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57" r:id="rId4"/>
    <p:sldId id="270" r:id="rId5"/>
    <p:sldId id="258" r:id="rId6"/>
    <p:sldId id="268" r:id="rId7"/>
    <p:sldId id="269" r:id="rId8"/>
    <p:sldId id="256" r:id="rId9"/>
    <p:sldId id="267" r:id="rId10"/>
    <p:sldId id="266" r:id="rId11"/>
    <p:sldId id="260" r:id="rId12"/>
    <p:sldId id="265" r:id="rId13"/>
    <p:sldId id="261" r:id="rId14"/>
    <p:sldId id="317" r:id="rId15"/>
    <p:sldId id="264" r:id="rId16"/>
    <p:sldId id="26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882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234FE-3038-4BA8-8DA6-B8A7A0F30D0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FCC4-E589-402F-B5D6-9A6443E8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95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234FE-3038-4BA8-8DA6-B8A7A0F30D0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FCC4-E589-402F-B5D6-9A6443E8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89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234FE-3038-4BA8-8DA6-B8A7A0F30D0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FCC4-E589-402F-B5D6-9A6443E8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8812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5AA92E0-F502-D97E-0B38-CC6727490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AB1BD3E-C69B-C74A-1381-200FC3FED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4DD7F07-05AC-828D-BFA1-33E75550D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F423AE4-F212-37DA-4D4E-8217FB354229}"/>
              </a:ext>
            </a:extLst>
          </p:cNvPr>
          <p:cNvGrpSpPr/>
          <p:nvPr userDrawn="1"/>
        </p:nvGrpSpPr>
        <p:grpSpPr>
          <a:xfrm>
            <a:off x="0" y="3360471"/>
            <a:ext cx="12193587" cy="3495943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A2F3658-BBB0-54B5-5F2E-50C4F181F6AD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2A83533E-BA8B-6C7C-CAAE-D71F54115C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4438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234FE-3038-4BA8-8DA6-B8A7A0F30D0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FCC4-E589-402F-B5D6-9A6443E8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7565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234FE-3038-4BA8-8DA6-B8A7A0F30D0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FCC4-E589-402F-B5D6-9A6443E8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528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234FE-3038-4BA8-8DA6-B8A7A0F30D0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FCC4-E589-402F-B5D6-9A6443E8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37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234FE-3038-4BA8-8DA6-B8A7A0F30D0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FCC4-E589-402F-B5D6-9A6443E8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546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234FE-3038-4BA8-8DA6-B8A7A0F30D0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FCC4-E589-402F-B5D6-9A6443E8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96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234FE-3038-4BA8-8DA6-B8A7A0F30D0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FCC4-E589-402F-B5D6-9A6443E8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937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234FE-3038-4BA8-8DA6-B8A7A0F30D0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FCC4-E589-402F-B5D6-9A6443E8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538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234FE-3038-4BA8-8DA6-B8A7A0F30D0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FCC4-E589-402F-B5D6-9A6443E8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94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234FE-3038-4BA8-8DA6-B8A7A0F30D0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6FCC4-E589-402F-B5D6-9A6443E8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768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F81C305-0828-BA57-2DE6-1C097E70D929}"/>
              </a:ext>
            </a:extLst>
          </p:cNvPr>
          <p:cNvSpPr/>
          <p:nvPr/>
        </p:nvSpPr>
        <p:spPr>
          <a:xfrm>
            <a:off x="918750" y="95537"/>
            <a:ext cx="1826108" cy="1197237"/>
          </a:xfrm>
          <a:custGeom>
            <a:avLst/>
            <a:gdLst>
              <a:gd name="connsiteX0" fmla="*/ 2310209 w 2310209"/>
              <a:gd name="connsiteY0" fmla="*/ 1436050 h 1514624"/>
              <a:gd name="connsiteX1" fmla="*/ 875306 w 2310209"/>
              <a:gd name="connsiteY1" fmla="*/ -59 h 1514624"/>
              <a:gd name="connsiteX2" fmla="*/ 0 w 2310209"/>
              <a:gd name="connsiteY2" fmla="*/ -59 h 1514624"/>
              <a:gd name="connsiteX3" fmla="*/ 873735 w 2310209"/>
              <a:gd name="connsiteY3" fmla="*/ 1514566 h 1514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0209" h="1514624">
                <a:moveTo>
                  <a:pt x="2310209" y="1436050"/>
                </a:moveTo>
                <a:lnTo>
                  <a:pt x="875306" y="-59"/>
                </a:lnTo>
                <a:lnTo>
                  <a:pt x="0" y="-59"/>
                </a:lnTo>
                <a:lnTo>
                  <a:pt x="873735" y="1514566"/>
                </a:lnTo>
                <a:close/>
              </a:path>
            </a:pathLst>
          </a:custGeom>
          <a:solidFill>
            <a:srgbClr val="FFFFFF"/>
          </a:solidFill>
          <a:ln w="1636814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6" name="图形 63">
            <a:extLst>
              <a:ext uri="{FF2B5EF4-FFF2-40B4-BE49-F238E27FC236}">
                <a16:creationId xmlns:a16="http://schemas.microsoft.com/office/drawing/2014/main" id="{3CE65ED0-53AF-8C66-CB48-BCFBA0418F0C}"/>
              </a:ext>
            </a:extLst>
          </p:cNvPr>
          <p:cNvGrpSpPr/>
          <p:nvPr/>
        </p:nvGrpSpPr>
        <p:grpSpPr>
          <a:xfrm>
            <a:off x="712969" y="1714422"/>
            <a:ext cx="9818857" cy="3429156"/>
            <a:chOff x="5209295" y="3910962"/>
            <a:chExt cx="1943948" cy="678908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3ACA7D6-CE68-5306-517B-4D9364C73CD0}"/>
                </a:ext>
              </a:extLst>
            </p:cNvPr>
            <p:cNvSpPr/>
            <p:nvPr/>
          </p:nvSpPr>
          <p:spPr>
            <a:xfrm>
              <a:off x="5209295" y="3910962"/>
              <a:ext cx="1943874" cy="671638"/>
            </a:xfrm>
            <a:custGeom>
              <a:avLst/>
              <a:gdLst>
                <a:gd name="connsiteX0" fmla="*/ 1569634 w 1943874"/>
                <a:gd name="connsiteY0" fmla="*/ -304 h 671638"/>
                <a:gd name="connsiteX1" fmla="*/ 1337251 w 1943874"/>
                <a:gd name="connsiteY1" fmla="*/ 106467 h 671638"/>
                <a:gd name="connsiteX2" fmla="*/ 1152445 w 1943874"/>
                <a:gd name="connsiteY2" fmla="*/ 248098 h 671638"/>
                <a:gd name="connsiteX3" fmla="*/ 999042 w 1943874"/>
                <a:gd name="connsiteY3" fmla="*/ 323621 h 671638"/>
                <a:gd name="connsiteX4" fmla="*/ 984596 w 1943874"/>
                <a:gd name="connsiteY4" fmla="*/ 328959 h 671638"/>
                <a:gd name="connsiteX5" fmla="*/ 976745 w 1943874"/>
                <a:gd name="connsiteY5" fmla="*/ 330373 h 671638"/>
                <a:gd name="connsiteX6" fmla="*/ 972192 w 1943874"/>
                <a:gd name="connsiteY6" fmla="*/ 329902 h 671638"/>
                <a:gd name="connsiteX7" fmla="*/ 959945 w 1943874"/>
                <a:gd name="connsiteY7" fmla="*/ 323935 h 671638"/>
                <a:gd name="connsiteX8" fmla="*/ 870132 w 1943874"/>
                <a:gd name="connsiteY8" fmla="*/ 176185 h 671638"/>
                <a:gd name="connsiteX9" fmla="*/ 833704 w 1943874"/>
                <a:gd name="connsiteY9" fmla="*/ 123272 h 671638"/>
                <a:gd name="connsiteX10" fmla="*/ 807954 w 1943874"/>
                <a:gd name="connsiteY10" fmla="*/ 146981 h 671638"/>
                <a:gd name="connsiteX11" fmla="*/ 814234 w 1943874"/>
                <a:gd name="connsiteY11" fmla="*/ 146196 h 671638"/>
                <a:gd name="connsiteX12" fmla="*/ 863537 w 1943874"/>
                <a:gd name="connsiteY12" fmla="*/ 307292 h 671638"/>
                <a:gd name="connsiteX13" fmla="*/ 863380 w 1943874"/>
                <a:gd name="connsiteY13" fmla="*/ 307449 h 671638"/>
                <a:gd name="connsiteX14" fmla="*/ 865579 w 1943874"/>
                <a:gd name="connsiteY14" fmla="*/ 313729 h 671638"/>
                <a:gd name="connsiteX15" fmla="*/ 885677 w 1943874"/>
                <a:gd name="connsiteY15" fmla="*/ 379676 h 671638"/>
                <a:gd name="connsiteX16" fmla="*/ 871703 w 1943874"/>
                <a:gd name="connsiteY16" fmla="*/ 396790 h 671638"/>
                <a:gd name="connsiteX17" fmla="*/ 870760 w 1943874"/>
                <a:gd name="connsiteY17" fmla="*/ 411707 h 671638"/>
                <a:gd name="connsiteX18" fmla="*/ 572114 w 1943874"/>
                <a:gd name="connsiteY18" fmla="*/ 450019 h 671638"/>
                <a:gd name="connsiteX19" fmla="*/ 574626 w 1943874"/>
                <a:gd name="connsiteY19" fmla="*/ 455043 h 671638"/>
                <a:gd name="connsiteX20" fmla="*/ 884261 w 1943874"/>
                <a:gd name="connsiteY20" fmla="*/ 433218 h 671638"/>
                <a:gd name="connsiteX21" fmla="*/ 892897 w 1943874"/>
                <a:gd name="connsiteY21" fmla="*/ 440598 h 671638"/>
                <a:gd name="connsiteX22" fmla="*/ 458278 w 1943874"/>
                <a:gd name="connsiteY22" fmla="*/ 519578 h 671638"/>
                <a:gd name="connsiteX23" fmla="*/ 64483 w 1943874"/>
                <a:gd name="connsiteY23" fmla="*/ 597302 h 671638"/>
                <a:gd name="connsiteX24" fmla="*/ 47839 w 1943874"/>
                <a:gd name="connsiteY24" fmla="*/ 602012 h 671638"/>
                <a:gd name="connsiteX25" fmla="*/ 34807 w 1943874"/>
                <a:gd name="connsiteY25" fmla="*/ 604054 h 671638"/>
                <a:gd name="connsiteX26" fmla="*/ -51 w 1943874"/>
                <a:gd name="connsiteY26" fmla="*/ 564957 h 671638"/>
                <a:gd name="connsiteX27" fmla="*/ 21460 w 1943874"/>
                <a:gd name="connsiteY27" fmla="*/ 605153 h 671638"/>
                <a:gd name="connsiteX28" fmla="*/ 31823 w 1943874"/>
                <a:gd name="connsiteY28" fmla="*/ 612690 h 671638"/>
                <a:gd name="connsiteX29" fmla="*/ 49409 w 1943874"/>
                <a:gd name="connsiteY29" fmla="*/ 607979 h 671638"/>
                <a:gd name="connsiteX30" fmla="*/ 401596 w 1943874"/>
                <a:gd name="connsiteY30" fmla="*/ 560090 h 671638"/>
                <a:gd name="connsiteX31" fmla="*/ 401125 w 1943874"/>
                <a:gd name="connsiteY31" fmla="*/ 560404 h 671638"/>
                <a:gd name="connsiteX32" fmla="*/ 405835 w 1943874"/>
                <a:gd name="connsiteY32" fmla="*/ 574221 h 671638"/>
                <a:gd name="connsiteX33" fmla="*/ 387935 w 1943874"/>
                <a:gd name="connsiteY33" fmla="*/ 623053 h 671638"/>
                <a:gd name="connsiteX34" fmla="*/ 451686 w 1943874"/>
                <a:gd name="connsiteY34" fmla="*/ 670786 h 671638"/>
                <a:gd name="connsiteX35" fmla="*/ 500204 w 1943874"/>
                <a:gd name="connsiteY35" fmla="*/ 607508 h 671638"/>
                <a:gd name="connsiteX36" fmla="*/ 445879 w 1943874"/>
                <a:gd name="connsiteY36" fmla="*/ 559461 h 671638"/>
                <a:gd name="connsiteX37" fmla="*/ 441797 w 1943874"/>
                <a:gd name="connsiteY37" fmla="*/ 554593 h 671638"/>
                <a:gd name="connsiteX38" fmla="*/ 476183 w 1943874"/>
                <a:gd name="connsiteY38" fmla="*/ 549883 h 671638"/>
                <a:gd name="connsiteX39" fmla="*/ 471630 w 1943874"/>
                <a:gd name="connsiteY39" fmla="*/ 554593 h 671638"/>
                <a:gd name="connsiteX40" fmla="*/ 484191 w 1943874"/>
                <a:gd name="connsiteY40" fmla="*/ 565584 h 671638"/>
                <a:gd name="connsiteX41" fmla="*/ 503975 w 1943874"/>
                <a:gd name="connsiteY41" fmla="*/ 561816 h 671638"/>
                <a:gd name="connsiteX42" fmla="*/ 509000 w 1943874"/>
                <a:gd name="connsiteY42" fmla="*/ 545486 h 671638"/>
                <a:gd name="connsiteX43" fmla="*/ 623463 w 1943874"/>
                <a:gd name="connsiteY43" fmla="*/ 529942 h 671638"/>
                <a:gd name="connsiteX44" fmla="*/ 621108 w 1943874"/>
                <a:gd name="connsiteY44" fmla="*/ 532454 h 671638"/>
                <a:gd name="connsiteX45" fmla="*/ 635553 w 1943874"/>
                <a:gd name="connsiteY45" fmla="*/ 545643 h 671638"/>
                <a:gd name="connsiteX46" fmla="*/ 658320 w 1943874"/>
                <a:gd name="connsiteY46" fmla="*/ 541090 h 671638"/>
                <a:gd name="connsiteX47" fmla="*/ 663816 w 1943874"/>
                <a:gd name="connsiteY47" fmla="*/ 524446 h 671638"/>
                <a:gd name="connsiteX48" fmla="*/ 766190 w 1943874"/>
                <a:gd name="connsiteY48" fmla="*/ 510472 h 671638"/>
                <a:gd name="connsiteX49" fmla="*/ 800105 w 1943874"/>
                <a:gd name="connsiteY49" fmla="*/ 526487 h 671638"/>
                <a:gd name="connsiteX50" fmla="*/ 800733 w 1943874"/>
                <a:gd name="connsiteY50" fmla="*/ 526173 h 671638"/>
                <a:gd name="connsiteX51" fmla="*/ 783776 w 1943874"/>
                <a:gd name="connsiteY51" fmla="*/ 549568 h 671638"/>
                <a:gd name="connsiteX52" fmla="*/ 782677 w 1943874"/>
                <a:gd name="connsiteY52" fmla="*/ 578145 h 671638"/>
                <a:gd name="connsiteX53" fmla="*/ 893216 w 1943874"/>
                <a:gd name="connsiteY53" fmla="*/ 598087 h 671638"/>
                <a:gd name="connsiteX54" fmla="*/ 917082 w 1943874"/>
                <a:gd name="connsiteY54" fmla="*/ 547530 h 671638"/>
                <a:gd name="connsiteX55" fmla="*/ 910645 w 1943874"/>
                <a:gd name="connsiteY55" fmla="*/ 523192 h 671638"/>
                <a:gd name="connsiteX56" fmla="*/ 870763 w 1943874"/>
                <a:gd name="connsiteY56" fmla="*/ 499012 h 671638"/>
                <a:gd name="connsiteX57" fmla="*/ 866680 w 1943874"/>
                <a:gd name="connsiteY57" fmla="*/ 496814 h 671638"/>
                <a:gd name="connsiteX58" fmla="*/ 952569 w 1943874"/>
                <a:gd name="connsiteY58" fmla="*/ 485037 h 671638"/>
                <a:gd name="connsiteX59" fmla="*/ 972196 w 1943874"/>
                <a:gd name="connsiteY59" fmla="*/ 509532 h 671638"/>
                <a:gd name="connsiteX60" fmla="*/ 1000773 w 1943874"/>
                <a:gd name="connsiteY60" fmla="*/ 505135 h 671638"/>
                <a:gd name="connsiteX61" fmla="*/ 1110839 w 1943874"/>
                <a:gd name="connsiteY61" fmla="*/ 511259 h 671638"/>
                <a:gd name="connsiteX62" fmla="*/ 1563828 w 1943874"/>
                <a:gd name="connsiteY62" fmla="*/ 402921 h 671638"/>
                <a:gd name="connsiteX63" fmla="*/ 1632443 w 1943874"/>
                <a:gd name="connsiteY63" fmla="*/ 375758 h 671638"/>
                <a:gd name="connsiteX64" fmla="*/ 1631187 w 1943874"/>
                <a:gd name="connsiteY64" fmla="*/ 379683 h 671638"/>
                <a:gd name="connsiteX65" fmla="*/ 1631501 w 1943874"/>
                <a:gd name="connsiteY65" fmla="*/ 399938 h 671638"/>
                <a:gd name="connsiteX66" fmla="*/ 1701371 w 1943874"/>
                <a:gd name="connsiteY66" fmla="*/ 430556 h 671638"/>
                <a:gd name="connsiteX67" fmla="*/ 1761354 w 1943874"/>
                <a:gd name="connsiteY67" fmla="*/ 418466 h 671638"/>
                <a:gd name="connsiteX68" fmla="*/ 1772973 w 1943874"/>
                <a:gd name="connsiteY68" fmla="*/ 410929 h 671638"/>
                <a:gd name="connsiteX69" fmla="*/ 1794955 w 1943874"/>
                <a:gd name="connsiteY69" fmla="*/ 375915 h 671638"/>
                <a:gd name="connsiteX70" fmla="*/ 1832168 w 1943874"/>
                <a:gd name="connsiteY70" fmla="*/ 378113 h 671638"/>
                <a:gd name="connsiteX71" fmla="*/ 1836721 w 1943874"/>
                <a:gd name="connsiteY71" fmla="*/ 377485 h 671638"/>
                <a:gd name="connsiteX72" fmla="*/ 1841432 w 1943874"/>
                <a:gd name="connsiteY72" fmla="*/ 377328 h 671638"/>
                <a:gd name="connsiteX73" fmla="*/ 1894345 w 1943874"/>
                <a:gd name="connsiteY73" fmla="*/ 366494 h 671638"/>
                <a:gd name="connsiteX74" fmla="*/ 1913815 w 1943874"/>
                <a:gd name="connsiteY74" fmla="*/ 348908 h 671638"/>
                <a:gd name="connsiteX75" fmla="*/ 1924178 w 1943874"/>
                <a:gd name="connsiteY75" fmla="*/ 314836 h 671638"/>
                <a:gd name="connsiteX76" fmla="*/ 1916013 w 1943874"/>
                <a:gd name="connsiteY76" fmla="*/ 295052 h 671638"/>
                <a:gd name="connsiteX77" fmla="*/ 1868280 w 1943874"/>
                <a:gd name="connsiteY77" fmla="*/ 274483 h 671638"/>
                <a:gd name="connsiteX78" fmla="*/ 1844885 w 1943874"/>
                <a:gd name="connsiteY78" fmla="*/ 278565 h 671638"/>
                <a:gd name="connsiteX79" fmla="*/ 1827927 w 1943874"/>
                <a:gd name="connsiteY79" fmla="*/ 271813 h 671638"/>
                <a:gd name="connsiteX80" fmla="*/ 1940823 w 1943874"/>
                <a:gd name="connsiteY80" fmla="*/ 243550 h 671638"/>
                <a:gd name="connsiteX81" fmla="*/ 1940823 w 1943874"/>
                <a:gd name="connsiteY81" fmla="*/ 238526 h 671638"/>
                <a:gd name="connsiteX82" fmla="*/ 1897015 w 1943874"/>
                <a:gd name="connsiteY82" fmla="*/ 200214 h 671638"/>
                <a:gd name="connsiteX83" fmla="*/ 1907692 w 1943874"/>
                <a:gd name="connsiteY83" fmla="*/ 240882 h 671638"/>
                <a:gd name="connsiteX84" fmla="*/ 1749265 w 1943874"/>
                <a:gd name="connsiteY84" fmla="*/ 271029 h 671638"/>
                <a:gd name="connsiteX85" fmla="*/ 1791188 w 1943874"/>
                <a:gd name="connsiteY85" fmla="*/ 196133 h 671638"/>
                <a:gd name="connsiteX86" fmla="*/ 1792915 w 1943874"/>
                <a:gd name="connsiteY86" fmla="*/ 187184 h 671638"/>
                <a:gd name="connsiteX87" fmla="*/ 1791816 w 1943874"/>
                <a:gd name="connsiteY87" fmla="*/ 156409 h 671638"/>
                <a:gd name="connsiteX88" fmla="*/ 1790874 w 1943874"/>
                <a:gd name="connsiteY88" fmla="*/ 156565 h 671638"/>
                <a:gd name="connsiteX89" fmla="*/ 1779883 w 1943874"/>
                <a:gd name="connsiteY89" fmla="*/ 130344 h 671638"/>
                <a:gd name="connsiteX90" fmla="*/ 1780197 w 1943874"/>
                <a:gd name="connsiteY90" fmla="*/ 130344 h 671638"/>
                <a:gd name="connsiteX91" fmla="*/ 1741885 w 1943874"/>
                <a:gd name="connsiteY91" fmla="*/ 95643 h 671638"/>
                <a:gd name="connsiteX92" fmla="*/ 1731208 w 1943874"/>
                <a:gd name="connsiteY92" fmla="*/ 90933 h 671638"/>
                <a:gd name="connsiteX93" fmla="*/ 1730894 w 1943874"/>
                <a:gd name="connsiteY93" fmla="*/ 91090 h 671638"/>
                <a:gd name="connsiteX94" fmla="*/ 1721630 w 1943874"/>
                <a:gd name="connsiteY94" fmla="*/ 84809 h 671638"/>
                <a:gd name="connsiteX95" fmla="*/ 1647991 w 1943874"/>
                <a:gd name="connsiteY95" fmla="*/ 36919 h 671638"/>
                <a:gd name="connsiteX96" fmla="*/ 1624125 w 1943874"/>
                <a:gd name="connsiteY96" fmla="*/ 19962 h 671638"/>
                <a:gd name="connsiteX97" fmla="*/ 1569639 w 1943874"/>
                <a:gd name="connsiteY97" fmla="*/ -293 h 671638"/>
                <a:gd name="connsiteX98" fmla="*/ 1734815 w 1943874"/>
                <a:gd name="connsiteY98" fmla="*/ 295197 h 671638"/>
                <a:gd name="connsiteX99" fmla="*/ 1790712 w 1943874"/>
                <a:gd name="connsiteY99" fmla="*/ 310899 h 671638"/>
                <a:gd name="connsiteX100" fmla="*/ 1782704 w 1943874"/>
                <a:gd name="connsiteY100" fmla="*/ 322204 h 671638"/>
                <a:gd name="connsiteX101" fmla="*/ 1776110 w 1943874"/>
                <a:gd name="connsiteY101" fmla="*/ 327700 h 671638"/>
                <a:gd name="connsiteX102" fmla="*/ 1775953 w 1943874"/>
                <a:gd name="connsiteY102" fmla="*/ 327543 h 671638"/>
                <a:gd name="connsiteX103" fmla="*/ 1772812 w 1943874"/>
                <a:gd name="connsiteY103" fmla="*/ 325345 h 671638"/>
                <a:gd name="connsiteX104" fmla="*/ 1771556 w 1943874"/>
                <a:gd name="connsiteY104" fmla="*/ 324560 h 671638"/>
                <a:gd name="connsiteX105" fmla="*/ 1769515 w 1943874"/>
                <a:gd name="connsiteY105" fmla="*/ 323461 h 671638"/>
                <a:gd name="connsiteX106" fmla="*/ 1751615 w 1943874"/>
                <a:gd name="connsiteY106" fmla="*/ 317808 h 671638"/>
                <a:gd name="connsiteX107" fmla="*/ 1732145 w 1943874"/>
                <a:gd name="connsiteY107" fmla="*/ 316552 h 671638"/>
                <a:gd name="connsiteX108" fmla="*/ 1707494 w 1943874"/>
                <a:gd name="connsiteY108" fmla="*/ 320634 h 671638"/>
                <a:gd name="connsiteX109" fmla="*/ 1729790 w 1943874"/>
                <a:gd name="connsiteY109" fmla="*/ 296454 h 671638"/>
                <a:gd name="connsiteX110" fmla="*/ 1734815 w 1943874"/>
                <a:gd name="connsiteY110" fmla="*/ 295198 h 671638"/>
                <a:gd name="connsiteX111" fmla="*/ 807794 w 1943874"/>
                <a:gd name="connsiteY111" fmla="*/ 504815 h 671638"/>
                <a:gd name="connsiteX112" fmla="*/ 820041 w 1943874"/>
                <a:gd name="connsiteY112" fmla="*/ 510153 h 671638"/>
                <a:gd name="connsiteX113" fmla="*/ 815174 w 1943874"/>
                <a:gd name="connsiteY113" fmla="*/ 513136 h 671638"/>
                <a:gd name="connsiteX114" fmla="*/ 811719 w 1943874"/>
                <a:gd name="connsiteY114" fmla="*/ 515806 h 671638"/>
                <a:gd name="connsiteX115" fmla="*/ 796175 w 1943874"/>
                <a:gd name="connsiteY115" fmla="*/ 506385 h 671638"/>
                <a:gd name="connsiteX116" fmla="*/ 807794 w 1943874"/>
                <a:gd name="connsiteY116" fmla="*/ 504815 h 671638"/>
                <a:gd name="connsiteX117" fmla="*/ 427660 w 1943874"/>
                <a:gd name="connsiteY117" fmla="*/ 556472 h 671638"/>
                <a:gd name="connsiteX118" fmla="*/ 432371 w 1943874"/>
                <a:gd name="connsiteY118" fmla="*/ 560711 h 671638"/>
                <a:gd name="connsiteX119" fmla="*/ 424677 w 1943874"/>
                <a:gd name="connsiteY119" fmla="*/ 562909 h 671638"/>
                <a:gd name="connsiteX120" fmla="*/ 421537 w 1943874"/>
                <a:gd name="connsiteY120" fmla="*/ 557257 h 671638"/>
                <a:gd name="connsiteX121" fmla="*/ 427661 w 1943874"/>
                <a:gd name="connsiteY121" fmla="*/ 556472 h 67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1943874" h="671638">
                  <a:moveTo>
                    <a:pt x="1569634" y="-304"/>
                  </a:moveTo>
                  <a:cubicBezTo>
                    <a:pt x="1538179" y="275"/>
                    <a:pt x="1452910" y="39970"/>
                    <a:pt x="1337251" y="106467"/>
                  </a:cubicBezTo>
                  <a:cubicBezTo>
                    <a:pt x="1221592" y="172964"/>
                    <a:pt x="1175995" y="235999"/>
                    <a:pt x="1152445" y="248098"/>
                  </a:cubicBezTo>
                  <a:cubicBezTo>
                    <a:pt x="1128895" y="260197"/>
                    <a:pt x="1011970" y="316783"/>
                    <a:pt x="999042" y="323621"/>
                  </a:cubicBezTo>
                  <a:cubicBezTo>
                    <a:pt x="994194" y="326185"/>
                    <a:pt x="989075" y="327888"/>
                    <a:pt x="984596" y="328959"/>
                  </a:cubicBezTo>
                  <a:cubicBezTo>
                    <a:pt x="981611" y="329674"/>
                    <a:pt x="978856" y="330174"/>
                    <a:pt x="976745" y="330373"/>
                  </a:cubicBezTo>
                  <a:cubicBezTo>
                    <a:pt x="973579" y="330672"/>
                    <a:pt x="971792" y="330430"/>
                    <a:pt x="972192" y="329902"/>
                  </a:cubicBezTo>
                  <a:lnTo>
                    <a:pt x="959945" y="323935"/>
                  </a:lnTo>
                  <a:cubicBezTo>
                    <a:pt x="959945" y="323935"/>
                    <a:pt x="886286" y="201694"/>
                    <a:pt x="870132" y="176185"/>
                  </a:cubicBezTo>
                  <a:cubicBezTo>
                    <a:pt x="853978" y="150675"/>
                    <a:pt x="833704" y="123272"/>
                    <a:pt x="833704" y="123272"/>
                  </a:cubicBezTo>
                  <a:lnTo>
                    <a:pt x="807954" y="146981"/>
                  </a:lnTo>
                  <a:lnTo>
                    <a:pt x="814234" y="146196"/>
                  </a:lnTo>
                  <a:lnTo>
                    <a:pt x="863537" y="307292"/>
                  </a:lnTo>
                  <a:lnTo>
                    <a:pt x="863380" y="307449"/>
                  </a:lnTo>
                  <a:lnTo>
                    <a:pt x="865579" y="313729"/>
                  </a:lnTo>
                  <a:lnTo>
                    <a:pt x="885677" y="379676"/>
                  </a:lnTo>
                  <a:cubicBezTo>
                    <a:pt x="885677" y="379676"/>
                    <a:pt x="875108" y="384966"/>
                    <a:pt x="871703" y="396790"/>
                  </a:cubicBezTo>
                  <a:cubicBezTo>
                    <a:pt x="869339" y="404998"/>
                    <a:pt x="870050" y="409581"/>
                    <a:pt x="870760" y="411707"/>
                  </a:cubicBezTo>
                  <a:cubicBezTo>
                    <a:pt x="818084" y="418162"/>
                    <a:pt x="578199" y="447570"/>
                    <a:pt x="572114" y="450019"/>
                  </a:cubicBezTo>
                  <a:cubicBezTo>
                    <a:pt x="565356" y="452740"/>
                    <a:pt x="574626" y="455043"/>
                    <a:pt x="574626" y="455043"/>
                  </a:cubicBezTo>
                  <a:lnTo>
                    <a:pt x="884261" y="433218"/>
                  </a:lnTo>
                  <a:cubicBezTo>
                    <a:pt x="886329" y="435013"/>
                    <a:pt x="887795" y="436385"/>
                    <a:pt x="892897" y="440598"/>
                  </a:cubicBezTo>
                  <a:lnTo>
                    <a:pt x="458278" y="519578"/>
                  </a:lnTo>
                  <a:lnTo>
                    <a:pt x="64483" y="597302"/>
                  </a:lnTo>
                  <a:lnTo>
                    <a:pt x="47839" y="602012"/>
                  </a:lnTo>
                  <a:cubicBezTo>
                    <a:pt x="42212" y="602789"/>
                    <a:pt x="37622" y="603370"/>
                    <a:pt x="34807" y="604054"/>
                  </a:cubicBezTo>
                  <a:cubicBezTo>
                    <a:pt x="29822" y="605264"/>
                    <a:pt x="-51" y="564957"/>
                    <a:pt x="-51" y="564957"/>
                  </a:cubicBezTo>
                  <a:cubicBezTo>
                    <a:pt x="154" y="565254"/>
                    <a:pt x="16066" y="598143"/>
                    <a:pt x="21460" y="605153"/>
                  </a:cubicBezTo>
                  <a:cubicBezTo>
                    <a:pt x="25063" y="609836"/>
                    <a:pt x="28731" y="612866"/>
                    <a:pt x="31823" y="612690"/>
                  </a:cubicBezTo>
                  <a:cubicBezTo>
                    <a:pt x="33381" y="612601"/>
                    <a:pt x="47663" y="608222"/>
                    <a:pt x="49409" y="607979"/>
                  </a:cubicBezTo>
                  <a:cubicBezTo>
                    <a:pt x="54103" y="607328"/>
                    <a:pt x="242581" y="581750"/>
                    <a:pt x="401596" y="560090"/>
                  </a:cubicBezTo>
                  <a:lnTo>
                    <a:pt x="401125" y="560404"/>
                  </a:lnTo>
                  <a:lnTo>
                    <a:pt x="405835" y="574221"/>
                  </a:lnTo>
                  <a:cubicBezTo>
                    <a:pt x="392603" y="586246"/>
                    <a:pt x="385317" y="604170"/>
                    <a:pt x="387935" y="623053"/>
                  </a:cubicBezTo>
                  <a:cubicBezTo>
                    <a:pt x="392178" y="653641"/>
                    <a:pt x="420694" y="675082"/>
                    <a:pt x="451686" y="670786"/>
                  </a:cubicBezTo>
                  <a:cubicBezTo>
                    <a:pt x="482679" y="666490"/>
                    <a:pt x="504449" y="638096"/>
                    <a:pt x="500204" y="607508"/>
                  </a:cubicBezTo>
                  <a:cubicBezTo>
                    <a:pt x="496399" y="580072"/>
                    <a:pt x="473016" y="560184"/>
                    <a:pt x="445879" y="559461"/>
                  </a:cubicBezTo>
                  <a:lnTo>
                    <a:pt x="441797" y="554593"/>
                  </a:lnTo>
                  <a:cubicBezTo>
                    <a:pt x="458025" y="552383"/>
                    <a:pt x="459521" y="552153"/>
                    <a:pt x="476183" y="549883"/>
                  </a:cubicBezTo>
                  <a:lnTo>
                    <a:pt x="471630" y="554593"/>
                  </a:lnTo>
                  <a:cubicBezTo>
                    <a:pt x="471630" y="554593"/>
                    <a:pt x="474173" y="564859"/>
                    <a:pt x="484191" y="565584"/>
                  </a:cubicBezTo>
                  <a:cubicBezTo>
                    <a:pt x="494209" y="566309"/>
                    <a:pt x="497920" y="565828"/>
                    <a:pt x="503975" y="561816"/>
                  </a:cubicBezTo>
                  <a:cubicBezTo>
                    <a:pt x="508698" y="558687"/>
                    <a:pt x="509037" y="550502"/>
                    <a:pt x="509000" y="545486"/>
                  </a:cubicBezTo>
                  <a:cubicBezTo>
                    <a:pt x="565359" y="537809"/>
                    <a:pt x="567575" y="537554"/>
                    <a:pt x="623463" y="529942"/>
                  </a:cubicBezTo>
                  <a:lnTo>
                    <a:pt x="621108" y="532454"/>
                  </a:lnTo>
                  <a:cubicBezTo>
                    <a:pt x="621108" y="532454"/>
                    <a:pt x="624071" y="544713"/>
                    <a:pt x="635553" y="545643"/>
                  </a:cubicBezTo>
                  <a:cubicBezTo>
                    <a:pt x="647035" y="546574"/>
                    <a:pt x="651409" y="545832"/>
                    <a:pt x="658320" y="541090"/>
                  </a:cubicBezTo>
                  <a:cubicBezTo>
                    <a:pt x="662940" y="537919"/>
                    <a:pt x="663704" y="530355"/>
                    <a:pt x="663816" y="524446"/>
                  </a:cubicBezTo>
                  <a:lnTo>
                    <a:pt x="766190" y="510472"/>
                  </a:lnTo>
                  <a:lnTo>
                    <a:pt x="800105" y="526487"/>
                  </a:lnTo>
                  <a:lnTo>
                    <a:pt x="800733" y="526173"/>
                  </a:lnTo>
                  <a:cubicBezTo>
                    <a:pt x="792922" y="534485"/>
                    <a:pt x="785993" y="543743"/>
                    <a:pt x="783776" y="549568"/>
                  </a:cubicBezTo>
                  <a:cubicBezTo>
                    <a:pt x="778521" y="563375"/>
                    <a:pt x="780145" y="566881"/>
                    <a:pt x="782677" y="578145"/>
                  </a:cubicBezTo>
                  <a:cubicBezTo>
                    <a:pt x="788580" y="604412"/>
                    <a:pt x="861325" y="624367"/>
                    <a:pt x="893216" y="598087"/>
                  </a:cubicBezTo>
                  <a:cubicBezTo>
                    <a:pt x="922955" y="573580"/>
                    <a:pt x="917082" y="547530"/>
                    <a:pt x="917082" y="547530"/>
                  </a:cubicBezTo>
                  <a:cubicBezTo>
                    <a:pt x="918144" y="547877"/>
                    <a:pt x="917890" y="534915"/>
                    <a:pt x="910645" y="523192"/>
                  </a:cubicBezTo>
                  <a:cubicBezTo>
                    <a:pt x="902759" y="510434"/>
                    <a:pt x="887029" y="501163"/>
                    <a:pt x="870763" y="499012"/>
                  </a:cubicBezTo>
                  <a:lnTo>
                    <a:pt x="866680" y="496814"/>
                  </a:lnTo>
                  <a:lnTo>
                    <a:pt x="952569" y="485037"/>
                  </a:lnTo>
                  <a:cubicBezTo>
                    <a:pt x="952699" y="485921"/>
                    <a:pt x="955941" y="506171"/>
                    <a:pt x="972196" y="509532"/>
                  </a:cubicBezTo>
                  <a:cubicBezTo>
                    <a:pt x="987568" y="512711"/>
                    <a:pt x="992089" y="508718"/>
                    <a:pt x="1000773" y="505135"/>
                  </a:cubicBezTo>
                  <a:cubicBezTo>
                    <a:pt x="1042250" y="515245"/>
                    <a:pt x="1090194" y="514123"/>
                    <a:pt x="1110839" y="511259"/>
                  </a:cubicBezTo>
                  <a:cubicBezTo>
                    <a:pt x="1133116" y="508170"/>
                    <a:pt x="1521200" y="413874"/>
                    <a:pt x="1563828" y="402921"/>
                  </a:cubicBezTo>
                  <a:cubicBezTo>
                    <a:pt x="1584994" y="397480"/>
                    <a:pt x="1608425" y="388740"/>
                    <a:pt x="1632443" y="375758"/>
                  </a:cubicBezTo>
                  <a:cubicBezTo>
                    <a:pt x="1631943" y="377137"/>
                    <a:pt x="1631414" y="378462"/>
                    <a:pt x="1631187" y="379683"/>
                  </a:cubicBezTo>
                  <a:cubicBezTo>
                    <a:pt x="1629019" y="391336"/>
                    <a:pt x="1631673" y="401176"/>
                    <a:pt x="1631501" y="399938"/>
                  </a:cubicBezTo>
                  <a:cubicBezTo>
                    <a:pt x="1636514" y="426994"/>
                    <a:pt x="1681400" y="432064"/>
                    <a:pt x="1701371" y="430556"/>
                  </a:cubicBezTo>
                  <a:cubicBezTo>
                    <a:pt x="1721343" y="429048"/>
                    <a:pt x="1748253" y="424067"/>
                    <a:pt x="1761354" y="418466"/>
                  </a:cubicBezTo>
                  <a:cubicBezTo>
                    <a:pt x="1764696" y="417037"/>
                    <a:pt x="1768855" y="414500"/>
                    <a:pt x="1772973" y="410929"/>
                  </a:cubicBezTo>
                  <a:cubicBezTo>
                    <a:pt x="1784783" y="403471"/>
                    <a:pt x="1792937" y="390657"/>
                    <a:pt x="1794955" y="375915"/>
                  </a:cubicBezTo>
                  <a:cubicBezTo>
                    <a:pt x="1805705" y="379081"/>
                    <a:pt x="1818578" y="379998"/>
                    <a:pt x="1832168" y="378113"/>
                  </a:cubicBezTo>
                  <a:cubicBezTo>
                    <a:pt x="1833680" y="377903"/>
                    <a:pt x="1835249" y="377759"/>
                    <a:pt x="1836721" y="377485"/>
                  </a:cubicBezTo>
                  <a:cubicBezTo>
                    <a:pt x="1838340" y="377465"/>
                    <a:pt x="1840054" y="377430"/>
                    <a:pt x="1841432" y="377328"/>
                  </a:cubicBezTo>
                  <a:cubicBezTo>
                    <a:pt x="1859060" y="376023"/>
                    <a:pt x="1882798" y="371515"/>
                    <a:pt x="1894345" y="366494"/>
                  </a:cubicBezTo>
                  <a:cubicBezTo>
                    <a:pt x="1899919" y="364071"/>
                    <a:pt x="1907861" y="358142"/>
                    <a:pt x="1913815" y="348908"/>
                  </a:cubicBezTo>
                  <a:cubicBezTo>
                    <a:pt x="1921712" y="339846"/>
                    <a:pt x="1925954" y="327645"/>
                    <a:pt x="1924178" y="314836"/>
                  </a:cubicBezTo>
                  <a:cubicBezTo>
                    <a:pt x="1923146" y="307400"/>
                    <a:pt x="1920218" y="300672"/>
                    <a:pt x="1916013" y="295052"/>
                  </a:cubicBezTo>
                  <a:cubicBezTo>
                    <a:pt x="1904681" y="274970"/>
                    <a:pt x="1880532" y="274709"/>
                    <a:pt x="1868280" y="274483"/>
                  </a:cubicBezTo>
                  <a:cubicBezTo>
                    <a:pt x="1861731" y="274362"/>
                    <a:pt x="1853553" y="275919"/>
                    <a:pt x="1844885" y="278565"/>
                  </a:cubicBezTo>
                  <a:lnTo>
                    <a:pt x="1827927" y="271813"/>
                  </a:lnTo>
                  <a:lnTo>
                    <a:pt x="1940823" y="243550"/>
                  </a:lnTo>
                  <a:cubicBezTo>
                    <a:pt x="1940823" y="243550"/>
                    <a:pt x="1947574" y="241727"/>
                    <a:pt x="1940823" y="238526"/>
                  </a:cubicBezTo>
                  <a:cubicBezTo>
                    <a:pt x="1934072" y="235324"/>
                    <a:pt x="1897015" y="200214"/>
                    <a:pt x="1897015" y="200214"/>
                  </a:cubicBezTo>
                  <a:lnTo>
                    <a:pt x="1907692" y="240882"/>
                  </a:lnTo>
                  <a:lnTo>
                    <a:pt x="1749265" y="271029"/>
                  </a:lnTo>
                  <a:cubicBezTo>
                    <a:pt x="1772359" y="238367"/>
                    <a:pt x="1787828" y="207207"/>
                    <a:pt x="1791188" y="196133"/>
                  </a:cubicBezTo>
                  <a:cubicBezTo>
                    <a:pt x="1791954" y="193611"/>
                    <a:pt x="1792544" y="190559"/>
                    <a:pt x="1792915" y="187184"/>
                  </a:cubicBezTo>
                  <a:cubicBezTo>
                    <a:pt x="1794605" y="180772"/>
                    <a:pt x="1793211" y="156215"/>
                    <a:pt x="1791816" y="156409"/>
                  </a:cubicBezTo>
                  <a:lnTo>
                    <a:pt x="1790874" y="156565"/>
                  </a:lnTo>
                  <a:cubicBezTo>
                    <a:pt x="1788783" y="147378"/>
                    <a:pt x="1785183" y="138205"/>
                    <a:pt x="1779883" y="130344"/>
                  </a:cubicBezTo>
                  <a:lnTo>
                    <a:pt x="1780197" y="130344"/>
                  </a:lnTo>
                  <a:cubicBezTo>
                    <a:pt x="1784365" y="131119"/>
                    <a:pt x="1755770" y="101039"/>
                    <a:pt x="1741885" y="95643"/>
                  </a:cubicBezTo>
                  <a:cubicBezTo>
                    <a:pt x="1730899" y="91373"/>
                    <a:pt x="1731208" y="90933"/>
                    <a:pt x="1731208" y="90933"/>
                  </a:cubicBezTo>
                  <a:lnTo>
                    <a:pt x="1730894" y="91090"/>
                  </a:lnTo>
                  <a:cubicBezTo>
                    <a:pt x="1727769" y="88972"/>
                    <a:pt x="1724861" y="86971"/>
                    <a:pt x="1721630" y="84809"/>
                  </a:cubicBezTo>
                  <a:cubicBezTo>
                    <a:pt x="1686868" y="61544"/>
                    <a:pt x="1647991" y="36919"/>
                    <a:pt x="1647991" y="36919"/>
                  </a:cubicBezTo>
                  <a:lnTo>
                    <a:pt x="1624125" y="19962"/>
                  </a:lnTo>
                  <a:cubicBezTo>
                    <a:pt x="1624125" y="19962"/>
                    <a:pt x="1601095" y="-871"/>
                    <a:pt x="1569639" y="-293"/>
                  </a:cubicBezTo>
                  <a:close/>
                  <a:moveTo>
                    <a:pt x="1734815" y="295197"/>
                  </a:moveTo>
                  <a:cubicBezTo>
                    <a:pt x="1743837" y="298718"/>
                    <a:pt x="1770564" y="308619"/>
                    <a:pt x="1790712" y="310899"/>
                  </a:cubicBezTo>
                  <a:cubicBezTo>
                    <a:pt x="1787446" y="314741"/>
                    <a:pt x="1784642" y="318609"/>
                    <a:pt x="1782704" y="322204"/>
                  </a:cubicBezTo>
                  <a:cubicBezTo>
                    <a:pt x="1780331" y="323991"/>
                    <a:pt x="1778034" y="325768"/>
                    <a:pt x="1776110" y="327700"/>
                  </a:cubicBezTo>
                  <a:lnTo>
                    <a:pt x="1775953" y="327543"/>
                  </a:lnTo>
                  <a:cubicBezTo>
                    <a:pt x="1774920" y="326753"/>
                    <a:pt x="1773896" y="326024"/>
                    <a:pt x="1772812" y="325345"/>
                  </a:cubicBezTo>
                  <a:lnTo>
                    <a:pt x="1771556" y="324560"/>
                  </a:lnTo>
                  <a:cubicBezTo>
                    <a:pt x="1770885" y="324171"/>
                    <a:pt x="1770201" y="323812"/>
                    <a:pt x="1769515" y="323461"/>
                  </a:cubicBezTo>
                  <a:cubicBezTo>
                    <a:pt x="1763998" y="320407"/>
                    <a:pt x="1757982" y="318352"/>
                    <a:pt x="1751615" y="317808"/>
                  </a:cubicBezTo>
                  <a:cubicBezTo>
                    <a:pt x="1744210" y="316630"/>
                    <a:pt x="1737280" y="316628"/>
                    <a:pt x="1732145" y="316552"/>
                  </a:cubicBezTo>
                  <a:cubicBezTo>
                    <a:pt x="1725191" y="316449"/>
                    <a:pt x="1716633" y="318010"/>
                    <a:pt x="1707494" y="320634"/>
                  </a:cubicBezTo>
                  <a:cubicBezTo>
                    <a:pt x="1715351" y="313019"/>
                    <a:pt x="1722768" y="304870"/>
                    <a:pt x="1729790" y="296454"/>
                  </a:cubicBezTo>
                  <a:lnTo>
                    <a:pt x="1734815" y="295198"/>
                  </a:lnTo>
                  <a:close/>
                  <a:moveTo>
                    <a:pt x="807794" y="504815"/>
                  </a:moveTo>
                  <a:cubicBezTo>
                    <a:pt x="813831" y="507575"/>
                    <a:pt x="818307" y="509446"/>
                    <a:pt x="820041" y="510153"/>
                  </a:cubicBezTo>
                  <a:cubicBezTo>
                    <a:pt x="818343" y="511092"/>
                    <a:pt x="816615" y="512153"/>
                    <a:pt x="815174" y="513136"/>
                  </a:cubicBezTo>
                  <a:cubicBezTo>
                    <a:pt x="814020" y="513923"/>
                    <a:pt x="812928" y="514842"/>
                    <a:pt x="811719" y="515806"/>
                  </a:cubicBezTo>
                  <a:lnTo>
                    <a:pt x="796175" y="506385"/>
                  </a:lnTo>
                  <a:lnTo>
                    <a:pt x="807794" y="504815"/>
                  </a:lnTo>
                  <a:close/>
                  <a:moveTo>
                    <a:pt x="427660" y="556472"/>
                  </a:moveTo>
                  <a:lnTo>
                    <a:pt x="432371" y="560711"/>
                  </a:lnTo>
                  <a:cubicBezTo>
                    <a:pt x="429693" y="561276"/>
                    <a:pt x="427185" y="561995"/>
                    <a:pt x="424677" y="562909"/>
                  </a:cubicBezTo>
                  <a:lnTo>
                    <a:pt x="421537" y="557257"/>
                  </a:lnTo>
                  <a:cubicBezTo>
                    <a:pt x="424366" y="556871"/>
                    <a:pt x="424814" y="556859"/>
                    <a:pt x="427661" y="556472"/>
                  </a:cubicBez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 w="5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8" name="图形 63">
              <a:extLst>
                <a:ext uri="{FF2B5EF4-FFF2-40B4-BE49-F238E27FC236}">
                  <a16:creationId xmlns:a16="http://schemas.microsoft.com/office/drawing/2014/main" id="{E4CE4C5E-AD80-063C-15C6-31B4E3115209}"/>
                </a:ext>
              </a:extLst>
            </p:cNvPr>
            <p:cNvGrpSpPr/>
            <p:nvPr/>
          </p:nvGrpSpPr>
          <p:grpSpPr>
            <a:xfrm>
              <a:off x="5209358" y="3911031"/>
              <a:ext cx="1943885" cy="678838"/>
              <a:chOff x="5209358" y="3911031"/>
              <a:chExt cx="1943885" cy="678838"/>
            </a:xfrm>
          </p:grpSpPr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92F54F26-CEFD-31DB-CAB4-D7E20E612B3C}"/>
                  </a:ext>
                </a:extLst>
              </p:cNvPr>
              <p:cNvSpPr/>
              <p:nvPr/>
            </p:nvSpPr>
            <p:spPr>
              <a:xfrm>
                <a:off x="6987972" y="4185665"/>
                <a:ext cx="143542" cy="103083"/>
              </a:xfrm>
              <a:custGeom>
                <a:avLst/>
                <a:gdLst>
                  <a:gd name="connsiteX0" fmla="*/ 750 w 143542"/>
                  <a:gd name="connsiteY0" fmla="*/ 74653 h 103083"/>
                  <a:gd name="connsiteX1" fmla="*/ 62502 w 143542"/>
                  <a:gd name="connsiteY1" fmla="*/ 102557 h 103083"/>
                  <a:gd name="connsiteX2" fmla="*/ 115545 w 143542"/>
                  <a:gd name="connsiteY2" fmla="*/ 91781 h 103083"/>
                  <a:gd name="connsiteX3" fmla="*/ 141956 w 143542"/>
                  <a:gd name="connsiteY3" fmla="*/ 33416 h 103083"/>
                  <a:gd name="connsiteX4" fmla="*/ 89415 w 143542"/>
                  <a:gd name="connsiteY4" fmla="*/ -323 h 103083"/>
                  <a:gd name="connsiteX5" fmla="*/ 34025 w 143542"/>
                  <a:gd name="connsiteY5" fmla="*/ 17616 h 103083"/>
                  <a:gd name="connsiteX6" fmla="*/ 454 w 143542"/>
                  <a:gd name="connsiteY6" fmla="*/ 56460 h 103083"/>
                  <a:gd name="connsiteX7" fmla="*/ 751 w 143542"/>
                  <a:gd name="connsiteY7" fmla="*/ 74653 h 103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542" h="103083">
                    <a:moveTo>
                      <a:pt x="750" y="74653"/>
                    </a:moveTo>
                    <a:cubicBezTo>
                      <a:pt x="5254" y="99100"/>
                      <a:pt x="44872" y="103862"/>
                      <a:pt x="62502" y="102557"/>
                    </a:cubicBezTo>
                    <a:cubicBezTo>
                      <a:pt x="80131" y="101251"/>
                      <a:pt x="104000" y="96801"/>
                      <a:pt x="115545" y="91781"/>
                    </a:cubicBezTo>
                    <a:cubicBezTo>
                      <a:pt x="127091" y="86760"/>
                      <a:pt x="148792" y="66656"/>
                      <a:pt x="141956" y="33416"/>
                    </a:cubicBezTo>
                    <a:cubicBezTo>
                      <a:pt x="135120" y="176"/>
                      <a:pt x="103922" y="-56"/>
                      <a:pt x="89415" y="-323"/>
                    </a:cubicBezTo>
                    <a:cubicBezTo>
                      <a:pt x="74908" y="-591"/>
                      <a:pt x="52595" y="7063"/>
                      <a:pt x="34025" y="17616"/>
                    </a:cubicBezTo>
                    <a:cubicBezTo>
                      <a:pt x="15455" y="28168"/>
                      <a:pt x="2335" y="45943"/>
                      <a:pt x="454" y="56460"/>
                    </a:cubicBezTo>
                    <a:cubicBezTo>
                      <a:pt x="-1426" y="66978"/>
                      <a:pt x="907" y="75772"/>
                      <a:pt x="751" y="746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FFFF"/>
                  </a:gs>
                  <a:gs pos="50000">
                    <a:srgbClr val="B0B2B2">
                      <a:alpha val="99608"/>
                    </a:srgbClr>
                  </a:gs>
                  <a:gs pos="100000">
                    <a:srgbClr val="656666">
                      <a:alpha val="99216"/>
                    </a:srgbClr>
                  </a:gs>
                </a:gsLst>
                <a:lin ang="7770326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39AFE528-9DEA-8AB2-C7CB-838C20C4F407}"/>
                  </a:ext>
                </a:extLst>
              </p:cNvPr>
              <p:cNvSpPr/>
              <p:nvPr/>
            </p:nvSpPr>
            <p:spPr>
              <a:xfrm>
                <a:off x="6938884" y="4179502"/>
                <a:ext cx="119499" cy="43202"/>
              </a:xfrm>
              <a:custGeom>
                <a:avLst/>
                <a:gdLst>
                  <a:gd name="connsiteX0" fmla="*/ 89035 w 119499"/>
                  <a:gd name="connsiteY0" fmla="*/ -327 h 43202"/>
                  <a:gd name="connsiteX1" fmla="*/ 119223 w 119499"/>
                  <a:gd name="connsiteY1" fmla="*/ 11542 h 43202"/>
                  <a:gd name="connsiteX2" fmla="*/ 80131 w 119499"/>
                  <a:gd name="connsiteY2" fmla="*/ 38371 h 43202"/>
                  <a:gd name="connsiteX3" fmla="*/ -276 w 119499"/>
                  <a:gd name="connsiteY3" fmla="*/ 24548 h 43202"/>
                  <a:gd name="connsiteX4" fmla="*/ 35265 w 119499"/>
                  <a:gd name="connsiteY4" fmla="*/ 10699 h 43202"/>
                  <a:gd name="connsiteX5" fmla="*/ 89037 w 119499"/>
                  <a:gd name="connsiteY5" fmla="*/ -326 h 4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499" h="43202">
                    <a:moveTo>
                      <a:pt x="89035" y="-327"/>
                    </a:moveTo>
                    <a:lnTo>
                      <a:pt x="119223" y="11542"/>
                    </a:lnTo>
                    <a:cubicBezTo>
                      <a:pt x="119223" y="11542"/>
                      <a:pt x="88690" y="22912"/>
                      <a:pt x="80131" y="38371"/>
                    </a:cubicBezTo>
                    <a:cubicBezTo>
                      <a:pt x="71572" y="53829"/>
                      <a:pt x="-276" y="24548"/>
                      <a:pt x="-276" y="24548"/>
                    </a:cubicBezTo>
                    <a:lnTo>
                      <a:pt x="35265" y="10699"/>
                    </a:lnTo>
                    <a:lnTo>
                      <a:pt x="89037" y="-326"/>
                    </a:lnTo>
                    <a:close/>
                  </a:path>
                </a:pathLst>
              </a:custGeom>
              <a:gradFill>
                <a:gsLst>
                  <a:gs pos="0">
                    <a:srgbClr val="E8EBEB"/>
                  </a:gs>
                  <a:gs pos="50000">
                    <a:srgbClr val="A3A6A6">
                      <a:alpha val="98039"/>
                    </a:srgbClr>
                  </a:gs>
                  <a:gs pos="100000">
                    <a:srgbClr val="5F6161">
                      <a:alpha val="96078"/>
                    </a:srgbClr>
                  </a:gs>
                </a:gsLst>
                <a:lin ang="17849366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8F642D65-C9A7-28EB-581B-77EFC9C2320E}"/>
                  </a:ext>
                </a:extLst>
              </p:cNvPr>
              <p:cNvSpPr/>
              <p:nvPr/>
            </p:nvSpPr>
            <p:spPr>
              <a:xfrm>
                <a:off x="6975660" y="4215371"/>
                <a:ext cx="101446" cy="75027"/>
              </a:xfrm>
              <a:custGeom>
                <a:avLst/>
                <a:gdLst>
                  <a:gd name="connsiteX0" fmla="*/ 61652 w 101446"/>
                  <a:gd name="connsiteY0" fmla="*/ -325 h 75027"/>
                  <a:gd name="connsiteX1" fmla="*/ -104 w 101446"/>
                  <a:gd name="connsiteY1" fmla="*/ 45546 h 75027"/>
                  <a:gd name="connsiteX2" fmla="*/ 65617 w 101446"/>
                  <a:gd name="connsiteY2" fmla="*/ 73737 h 75027"/>
                  <a:gd name="connsiteX3" fmla="*/ 101167 w 101446"/>
                  <a:gd name="connsiteY3" fmla="*/ 61080 h 75027"/>
                  <a:gd name="connsiteX4" fmla="*/ 95397 w 101446"/>
                  <a:gd name="connsiteY4" fmla="*/ 34256 h 75027"/>
                  <a:gd name="connsiteX5" fmla="*/ 57197 w 101446"/>
                  <a:gd name="connsiteY5" fmla="*/ 292 h 75027"/>
                  <a:gd name="connsiteX6" fmla="*/ 61652 w 101446"/>
                  <a:gd name="connsiteY6" fmla="*/ -325 h 75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446" h="75027">
                    <a:moveTo>
                      <a:pt x="61652" y="-325"/>
                    </a:moveTo>
                    <a:cubicBezTo>
                      <a:pt x="28178" y="4318"/>
                      <a:pt x="-2897" y="25393"/>
                      <a:pt x="-104" y="45546"/>
                    </a:cubicBezTo>
                    <a:cubicBezTo>
                      <a:pt x="2690" y="65698"/>
                      <a:pt x="32140" y="78380"/>
                      <a:pt x="65617" y="73737"/>
                    </a:cubicBezTo>
                    <a:cubicBezTo>
                      <a:pt x="79409" y="71824"/>
                      <a:pt x="91624" y="67169"/>
                      <a:pt x="101167" y="61080"/>
                    </a:cubicBezTo>
                    <a:cubicBezTo>
                      <a:pt x="77401" y="54935"/>
                      <a:pt x="98385" y="55795"/>
                      <a:pt x="95397" y="34256"/>
                    </a:cubicBezTo>
                    <a:cubicBezTo>
                      <a:pt x="94620" y="28653"/>
                      <a:pt x="55969" y="5662"/>
                      <a:pt x="57197" y="292"/>
                    </a:cubicBezTo>
                    <a:cubicBezTo>
                      <a:pt x="56603" y="368"/>
                      <a:pt x="62249" y="-408"/>
                      <a:pt x="61652" y="-3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4F7F7">
                      <a:alpha val="0"/>
                    </a:srgbClr>
                  </a:gs>
                  <a:gs pos="50000">
                    <a:srgbClr val="9DA299">
                      <a:alpha val="27843"/>
                    </a:srgbClr>
                  </a:gs>
                  <a:gs pos="100000">
                    <a:srgbClr val="464E3B">
                      <a:alpha val="55686"/>
                    </a:srgbClr>
                  </a:gs>
                </a:gsLst>
                <a:lin ang="14296930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8967D470-421A-2C5F-0CEA-41C497ED0FD5}"/>
                  </a:ext>
                </a:extLst>
              </p:cNvPr>
              <p:cNvSpPr/>
              <p:nvPr/>
            </p:nvSpPr>
            <p:spPr>
              <a:xfrm>
                <a:off x="6839694" y="4227795"/>
                <a:ext cx="162671" cy="114265"/>
              </a:xfrm>
              <a:custGeom>
                <a:avLst/>
                <a:gdLst>
                  <a:gd name="connsiteX0" fmla="*/ 869 w 162671"/>
                  <a:gd name="connsiteY0" fmla="*/ 83015 h 114265"/>
                  <a:gd name="connsiteX1" fmla="*/ 70714 w 162671"/>
                  <a:gd name="connsiteY1" fmla="*/ 113693 h 114265"/>
                  <a:gd name="connsiteX2" fmla="*/ 130842 w 162671"/>
                  <a:gd name="connsiteY2" fmla="*/ 101569 h 114265"/>
                  <a:gd name="connsiteX3" fmla="*/ 160969 w 162671"/>
                  <a:gd name="connsiteY3" fmla="*/ 36844 h 114265"/>
                  <a:gd name="connsiteX4" fmla="*/ 101575 w 162671"/>
                  <a:gd name="connsiteY4" fmla="*/ -330 h 114265"/>
                  <a:gd name="connsiteX5" fmla="*/ 38763 w 162671"/>
                  <a:gd name="connsiteY5" fmla="*/ 19734 h 114265"/>
                  <a:gd name="connsiteX6" fmla="*/ 596 w 162671"/>
                  <a:gd name="connsiteY6" fmla="*/ 62870 h 114265"/>
                  <a:gd name="connsiteX7" fmla="*/ 867 w 162671"/>
                  <a:gd name="connsiteY7" fmla="*/ 83015 h 11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2671" h="114265">
                    <a:moveTo>
                      <a:pt x="869" y="83015"/>
                    </a:moveTo>
                    <a:cubicBezTo>
                      <a:pt x="5882" y="110071"/>
                      <a:pt x="50743" y="115201"/>
                      <a:pt x="70714" y="113693"/>
                    </a:cubicBezTo>
                    <a:cubicBezTo>
                      <a:pt x="90685" y="112185"/>
                      <a:pt x="117743" y="107171"/>
                      <a:pt x="130842" y="101569"/>
                    </a:cubicBezTo>
                    <a:cubicBezTo>
                      <a:pt x="143942" y="95968"/>
                      <a:pt x="168593" y="73628"/>
                      <a:pt x="160969" y="36844"/>
                    </a:cubicBezTo>
                    <a:cubicBezTo>
                      <a:pt x="153345" y="59"/>
                      <a:pt x="118005" y="-85"/>
                      <a:pt x="101575" y="-330"/>
                    </a:cubicBezTo>
                    <a:cubicBezTo>
                      <a:pt x="85144" y="-574"/>
                      <a:pt x="59839" y="7982"/>
                      <a:pt x="38763" y="19734"/>
                    </a:cubicBezTo>
                    <a:cubicBezTo>
                      <a:pt x="17688" y="31487"/>
                      <a:pt x="2764" y="51216"/>
                      <a:pt x="596" y="62870"/>
                    </a:cubicBezTo>
                    <a:cubicBezTo>
                      <a:pt x="-1572" y="74524"/>
                      <a:pt x="1039" y="84253"/>
                      <a:pt x="867" y="8301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FFFF"/>
                  </a:gs>
                  <a:gs pos="50000">
                    <a:srgbClr val="B0B2B2">
                      <a:alpha val="99608"/>
                    </a:srgbClr>
                  </a:gs>
                  <a:gs pos="100000">
                    <a:srgbClr val="656666">
                      <a:alpha val="99216"/>
                    </a:srgbClr>
                  </a:gs>
                </a:gsLst>
                <a:lin ang="7810622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EB81BF84-CD8A-058E-AFD6-5226A73B34F9}"/>
                  </a:ext>
                </a:extLst>
              </p:cNvPr>
              <p:cNvSpPr/>
              <p:nvPr/>
            </p:nvSpPr>
            <p:spPr>
              <a:xfrm>
                <a:off x="6931474" y="4111504"/>
                <a:ext cx="221769" cy="98145"/>
              </a:xfrm>
              <a:custGeom>
                <a:avLst/>
                <a:gdLst>
                  <a:gd name="connsiteX0" fmla="*/ -280 w 221769"/>
                  <a:gd name="connsiteY0" fmla="*/ 97822 h 98145"/>
                  <a:gd name="connsiteX1" fmla="*/ 218542 w 221769"/>
                  <a:gd name="connsiteY1" fmla="*/ 43020 h 98145"/>
                  <a:gd name="connsiteX2" fmla="*/ 218470 w 221769"/>
                  <a:gd name="connsiteY2" fmla="*/ 37956 h 98145"/>
                  <a:gd name="connsiteX3" fmla="*/ 174688 w 221769"/>
                  <a:gd name="connsiteY3" fmla="*/ -323 h 98145"/>
                  <a:gd name="connsiteX4" fmla="*/ 185359 w 221769"/>
                  <a:gd name="connsiteY4" fmla="*/ 40233 h 98145"/>
                  <a:gd name="connsiteX5" fmla="*/ 1638 w 221769"/>
                  <a:gd name="connsiteY5" fmla="*/ 75260 h 98145"/>
                  <a:gd name="connsiteX6" fmla="*/ -279 w 221769"/>
                  <a:gd name="connsiteY6" fmla="*/ 97822 h 98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1769" h="98145">
                    <a:moveTo>
                      <a:pt x="-280" y="97822"/>
                    </a:moveTo>
                    <a:lnTo>
                      <a:pt x="218542" y="43020"/>
                    </a:lnTo>
                    <a:cubicBezTo>
                      <a:pt x="218542" y="43020"/>
                      <a:pt x="225221" y="41158"/>
                      <a:pt x="218470" y="37956"/>
                    </a:cubicBezTo>
                    <a:cubicBezTo>
                      <a:pt x="211719" y="34754"/>
                      <a:pt x="174688" y="-323"/>
                      <a:pt x="174688" y="-323"/>
                    </a:cubicBezTo>
                    <a:lnTo>
                      <a:pt x="185359" y="40233"/>
                    </a:lnTo>
                    <a:lnTo>
                      <a:pt x="1638" y="75260"/>
                    </a:lnTo>
                    <a:lnTo>
                      <a:pt x="-279" y="97822"/>
                    </a:lnTo>
                    <a:close/>
                  </a:path>
                </a:pathLst>
              </a:custGeom>
              <a:gradFill>
                <a:gsLst>
                  <a:gs pos="0">
                    <a:srgbClr val="CADAF3"/>
                  </a:gs>
                  <a:gs pos="50000">
                    <a:srgbClr val="96A2B5"/>
                  </a:gs>
                  <a:gs pos="100000">
                    <a:srgbClr val="636B78"/>
                  </a:gs>
                </a:gsLst>
                <a:lin ang="10076670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ADB45314-20A6-C6B9-C98A-F8B660AF6651}"/>
                  </a:ext>
                </a:extLst>
              </p:cNvPr>
              <p:cNvSpPr/>
              <p:nvPr/>
            </p:nvSpPr>
            <p:spPr>
              <a:xfrm>
                <a:off x="6846245" y="4260027"/>
                <a:ext cx="93434" cy="75088"/>
              </a:xfrm>
              <a:custGeom>
                <a:avLst/>
                <a:gdLst>
                  <a:gd name="connsiteX0" fmla="*/ 65669 w 93434"/>
                  <a:gd name="connsiteY0" fmla="*/ 73794 h 75088"/>
                  <a:gd name="connsiteX1" fmla="*/ -52 w 93434"/>
                  <a:gd name="connsiteY1" fmla="*/ 45603 h 75088"/>
                  <a:gd name="connsiteX2" fmla="*/ 55514 w 93434"/>
                  <a:gd name="connsiteY2" fmla="*/ 590 h 75088"/>
                  <a:gd name="connsiteX3" fmla="*/ 93168 w 93434"/>
                  <a:gd name="connsiteY3" fmla="*/ 3094 h 75088"/>
                  <a:gd name="connsiteX4" fmla="*/ 62115 w 93434"/>
                  <a:gd name="connsiteY4" fmla="*/ 57730 h 75088"/>
                  <a:gd name="connsiteX5" fmla="*/ 67400 w 93434"/>
                  <a:gd name="connsiteY5" fmla="*/ 73554 h 75088"/>
                  <a:gd name="connsiteX6" fmla="*/ 65667 w 93434"/>
                  <a:gd name="connsiteY6" fmla="*/ 73794 h 7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434" h="75088">
                    <a:moveTo>
                      <a:pt x="65669" y="73794"/>
                    </a:moveTo>
                    <a:cubicBezTo>
                      <a:pt x="32194" y="78437"/>
                      <a:pt x="2747" y="65756"/>
                      <a:pt x="-52" y="45603"/>
                    </a:cubicBezTo>
                    <a:cubicBezTo>
                      <a:pt x="-2850" y="25449"/>
                      <a:pt x="22040" y="5233"/>
                      <a:pt x="55514" y="590"/>
                    </a:cubicBezTo>
                    <a:cubicBezTo>
                      <a:pt x="69307" y="-1323"/>
                      <a:pt x="82327" y="-167"/>
                      <a:pt x="93168" y="3094"/>
                    </a:cubicBezTo>
                    <a:cubicBezTo>
                      <a:pt x="71971" y="15475"/>
                      <a:pt x="59128" y="36192"/>
                      <a:pt x="62115" y="57730"/>
                    </a:cubicBezTo>
                    <a:cubicBezTo>
                      <a:pt x="62892" y="63333"/>
                      <a:pt x="64757" y="68720"/>
                      <a:pt x="67400" y="73554"/>
                    </a:cubicBezTo>
                    <a:lnTo>
                      <a:pt x="65667" y="73794"/>
                    </a:lnTo>
                    <a:close/>
                  </a:path>
                </a:pathLst>
              </a:custGeom>
              <a:gradFill>
                <a:gsLst>
                  <a:gs pos="0">
                    <a:srgbClr val="F4F7F7">
                      <a:alpha val="0"/>
                    </a:srgbClr>
                  </a:gs>
                  <a:gs pos="50000">
                    <a:srgbClr val="9DA299">
                      <a:alpha val="27843"/>
                    </a:srgbClr>
                  </a:gs>
                  <a:gs pos="100000">
                    <a:srgbClr val="464E3B">
                      <a:alpha val="55686"/>
                    </a:srgbClr>
                  </a:gs>
                </a:gsLst>
                <a:lin ang="15918633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BB07E48A-9AF6-1E16-D780-FC7C6A2CB5C1}"/>
                  </a:ext>
                </a:extLst>
              </p:cNvPr>
              <p:cNvSpPr/>
              <p:nvPr/>
            </p:nvSpPr>
            <p:spPr>
              <a:xfrm>
                <a:off x="6846330" y="4260089"/>
                <a:ext cx="101446" cy="75027"/>
              </a:xfrm>
              <a:custGeom>
                <a:avLst/>
                <a:gdLst>
                  <a:gd name="connsiteX0" fmla="*/ 61664 w 101446"/>
                  <a:gd name="connsiteY0" fmla="*/ -329 h 75027"/>
                  <a:gd name="connsiteX1" fmla="*/ -92 w 101446"/>
                  <a:gd name="connsiteY1" fmla="*/ 45541 h 75027"/>
                  <a:gd name="connsiteX2" fmla="*/ 65629 w 101446"/>
                  <a:gd name="connsiteY2" fmla="*/ 73733 h 75027"/>
                  <a:gd name="connsiteX3" fmla="*/ 101180 w 101446"/>
                  <a:gd name="connsiteY3" fmla="*/ 61076 h 75027"/>
                  <a:gd name="connsiteX4" fmla="*/ 95409 w 101446"/>
                  <a:gd name="connsiteY4" fmla="*/ 34251 h 75027"/>
                  <a:gd name="connsiteX5" fmla="*/ 57209 w 101446"/>
                  <a:gd name="connsiteY5" fmla="*/ 288 h 75027"/>
                  <a:gd name="connsiteX6" fmla="*/ 61664 w 101446"/>
                  <a:gd name="connsiteY6" fmla="*/ -330 h 75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446" h="75027">
                    <a:moveTo>
                      <a:pt x="61664" y="-329"/>
                    </a:moveTo>
                    <a:cubicBezTo>
                      <a:pt x="28190" y="4313"/>
                      <a:pt x="-2885" y="25389"/>
                      <a:pt x="-92" y="45541"/>
                    </a:cubicBezTo>
                    <a:cubicBezTo>
                      <a:pt x="2702" y="65694"/>
                      <a:pt x="32153" y="78376"/>
                      <a:pt x="65629" y="73733"/>
                    </a:cubicBezTo>
                    <a:cubicBezTo>
                      <a:pt x="79422" y="71820"/>
                      <a:pt x="91636" y="67165"/>
                      <a:pt x="101180" y="61076"/>
                    </a:cubicBezTo>
                    <a:cubicBezTo>
                      <a:pt x="77413" y="54931"/>
                      <a:pt x="98397" y="55790"/>
                      <a:pt x="95409" y="34251"/>
                    </a:cubicBezTo>
                    <a:cubicBezTo>
                      <a:pt x="94632" y="28649"/>
                      <a:pt x="55981" y="5658"/>
                      <a:pt x="57209" y="288"/>
                    </a:cubicBezTo>
                    <a:cubicBezTo>
                      <a:pt x="56615" y="364"/>
                      <a:pt x="62261" y="-412"/>
                      <a:pt x="61664" y="-33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4F7F7">
                      <a:alpha val="0"/>
                    </a:srgbClr>
                  </a:gs>
                  <a:gs pos="50000">
                    <a:srgbClr val="9DA299">
                      <a:alpha val="27843"/>
                    </a:srgbClr>
                  </a:gs>
                  <a:gs pos="100000">
                    <a:srgbClr val="464E3B">
                      <a:alpha val="55686"/>
                    </a:srgbClr>
                  </a:gs>
                </a:gsLst>
                <a:lin ang="14296930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34BC14DD-2977-863C-1C24-1292B570730B}"/>
                  </a:ext>
                </a:extLst>
              </p:cNvPr>
              <p:cNvSpPr/>
              <p:nvPr/>
            </p:nvSpPr>
            <p:spPr>
              <a:xfrm rot="-473770">
                <a:off x="6911280" y="4228858"/>
                <a:ext cx="93557" cy="100233"/>
              </a:xfrm>
              <a:custGeom>
                <a:avLst/>
                <a:gdLst>
                  <a:gd name="connsiteX0" fmla="*/ 93028 w 93557"/>
                  <a:gd name="connsiteY0" fmla="*/ 49881 h 100233"/>
                  <a:gd name="connsiteX1" fmla="*/ 46249 w 93557"/>
                  <a:gd name="connsiteY1" fmla="*/ 99998 h 100233"/>
                  <a:gd name="connsiteX2" fmla="*/ -530 w 93557"/>
                  <a:gd name="connsiteY2" fmla="*/ 49881 h 100233"/>
                  <a:gd name="connsiteX3" fmla="*/ 46249 w 93557"/>
                  <a:gd name="connsiteY3" fmla="*/ -235 h 100233"/>
                  <a:gd name="connsiteX4" fmla="*/ 93028 w 93557"/>
                  <a:gd name="connsiteY4" fmla="*/ 49881 h 100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557" h="100233">
                    <a:moveTo>
                      <a:pt x="93028" y="49881"/>
                    </a:moveTo>
                    <a:cubicBezTo>
                      <a:pt x="93028" y="77560"/>
                      <a:pt x="72084" y="99998"/>
                      <a:pt x="46249" y="99998"/>
                    </a:cubicBezTo>
                    <a:cubicBezTo>
                      <a:pt x="20414" y="99998"/>
                      <a:pt x="-530" y="77560"/>
                      <a:pt x="-530" y="49881"/>
                    </a:cubicBezTo>
                    <a:cubicBezTo>
                      <a:pt x="-530" y="22203"/>
                      <a:pt x="20414" y="-235"/>
                      <a:pt x="46249" y="-235"/>
                    </a:cubicBezTo>
                    <a:cubicBezTo>
                      <a:pt x="72084" y="-235"/>
                      <a:pt x="93028" y="22203"/>
                      <a:pt x="93028" y="49881"/>
                    </a:cubicBezTo>
                    <a:close/>
                  </a:path>
                </a:pathLst>
              </a:custGeom>
              <a:solidFill>
                <a:srgbClr val="FCFFFF"/>
              </a:solidFill>
              <a:ln w="65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2D357A6D-D175-1167-CDFC-0FB46D18B680}"/>
                  </a:ext>
                </a:extLst>
              </p:cNvPr>
              <p:cNvSpPr/>
              <p:nvPr/>
            </p:nvSpPr>
            <p:spPr>
              <a:xfrm rot="-473771">
                <a:off x="6931113" y="4237486"/>
                <a:ext cx="68719" cy="79964"/>
              </a:xfrm>
              <a:custGeom>
                <a:avLst/>
                <a:gdLst>
                  <a:gd name="connsiteX0" fmla="*/ 68190 w 68719"/>
                  <a:gd name="connsiteY0" fmla="*/ 39747 h 79964"/>
                  <a:gd name="connsiteX1" fmla="*/ 33831 w 68719"/>
                  <a:gd name="connsiteY1" fmla="*/ 79729 h 79964"/>
                  <a:gd name="connsiteX2" fmla="*/ -529 w 68719"/>
                  <a:gd name="connsiteY2" fmla="*/ 39747 h 79964"/>
                  <a:gd name="connsiteX3" fmla="*/ 33831 w 68719"/>
                  <a:gd name="connsiteY3" fmla="*/ -236 h 79964"/>
                  <a:gd name="connsiteX4" fmla="*/ 68190 w 68719"/>
                  <a:gd name="connsiteY4" fmla="*/ 39747 h 7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719" h="79964">
                    <a:moveTo>
                      <a:pt x="68190" y="39747"/>
                    </a:moveTo>
                    <a:cubicBezTo>
                      <a:pt x="68190" y="61828"/>
                      <a:pt x="52807" y="79729"/>
                      <a:pt x="33831" y="79729"/>
                    </a:cubicBezTo>
                    <a:cubicBezTo>
                      <a:pt x="14854" y="79729"/>
                      <a:pt x="-529" y="61828"/>
                      <a:pt x="-529" y="39747"/>
                    </a:cubicBezTo>
                    <a:cubicBezTo>
                      <a:pt x="-529" y="17665"/>
                      <a:pt x="14854" y="-236"/>
                      <a:pt x="33831" y="-236"/>
                    </a:cubicBezTo>
                    <a:cubicBezTo>
                      <a:pt x="52807" y="-236"/>
                      <a:pt x="68190" y="17665"/>
                      <a:pt x="68190" y="39747"/>
                    </a:cubicBezTo>
                    <a:close/>
                  </a:path>
                </a:pathLst>
              </a:custGeom>
              <a:solidFill>
                <a:srgbClr val="000000"/>
              </a:solidFill>
              <a:ln w="50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94D60F9A-B251-D8A7-1AC0-774330F234D6}"/>
                  </a:ext>
                </a:extLst>
              </p:cNvPr>
              <p:cNvSpPr/>
              <p:nvPr/>
            </p:nvSpPr>
            <p:spPr>
              <a:xfrm rot="-473762">
                <a:off x="7047474" y="4189008"/>
                <a:ext cx="86490" cy="86099"/>
              </a:xfrm>
              <a:custGeom>
                <a:avLst/>
                <a:gdLst>
                  <a:gd name="connsiteX0" fmla="*/ 85974 w 86490"/>
                  <a:gd name="connsiteY0" fmla="*/ 42809 h 86099"/>
                  <a:gd name="connsiteX1" fmla="*/ 42729 w 86490"/>
                  <a:gd name="connsiteY1" fmla="*/ 85859 h 86099"/>
                  <a:gd name="connsiteX2" fmla="*/ -516 w 86490"/>
                  <a:gd name="connsiteY2" fmla="*/ 42809 h 86099"/>
                  <a:gd name="connsiteX3" fmla="*/ 42729 w 86490"/>
                  <a:gd name="connsiteY3" fmla="*/ -240 h 86099"/>
                  <a:gd name="connsiteX4" fmla="*/ 85974 w 86490"/>
                  <a:gd name="connsiteY4" fmla="*/ 42809 h 86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490" h="86099">
                    <a:moveTo>
                      <a:pt x="85974" y="42809"/>
                    </a:moveTo>
                    <a:cubicBezTo>
                      <a:pt x="85974" y="66585"/>
                      <a:pt x="66613" y="85859"/>
                      <a:pt x="42729" y="85859"/>
                    </a:cubicBezTo>
                    <a:cubicBezTo>
                      <a:pt x="18846" y="85859"/>
                      <a:pt x="-516" y="66585"/>
                      <a:pt x="-516" y="42809"/>
                    </a:cubicBezTo>
                    <a:cubicBezTo>
                      <a:pt x="-516" y="19034"/>
                      <a:pt x="18846" y="-240"/>
                      <a:pt x="42729" y="-240"/>
                    </a:cubicBezTo>
                    <a:cubicBezTo>
                      <a:pt x="66613" y="-240"/>
                      <a:pt x="85974" y="19034"/>
                      <a:pt x="85974" y="42809"/>
                    </a:cubicBezTo>
                    <a:close/>
                  </a:path>
                </a:pathLst>
              </a:custGeom>
              <a:solidFill>
                <a:srgbClr val="FCFFFF"/>
              </a:solidFill>
              <a:ln w="58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9E7B3F5A-51D2-CADC-3B3A-0D18705ACBD0}"/>
                  </a:ext>
                </a:extLst>
              </p:cNvPr>
              <p:cNvSpPr/>
              <p:nvPr/>
            </p:nvSpPr>
            <p:spPr>
              <a:xfrm rot="-473758">
                <a:off x="7065795" y="4196352"/>
                <a:ext cx="63528" cy="68687"/>
              </a:xfrm>
              <a:custGeom>
                <a:avLst/>
                <a:gdLst>
                  <a:gd name="connsiteX0" fmla="*/ 63013 w 63528"/>
                  <a:gd name="connsiteY0" fmla="*/ 34103 h 68687"/>
                  <a:gd name="connsiteX1" fmla="*/ 31249 w 63528"/>
                  <a:gd name="connsiteY1" fmla="*/ 68447 h 68687"/>
                  <a:gd name="connsiteX2" fmla="*/ -515 w 63528"/>
                  <a:gd name="connsiteY2" fmla="*/ 34103 h 68687"/>
                  <a:gd name="connsiteX3" fmla="*/ 31249 w 63528"/>
                  <a:gd name="connsiteY3" fmla="*/ -240 h 68687"/>
                  <a:gd name="connsiteX4" fmla="*/ 63013 w 63528"/>
                  <a:gd name="connsiteY4" fmla="*/ 34103 h 68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28" h="68687">
                    <a:moveTo>
                      <a:pt x="63013" y="34103"/>
                    </a:moveTo>
                    <a:cubicBezTo>
                      <a:pt x="63013" y="53070"/>
                      <a:pt x="48792" y="68447"/>
                      <a:pt x="31249" y="68447"/>
                    </a:cubicBezTo>
                    <a:cubicBezTo>
                      <a:pt x="13706" y="68447"/>
                      <a:pt x="-515" y="53070"/>
                      <a:pt x="-515" y="34103"/>
                    </a:cubicBezTo>
                    <a:cubicBezTo>
                      <a:pt x="-515" y="15136"/>
                      <a:pt x="13706" y="-240"/>
                      <a:pt x="31249" y="-240"/>
                    </a:cubicBezTo>
                    <a:cubicBezTo>
                      <a:pt x="48792" y="-240"/>
                      <a:pt x="63013" y="15136"/>
                      <a:pt x="63013" y="34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4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31C93F77-5ED4-251D-9E20-3EB37593C420}"/>
                  </a:ext>
                </a:extLst>
              </p:cNvPr>
              <p:cNvSpPr/>
              <p:nvPr/>
            </p:nvSpPr>
            <p:spPr>
              <a:xfrm>
                <a:off x="6017402" y="3911031"/>
                <a:ext cx="985321" cy="513485"/>
              </a:xfrm>
              <a:custGeom>
                <a:avLst/>
                <a:gdLst>
                  <a:gd name="connsiteX0" fmla="*/ 163885 w 985321"/>
                  <a:gd name="connsiteY0" fmla="*/ 329798 h 513485"/>
                  <a:gd name="connsiteX1" fmla="*/ 151717 w 985321"/>
                  <a:gd name="connsiteY1" fmla="*/ 323917 h 513485"/>
                  <a:gd name="connsiteX2" fmla="*/ 61848 w 985321"/>
                  <a:gd name="connsiteY2" fmla="*/ 176182 h 513485"/>
                  <a:gd name="connsiteX3" fmla="*/ 25488 w 985321"/>
                  <a:gd name="connsiteY3" fmla="*/ 123198 h 513485"/>
                  <a:gd name="connsiteX4" fmla="*/ -230 w 985321"/>
                  <a:gd name="connsiteY4" fmla="*/ 146948 h 513485"/>
                  <a:gd name="connsiteX5" fmla="*/ 5958 w 985321"/>
                  <a:gd name="connsiteY5" fmla="*/ 146090 h 513485"/>
                  <a:gd name="connsiteX6" fmla="*/ 77451 w 985321"/>
                  <a:gd name="connsiteY6" fmla="*/ 379629 h 513485"/>
                  <a:gd name="connsiteX7" fmla="*/ 63423 w 985321"/>
                  <a:gd name="connsiteY7" fmla="*/ 396712 h 513485"/>
                  <a:gd name="connsiteX8" fmla="*/ 63179 w 985321"/>
                  <a:gd name="connsiteY8" fmla="*/ 413144 h 513485"/>
                  <a:gd name="connsiteX9" fmla="*/ 71770 w 985321"/>
                  <a:gd name="connsiteY9" fmla="*/ 429612 h 513485"/>
                  <a:gd name="connsiteX10" fmla="*/ 182791 w 985321"/>
                  <a:gd name="connsiteY10" fmla="*/ 502513 h 513485"/>
                  <a:gd name="connsiteX11" fmla="*/ 302560 w 985321"/>
                  <a:gd name="connsiteY11" fmla="*/ 511130 h 513485"/>
                  <a:gd name="connsiteX12" fmla="*/ 755534 w 985321"/>
                  <a:gd name="connsiteY12" fmla="*/ 402897 h 513485"/>
                  <a:gd name="connsiteX13" fmla="*/ 897044 w 985321"/>
                  <a:gd name="connsiteY13" fmla="*/ 322721 h 513485"/>
                  <a:gd name="connsiteX14" fmla="*/ 982908 w 985321"/>
                  <a:gd name="connsiteY14" fmla="*/ 196024 h 513485"/>
                  <a:gd name="connsiteX15" fmla="*/ 962193 w 985321"/>
                  <a:gd name="connsiteY15" fmla="*/ 119430 h 513485"/>
                  <a:gd name="connsiteX16" fmla="*/ 839726 w 985321"/>
                  <a:gd name="connsiteY16" fmla="*/ 36762 h 513485"/>
                  <a:gd name="connsiteX17" fmla="*/ 815941 w 985321"/>
                  <a:gd name="connsiteY17" fmla="*/ 19878 h 513485"/>
                  <a:gd name="connsiteX18" fmla="*/ 761425 w 985321"/>
                  <a:gd name="connsiteY18" fmla="*/ -312 h 513485"/>
                  <a:gd name="connsiteX19" fmla="*/ 528981 w 985321"/>
                  <a:gd name="connsiteY19" fmla="*/ 106348 h 513485"/>
                  <a:gd name="connsiteX20" fmla="*/ 344281 w 985321"/>
                  <a:gd name="connsiteY20" fmla="*/ 248014 h 513485"/>
                  <a:gd name="connsiteX21" fmla="*/ 190772 w 985321"/>
                  <a:gd name="connsiteY21" fmla="*/ 323542 h 513485"/>
                  <a:gd name="connsiteX22" fmla="*/ 163888 w 985321"/>
                  <a:gd name="connsiteY22" fmla="*/ 329794 h 513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985321" h="513485">
                    <a:moveTo>
                      <a:pt x="163885" y="329798"/>
                    </a:moveTo>
                    <a:lnTo>
                      <a:pt x="151717" y="323917"/>
                    </a:lnTo>
                    <a:cubicBezTo>
                      <a:pt x="151717" y="323917"/>
                      <a:pt x="78002" y="201691"/>
                      <a:pt x="61848" y="176182"/>
                    </a:cubicBezTo>
                    <a:cubicBezTo>
                      <a:pt x="45695" y="150672"/>
                      <a:pt x="25488" y="123198"/>
                      <a:pt x="25488" y="123198"/>
                    </a:cubicBezTo>
                    <a:lnTo>
                      <a:pt x="-230" y="146948"/>
                    </a:lnTo>
                    <a:lnTo>
                      <a:pt x="5958" y="146090"/>
                    </a:lnTo>
                    <a:lnTo>
                      <a:pt x="77451" y="379629"/>
                    </a:lnTo>
                    <a:cubicBezTo>
                      <a:pt x="77451" y="379629"/>
                      <a:pt x="66828" y="384887"/>
                      <a:pt x="63423" y="396712"/>
                    </a:cubicBezTo>
                    <a:cubicBezTo>
                      <a:pt x="60017" y="408537"/>
                      <a:pt x="63179" y="413144"/>
                      <a:pt x="63179" y="413144"/>
                    </a:cubicBezTo>
                    <a:lnTo>
                      <a:pt x="71770" y="429612"/>
                    </a:lnTo>
                    <a:cubicBezTo>
                      <a:pt x="71770" y="429612"/>
                      <a:pt x="139380" y="489615"/>
                      <a:pt x="182791" y="502513"/>
                    </a:cubicBezTo>
                    <a:cubicBezTo>
                      <a:pt x="226203" y="515410"/>
                      <a:pt x="280282" y="514220"/>
                      <a:pt x="302560" y="511130"/>
                    </a:cubicBezTo>
                    <a:cubicBezTo>
                      <a:pt x="324839" y="508041"/>
                      <a:pt x="712901" y="413856"/>
                      <a:pt x="755534" y="402897"/>
                    </a:cubicBezTo>
                    <a:cubicBezTo>
                      <a:pt x="798167" y="391939"/>
                      <a:pt x="850216" y="367061"/>
                      <a:pt x="897044" y="322721"/>
                    </a:cubicBezTo>
                    <a:cubicBezTo>
                      <a:pt x="943872" y="278382"/>
                      <a:pt x="977713" y="213142"/>
                      <a:pt x="982908" y="196024"/>
                    </a:cubicBezTo>
                    <a:cubicBezTo>
                      <a:pt x="988103" y="178905"/>
                      <a:pt x="985085" y="138960"/>
                      <a:pt x="962193" y="119430"/>
                    </a:cubicBezTo>
                    <a:cubicBezTo>
                      <a:pt x="939302" y="99900"/>
                      <a:pt x="839726" y="36762"/>
                      <a:pt x="839726" y="36762"/>
                    </a:cubicBezTo>
                    <a:lnTo>
                      <a:pt x="815941" y="19878"/>
                    </a:lnTo>
                    <a:cubicBezTo>
                      <a:pt x="815941" y="19878"/>
                      <a:pt x="792878" y="-890"/>
                      <a:pt x="761425" y="-312"/>
                    </a:cubicBezTo>
                    <a:cubicBezTo>
                      <a:pt x="729972" y="266"/>
                      <a:pt x="644640" y="39852"/>
                      <a:pt x="528981" y="106348"/>
                    </a:cubicBezTo>
                    <a:cubicBezTo>
                      <a:pt x="413322" y="172845"/>
                      <a:pt x="367830" y="235920"/>
                      <a:pt x="344281" y="248014"/>
                    </a:cubicBezTo>
                    <a:cubicBezTo>
                      <a:pt x="320731" y="260108"/>
                      <a:pt x="203700" y="316704"/>
                      <a:pt x="190772" y="323542"/>
                    </a:cubicBezTo>
                    <a:cubicBezTo>
                      <a:pt x="177844" y="330381"/>
                      <a:pt x="162822" y="331203"/>
                      <a:pt x="163888" y="329794"/>
                    </a:cubicBezTo>
                    <a:close/>
                  </a:path>
                </a:pathLst>
              </a:custGeom>
              <a:solidFill>
                <a:srgbClr val="FFF5FF">
                  <a:alpha val="97000"/>
                </a:srgbClr>
              </a:soli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191F52A1-686F-D257-82FC-F30FDCCF7584}"/>
                  </a:ext>
                </a:extLst>
              </p:cNvPr>
              <p:cNvSpPr/>
              <p:nvPr/>
            </p:nvSpPr>
            <p:spPr>
              <a:xfrm>
                <a:off x="6017402" y="3911031"/>
                <a:ext cx="985321" cy="511300"/>
              </a:xfrm>
              <a:custGeom>
                <a:avLst/>
                <a:gdLst>
                  <a:gd name="connsiteX0" fmla="*/ 163885 w 985321"/>
                  <a:gd name="connsiteY0" fmla="*/ 329798 h 511300"/>
                  <a:gd name="connsiteX1" fmla="*/ 151717 w 985321"/>
                  <a:gd name="connsiteY1" fmla="*/ 323917 h 511300"/>
                  <a:gd name="connsiteX2" fmla="*/ 61848 w 985321"/>
                  <a:gd name="connsiteY2" fmla="*/ 176182 h 511300"/>
                  <a:gd name="connsiteX3" fmla="*/ 25488 w 985321"/>
                  <a:gd name="connsiteY3" fmla="*/ 123199 h 511300"/>
                  <a:gd name="connsiteX4" fmla="*/ -230 w 985321"/>
                  <a:gd name="connsiteY4" fmla="*/ 146948 h 511300"/>
                  <a:gd name="connsiteX5" fmla="*/ 5958 w 985321"/>
                  <a:gd name="connsiteY5" fmla="*/ 146090 h 511300"/>
                  <a:gd name="connsiteX6" fmla="*/ 77451 w 985321"/>
                  <a:gd name="connsiteY6" fmla="*/ 379629 h 511300"/>
                  <a:gd name="connsiteX7" fmla="*/ 63423 w 985321"/>
                  <a:gd name="connsiteY7" fmla="*/ 396712 h 511300"/>
                  <a:gd name="connsiteX8" fmla="*/ 63179 w 985321"/>
                  <a:gd name="connsiteY8" fmla="*/ 413144 h 511300"/>
                  <a:gd name="connsiteX9" fmla="*/ 71770 w 985321"/>
                  <a:gd name="connsiteY9" fmla="*/ 429612 h 511300"/>
                  <a:gd name="connsiteX10" fmla="*/ 182550 w 985321"/>
                  <a:gd name="connsiteY10" fmla="*/ 500764 h 511300"/>
                  <a:gd name="connsiteX11" fmla="*/ 302319 w 985321"/>
                  <a:gd name="connsiteY11" fmla="*/ 509382 h 511300"/>
                  <a:gd name="connsiteX12" fmla="*/ 755534 w 985321"/>
                  <a:gd name="connsiteY12" fmla="*/ 402897 h 511300"/>
                  <a:gd name="connsiteX13" fmla="*/ 897044 w 985321"/>
                  <a:gd name="connsiteY13" fmla="*/ 322721 h 511300"/>
                  <a:gd name="connsiteX14" fmla="*/ 982908 w 985321"/>
                  <a:gd name="connsiteY14" fmla="*/ 196024 h 511300"/>
                  <a:gd name="connsiteX15" fmla="*/ 962193 w 985321"/>
                  <a:gd name="connsiteY15" fmla="*/ 119430 h 511300"/>
                  <a:gd name="connsiteX16" fmla="*/ 839726 w 985321"/>
                  <a:gd name="connsiteY16" fmla="*/ 36762 h 511300"/>
                  <a:gd name="connsiteX17" fmla="*/ 815941 w 985321"/>
                  <a:gd name="connsiteY17" fmla="*/ 19878 h 511300"/>
                  <a:gd name="connsiteX18" fmla="*/ 761425 w 985321"/>
                  <a:gd name="connsiteY18" fmla="*/ -312 h 511300"/>
                  <a:gd name="connsiteX19" fmla="*/ 528981 w 985321"/>
                  <a:gd name="connsiteY19" fmla="*/ 106348 h 511300"/>
                  <a:gd name="connsiteX20" fmla="*/ 344281 w 985321"/>
                  <a:gd name="connsiteY20" fmla="*/ 248014 h 511300"/>
                  <a:gd name="connsiteX21" fmla="*/ 190772 w 985321"/>
                  <a:gd name="connsiteY21" fmla="*/ 323542 h 511300"/>
                  <a:gd name="connsiteX22" fmla="*/ 163888 w 985321"/>
                  <a:gd name="connsiteY22" fmla="*/ 329794 h 51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985321" h="511300">
                    <a:moveTo>
                      <a:pt x="163885" y="329798"/>
                    </a:moveTo>
                    <a:lnTo>
                      <a:pt x="151717" y="323917"/>
                    </a:lnTo>
                    <a:cubicBezTo>
                      <a:pt x="151717" y="323917"/>
                      <a:pt x="78002" y="201691"/>
                      <a:pt x="61848" y="176182"/>
                    </a:cubicBezTo>
                    <a:cubicBezTo>
                      <a:pt x="45695" y="150673"/>
                      <a:pt x="25488" y="123199"/>
                      <a:pt x="25488" y="123199"/>
                    </a:cubicBezTo>
                    <a:lnTo>
                      <a:pt x="-230" y="146948"/>
                    </a:lnTo>
                    <a:lnTo>
                      <a:pt x="5958" y="146090"/>
                    </a:lnTo>
                    <a:lnTo>
                      <a:pt x="77451" y="379629"/>
                    </a:lnTo>
                    <a:cubicBezTo>
                      <a:pt x="77451" y="379629"/>
                      <a:pt x="66828" y="384887"/>
                      <a:pt x="63423" y="396712"/>
                    </a:cubicBezTo>
                    <a:cubicBezTo>
                      <a:pt x="60017" y="408537"/>
                      <a:pt x="63179" y="413144"/>
                      <a:pt x="63179" y="413144"/>
                    </a:cubicBezTo>
                    <a:lnTo>
                      <a:pt x="71770" y="429612"/>
                    </a:lnTo>
                    <a:cubicBezTo>
                      <a:pt x="71770" y="429612"/>
                      <a:pt x="138837" y="488916"/>
                      <a:pt x="182550" y="500764"/>
                    </a:cubicBezTo>
                    <a:cubicBezTo>
                      <a:pt x="223630" y="511897"/>
                      <a:pt x="279980" y="512427"/>
                      <a:pt x="302319" y="509382"/>
                    </a:cubicBezTo>
                    <a:cubicBezTo>
                      <a:pt x="324603" y="506341"/>
                      <a:pt x="712906" y="413856"/>
                      <a:pt x="755534" y="402897"/>
                    </a:cubicBezTo>
                    <a:cubicBezTo>
                      <a:pt x="798162" y="391939"/>
                      <a:pt x="850216" y="367061"/>
                      <a:pt x="897044" y="322721"/>
                    </a:cubicBezTo>
                    <a:cubicBezTo>
                      <a:pt x="943872" y="278382"/>
                      <a:pt x="977713" y="213142"/>
                      <a:pt x="982908" y="196024"/>
                    </a:cubicBezTo>
                    <a:cubicBezTo>
                      <a:pt x="988103" y="178905"/>
                      <a:pt x="985085" y="138960"/>
                      <a:pt x="962193" y="119430"/>
                    </a:cubicBezTo>
                    <a:cubicBezTo>
                      <a:pt x="939302" y="99900"/>
                      <a:pt x="839726" y="36762"/>
                      <a:pt x="839726" y="36762"/>
                    </a:cubicBezTo>
                    <a:lnTo>
                      <a:pt x="815941" y="19878"/>
                    </a:lnTo>
                    <a:cubicBezTo>
                      <a:pt x="815941" y="19878"/>
                      <a:pt x="792878" y="-890"/>
                      <a:pt x="761425" y="-312"/>
                    </a:cubicBezTo>
                    <a:cubicBezTo>
                      <a:pt x="729972" y="267"/>
                      <a:pt x="644640" y="39852"/>
                      <a:pt x="528981" y="106348"/>
                    </a:cubicBezTo>
                    <a:cubicBezTo>
                      <a:pt x="413322" y="172845"/>
                      <a:pt x="367830" y="235920"/>
                      <a:pt x="344281" y="248014"/>
                    </a:cubicBezTo>
                    <a:cubicBezTo>
                      <a:pt x="320731" y="260108"/>
                      <a:pt x="203700" y="316704"/>
                      <a:pt x="190772" y="323542"/>
                    </a:cubicBezTo>
                    <a:cubicBezTo>
                      <a:pt x="177844" y="330381"/>
                      <a:pt x="162822" y="331203"/>
                      <a:pt x="163888" y="3297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FFFF">
                      <a:alpha val="65098"/>
                    </a:srgbClr>
                  </a:gs>
                  <a:gs pos="50000">
                    <a:srgbClr val="FAFFFF">
                      <a:alpha val="60392"/>
                    </a:srgbClr>
                  </a:gs>
                  <a:gs pos="100000">
                    <a:srgbClr val="A1A1A1">
                      <a:alpha val="67059"/>
                    </a:srgbClr>
                  </a:gs>
                </a:gsLst>
                <a:lin ang="4029684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D085D127-3C75-49A8-A8A7-4F7A8497A0F6}"/>
                  </a:ext>
                </a:extLst>
              </p:cNvPr>
              <p:cNvSpPr/>
              <p:nvPr/>
            </p:nvSpPr>
            <p:spPr>
              <a:xfrm>
                <a:off x="6083402" y="4002141"/>
                <a:ext cx="906569" cy="345086"/>
              </a:xfrm>
              <a:custGeom>
                <a:avLst/>
                <a:gdLst>
                  <a:gd name="connsiteX0" fmla="*/ 25529 w 906569"/>
                  <a:gd name="connsiteY0" fmla="*/ 344554 h 345086"/>
                  <a:gd name="connsiteX1" fmla="*/ 46912 w 906569"/>
                  <a:gd name="connsiteY1" fmla="*/ 344111 h 345086"/>
                  <a:gd name="connsiteX2" fmla="*/ 461940 w 906569"/>
                  <a:gd name="connsiteY2" fmla="*/ 180594 h 345086"/>
                  <a:gd name="connsiteX3" fmla="*/ 836537 w 906569"/>
                  <a:gd name="connsiteY3" fmla="*/ 52956 h 345086"/>
                  <a:gd name="connsiteX4" fmla="*/ 905925 w 906569"/>
                  <a:gd name="connsiteY4" fmla="*/ 39179 h 345086"/>
                  <a:gd name="connsiteX5" fmla="*/ 867655 w 906569"/>
                  <a:gd name="connsiteY5" fmla="*/ 4490 h 345086"/>
                  <a:gd name="connsiteX6" fmla="*/ 856896 w 906569"/>
                  <a:gd name="connsiteY6" fmla="*/ -324 h 345086"/>
                  <a:gd name="connsiteX7" fmla="*/ 589563 w 906569"/>
                  <a:gd name="connsiteY7" fmla="*/ 82163 h 345086"/>
                  <a:gd name="connsiteX8" fmla="*/ 49479 w 906569"/>
                  <a:gd name="connsiteY8" fmla="*/ 317264 h 345086"/>
                  <a:gd name="connsiteX9" fmla="*/ 5612 w 906569"/>
                  <a:gd name="connsiteY9" fmla="*/ 328394 h 345086"/>
                  <a:gd name="connsiteX10" fmla="*/ -233 w 906569"/>
                  <a:gd name="connsiteY10" fmla="*/ 331727 h 345086"/>
                  <a:gd name="connsiteX11" fmla="*/ 8394 w 906569"/>
                  <a:gd name="connsiteY11" fmla="*/ 339361 h 345086"/>
                  <a:gd name="connsiteX12" fmla="*/ 25513 w 906569"/>
                  <a:gd name="connsiteY12" fmla="*/ 344555 h 345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06569" h="345086">
                    <a:moveTo>
                      <a:pt x="25529" y="344554"/>
                    </a:moveTo>
                    <a:lnTo>
                      <a:pt x="46912" y="344111"/>
                    </a:lnTo>
                    <a:cubicBezTo>
                      <a:pt x="46912" y="344111"/>
                      <a:pt x="309402" y="235808"/>
                      <a:pt x="461940" y="180594"/>
                    </a:cubicBezTo>
                    <a:cubicBezTo>
                      <a:pt x="614479" y="125379"/>
                      <a:pt x="770394" y="67176"/>
                      <a:pt x="836537" y="52956"/>
                    </a:cubicBezTo>
                    <a:cubicBezTo>
                      <a:pt x="902680" y="38737"/>
                      <a:pt x="905925" y="39179"/>
                      <a:pt x="905925" y="39179"/>
                    </a:cubicBezTo>
                    <a:cubicBezTo>
                      <a:pt x="910093" y="39954"/>
                      <a:pt x="881539" y="9887"/>
                      <a:pt x="867655" y="4490"/>
                    </a:cubicBezTo>
                    <a:cubicBezTo>
                      <a:pt x="856669" y="220"/>
                      <a:pt x="856896" y="-324"/>
                      <a:pt x="856896" y="-324"/>
                    </a:cubicBezTo>
                    <a:cubicBezTo>
                      <a:pt x="856896" y="-324"/>
                      <a:pt x="726531" y="32893"/>
                      <a:pt x="589563" y="82163"/>
                    </a:cubicBezTo>
                    <a:cubicBezTo>
                      <a:pt x="452595" y="131433"/>
                      <a:pt x="67517" y="310979"/>
                      <a:pt x="49479" y="317264"/>
                    </a:cubicBezTo>
                    <a:cubicBezTo>
                      <a:pt x="31441" y="323550"/>
                      <a:pt x="5612" y="328394"/>
                      <a:pt x="5612" y="328394"/>
                    </a:cubicBezTo>
                    <a:lnTo>
                      <a:pt x="-233" y="331727"/>
                    </a:lnTo>
                    <a:cubicBezTo>
                      <a:pt x="-233" y="331727"/>
                      <a:pt x="3101" y="337572"/>
                      <a:pt x="8394" y="339361"/>
                    </a:cubicBezTo>
                    <a:cubicBezTo>
                      <a:pt x="13688" y="341149"/>
                      <a:pt x="25685" y="345793"/>
                      <a:pt x="25513" y="344555"/>
                    </a:cubicBezTo>
                    <a:close/>
                  </a:path>
                </a:pathLst>
              </a:custGeom>
              <a:solidFill>
                <a:srgbClr val="1A60B6">
                  <a:alpha val="90000"/>
                </a:srgbClr>
              </a:soli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0EF1EC9-30A7-404E-4C47-8466F790BAAC}"/>
                  </a:ext>
                </a:extLst>
              </p:cNvPr>
              <p:cNvSpPr/>
              <p:nvPr/>
            </p:nvSpPr>
            <p:spPr>
              <a:xfrm>
                <a:off x="6470097" y="3913792"/>
                <a:ext cx="470475" cy="164727"/>
              </a:xfrm>
              <a:custGeom>
                <a:avLst/>
                <a:gdLst>
                  <a:gd name="connsiteX0" fmla="*/ 470222 w 470475"/>
                  <a:gd name="connsiteY0" fmla="*/ 90249 h 164727"/>
                  <a:gd name="connsiteX1" fmla="*/ 386102 w 470475"/>
                  <a:gd name="connsiteY1" fmla="*/ 36803 h 164727"/>
                  <a:gd name="connsiteX2" fmla="*/ 312287 w 470475"/>
                  <a:gd name="connsiteY2" fmla="*/ -232 h 164727"/>
                  <a:gd name="connsiteX3" fmla="*/ 217962 w 470475"/>
                  <a:gd name="connsiteY3" fmla="*/ 33508 h 164727"/>
                  <a:gd name="connsiteX4" fmla="*/ 30604 w 470475"/>
                  <a:gd name="connsiteY4" fmla="*/ 136058 h 164727"/>
                  <a:gd name="connsiteX5" fmla="*/ -249 w 470475"/>
                  <a:gd name="connsiteY5" fmla="*/ 164420 h 164727"/>
                  <a:gd name="connsiteX6" fmla="*/ 235732 w 470475"/>
                  <a:gd name="connsiteY6" fmla="*/ 52308 h 164727"/>
                  <a:gd name="connsiteX7" fmla="*/ 312014 w 470475"/>
                  <a:gd name="connsiteY7" fmla="*/ 36377 h 164727"/>
                  <a:gd name="connsiteX8" fmla="*/ 458850 w 470475"/>
                  <a:gd name="connsiteY8" fmla="*/ 91828 h 164727"/>
                  <a:gd name="connsiteX9" fmla="*/ 470226 w 470475"/>
                  <a:gd name="connsiteY9" fmla="*/ 90250 h 16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0475" h="164727">
                    <a:moveTo>
                      <a:pt x="470222" y="90249"/>
                    </a:moveTo>
                    <a:lnTo>
                      <a:pt x="386102" y="36803"/>
                    </a:lnTo>
                    <a:cubicBezTo>
                      <a:pt x="386102" y="36803"/>
                      <a:pt x="339657" y="-2245"/>
                      <a:pt x="312287" y="-232"/>
                    </a:cubicBezTo>
                    <a:cubicBezTo>
                      <a:pt x="284918" y="1780"/>
                      <a:pt x="261912" y="9573"/>
                      <a:pt x="217962" y="33508"/>
                    </a:cubicBezTo>
                    <a:cubicBezTo>
                      <a:pt x="174013" y="57443"/>
                      <a:pt x="55425" y="115669"/>
                      <a:pt x="30604" y="136058"/>
                    </a:cubicBezTo>
                    <a:cubicBezTo>
                      <a:pt x="5783" y="156448"/>
                      <a:pt x="-249" y="164420"/>
                      <a:pt x="-249" y="164420"/>
                    </a:cubicBezTo>
                    <a:cubicBezTo>
                      <a:pt x="-249" y="164420"/>
                      <a:pt x="189205" y="64111"/>
                      <a:pt x="235732" y="52308"/>
                    </a:cubicBezTo>
                    <a:cubicBezTo>
                      <a:pt x="282259" y="40506"/>
                      <a:pt x="283191" y="34468"/>
                      <a:pt x="312014" y="36377"/>
                    </a:cubicBezTo>
                    <a:cubicBezTo>
                      <a:pt x="357063" y="39360"/>
                      <a:pt x="419694" y="72346"/>
                      <a:pt x="458850" y="91828"/>
                    </a:cubicBezTo>
                    <a:lnTo>
                      <a:pt x="470226" y="90250"/>
                    </a:lnTo>
                    <a:close/>
                  </a:path>
                </a:pathLst>
              </a:custGeom>
              <a:gradFill>
                <a:gsLst>
                  <a:gs pos="0">
                    <a:srgbClr val="F4F7F7">
                      <a:alpha val="0"/>
                    </a:srgbClr>
                  </a:gs>
                  <a:gs pos="50000">
                    <a:srgbClr val="9DA299">
                      <a:alpha val="27843"/>
                    </a:srgbClr>
                  </a:gs>
                  <a:gs pos="100000">
                    <a:srgbClr val="464E3B">
                      <a:alpha val="55686"/>
                    </a:srgbClr>
                  </a:gs>
                </a:gsLst>
                <a:lin ang="17599076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CCE913D0-F9F7-140F-8733-DBBB7B611EE4}"/>
                  </a:ext>
                </a:extLst>
              </p:cNvPr>
              <p:cNvSpPr/>
              <p:nvPr/>
            </p:nvSpPr>
            <p:spPr>
              <a:xfrm>
                <a:off x="6198989" y="4067704"/>
                <a:ext cx="804089" cy="263083"/>
              </a:xfrm>
              <a:custGeom>
                <a:avLst/>
                <a:gdLst>
                  <a:gd name="connsiteX0" fmla="*/ 802137 w 804089"/>
                  <a:gd name="connsiteY0" fmla="*/ 31934 h 263083"/>
                  <a:gd name="connsiteX1" fmla="*/ 802033 w 804089"/>
                  <a:gd name="connsiteY1" fmla="*/ -325 h 263083"/>
                  <a:gd name="connsiteX2" fmla="*/ 481279 w 804089"/>
                  <a:gd name="connsiteY2" fmla="*/ 87493 h 263083"/>
                  <a:gd name="connsiteX3" fmla="*/ -239 w 804089"/>
                  <a:gd name="connsiteY3" fmla="*/ 262757 h 263083"/>
                  <a:gd name="connsiteX4" fmla="*/ 28398 w 804089"/>
                  <a:gd name="connsiteY4" fmla="*/ 260047 h 263083"/>
                  <a:gd name="connsiteX5" fmla="*/ 66420 w 804089"/>
                  <a:gd name="connsiteY5" fmla="*/ 252251 h 263083"/>
                  <a:gd name="connsiteX6" fmla="*/ 465767 w 804089"/>
                  <a:gd name="connsiteY6" fmla="*/ 121182 h 263083"/>
                  <a:gd name="connsiteX7" fmla="*/ 723886 w 804089"/>
                  <a:gd name="connsiteY7" fmla="*/ 45021 h 263083"/>
                  <a:gd name="connsiteX8" fmla="*/ 802138 w 804089"/>
                  <a:gd name="connsiteY8" fmla="*/ 31938 h 263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4089" h="263083">
                    <a:moveTo>
                      <a:pt x="802137" y="31934"/>
                    </a:moveTo>
                    <a:cubicBezTo>
                      <a:pt x="805118" y="31521"/>
                      <a:pt x="803627" y="-547"/>
                      <a:pt x="802033" y="-325"/>
                    </a:cubicBezTo>
                    <a:cubicBezTo>
                      <a:pt x="802033" y="-325"/>
                      <a:pt x="678752" y="19741"/>
                      <a:pt x="481279" y="87493"/>
                    </a:cubicBezTo>
                    <a:cubicBezTo>
                      <a:pt x="283806" y="155244"/>
                      <a:pt x="-239" y="262757"/>
                      <a:pt x="-239" y="262757"/>
                    </a:cubicBezTo>
                    <a:lnTo>
                      <a:pt x="28398" y="260047"/>
                    </a:lnTo>
                    <a:lnTo>
                      <a:pt x="66420" y="252251"/>
                    </a:lnTo>
                    <a:cubicBezTo>
                      <a:pt x="66420" y="252251"/>
                      <a:pt x="378894" y="149626"/>
                      <a:pt x="465767" y="121182"/>
                    </a:cubicBezTo>
                    <a:cubicBezTo>
                      <a:pt x="552641" y="92738"/>
                      <a:pt x="668536" y="55215"/>
                      <a:pt x="723886" y="45021"/>
                    </a:cubicBezTo>
                    <a:cubicBezTo>
                      <a:pt x="779236" y="34826"/>
                      <a:pt x="804444" y="30357"/>
                      <a:pt x="802138" y="31938"/>
                    </a:cubicBezTo>
                    <a:close/>
                  </a:path>
                </a:pathLst>
              </a:custGeom>
              <a:solidFill>
                <a:srgbClr val="8A1511"/>
              </a:soli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3CDAFB7F-7415-5CBA-8643-47AC7C74683F}"/>
                  </a:ext>
                </a:extLst>
              </p:cNvPr>
              <p:cNvSpPr/>
              <p:nvPr/>
            </p:nvSpPr>
            <p:spPr>
              <a:xfrm>
                <a:off x="6277911" y="4271898"/>
                <a:ext cx="268952" cy="96992"/>
              </a:xfrm>
              <a:custGeom>
                <a:avLst/>
                <a:gdLst>
                  <a:gd name="connsiteX0" fmla="*/ 267461 w 268952"/>
                  <a:gd name="connsiteY0" fmla="*/ 38506 h 96992"/>
                  <a:gd name="connsiteX1" fmla="*/ 221409 w 268952"/>
                  <a:gd name="connsiteY1" fmla="*/ 11636 h 96992"/>
                  <a:gd name="connsiteX2" fmla="*/ 137124 w 268952"/>
                  <a:gd name="connsiteY2" fmla="*/ 4702 h 96992"/>
                  <a:gd name="connsiteX3" fmla="*/ 53074 w 268952"/>
                  <a:gd name="connsiteY3" fmla="*/ 37643 h 96992"/>
                  <a:gd name="connsiteX4" fmla="*/ -221 w 268952"/>
                  <a:gd name="connsiteY4" fmla="*/ 72971 h 96992"/>
                  <a:gd name="connsiteX5" fmla="*/ 155167 w 268952"/>
                  <a:gd name="connsiteY5" fmla="*/ 96650 h 96992"/>
                  <a:gd name="connsiteX6" fmla="*/ 239548 w 268952"/>
                  <a:gd name="connsiteY6" fmla="*/ 75635 h 96992"/>
                  <a:gd name="connsiteX7" fmla="*/ 268732 w 268952"/>
                  <a:gd name="connsiteY7" fmla="*/ 47643 h 96992"/>
                  <a:gd name="connsiteX8" fmla="*/ 267465 w 268952"/>
                  <a:gd name="connsiteY8" fmla="*/ 38507 h 9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8952" h="96992">
                    <a:moveTo>
                      <a:pt x="267461" y="38506"/>
                    </a:moveTo>
                    <a:cubicBezTo>
                      <a:pt x="267461" y="38506"/>
                      <a:pt x="253428" y="23158"/>
                      <a:pt x="221409" y="11636"/>
                    </a:cubicBezTo>
                    <a:cubicBezTo>
                      <a:pt x="189391" y="113"/>
                      <a:pt x="167542" y="-4839"/>
                      <a:pt x="137124" y="4702"/>
                    </a:cubicBezTo>
                    <a:cubicBezTo>
                      <a:pt x="106705" y="14242"/>
                      <a:pt x="53074" y="37643"/>
                      <a:pt x="53074" y="37643"/>
                    </a:cubicBezTo>
                    <a:lnTo>
                      <a:pt x="-221" y="72971"/>
                    </a:lnTo>
                    <a:cubicBezTo>
                      <a:pt x="-221" y="72971"/>
                      <a:pt x="123477" y="97054"/>
                      <a:pt x="155167" y="96650"/>
                    </a:cubicBezTo>
                    <a:cubicBezTo>
                      <a:pt x="186856" y="96246"/>
                      <a:pt x="217274" y="86706"/>
                      <a:pt x="239548" y="75635"/>
                    </a:cubicBezTo>
                    <a:cubicBezTo>
                      <a:pt x="261822" y="64565"/>
                      <a:pt x="268732" y="47643"/>
                      <a:pt x="268732" y="47643"/>
                    </a:cubicBezTo>
                    <a:lnTo>
                      <a:pt x="267465" y="38507"/>
                    </a:lnTo>
                    <a:close/>
                  </a:path>
                </a:pathLst>
              </a:custGeom>
              <a:gradFill>
                <a:gsLst>
                  <a:gs pos="0">
                    <a:srgbClr val="CBCCE4"/>
                  </a:gs>
                  <a:gs pos="50000">
                    <a:srgbClr val="9195A5"/>
                  </a:gs>
                  <a:gs pos="100000">
                    <a:srgbClr val="575F66"/>
                  </a:gs>
                </a:gsLst>
                <a:lin ang="4135299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5350792F-2860-9638-3294-BA2E8ABBA56E}"/>
                  </a:ext>
                </a:extLst>
              </p:cNvPr>
              <p:cNvSpPr/>
              <p:nvPr/>
            </p:nvSpPr>
            <p:spPr>
              <a:xfrm>
                <a:off x="5209358" y="4299750"/>
                <a:ext cx="1254708" cy="224185"/>
              </a:xfrm>
              <a:custGeom>
                <a:avLst/>
                <a:gdLst>
                  <a:gd name="connsiteX0" fmla="*/ 1219800 w 1254708"/>
                  <a:gd name="connsiteY0" fmla="*/ -6 h 224185"/>
                  <a:gd name="connsiteX1" fmla="*/ 1049354 w 1254708"/>
                  <a:gd name="connsiteY1" fmla="*/ 26156 h 224185"/>
                  <a:gd name="connsiteX2" fmla="*/ 112636 w 1254708"/>
                  <a:gd name="connsiteY2" fmla="*/ 202742 h 224185"/>
                  <a:gd name="connsiteX3" fmla="*/ 34616 w 1254708"/>
                  <a:gd name="connsiteY3" fmla="*/ 215283 h 224185"/>
                  <a:gd name="connsiteX4" fmla="*/ -167 w 1254708"/>
                  <a:gd name="connsiteY4" fmla="*/ 176130 h 224185"/>
                  <a:gd name="connsiteX5" fmla="*/ 21346 w 1254708"/>
                  <a:gd name="connsiteY5" fmla="*/ 216305 h 224185"/>
                  <a:gd name="connsiteX6" fmla="*/ 31699 w 1254708"/>
                  <a:gd name="connsiteY6" fmla="*/ 223831 h 224185"/>
                  <a:gd name="connsiteX7" fmla="*/ 49310 w 1254708"/>
                  <a:gd name="connsiteY7" fmla="*/ 219094 h 224185"/>
                  <a:gd name="connsiteX8" fmla="*/ 1070691 w 1254708"/>
                  <a:gd name="connsiteY8" fmla="*/ 79960 h 224185"/>
                  <a:gd name="connsiteX9" fmla="*/ 1162066 w 1254708"/>
                  <a:gd name="connsiteY9" fmla="*/ 74856 h 224185"/>
                  <a:gd name="connsiteX10" fmla="*/ 1211435 w 1254708"/>
                  <a:gd name="connsiteY10" fmla="*/ 57918 h 224185"/>
                  <a:gd name="connsiteX11" fmla="*/ 1248807 w 1254708"/>
                  <a:gd name="connsiteY11" fmla="*/ 36336 h 224185"/>
                  <a:gd name="connsiteX12" fmla="*/ 1243965 w 1254708"/>
                  <a:gd name="connsiteY12" fmla="*/ 10519 h 224185"/>
                  <a:gd name="connsiteX13" fmla="*/ 1219800 w 1254708"/>
                  <a:gd name="connsiteY13" fmla="*/ -6 h 224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4708" h="224185">
                    <a:moveTo>
                      <a:pt x="1219800" y="-6"/>
                    </a:moveTo>
                    <a:lnTo>
                      <a:pt x="1049354" y="26156"/>
                    </a:lnTo>
                    <a:cubicBezTo>
                      <a:pt x="1049354" y="26156"/>
                      <a:pt x="172779" y="190618"/>
                      <a:pt x="112636" y="202742"/>
                    </a:cubicBezTo>
                    <a:cubicBezTo>
                      <a:pt x="72660" y="210803"/>
                      <a:pt x="44504" y="212882"/>
                      <a:pt x="34616" y="215283"/>
                    </a:cubicBezTo>
                    <a:cubicBezTo>
                      <a:pt x="29631" y="216493"/>
                      <a:pt x="-167" y="176130"/>
                      <a:pt x="-167" y="176130"/>
                    </a:cubicBezTo>
                    <a:cubicBezTo>
                      <a:pt x="38" y="176427"/>
                      <a:pt x="15953" y="209295"/>
                      <a:pt x="21346" y="216305"/>
                    </a:cubicBezTo>
                    <a:cubicBezTo>
                      <a:pt x="24950" y="220989"/>
                      <a:pt x="28607" y="224008"/>
                      <a:pt x="31699" y="223831"/>
                    </a:cubicBezTo>
                    <a:cubicBezTo>
                      <a:pt x="33257" y="223742"/>
                      <a:pt x="47565" y="219336"/>
                      <a:pt x="49310" y="219094"/>
                    </a:cubicBezTo>
                    <a:cubicBezTo>
                      <a:pt x="62924" y="217205"/>
                      <a:pt x="1070691" y="79960"/>
                      <a:pt x="1070691" y="79960"/>
                    </a:cubicBezTo>
                    <a:cubicBezTo>
                      <a:pt x="1070691" y="79960"/>
                      <a:pt x="1143501" y="77430"/>
                      <a:pt x="1162066" y="74856"/>
                    </a:cubicBezTo>
                    <a:cubicBezTo>
                      <a:pt x="1180632" y="72281"/>
                      <a:pt x="1204353" y="61423"/>
                      <a:pt x="1211435" y="57918"/>
                    </a:cubicBezTo>
                    <a:cubicBezTo>
                      <a:pt x="1218518" y="54413"/>
                      <a:pt x="1243477" y="43382"/>
                      <a:pt x="1248807" y="36336"/>
                    </a:cubicBezTo>
                    <a:cubicBezTo>
                      <a:pt x="1254137" y="29290"/>
                      <a:pt x="1260361" y="19597"/>
                      <a:pt x="1243965" y="10519"/>
                    </a:cubicBezTo>
                    <a:cubicBezTo>
                      <a:pt x="1227569" y="1440"/>
                      <a:pt x="1220866" y="-1415"/>
                      <a:pt x="1219800" y="-6"/>
                    </a:cubicBezTo>
                    <a:close/>
                  </a:path>
                </a:pathLst>
              </a:custGeom>
              <a:gradFill>
                <a:gsLst>
                  <a:gs pos="0">
                    <a:srgbClr val="CBCCE4"/>
                  </a:gs>
                  <a:gs pos="50000">
                    <a:srgbClr val="9195A5"/>
                  </a:gs>
                  <a:gs pos="100000">
                    <a:srgbClr val="575F66"/>
                  </a:gs>
                </a:gsLst>
                <a:lin ang="15825959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A1125BBB-0328-1773-D183-0BE960C9354D}"/>
                  </a:ext>
                </a:extLst>
              </p:cNvPr>
              <p:cNvSpPr/>
              <p:nvPr/>
            </p:nvSpPr>
            <p:spPr>
              <a:xfrm>
                <a:off x="5241031" y="4299781"/>
                <a:ext cx="1225676" cy="218131"/>
              </a:xfrm>
              <a:custGeom>
                <a:avLst/>
                <a:gdLst>
                  <a:gd name="connsiteX0" fmla="*/ 1225508 w 1225676"/>
                  <a:gd name="connsiteY0" fmla="*/ 23829 h 218131"/>
                  <a:gd name="connsiteX1" fmla="*/ -169 w 1225676"/>
                  <a:gd name="connsiteY1" fmla="*/ 217785 h 218131"/>
                  <a:gd name="connsiteX2" fmla="*/ 32680 w 1225676"/>
                  <a:gd name="connsiteY2" fmla="*/ 208481 h 218131"/>
                  <a:gd name="connsiteX3" fmla="*/ 426536 w 1225676"/>
                  <a:gd name="connsiteY3" fmla="*/ 130736 h 218131"/>
                  <a:gd name="connsiteX4" fmla="*/ 1008674 w 1225676"/>
                  <a:gd name="connsiteY4" fmla="*/ 24885 h 218131"/>
                  <a:gd name="connsiteX5" fmla="*/ 1190601 w 1225676"/>
                  <a:gd name="connsiteY5" fmla="*/ -346 h 218131"/>
                  <a:gd name="connsiteX6" fmla="*/ 1215833 w 1225676"/>
                  <a:gd name="connsiteY6" fmla="*/ 8769 h 218131"/>
                  <a:gd name="connsiteX7" fmla="*/ 1222843 w 1225676"/>
                  <a:gd name="connsiteY7" fmla="*/ 22933 h 218131"/>
                  <a:gd name="connsiteX8" fmla="*/ 1225489 w 1225676"/>
                  <a:gd name="connsiteY8" fmla="*/ 23827 h 21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5676" h="218131">
                    <a:moveTo>
                      <a:pt x="1225508" y="23829"/>
                    </a:moveTo>
                    <a:lnTo>
                      <a:pt x="-169" y="217785"/>
                    </a:lnTo>
                    <a:lnTo>
                      <a:pt x="32680" y="208481"/>
                    </a:lnTo>
                    <a:lnTo>
                      <a:pt x="426536" y="130736"/>
                    </a:lnTo>
                    <a:lnTo>
                      <a:pt x="1008674" y="24885"/>
                    </a:lnTo>
                    <a:lnTo>
                      <a:pt x="1190601" y="-346"/>
                    </a:lnTo>
                    <a:lnTo>
                      <a:pt x="1215833" y="8769"/>
                    </a:lnTo>
                    <a:lnTo>
                      <a:pt x="1222843" y="22933"/>
                    </a:lnTo>
                    <a:lnTo>
                      <a:pt x="1225489" y="23827"/>
                    </a:lnTo>
                    <a:close/>
                  </a:path>
                </a:pathLst>
              </a:custGeom>
              <a:solidFill>
                <a:srgbClr val="E8EBEB"/>
              </a:soli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18630BC7-6248-B0C5-7A3A-CF880C9C3DC0}"/>
                  </a:ext>
                </a:extLst>
              </p:cNvPr>
              <p:cNvSpPr/>
              <p:nvPr/>
            </p:nvSpPr>
            <p:spPr>
              <a:xfrm>
                <a:off x="6764686" y="3930761"/>
                <a:ext cx="92476" cy="35877"/>
              </a:xfrm>
              <a:custGeom>
                <a:avLst/>
                <a:gdLst>
                  <a:gd name="connsiteX0" fmla="*/ 92217 w 92476"/>
                  <a:gd name="connsiteY0" fmla="*/ 20226 h 35877"/>
                  <a:gd name="connsiteX1" fmla="*/ -259 w 92476"/>
                  <a:gd name="connsiteY1" fmla="*/ 35574 h 35877"/>
                  <a:gd name="connsiteX2" fmla="*/ 1345 w 92476"/>
                  <a:gd name="connsiteY2" fmla="*/ 10754 h 35877"/>
                  <a:gd name="connsiteX3" fmla="*/ 46174 w 92476"/>
                  <a:gd name="connsiteY3" fmla="*/ 2014 h 35877"/>
                  <a:gd name="connsiteX4" fmla="*/ 62881 w 92476"/>
                  <a:gd name="connsiteY4" fmla="*/ -303 h 35877"/>
                  <a:gd name="connsiteX5" fmla="*/ 92218 w 92476"/>
                  <a:gd name="connsiteY5" fmla="*/ 20226 h 3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476" h="35877">
                    <a:moveTo>
                      <a:pt x="92217" y="20226"/>
                    </a:moveTo>
                    <a:lnTo>
                      <a:pt x="-259" y="35574"/>
                    </a:lnTo>
                    <a:lnTo>
                      <a:pt x="1345" y="10754"/>
                    </a:lnTo>
                    <a:cubicBezTo>
                      <a:pt x="1345" y="10754"/>
                      <a:pt x="34417" y="3645"/>
                      <a:pt x="46174" y="2014"/>
                    </a:cubicBezTo>
                    <a:lnTo>
                      <a:pt x="62881" y="-303"/>
                    </a:lnTo>
                    <a:lnTo>
                      <a:pt x="92218" y="20226"/>
                    </a:lnTo>
                    <a:close/>
                  </a:path>
                </a:pathLst>
              </a:custGeom>
              <a:solidFill>
                <a:srgbClr val="28393F"/>
              </a:soli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807E86D2-1A3D-CDD3-D18B-95F3C9CEC923}"/>
                  </a:ext>
                </a:extLst>
              </p:cNvPr>
              <p:cNvSpPr/>
              <p:nvPr/>
            </p:nvSpPr>
            <p:spPr>
              <a:xfrm>
                <a:off x="6731411" y="3943470"/>
                <a:ext cx="31924" cy="36108"/>
              </a:xfrm>
              <a:custGeom>
                <a:avLst/>
                <a:gdLst>
                  <a:gd name="connsiteX0" fmla="*/ 3252 w 31924"/>
                  <a:gd name="connsiteY0" fmla="*/ 35803 h 36108"/>
                  <a:gd name="connsiteX1" fmla="*/ 30687 w 31924"/>
                  <a:gd name="connsiteY1" fmla="*/ 24430 h 36108"/>
                  <a:gd name="connsiteX2" fmla="*/ 31672 w 31924"/>
                  <a:gd name="connsiteY2" fmla="*/ -304 h 36108"/>
                  <a:gd name="connsiteX3" fmla="*/ 12300 w 31924"/>
                  <a:gd name="connsiteY3" fmla="*/ 5536 h 36108"/>
                  <a:gd name="connsiteX4" fmla="*/ -253 w 31924"/>
                  <a:gd name="connsiteY4" fmla="*/ 28721 h 36108"/>
                  <a:gd name="connsiteX5" fmla="*/ 3252 w 31924"/>
                  <a:gd name="connsiteY5" fmla="*/ 35804 h 3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924" h="36108">
                    <a:moveTo>
                      <a:pt x="3252" y="35803"/>
                    </a:moveTo>
                    <a:lnTo>
                      <a:pt x="30687" y="24430"/>
                    </a:lnTo>
                    <a:lnTo>
                      <a:pt x="31672" y="-304"/>
                    </a:lnTo>
                    <a:lnTo>
                      <a:pt x="12300" y="5536"/>
                    </a:lnTo>
                    <a:lnTo>
                      <a:pt x="-253" y="28721"/>
                    </a:lnTo>
                    <a:lnTo>
                      <a:pt x="3252" y="35804"/>
                    </a:lnTo>
                    <a:close/>
                  </a:path>
                </a:pathLst>
              </a:custGeom>
              <a:solidFill>
                <a:srgbClr val="28393F"/>
              </a:soli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2FC122C5-473F-139A-9C98-0E4E991A603A}"/>
                  </a:ext>
                </a:extLst>
              </p:cNvPr>
              <p:cNvSpPr/>
              <p:nvPr/>
            </p:nvSpPr>
            <p:spPr>
              <a:xfrm>
                <a:off x="6841803" y="4060851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89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89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633B6FBE-E0AF-29A2-8DFA-820CC0D96AD9}"/>
                  </a:ext>
                </a:extLst>
              </p:cNvPr>
              <p:cNvSpPr/>
              <p:nvPr/>
            </p:nvSpPr>
            <p:spPr>
              <a:xfrm>
                <a:off x="6824914" y="4066099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90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90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DE7B724-4B85-7212-3C48-BB47F3A30536}"/>
                  </a:ext>
                </a:extLst>
              </p:cNvPr>
              <p:cNvSpPr/>
              <p:nvPr/>
            </p:nvSpPr>
            <p:spPr>
              <a:xfrm>
                <a:off x="6808024" y="4071347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89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89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746BDEAF-9AEC-1B1B-35D6-F0ED4184E001}"/>
                  </a:ext>
                </a:extLst>
              </p:cNvPr>
              <p:cNvSpPr/>
              <p:nvPr/>
            </p:nvSpPr>
            <p:spPr>
              <a:xfrm>
                <a:off x="6791134" y="4076596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90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90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10C3312-4BC0-4B63-B192-98D7431B21AB}"/>
                  </a:ext>
                </a:extLst>
              </p:cNvPr>
              <p:cNvSpPr/>
              <p:nvPr/>
            </p:nvSpPr>
            <p:spPr>
              <a:xfrm>
                <a:off x="6774245" y="4081844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89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89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E34BB267-6B99-8AF5-E090-9F99703E8319}"/>
                  </a:ext>
                </a:extLst>
              </p:cNvPr>
              <p:cNvSpPr/>
              <p:nvPr/>
            </p:nvSpPr>
            <p:spPr>
              <a:xfrm>
                <a:off x="6757355" y="4087093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89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89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8EFBE0E5-FA82-0527-C409-317722A9B075}"/>
                  </a:ext>
                </a:extLst>
              </p:cNvPr>
              <p:cNvSpPr/>
              <p:nvPr/>
            </p:nvSpPr>
            <p:spPr>
              <a:xfrm>
                <a:off x="6740465" y="4092341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90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90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5762520F-6B42-91F3-6004-AB9AD429D51F}"/>
                  </a:ext>
                </a:extLst>
              </p:cNvPr>
              <p:cNvSpPr/>
              <p:nvPr/>
            </p:nvSpPr>
            <p:spPr>
              <a:xfrm>
                <a:off x="6723576" y="4097589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89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89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3B18DB71-228C-55E0-BB0A-F5ADAE6A5BB4}"/>
                  </a:ext>
                </a:extLst>
              </p:cNvPr>
              <p:cNvSpPr/>
              <p:nvPr/>
            </p:nvSpPr>
            <p:spPr>
              <a:xfrm>
                <a:off x="6706686" y="4102838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89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89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6D09ECF0-CCF5-F07A-51EA-025960237D97}"/>
                  </a:ext>
                </a:extLst>
              </p:cNvPr>
              <p:cNvSpPr/>
              <p:nvPr/>
            </p:nvSpPr>
            <p:spPr>
              <a:xfrm>
                <a:off x="6689796" y="4108086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90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90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5E994466-57B5-57CF-03B3-CB167F95E979}"/>
                  </a:ext>
                </a:extLst>
              </p:cNvPr>
              <p:cNvSpPr/>
              <p:nvPr/>
            </p:nvSpPr>
            <p:spPr>
              <a:xfrm>
                <a:off x="6672907" y="4113335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89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89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119DF8CA-6633-EE1A-FB21-D22D861C7210}"/>
                  </a:ext>
                </a:extLst>
              </p:cNvPr>
              <p:cNvSpPr/>
              <p:nvPr/>
            </p:nvSpPr>
            <p:spPr>
              <a:xfrm>
                <a:off x="6656017" y="4118583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89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89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A385F46B-56D7-2AD1-2DB8-E8FC7AD425EA}"/>
                  </a:ext>
                </a:extLst>
              </p:cNvPr>
              <p:cNvSpPr/>
              <p:nvPr/>
            </p:nvSpPr>
            <p:spPr>
              <a:xfrm>
                <a:off x="6639127" y="4123831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90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90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B5D21588-2063-29C9-1A73-509A10F6828A}"/>
                  </a:ext>
                </a:extLst>
              </p:cNvPr>
              <p:cNvSpPr/>
              <p:nvPr/>
            </p:nvSpPr>
            <p:spPr>
              <a:xfrm>
                <a:off x="6622238" y="4129080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89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89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1CD164AB-8331-AB65-F0D0-7073A12E7037}"/>
                  </a:ext>
                </a:extLst>
              </p:cNvPr>
              <p:cNvSpPr/>
              <p:nvPr/>
            </p:nvSpPr>
            <p:spPr>
              <a:xfrm>
                <a:off x="6605348" y="4134328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89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89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B987A583-DAC7-9CFC-FA89-31AF04E3BAB4}"/>
                  </a:ext>
                </a:extLst>
              </p:cNvPr>
              <p:cNvSpPr/>
              <p:nvPr/>
            </p:nvSpPr>
            <p:spPr>
              <a:xfrm>
                <a:off x="6588458" y="4139577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89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89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C3A69AF-B0A1-1212-D707-8C51C78D2FC2}"/>
                  </a:ext>
                </a:extLst>
              </p:cNvPr>
              <p:cNvSpPr/>
              <p:nvPr/>
            </p:nvSpPr>
            <p:spPr>
              <a:xfrm>
                <a:off x="6571569" y="4144825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89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89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EB498209-0DEC-8267-77D3-F417AF6B2A2F}"/>
                  </a:ext>
                </a:extLst>
              </p:cNvPr>
              <p:cNvSpPr/>
              <p:nvPr/>
            </p:nvSpPr>
            <p:spPr>
              <a:xfrm>
                <a:off x="6554679" y="4150073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90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90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518C5584-9C3C-FD52-5428-4014685E10A7}"/>
                  </a:ext>
                </a:extLst>
              </p:cNvPr>
              <p:cNvSpPr/>
              <p:nvPr/>
            </p:nvSpPr>
            <p:spPr>
              <a:xfrm>
                <a:off x="6537789" y="4155322"/>
                <a:ext cx="13628" cy="22388"/>
              </a:xfrm>
              <a:custGeom>
                <a:avLst/>
                <a:gdLst>
                  <a:gd name="connsiteX0" fmla="*/ 5469 w 13628"/>
                  <a:gd name="connsiteY0" fmla="*/ 1718 h 22388"/>
                  <a:gd name="connsiteX1" fmla="*/ 5528 w 13628"/>
                  <a:gd name="connsiteY1" fmla="*/ 1699 h 22388"/>
                  <a:gd name="connsiteX2" fmla="*/ 11436 w 13628"/>
                  <a:gd name="connsiteY2" fmla="*/ 3165 h 22388"/>
                  <a:gd name="connsiteX3" fmla="*/ 13189 w 13628"/>
                  <a:gd name="connsiteY3" fmla="*/ 15806 h 22388"/>
                  <a:gd name="connsiteX4" fmla="*/ 8159 w 13628"/>
                  <a:gd name="connsiteY4" fmla="*/ 20670 h 22388"/>
                  <a:gd name="connsiteX5" fmla="*/ 8100 w 13628"/>
                  <a:gd name="connsiteY5" fmla="*/ 20689 h 22388"/>
                  <a:gd name="connsiteX6" fmla="*/ 2192 w 13628"/>
                  <a:gd name="connsiteY6" fmla="*/ 19223 h 22388"/>
                  <a:gd name="connsiteX7" fmla="*/ 439 w 13628"/>
                  <a:gd name="connsiteY7" fmla="*/ 6582 h 22388"/>
                  <a:gd name="connsiteX8" fmla="*/ 5469 w 13628"/>
                  <a:gd name="connsiteY8" fmla="*/ 1718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28" h="22388">
                    <a:moveTo>
                      <a:pt x="5469" y="1718"/>
                    </a:moveTo>
                    <a:lnTo>
                      <a:pt x="5528" y="1699"/>
                    </a:lnTo>
                    <a:cubicBezTo>
                      <a:pt x="8549" y="761"/>
                      <a:pt x="11194" y="1417"/>
                      <a:pt x="11436" y="3165"/>
                    </a:cubicBezTo>
                    <a:lnTo>
                      <a:pt x="13189" y="15806"/>
                    </a:lnTo>
                    <a:cubicBezTo>
                      <a:pt x="13432" y="17554"/>
                      <a:pt x="11180" y="19732"/>
                      <a:pt x="8159" y="20670"/>
                    </a:cubicBezTo>
                    <a:lnTo>
                      <a:pt x="8100" y="20689"/>
                    </a:lnTo>
                    <a:cubicBezTo>
                      <a:pt x="5080" y="21627"/>
                      <a:pt x="2435" y="20971"/>
                      <a:pt x="2192" y="19223"/>
                    </a:cubicBezTo>
                    <a:lnTo>
                      <a:pt x="439" y="6582"/>
                    </a:lnTo>
                    <a:cubicBezTo>
                      <a:pt x="197" y="4834"/>
                      <a:pt x="2449" y="2656"/>
                      <a:pt x="5469" y="1718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F9155B17-D283-F06A-23A8-62D2AA63DB42}"/>
                  </a:ext>
                </a:extLst>
              </p:cNvPr>
              <p:cNvSpPr/>
              <p:nvPr/>
            </p:nvSpPr>
            <p:spPr>
              <a:xfrm>
                <a:off x="5619080" y="4447966"/>
                <a:ext cx="39838" cy="30975"/>
              </a:xfrm>
              <a:custGeom>
                <a:avLst/>
                <a:gdLst>
                  <a:gd name="connsiteX0" fmla="*/ 39690 w 39838"/>
                  <a:gd name="connsiteY0" fmla="*/ 26776 h 30975"/>
                  <a:gd name="connsiteX1" fmla="*/ 17006 w 39838"/>
                  <a:gd name="connsiteY1" fmla="*/ -351 h 30975"/>
                  <a:gd name="connsiteX2" fmla="*/ -148 w 39838"/>
                  <a:gd name="connsiteY2" fmla="*/ 3289 h 30975"/>
                  <a:gd name="connsiteX3" fmla="*/ 30132 w 39838"/>
                  <a:gd name="connsiteY3" fmla="*/ 30624 h 30975"/>
                  <a:gd name="connsiteX4" fmla="*/ 39690 w 39838"/>
                  <a:gd name="connsiteY4" fmla="*/ 26776 h 3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38" h="30975">
                    <a:moveTo>
                      <a:pt x="39690" y="26776"/>
                    </a:moveTo>
                    <a:lnTo>
                      <a:pt x="17006" y="-351"/>
                    </a:lnTo>
                    <a:lnTo>
                      <a:pt x="-148" y="3289"/>
                    </a:lnTo>
                    <a:lnTo>
                      <a:pt x="30132" y="30624"/>
                    </a:lnTo>
                    <a:lnTo>
                      <a:pt x="39690" y="26776"/>
                    </a:lnTo>
                    <a:close/>
                  </a:path>
                </a:pathLst>
              </a:custGeom>
              <a:solidFill>
                <a:srgbClr val="FCFFFF"/>
              </a:soli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B241B178-69EB-7EA9-5F46-853ADDC20ED2}"/>
                  </a:ext>
                </a:extLst>
              </p:cNvPr>
              <p:cNvSpPr/>
              <p:nvPr/>
            </p:nvSpPr>
            <p:spPr>
              <a:xfrm>
                <a:off x="5993173" y="4380176"/>
                <a:ext cx="88961" cy="41992"/>
              </a:xfrm>
              <a:custGeom>
                <a:avLst/>
                <a:gdLst>
                  <a:gd name="connsiteX0" fmla="*/ 88773 w 88961"/>
                  <a:gd name="connsiteY0" fmla="*/ 30811 h 41992"/>
                  <a:gd name="connsiteX1" fmla="*/ 31473 w 88961"/>
                  <a:gd name="connsiteY1" fmla="*/ -346 h 41992"/>
                  <a:gd name="connsiteX2" fmla="*/ 118 w 88961"/>
                  <a:gd name="connsiteY2" fmla="*/ 19140 h 41992"/>
                  <a:gd name="connsiteX3" fmla="*/ 37928 w 88961"/>
                  <a:gd name="connsiteY3" fmla="*/ 41647 h 41992"/>
                  <a:gd name="connsiteX4" fmla="*/ 88776 w 88961"/>
                  <a:gd name="connsiteY4" fmla="*/ 30811 h 41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61" h="41992">
                    <a:moveTo>
                      <a:pt x="88773" y="30811"/>
                    </a:moveTo>
                    <a:lnTo>
                      <a:pt x="31473" y="-346"/>
                    </a:lnTo>
                    <a:cubicBezTo>
                      <a:pt x="31473" y="-346"/>
                      <a:pt x="4382" y="13503"/>
                      <a:pt x="118" y="19140"/>
                    </a:cubicBezTo>
                    <a:cubicBezTo>
                      <a:pt x="-4147" y="24777"/>
                      <a:pt x="37928" y="41647"/>
                      <a:pt x="37928" y="41647"/>
                    </a:cubicBezTo>
                    <a:lnTo>
                      <a:pt x="88776" y="30811"/>
                    </a:lnTo>
                    <a:close/>
                  </a:path>
                </a:pathLst>
              </a:custGeom>
              <a:gradFill>
                <a:gsLst>
                  <a:gs pos="0">
                    <a:srgbClr val="E8EBEB"/>
                  </a:gs>
                  <a:gs pos="50000">
                    <a:srgbClr val="A3A6A6">
                      <a:alpha val="98039"/>
                    </a:srgbClr>
                  </a:gs>
                  <a:gs pos="100000">
                    <a:srgbClr val="5F6161">
                      <a:alpha val="96078"/>
                    </a:srgbClr>
                  </a:gs>
                </a:gsLst>
                <a:lin ang="8453607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C6AE70E8-1D35-897B-1E1C-8336072FB06B}"/>
                  </a:ext>
                </a:extLst>
              </p:cNvPr>
              <p:cNvSpPr/>
              <p:nvPr/>
            </p:nvSpPr>
            <p:spPr>
              <a:xfrm>
                <a:off x="5989666" y="4409744"/>
                <a:ext cx="137350" cy="111975"/>
              </a:xfrm>
              <a:custGeom>
                <a:avLst/>
                <a:gdLst>
                  <a:gd name="connsiteX0" fmla="*/ 136695 w 137350"/>
                  <a:gd name="connsiteY0" fmla="*/ 48669 h 111975"/>
                  <a:gd name="connsiteX1" fmla="*/ 112811 w 137350"/>
                  <a:gd name="connsiteY1" fmla="*/ 99285 h 111975"/>
                  <a:gd name="connsiteX2" fmla="*/ 2191 w 137350"/>
                  <a:gd name="connsiteY2" fmla="*/ 79308 h 111975"/>
                  <a:gd name="connsiteX3" fmla="*/ 3280 w 137350"/>
                  <a:gd name="connsiteY3" fmla="*/ 50775 h 111975"/>
                  <a:gd name="connsiteX4" fmla="*/ 34793 w 137350"/>
                  <a:gd name="connsiteY4" fmla="*/ 14239 h 111975"/>
                  <a:gd name="connsiteX5" fmla="*/ 88304 w 137350"/>
                  <a:gd name="connsiteY5" fmla="*/ -120 h 111975"/>
                  <a:gd name="connsiteX6" fmla="*/ 130171 w 137350"/>
                  <a:gd name="connsiteY6" fmla="*/ 24347 h 111975"/>
                  <a:gd name="connsiteX7" fmla="*/ 136697 w 137350"/>
                  <a:gd name="connsiteY7" fmla="*/ 48670 h 11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7350" h="111975">
                    <a:moveTo>
                      <a:pt x="136695" y="48669"/>
                    </a:moveTo>
                    <a:cubicBezTo>
                      <a:pt x="136695" y="48669"/>
                      <a:pt x="142550" y="74777"/>
                      <a:pt x="112811" y="99285"/>
                    </a:cubicBezTo>
                    <a:cubicBezTo>
                      <a:pt x="80919" y="125566"/>
                      <a:pt x="8095" y="105576"/>
                      <a:pt x="2191" y="79308"/>
                    </a:cubicBezTo>
                    <a:cubicBezTo>
                      <a:pt x="-340" y="68043"/>
                      <a:pt x="-1975" y="64582"/>
                      <a:pt x="3280" y="50775"/>
                    </a:cubicBezTo>
                    <a:cubicBezTo>
                      <a:pt x="6863" y="41361"/>
                      <a:pt x="22712" y="22480"/>
                      <a:pt x="34793" y="14239"/>
                    </a:cubicBezTo>
                    <a:cubicBezTo>
                      <a:pt x="47470" y="5592"/>
                      <a:pt x="71047" y="-1764"/>
                      <a:pt x="88304" y="-120"/>
                    </a:cubicBezTo>
                    <a:cubicBezTo>
                      <a:pt x="105279" y="1496"/>
                      <a:pt x="121960" y="11062"/>
                      <a:pt x="130171" y="24347"/>
                    </a:cubicBezTo>
                    <a:cubicBezTo>
                      <a:pt x="137416" y="36070"/>
                      <a:pt x="137760" y="49017"/>
                      <a:pt x="136697" y="48670"/>
                    </a:cubicBezTo>
                    <a:close/>
                  </a:path>
                </a:pathLst>
              </a:custGeom>
              <a:solidFill>
                <a:srgbClr val="E8EBEB"/>
              </a:soli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027D874C-3FE9-E6D3-EFD8-DC398052487E}"/>
                  </a:ext>
                </a:extLst>
              </p:cNvPr>
              <p:cNvSpPr/>
              <p:nvPr/>
            </p:nvSpPr>
            <p:spPr>
              <a:xfrm>
                <a:off x="5966266" y="4406789"/>
                <a:ext cx="57029" cy="31012"/>
              </a:xfrm>
              <a:custGeom>
                <a:avLst/>
                <a:gdLst>
                  <a:gd name="connsiteX0" fmla="*/ 56847 w 57029"/>
                  <a:gd name="connsiteY0" fmla="*/ 21179 h 31012"/>
                  <a:gd name="connsiteX1" fmla="*/ 43026 w 57029"/>
                  <a:gd name="connsiteY1" fmla="*/ 30665 h 31012"/>
                  <a:gd name="connsiteX2" fmla="*/ -182 w 57029"/>
                  <a:gd name="connsiteY2" fmla="*/ 10168 h 31012"/>
                  <a:gd name="connsiteX3" fmla="*/ 21065 w 57029"/>
                  <a:gd name="connsiteY3" fmla="*/ -348 h 31012"/>
                  <a:gd name="connsiteX4" fmla="*/ 56848 w 57029"/>
                  <a:gd name="connsiteY4" fmla="*/ 21179 h 31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029" h="31012">
                    <a:moveTo>
                      <a:pt x="56847" y="21179"/>
                    </a:moveTo>
                    <a:lnTo>
                      <a:pt x="43026" y="30665"/>
                    </a:lnTo>
                    <a:lnTo>
                      <a:pt x="-182" y="10168"/>
                    </a:lnTo>
                    <a:lnTo>
                      <a:pt x="21065" y="-348"/>
                    </a:lnTo>
                    <a:lnTo>
                      <a:pt x="56848" y="21179"/>
                    </a:lnTo>
                    <a:close/>
                  </a:path>
                </a:pathLst>
              </a:custGeom>
              <a:gradFill>
                <a:gsLst>
                  <a:gs pos="0">
                    <a:srgbClr val="FCFFFF"/>
                  </a:gs>
                  <a:gs pos="50000">
                    <a:srgbClr val="B0B2B2">
                      <a:alpha val="99608"/>
                    </a:srgbClr>
                  </a:gs>
                  <a:gs pos="100000">
                    <a:srgbClr val="656666">
                      <a:alpha val="99216"/>
                    </a:srgbClr>
                  </a:gs>
                </a:gsLst>
                <a:lin ang="9070464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8177C2C5-B695-DE14-9339-EB3C750410C5}"/>
                  </a:ext>
                </a:extLst>
              </p:cNvPr>
              <p:cNvSpPr/>
              <p:nvPr/>
            </p:nvSpPr>
            <p:spPr>
              <a:xfrm rot="-473777">
                <a:off x="6035743" y="4414076"/>
                <a:ext cx="87458" cy="95583"/>
              </a:xfrm>
              <a:custGeom>
                <a:avLst/>
                <a:gdLst>
                  <a:gd name="connsiteX0" fmla="*/ 86966 w 87458"/>
                  <a:gd name="connsiteY0" fmla="*/ 47568 h 95583"/>
                  <a:gd name="connsiteX1" fmla="*/ 43237 w 87458"/>
                  <a:gd name="connsiteY1" fmla="*/ 95360 h 95583"/>
                  <a:gd name="connsiteX2" fmla="*/ -493 w 87458"/>
                  <a:gd name="connsiteY2" fmla="*/ 47568 h 95583"/>
                  <a:gd name="connsiteX3" fmla="*/ 43237 w 87458"/>
                  <a:gd name="connsiteY3" fmla="*/ -224 h 95583"/>
                  <a:gd name="connsiteX4" fmla="*/ 86966 w 87458"/>
                  <a:gd name="connsiteY4" fmla="*/ 47568 h 95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458" h="95583">
                    <a:moveTo>
                      <a:pt x="86966" y="47568"/>
                    </a:moveTo>
                    <a:cubicBezTo>
                      <a:pt x="86966" y="73962"/>
                      <a:pt x="67388" y="95360"/>
                      <a:pt x="43237" y="95360"/>
                    </a:cubicBezTo>
                    <a:cubicBezTo>
                      <a:pt x="19086" y="95360"/>
                      <a:pt x="-493" y="73962"/>
                      <a:pt x="-493" y="47568"/>
                    </a:cubicBezTo>
                    <a:cubicBezTo>
                      <a:pt x="-493" y="21174"/>
                      <a:pt x="19086" y="-224"/>
                      <a:pt x="43237" y="-224"/>
                    </a:cubicBezTo>
                    <a:cubicBezTo>
                      <a:pt x="67388" y="-224"/>
                      <a:pt x="86966" y="21173"/>
                      <a:pt x="86966" y="47568"/>
                    </a:cubicBezTo>
                    <a:close/>
                  </a:path>
                </a:pathLst>
              </a:custGeom>
              <a:solidFill>
                <a:srgbClr val="08100A"/>
              </a:solidFill>
              <a:ln w="77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7D67A4CC-C5E5-EFB9-A720-E5CE49B3D591}"/>
                  </a:ext>
                </a:extLst>
              </p:cNvPr>
              <p:cNvSpPr/>
              <p:nvPr/>
            </p:nvSpPr>
            <p:spPr>
              <a:xfrm rot="-473752">
                <a:off x="6045927" y="4424175"/>
                <a:ext cx="75591" cy="75594"/>
              </a:xfrm>
              <a:custGeom>
                <a:avLst/>
                <a:gdLst>
                  <a:gd name="connsiteX0" fmla="*/ 75099 w 75591"/>
                  <a:gd name="connsiteY0" fmla="*/ 37573 h 75594"/>
                  <a:gd name="connsiteX1" fmla="*/ 37303 w 75591"/>
                  <a:gd name="connsiteY1" fmla="*/ 75370 h 75594"/>
                  <a:gd name="connsiteX2" fmla="*/ -492 w 75591"/>
                  <a:gd name="connsiteY2" fmla="*/ 37573 h 75594"/>
                  <a:gd name="connsiteX3" fmla="*/ 37303 w 75591"/>
                  <a:gd name="connsiteY3" fmla="*/ -224 h 75594"/>
                  <a:gd name="connsiteX4" fmla="*/ 75099 w 75591"/>
                  <a:gd name="connsiteY4" fmla="*/ 37573 h 7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91" h="75594">
                    <a:moveTo>
                      <a:pt x="75099" y="37573"/>
                    </a:moveTo>
                    <a:cubicBezTo>
                      <a:pt x="75099" y="58448"/>
                      <a:pt x="58177" y="75370"/>
                      <a:pt x="37303" y="75370"/>
                    </a:cubicBezTo>
                    <a:cubicBezTo>
                      <a:pt x="16429" y="75370"/>
                      <a:pt x="-492" y="58448"/>
                      <a:pt x="-492" y="37573"/>
                    </a:cubicBezTo>
                    <a:cubicBezTo>
                      <a:pt x="-492" y="16699"/>
                      <a:pt x="16429" y="-224"/>
                      <a:pt x="37303" y="-224"/>
                    </a:cubicBezTo>
                    <a:cubicBezTo>
                      <a:pt x="58177" y="-224"/>
                      <a:pt x="75099" y="16698"/>
                      <a:pt x="75099" y="3757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F522B588-CF54-4A6E-7214-BE86E4D74137}"/>
                  </a:ext>
                </a:extLst>
              </p:cNvPr>
              <p:cNvSpPr/>
              <p:nvPr/>
            </p:nvSpPr>
            <p:spPr>
              <a:xfrm>
                <a:off x="5610520" y="4458327"/>
                <a:ext cx="27877" cy="38673"/>
              </a:xfrm>
              <a:custGeom>
                <a:avLst/>
                <a:gdLst>
                  <a:gd name="connsiteX0" fmla="*/ 8408 w 27877"/>
                  <a:gd name="connsiteY0" fmla="*/ 38320 h 38673"/>
                  <a:gd name="connsiteX1" fmla="*/ 27730 w 27877"/>
                  <a:gd name="connsiteY1" fmla="*/ 23026 h 38673"/>
                  <a:gd name="connsiteX2" fmla="*/ 14397 w 27877"/>
                  <a:gd name="connsiteY2" fmla="*/ -353 h 38673"/>
                  <a:gd name="connsiteX3" fmla="*/ -147 w 27877"/>
                  <a:gd name="connsiteY3" fmla="*/ 13017 h 38673"/>
                  <a:gd name="connsiteX4" fmla="*/ 8408 w 27877"/>
                  <a:gd name="connsiteY4" fmla="*/ 38320 h 38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77" h="38673">
                    <a:moveTo>
                      <a:pt x="8408" y="38320"/>
                    </a:moveTo>
                    <a:lnTo>
                      <a:pt x="27730" y="23026"/>
                    </a:lnTo>
                    <a:lnTo>
                      <a:pt x="14397" y="-353"/>
                    </a:lnTo>
                    <a:lnTo>
                      <a:pt x="-147" y="13017"/>
                    </a:lnTo>
                    <a:lnTo>
                      <a:pt x="8408" y="38320"/>
                    </a:lnTo>
                    <a:close/>
                  </a:path>
                </a:pathLst>
              </a:custGeom>
              <a:solidFill>
                <a:srgbClr val="B0B3B3"/>
              </a:soli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6C610833-B6BD-1A1A-72E8-FB441D251F83}"/>
                  </a:ext>
                </a:extLst>
              </p:cNvPr>
              <p:cNvSpPr/>
              <p:nvPr/>
            </p:nvSpPr>
            <p:spPr>
              <a:xfrm rot="-473773">
                <a:off x="5596678" y="4470789"/>
                <a:ext cx="113297" cy="111828"/>
              </a:xfrm>
              <a:custGeom>
                <a:avLst/>
                <a:gdLst>
                  <a:gd name="connsiteX0" fmla="*/ 112760 w 113297"/>
                  <a:gd name="connsiteY0" fmla="*/ 55697 h 111828"/>
                  <a:gd name="connsiteX1" fmla="*/ 56111 w 113297"/>
                  <a:gd name="connsiteY1" fmla="*/ 111611 h 111828"/>
                  <a:gd name="connsiteX2" fmla="*/ -538 w 113297"/>
                  <a:gd name="connsiteY2" fmla="*/ 55697 h 111828"/>
                  <a:gd name="connsiteX3" fmla="*/ 56111 w 113297"/>
                  <a:gd name="connsiteY3" fmla="*/ -217 h 111828"/>
                  <a:gd name="connsiteX4" fmla="*/ 112760 w 113297"/>
                  <a:gd name="connsiteY4" fmla="*/ 55697 h 11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297" h="111828">
                    <a:moveTo>
                      <a:pt x="112760" y="55697"/>
                    </a:moveTo>
                    <a:cubicBezTo>
                      <a:pt x="112760" y="86577"/>
                      <a:pt x="87398" y="111611"/>
                      <a:pt x="56111" y="111611"/>
                    </a:cubicBezTo>
                    <a:cubicBezTo>
                      <a:pt x="24825" y="111611"/>
                      <a:pt x="-538" y="86577"/>
                      <a:pt x="-538" y="55697"/>
                    </a:cubicBezTo>
                    <a:cubicBezTo>
                      <a:pt x="-538" y="24817"/>
                      <a:pt x="24825" y="-217"/>
                      <a:pt x="56111" y="-217"/>
                    </a:cubicBezTo>
                    <a:cubicBezTo>
                      <a:pt x="87398" y="-217"/>
                      <a:pt x="112760" y="24816"/>
                      <a:pt x="112760" y="55697"/>
                    </a:cubicBezTo>
                    <a:close/>
                  </a:path>
                </a:pathLst>
              </a:custGeom>
              <a:solidFill>
                <a:srgbClr val="FCFFFF"/>
              </a:solidFill>
              <a:ln w="9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D85F5FD0-CC5E-14E4-8304-39EFF9172B41}"/>
                  </a:ext>
                </a:extLst>
              </p:cNvPr>
              <p:cNvSpPr/>
              <p:nvPr/>
            </p:nvSpPr>
            <p:spPr>
              <a:xfrm rot="-473757">
                <a:off x="5615196" y="4480023"/>
                <a:ext cx="87061" cy="88088"/>
              </a:xfrm>
              <a:custGeom>
                <a:avLst/>
                <a:gdLst>
                  <a:gd name="connsiteX0" fmla="*/ 86524 w 87061"/>
                  <a:gd name="connsiteY0" fmla="*/ 43827 h 88088"/>
                  <a:gd name="connsiteX1" fmla="*/ 42994 w 87061"/>
                  <a:gd name="connsiteY1" fmla="*/ 87871 h 88088"/>
                  <a:gd name="connsiteX2" fmla="*/ -537 w 87061"/>
                  <a:gd name="connsiteY2" fmla="*/ 43827 h 88088"/>
                  <a:gd name="connsiteX3" fmla="*/ 42994 w 87061"/>
                  <a:gd name="connsiteY3" fmla="*/ -217 h 88088"/>
                  <a:gd name="connsiteX4" fmla="*/ 86524 w 87061"/>
                  <a:gd name="connsiteY4" fmla="*/ 43827 h 8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061" h="88088">
                    <a:moveTo>
                      <a:pt x="86524" y="43827"/>
                    </a:moveTo>
                    <a:cubicBezTo>
                      <a:pt x="86524" y="68152"/>
                      <a:pt x="67035" y="87871"/>
                      <a:pt x="42994" y="87871"/>
                    </a:cubicBezTo>
                    <a:cubicBezTo>
                      <a:pt x="18952" y="87871"/>
                      <a:pt x="-537" y="68152"/>
                      <a:pt x="-537" y="43827"/>
                    </a:cubicBezTo>
                    <a:cubicBezTo>
                      <a:pt x="-537" y="19502"/>
                      <a:pt x="18952" y="-217"/>
                      <a:pt x="42994" y="-217"/>
                    </a:cubicBezTo>
                    <a:cubicBezTo>
                      <a:pt x="67035" y="-217"/>
                      <a:pt x="86524" y="19501"/>
                      <a:pt x="86524" y="43827"/>
                    </a:cubicBezTo>
                    <a:close/>
                  </a:path>
                </a:pathLst>
              </a:custGeom>
              <a:solidFill>
                <a:srgbClr val="08100A"/>
              </a:solidFill>
              <a:ln w="74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7C7EE593-F5E5-AF91-3993-8BF0382B58B0}"/>
                  </a:ext>
                </a:extLst>
              </p:cNvPr>
              <p:cNvSpPr/>
              <p:nvPr/>
            </p:nvSpPr>
            <p:spPr>
              <a:xfrm rot="-473764">
                <a:off x="5623931" y="4489419"/>
                <a:ext cx="69342" cy="69347"/>
              </a:xfrm>
              <a:custGeom>
                <a:avLst/>
                <a:gdLst>
                  <a:gd name="connsiteX0" fmla="*/ 68805 w 69342"/>
                  <a:gd name="connsiteY0" fmla="*/ 34456 h 69347"/>
                  <a:gd name="connsiteX1" fmla="*/ 34134 w 69342"/>
                  <a:gd name="connsiteY1" fmla="*/ 69130 h 69347"/>
                  <a:gd name="connsiteX2" fmla="*/ -537 w 69342"/>
                  <a:gd name="connsiteY2" fmla="*/ 34456 h 69347"/>
                  <a:gd name="connsiteX3" fmla="*/ 34134 w 69342"/>
                  <a:gd name="connsiteY3" fmla="*/ -217 h 69347"/>
                  <a:gd name="connsiteX4" fmla="*/ 68805 w 69342"/>
                  <a:gd name="connsiteY4" fmla="*/ 34456 h 69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42" h="69347">
                    <a:moveTo>
                      <a:pt x="68805" y="34456"/>
                    </a:moveTo>
                    <a:cubicBezTo>
                      <a:pt x="68805" y="53606"/>
                      <a:pt x="53282" y="69130"/>
                      <a:pt x="34134" y="69130"/>
                    </a:cubicBezTo>
                    <a:cubicBezTo>
                      <a:pt x="14986" y="69130"/>
                      <a:pt x="-537" y="53606"/>
                      <a:pt x="-537" y="34456"/>
                    </a:cubicBezTo>
                    <a:cubicBezTo>
                      <a:pt x="-537" y="15307"/>
                      <a:pt x="14986" y="-217"/>
                      <a:pt x="34134" y="-217"/>
                    </a:cubicBezTo>
                    <a:cubicBezTo>
                      <a:pt x="53282" y="-217"/>
                      <a:pt x="68805" y="15306"/>
                      <a:pt x="68805" y="344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5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3EF01013-AD94-4329-7353-A1DD735D00DD}"/>
                  </a:ext>
                </a:extLst>
              </p:cNvPr>
              <p:cNvSpPr/>
              <p:nvPr/>
            </p:nvSpPr>
            <p:spPr>
              <a:xfrm>
                <a:off x="5830555" y="4416111"/>
                <a:ext cx="42792" cy="41084"/>
              </a:xfrm>
              <a:custGeom>
                <a:avLst/>
                <a:gdLst>
                  <a:gd name="connsiteX0" fmla="*/ -168 w 42792"/>
                  <a:gd name="connsiteY0" fmla="*/ 27231 h 41084"/>
                  <a:gd name="connsiteX1" fmla="*/ 14267 w 42792"/>
                  <a:gd name="connsiteY1" fmla="*/ 40366 h 41084"/>
                  <a:gd name="connsiteX2" fmla="*/ 36991 w 42792"/>
                  <a:gd name="connsiteY2" fmla="*/ 35953 h 41084"/>
                  <a:gd name="connsiteX3" fmla="*/ 42565 w 42792"/>
                  <a:gd name="connsiteY3" fmla="*/ 12474 h 41084"/>
                  <a:gd name="connsiteX4" fmla="*/ 39525 w 42792"/>
                  <a:gd name="connsiteY4" fmla="*/ -349 h 41084"/>
                  <a:gd name="connsiteX5" fmla="*/ 22903 w 42792"/>
                  <a:gd name="connsiteY5" fmla="*/ 2587 h 41084"/>
                  <a:gd name="connsiteX6" fmla="*/ -168 w 42792"/>
                  <a:gd name="connsiteY6" fmla="*/ 27231 h 41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92" h="41084">
                    <a:moveTo>
                      <a:pt x="-168" y="27231"/>
                    </a:moveTo>
                    <a:cubicBezTo>
                      <a:pt x="-168" y="27231"/>
                      <a:pt x="2786" y="39435"/>
                      <a:pt x="14267" y="40366"/>
                    </a:cubicBezTo>
                    <a:cubicBezTo>
                      <a:pt x="25749" y="41296"/>
                      <a:pt x="30081" y="40695"/>
                      <a:pt x="36991" y="35953"/>
                    </a:cubicBezTo>
                    <a:cubicBezTo>
                      <a:pt x="43902" y="31210"/>
                      <a:pt x="42461" y="16273"/>
                      <a:pt x="42565" y="12474"/>
                    </a:cubicBezTo>
                    <a:cubicBezTo>
                      <a:pt x="42669" y="8676"/>
                      <a:pt x="39525" y="-349"/>
                      <a:pt x="39525" y="-349"/>
                    </a:cubicBezTo>
                    <a:lnTo>
                      <a:pt x="22903" y="2587"/>
                    </a:lnTo>
                    <a:lnTo>
                      <a:pt x="-168" y="27231"/>
                    </a:lnTo>
                    <a:close/>
                  </a:path>
                </a:pathLst>
              </a:custGeom>
              <a:gradFill>
                <a:gsLst>
                  <a:gs pos="0">
                    <a:srgbClr val="A3AEBC"/>
                  </a:gs>
                  <a:gs pos="50000">
                    <a:srgbClr val="7E8691"/>
                  </a:gs>
                  <a:gs pos="100000">
                    <a:srgbClr val="5A5F66"/>
                  </a:gs>
                </a:gsLst>
                <a:lin ang="14599331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F7F2CF4-B0B1-AC0B-D3C1-83503AD957DC}"/>
                  </a:ext>
                </a:extLst>
              </p:cNvPr>
              <p:cNvSpPr/>
              <p:nvPr/>
            </p:nvSpPr>
            <p:spPr>
              <a:xfrm>
                <a:off x="5680976" y="4442573"/>
                <a:ext cx="37402" cy="34549"/>
              </a:xfrm>
              <a:custGeom>
                <a:avLst/>
                <a:gdLst>
                  <a:gd name="connsiteX0" fmla="*/ -154 w 37402"/>
                  <a:gd name="connsiteY0" fmla="*/ 22975 h 34549"/>
                  <a:gd name="connsiteX1" fmla="*/ 12384 w 37402"/>
                  <a:gd name="connsiteY1" fmla="*/ 33923 h 34549"/>
                  <a:gd name="connsiteX2" fmla="*/ 32242 w 37402"/>
                  <a:gd name="connsiteY2" fmla="*/ 30112 h 34549"/>
                  <a:gd name="connsiteX3" fmla="*/ 37220 w 37402"/>
                  <a:gd name="connsiteY3" fmla="*/ 10391 h 34549"/>
                  <a:gd name="connsiteX4" fmla="*/ 34629 w 37402"/>
                  <a:gd name="connsiteY4" fmla="*/ -351 h 34549"/>
                  <a:gd name="connsiteX5" fmla="*/ 20105 w 37402"/>
                  <a:gd name="connsiteY5" fmla="*/ 2191 h 34549"/>
                  <a:gd name="connsiteX6" fmla="*/ -154 w 37402"/>
                  <a:gd name="connsiteY6" fmla="*/ 22975 h 3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402" h="34549">
                    <a:moveTo>
                      <a:pt x="-154" y="22975"/>
                    </a:moveTo>
                    <a:cubicBezTo>
                      <a:pt x="-154" y="22975"/>
                      <a:pt x="2366" y="33198"/>
                      <a:pt x="12384" y="33923"/>
                    </a:cubicBezTo>
                    <a:cubicBezTo>
                      <a:pt x="22402" y="34649"/>
                      <a:pt x="26186" y="34124"/>
                      <a:pt x="32242" y="30112"/>
                    </a:cubicBezTo>
                    <a:cubicBezTo>
                      <a:pt x="38297" y="26100"/>
                      <a:pt x="37112" y="13578"/>
                      <a:pt x="37220" y="10391"/>
                    </a:cubicBezTo>
                    <a:cubicBezTo>
                      <a:pt x="37329" y="7204"/>
                      <a:pt x="34629" y="-351"/>
                      <a:pt x="34629" y="-351"/>
                    </a:cubicBezTo>
                    <a:lnTo>
                      <a:pt x="20105" y="2191"/>
                    </a:lnTo>
                    <a:lnTo>
                      <a:pt x="-154" y="22975"/>
                    </a:lnTo>
                    <a:close/>
                  </a:path>
                </a:pathLst>
              </a:custGeom>
              <a:gradFill>
                <a:gsLst>
                  <a:gs pos="0">
                    <a:srgbClr val="A3AEBC"/>
                  </a:gs>
                  <a:gs pos="50000">
                    <a:srgbClr val="7E8691"/>
                  </a:gs>
                  <a:gs pos="100000">
                    <a:srgbClr val="5A5F66"/>
                  </a:gs>
                </a:gsLst>
                <a:lin ang="14555181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13132FD1-7115-154A-1515-00781933F00D}"/>
                  </a:ext>
                </a:extLst>
              </p:cNvPr>
              <p:cNvSpPr/>
              <p:nvPr/>
            </p:nvSpPr>
            <p:spPr>
              <a:xfrm>
                <a:off x="6161971" y="4373692"/>
                <a:ext cx="62652" cy="48249"/>
              </a:xfrm>
              <a:custGeom>
                <a:avLst/>
                <a:gdLst>
                  <a:gd name="connsiteX0" fmla="*/ -200 w 62652"/>
                  <a:gd name="connsiteY0" fmla="*/ 21970 h 48249"/>
                  <a:gd name="connsiteX1" fmla="*/ 19377 w 62652"/>
                  <a:gd name="connsiteY1" fmla="*/ 46720 h 48249"/>
                  <a:gd name="connsiteX2" fmla="*/ 50054 w 62652"/>
                  <a:gd name="connsiteY2" fmla="*/ 41618 h 48249"/>
                  <a:gd name="connsiteX3" fmla="*/ 62435 w 62652"/>
                  <a:gd name="connsiteY3" fmla="*/ 14678 h 48249"/>
                  <a:gd name="connsiteX4" fmla="*/ 58594 w 62652"/>
                  <a:gd name="connsiteY4" fmla="*/ -92 h 48249"/>
                  <a:gd name="connsiteX5" fmla="*/ 34355 w 62652"/>
                  <a:gd name="connsiteY5" fmla="*/ -345 h 48249"/>
                  <a:gd name="connsiteX6" fmla="*/ -201 w 62652"/>
                  <a:gd name="connsiteY6" fmla="*/ 21970 h 4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652" h="48249">
                    <a:moveTo>
                      <a:pt x="-200" y="21970"/>
                    </a:moveTo>
                    <a:cubicBezTo>
                      <a:pt x="-200" y="21970"/>
                      <a:pt x="2763" y="43284"/>
                      <a:pt x="19377" y="46720"/>
                    </a:cubicBezTo>
                    <a:cubicBezTo>
                      <a:pt x="35992" y="50155"/>
                      <a:pt x="39820" y="45394"/>
                      <a:pt x="50054" y="41618"/>
                    </a:cubicBezTo>
                    <a:cubicBezTo>
                      <a:pt x="60287" y="37842"/>
                      <a:pt x="62116" y="18842"/>
                      <a:pt x="62435" y="14678"/>
                    </a:cubicBezTo>
                    <a:cubicBezTo>
                      <a:pt x="62753" y="10514"/>
                      <a:pt x="58594" y="-92"/>
                      <a:pt x="58594" y="-92"/>
                    </a:cubicBezTo>
                    <a:lnTo>
                      <a:pt x="34355" y="-345"/>
                    </a:lnTo>
                    <a:lnTo>
                      <a:pt x="-201" y="21970"/>
                    </a:lnTo>
                    <a:close/>
                  </a:path>
                </a:pathLst>
              </a:custGeom>
              <a:gradFill>
                <a:gsLst>
                  <a:gs pos="0">
                    <a:srgbClr val="A3AEBC"/>
                  </a:gs>
                  <a:gs pos="50000">
                    <a:srgbClr val="7E8691"/>
                  </a:gs>
                  <a:gs pos="100000">
                    <a:srgbClr val="5A5F66"/>
                  </a:gs>
                </a:gsLst>
                <a:lin ang="14652561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AD5CA9C5-CC17-40FE-9C65-D2AC0943348D}"/>
                  </a:ext>
                </a:extLst>
              </p:cNvPr>
              <p:cNvSpPr/>
              <p:nvPr/>
            </p:nvSpPr>
            <p:spPr>
              <a:xfrm>
                <a:off x="6061164" y="4142220"/>
                <a:ext cx="61862" cy="67630"/>
              </a:xfrm>
              <a:custGeom>
                <a:avLst/>
                <a:gdLst>
                  <a:gd name="connsiteX0" fmla="*/ 9220 w 61862"/>
                  <a:gd name="connsiteY0" fmla="*/ 67306 h 67630"/>
                  <a:gd name="connsiteX1" fmla="*/ 61671 w 61862"/>
                  <a:gd name="connsiteY1" fmla="*/ 31650 h 67630"/>
                  <a:gd name="connsiteX2" fmla="*/ 42100 w 61862"/>
                  <a:gd name="connsiteY2" fmla="*/ -324 h 67630"/>
                  <a:gd name="connsiteX3" fmla="*/ -191 w 61862"/>
                  <a:gd name="connsiteY3" fmla="*/ 35815 h 67630"/>
                  <a:gd name="connsiteX4" fmla="*/ 9222 w 61862"/>
                  <a:gd name="connsiteY4" fmla="*/ 67306 h 6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862" h="67630">
                    <a:moveTo>
                      <a:pt x="9220" y="67306"/>
                    </a:moveTo>
                    <a:lnTo>
                      <a:pt x="61671" y="31650"/>
                    </a:lnTo>
                    <a:lnTo>
                      <a:pt x="42100" y="-324"/>
                    </a:lnTo>
                    <a:lnTo>
                      <a:pt x="-191" y="35815"/>
                    </a:lnTo>
                    <a:lnTo>
                      <a:pt x="9222" y="67306"/>
                    </a:lnTo>
                    <a:close/>
                  </a:path>
                </a:pathLst>
              </a:custGeom>
              <a:solidFill>
                <a:srgbClr val="2E6DBB"/>
              </a:soli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5F18ACFD-D6FD-57C1-6644-6BA776DEC0CE}"/>
                  </a:ext>
                </a:extLst>
              </p:cNvPr>
              <p:cNvSpPr/>
              <p:nvPr/>
            </p:nvSpPr>
            <p:spPr>
              <a:xfrm>
                <a:off x="6072732" y="4182204"/>
                <a:ext cx="61902" cy="50954"/>
              </a:xfrm>
              <a:custGeom>
                <a:avLst/>
                <a:gdLst>
                  <a:gd name="connsiteX0" fmla="*/ -188 w 61902"/>
                  <a:gd name="connsiteY0" fmla="*/ 36162 h 50954"/>
                  <a:gd name="connsiteX1" fmla="*/ 53720 w 61902"/>
                  <a:gd name="connsiteY1" fmla="*/ -327 h 50954"/>
                  <a:gd name="connsiteX2" fmla="*/ 61710 w 61902"/>
                  <a:gd name="connsiteY2" fmla="*/ 11809 h 50954"/>
                  <a:gd name="connsiteX3" fmla="*/ 4652 w 61902"/>
                  <a:gd name="connsiteY3" fmla="*/ 50627 h 50954"/>
                  <a:gd name="connsiteX4" fmla="*/ -192 w 61902"/>
                  <a:gd name="connsiteY4" fmla="*/ 36162 h 5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02" h="50954">
                    <a:moveTo>
                      <a:pt x="-188" y="36162"/>
                    </a:moveTo>
                    <a:lnTo>
                      <a:pt x="53720" y="-327"/>
                    </a:lnTo>
                    <a:lnTo>
                      <a:pt x="61710" y="11809"/>
                    </a:lnTo>
                    <a:lnTo>
                      <a:pt x="4652" y="50627"/>
                    </a:lnTo>
                    <a:lnTo>
                      <a:pt x="-192" y="36162"/>
                    </a:lnTo>
                    <a:close/>
                  </a:path>
                </a:pathLst>
              </a:custGeom>
              <a:solidFill>
                <a:srgbClr val="801D22"/>
              </a:soli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4E6D65A2-4388-3FC1-0C19-9A02C88DCFBA}"/>
                  </a:ext>
                </a:extLst>
              </p:cNvPr>
              <p:cNvSpPr/>
              <p:nvPr/>
            </p:nvSpPr>
            <p:spPr>
              <a:xfrm>
                <a:off x="6079817" y="4202042"/>
                <a:ext cx="69860" cy="52445"/>
              </a:xfrm>
              <a:custGeom>
                <a:avLst/>
                <a:gdLst>
                  <a:gd name="connsiteX0" fmla="*/ -190 w 69860"/>
                  <a:gd name="connsiteY0" fmla="*/ 37727 h 52445"/>
                  <a:gd name="connsiteX1" fmla="*/ 60908 w 69860"/>
                  <a:gd name="connsiteY1" fmla="*/ -329 h 52445"/>
                  <a:gd name="connsiteX2" fmla="*/ 69668 w 69860"/>
                  <a:gd name="connsiteY2" fmla="*/ 11640 h 52445"/>
                  <a:gd name="connsiteX3" fmla="*/ 4997 w 69860"/>
                  <a:gd name="connsiteY3" fmla="*/ 52116 h 52445"/>
                  <a:gd name="connsiteX4" fmla="*/ -193 w 69860"/>
                  <a:gd name="connsiteY4" fmla="*/ 37727 h 5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60" h="52445">
                    <a:moveTo>
                      <a:pt x="-190" y="37727"/>
                    </a:moveTo>
                    <a:lnTo>
                      <a:pt x="60908" y="-329"/>
                    </a:lnTo>
                    <a:lnTo>
                      <a:pt x="69668" y="11640"/>
                    </a:lnTo>
                    <a:lnTo>
                      <a:pt x="4997" y="52116"/>
                    </a:lnTo>
                    <a:lnTo>
                      <a:pt x="-193" y="37727"/>
                    </a:lnTo>
                    <a:close/>
                  </a:path>
                </a:pathLst>
              </a:custGeom>
              <a:solidFill>
                <a:srgbClr val="801D22"/>
              </a:soli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1AF5587C-AB63-3639-7012-B1408F836D2E}"/>
                  </a:ext>
                </a:extLst>
              </p:cNvPr>
              <p:cNvSpPr/>
              <p:nvPr/>
            </p:nvSpPr>
            <p:spPr>
              <a:xfrm>
                <a:off x="5779047" y="4314806"/>
                <a:ext cx="363507" cy="51512"/>
              </a:xfrm>
              <a:custGeom>
                <a:avLst/>
                <a:gdLst>
                  <a:gd name="connsiteX0" fmla="*/ 317477 w 363507"/>
                  <a:gd name="connsiteY0" fmla="*/ 29210 h 51512"/>
                  <a:gd name="connsiteX1" fmla="*/ 4773 w 363507"/>
                  <a:gd name="connsiteY1" fmla="*/ 51172 h 51512"/>
                  <a:gd name="connsiteX2" fmla="*/ 2294 w 363507"/>
                  <a:gd name="connsiteY2" fmla="*/ 46164 h 51512"/>
                  <a:gd name="connsiteX3" fmla="*/ 333574 w 363507"/>
                  <a:gd name="connsiteY3" fmla="*/ 3787 h 51512"/>
                  <a:gd name="connsiteX4" fmla="*/ 363329 w 363507"/>
                  <a:gd name="connsiteY4" fmla="*/ -340 h 51512"/>
                  <a:gd name="connsiteX5" fmla="*/ 317477 w 363507"/>
                  <a:gd name="connsiteY5" fmla="*/ 29210 h 5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3507" h="51512">
                    <a:moveTo>
                      <a:pt x="317477" y="29210"/>
                    </a:moveTo>
                    <a:lnTo>
                      <a:pt x="4773" y="51172"/>
                    </a:lnTo>
                    <a:cubicBezTo>
                      <a:pt x="4773" y="51172"/>
                      <a:pt x="-4464" y="48885"/>
                      <a:pt x="2294" y="46164"/>
                    </a:cubicBezTo>
                    <a:cubicBezTo>
                      <a:pt x="9052" y="43443"/>
                      <a:pt x="333574" y="3787"/>
                      <a:pt x="333574" y="3787"/>
                    </a:cubicBezTo>
                    <a:lnTo>
                      <a:pt x="363329" y="-340"/>
                    </a:lnTo>
                    <a:lnTo>
                      <a:pt x="317477" y="29210"/>
                    </a:lnTo>
                    <a:close/>
                  </a:path>
                </a:pathLst>
              </a:custGeom>
              <a:solidFill>
                <a:srgbClr val="BAC3C4"/>
              </a:soli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F0EFE80A-9A0F-C710-366A-077747D39755}"/>
                  </a:ext>
                </a:extLst>
              </p:cNvPr>
              <p:cNvSpPr/>
              <p:nvPr/>
            </p:nvSpPr>
            <p:spPr>
              <a:xfrm>
                <a:off x="6630771" y="4009126"/>
                <a:ext cx="10519" cy="18386"/>
              </a:xfrm>
              <a:custGeom>
                <a:avLst/>
                <a:gdLst>
                  <a:gd name="connsiteX0" fmla="*/ 4253 w 10519"/>
                  <a:gd name="connsiteY0" fmla="*/ 1933 h 18386"/>
                  <a:gd name="connsiteX1" fmla="*/ 8945 w 10519"/>
                  <a:gd name="connsiteY1" fmla="*/ 3165 h 18386"/>
                  <a:gd name="connsiteX2" fmla="*/ 10080 w 10519"/>
                  <a:gd name="connsiteY2" fmla="*/ 11355 h 18386"/>
                  <a:gd name="connsiteX3" fmla="*/ 6267 w 10519"/>
                  <a:gd name="connsiteY3" fmla="*/ 16453 h 18386"/>
                  <a:gd name="connsiteX4" fmla="*/ 1575 w 10519"/>
                  <a:gd name="connsiteY4" fmla="*/ 15222 h 18386"/>
                  <a:gd name="connsiteX5" fmla="*/ 439 w 10519"/>
                  <a:gd name="connsiteY5" fmla="*/ 7031 h 18386"/>
                  <a:gd name="connsiteX6" fmla="*/ 4253 w 10519"/>
                  <a:gd name="connsiteY6" fmla="*/ 1933 h 1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19" h="18386">
                    <a:moveTo>
                      <a:pt x="4253" y="1933"/>
                    </a:moveTo>
                    <a:cubicBezTo>
                      <a:pt x="6602" y="866"/>
                      <a:pt x="8702" y="1417"/>
                      <a:pt x="8945" y="3165"/>
                    </a:cubicBezTo>
                    <a:lnTo>
                      <a:pt x="10080" y="11355"/>
                    </a:lnTo>
                    <a:cubicBezTo>
                      <a:pt x="10323" y="13103"/>
                      <a:pt x="8615" y="15385"/>
                      <a:pt x="6267" y="16453"/>
                    </a:cubicBezTo>
                    <a:cubicBezTo>
                      <a:pt x="3918" y="17520"/>
                      <a:pt x="1817" y="16969"/>
                      <a:pt x="1575" y="15222"/>
                    </a:cubicBezTo>
                    <a:lnTo>
                      <a:pt x="439" y="7031"/>
                    </a:lnTo>
                    <a:cubicBezTo>
                      <a:pt x="196" y="5284"/>
                      <a:pt x="1904" y="3001"/>
                      <a:pt x="4253" y="193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9F65DF6F-34E8-9285-C479-3120DFCBAF18}"/>
                  </a:ext>
                </a:extLst>
              </p:cNvPr>
              <p:cNvSpPr/>
              <p:nvPr/>
            </p:nvSpPr>
            <p:spPr>
              <a:xfrm>
                <a:off x="6617707" y="4015065"/>
                <a:ext cx="10519" cy="18386"/>
              </a:xfrm>
              <a:custGeom>
                <a:avLst/>
                <a:gdLst>
                  <a:gd name="connsiteX0" fmla="*/ 4253 w 10519"/>
                  <a:gd name="connsiteY0" fmla="*/ 1933 h 18386"/>
                  <a:gd name="connsiteX1" fmla="*/ 8945 w 10519"/>
                  <a:gd name="connsiteY1" fmla="*/ 3165 h 18386"/>
                  <a:gd name="connsiteX2" fmla="*/ 10080 w 10519"/>
                  <a:gd name="connsiteY2" fmla="*/ 11355 h 18386"/>
                  <a:gd name="connsiteX3" fmla="*/ 6267 w 10519"/>
                  <a:gd name="connsiteY3" fmla="*/ 16453 h 18386"/>
                  <a:gd name="connsiteX4" fmla="*/ 1575 w 10519"/>
                  <a:gd name="connsiteY4" fmla="*/ 15222 h 18386"/>
                  <a:gd name="connsiteX5" fmla="*/ 439 w 10519"/>
                  <a:gd name="connsiteY5" fmla="*/ 7031 h 18386"/>
                  <a:gd name="connsiteX6" fmla="*/ 4253 w 10519"/>
                  <a:gd name="connsiteY6" fmla="*/ 1933 h 1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19" h="18386">
                    <a:moveTo>
                      <a:pt x="4253" y="1933"/>
                    </a:moveTo>
                    <a:cubicBezTo>
                      <a:pt x="6602" y="866"/>
                      <a:pt x="8702" y="1417"/>
                      <a:pt x="8945" y="3165"/>
                    </a:cubicBezTo>
                    <a:lnTo>
                      <a:pt x="10080" y="11355"/>
                    </a:lnTo>
                    <a:cubicBezTo>
                      <a:pt x="10323" y="13103"/>
                      <a:pt x="8615" y="15385"/>
                      <a:pt x="6267" y="16453"/>
                    </a:cubicBezTo>
                    <a:cubicBezTo>
                      <a:pt x="3918" y="17520"/>
                      <a:pt x="1817" y="16969"/>
                      <a:pt x="1575" y="15222"/>
                    </a:cubicBezTo>
                    <a:lnTo>
                      <a:pt x="439" y="7031"/>
                    </a:lnTo>
                    <a:cubicBezTo>
                      <a:pt x="196" y="5284"/>
                      <a:pt x="1904" y="3001"/>
                      <a:pt x="4253" y="193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6EE0D6B8-79F2-63D5-56D9-6E2E6AA88979}"/>
                  </a:ext>
                </a:extLst>
              </p:cNvPr>
              <p:cNvSpPr/>
              <p:nvPr/>
            </p:nvSpPr>
            <p:spPr>
              <a:xfrm>
                <a:off x="6604643" y="4021004"/>
                <a:ext cx="10519" cy="18386"/>
              </a:xfrm>
              <a:custGeom>
                <a:avLst/>
                <a:gdLst>
                  <a:gd name="connsiteX0" fmla="*/ 4253 w 10519"/>
                  <a:gd name="connsiteY0" fmla="*/ 1933 h 18386"/>
                  <a:gd name="connsiteX1" fmla="*/ 8945 w 10519"/>
                  <a:gd name="connsiteY1" fmla="*/ 3165 h 18386"/>
                  <a:gd name="connsiteX2" fmla="*/ 10080 w 10519"/>
                  <a:gd name="connsiteY2" fmla="*/ 11355 h 18386"/>
                  <a:gd name="connsiteX3" fmla="*/ 6267 w 10519"/>
                  <a:gd name="connsiteY3" fmla="*/ 16453 h 18386"/>
                  <a:gd name="connsiteX4" fmla="*/ 1575 w 10519"/>
                  <a:gd name="connsiteY4" fmla="*/ 15222 h 18386"/>
                  <a:gd name="connsiteX5" fmla="*/ 439 w 10519"/>
                  <a:gd name="connsiteY5" fmla="*/ 7031 h 18386"/>
                  <a:gd name="connsiteX6" fmla="*/ 4253 w 10519"/>
                  <a:gd name="connsiteY6" fmla="*/ 1933 h 1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19" h="18386">
                    <a:moveTo>
                      <a:pt x="4253" y="1933"/>
                    </a:moveTo>
                    <a:cubicBezTo>
                      <a:pt x="6602" y="866"/>
                      <a:pt x="8702" y="1417"/>
                      <a:pt x="8945" y="3165"/>
                    </a:cubicBezTo>
                    <a:lnTo>
                      <a:pt x="10080" y="11355"/>
                    </a:lnTo>
                    <a:cubicBezTo>
                      <a:pt x="10323" y="13103"/>
                      <a:pt x="8615" y="15385"/>
                      <a:pt x="6267" y="16453"/>
                    </a:cubicBezTo>
                    <a:cubicBezTo>
                      <a:pt x="3918" y="17520"/>
                      <a:pt x="1817" y="16969"/>
                      <a:pt x="1575" y="15222"/>
                    </a:cubicBezTo>
                    <a:lnTo>
                      <a:pt x="439" y="7031"/>
                    </a:lnTo>
                    <a:cubicBezTo>
                      <a:pt x="196" y="5284"/>
                      <a:pt x="1904" y="3001"/>
                      <a:pt x="4253" y="193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80656983-A0C7-BB4B-A759-7621A95F8B7F}"/>
                  </a:ext>
                </a:extLst>
              </p:cNvPr>
              <p:cNvSpPr/>
              <p:nvPr/>
            </p:nvSpPr>
            <p:spPr>
              <a:xfrm>
                <a:off x="6591577" y="4026944"/>
                <a:ext cx="10519" cy="18386"/>
              </a:xfrm>
              <a:custGeom>
                <a:avLst/>
                <a:gdLst>
                  <a:gd name="connsiteX0" fmla="*/ 4253 w 10519"/>
                  <a:gd name="connsiteY0" fmla="*/ 1933 h 18386"/>
                  <a:gd name="connsiteX1" fmla="*/ 8945 w 10519"/>
                  <a:gd name="connsiteY1" fmla="*/ 3165 h 18386"/>
                  <a:gd name="connsiteX2" fmla="*/ 10080 w 10519"/>
                  <a:gd name="connsiteY2" fmla="*/ 11355 h 18386"/>
                  <a:gd name="connsiteX3" fmla="*/ 6267 w 10519"/>
                  <a:gd name="connsiteY3" fmla="*/ 16453 h 18386"/>
                  <a:gd name="connsiteX4" fmla="*/ 1575 w 10519"/>
                  <a:gd name="connsiteY4" fmla="*/ 15222 h 18386"/>
                  <a:gd name="connsiteX5" fmla="*/ 439 w 10519"/>
                  <a:gd name="connsiteY5" fmla="*/ 7031 h 18386"/>
                  <a:gd name="connsiteX6" fmla="*/ 4253 w 10519"/>
                  <a:gd name="connsiteY6" fmla="*/ 1933 h 1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19" h="18386">
                    <a:moveTo>
                      <a:pt x="4253" y="1933"/>
                    </a:moveTo>
                    <a:cubicBezTo>
                      <a:pt x="6602" y="866"/>
                      <a:pt x="8702" y="1417"/>
                      <a:pt x="8945" y="3165"/>
                    </a:cubicBezTo>
                    <a:lnTo>
                      <a:pt x="10080" y="11355"/>
                    </a:lnTo>
                    <a:cubicBezTo>
                      <a:pt x="10323" y="13103"/>
                      <a:pt x="8615" y="15385"/>
                      <a:pt x="6267" y="16453"/>
                    </a:cubicBezTo>
                    <a:cubicBezTo>
                      <a:pt x="3918" y="17520"/>
                      <a:pt x="1817" y="16969"/>
                      <a:pt x="1575" y="15222"/>
                    </a:cubicBezTo>
                    <a:lnTo>
                      <a:pt x="439" y="7031"/>
                    </a:lnTo>
                    <a:cubicBezTo>
                      <a:pt x="196" y="5284"/>
                      <a:pt x="1904" y="3001"/>
                      <a:pt x="4253" y="193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4889FDAE-A98B-A8ED-F36C-566BF2873A74}"/>
                  </a:ext>
                </a:extLst>
              </p:cNvPr>
              <p:cNvSpPr/>
              <p:nvPr/>
            </p:nvSpPr>
            <p:spPr>
              <a:xfrm>
                <a:off x="6578514" y="4032883"/>
                <a:ext cx="10519" cy="18386"/>
              </a:xfrm>
              <a:custGeom>
                <a:avLst/>
                <a:gdLst>
                  <a:gd name="connsiteX0" fmla="*/ 4253 w 10519"/>
                  <a:gd name="connsiteY0" fmla="*/ 1933 h 18386"/>
                  <a:gd name="connsiteX1" fmla="*/ 8945 w 10519"/>
                  <a:gd name="connsiteY1" fmla="*/ 3165 h 18386"/>
                  <a:gd name="connsiteX2" fmla="*/ 10080 w 10519"/>
                  <a:gd name="connsiteY2" fmla="*/ 11355 h 18386"/>
                  <a:gd name="connsiteX3" fmla="*/ 6267 w 10519"/>
                  <a:gd name="connsiteY3" fmla="*/ 16453 h 18386"/>
                  <a:gd name="connsiteX4" fmla="*/ 1575 w 10519"/>
                  <a:gd name="connsiteY4" fmla="*/ 15222 h 18386"/>
                  <a:gd name="connsiteX5" fmla="*/ 439 w 10519"/>
                  <a:gd name="connsiteY5" fmla="*/ 7031 h 18386"/>
                  <a:gd name="connsiteX6" fmla="*/ 4253 w 10519"/>
                  <a:gd name="connsiteY6" fmla="*/ 1933 h 1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19" h="18386">
                    <a:moveTo>
                      <a:pt x="4253" y="1933"/>
                    </a:moveTo>
                    <a:cubicBezTo>
                      <a:pt x="6602" y="866"/>
                      <a:pt x="8702" y="1417"/>
                      <a:pt x="8945" y="3165"/>
                    </a:cubicBezTo>
                    <a:lnTo>
                      <a:pt x="10080" y="11355"/>
                    </a:lnTo>
                    <a:cubicBezTo>
                      <a:pt x="10323" y="13103"/>
                      <a:pt x="8615" y="15385"/>
                      <a:pt x="6267" y="16453"/>
                    </a:cubicBezTo>
                    <a:cubicBezTo>
                      <a:pt x="3918" y="17520"/>
                      <a:pt x="1817" y="16969"/>
                      <a:pt x="1575" y="15222"/>
                    </a:cubicBezTo>
                    <a:lnTo>
                      <a:pt x="439" y="7031"/>
                    </a:lnTo>
                    <a:cubicBezTo>
                      <a:pt x="196" y="5284"/>
                      <a:pt x="1904" y="3001"/>
                      <a:pt x="4253" y="193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4A5FE64D-4E61-1F9F-963F-AEA27959D381}"/>
                  </a:ext>
                </a:extLst>
              </p:cNvPr>
              <p:cNvSpPr/>
              <p:nvPr/>
            </p:nvSpPr>
            <p:spPr>
              <a:xfrm>
                <a:off x="6565450" y="4038822"/>
                <a:ext cx="10519" cy="18386"/>
              </a:xfrm>
              <a:custGeom>
                <a:avLst/>
                <a:gdLst>
                  <a:gd name="connsiteX0" fmla="*/ 4253 w 10519"/>
                  <a:gd name="connsiteY0" fmla="*/ 1933 h 18386"/>
                  <a:gd name="connsiteX1" fmla="*/ 8945 w 10519"/>
                  <a:gd name="connsiteY1" fmla="*/ 3165 h 18386"/>
                  <a:gd name="connsiteX2" fmla="*/ 10080 w 10519"/>
                  <a:gd name="connsiteY2" fmla="*/ 11355 h 18386"/>
                  <a:gd name="connsiteX3" fmla="*/ 6267 w 10519"/>
                  <a:gd name="connsiteY3" fmla="*/ 16453 h 18386"/>
                  <a:gd name="connsiteX4" fmla="*/ 1575 w 10519"/>
                  <a:gd name="connsiteY4" fmla="*/ 15222 h 18386"/>
                  <a:gd name="connsiteX5" fmla="*/ 439 w 10519"/>
                  <a:gd name="connsiteY5" fmla="*/ 7031 h 18386"/>
                  <a:gd name="connsiteX6" fmla="*/ 4253 w 10519"/>
                  <a:gd name="connsiteY6" fmla="*/ 1933 h 1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19" h="18386">
                    <a:moveTo>
                      <a:pt x="4253" y="1933"/>
                    </a:moveTo>
                    <a:cubicBezTo>
                      <a:pt x="6602" y="866"/>
                      <a:pt x="8702" y="1417"/>
                      <a:pt x="8945" y="3165"/>
                    </a:cubicBezTo>
                    <a:lnTo>
                      <a:pt x="10080" y="11355"/>
                    </a:lnTo>
                    <a:cubicBezTo>
                      <a:pt x="10323" y="13103"/>
                      <a:pt x="8615" y="15385"/>
                      <a:pt x="6267" y="16453"/>
                    </a:cubicBezTo>
                    <a:cubicBezTo>
                      <a:pt x="3918" y="17520"/>
                      <a:pt x="1817" y="16969"/>
                      <a:pt x="1575" y="15222"/>
                    </a:cubicBezTo>
                    <a:lnTo>
                      <a:pt x="439" y="7031"/>
                    </a:lnTo>
                    <a:cubicBezTo>
                      <a:pt x="196" y="5284"/>
                      <a:pt x="1904" y="3001"/>
                      <a:pt x="4253" y="193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E8D5B5A0-821D-86E2-5194-ECAF4ECA6A29}"/>
                  </a:ext>
                </a:extLst>
              </p:cNvPr>
              <p:cNvSpPr/>
              <p:nvPr/>
            </p:nvSpPr>
            <p:spPr>
              <a:xfrm>
                <a:off x="6552385" y="4044762"/>
                <a:ext cx="10519" cy="18386"/>
              </a:xfrm>
              <a:custGeom>
                <a:avLst/>
                <a:gdLst>
                  <a:gd name="connsiteX0" fmla="*/ 4253 w 10519"/>
                  <a:gd name="connsiteY0" fmla="*/ 1933 h 18386"/>
                  <a:gd name="connsiteX1" fmla="*/ 8945 w 10519"/>
                  <a:gd name="connsiteY1" fmla="*/ 3165 h 18386"/>
                  <a:gd name="connsiteX2" fmla="*/ 10080 w 10519"/>
                  <a:gd name="connsiteY2" fmla="*/ 11355 h 18386"/>
                  <a:gd name="connsiteX3" fmla="*/ 6267 w 10519"/>
                  <a:gd name="connsiteY3" fmla="*/ 16453 h 18386"/>
                  <a:gd name="connsiteX4" fmla="*/ 1575 w 10519"/>
                  <a:gd name="connsiteY4" fmla="*/ 15222 h 18386"/>
                  <a:gd name="connsiteX5" fmla="*/ 439 w 10519"/>
                  <a:gd name="connsiteY5" fmla="*/ 7031 h 18386"/>
                  <a:gd name="connsiteX6" fmla="*/ 4253 w 10519"/>
                  <a:gd name="connsiteY6" fmla="*/ 1933 h 1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19" h="18386">
                    <a:moveTo>
                      <a:pt x="4253" y="1933"/>
                    </a:moveTo>
                    <a:cubicBezTo>
                      <a:pt x="6602" y="866"/>
                      <a:pt x="8702" y="1417"/>
                      <a:pt x="8945" y="3165"/>
                    </a:cubicBezTo>
                    <a:lnTo>
                      <a:pt x="10080" y="11355"/>
                    </a:lnTo>
                    <a:cubicBezTo>
                      <a:pt x="10323" y="13103"/>
                      <a:pt x="8615" y="15385"/>
                      <a:pt x="6267" y="16453"/>
                    </a:cubicBezTo>
                    <a:cubicBezTo>
                      <a:pt x="3918" y="17520"/>
                      <a:pt x="1817" y="16969"/>
                      <a:pt x="1575" y="15222"/>
                    </a:cubicBezTo>
                    <a:lnTo>
                      <a:pt x="439" y="7031"/>
                    </a:lnTo>
                    <a:cubicBezTo>
                      <a:pt x="196" y="5284"/>
                      <a:pt x="1904" y="3001"/>
                      <a:pt x="4253" y="193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7D80DE12-BE93-2C9D-1791-0DD0C51B14A0}"/>
                  </a:ext>
                </a:extLst>
              </p:cNvPr>
              <p:cNvSpPr/>
              <p:nvPr/>
            </p:nvSpPr>
            <p:spPr>
              <a:xfrm>
                <a:off x="6539321" y="4050701"/>
                <a:ext cx="10519" cy="18386"/>
              </a:xfrm>
              <a:custGeom>
                <a:avLst/>
                <a:gdLst>
                  <a:gd name="connsiteX0" fmla="*/ 4253 w 10519"/>
                  <a:gd name="connsiteY0" fmla="*/ 1933 h 18386"/>
                  <a:gd name="connsiteX1" fmla="*/ 8945 w 10519"/>
                  <a:gd name="connsiteY1" fmla="*/ 3165 h 18386"/>
                  <a:gd name="connsiteX2" fmla="*/ 10080 w 10519"/>
                  <a:gd name="connsiteY2" fmla="*/ 11355 h 18386"/>
                  <a:gd name="connsiteX3" fmla="*/ 6267 w 10519"/>
                  <a:gd name="connsiteY3" fmla="*/ 16453 h 18386"/>
                  <a:gd name="connsiteX4" fmla="*/ 1575 w 10519"/>
                  <a:gd name="connsiteY4" fmla="*/ 15222 h 18386"/>
                  <a:gd name="connsiteX5" fmla="*/ 439 w 10519"/>
                  <a:gd name="connsiteY5" fmla="*/ 7031 h 18386"/>
                  <a:gd name="connsiteX6" fmla="*/ 4253 w 10519"/>
                  <a:gd name="connsiteY6" fmla="*/ 1933 h 1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19" h="18386">
                    <a:moveTo>
                      <a:pt x="4253" y="1933"/>
                    </a:moveTo>
                    <a:cubicBezTo>
                      <a:pt x="6602" y="866"/>
                      <a:pt x="8702" y="1417"/>
                      <a:pt x="8945" y="3165"/>
                    </a:cubicBezTo>
                    <a:lnTo>
                      <a:pt x="10080" y="11355"/>
                    </a:lnTo>
                    <a:cubicBezTo>
                      <a:pt x="10323" y="13103"/>
                      <a:pt x="8615" y="15385"/>
                      <a:pt x="6267" y="16453"/>
                    </a:cubicBezTo>
                    <a:cubicBezTo>
                      <a:pt x="3918" y="17520"/>
                      <a:pt x="1817" y="16969"/>
                      <a:pt x="1575" y="15222"/>
                    </a:cubicBezTo>
                    <a:lnTo>
                      <a:pt x="439" y="7031"/>
                    </a:lnTo>
                    <a:cubicBezTo>
                      <a:pt x="196" y="5284"/>
                      <a:pt x="1904" y="3001"/>
                      <a:pt x="4253" y="193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50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00BD221C-9119-E71D-61E5-DCBBF55BDD96}"/>
                  </a:ext>
                </a:extLst>
              </p:cNvPr>
              <p:cNvSpPr/>
              <p:nvPr/>
            </p:nvSpPr>
            <p:spPr>
              <a:xfrm>
                <a:off x="6508319" y="4067344"/>
                <a:ext cx="10230" cy="18858"/>
              </a:xfrm>
              <a:custGeom>
                <a:avLst/>
                <a:gdLst>
                  <a:gd name="connsiteX0" fmla="*/ 4117 w 10230"/>
                  <a:gd name="connsiteY0" fmla="*/ 2235 h 18858"/>
                  <a:gd name="connsiteX1" fmla="*/ 8674 w 10230"/>
                  <a:gd name="connsiteY1" fmla="*/ 3165 h 18858"/>
                  <a:gd name="connsiteX2" fmla="*/ 9791 w 10230"/>
                  <a:gd name="connsiteY2" fmla="*/ 11223 h 18858"/>
                  <a:gd name="connsiteX3" fmla="*/ 6113 w 10230"/>
                  <a:gd name="connsiteY3" fmla="*/ 16623 h 18858"/>
                  <a:gd name="connsiteX4" fmla="*/ 1557 w 10230"/>
                  <a:gd name="connsiteY4" fmla="*/ 15694 h 18858"/>
                  <a:gd name="connsiteX5" fmla="*/ 439 w 10230"/>
                  <a:gd name="connsiteY5" fmla="*/ 7635 h 18858"/>
                  <a:gd name="connsiteX6" fmla="*/ 4117 w 10230"/>
                  <a:gd name="connsiteY6" fmla="*/ 2235 h 1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30" h="18858">
                    <a:moveTo>
                      <a:pt x="4117" y="2235"/>
                    </a:moveTo>
                    <a:cubicBezTo>
                      <a:pt x="6391" y="1001"/>
                      <a:pt x="8431" y="1417"/>
                      <a:pt x="8674" y="3165"/>
                    </a:cubicBezTo>
                    <a:lnTo>
                      <a:pt x="9791" y="11223"/>
                    </a:lnTo>
                    <a:cubicBezTo>
                      <a:pt x="10034" y="12971"/>
                      <a:pt x="8387" y="15389"/>
                      <a:pt x="6113" y="16623"/>
                    </a:cubicBezTo>
                    <a:cubicBezTo>
                      <a:pt x="3839" y="17858"/>
                      <a:pt x="1799" y="17442"/>
                      <a:pt x="1557" y="15694"/>
                    </a:cubicBezTo>
                    <a:lnTo>
                      <a:pt x="439" y="7635"/>
                    </a:lnTo>
                    <a:cubicBezTo>
                      <a:pt x="197" y="5887"/>
                      <a:pt x="1843" y="3470"/>
                      <a:pt x="4117" y="2235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4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BBB0A1ED-8280-8709-5728-C98DFD950B13}"/>
                  </a:ext>
                </a:extLst>
              </p:cNvPr>
              <p:cNvSpPr/>
              <p:nvPr/>
            </p:nvSpPr>
            <p:spPr>
              <a:xfrm>
                <a:off x="6495672" y="4074211"/>
                <a:ext cx="10230" cy="18858"/>
              </a:xfrm>
              <a:custGeom>
                <a:avLst/>
                <a:gdLst>
                  <a:gd name="connsiteX0" fmla="*/ 4117 w 10230"/>
                  <a:gd name="connsiteY0" fmla="*/ 2235 h 18858"/>
                  <a:gd name="connsiteX1" fmla="*/ 8674 w 10230"/>
                  <a:gd name="connsiteY1" fmla="*/ 3165 h 18858"/>
                  <a:gd name="connsiteX2" fmla="*/ 9791 w 10230"/>
                  <a:gd name="connsiteY2" fmla="*/ 11223 h 18858"/>
                  <a:gd name="connsiteX3" fmla="*/ 6113 w 10230"/>
                  <a:gd name="connsiteY3" fmla="*/ 16623 h 18858"/>
                  <a:gd name="connsiteX4" fmla="*/ 1557 w 10230"/>
                  <a:gd name="connsiteY4" fmla="*/ 15694 h 18858"/>
                  <a:gd name="connsiteX5" fmla="*/ 439 w 10230"/>
                  <a:gd name="connsiteY5" fmla="*/ 7635 h 18858"/>
                  <a:gd name="connsiteX6" fmla="*/ 4117 w 10230"/>
                  <a:gd name="connsiteY6" fmla="*/ 2235 h 1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30" h="18858">
                    <a:moveTo>
                      <a:pt x="4117" y="2235"/>
                    </a:moveTo>
                    <a:cubicBezTo>
                      <a:pt x="6391" y="1001"/>
                      <a:pt x="8431" y="1417"/>
                      <a:pt x="8674" y="3165"/>
                    </a:cubicBezTo>
                    <a:lnTo>
                      <a:pt x="9791" y="11223"/>
                    </a:lnTo>
                    <a:cubicBezTo>
                      <a:pt x="10034" y="12971"/>
                      <a:pt x="8387" y="15389"/>
                      <a:pt x="6113" y="16623"/>
                    </a:cubicBezTo>
                    <a:cubicBezTo>
                      <a:pt x="3839" y="17858"/>
                      <a:pt x="1799" y="17442"/>
                      <a:pt x="1557" y="15694"/>
                    </a:cubicBezTo>
                    <a:lnTo>
                      <a:pt x="439" y="7635"/>
                    </a:lnTo>
                    <a:cubicBezTo>
                      <a:pt x="197" y="5887"/>
                      <a:pt x="1843" y="3470"/>
                      <a:pt x="4117" y="2235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4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BC916A07-3B13-3A84-F7D4-8B30FE995C85}"/>
                  </a:ext>
                </a:extLst>
              </p:cNvPr>
              <p:cNvSpPr/>
              <p:nvPr/>
            </p:nvSpPr>
            <p:spPr>
              <a:xfrm>
                <a:off x="6483024" y="4081077"/>
                <a:ext cx="10230" cy="18858"/>
              </a:xfrm>
              <a:custGeom>
                <a:avLst/>
                <a:gdLst>
                  <a:gd name="connsiteX0" fmla="*/ 4117 w 10230"/>
                  <a:gd name="connsiteY0" fmla="*/ 2235 h 18858"/>
                  <a:gd name="connsiteX1" fmla="*/ 8674 w 10230"/>
                  <a:gd name="connsiteY1" fmla="*/ 3165 h 18858"/>
                  <a:gd name="connsiteX2" fmla="*/ 9791 w 10230"/>
                  <a:gd name="connsiteY2" fmla="*/ 11223 h 18858"/>
                  <a:gd name="connsiteX3" fmla="*/ 6113 w 10230"/>
                  <a:gd name="connsiteY3" fmla="*/ 16623 h 18858"/>
                  <a:gd name="connsiteX4" fmla="*/ 1557 w 10230"/>
                  <a:gd name="connsiteY4" fmla="*/ 15694 h 18858"/>
                  <a:gd name="connsiteX5" fmla="*/ 439 w 10230"/>
                  <a:gd name="connsiteY5" fmla="*/ 7635 h 18858"/>
                  <a:gd name="connsiteX6" fmla="*/ 4117 w 10230"/>
                  <a:gd name="connsiteY6" fmla="*/ 2235 h 1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30" h="18858">
                    <a:moveTo>
                      <a:pt x="4117" y="2235"/>
                    </a:moveTo>
                    <a:cubicBezTo>
                      <a:pt x="6391" y="1001"/>
                      <a:pt x="8431" y="1417"/>
                      <a:pt x="8674" y="3165"/>
                    </a:cubicBezTo>
                    <a:lnTo>
                      <a:pt x="9791" y="11223"/>
                    </a:lnTo>
                    <a:cubicBezTo>
                      <a:pt x="10034" y="12971"/>
                      <a:pt x="8387" y="15389"/>
                      <a:pt x="6113" y="16623"/>
                    </a:cubicBezTo>
                    <a:cubicBezTo>
                      <a:pt x="3839" y="17858"/>
                      <a:pt x="1799" y="17442"/>
                      <a:pt x="1557" y="15694"/>
                    </a:cubicBezTo>
                    <a:lnTo>
                      <a:pt x="439" y="7635"/>
                    </a:lnTo>
                    <a:cubicBezTo>
                      <a:pt x="197" y="5887"/>
                      <a:pt x="1843" y="3470"/>
                      <a:pt x="4117" y="2235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4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079609E1-F998-6470-D52F-331C3D93DCEE}"/>
                  </a:ext>
                </a:extLst>
              </p:cNvPr>
              <p:cNvSpPr/>
              <p:nvPr/>
            </p:nvSpPr>
            <p:spPr>
              <a:xfrm>
                <a:off x="6470376" y="4087944"/>
                <a:ext cx="10230" cy="18858"/>
              </a:xfrm>
              <a:custGeom>
                <a:avLst/>
                <a:gdLst>
                  <a:gd name="connsiteX0" fmla="*/ 4117 w 10230"/>
                  <a:gd name="connsiteY0" fmla="*/ 2235 h 18858"/>
                  <a:gd name="connsiteX1" fmla="*/ 8674 w 10230"/>
                  <a:gd name="connsiteY1" fmla="*/ 3165 h 18858"/>
                  <a:gd name="connsiteX2" fmla="*/ 9791 w 10230"/>
                  <a:gd name="connsiteY2" fmla="*/ 11223 h 18858"/>
                  <a:gd name="connsiteX3" fmla="*/ 6113 w 10230"/>
                  <a:gd name="connsiteY3" fmla="*/ 16623 h 18858"/>
                  <a:gd name="connsiteX4" fmla="*/ 1557 w 10230"/>
                  <a:gd name="connsiteY4" fmla="*/ 15694 h 18858"/>
                  <a:gd name="connsiteX5" fmla="*/ 439 w 10230"/>
                  <a:gd name="connsiteY5" fmla="*/ 7635 h 18858"/>
                  <a:gd name="connsiteX6" fmla="*/ 4117 w 10230"/>
                  <a:gd name="connsiteY6" fmla="*/ 2235 h 1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30" h="18858">
                    <a:moveTo>
                      <a:pt x="4117" y="2235"/>
                    </a:moveTo>
                    <a:cubicBezTo>
                      <a:pt x="6391" y="1001"/>
                      <a:pt x="8431" y="1417"/>
                      <a:pt x="8674" y="3165"/>
                    </a:cubicBezTo>
                    <a:lnTo>
                      <a:pt x="9791" y="11223"/>
                    </a:lnTo>
                    <a:cubicBezTo>
                      <a:pt x="10034" y="12971"/>
                      <a:pt x="8387" y="15389"/>
                      <a:pt x="6113" y="16623"/>
                    </a:cubicBezTo>
                    <a:cubicBezTo>
                      <a:pt x="3839" y="17858"/>
                      <a:pt x="1799" y="17442"/>
                      <a:pt x="1557" y="15694"/>
                    </a:cubicBezTo>
                    <a:lnTo>
                      <a:pt x="439" y="7635"/>
                    </a:lnTo>
                    <a:cubicBezTo>
                      <a:pt x="197" y="5887"/>
                      <a:pt x="1843" y="3470"/>
                      <a:pt x="4117" y="2235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4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9E91D431-8BDE-E249-7A03-B7FDC0CE383C}"/>
                  </a:ext>
                </a:extLst>
              </p:cNvPr>
              <p:cNvSpPr/>
              <p:nvPr/>
            </p:nvSpPr>
            <p:spPr>
              <a:xfrm>
                <a:off x="6457728" y="4094811"/>
                <a:ext cx="10230" cy="18858"/>
              </a:xfrm>
              <a:custGeom>
                <a:avLst/>
                <a:gdLst>
                  <a:gd name="connsiteX0" fmla="*/ 4117 w 10230"/>
                  <a:gd name="connsiteY0" fmla="*/ 2235 h 18858"/>
                  <a:gd name="connsiteX1" fmla="*/ 8674 w 10230"/>
                  <a:gd name="connsiteY1" fmla="*/ 3165 h 18858"/>
                  <a:gd name="connsiteX2" fmla="*/ 9791 w 10230"/>
                  <a:gd name="connsiteY2" fmla="*/ 11223 h 18858"/>
                  <a:gd name="connsiteX3" fmla="*/ 6113 w 10230"/>
                  <a:gd name="connsiteY3" fmla="*/ 16623 h 18858"/>
                  <a:gd name="connsiteX4" fmla="*/ 1557 w 10230"/>
                  <a:gd name="connsiteY4" fmla="*/ 15694 h 18858"/>
                  <a:gd name="connsiteX5" fmla="*/ 439 w 10230"/>
                  <a:gd name="connsiteY5" fmla="*/ 7635 h 18858"/>
                  <a:gd name="connsiteX6" fmla="*/ 4117 w 10230"/>
                  <a:gd name="connsiteY6" fmla="*/ 2235 h 1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30" h="18858">
                    <a:moveTo>
                      <a:pt x="4117" y="2235"/>
                    </a:moveTo>
                    <a:cubicBezTo>
                      <a:pt x="6391" y="1001"/>
                      <a:pt x="8431" y="1417"/>
                      <a:pt x="8674" y="3165"/>
                    </a:cubicBezTo>
                    <a:lnTo>
                      <a:pt x="9791" y="11223"/>
                    </a:lnTo>
                    <a:cubicBezTo>
                      <a:pt x="10034" y="12971"/>
                      <a:pt x="8387" y="15389"/>
                      <a:pt x="6113" y="16623"/>
                    </a:cubicBezTo>
                    <a:cubicBezTo>
                      <a:pt x="3839" y="17858"/>
                      <a:pt x="1799" y="17442"/>
                      <a:pt x="1557" y="15694"/>
                    </a:cubicBezTo>
                    <a:lnTo>
                      <a:pt x="439" y="7635"/>
                    </a:lnTo>
                    <a:cubicBezTo>
                      <a:pt x="197" y="5887"/>
                      <a:pt x="1843" y="3470"/>
                      <a:pt x="4117" y="2235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4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8D0D96BA-BC6B-3975-8415-2E44E33F2D53}"/>
                  </a:ext>
                </a:extLst>
              </p:cNvPr>
              <p:cNvSpPr/>
              <p:nvPr/>
            </p:nvSpPr>
            <p:spPr>
              <a:xfrm>
                <a:off x="6027680" y="4043293"/>
                <a:ext cx="139265" cy="230234"/>
              </a:xfrm>
              <a:custGeom>
                <a:avLst/>
                <a:gdLst>
                  <a:gd name="connsiteX0" fmla="*/ 139074 w 139265"/>
                  <a:gd name="connsiteY0" fmla="*/ 199597 h 230234"/>
                  <a:gd name="connsiteX1" fmla="*/ 75017 w 139265"/>
                  <a:gd name="connsiteY1" fmla="*/ 97881 h 230234"/>
                  <a:gd name="connsiteX2" fmla="*/ 14567 w 139265"/>
                  <a:gd name="connsiteY2" fmla="*/ -323 h 230234"/>
                  <a:gd name="connsiteX3" fmla="*/ -192 w 139265"/>
                  <a:gd name="connsiteY3" fmla="*/ 18671 h 230234"/>
                  <a:gd name="connsiteX4" fmla="*/ 65227 w 139265"/>
                  <a:gd name="connsiteY4" fmla="*/ 229911 h 230234"/>
                  <a:gd name="connsiteX5" fmla="*/ 139068 w 139265"/>
                  <a:gd name="connsiteY5" fmla="*/ 199602 h 23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265" h="230234">
                    <a:moveTo>
                      <a:pt x="139074" y="199597"/>
                    </a:moveTo>
                    <a:cubicBezTo>
                      <a:pt x="138589" y="196096"/>
                      <a:pt x="75017" y="97881"/>
                      <a:pt x="75017" y="97881"/>
                    </a:cubicBezTo>
                    <a:lnTo>
                      <a:pt x="14567" y="-323"/>
                    </a:lnTo>
                    <a:lnTo>
                      <a:pt x="-192" y="18671"/>
                    </a:lnTo>
                    <a:lnTo>
                      <a:pt x="65227" y="229911"/>
                    </a:lnTo>
                    <a:lnTo>
                      <a:pt x="139068" y="199602"/>
                    </a:lnTo>
                    <a:close/>
                  </a:path>
                </a:pathLst>
              </a:custGeom>
              <a:gradFill>
                <a:gsLst>
                  <a:gs pos="0">
                    <a:srgbClr val="FCFFFF">
                      <a:alpha val="0"/>
                    </a:srgbClr>
                  </a:gs>
                  <a:gs pos="50000">
                    <a:srgbClr val="F4F5F5">
                      <a:alpha val="49804"/>
                    </a:srgbClr>
                  </a:gs>
                  <a:gs pos="100000">
                    <a:srgbClr val="ECECEC">
                      <a:alpha val="99608"/>
                    </a:srgbClr>
                  </a:gs>
                </a:gsLst>
                <a:lin ang="9701020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D9AAC28E-410E-1B55-9978-02037D7FC3F7}"/>
                  </a:ext>
                </a:extLst>
              </p:cNvPr>
              <p:cNvSpPr/>
              <p:nvPr/>
            </p:nvSpPr>
            <p:spPr>
              <a:xfrm>
                <a:off x="6023769" y="4040605"/>
                <a:ext cx="143176" cy="232916"/>
              </a:xfrm>
              <a:custGeom>
                <a:avLst/>
                <a:gdLst>
                  <a:gd name="connsiteX0" fmla="*/ 142985 w 143176"/>
                  <a:gd name="connsiteY0" fmla="*/ 202285 h 232916"/>
                  <a:gd name="connsiteX1" fmla="*/ 78928 w 143176"/>
                  <a:gd name="connsiteY1" fmla="*/ 100569 h 232916"/>
                  <a:gd name="connsiteX2" fmla="*/ 18554 w 143176"/>
                  <a:gd name="connsiteY2" fmla="*/ -323 h 232916"/>
                  <a:gd name="connsiteX3" fmla="*/ -191 w 143176"/>
                  <a:gd name="connsiteY3" fmla="*/ 15656 h 232916"/>
                  <a:gd name="connsiteX4" fmla="*/ 69142 w 143176"/>
                  <a:gd name="connsiteY4" fmla="*/ 232594 h 232916"/>
                  <a:gd name="connsiteX5" fmla="*/ 142982 w 143176"/>
                  <a:gd name="connsiteY5" fmla="*/ 202284 h 232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176" h="232916">
                    <a:moveTo>
                      <a:pt x="142985" y="202285"/>
                    </a:moveTo>
                    <a:cubicBezTo>
                      <a:pt x="142500" y="198785"/>
                      <a:pt x="78928" y="100569"/>
                      <a:pt x="78928" y="100569"/>
                    </a:cubicBezTo>
                    <a:lnTo>
                      <a:pt x="18554" y="-323"/>
                    </a:lnTo>
                    <a:lnTo>
                      <a:pt x="-191" y="15656"/>
                    </a:lnTo>
                    <a:lnTo>
                      <a:pt x="69142" y="232594"/>
                    </a:lnTo>
                    <a:lnTo>
                      <a:pt x="142982" y="202284"/>
                    </a:lnTo>
                    <a:close/>
                  </a:path>
                </a:pathLst>
              </a:custGeom>
              <a:gradFill>
                <a:gsLst>
                  <a:gs pos="0">
                    <a:srgbClr val="FCFFFF">
                      <a:alpha val="0"/>
                    </a:srgbClr>
                  </a:gs>
                  <a:gs pos="50000">
                    <a:srgbClr val="F4F5F5">
                      <a:alpha val="49804"/>
                    </a:srgbClr>
                  </a:gs>
                  <a:gs pos="100000">
                    <a:srgbClr val="ECECEC">
                      <a:alpha val="99608"/>
                    </a:srgbClr>
                  </a:gs>
                </a:gsLst>
                <a:lin ang="17538567" scaled="1"/>
              </a:gradFill>
              <a:ln w="5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4688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79D0F40-2327-B993-3297-8257B5070265}"/>
              </a:ext>
            </a:extLst>
          </p:cNvPr>
          <p:cNvGrpSpPr/>
          <p:nvPr/>
        </p:nvGrpSpPr>
        <p:grpSpPr>
          <a:xfrm>
            <a:off x="1330174" y="1695735"/>
            <a:ext cx="9531652" cy="2649725"/>
            <a:chOff x="847259" y="95535"/>
            <a:chExt cx="9531652" cy="2649725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72874C7-02AF-89F9-A9F9-10308B5C978F}"/>
                </a:ext>
              </a:extLst>
            </p:cNvPr>
            <p:cNvSpPr/>
            <p:nvPr/>
          </p:nvSpPr>
          <p:spPr>
            <a:xfrm>
              <a:off x="1356052" y="1147643"/>
              <a:ext cx="8477175" cy="432117"/>
            </a:xfrm>
            <a:custGeom>
              <a:avLst/>
              <a:gdLst>
                <a:gd name="connsiteX0" fmla="*/ 9281101 w 10724471"/>
                <a:gd name="connsiteY0" fmla="*/ -55 h 546671"/>
                <a:gd name="connsiteX1" fmla="*/ 2142404 w 10724471"/>
                <a:gd name="connsiteY1" fmla="*/ 29507 h 546671"/>
                <a:gd name="connsiteX2" fmla="*/ 496690 w 10724471"/>
                <a:gd name="connsiteY2" fmla="*/ 34976 h 546671"/>
                <a:gd name="connsiteX3" fmla="*/ 459913 w 10724471"/>
                <a:gd name="connsiteY3" fmla="*/ 35382 h 546671"/>
                <a:gd name="connsiteX4" fmla="*/ 450558 w 10724471"/>
                <a:gd name="connsiteY4" fmla="*/ 35620 h 546671"/>
                <a:gd name="connsiteX5" fmla="*/ 423846 w 10724471"/>
                <a:gd name="connsiteY5" fmla="*/ 36501 h 546671"/>
                <a:gd name="connsiteX6" fmla="*/ 413188 w 10724471"/>
                <a:gd name="connsiteY6" fmla="*/ 36940 h 546671"/>
                <a:gd name="connsiteX7" fmla="*/ 381486 w 10724471"/>
                <a:gd name="connsiteY7" fmla="*/ 38735 h 546671"/>
                <a:gd name="connsiteX8" fmla="*/ 378796 w 10724471"/>
                <a:gd name="connsiteY8" fmla="*/ 38888 h 546671"/>
                <a:gd name="connsiteX9" fmla="*/ 375531 w 10724471"/>
                <a:gd name="connsiteY9" fmla="*/ 39142 h 546671"/>
                <a:gd name="connsiteX10" fmla="*/ 344911 w 10724471"/>
                <a:gd name="connsiteY10" fmla="*/ 41631 h 546671"/>
                <a:gd name="connsiteX11" fmla="*/ 335438 w 10724471"/>
                <a:gd name="connsiteY11" fmla="*/ 42562 h 546671"/>
                <a:gd name="connsiteX12" fmla="*/ 310773 w 10724471"/>
                <a:gd name="connsiteY12" fmla="*/ 45236 h 546671"/>
                <a:gd name="connsiteX13" fmla="*/ 301756 w 10724471"/>
                <a:gd name="connsiteY13" fmla="*/ 46303 h 546671"/>
                <a:gd name="connsiteX14" fmla="*/ 270122 w 10724471"/>
                <a:gd name="connsiteY14" fmla="*/ 50653 h 546671"/>
                <a:gd name="connsiteX15" fmla="*/ 239586 w 10724471"/>
                <a:gd name="connsiteY15" fmla="*/ 55835 h 546671"/>
                <a:gd name="connsiteX16" fmla="*/ 232701 w 10724471"/>
                <a:gd name="connsiteY16" fmla="*/ 57155 h 546671"/>
                <a:gd name="connsiteX17" fmla="*/ 208273 w 10724471"/>
                <a:gd name="connsiteY17" fmla="*/ 62184 h 546671"/>
                <a:gd name="connsiteX18" fmla="*/ 203130 w 10724471"/>
                <a:gd name="connsiteY18" fmla="*/ 63318 h 546671"/>
                <a:gd name="connsiteX19" fmla="*/ 148624 w 10724471"/>
                <a:gd name="connsiteY19" fmla="*/ 78031 h 546671"/>
                <a:gd name="connsiteX20" fmla="*/ 144006 w 10724471"/>
                <a:gd name="connsiteY20" fmla="*/ 79554 h 546671"/>
                <a:gd name="connsiteX21" fmla="*/ 123215 w 10724471"/>
                <a:gd name="connsiteY21" fmla="*/ 86852 h 546671"/>
                <a:gd name="connsiteX22" fmla="*/ 119341 w 10724471"/>
                <a:gd name="connsiteY22" fmla="*/ 88309 h 546671"/>
                <a:gd name="connsiteX23" fmla="*/ 92121 w 10724471"/>
                <a:gd name="connsiteY23" fmla="*/ 100025 h 546671"/>
                <a:gd name="connsiteX24" fmla="*/ 83849 w 10724471"/>
                <a:gd name="connsiteY24" fmla="*/ 104106 h 546671"/>
                <a:gd name="connsiteX25" fmla="*/ 77150 w 10724471"/>
                <a:gd name="connsiteY25" fmla="*/ 107661 h 546671"/>
                <a:gd name="connsiteX26" fmla="*/ 70772 w 10724471"/>
                <a:gd name="connsiteY26" fmla="*/ 111267 h 546671"/>
                <a:gd name="connsiteX27" fmla="*/ 59878 w 10724471"/>
                <a:gd name="connsiteY27" fmla="*/ 117989 h 546671"/>
                <a:gd name="connsiteX28" fmla="*/ 54870 w 10724471"/>
                <a:gd name="connsiteY28" fmla="*/ 121307 h 546671"/>
                <a:gd name="connsiteX29" fmla="*/ 48408 w 10724471"/>
                <a:gd name="connsiteY29" fmla="*/ 125981 h 546671"/>
                <a:gd name="connsiteX30" fmla="*/ 44771 w 10724471"/>
                <a:gd name="connsiteY30" fmla="*/ 128825 h 546671"/>
                <a:gd name="connsiteX31" fmla="*/ 34570 w 10724471"/>
                <a:gd name="connsiteY31" fmla="*/ 137595 h 546671"/>
                <a:gd name="connsiteX32" fmla="*/ 31322 w 10724471"/>
                <a:gd name="connsiteY32" fmla="*/ 140660 h 546671"/>
                <a:gd name="connsiteX33" fmla="*/ 26213 w 10724471"/>
                <a:gd name="connsiteY33" fmla="*/ 146027 h 546671"/>
                <a:gd name="connsiteX34" fmla="*/ 23811 w 10724471"/>
                <a:gd name="connsiteY34" fmla="*/ 148804 h 546671"/>
                <a:gd name="connsiteX35" fmla="*/ 15471 w 10724471"/>
                <a:gd name="connsiteY35" fmla="*/ 159792 h 546671"/>
                <a:gd name="connsiteX36" fmla="*/ 14185 w 10724471"/>
                <a:gd name="connsiteY36" fmla="*/ 161722 h 546671"/>
                <a:gd name="connsiteX37" fmla="*/ 22271 w 10724471"/>
                <a:gd name="connsiteY37" fmla="*/ 276854 h 546671"/>
                <a:gd name="connsiteX38" fmla="*/ 22559 w 10724471"/>
                <a:gd name="connsiteY38" fmla="*/ 277311 h 546671"/>
                <a:gd name="connsiteX39" fmla="*/ 46073 w 10724471"/>
                <a:gd name="connsiteY39" fmla="*/ 308820 h 546671"/>
                <a:gd name="connsiteX40" fmla="*/ 46716 w 10724471"/>
                <a:gd name="connsiteY40" fmla="*/ 309548 h 546671"/>
                <a:gd name="connsiteX41" fmla="*/ 67304 w 10724471"/>
                <a:gd name="connsiteY41" fmla="*/ 331508 h 546671"/>
                <a:gd name="connsiteX42" fmla="*/ 79045 w 10724471"/>
                <a:gd name="connsiteY42" fmla="*/ 342717 h 546671"/>
                <a:gd name="connsiteX43" fmla="*/ 80195 w 10724471"/>
                <a:gd name="connsiteY43" fmla="*/ 343766 h 546671"/>
                <a:gd name="connsiteX44" fmla="*/ 106907 w 10724471"/>
                <a:gd name="connsiteY44" fmla="*/ 366878 h 546671"/>
                <a:gd name="connsiteX45" fmla="*/ 121506 w 10724471"/>
                <a:gd name="connsiteY45" fmla="*/ 378476 h 546671"/>
                <a:gd name="connsiteX46" fmla="*/ 124095 w 10724471"/>
                <a:gd name="connsiteY46" fmla="*/ 380457 h 546671"/>
                <a:gd name="connsiteX47" fmla="*/ 154393 w 10724471"/>
                <a:gd name="connsiteY47" fmla="*/ 402738 h 546671"/>
                <a:gd name="connsiteX48" fmla="*/ 157083 w 10724471"/>
                <a:gd name="connsiteY48" fmla="*/ 404634 h 546671"/>
                <a:gd name="connsiteX49" fmla="*/ 174050 w 10724471"/>
                <a:gd name="connsiteY49" fmla="*/ 416249 h 546671"/>
                <a:gd name="connsiteX50" fmla="*/ 178009 w 10724471"/>
                <a:gd name="connsiteY50" fmla="*/ 418873 h 546671"/>
                <a:gd name="connsiteX51" fmla="*/ 216732 w 10724471"/>
                <a:gd name="connsiteY51" fmla="*/ 443677 h 546671"/>
                <a:gd name="connsiteX52" fmla="*/ 237743 w 10724471"/>
                <a:gd name="connsiteY52" fmla="*/ 456376 h 546671"/>
                <a:gd name="connsiteX53" fmla="*/ 240415 w 10724471"/>
                <a:gd name="connsiteY53" fmla="*/ 457950 h 546671"/>
                <a:gd name="connsiteX54" fmla="*/ 287800 w 10724471"/>
                <a:gd name="connsiteY54" fmla="*/ 485057 h 546671"/>
                <a:gd name="connsiteX55" fmla="*/ 287884 w 10724471"/>
                <a:gd name="connsiteY55" fmla="*/ 485104 h 546671"/>
                <a:gd name="connsiteX56" fmla="*/ 9844401 w 10724471"/>
                <a:gd name="connsiteY56" fmla="*/ 485104 h 546671"/>
                <a:gd name="connsiteX57" fmla="*/ 10724472 w 10724471"/>
                <a:gd name="connsiteY57" fmla="*/ 365112 h 546671"/>
                <a:gd name="connsiteX58" fmla="*/ 9281101 w 10724471"/>
                <a:gd name="connsiteY58" fmla="*/ -59 h 546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0724471" h="546671">
                  <a:moveTo>
                    <a:pt x="9281101" y="-55"/>
                  </a:moveTo>
                  <a:cubicBezTo>
                    <a:pt x="9281101" y="-55"/>
                    <a:pt x="4704069" y="19656"/>
                    <a:pt x="2142404" y="29507"/>
                  </a:cubicBezTo>
                  <a:cubicBezTo>
                    <a:pt x="1288516" y="32791"/>
                    <a:pt x="658554" y="34976"/>
                    <a:pt x="496690" y="34976"/>
                  </a:cubicBezTo>
                  <a:cubicBezTo>
                    <a:pt x="484327" y="34976"/>
                    <a:pt x="472079" y="35139"/>
                    <a:pt x="459913" y="35382"/>
                  </a:cubicBezTo>
                  <a:cubicBezTo>
                    <a:pt x="456783" y="35443"/>
                    <a:pt x="453673" y="35540"/>
                    <a:pt x="450558" y="35620"/>
                  </a:cubicBezTo>
                  <a:cubicBezTo>
                    <a:pt x="441588" y="35846"/>
                    <a:pt x="432685" y="36141"/>
                    <a:pt x="423846" y="36501"/>
                  </a:cubicBezTo>
                  <a:cubicBezTo>
                    <a:pt x="420289" y="36639"/>
                    <a:pt x="416722" y="36774"/>
                    <a:pt x="413188" y="36940"/>
                  </a:cubicBezTo>
                  <a:cubicBezTo>
                    <a:pt x="402512" y="37443"/>
                    <a:pt x="391938" y="38034"/>
                    <a:pt x="381486" y="38735"/>
                  </a:cubicBezTo>
                  <a:cubicBezTo>
                    <a:pt x="380599" y="38796"/>
                    <a:pt x="379681" y="38827"/>
                    <a:pt x="378796" y="38888"/>
                  </a:cubicBezTo>
                  <a:cubicBezTo>
                    <a:pt x="377695" y="38965"/>
                    <a:pt x="376629" y="39065"/>
                    <a:pt x="375531" y="39142"/>
                  </a:cubicBezTo>
                  <a:cubicBezTo>
                    <a:pt x="365199" y="39875"/>
                    <a:pt x="354992" y="40704"/>
                    <a:pt x="344911" y="41631"/>
                  </a:cubicBezTo>
                  <a:cubicBezTo>
                    <a:pt x="341731" y="41924"/>
                    <a:pt x="338592" y="42250"/>
                    <a:pt x="335438" y="42562"/>
                  </a:cubicBezTo>
                  <a:cubicBezTo>
                    <a:pt x="327119" y="43384"/>
                    <a:pt x="318896" y="44279"/>
                    <a:pt x="310773" y="45236"/>
                  </a:cubicBezTo>
                  <a:cubicBezTo>
                    <a:pt x="307764" y="45591"/>
                    <a:pt x="304737" y="45931"/>
                    <a:pt x="301756" y="46303"/>
                  </a:cubicBezTo>
                  <a:cubicBezTo>
                    <a:pt x="291040" y="47644"/>
                    <a:pt x="280451" y="49072"/>
                    <a:pt x="270122" y="50653"/>
                  </a:cubicBezTo>
                  <a:cubicBezTo>
                    <a:pt x="259713" y="52248"/>
                    <a:pt x="249567" y="53997"/>
                    <a:pt x="239586" y="55835"/>
                  </a:cubicBezTo>
                  <a:cubicBezTo>
                    <a:pt x="237267" y="56261"/>
                    <a:pt x="234996" y="56715"/>
                    <a:pt x="232701" y="57155"/>
                  </a:cubicBezTo>
                  <a:cubicBezTo>
                    <a:pt x="224397" y="58748"/>
                    <a:pt x="216245" y="60419"/>
                    <a:pt x="208273" y="62184"/>
                  </a:cubicBezTo>
                  <a:cubicBezTo>
                    <a:pt x="206562" y="62563"/>
                    <a:pt x="204826" y="62932"/>
                    <a:pt x="203130" y="63318"/>
                  </a:cubicBezTo>
                  <a:cubicBezTo>
                    <a:pt x="183879" y="67710"/>
                    <a:pt x="165662" y="72612"/>
                    <a:pt x="148624" y="78031"/>
                  </a:cubicBezTo>
                  <a:cubicBezTo>
                    <a:pt x="147062" y="78528"/>
                    <a:pt x="145548" y="79050"/>
                    <a:pt x="144006" y="79554"/>
                  </a:cubicBezTo>
                  <a:cubicBezTo>
                    <a:pt x="136854" y="81898"/>
                    <a:pt x="129922" y="84322"/>
                    <a:pt x="123215" y="86852"/>
                  </a:cubicBezTo>
                  <a:cubicBezTo>
                    <a:pt x="121927" y="87337"/>
                    <a:pt x="120612" y="87815"/>
                    <a:pt x="119341" y="88309"/>
                  </a:cubicBezTo>
                  <a:cubicBezTo>
                    <a:pt x="109773" y="92017"/>
                    <a:pt x="100691" y="95928"/>
                    <a:pt x="92121" y="100025"/>
                  </a:cubicBezTo>
                  <a:cubicBezTo>
                    <a:pt x="89317" y="101364"/>
                    <a:pt x="86542" y="102724"/>
                    <a:pt x="83849" y="104106"/>
                  </a:cubicBezTo>
                  <a:cubicBezTo>
                    <a:pt x="81569" y="105277"/>
                    <a:pt x="79348" y="106461"/>
                    <a:pt x="77150" y="107661"/>
                  </a:cubicBezTo>
                  <a:cubicBezTo>
                    <a:pt x="74973" y="108849"/>
                    <a:pt x="72867" y="110051"/>
                    <a:pt x="70772" y="111267"/>
                  </a:cubicBezTo>
                  <a:cubicBezTo>
                    <a:pt x="67004" y="113459"/>
                    <a:pt x="63375" y="115703"/>
                    <a:pt x="59878" y="117989"/>
                  </a:cubicBezTo>
                  <a:cubicBezTo>
                    <a:pt x="58192" y="119089"/>
                    <a:pt x="56492" y="120185"/>
                    <a:pt x="54870" y="121307"/>
                  </a:cubicBezTo>
                  <a:cubicBezTo>
                    <a:pt x="52654" y="122844"/>
                    <a:pt x="50502" y="124403"/>
                    <a:pt x="48408" y="125981"/>
                  </a:cubicBezTo>
                  <a:cubicBezTo>
                    <a:pt x="47162" y="126918"/>
                    <a:pt x="45973" y="127873"/>
                    <a:pt x="44771" y="128825"/>
                  </a:cubicBezTo>
                  <a:cubicBezTo>
                    <a:pt x="41168" y="131682"/>
                    <a:pt x="37768" y="134607"/>
                    <a:pt x="34570" y="137595"/>
                  </a:cubicBezTo>
                  <a:cubicBezTo>
                    <a:pt x="33478" y="138614"/>
                    <a:pt x="32366" y="139626"/>
                    <a:pt x="31322" y="140660"/>
                  </a:cubicBezTo>
                  <a:cubicBezTo>
                    <a:pt x="29544" y="142424"/>
                    <a:pt x="27848" y="144219"/>
                    <a:pt x="26213" y="146027"/>
                  </a:cubicBezTo>
                  <a:cubicBezTo>
                    <a:pt x="25382" y="146944"/>
                    <a:pt x="24605" y="147874"/>
                    <a:pt x="23811" y="148804"/>
                  </a:cubicBezTo>
                  <a:cubicBezTo>
                    <a:pt x="20754" y="152387"/>
                    <a:pt x="17962" y="156039"/>
                    <a:pt x="15471" y="159792"/>
                  </a:cubicBezTo>
                  <a:cubicBezTo>
                    <a:pt x="15044" y="160433"/>
                    <a:pt x="14595" y="161075"/>
                    <a:pt x="14185" y="161722"/>
                  </a:cubicBezTo>
                  <a:cubicBezTo>
                    <a:pt x="-6177" y="193916"/>
                    <a:pt x="-5583" y="232279"/>
                    <a:pt x="22271" y="276854"/>
                  </a:cubicBezTo>
                  <a:cubicBezTo>
                    <a:pt x="22367" y="277008"/>
                    <a:pt x="22464" y="277160"/>
                    <a:pt x="22559" y="277311"/>
                  </a:cubicBezTo>
                  <a:cubicBezTo>
                    <a:pt x="28955" y="287489"/>
                    <a:pt x="36766" y="297995"/>
                    <a:pt x="46073" y="308820"/>
                  </a:cubicBezTo>
                  <a:cubicBezTo>
                    <a:pt x="46282" y="309063"/>
                    <a:pt x="46506" y="309305"/>
                    <a:pt x="46716" y="309548"/>
                  </a:cubicBezTo>
                  <a:cubicBezTo>
                    <a:pt x="52926" y="316728"/>
                    <a:pt x="59761" y="324044"/>
                    <a:pt x="67304" y="331508"/>
                  </a:cubicBezTo>
                  <a:cubicBezTo>
                    <a:pt x="71045" y="335209"/>
                    <a:pt x="74968" y="338945"/>
                    <a:pt x="79045" y="342717"/>
                  </a:cubicBezTo>
                  <a:cubicBezTo>
                    <a:pt x="79422" y="343066"/>
                    <a:pt x="79815" y="343416"/>
                    <a:pt x="80195" y="343766"/>
                  </a:cubicBezTo>
                  <a:cubicBezTo>
                    <a:pt x="88422" y="351333"/>
                    <a:pt x="97299" y="359031"/>
                    <a:pt x="106907" y="366878"/>
                  </a:cubicBezTo>
                  <a:cubicBezTo>
                    <a:pt x="111596" y="370708"/>
                    <a:pt x="116481" y="374578"/>
                    <a:pt x="121506" y="378476"/>
                  </a:cubicBezTo>
                  <a:cubicBezTo>
                    <a:pt x="122355" y="379134"/>
                    <a:pt x="123236" y="379796"/>
                    <a:pt x="124095" y="380457"/>
                  </a:cubicBezTo>
                  <a:cubicBezTo>
                    <a:pt x="133595" y="387761"/>
                    <a:pt x="143690" y="395200"/>
                    <a:pt x="154393" y="402738"/>
                  </a:cubicBezTo>
                  <a:cubicBezTo>
                    <a:pt x="155298" y="403376"/>
                    <a:pt x="156169" y="403995"/>
                    <a:pt x="157083" y="404634"/>
                  </a:cubicBezTo>
                  <a:cubicBezTo>
                    <a:pt x="162574" y="408475"/>
                    <a:pt x="168241" y="412347"/>
                    <a:pt x="174050" y="416249"/>
                  </a:cubicBezTo>
                  <a:cubicBezTo>
                    <a:pt x="175350" y="417121"/>
                    <a:pt x="176694" y="417998"/>
                    <a:pt x="178009" y="418873"/>
                  </a:cubicBezTo>
                  <a:cubicBezTo>
                    <a:pt x="190238" y="427014"/>
                    <a:pt x="203098" y="435275"/>
                    <a:pt x="216732" y="443677"/>
                  </a:cubicBezTo>
                  <a:cubicBezTo>
                    <a:pt x="223547" y="447877"/>
                    <a:pt x="230569" y="452110"/>
                    <a:pt x="237743" y="456376"/>
                  </a:cubicBezTo>
                  <a:cubicBezTo>
                    <a:pt x="238622" y="456898"/>
                    <a:pt x="239531" y="457427"/>
                    <a:pt x="240415" y="457950"/>
                  </a:cubicBezTo>
                  <a:cubicBezTo>
                    <a:pt x="255437" y="466844"/>
                    <a:pt x="271192" y="475879"/>
                    <a:pt x="287800" y="485057"/>
                  </a:cubicBezTo>
                  <a:cubicBezTo>
                    <a:pt x="287831" y="485073"/>
                    <a:pt x="287855" y="485088"/>
                    <a:pt x="287884" y="485104"/>
                  </a:cubicBezTo>
                  <a:cubicBezTo>
                    <a:pt x="2645023" y="533220"/>
                    <a:pt x="6902475" y="595323"/>
                    <a:pt x="9844401" y="485104"/>
                  </a:cubicBezTo>
                  <a:cubicBezTo>
                    <a:pt x="10354710" y="462173"/>
                    <a:pt x="10562666" y="422193"/>
                    <a:pt x="10724472" y="365112"/>
                  </a:cubicBezTo>
                  <a:cubicBezTo>
                    <a:pt x="10526199" y="194657"/>
                    <a:pt x="10219838" y="-59"/>
                    <a:pt x="9281101" y="-5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1636814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D59C07C1-1BB4-01BB-98C1-84F9BA63B542}"/>
                </a:ext>
              </a:extLst>
            </p:cNvPr>
            <p:cNvGrpSpPr/>
            <p:nvPr/>
          </p:nvGrpSpPr>
          <p:grpSpPr>
            <a:xfrm>
              <a:off x="4550762" y="2256622"/>
              <a:ext cx="340006" cy="488638"/>
              <a:chOff x="4750136" y="4498069"/>
              <a:chExt cx="430141" cy="618176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1544396D-59D9-73DC-B329-C707A987A2F6}"/>
                  </a:ext>
                </a:extLst>
              </p:cNvPr>
              <p:cNvSpPr/>
              <p:nvPr/>
            </p:nvSpPr>
            <p:spPr>
              <a:xfrm rot="410799">
                <a:off x="4890885" y="4516293"/>
                <a:ext cx="137786" cy="366955"/>
              </a:xfrm>
              <a:custGeom>
                <a:avLst/>
                <a:gdLst>
                  <a:gd name="connsiteX0" fmla="*/ -89 w 137786"/>
                  <a:gd name="connsiteY0" fmla="*/ 34773 h 366955"/>
                  <a:gd name="connsiteX1" fmla="*/ 91699 w 137786"/>
                  <a:gd name="connsiteY1" fmla="*/ 22054 h 366955"/>
                  <a:gd name="connsiteX2" fmla="*/ 137697 w 137786"/>
                  <a:gd name="connsiteY2" fmla="*/ 354569 h 366955"/>
                  <a:gd name="connsiteX3" fmla="*/ 45909 w 137786"/>
                  <a:gd name="connsiteY3" fmla="*/ 367288 h 36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786" h="366955">
                    <a:moveTo>
                      <a:pt x="-89" y="34773"/>
                    </a:moveTo>
                    <a:cubicBezTo>
                      <a:pt x="27202" y="-12455"/>
                      <a:pt x="58660" y="-5488"/>
                      <a:pt x="91699" y="22054"/>
                    </a:cubicBezTo>
                    <a:lnTo>
                      <a:pt x="137697" y="354569"/>
                    </a:lnTo>
                    <a:lnTo>
                      <a:pt x="45909" y="367288"/>
                    </a:lnTo>
                    <a:close/>
                  </a:path>
                </a:pathLst>
              </a:custGeom>
              <a:solidFill>
                <a:srgbClr val="C1C1C1"/>
              </a:solidFill>
              <a:ln w="98208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6D50A79-7C30-BAE4-0D72-CA0D9421E5E4}"/>
                  </a:ext>
                </a:extLst>
              </p:cNvPr>
              <p:cNvSpPr/>
              <p:nvPr/>
            </p:nvSpPr>
            <p:spPr>
              <a:xfrm rot="410799">
                <a:off x="4770523" y="4731753"/>
                <a:ext cx="363781" cy="364087"/>
              </a:xfrm>
              <a:custGeom>
                <a:avLst/>
                <a:gdLst>
                  <a:gd name="connsiteX0" fmla="*/ 363692 w 363781"/>
                  <a:gd name="connsiteY0" fmla="*/ 182384 h 364087"/>
                  <a:gd name="connsiteX1" fmla="*/ 181801 w 363781"/>
                  <a:gd name="connsiteY1" fmla="*/ 364428 h 364087"/>
                  <a:gd name="connsiteX2" fmla="*/ -90 w 363781"/>
                  <a:gd name="connsiteY2" fmla="*/ 182384 h 364087"/>
                  <a:gd name="connsiteX3" fmla="*/ 181801 w 363781"/>
                  <a:gd name="connsiteY3" fmla="*/ 340 h 364087"/>
                  <a:gd name="connsiteX4" fmla="*/ 363692 w 363781"/>
                  <a:gd name="connsiteY4" fmla="*/ 182384 h 364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81" h="364087">
                    <a:moveTo>
                      <a:pt x="363692" y="182384"/>
                    </a:moveTo>
                    <a:cubicBezTo>
                      <a:pt x="363692" y="282924"/>
                      <a:pt x="282256" y="364428"/>
                      <a:pt x="181801" y="364428"/>
                    </a:cubicBezTo>
                    <a:cubicBezTo>
                      <a:pt x="81345" y="364428"/>
                      <a:pt x="-90" y="282924"/>
                      <a:pt x="-90" y="182384"/>
                    </a:cubicBezTo>
                    <a:cubicBezTo>
                      <a:pt x="-90" y="81844"/>
                      <a:pt x="81345" y="340"/>
                      <a:pt x="181801" y="340"/>
                    </a:cubicBezTo>
                    <a:cubicBezTo>
                      <a:pt x="282256" y="340"/>
                      <a:pt x="363692" y="81844"/>
                      <a:pt x="363692" y="182384"/>
                    </a:cubicBezTo>
                    <a:close/>
                  </a:path>
                </a:pathLst>
              </a:custGeom>
              <a:solidFill>
                <a:srgbClr val="111111"/>
              </a:solidFill>
              <a:ln w="64037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10452FF1-FB7F-D3B2-33FD-8FD204B5E932}"/>
                  </a:ext>
                </a:extLst>
              </p:cNvPr>
              <p:cNvSpPr/>
              <p:nvPr/>
            </p:nvSpPr>
            <p:spPr>
              <a:xfrm rot="410799">
                <a:off x="4820326" y="4781599"/>
                <a:ext cx="264175" cy="264397"/>
              </a:xfrm>
              <a:custGeom>
                <a:avLst/>
                <a:gdLst>
                  <a:gd name="connsiteX0" fmla="*/ 264084 w 264175"/>
                  <a:gd name="connsiteY0" fmla="*/ 132539 h 264397"/>
                  <a:gd name="connsiteX1" fmla="*/ 131997 w 264175"/>
                  <a:gd name="connsiteY1" fmla="*/ 264737 h 264397"/>
                  <a:gd name="connsiteX2" fmla="*/ -90 w 264175"/>
                  <a:gd name="connsiteY2" fmla="*/ 132539 h 264397"/>
                  <a:gd name="connsiteX3" fmla="*/ 131997 w 264175"/>
                  <a:gd name="connsiteY3" fmla="*/ 340 h 264397"/>
                  <a:gd name="connsiteX4" fmla="*/ 264084 w 264175"/>
                  <a:gd name="connsiteY4" fmla="*/ 132539 h 26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175" h="264397">
                    <a:moveTo>
                      <a:pt x="264084" y="132539"/>
                    </a:moveTo>
                    <a:cubicBezTo>
                      <a:pt x="264084" y="205550"/>
                      <a:pt x="204947" y="264737"/>
                      <a:pt x="131997" y="264737"/>
                    </a:cubicBezTo>
                    <a:cubicBezTo>
                      <a:pt x="59047" y="264737"/>
                      <a:pt x="-90" y="205550"/>
                      <a:pt x="-90" y="132539"/>
                    </a:cubicBezTo>
                    <a:cubicBezTo>
                      <a:pt x="-90" y="59528"/>
                      <a:pt x="59048" y="340"/>
                      <a:pt x="131997" y="340"/>
                    </a:cubicBezTo>
                    <a:cubicBezTo>
                      <a:pt x="204948" y="340"/>
                      <a:pt x="264084" y="59528"/>
                      <a:pt x="264084" y="132539"/>
                    </a:cubicBezTo>
                    <a:close/>
                  </a:path>
                </a:pathLst>
              </a:custGeom>
              <a:solidFill>
                <a:srgbClr val="0A0A0A"/>
              </a:solidFill>
              <a:ln w="46504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0AAD26D4-2945-D049-47D5-C50C228701C9}"/>
                  </a:ext>
                </a:extLst>
              </p:cNvPr>
              <p:cNvSpPr/>
              <p:nvPr/>
            </p:nvSpPr>
            <p:spPr>
              <a:xfrm rot="410799">
                <a:off x="4861468" y="4822775"/>
                <a:ext cx="181890" cy="182043"/>
              </a:xfrm>
              <a:custGeom>
                <a:avLst/>
                <a:gdLst>
                  <a:gd name="connsiteX0" fmla="*/ 181801 w 181890"/>
                  <a:gd name="connsiteY0" fmla="*/ 91362 h 182043"/>
                  <a:gd name="connsiteX1" fmla="*/ 90855 w 181890"/>
                  <a:gd name="connsiteY1" fmla="*/ 182384 h 182043"/>
                  <a:gd name="connsiteX2" fmla="*/ -91 w 181890"/>
                  <a:gd name="connsiteY2" fmla="*/ 91362 h 182043"/>
                  <a:gd name="connsiteX3" fmla="*/ 90855 w 181890"/>
                  <a:gd name="connsiteY3" fmla="*/ 340 h 182043"/>
                  <a:gd name="connsiteX4" fmla="*/ 181801 w 181890"/>
                  <a:gd name="connsiteY4" fmla="*/ 91362 h 182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890" h="182043">
                    <a:moveTo>
                      <a:pt x="181801" y="91362"/>
                    </a:moveTo>
                    <a:cubicBezTo>
                      <a:pt x="181801" y="141632"/>
                      <a:pt x="141084" y="182384"/>
                      <a:pt x="90855" y="182384"/>
                    </a:cubicBezTo>
                    <a:cubicBezTo>
                      <a:pt x="40628" y="182384"/>
                      <a:pt x="-91" y="141632"/>
                      <a:pt x="-91" y="91362"/>
                    </a:cubicBezTo>
                    <a:cubicBezTo>
                      <a:pt x="-91" y="41092"/>
                      <a:pt x="40627" y="340"/>
                      <a:pt x="90855" y="340"/>
                    </a:cubicBezTo>
                    <a:cubicBezTo>
                      <a:pt x="141083" y="340"/>
                      <a:pt x="181801" y="41092"/>
                      <a:pt x="181801" y="91362"/>
                    </a:cubicBezTo>
                    <a:close/>
                  </a:path>
                </a:pathLst>
              </a:custGeom>
              <a:solidFill>
                <a:srgbClr val="D6D6D6"/>
              </a:solidFill>
              <a:ln w="32020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992544D-B28C-EA2B-384C-2252A2CA83B5}"/>
                  </a:ext>
                </a:extLst>
              </p:cNvPr>
              <p:cNvSpPr/>
              <p:nvPr/>
            </p:nvSpPr>
            <p:spPr>
              <a:xfrm rot="410799">
                <a:off x="4881464" y="4842804"/>
                <a:ext cx="141878" cy="141998"/>
              </a:xfrm>
              <a:custGeom>
                <a:avLst/>
                <a:gdLst>
                  <a:gd name="connsiteX0" fmla="*/ 70881 w 141878"/>
                  <a:gd name="connsiteY0" fmla="*/ 340 h 141998"/>
                  <a:gd name="connsiteX1" fmla="*/ -90 w 141878"/>
                  <a:gd name="connsiteY1" fmla="*/ 71307 h 141998"/>
                  <a:gd name="connsiteX2" fmla="*/ 70881 w 141878"/>
                  <a:gd name="connsiteY2" fmla="*/ 142338 h 141998"/>
                  <a:gd name="connsiteX3" fmla="*/ 141788 w 141878"/>
                  <a:gd name="connsiteY3" fmla="*/ 71307 h 141998"/>
                  <a:gd name="connsiteX4" fmla="*/ 70881 w 141878"/>
                  <a:gd name="connsiteY4" fmla="*/ 340 h 141998"/>
                  <a:gd name="connsiteX5" fmla="*/ 70881 w 141878"/>
                  <a:gd name="connsiteY5" fmla="*/ 29969 h 141998"/>
                  <a:gd name="connsiteX6" fmla="*/ 112185 w 141878"/>
                  <a:gd name="connsiteY6" fmla="*/ 71307 h 141998"/>
                  <a:gd name="connsiteX7" fmla="*/ 70881 w 141878"/>
                  <a:gd name="connsiteY7" fmla="*/ 112710 h 141998"/>
                  <a:gd name="connsiteX8" fmla="*/ 29513 w 141878"/>
                  <a:gd name="connsiteY8" fmla="*/ 71307 h 141998"/>
                  <a:gd name="connsiteX9" fmla="*/ 70881 w 141878"/>
                  <a:gd name="connsiteY9" fmla="*/ 29969 h 141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1878" h="141998">
                    <a:moveTo>
                      <a:pt x="70881" y="340"/>
                    </a:moveTo>
                    <a:cubicBezTo>
                      <a:pt x="31884" y="340"/>
                      <a:pt x="-90" y="32277"/>
                      <a:pt x="-90" y="71307"/>
                    </a:cubicBezTo>
                    <a:cubicBezTo>
                      <a:pt x="-90" y="110337"/>
                      <a:pt x="31884" y="142338"/>
                      <a:pt x="70881" y="142338"/>
                    </a:cubicBezTo>
                    <a:cubicBezTo>
                      <a:pt x="109878" y="142338"/>
                      <a:pt x="141788" y="110337"/>
                      <a:pt x="141788" y="71307"/>
                    </a:cubicBezTo>
                    <a:cubicBezTo>
                      <a:pt x="141788" y="32277"/>
                      <a:pt x="109878" y="340"/>
                      <a:pt x="70881" y="340"/>
                    </a:cubicBezTo>
                    <a:close/>
                    <a:moveTo>
                      <a:pt x="70881" y="29969"/>
                    </a:moveTo>
                    <a:cubicBezTo>
                      <a:pt x="93884" y="29969"/>
                      <a:pt x="112185" y="48285"/>
                      <a:pt x="112185" y="71307"/>
                    </a:cubicBezTo>
                    <a:cubicBezTo>
                      <a:pt x="112185" y="94330"/>
                      <a:pt x="93884" y="112710"/>
                      <a:pt x="70881" y="112710"/>
                    </a:cubicBezTo>
                    <a:cubicBezTo>
                      <a:pt x="47877" y="112710"/>
                      <a:pt x="29513" y="94330"/>
                      <a:pt x="29513" y="71307"/>
                    </a:cubicBezTo>
                    <a:cubicBezTo>
                      <a:pt x="29513" y="48285"/>
                      <a:pt x="47877" y="29969"/>
                      <a:pt x="70881" y="29969"/>
                    </a:cubicBezTo>
                    <a:close/>
                  </a:path>
                </a:pathLst>
              </a:custGeom>
              <a:solidFill>
                <a:srgbClr val="A2A2A2"/>
              </a:solidFill>
              <a:ln w="2959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图形 2">
              <a:extLst>
                <a:ext uri="{FF2B5EF4-FFF2-40B4-BE49-F238E27FC236}">
                  <a16:creationId xmlns:a16="http://schemas.microsoft.com/office/drawing/2014/main" id="{DC5CDFBE-F964-D8FE-F604-963B2A6FECA3}"/>
                </a:ext>
              </a:extLst>
            </p:cNvPr>
            <p:cNvGrpSpPr/>
            <p:nvPr/>
          </p:nvGrpSpPr>
          <p:grpSpPr>
            <a:xfrm>
              <a:off x="8227425" y="2256622"/>
              <a:ext cx="340006" cy="488638"/>
              <a:chOff x="9401481" y="4498069"/>
              <a:chExt cx="430141" cy="618176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EEC4C39A-6CD3-9929-5FE0-29B5645207E4}"/>
                  </a:ext>
                </a:extLst>
              </p:cNvPr>
              <p:cNvSpPr/>
              <p:nvPr/>
            </p:nvSpPr>
            <p:spPr>
              <a:xfrm rot="410799">
                <a:off x="9542230" y="4516293"/>
                <a:ext cx="137786" cy="366955"/>
              </a:xfrm>
              <a:custGeom>
                <a:avLst/>
                <a:gdLst>
                  <a:gd name="connsiteX0" fmla="*/ 214 w 137786"/>
                  <a:gd name="connsiteY0" fmla="*/ 34773 h 366955"/>
                  <a:gd name="connsiteX1" fmla="*/ 92002 w 137786"/>
                  <a:gd name="connsiteY1" fmla="*/ 22054 h 366955"/>
                  <a:gd name="connsiteX2" fmla="*/ 138000 w 137786"/>
                  <a:gd name="connsiteY2" fmla="*/ 354569 h 366955"/>
                  <a:gd name="connsiteX3" fmla="*/ 46212 w 137786"/>
                  <a:gd name="connsiteY3" fmla="*/ 367288 h 36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786" h="366955">
                    <a:moveTo>
                      <a:pt x="214" y="34773"/>
                    </a:moveTo>
                    <a:cubicBezTo>
                      <a:pt x="27505" y="-12455"/>
                      <a:pt x="58963" y="-5488"/>
                      <a:pt x="92002" y="22054"/>
                    </a:cubicBezTo>
                    <a:lnTo>
                      <a:pt x="138000" y="354569"/>
                    </a:lnTo>
                    <a:lnTo>
                      <a:pt x="46212" y="367288"/>
                    </a:lnTo>
                    <a:close/>
                  </a:path>
                </a:pathLst>
              </a:custGeom>
              <a:solidFill>
                <a:srgbClr val="C1C1C1"/>
              </a:solidFill>
              <a:ln w="98208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2847D439-8EC5-144E-A314-F4802D04DE64}"/>
                  </a:ext>
                </a:extLst>
              </p:cNvPr>
              <p:cNvSpPr/>
              <p:nvPr/>
            </p:nvSpPr>
            <p:spPr>
              <a:xfrm rot="410799">
                <a:off x="9421868" y="4731753"/>
                <a:ext cx="363781" cy="364087"/>
              </a:xfrm>
              <a:custGeom>
                <a:avLst/>
                <a:gdLst>
                  <a:gd name="connsiteX0" fmla="*/ 363994 w 363781"/>
                  <a:gd name="connsiteY0" fmla="*/ 182384 h 364087"/>
                  <a:gd name="connsiteX1" fmla="*/ 182104 w 363781"/>
                  <a:gd name="connsiteY1" fmla="*/ 364428 h 364087"/>
                  <a:gd name="connsiteX2" fmla="*/ 213 w 363781"/>
                  <a:gd name="connsiteY2" fmla="*/ 182384 h 364087"/>
                  <a:gd name="connsiteX3" fmla="*/ 182104 w 363781"/>
                  <a:gd name="connsiteY3" fmla="*/ 340 h 364087"/>
                  <a:gd name="connsiteX4" fmla="*/ 363994 w 363781"/>
                  <a:gd name="connsiteY4" fmla="*/ 182384 h 364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81" h="364087">
                    <a:moveTo>
                      <a:pt x="363994" y="182384"/>
                    </a:moveTo>
                    <a:cubicBezTo>
                      <a:pt x="363994" y="282924"/>
                      <a:pt x="282559" y="364428"/>
                      <a:pt x="182104" y="364428"/>
                    </a:cubicBezTo>
                    <a:cubicBezTo>
                      <a:pt x="81648" y="364428"/>
                      <a:pt x="213" y="282924"/>
                      <a:pt x="213" y="182384"/>
                    </a:cubicBezTo>
                    <a:cubicBezTo>
                      <a:pt x="213" y="81844"/>
                      <a:pt x="81648" y="340"/>
                      <a:pt x="182104" y="340"/>
                    </a:cubicBezTo>
                    <a:cubicBezTo>
                      <a:pt x="282559" y="340"/>
                      <a:pt x="363994" y="81844"/>
                      <a:pt x="363994" y="182384"/>
                    </a:cubicBezTo>
                    <a:close/>
                  </a:path>
                </a:pathLst>
              </a:custGeom>
              <a:solidFill>
                <a:srgbClr val="111111"/>
              </a:solidFill>
              <a:ln w="64037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700F16DC-2905-1D9E-E9BA-E1CD48DAAA1E}"/>
                  </a:ext>
                </a:extLst>
              </p:cNvPr>
              <p:cNvSpPr/>
              <p:nvPr/>
            </p:nvSpPr>
            <p:spPr>
              <a:xfrm rot="410799">
                <a:off x="9471671" y="4781599"/>
                <a:ext cx="264175" cy="264397"/>
              </a:xfrm>
              <a:custGeom>
                <a:avLst/>
                <a:gdLst>
                  <a:gd name="connsiteX0" fmla="*/ 264387 w 264175"/>
                  <a:gd name="connsiteY0" fmla="*/ 132539 h 264397"/>
                  <a:gd name="connsiteX1" fmla="*/ 132300 w 264175"/>
                  <a:gd name="connsiteY1" fmla="*/ 264737 h 264397"/>
                  <a:gd name="connsiteX2" fmla="*/ 213 w 264175"/>
                  <a:gd name="connsiteY2" fmla="*/ 132539 h 264397"/>
                  <a:gd name="connsiteX3" fmla="*/ 132300 w 264175"/>
                  <a:gd name="connsiteY3" fmla="*/ 340 h 264397"/>
                  <a:gd name="connsiteX4" fmla="*/ 264387 w 264175"/>
                  <a:gd name="connsiteY4" fmla="*/ 132539 h 26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175" h="264397">
                    <a:moveTo>
                      <a:pt x="264387" y="132539"/>
                    </a:moveTo>
                    <a:cubicBezTo>
                      <a:pt x="264387" y="205550"/>
                      <a:pt x="205250" y="264737"/>
                      <a:pt x="132300" y="264737"/>
                    </a:cubicBezTo>
                    <a:cubicBezTo>
                      <a:pt x="59350" y="264737"/>
                      <a:pt x="213" y="205550"/>
                      <a:pt x="213" y="132539"/>
                    </a:cubicBezTo>
                    <a:cubicBezTo>
                      <a:pt x="213" y="59528"/>
                      <a:pt x="59351" y="340"/>
                      <a:pt x="132300" y="340"/>
                    </a:cubicBezTo>
                    <a:cubicBezTo>
                      <a:pt x="205251" y="340"/>
                      <a:pt x="264387" y="59528"/>
                      <a:pt x="264387" y="132539"/>
                    </a:cubicBezTo>
                    <a:close/>
                  </a:path>
                </a:pathLst>
              </a:custGeom>
              <a:solidFill>
                <a:srgbClr val="0A0A0A"/>
              </a:solidFill>
              <a:ln w="46504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2809C818-DAB7-8E81-6457-486DA2DB77C3}"/>
                  </a:ext>
                </a:extLst>
              </p:cNvPr>
              <p:cNvSpPr/>
              <p:nvPr/>
            </p:nvSpPr>
            <p:spPr>
              <a:xfrm rot="410799">
                <a:off x="9512813" y="4822775"/>
                <a:ext cx="181890" cy="182043"/>
              </a:xfrm>
              <a:custGeom>
                <a:avLst/>
                <a:gdLst>
                  <a:gd name="connsiteX0" fmla="*/ 182104 w 181890"/>
                  <a:gd name="connsiteY0" fmla="*/ 91362 h 182043"/>
                  <a:gd name="connsiteX1" fmla="*/ 91158 w 181890"/>
                  <a:gd name="connsiteY1" fmla="*/ 182384 h 182043"/>
                  <a:gd name="connsiteX2" fmla="*/ 212 w 181890"/>
                  <a:gd name="connsiteY2" fmla="*/ 91362 h 182043"/>
                  <a:gd name="connsiteX3" fmla="*/ 91158 w 181890"/>
                  <a:gd name="connsiteY3" fmla="*/ 340 h 182043"/>
                  <a:gd name="connsiteX4" fmla="*/ 182104 w 181890"/>
                  <a:gd name="connsiteY4" fmla="*/ 91362 h 182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890" h="182043">
                    <a:moveTo>
                      <a:pt x="182104" y="91362"/>
                    </a:moveTo>
                    <a:cubicBezTo>
                      <a:pt x="182104" y="141632"/>
                      <a:pt x="141387" y="182384"/>
                      <a:pt x="91158" y="182384"/>
                    </a:cubicBezTo>
                    <a:cubicBezTo>
                      <a:pt x="40931" y="182384"/>
                      <a:pt x="212" y="141632"/>
                      <a:pt x="212" y="91362"/>
                    </a:cubicBezTo>
                    <a:cubicBezTo>
                      <a:pt x="212" y="41092"/>
                      <a:pt x="40930" y="340"/>
                      <a:pt x="91158" y="340"/>
                    </a:cubicBezTo>
                    <a:cubicBezTo>
                      <a:pt x="141386" y="340"/>
                      <a:pt x="182104" y="41092"/>
                      <a:pt x="182104" y="91362"/>
                    </a:cubicBezTo>
                    <a:close/>
                  </a:path>
                </a:pathLst>
              </a:custGeom>
              <a:solidFill>
                <a:srgbClr val="D6D6D6"/>
              </a:solidFill>
              <a:ln w="32020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6AAA2533-FAA5-A507-EDE1-6D885EF9BC97}"/>
                  </a:ext>
                </a:extLst>
              </p:cNvPr>
              <p:cNvSpPr/>
              <p:nvPr/>
            </p:nvSpPr>
            <p:spPr>
              <a:xfrm rot="410799">
                <a:off x="9532809" y="4842804"/>
                <a:ext cx="141878" cy="141998"/>
              </a:xfrm>
              <a:custGeom>
                <a:avLst/>
                <a:gdLst>
                  <a:gd name="connsiteX0" fmla="*/ 71184 w 141878"/>
                  <a:gd name="connsiteY0" fmla="*/ 340 h 141998"/>
                  <a:gd name="connsiteX1" fmla="*/ 213 w 141878"/>
                  <a:gd name="connsiteY1" fmla="*/ 71307 h 141998"/>
                  <a:gd name="connsiteX2" fmla="*/ 71184 w 141878"/>
                  <a:gd name="connsiteY2" fmla="*/ 142338 h 141998"/>
                  <a:gd name="connsiteX3" fmla="*/ 142091 w 141878"/>
                  <a:gd name="connsiteY3" fmla="*/ 71307 h 141998"/>
                  <a:gd name="connsiteX4" fmla="*/ 71184 w 141878"/>
                  <a:gd name="connsiteY4" fmla="*/ 340 h 141998"/>
                  <a:gd name="connsiteX5" fmla="*/ 71184 w 141878"/>
                  <a:gd name="connsiteY5" fmla="*/ 29969 h 141998"/>
                  <a:gd name="connsiteX6" fmla="*/ 112488 w 141878"/>
                  <a:gd name="connsiteY6" fmla="*/ 71307 h 141998"/>
                  <a:gd name="connsiteX7" fmla="*/ 71184 w 141878"/>
                  <a:gd name="connsiteY7" fmla="*/ 112710 h 141998"/>
                  <a:gd name="connsiteX8" fmla="*/ 29816 w 141878"/>
                  <a:gd name="connsiteY8" fmla="*/ 71307 h 141998"/>
                  <a:gd name="connsiteX9" fmla="*/ 71184 w 141878"/>
                  <a:gd name="connsiteY9" fmla="*/ 29969 h 141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1878" h="141998">
                    <a:moveTo>
                      <a:pt x="71184" y="340"/>
                    </a:moveTo>
                    <a:cubicBezTo>
                      <a:pt x="32187" y="340"/>
                      <a:pt x="213" y="32277"/>
                      <a:pt x="213" y="71307"/>
                    </a:cubicBezTo>
                    <a:cubicBezTo>
                      <a:pt x="213" y="110337"/>
                      <a:pt x="32187" y="142338"/>
                      <a:pt x="71184" y="142338"/>
                    </a:cubicBezTo>
                    <a:cubicBezTo>
                      <a:pt x="110181" y="142338"/>
                      <a:pt x="142091" y="110337"/>
                      <a:pt x="142091" y="71307"/>
                    </a:cubicBezTo>
                    <a:cubicBezTo>
                      <a:pt x="142091" y="32277"/>
                      <a:pt x="110181" y="340"/>
                      <a:pt x="71184" y="340"/>
                    </a:cubicBezTo>
                    <a:close/>
                    <a:moveTo>
                      <a:pt x="71184" y="29969"/>
                    </a:moveTo>
                    <a:cubicBezTo>
                      <a:pt x="94187" y="29969"/>
                      <a:pt x="112488" y="48285"/>
                      <a:pt x="112488" y="71307"/>
                    </a:cubicBezTo>
                    <a:cubicBezTo>
                      <a:pt x="112488" y="94330"/>
                      <a:pt x="94187" y="112710"/>
                      <a:pt x="71184" y="112710"/>
                    </a:cubicBezTo>
                    <a:cubicBezTo>
                      <a:pt x="48180" y="112710"/>
                      <a:pt x="29816" y="94330"/>
                      <a:pt x="29816" y="71307"/>
                    </a:cubicBezTo>
                    <a:cubicBezTo>
                      <a:pt x="29816" y="48285"/>
                      <a:pt x="48180" y="29969"/>
                      <a:pt x="71184" y="29969"/>
                    </a:cubicBezTo>
                    <a:close/>
                  </a:path>
                </a:pathLst>
              </a:custGeom>
              <a:solidFill>
                <a:srgbClr val="A2A2A2"/>
              </a:solidFill>
              <a:ln w="2959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F81C305-0828-BA57-2DE6-1C097E70D929}"/>
                </a:ext>
              </a:extLst>
            </p:cNvPr>
            <p:cNvSpPr/>
            <p:nvPr/>
          </p:nvSpPr>
          <p:spPr>
            <a:xfrm>
              <a:off x="918750" y="95537"/>
              <a:ext cx="1826108" cy="1197237"/>
            </a:xfrm>
            <a:custGeom>
              <a:avLst/>
              <a:gdLst>
                <a:gd name="connsiteX0" fmla="*/ 2310209 w 2310209"/>
                <a:gd name="connsiteY0" fmla="*/ 1436050 h 1514624"/>
                <a:gd name="connsiteX1" fmla="*/ 875306 w 2310209"/>
                <a:gd name="connsiteY1" fmla="*/ -59 h 1514624"/>
                <a:gd name="connsiteX2" fmla="*/ 0 w 2310209"/>
                <a:gd name="connsiteY2" fmla="*/ -59 h 1514624"/>
                <a:gd name="connsiteX3" fmla="*/ 873735 w 2310209"/>
                <a:gd name="connsiteY3" fmla="*/ 1514566 h 151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0209" h="1514624">
                  <a:moveTo>
                    <a:pt x="2310209" y="1436050"/>
                  </a:moveTo>
                  <a:lnTo>
                    <a:pt x="875306" y="-59"/>
                  </a:lnTo>
                  <a:lnTo>
                    <a:pt x="0" y="-59"/>
                  </a:lnTo>
                  <a:lnTo>
                    <a:pt x="873735" y="1514566"/>
                  </a:lnTo>
                  <a:close/>
                </a:path>
              </a:pathLst>
            </a:custGeom>
            <a:solidFill>
              <a:srgbClr val="FFFFFF"/>
            </a:solidFill>
            <a:ln w="1636814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64BBBF6-DB0A-DC73-46FE-1DABD267313C}"/>
                </a:ext>
              </a:extLst>
            </p:cNvPr>
            <p:cNvSpPr/>
            <p:nvPr/>
          </p:nvSpPr>
          <p:spPr>
            <a:xfrm>
              <a:off x="1355882" y="1147650"/>
              <a:ext cx="9023029" cy="1240401"/>
            </a:xfrm>
            <a:custGeom>
              <a:avLst/>
              <a:gdLst>
                <a:gd name="connsiteX0" fmla="*/ 9281323 w 11415031"/>
                <a:gd name="connsiteY0" fmla="*/ -59 h 1569231"/>
                <a:gd name="connsiteX1" fmla="*/ 11066203 w 11415031"/>
                <a:gd name="connsiteY1" fmla="*/ 595401 h 1569231"/>
                <a:gd name="connsiteX2" fmla="*/ 10156264 w 11415031"/>
                <a:gd name="connsiteY2" fmla="*/ 1453564 h 1569231"/>
                <a:gd name="connsiteX3" fmla="*/ 1844323 w 11415031"/>
                <a:gd name="connsiteY3" fmla="*/ 1050753 h 1569231"/>
                <a:gd name="connsiteX4" fmla="*/ 496914 w 11415031"/>
                <a:gd name="connsiteY4" fmla="*/ 34968 h 1569231"/>
                <a:gd name="connsiteX5" fmla="*/ 9281323 w 11415031"/>
                <a:gd name="connsiteY5" fmla="*/ -59 h 1569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15031" h="1569231">
                  <a:moveTo>
                    <a:pt x="9281323" y="-59"/>
                  </a:moveTo>
                  <a:cubicBezTo>
                    <a:pt x="10768723" y="-59"/>
                    <a:pt x="10668817" y="488832"/>
                    <a:pt x="11066203" y="595401"/>
                  </a:cubicBezTo>
                  <a:cubicBezTo>
                    <a:pt x="11463590" y="701970"/>
                    <a:pt x="11871149" y="1313455"/>
                    <a:pt x="10156264" y="1453564"/>
                  </a:cubicBezTo>
                  <a:cubicBezTo>
                    <a:pt x="8441380" y="1593672"/>
                    <a:pt x="4241662" y="1733780"/>
                    <a:pt x="1844323" y="1050753"/>
                  </a:cubicBezTo>
                  <a:cubicBezTo>
                    <a:pt x="-553015" y="367725"/>
                    <a:pt x="-150542" y="34968"/>
                    <a:pt x="496914" y="34968"/>
                  </a:cubicBezTo>
                  <a:cubicBezTo>
                    <a:pt x="1144370" y="34968"/>
                    <a:pt x="9281323" y="-59"/>
                    <a:pt x="9281323" y="-5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636814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708387D-A006-F076-013B-AFB59D4C5807}"/>
                </a:ext>
              </a:extLst>
            </p:cNvPr>
            <p:cNvSpPr/>
            <p:nvPr/>
          </p:nvSpPr>
          <p:spPr>
            <a:xfrm>
              <a:off x="918754" y="95535"/>
              <a:ext cx="9460078" cy="2292514"/>
            </a:xfrm>
            <a:custGeom>
              <a:avLst/>
              <a:gdLst>
                <a:gd name="connsiteX0" fmla="*/ 0 w 11967942"/>
                <a:gd name="connsiteY0" fmla="*/ -59 h 2900259"/>
                <a:gd name="connsiteX1" fmla="*/ 799343 w 11967942"/>
                <a:gd name="connsiteY1" fmla="*/ 1385638 h 2900259"/>
                <a:gd name="connsiteX2" fmla="*/ 2397334 w 11967942"/>
                <a:gd name="connsiteY2" fmla="*/ 2381783 h 2900259"/>
                <a:gd name="connsiteX3" fmla="*/ 10709272 w 11967942"/>
                <a:gd name="connsiteY3" fmla="*/ 2784592 h 2900259"/>
                <a:gd name="connsiteX4" fmla="*/ 10802805 w 11967942"/>
                <a:gd name="connsiteY4" fmla="*/ 2776211 h 2900259"/>
                <a:gd name="connsiteX5" fmla="*/ 10829601 w 11967942"/>
                <a:gd name="connsiteY5" fmla="*/ 2773536 h 2900259"/>
                <a:gd name="connsiteX6" fmla="*/ 10895172 w 11967942"/>
                <a:gd name="connsiteY6" fmla="*/ 2766560 h 2900259"/>
                <a:gd name="connsiteX7" fmla="*/ 10920242 w 11967942"/>
                <a:gd name="connsiteY7" fmla="*/ 2763732 h 2900259"/>
                <a:gd name="connsiteX8" fmla="*/ 10994880 w 11967942"/>
                <a:gd name="connsiteY8" fmla="*/ 2754505 h 2900259"/>
                <a:gd name="connsiteX9" fmla="*/ 11005927 w 11967942"/>
                <a:gd name="connsiteY9" fmla="*/ 2753101 h 2900259"/>
                <a:gd name="connsiteX10" fmla="*/ 11006464 w 11967942"/>
                <a:gd name="connsiteY10" fmla="*/ 2753008 h 2900259"/>
                <a:gd name="connsiteX11" fmla="*/ 11008596 w 11967942"/>
                <a:gd name="connsiteY11" fmla="*/ 2752704 h 2900259"/>
                <a:gd name="connsiteX12" fmla="*/ 11065268 w 11967942"/>
                <a:gd name="connsiteY12" fmla="*/ 2744696 h 2900259"/>
                <a:gd name="connsiteX13" fmla="*/ 11079546 w 11967942"/>
                <a:gd name="connsiteY13" fmla="*/ 2742596 h 2900259"/>
                <a:gd name="connsiteX14" fmla="*/ 11136014 w 11967942"/>
                <a:gd name="connsiteY14" fmla="*/ 2733741 h 2900259"/>
                <a:gd name="connsiteX15" fmla="*/ 11141546 w 11967942"/>
                <a:gd name="connsiteY15" fmla="*/ 2732810 h 2900259"/>
                <a:gd name="connsiteX16" fmla="*/ 11191383 w 11967942"/>
                <a:gd name="connsiteY16" fmla="*/ 2724209 h 2900259"/>
                <a:gd name="connsiteX17" fmla="*/ 11204072 w 11967942"/>
                <a:gd name="connsiteY17" fmla="*/ 2721906 h 2900259"/>
                <a:gd name="connsiteX18" fmla="*/ 11255228 w 11967942"/>
                <a:gd name="connsiteY18" fmla="*/ 2712171 h 2900259"/>
                <a:gd name="connsiteX19" fmla="*/ 11262232 w 11967942"/>
                <a:gd name="connsiteY19" fmla="*/ 2710749 h 2900259"/>
                <a:gd name="connsiteX20" fmla="*/ 11305049 w 11967942"/>
                <a:gd name="connsiteY20" fmla="*/ 2701826 h 2900259"/>
                <a:gd name="connsiteX21" fmla="*/ 11317923 w 11967942"/>
                <a:gd name="connsiteY21" fmla="*/ 2699032 h 2900259"/>
                <a:gd name="connsiteX22" fmla="*/ 11363869 w 11967942"/>
                <a:gd name="connsiteY22" fmla="*/ 2688535 h 2900259"/>
                <a:gd name="connsiteX23" fmla="*/ 11371244 w 11967942"/>
                <a:gd name="connsiteY23" fmla="*/ 2686740 h 2900259"/>
                <a:gd name="connsiteX24" fmla="*/ 11408547 w 11967942"/>
                <a:gd name="connsiteY24" fmla="*/ 2677428 h 2900259"/>
                <a:gd name="connsiteX25" fmla="*/ 11420845 w 11967942"/>
                <a:gd name="connsiteY25" fmla="*/ 2674262 h 2900259"/>
                <a:gd name="connsiteX26" fmla="*/ 11462021 w 11967942"/>
                <a:gd name="connsiteY26" fmla="*/ 2663054 h 2900259"/>
                <a:gd name="connsiteX27" fmla="*/ 11469042 w 11967942"/>
                <a:gd name="connsiteY27" fmla="*/ 2661005 h 2900259"/>
                <a:gd name="connsiteX28" fmla="*/ 11503874 w 11967942"/>
                <a:gd name="connsiteY28" fmla="*/ 2650677 h 2900259"/>
                <a:gd name="connsiteX29" fmla="*/ 11512518 w 11967942"/>
                <a:gd name="connsiteY29" fmla="*/ 2648018 h 2900259"/>
                <a:gd name="connsiteX30" fmla="*/ 11550057 w 11967942"/>
                <a:gd name="connsiteY30" fmla="*/ 2635896 h 2900259"/>
                <a:gd name="connsiteX31" fmla="*/ 11557061 w 11967942"/>
                <a:gd name="connsiteY31" fmla="*/ 2633492 h 2900259"/>
                <a:gd name="connsiteX32" fmla="*/ 11587155 w 11967942"/>
                <a:gd name="connsiteY32" fmla="*/ 2622909 h 2900259"/>
                <a:gd name="connsiteX33" fmla="*/ 11595580 w 11967942"/>
                <a:gd name="connsiteY33" fmla="*/ 2619862 h 2900259"/>
                <a:gd name="connsiteX34" fmla="*/ 11628720 w 11967942"/>
                <a:gd name="connsiteY34" fmla="*/ 2607147 h 2900259"/>
                <a:gd name="connsiteX35" fmla="*/ 11634642 w 11967942"/>
                <a:gd name="connsiteY35" fmla="*/ 2604742 h 2900259"/>
                <a:gd name="connsiteX36" fmla="*/ 11662131 w 11967942"/>
                <a:gd name="connsiteY36" fmla="*/ 2593280 h 2900259"/>
                <a:gd name="connsiteX37" fmla="*/ 11668712 w 11967942"/>
                <a:gd name="connsiteY37" fmla="*/ 2590436 h 2900259"/>
                <a:gd name="connsiteX38" fmla="*/ 11697403 w 11967942"/>
                <a:gd name="connsiteY38" fmla="*/ 2577382 h 2900259"/>
                <a:gd name="connsiteX39" fmla="*/ 11704136 w 11967942"/>
                <a:gd name="connsiteY39" fmla="*/ 2574148 h 2900259"/>
                <a:gd name="connsiteX40" fmla="*/ 11726974 w 11967942"/>
                <a:gd name="connsiteY40" fmla="*/ 2562804 h 2900259"/>
                <a:gd name="connsiteX41" fmla="*/ 11733030 w 11967942"/>
                <a:gd name="connsiteY41" fmla="*/ 2559706 h 2900259"/>
                <a:gd name="connsiteX42" fmla="*/ 11757746 w 11967942"/>
                <a:gd name="connsiteY42" fmla="*/ 2546262 h 2900259"/>
                <a:gd name="connsiteX43" fmla="*/ 11764208 w 11967942"/>
                <a:gd name="connsiteY43" fmla="*/ 2542554 h 2900259"/>
                <a:gd name="connsiteX44" fmla="*/ 11783020 w 11967942"/>
                <a:gd name="connsiteY44" fmla="*/ 2531346 h 2900259"/>
                <a:gd name="connsiteX45" fmla="*/ 11788704 w 11967942"/>
                <a:gd name="connsiteY45" fmla="*/ 2527876 h 2900259"/>
                <a:gd name="connsiteX46" fmla="*/ 11809648 w 11967942"/>
                <a:gd name="connsiteY46" fmla="*/ 2514161 h 2900259"/>
                <a:gd name="connsiteX47" fmla="*/ 11815349 w 11967942"/>
                <a:gd name="connsiteY47" fmla="*/ 2510199 h 2900259"/>
                <a:gd name="connsiteX48" fmla="*/ 11831132 w 11967942"/>
                <a:gd name="connsiteY48" fmla="*/ 2498821 h 2900259"/>
                <a:gd name="connsiteX49" fmla="*/ 11836038 w 11967942"/>
                <a:gd name="connsiteY49" fmla="*/ 2495198 h 2900259"/>
                <a:gd name="connsiteX50" fmla="*/ 11852955 w 11967942"/>
                <a:gd name="connsiteY50" fmla="*/ 2481670 h 2900259"/>
                <a:gd name="connsiteX51" fmla="*/ 11859079 w 11967942"/>
                <a:gd name="connsiteY51" fmla="*/ 2476455 h 2900259"/>
                <a:gd name="connsiteX52" fmla="*/ 11870734 w 11967942"/>
                <a:gd name="connsiteY52" fmla="*/ 2466093 h 2900259"/>
                <a:gd name="connsiteX53" fmla="*/ 11875471 w 11967942"/>
                <a:gd name="connsiteY53" fmla="*/ 2461759 h 2900259"/>
                <a:gd name="connsiteX54" fmla="*/ 11875626 w 11967942"/>
                <a:gd name="connsiteY54" fmla="*/ 2461621 h 2900259"/>
                <a:gd name="connsiteX55" fmla="*/ 11889244 w 11967942"/>
                <a:gd name="connsiteY55" fmla="*/ 2448042 h 2900259"/>
                <a:gd name="connsiteX56" fmla="*/ 11893812 w 11967942"/>
                <a:gd name="connsiteY56" fmla="*/ 2443166 h 2900259"/>
                <a:gd name="connsiteX57" fmla="*/ 11904367 w 11967942"/>
                <a:gd name="connsiteY57" fmla="*/ 2431314 h 2900259"/>
                <a:gd name="connsiteX58" fmla="*/ 11907109 w 11967942"/>
                <a:gd name="connsiteY58" fmla="*/ 2428147 h 2900259"/>
                <a:gd name="connsiteX59" fmla="*/ 11907200 w 11967942"/>
                <a:gd name="connsiteY59" fmla="*/ 2428040 h 2900259"/>
                <a:gd name="connsiteX60" fmla="*/ 11917908 w 11967942"/>
                <a:gd name="connsiteY60" fmla="*/ 2414308 h 2900259"/>
                <a:gd name="connsiteX61" fmla="*/ 11921935 w 11967942"/>
                <a:gd name="connsiteY61" fmla="*/ 2408739 h 2900259"/>
                <a:gd name="connsiteX62" fmla="*/ 11929175 w 11967942"/>
                <a:gd name="connsiteY62" fmla="*/ 2398038 h 2900259"/>
                <a:gd name="connsiteX63" fmla="*/ 11933337 w 11967942"/>
                <a:gd name="connsiteY63" fmla="*/ 2391401 h 2900259"/>
                <a:gd name="connsiteX64" fmla="*/ 11939614 w 11967942"/>
                <a:gd name="connsiteY64" fmla="*/ 2380497 h 2900259"/>
                <a:gd name="connsiteX65" fmla="*/ 11943081 w 11967942"/>
                <a:gd name="connsiteY65" fmla="*/ 2373894 h 2900259"/>
                <a:gd name="connsiteX66" fmla="*/ 11947750 w 11967942"/>
                <a:gd name="connsiteY66" fmla="*/ 2364159 h 2900259"/>
                <a:gd name="connsiteX67" fmla="*/ 11951235 w 11967942"/>
                <a:gd name="connsiteY67" fmla="*/ 2356116 h 2900259"/>
                <a:gd name="connsiteX68" fmla="*/ 11955059 w 11967942"/>
                <a:gd name="connsiteY68" fmla="*/ 2346245 h 2900259"/>
                <a:gd name="connsiteX69" fmla="*/ 11957325 w 11967942"/>
                <a:gd name="connsiteY69" fmla="*/ 2339591 h 2900259"/>
                <a:gd name="connsiteX70" fmla="*/ 11960151 w 11967942"/>
                <a:gd name="connsiteY70" fmla="*/ 2330110 h 2900259"/>
                <a:gd name="connsiteX71" fmla="*/ 11962502 w 11967942"/>
                <a:gd name="connsiteY71" fmla="*/ 2320815 h 2900259"/>
                <a:gd name="connsiteX72" fmla="*/ 11964329 w 11967942"/>
                <a:gd name="connsiteY72" fmla="*/ 2312163 h 2900259"/>
                <a:gd name="connsiteX73" fmla="*/ 11965529 w 11967942"/>
                <a:gd name="connsiteY73" fmla="*/ 2305137 h 2900259"/>
                <a:gd name="connsiteX74" fmla="*/ 11966578 w 11967942"/>
                <a:gd name="connsiteY74" fmla="*/ 2296925 h 2900259"/>
                <a:gd name="connsiteX75" fmla="*/ 11967559 w 11967942"/>
                <a:gd name="connsiteY75" fmla="*/ 2285293 h 2900259"/>
                <a:gd name="connsiteX76" fmla="*/ 11967845 w 11967942"/>
                <a:gd name="connsiteY76" fmla="*/ 2278876 h 2900259"/>
                <a:gd name="connsiteX77" fmla="*/ 11967937 w 11967942"/>
                <a:gd name="connsiteY77" fmla="*/ 2270698 h 2900259"/>
                <a:gd name="connsiteX78" fmla="*/ 11967747 w 11967942"/>
                <a:gd name="connsiteY78" fmla="*/ 2265077 h 2900259"/>
                <a:gd name="connsiteX79" fmla="*/ 11966732 w 11967942"/>
                <a:gd name="connsiteY79" fmla="*/ 2250855 h 2900259"/>
                <a:gd name="connsiteX80" fmla="*/ 11966125 w 11967942"/>
                <a:gd name="connsiteY80" fmla="*/ 2245522 h 2900259"/>
                <a:gd name="connsiteX81" fmla="*/ 11964908 w 11967942"/>
                <a:gd name="connsiteY81" fmla="*/ 2237175 h 2900259"/>
                <a:gd name="connsiteX82" fmla="*/ 11963994 w 11967942"/>
                <a:gd name="connsiteY82" fmla="*/ 2232333 h 2900259"/>
                <a:gd name="connsiteX83" fmla="*/ 11960678 w 11967942"/>
                <a:gd name="connsiteY83" fmla="*/ 2217450 h 2900259"/>
                <a:gd name="connsiteX84" fmla="*/ 11959478 w 11967942"/>
                <a:gd name="connsiteY84" fmla="*/ 2212896 h 2900259"/>
                <a:gd name="connsiteX85" fmla="*/ 11956940 w 11967942"/>
                <a:gd name="connsiteY85" fmla="*/ 2204311 h 2900259"/>
                <a:gd name="connsiteX86" fmla="*/ 11955689 w 11967942"/>
                <a:gd name="connsiteY86" fmla="*/ 2200621 h 2900259"/>
                <a:gd name="connsiteX87" fmla="*/ 11949902 w 11967942"/>
                <a:gd name="connsiteY87" fmla="*/ 2185027 h 2900259"/>
                <a:gd name="connsiteX88" fmla="*/ 11948244 w 11967942"/>
                <a:gd name="connsiteY88" fmla="*/ 2181014 h 2900259"/>
                <a:gd name="connsiteX89" fmla="*/ 11944320 w 11967942"/>
                <a:gd name="connsiteY89" fmla="*/ 2172125 h 2900259"/>
                <a:gd name="connsiteX90" fmla="*/ 9295499 w 11967942"/>
                <a:gd name="connsiteY90" fmla="*/ 2237158 h 2900259"/>
                <a:gd name="connsiteX91" fmla="*/ 4239262 w 11967942"/>
                <a:gd name="connsiteY91" fmla="*/ 1990319 h 2900259"/>
                <a:gd name="connsiteX92" fmla="*/ 2302762 w 11967942"/>
                <a:gd name="connsiteY92" fmla="*/ 1361935 h 2900259"/>
                <a:gd name="connsiteX93" fmla="*/ 2302716 w 11967942"/>
                <a:gd name="connsiteY93" fmla="*/ 1361935 h 2900259"/>
                <a:gd name="connsiteX94" fmla="*/ 2236452 w 11967942"/>
                <a:gd name="connsiteY94" fmla="*/ 1362187 h 2900259"/>
                <a:gd name="connsiteX95" fmla="*/ 2175686 w 11967942"/>
                <a:gd name="connsiteY95" fmla="*/ 1301370 h 2900259"/>
                <a:gd name="connsiteX96" fmla="*/ 0 w 11967942"/>
                <a:gd name="connsiteY96" fmla="*/ -59 h 290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1967942" h="2900259">
                  <a:moveTo>
                    <a:pt x="0" y="-59"/>
                  </a:moveTo>
                  <a:lnTo>
                    <a:pt x="799343" y="1385638"/>
                  </a:lnTo>
                  <a:cubicBezTo>
                    <a:pt x="344661" y="1466084"/>
                    <a:pt x="335738" y="1794411"/>
                    <a:pt x="2397334" y="2381783"/>
                  </a:cubicBezTo>
                  <a:cubicBezTo>
                    <a:pt x="4794673" y="3064810"/>
                    <a:pt x="8994387" y="2924700"/>
                    <a:pt x="10709272" y="2784592"/>
                  </a:cubicBezTo>
                  <a:cubicBezTo>
                    <a:pt x="10741260" y="2781978"/>
                    <a:pt x="10772280" y="2779146"/>
                    <a:pt x="10802805" y="2776211"/>
                  </a:cubicBezTo>
                  <a:cubicBezTo>
                    <a:pt x="10811846" y="2775341"/>
                    <a:pt x="10820689" y="2774432"/>
                    <a:pt x="10829601" y="2773536"/>
                  </a:cubicBezTo>
                  <a:cubicBezTo>
                    <a:pt x="10851843" y="2771298"/>
                    <a:pt x="10873711" y="2768966"/>
                    <a:pt x="10895172" y="2766560"/>
                  </a:cubicBezTo>
                  <a:cubicBezTo>
                    <a:pt x="10903553" y="2765621"/>
                    <a:pt x="10911979" y="2764697"/>
                    <a:pt x="10920242" y="2763732"/>
                  </a:cubicBezTo>
                  <a:cubicBezTo>
                    <a:pt x="10945669" y="2760765"/>
                    <a:pt x="10970560" y="2757703"/>
                    <a:pt x="10994880" y="2754505"/>
                  </a:cubicBezTo>
                  <a:cubicBezTo>
                    <a:pt x="10998510" y="2754029"/>
                    <a:pt x="11002321" y="2753582"/>
                    <a:pt x="11005927" y="2753101"/>
                  </a:cubicBezTo>
                  <a:cubicBezTo>
                    <a:pt x="11006108" y="2753101"/>
                    <a:pt x="11006291" y="2753101"/>
                    <a:pt x="11006464" y="2753008"/>
                  </a:cubicBezTo>
                  <a:cubicBezTo>
                    <a:pt x="11007192" y="2752916"/>
                    <a:pt x="11007871" y="2752801"/>
                    <a:pt x="11008596" y="2752704"/>
                  </a:cubicBezTo>
                  <a:cubicBezTo>
                    <a:pt x="11027871" y="2750115"/>
                    <a:pt x="11046686" y="2747427"/>
                    <a:pt x="11065268" y="2744696"/>
                  </a:cubicBezTo>
                  <a:cubicBezTo>
                    <a:pt x="11070041" y="2743994"/>
                    <a:pt x="11074817" y="2743307"/>
                    <a:pt x="11079546" y="2742596"/>
                  </a:cubicBezTo>
                  <a:cubicBezTo>
                    <a:pt x="11098710" y="2739716"/>
                    <a:pt x="11117586" y="2736769"/>
                    <a:pt x="11136014" y="2733741"/>
                  </a:cubicBezTo>
                  <a:cubicBezTo>
                    <a:pt x="11137883" y="2733439"/>
                    <a:pt x="11139686" y="2733117"/>
                    <a:pt x="11141546" y="2732810"/>
                  </a:cubicBezTo>
                  <a:cubicBezTo>
                    <a:pt x="11158482" y="2730002"/>
                    <a:pt x="11175064" y="2727136"/>
                    <a:pt x="11191383" y="2724209"/>
                  </a:cubicBezTo>
                  <a:cubicBezTo>
                    <a:pt x="11195621" y="2723446"/>
                    <a:pt x="11199874" y="2722675"/>
                    <a:pt x="11204072" y="2721906"/>
                  </a:cubicBezTo>
                  <a:cubicBezTo>
                    <a:pt x="11221452" y="2718724"/>
                    <a:pt x="11238548" y="2715486"/>
                    <a:pt x="11255228" y="2712171"/>
                  </a:cubicBezTo>
                  <a:cubicBezTo>
                    <a:pt x="11257594" y="2711702"/>
                    <a:pt x="11259881" y="2711221"/>
                    <a:pt x="11262232" y="2710749"/>
                  </a:cubicBezTo>
                  <a:cubicBezTo>
                    <a:pt x="11276785" y="2707823"/>
                    <a:pt x="11291026" y="2704851"/>
                    <a:pt x="11305049" y="2701826"/>
                  </a:cubicBezTo>
                  <a:cubicBezTo>
                    <a:pt x="11309348" y="2700898"/>
                    <a:pt x="11313672" y="2699969"/>
                    <a:pt x="11317923" y="2699032"/>
                  </a:cubicBezTo>
                  <a:cubicBezTo>
                    <a:pt x="11333546" y="2695590"/>
                    <a:pt x="11348907" y="2692096"/>
                    <a:pt x="11363869" y="2688535"/>
                  </a:cubicBezTo>
                  <a:cubicBezTo>
                    <a:pt x="11366361" y="2687938"/>
                    <a:pt x="11368772" y="2687337"/>
                    <a:pt x="11371244" y="2686740"/>
                  </a:cubicBezTo>
                  <a:cubicBezTo>
                    <a:pt x="11383927" y="2683683"/>
                    <a:pt x="11396338" y="2680570"/>
                    <a:pt x="11408547" y="2677428"/>
                  </a:cubicBezTo>
                  <a:cubicBezTo>
                    <a:pt x="11412653" y="2676371"/>
                    <a:pt x="11416791" y="2675328"/>
                    <a:pt x="11420845" y="2674262"/>
                  </a:cubicBezTo>
                  <a:cubicBezTo>
                    <a:pt x="11434866" y="2670576"/>
                    <a:pt x="11448629" y="2666846"/>
                    <a:pt x="11462021" y="2663054"/>
                  </a:cubicBezTo>
                  <a:cubicBezTo>
                    <a:pt x="11464394" y="2662387"/>
                    <a:pt x="11466689" y="2661681"/>
                    <a:pt x="11469042" y="2661005"/>
                  </a:cubicBezTo>
                  <a:cubicBezTo>
                    <a:pt x="11480902" y="2657602"/>
                    <a:pt x="11492505" y="2654161"/>
                    <a:pt x="11503874" y="2650677"/>
                  </a:cubicBezTo>
                  <a:cubicBezTo>
                    <a:pt x="11506754" y="2649794"/>
                    <a:pt x="11509668" y="2648907"/>
                    <a:pt x="11512518" y="2648018"/>
                  </a:cubicBezTo>
                  <a:cubicBezTo>
                    <a:pt x="11525340" y="2644023"/>
                    <a:pt x="11537861" y="2639991"/>
                    <a:pt x="11550057" y="2635896"/>
                  </a:cubicBezTo>
                  <a:cubicBezTo>
                    <a:pt x="11552423" y="2635098"/>
                    <a:pt x="11554717" y="2634290"/>
                    <a:pt x="11557061" y="2633492"/>
                  </a:cubicBezTo>
                  <a:cubicBezTo>
                    <a:pt x="11567318" y="2629998"/>
                    <a:pt x="11577342" y="2626471"/>
                    <a:pt x="11587155" y="2622909"/>
                  </a:cubicBezTo>
                  <a:cubicBezTo>
                    <a:pt x="11589961" y="2621892"/>
                    <a:pt x="11592810" y="2620886"/>
                    <a:pt x="11595580" y="2619862"/>
                  </a:cubicBezTo>
                  <a:cubicBezTo>
                    <a:pt x="11606918" y="2615672"/>
                    <a:pt x="11617977" y="2611424"/>
                    <a:pt x="11628720" y="2607147"/>
                  </a:cubicBezTo>
                  <a:cubicBezTo>
                    <a:pt x="11630721" y="2606349"/>
                    <a:pt x="11632661" y="2605542"/>
                    <a:pt x="11634642" y="2604742"/>
                  </a:cubicBezTo>
                  <a:cubicBezTo>
                    <a:pt x="11644036" y="2600950"/>
                    <a:pt x="11653191" y="2597136"/>
                    <a:pt x="11662131" y="2593280"/>
                  </a:cubicBezTo>
                  <a:cubicBezTo>
                    <a:pt x="11664320" y="2592337"/>
                    <a:pt x="11666552" y="2591384"/>
                    <a:pt x="11668712" y="2590436"/>
                  </a:cubicBezTo>
                  <a:cubicBezTo>
                    <a:pt x="11678559" y="2586119"/>
                    <a:pt x="11688110" y="2581773"/>
                    <a:pt x="11697403" y="2577382"/>
                  </a:cubicBezTo>
                  <a:cubicBezTo>
                    <a:pt x="11699681" y="2576306"/>
                    <a:pt x="11701893" y="2575228"/>
                    <a:pt x="11704136" y="2574148"/>
                  </a:cubicBezTo>
                  <a:cubicBezTo>
                    <a:pt x="11711945" y="2570390"/>
                    <a:pt x="11719559" y="2566611"/>
                    <a:pt x="11726974" y="2562804"/>
                  </a:cubicBezTo>
                  <a:cubicBezTo>
                    <a:pt x="11728984" y="2561772"/>
                    <a:pt x="11731048" y="2560742"/>
                    <a:pt x="11733030" y="2559706"/>
                  </a:cubicBezTo>
                  <a:cubicBezTo>
                    <a:pt x="11741536" y="2555261"/>
                    <a:pt x="11749761" y="2550769"/>
                    <a:pt x="11757746" y="2546262"/>
                  </a:cubicBezTo>
                  <a:cubicBezTo>
                    <a:pt x="11759934" y="2545028"/>
                    <a:pt x="11762059" y="2543794"/>
                    <a:pt x="11764208" y="2542554"/>
                  </a:cubicBezTo>
                  <a:cubicBezTo>
                    <a:pt x="11770656" y="2538837"/>
                    <a:pt x="11776917" y="2535102"/>
                    <a:pt x="11783020" y="2531346"/>
                  </a:cubicBezTo>
                  <a:cubicBezTo>
                    <a:pt x="11784905" y="2530187"/>
                    <a:pt x="11786852" y="2529038"/>
                    <a:pt x="11788704" y="2527876"/>
                  </a:cubicBezTo>
                  <a:cubicBezTo>
                    <a:pt x="11795937" y="2523333"/>
                    <a:pt x="11802903" y="2518753"/>
                    <a:pt x="11809648" y="2514161"/>
                  </a:cubicBezTo>
                  <a:cubicBezTo>
                    <a:pt x="11811579" y="2512845"/>
                    <a:pt x="11813455" y="2511519"/>
                    <a:pt x="11815349" y="2510199"/>
                  </a:cubicBezTo>
                  <a:cubicBezTo>
                    <a:pt x="11820772" y="2506419"/>
                    <a:pt x="11826030" y="2502632"/>
                    <a:pt x="11831132" y="2498821"/>
                  </a:cubicBezTo>
                  <a:cubicBezTo>
                    <a:pt x="11832754" y="2497610"/>
                    <a:pt x="11834449" y="2496412"/>
                    <a:pt x="11836038" y="2495198"/>
                  </a:cubicBezTo>
                  <a:cubicBezTo>
                    <a:pt x="11841911" y="2490712"/>
                    <a:pt x="11847514" y="2486193"/>
                    <a:pt x="11852955" y="2481670"/>
                  </a:cubicBezTo>
                  <a:cubicBezTo>
                    <a:pt x="11855038" y="2479938"/>
                    <a:pt x="11857058" y="2478192"/>
                    <a:pt x="11859079" y="2476455"/>
                  </a:cubicBezTo>
                  <a:cubicBezTo>
                    <a:pt x="11863087" y="2473010"/>
                    <a:pt x="11866969" y="2469557"/>
                    <a:pt x="11870734" y="2466093"/>
                  </a:cubicBezTo>
                  <a:cubicBezTo>
                    <a:pt x="11872304" y="2464649"/>
                    <a:pt x="11873943" y="2463206"/>
                    <a:pt x="11875471" y="2461759"/>
                  </a:cubicBezTo>
                  <a:cubicBezTo>
                    <a:pt x="11875563" y="2461667"/>
                    <a:pt x="11875578" y="2461667"/>
                    <a:pt x="11875626" y="2461621"/>
                  </a:cubicBezTo>
                  <a:cubicBezTo>
                    <a:pt x="11880384" y="2457110"/>
                    <a:pt x="11884887" y="2452577"/>
                    <a:pt x="11889244" y="2448042"/>
                  </a:cubicBezTo>
                  <a:cubicBezTo>
                    <a:pt x="11890801" y="2446420"/>
                    <a:pt x="11892305" y="2444790"/>
                    <a:pt x="11893812" y="2443166"/>
                  </a:cubicBezTo>
                  <a:cubicBezTo>
                    <a:pt x="11897471" y="2439221"/>
                    <a:pt x="11901002" y="2435275"/>
                    <a:pt x="11904367" y="2431314"/>
                  </a:cubicBezTo>
                  <a:cubicBezTo>
                    <a:pt x="11905264" y="2430256"/>
                    <a:pt x="11906231" y="2429205"/>
                    <a:pt x="11907109" y="2428147"/>
                  </a:cubicBezTo>
                  <a:cubicBezTo>
                    <a:pt x="11907109" y="2428147"/>
                    <a:pt x="11907200" y="2428055"/>
                    <a:pt x="11907200" y="2428040"/>
                  </a:cubicBezTo>
                  <a:cubicBezTo>
                    <a:pt x="11910986" y="2423473"/>
                    <a:pt x="11914504" y="2418892"/>
                    <a:pt x="11917908" y="2414308"/>
                  </a:cubicBezTo>
                  <a:cubicBezTo>
                    <a:pt x="11919286" y="2412454"/>
                    <a:pt x="11920618" y="2410596"/>
                    <a:pt x="11921935" y="2408739"/>
                  </a:cubicBezTo>
                  <a:cubicBezTo>
                    <a:pt x="11924463" y="2405173"/>
                    <a:pt x="11926871" y="2401609"/>
                    <a:pt x="11929175" y="2398038"/>
                  </a:cubicBezTo>
                  <a:cubicBezTo>
                    <a:pt x="11930601" y="2395827"/>
                    <a:pt x="11931995" y="2393613"/>
                    <a:pt x="11933337" y="2391401"/>
                  </a:cubicBezTo>
                  <a:cubicBezTo>
                    <a:pt x="11935540" y="2387770"/>
                    <a:pt x="11937633" y="2384132"/>
                    <a:pt x="11939614" y="2380497"/>
                  </a:cubicBezTo>
                  <a:cubicBezTo>
                    <a:pt x="11940810" y="2378299"/>
                    <a:pt x="11941965" y="2376093"/>
                    <a:pt x="11943081" y="2373894"/>
                  </a:cubicBezTo>
                  <a:cubicBezTo>
                    <a:pt x="11944729" y="2370649"/>
                    <a:pt x="11946274" y="2367404"/>
                    <a:pt x="11947750" y="2364159"/>
                  </a:cubicBezTo>
                  <a:cubicBezTo>
                    <a:pt x="11948969" y="2361477"/>
                    <a:pt x="11950134" y="2358797"/>
                    <a:pt x="11951235" y="2356116"/>
                  </a:cubicBezTo>
                  <a:cubicBezTo>
                    <a:pt x="11952589" y="2352822"/>
                    <a:pt x="11953876" y="2349537"/>
                    <a:pt x="11955059" y="2346245"/>
                  </a:cubicBezTo>
                  <a:cubicBezTo>
                    <a:pt x="11955855" y="2344028"/>
                    <a:pt x="11956606" y="2341808"/>
                    <a:pt x="11957325" y="2339591"/>
                  </a:cubicBezTo>
                  <a:cubicBezTo>
                    <a:pt x="11958351" y="2336431"/>
                    <a:pt x="11959278" y="2333267"/>
                    <a:pt x="11960151" y="2330110"/>
                  </a:cubicBezTo>
                  <a:cubicBezTo>
                    <a:pt x="11961007" y="2327008"/>
                    <a:pt x="11961792" y="2323912"/>
                    <a:pt x="11962502" y="2320815"/>
                  </a:cubicBezTo>
                  <a:cubicBezTo>
                    <a:pt x="11963161" y="2317927"/>
                    <a:pt x="11963791" y="2315046"/>
                    <a:pt x="11964329" y="2312163"/>
                  </a:cubicBezTo>
                  <a:cubicBezTo>
                    <a:pt x="11964762" y="2309818"/>
                    <a:pt x="11965178" y="2307478"/>
                    <a:pt x="11965529" y="2305137"/>
                  </a:cubicBezTo>
                  <a:cubicBezTo>
                    <a:pt x="11965945" y="2302395"/>
                    <a:pt x="11966274" y="2299661"/>
                    <a:pt x="11966578" y="2296925"/>
                  </a:cubicBezTo>
                  <a:cubicBezTo>
                    <a:pt x="11967011" y="2293041"/>
                    <a:pt x="11967340" y="2289163"/>
                    <a:pt x="11967559" y="2285293"/>
                  </a:cubicBezTo>
                  <a:cubicBezTo>
                    <a:pt x="11967682" y="2283153"/>
                    <a:pt x="11967793" y="2281012"/>
                    <a:pt x="11967845" y="2278876"/>
                  </a:cubicBezTo>
                  <a:cubicBezTo>
                    <a:pt x="11967937" y="2276149"/>
                    <a:pt x="11967953" y="2273418"/>
                    <a:pt x="11967937" y="2270698"/>
                  </a:cubicBezTo>
                  <a:cubicBezTo>
                    <a:pt x="11967937" y="2268822"/>
                    <a:pt x="11967830" y="2266949"/>
                    <a:pt x="11967747" y="2265077"/>
                  </a:cubicBezTo>
                  <a:cubicBezTo>
                    <a:pt x="11967566" y="2260320"/>
                    <a:pt x="11967227" y="2255580"/>
                    <a:pt x="11966732" y="2250855"/>
                  </a:cubicBezTo>
                  <a:cubicBezTo>
                    <a:pt x="11966541" y="2249075"/>
                    <a:pt x="11966351" y="2247297"/>
                    <a:pt x="11966125" y="2245522"/>
                  </a:cubicBezTo>
                  <a:cubicBezTo>
                    <a:pt x="11965762" y="2242734"/>
                    <a:pt x="11965372" y="2239950"/>
                    <a:pt x="11964908" y="2237175"/>
                  </a:cubicBezTo>
                  <a:cubicBezTo>
                    <a:pt x="11964639" y="2235557"/>
                    <a:pt x="11964302" y="2233946"/>
                    <a:pt x="11963994" y="2232333"/>
                  </a:cubicBezTo>
                  <a:cubicBezTo>
                    <a:pt x="11963047" y="2227348"/>
                    <a:pt x="11961953" y="2222385"/>
                    <a:pt x="11960678" y="2217450"/>
                  </a:cubicBezTo>
                  <a:cubicBezTo>
                    <a:pt x="11960288" y="2215930"/>
                    <a:pt x="11959899" y="2214410"/>
                    <a:pt x="11959478" y="2212896"/>
                  </a:cubicBezTo>
                  <a:cubicBezTo>
                    <a:pt x="11958672" y="2210026"/>
                    <a:pt x="11957848" y="2207163"/>
                    <a:pt x="11956940" y="2204311"/>
                  </a:cubicBezTo>
                  <a:cubicBezTo>
                    <a:pt x="11956550" y="2203077"/>
                    <a:pt x="11956100" y="2201852"/>
                    <a:pt x="11955689" y="2200621"/>
                  </a:cubicBezTo>
                  <a:cubicBezTo>
                    <a:pt x="11953934" y="2195387"/>
                    <a:pt x="11952004" y="2190190"/>
                    <a:pt x="11949902" y="2185027"/>
                  </a:cubicBezTo>
                  <a:cubicBezTo>
                    <a:pt x="11949358" y="2183686"/>
                    <a:pt x="11948812" y="2182349"/>
                    <a:pt x="11948244" y="2181014"/>
                  </a:cubicBezTo>
                  <a:cubicBezTo>
                    <a:pt x="11946979" y="2178041"/>
                    <a:pt x="11945696" y="2175072"/>
                    <a:pt x="11944320" y="2172125"/>
                  </a:cubicBezTo>
                  <a:cubicBezTo>
                    <a:pt x="11617565" y="1872784"/>
                    <a:pt x="10286338" y="2412159"/>
                    <a:pt x="9295499" y="2237158"/>
                  </a:cubicBezTo>
                  <a:cubicBezTo>
                    <a:pt x="8769623" y="2144278"/>
                    <a:pt x="6037065" y="2186116"/>
                    <a:pt x="4239262" y="1990319"/>
                  </a:cubicBezTo>
                  <a:cubicBezTo>
                    <a:pt x="3140948" y="1870702"/>
                    <a:pt x="2892827" y="1589540"/>
                    <a:pt x="2302762" y="1361935"/>
                  </a:cubicBezTo>
                  <a:cubicBezTo>
                    <a:pt x="2302746" y="1361929"/>
                    <a:pt x="2302731" y="1361935"/>
                    <a:pt x="2302716" y="1361935"/>
                  </a:cubicBezTo>
                  <a:cubicBezTo>
                    <a:pt x="2284318" y="1362028"/>
                    <a:pt x="2254536" y="1362126"/>
                    <a:pt x="2236452" y="1362187"/>
                  </a:cubicBezTo>
                  <a:lnTo>
                    <a:pt x="2175686" y="1301370"/>
                  </a:lnTo>
                  <a:cubicBezTo>
                    <a:pt x="881645" y="828230"/>
                    <a:pt x="893524" y="58765"/>
                    <a:pt x="0" y="-59"/>
                  </a:cubicBezTo>
                  <a:close/>
                </a:path>
              </a:pathLst>
            </a:custGeom>
            <a:solidFill>
              <a:srgbClr val="62D5FF"/>
            </a:solidFill>
            <a:ln w="1636814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FD107BA-FF54-873B-933D-7F52B99BDA81}"/>
                </a:ext>
              </a:extLst>
            </p:cNvPr>
            <p:cNvSpPr/>
            <p:nvPr/>
          </p:nvSpPr>
          <p:spPr>
            <a:xfrm>
              <a:off x="1355893" y="1311137"/>
              <a:ext cx="9022900" cy="1076913"/>
            </a:xfrm>
            <a:custGeom>
              <a:avLst/>
              <a:gdLst>
                <a:gd name="connsiteX0" fmla="*/ 41 w 11414868"/>
                <a:gd name="connsiteY0" fmla="*/ -59 h 1362402"/>
                <a:gd name="connsiteX1" fmla="*/ 1844309 w 11414868"/>
                <a:gd name="connsiteY1" fmla="*/ 843926 h 1362402"/>
                <a:gd name="connsiteX2" fmla="*/ 10156247 w 11414868"/>
                <a:gd name="connsiteY2" fmla="*/ 1246735 h 1362402"/>
                <a:gd name="connsiteX3" fmla="*/ 11413802 w 11414868"/>
                <a:gd name="connsiteY3" fmla="*/ 714148 h 1362402"/>
                <a:gd name="connsiteX4" fmla="*/ 41 w 11414868"/>
                <a:gd name="connsiteY4" fmla="*/ -59 h 136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4868" h="1362402">
                  <a:moveTo>
                    <a:pt x="41" y="-59"/>
                  </a:moveTo>
                  <a:cubicBezTo>
                    <a:pt x="-4901" y="163077"/>
                    <a:pt x="437903" y="443226"/>
                    <a:pt x="1844309" y="843926"/>
                  </a:cubicBezTo>
                  <a:cubicBezTo>
                    <a:pt x="4241648" y="1526953"/>
                    <a:pt x="8441362" y="1386843"/>
                    <a:pt x="10156247" y="1246735"/>
                  </a:cubicBezTo>
                  <a:cubicBezTo>
                    <a:pt x="11156605" y="1165004"/>
                    <a:pt x="11434584" y="922888"/>
                    <a:pt x="11413802" y="714148"/>
                  </a:cubicBezTo>
                  <a:cubicBezTo>
                    <a:pt x="10198781" y="1246540"/>
                    <a:pt x="2064091" y="1131960"/>
                    <a:pt x="41" y="-5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636814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11ADE26-160E-F2D2-062C-78988F431050}"/>
                </a:ext>
              </a:extLst>
            </p:cNvPr>
            <p:cNvSpPr/>
            <p:nvPr/>
          </p:nvSpPr>
          <p:spPr>
            <a:xfrm>
              <a:off x="9241996" y="1381091"/>
              <a:ext cx="752926" cy="189212"/>
            </a:xfrm>
            <a:custGeom>
              <a:avLst/>
              <a:gdLst>
                <a:gd name="connsiteX0" fmla="*/ 357722 w 952527"/>
                <a:gd name="connsiteY0" fmla="*/ -59 h 239372"/>
                <a:gd name="connsiteX1" fmla="*/ 0 w 952527"/>
                <a:gd name="connsiteY1" fmla="*/ 239314 h 239372"/>
                <a:gd name="connsiteX2" fmla="*/ 952527 w 952527"/>
                <a:gd name="connsiteY2" fmla="*/ 239314 h 239372"/>
                <a:gd name="connsiteX3" fmla="*/ 660203 w 952527"/>
                <a:gd name="connsiteY3" fmla="*/ -59 h 23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27" h="239372">
                  <a:moveTo>
                    <a:pt x="357722" y="-59"/>
                  </a:moveTo>
                  <a:cubicBezTo>
                    <a:pt x="126727" y="-59"/>
                    <a:pt x="0" y="239314"/>
                    <a:pt x="0" y="239314"/>
                  </a:cubicBezTo>
                  <a:lnTo>
                    <a:pt x="952527" y="239314"/>
                  </a:lnTo>
                  <a:cubicBezTo>
                    <a:pt x="855513" y="177380"/>
                    <a:pt x="780862" y="88001"/>
                    <a:pt x="660203" y="-59"/>
                  </a:cubicBezTo>
                  <a:close/>
                </a:path>
              </a:pathLst>
            </a:custGeom>
            <a:solidFill>
              <a:srgbClr val="000F17"/>
            </a:solidFill>
            <a:ln w="1636814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" name="图形 2">
              <a:extLst>
                <a:ext uri="{FF2B5EF4-FFF2-40B4-BE49-F238E27FC236}">
                  <a16:creationId xmlns:a16="http://schemas.microsoft.com/office/drawing/2014/main" id="{A41AF5F4-6023-D41E-8619-F5B189F1D33F}"/>
                </a:ext>
              </a:extLst>
            </p:cNvPr>
            <p:cNvGrpSpPr/>
            <p:nvPr/>
          </p:nvGrpSpPr>
          <p:grpSpPr>
            <a:xfrm>
              <a:off x="3258848" y="1471210"/>
              <a:ext cx="5293437" cy="172841"/>
              <a:chOff x="3115735" y="3504445"/>
              <a:chExt cx="6696726" cy="218661"/>
            </a:xfrm>
            <a:solidFill>
              <a:srgbClr val="000F17"/>
            </a:solidFill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A365A1FE-198F-5A34-7A3B-1E2E6305DABC}"/>
                  </a:ext>
                </a:extLst>
              </p:cNvPr>
              <p:cNvSpPr/>
              <p:nvPr/>
            </p:nvSpPr>
            <p:spPr>
              <a:xfrm>
                <a:off x="3115735" y="3504445"/>
                <a:ext cx="142400" cy="218661"/>
              </a:xfrm>
              <a:custGeom>
                <a:avLst/>
                <a:gdLst>
                  <a:gd name="connsiteX0" fmla="*/ 142344 w 142400"/>
                  <a:gd name="connsiteY0" fmla="*/ 308 h 218661"/>
                  <a:gd name="connsiteX1" fmla="*/ 142344 w 142400"/>
                  <a:gd name="connsiteY1" fmla="*/ 32060 h 218661"/>
                  <a:gd name="connsiteX2" fmla="*/ 142344 w 142400"/>
                  <a:gd name="connsiteY2" fmla="*/ 187218 h 218661"/>
                  <a:gd name="connsiteX3" fmla="*/ 142344 w 142400"/>
                  <a:gd name="connsiteY3" fmla="*/ 218970 h 218661"/>
                  <a:gd name="connsiteX4" fmla="*/ -57 w 142400"/>
                  <a:gd name="connsiteY4" fmla="*/ 218970 h 218661"/>
                  <a:gd name="connsiteX5" fmla="*/ -57 w 142400"/>
                  <a:gd name="connsiteY5" fmla="*/ 187218 h 218661"/>
                  <a:gd name="connsiteX6" fmla="*/ -57 w 142400"/>
                  <a:gd name="connsiteY6" fmla="*/ 32060 h 218661"/>
                  <a:gd name="connsiteX7" fmla="*/ -57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344" y="308"/>
                    </a:moveTo>
                    <a:cubicBezTo>
                      <a:pt x="142344" y="308"/>
                      <a:pt x="142344" y="14524"/>
                      <a:pt x="142344" y="32060"/>
                    </a:cubicBezTo>
                    <a:lnTo>
                      <a:pt x="142344" y="187218"/>
                    </a:lnTo>
                    <a:cubicBezTo>
                      <a:pt x="142344" y="204754"/>
                      <a:pt x="142344" y="218970"/>
                      <a:pt x="142344" y="218970"/>
                    </a:cubicBezTo>
                    <a:lnTo>
                      <a:pt x="-57" y="218970"/>
                    </a:lnTo>
                    <a:cubicBezTo>
                      <a:pt x="-57" y="218970"/>
                      <a:pt x="-57" y="204754"/>
                      <a:pt x="-57" y="187218"/>
                    </a:cubicBezTo>
                    <a:lnTo>
                      <a:pt x="-57" y="32060"/>
                    </a:lnTo>
                    <a:cubicBezTo>
                      <a:pt x="-57" y="14524"/>
                      <a:pt x="-57" y="308"/>
                      <a:pt x="-57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4A9AAA23-ABCB-8BB8-3FD5-3CAF15A4B9A3}"/>
                  </a:ext>
                </a:extLst>
              </p:cNvPr>
              <p:cNvSpPr/>
              <p:nvPr/>
            </p:nvSpPr>
            <p:spPr>
              <a:xfrm>
                <a:off x="3334213" y="3504446"/>
                <a:ext cx="142400" cy="218661"/>
              </a:xfrm>
              <a:custGeom>
                <a:avLst/>
                <a:gdLst>
                  <a:gd name="connsiteX0" fmla="*/ 142352 w 142400"/>
                  <a:gd name="connsiteY0" fmla="*/ 308 h 218661"/>
                  <a:gd name="connsiteX1" fmla="*/ 142352 w 142400"/>
                  <a:gd name="connsiteY1" fmla="*/ 32060 h 218661"/>
                  <a:gd name="connsiteX2" fmla="*/ 142352 w 142400"/>
                  <a:gd name="connsiteY2" fmla="*/ 187218 h 218661"/>
                  <a:gd name="connsiteX3" fmla="*/ 142352 w 142400"/>
                  <a:gd name="connsiteY3" fmla="*/ 218970 h 218661"/>
                  <a:gd name="connsiteX4" fmla="*/ -48 w 142400"/>
                  <a:gd name="connsiteY4" fmla="*/ 218970 h 218661"/>
                  <a:gd name="connsiteX5" fmla="*/ -48 w 142400"/>
                  <a:gd name="connsiteY5" fmla="*/ 187218 h 218661"/>
                  <a:gd name="connsiteX6" fmla="*/ -48 w 142400"/>
                  <a:gd name="connsiteY6" fmla="*/ 32060 h 218661"/>
                  <a:gd name="connsiteX7" fmla="*/ -48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352" y="308"/>
                    </a:moveTo>
                    <a:cubicBezTo>
                      <a:pt x="142352" y="308"/>
                      <a:pt x="142352" y="14524"/>
                      <a:pt x="142352" y="32060"/>
                    </a:cubicBezTo>
                    <a:lnTo>
                      <a:pt x="142352" y="187218"/>
                    </a:lnTo>
                    <a:cubicBezTo>
                      <a:pt x="142352" y="204754"/>
                      <a:pt x="142352" y="218970"/>
                      <a:pt x="142352" y="218970"/>
                    </a:cubicBezTo>
                    <a:lnTo>
                      <a:pt x="-48" y="218970"/>
                    </a:lnTo>
                    <a:cubicBezTo>
                      <a:pt x="-48" y="218970"/>
                      <a:pt x="-48" y="204754"/>
                      <a:pt x="-48" y="187218"/>
                    </a:cubicBezTo>
                    <a:lnTo>
                      <a:pt x="-48" y="32060"/>
                    </a:lnTo>
                    <a:cubicBezTo>
                      <a:pt x="-48" y="14524"/>
                      <a:pt x="-48" y="308"/>
                      <a:pt x="-48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43F10F65-CC9B-92B1-5394-181E487E70F8}"/>
                  </a:ext>
                </a:extLst>
              </p:cNvPr>
              <p:cNvSpPr/>
              <p:nvPr/>
            </p:nvSpPr>
            <p:spPr>
              <a:xfrm>
                <a:off x="3552690" y="3504445"/>
                <a:ext cx="142400" cy="218661"/>
              </a:xfrm>
              <a:custGeom>
                <a:avLst/>
                <a:gdLst>
                  <a:gd name="connsiteX0" fmla="*/ 142362 w 142400"/>
                  <a:gd name="connsiteY0" fmla="*/ 308 h 218661"/>
                  <a:gd name="connsiteX1" fmla="*/ 142362 w 142400"/>
                  <a:gd name="connsiteY1" fmla="*/ 32060 h 218661"/>
                  <a:gd name="connsiteX2" fmla="*/ 142362 w 142400"/>
                  <a:gd name="connsiteY2" fmla="*/ 187218 h 218661"/>
                  <a:gd name="connsiteX3" fmla="*/ 142362 w 142400"/>
                  <a:gd name="connsiteY3" fmla="*/ 218970 h 218661"/>
                  <a:gd name="connsiteX4" fmla="*/ -39 w 142400"/>
                  <a:gd name="connsiteY4" fmla="*/ 218970 h 218661"/>
                  <a:gd name="connsiteX5" fmla="*/ -39 w 142400"/>
                  <a:gd name="connsiteY5" fmla="*/ 187218 h 218661"/>
                  <a:gd name="connsiteX6" fmla="*/ -39 w 142400"/>
                  <a:gd name="connsiteY6" fmla="*/ 32060 h 218661"/>
                  <a:gd name="connsiteX7" fmla="*/ -39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362" y="308"/>
                    </a:moveTo>
                    <a:cubicBezTo>
                      <a:pt x="142362" y="308"/>
                      <a:pt x="142362" y="14524"/>
                      <a:pt x="142362" y="32060"/>
                    </a:cubicBezTo>
                    <a:lnTo>
                      <a:pt x="142362" y="187218"/>
                    </a:lnTo>
                    <a:cubicBezTo>
                      <a:pt x="142362" y="204754"/>
                      <a:pt x="142362" y="218970"/>
                      <a:pt x="142362" y="218970"/>
                    </a:cubicBezTo>
                    <a:lnTo>
                      <a:pt x="-39" y="218970"/>
                    </a:lnTo>
                    <a:cubicBezTo>
                      <a:pt x="-39" y="218970"/>
                      <a:pt x="-39" y="204754"/>
                      <a:pt x="-39" y="187218"/>
                    </a:cubicBezTo>
                    <a:lnTo>
                      <a:pt x="-39" y="32060"/>
                    </a:lnTo>
                    <a:cubicBezTo>
                      <a:pt x="-39" y="14524"/>
                      <a:pt x="-39" y="308"/>
                      <a:pt x="-39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9B09C03E-045A-F2DD-311F-FFEEDD78EC99}"/>
                  </a:ext>
                </a:extLst>
              </p:cNvPr>
              <p:cNvSpPr/>
              <p:nvPr/>
            </p:nvSpPr>
            <p:spPr>
              <a:xfrm>
                <a:off x="3771167" y="3504445"/>
                <a:ext cx="142400" cy="218661"/>
              </a:xfrm>
              <a:custGeom>
                <a:avLst/>
                <a:gdLst>
                  <a:gd name="connsiteX0" fmla="*/ 142370 w 142400"/>
                  <a:gd name="connsiteY0" fmla="*/ 308 h 218661"/>
                  <a:gd name="connsiteX1" fmla="*/ 142370 w 142400"/>
                  <a:gd name="connsiteY1" fmla="*/ 32060 h 218661"/>
                  <a:gd name="connsiteX2" fmla="*/ 142370 w 142400"/>
                  <a:gd name="connsiteY2" fmla="*/ 187218 h 218661"/>
                  <a:gd name="connsiteX3" fmla="*/ 142370 w 142400"/>
                  <a:gd name="connsiteY3" fmla="*/ 218970 h 218661"/>
                  <a:gd name="connsiteX4" fmla="*/ -30 w 142400"/>
                  <a:gd name="connsiteY4" fmla="*/ 218970 h 218661"/>
                  <a:gd name="connsiteX5" fmla="*/ -30 w 142400"/>
                  <a:gd name="connsiteY5" fmla="*/ 187218 h 218661"/>
                  <a:gd name="connsiteX6" fmla="*/ -30 w 142400"/>
                  <a:gd name="connsiteY6" fmla="*/ 32060 h 218661"/>
                  <a:gd name="connsiteX7" fmla="*/ -30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370" y="308"/>
                    </a:moveTo>
                    <a:cubicBezTo>
                      <a:pt x="142370" y="308"/>
                      <a:pt x="142370" y="14524"/>
                      <a:pt x="142370" y="32060"/>
                    </a:cubicBezTo>
                    <a:lnTo>
                      <a:pt x="142370" y="187218"/>
                    </a:lnTo>
                    <a:cubicBezTo>
                      <a:pt x="142370" y="204754"/>
                      <a:pt x="142370" y="218970"/>
                      <a:pt x="142370" y="218970"/>
                    </a:cubicBezTo>
                    <a:lnTo>
                      <a:pt x="-30" y="218970"/>
                    </a:lnTo>
                    <a:cubicBezTo>
                      <a:pt x="-30" y="218970"/>
                      <a:pt x="-30" y="204754"/>
                      <a:pt x="-30" y="187218"/>
                    </a:cubicBezTo>
                    <a:lnTo>
                      <a:pt x="-30" y="32060"/>
                    </a:lnTo>
                    <a:cubicBezTo>
                      <a:pt x="-30" y="14524"/>
                      <a:pt x="-30" y="308"/>
                      <a:pt x="-30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8E60621-2B4C-8A60-ED18-F7A2663BFEDF}"/>
                  </a:ext>
                </a:extLst>
              </p:cNvPr>
              <p:cNvSpPr/>
              <p:nvPr/>
            </p:nvSpPr>
            <p:spPr>
              <a:xfrm>
                <a:off x="3989645" y="3504445"/>
                <a:ext cx="142400" cy="218661"/>
              </a:xfrm>
              <a:custGeom>
                <a:avLst/>
                <a:gdLst>
                  <a:gd name="connsiteX0" fmla="*/ 142379 w 142400"/>
                  <a:gd name="connsiteY0" fmla="*/ 308 h 218661"/>
                  <a:gd name="connsiteX1" fmla="*/ 142379 w 142400"/>
                  <a:gd name="connsiteY1" fmla="*/ 32060 h 218661"/>
                  <a:gd name="connsiteX2" fmla="*/ 142379 w 142400"/>
                  <a:gd name="connsiteY2" fmla="*/ 187218 h 218661"/>
                  <a:gd name="connsiteX3" fmla="*/ 142379 w 142400"/>
                  <a:gd name="connsiteY3" fmla="*/ 218970 h 218661"/>
                  <a:gd name="connsiteX4" fmla="*/ -21 w 142400"/>
                  <a:gd name="connsiteY4" fmla="*/ 218970 h 218661"/>
                  <a:gd name="connsiteX5" fmla="*/ -21 w 142400"/>
                  <a:gd name="connsiteY5" fmla="*/ 187218 h 218661"/>
                  <a:gd name="connsiteX6" fmla="*/ -21 w 142400"/>
                  <a:gd name="connsiteY6" fmla="*/ 32060 h 218661"/>
                  <a:gd name="connsiteX7" fmla="*/ -21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379" y="308"/>
                    </a:moveTo>
                    <a:cubicBezTo>
                      <a:pt x="142379" y="308"/>
                      <a:pt x="142379" y="14524"/>
                      <a:pt x="142379" y="32060"/>
                    </a:cubicBezTo>
                    <a:lnTo>
                      <a:pt x="142379" y="187218"/>
                    </a:lnTo>
                    <a:cubicBezTo>
                      <a:pt x="142379" y="204754"/>
                      <a:pt x="142379" y="218970"/>
                      <a:pt x="142379" y="218970"/>
                    </a:cubicBezTo>
                    <a:lnTo>
                      <a:pt x="-21" y="218970"/>
                    </a:lnTo>
                    <a:cubicBezTo>
                      <a:pt x="-21" y="218970"/>
                      <a:pt x="-21" y="204754"/>
                      <a:pt x="-21" y="187218"/>
                    </a:cubicBezTo>
                    <a:lnTo>
                      <a:pt x="-21" y="32060"/>
                    </a:lnTo>
                    <a:cubicBezTo>
                      <a:pt x="-21" y="14524"/>
                      <a:pt x="-21" y="308"/>
                      <a:pt x="-21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5E05970-0221-2186-9C80-D5943786D0DA}"/>
                  </a:ext>
                </a:extLst>
              </p:cNvPr>
              <p:cNvSpPr/>
              <p:nvPr/>
            </p:nvSpPr>
            <p:spPr>
              <a:xfrm>
                <a:off x="4208122" y="3504445"/>
                <a:ext cx="142400" cy="218661"/>
              </a:xfrm>
              <a:custGeom>
                <a:avLst/>
                <a:gdLst>
                  <a:gd name="connsiteX0" fmla="*/ 142388 w 142400"/>
                  <a:gd name="connsiteY0" fmla="*/ 308 h 218661"/>
                  <a:gd name="connsiteX1" fmla="*/ 142388 w 142400"/>
                  <a:gd name="connsiteY1" fmla="*/ 32060 h 218661"/>
                  <a:gd name="connsiteX2" fmla="*/ 142388 w 142400"/>
                  <a:gd name="connsiteY2" fmla="*/ 187218 h 218661"/>
                  <a:gd name="connsiteX3" fmla="*/ 142388 w 142400"/>
                  <a:gd name="connsiteY3" fmla="*/ 218970 h 218661"/>
                  <a:gd name="connsiteX4" fmla="*/ -12 w 142400"/>
                  <a:gd name="connsiteY4" fmla="*/ 218970 h 218661"/>
                  <a:gd name="connsiteX5" fmla="*/ -12 w 142400"/>
                  <a:gd name="connsiteY5" fmla="*/ 187218 h 218661"/>
                  <a:gd name="connsiteX6" fmla="*/ -12 w 142400"/>
                  <a:gd name="connsiteY6" fmla="*/ 32060 h 218661"/>
                  <a:gd name="connsiteX7" fmla="*/ -12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388" y="308"/>
                    </a:moveTo>
                    <a:cubicBezTo>
                      <a:pt x="142388" y="308"/>
                      <a:pt x="142388" y="14524"/>
                      <a:pt x="142388" y="32060"/>
                    </a:cubicBezTo>
                    <a:lnTo>
                      <a:pt x="142388" y="187218"/>
                    </a:lnTo>
                    <a:cubicBezTo>
                      <a:pt x="142388" y="204754"/>
                      <a:pt x="142388" y="218970"/>
                      <a:pt x="142388" y="218970"/>
                    </a:cubicBezTo>
                    <a:lnTo>
                      <a:pt x="-12" y="218970"/>
                    </a:lnTo>
                    <a:cubicBezTo>
                      <a:pt x="-12" y="218970"/>
                      <a:pt x="-12" y="204754"/>
                      <a:pt x="-12" y="187218"/>
                    </a:cubicBezTo>
                    <a:lnTo>
                      <a:pt x="-12" y="32060"/>
                    </a:lnTo>
                    <a:cubicBezTo>
                      <a:pt x="-12" y="14524"/>
                      <a:pt x="-12" y="308"/>
                      <a:pt x="-12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3B31D00F-4D33-EFA5-A0D1-C8A803AB8745}"/>
                  </a:ext>
                </a:extLst>
              </p:cNvPr>
              <p:cNvSpPr/>
              <p:nvPr/>
            </p:nvSpPr>
            <p:spPr>
              <a:xfrm>
                <a:off x="4426600" y="3504445"/>
                <a:ext cx="142400" cy="218661"/>
              </a:xfrm>
              <a:custGeom>
                <a:avLst/>
                <a:gdLst>
                  <a:gd name="connsiteX0" fmla="*/ 142397 w 142400"/>
                  <a:gd name="connsiteY0" fmla="*/ 308 h 218661"/>
                  <a:gd name="connsiteX1" fmla="*/ 142397 w 142400"/>
                  <a:gd name="connsiteY1" fmla="*/ 32060 h 218661"/>
                  <a:gd name="connsiteX2" fmla="*/ 142397 w 142400"/>
                  <a:gd name="connsiteY2" fmla="*/ 187218 h 218661"/>
                  <a:gd name="connsiteX3" fmla="*/ 142397 w 142400"/>
                  <a:gd name="connsiteY3" fmla="*/ 218970 h 218661"/>
                  <a:gd name="connsiteX4" fmla="*/ -3 w 142400"/>
                  <a:gd name="connsiteY4" fmla="*/ 218970 h 218661"/>
                  <a:gd name="connsiteX5" fmla="*/ -3 w 142400"/>
                  <a:gd name="connsiteY5" fmla="*/ 187218 h 218661"/>
                  <a:gd name="connsiteX6" fmla="*/ -3 w 142400"/>
                  <a:gd name="connsiteY6" fmla="*/ 32060 h 218661"/>
                  <a:gd name="connsiteX7" fmla="*/ -3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397" y="308"/>
                    </a:moveTo>
                    <a:cubicBezTo>
                      <a:pt x="142397" y="308"/>
                      <a:pt x="142397" y="14524"/>
                      <a:pt x="142397" y="32060"/>
                    </a:cubicBezTo>
                    <a:lnTo>
                      <a:pt x="142397" y="187218"/>
                    </a:lnTo>
                    <a:cubicBezTo>
                      <a:pt x="142397" y="204754"/>
                      <a:pt x="142397" y="218970"/>
                      <a:pt x="142397" y="218970"/>
                    </a:cubicBezTo>
                    <a:lnTo>
                      <a:pt x="-3" y="218970"/>
                    </a:lnTo>
                    <a:cubicBezTo>
                      <a:pt x="-3" y="218970"/>
                      <a:pt x="-3" y="204754"/>
                      <a:pt x="-3" y="187218"/>
                    </a:cubicBezTo>
                    <a:lnTo>
                      <a:pt x="-3" y="32060"/>
                    </a:lnTo>
                    <a:cubicBezTo>
                      <a:pt x="-3" y="14524"/>
                      <a:pt x="-3" y="308"/>
                      <a:pt x="-3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CD8FAE2-9D34-EB9F-EE93-4E77CC3A4D85}"/>
                  </a:ext>
                </a:extLst>
              </p:cNvPr>
              <p:cNvSpPr/>
              <p:nvPr/>
            </p:nvSpPr>
            <p:spPr>
              <a:xfrm>
                <a:off x="4645078" y="3504446"/>
                <a:ext cx="142400" cy="218661"/>
              </a:xfrm>
              <a:custGeom>
                <a:avLst/>
                <a:gdLst>
                  <a:gd name="connsiteX0" fmla="*/ 142406 w 142400"/>
                  <a:gd name="connsiteY0" fmla="*/ 308 h 218661"/>
                  <a:gd name="connsiteX1" fmla="*/ 142406 w 142400"/>
                  <a:gd name="connsiteY1" fmla="*/ 32060 h 218661"/>
                  <a:gd name="connsiteX2" fmla="*/ 142406 w 142400"/>
                  <a:gd name="connsiteY2" fmla="*/ 187218 h 218661"/>
                  <a:gd name="connsiteX3" fmla="*/ 142406 w 142400"/>
                  <a:gd name="connsiteY3" fmla="*/ 218970 h 218661"/>
                  <a:gd name="connsiteX4" fmla="*/ 5 w 142400"/>
                  <a:gd name="connsiteY4" fmla="*/ 218970 h 218661"/>
                  <a:gd name="connsiteX5" fmla="*/ 5 w 142400"/>
                  <a:gd name="connsiteY5" fmla="*/ 187218 h 218661"/>
                  <a:gd name="connsiteX6" fmla="*/ 5 w 142400"/>
                  <a:gd name="connsiteY6" fmla="*/ 32060 h 218661"/>
                  <a:gd name="connsiteX7" fmla="*/ 5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406" y="308"/>
                    </a:moveTo>
                    <a:cubicBezTo>
                      <a:pt x="142406" y="308"/>
                      <a:pt x="142406" y="14524"/>
                      <a:pt x="142406" y="32060"/>
                    </a:cubicBezTo>
                    <a:lnTo>
                      <a:pt x="142406" y="187218"/>
                    </a:lnTo>
                    <a:cubicBezTo>
                      <a:pt x="142406" y="204754"/>
                      <a:pt x="142406" y="218970"/>
                      <a:pt x="142406" y="218970"/>
                    </a:cubicBezTo>
                    <a:lnTo>
                      <a:pt x="5" y="218970"/>
                    </a:lnTo>
                    <a:cubicBezTo>
                      <a:pt x="5" y="218970"/>
                      <a:pt x="5" y="204754"/>
                      <a:pt x="5" y="187218"/>
                    </a:cubicBezTo>
                    <a:lnTo>
                      <a:pt x="5" y="32060"/>
                    </a:lnTo>
                    <a:cubicBezTo>
                      <a:pt x="5" y="14524"/>
                      <a:pt x="5" y="308"/>
                      <a:pt x="5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280B5D2-B07F-9682-160B-F3B6B2AD8BDD}"/>
                  </a:ext>
                </a:extLst>
              </p:cNvPr>
              <p:cNvSpPr/>
              <p:nvPr/>
            </p:nvSpPr>
            <p:spPr>
              <a:xfrm>
                <a:off x="4863555" y="3504445"/>
                <a:ext cx="142400" cy="218661"/>
              </a:xfrm>
              <a:custGeom>
                <a:avLst/>
                <a:gdLst>
                  <a:gd name="connsiteX0" fmla="*/ 142415 w 142400"/>
                  <a:gd name="connsiteY0" fmla="*/ 308 h 218661"/>
                  <a:gd name="connsiteX1" fmla="*/ 142415 w 142400"/>
                  <a:gd name="connsiteY1" fmla="*/ 32060 h 218661"/>
                  <a:gd name="connsiteX2" fmla="*/ 142415 w 142400"/>
                  <a:gd name="connsiteY2" fmla="*/ 187218 h 218661"/>
                  <a:gd name="connsiteX3" fmla="*/ 142415 w 142400"/>
                  <a:gd name="connsiteY3" fmla="*/ 218970 h 218661"/>
                  <a:gd name="connsiteX4" fmla="*/ 15 w 142400"/>
                  <a:gd name="connsiteY4" fmla="*/ 218970 h 218661"/>
                  <a:gd name="connsiteX5" fmla="*/ 15 w 142400"/>
                  <a:gd name="connsiteY5" fmla="*/ 187218 h 218661"/>
                  <a:gd name="connsiteX6" fmla="*/ 15 w 142400"/>
                  <a:gd name="connsiteY6" fmla="*/ 32060 h 218661"/>
                  <a:gd name="connsiteX7" fmla="*/ 15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415" y="308"/>
                    </a:moveTo>
                    <a:cubicBezTo>
                      <a:pt x="142415" y="308"/>
                      <a:pt x="142415" y="14524"/>
                      <a:pt x="142415" y="32060"/>
                    </a:cubicBezTo>
                    <a:lnTo>
                      <a:pt x="142415" y="187218"/>
                    </a:lnTo>
                    <a:cubicBezTo>
                      <a:pt x="142415" y="204754"/>
                      <a:pt x="142415" y="218970"/>
                      <a:pt x="142415" y="218970"/>
                    </a:cubicBezTo>
                    <a:lnTo>
                      <a:pt x="15" y="218970"/>
                    </a:lnTo>
                    <a:cubicBezTo>
                      <a:pt x="15" y="218970"/>
                      <a:pt x="15" y="204754"/>
                      <a:pt x="15" y="187218"/>
                    </a:cubicBezTo>
                    <a:lnTo>
                      <a:pt x="15" y="32060"/>
                    </a:lnTo>
                    <a:cubicBezTo>
                      <a:pt x="15" y="14524"/>
                      <a:pt x="15" y="308"/>
                      <a:pt x="15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1FAE5BA-A3FA-3B22-2F08-525762B75410}"/>
                  </a:ext>
                </a:extLst>
              </p:cNvPr>
              <p:cNvSpPr/>
              <p:nvPr/>
            </p:nvSpPr>
            <p:spPr>
              <a:xfrm>
                <a:off x="5082032" y="3504445"/>
                <a:ext cx="142400" cy="218661"/>
              </a:xfrm>
              <a:custGeom>
                <a:avLst/>
                <a:gdLst>
                  <a:gd name="connsiteX0" fmla="*/ 142424 w 142400"/>
                  <a:gd name="connsiteY0" fmla="*/ 308 h 218661"/>
                  <a:gd name="connsiteX1" fmla="*/ 142424 w 142400"/>
                  <a:gd name="connsiteY1" fmla="*/ 32060 h 218661"/>
                  <a:gd name="connsiteX2" fmla="*/ 142424 w 142400"/>
                  <a:gd name="connsiteY2" fmla="*/ 187218 h 218661"/>
                  <a:gd name="connsiteX3" fmla="*/ 142424 w 142400"/>
                  <a:gd name="connsiteY3" fmla="*/ 218970 h 218661"/>
                  <a:gd name="connsiteX4" fmla="*/ 23 w 142400"/>
                  <a:gd name="connsiteY4" fmla="*/ 218970 h 218661"/>
                  <a:gd name="connsiteX5" fmla="*/ 23 w 142400"/>
                  <a:gd name="connsiteY5" fmla="*/ 187218 h 218661"/>
                  <a:gd name="connsiteX6" fmla="*/ 23 w 142400"/>
                  <a:gd name="connsiteY6" fmla="*/ 32060 h 218661"/>
                  <a:gd name="connsiteX7" fmla="*/ 23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424" y="308"/>
                    </a:moveTo>
                    <a:cubicBezTo>
                      <a:pt x="142424" y="308"/>
                      <a:pt x="142424" y="14524"/>
                      <a:pt x="142424" y="32060"/>
                    </a:cubicBezTo>
                    <a:lnTo>
                      <a:pt x="142424" y="187218"/>
                    </a:lnTo>
                    <a:cubicBezTo>
                      <a:pt x="142424" y="204754"/>
                      <a:pt x="142424" y="218970"/>
                      <a:pt x="142424" y="218970"/>
                    </a:cubicBezTo>
                    <a:lnTo>
                      <a:pt x="23" y="218970"/>
                    </a:lnTo>
                    <a:cubicBezTo>
                      <a:pt x="23" y="218970"/>
                      <a:pt x="23" y="204754"/>
                      <a:pt x="23" y="187218"/>
                    </a:cubicBezTo>
                    <a:lnTo>
                      <a:pt x="23" y="32060"/>
                    </a:lnTo>
                    <a:cubicBezTo>
                      <a:pt x="23" y="14524"/>
                      <a:pt x="23" y="308"/>
                      <a:pt x="23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E44DBE9D-DB3A-77EE-3C59-7652609D3324}"/>
                  </a:ext>
                </a:extLst>
              </p:cNvPr>
              <p:cNvSpPr/>
              <p:nvPr/>
            </p:nvSpPr>
            <p:spPr>
              <a:xfrm>
                <a:off x="5300510" y="3504445"/>
                <a:ext cx="142400" cy="218661"/>
              </a:xfrm>
              <a:custGeom>
                <a:avLst/>
                <a:gdLst>
                  <a:gd name="connsiteX0" fmla="*/ 142433 w 142400"/>
                  <a:gd name="connsiteY0" fmla="*/ 308 h 218661"/>
                  <a:gd name="connsiteX1" fmla="*/ 142433 w 142400"/>
                  <a:gd name="connsiteY1" fmla="*/ 32060 h 218661"/>
                  <a:gd name="connsiteX2" fmla="*/ 142433 w 142400"/>
                  <a:gd name="connsiteY2" fmla="*/ 187218 h 218661"/>
                  <a:gd name="connsiteX3" fmla="*/ 142433 w 142400"/>
                  <a:gd name="connsiteY3" fmla="*/ 218970 h 218661"/>
                  <a:gd name="connsiteX4" fmla="*/ 32 w 142400"/>
                  <a:gd name="connsiteY4" fmla="*/ 218970 h 218661"/>
                  <a:gd name="connsiteX5" fmla="*/ 32 w 142400"/>
                  <a:gd name="connsiteY5" fmla="*/ 187218 h 218661"/>
                  <a:gd name="connsiteX6" fmla="*/ 32 w 142400"/>
                  <a:gd name="connsiteY6" fmla="*/ 32060 h 218661"/>
                  <a:gd name="connsiteX7" fmla="*/ 32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433" y="308"/>
                    </a:moveTo>
                    <a:cubicBezTo>
                      <a:pt x="142433" y="308"/>
                      <a:pt x="142433" y="14524"/>
                      <a:pt x="142433" y="32060"/>
                    </a:cubicBezTo>
                    <a:lnTo>
                      <a:pt x="142433" y="187218"/>
                    </a:lnTo>
                    <a:cubicBezTo>
                      <a:pt x="142433" y="204754"/>
                      <a:pt x="142433" y="218970"/>
                      <a:pt x="142433" y="218970"/>
                    </a:cubicBezTo>
                    <a:lnTo>
                      <a:pt x="32" y="218970"/>
                    </a:lnTo>
                    <a:cubicBezTo>
                      <a:pt x="32" y="218970"/>
                      <a:pt x="32" y="204754"/>
                      <a:pt x="32" y="187218"/>
                    </a:cubicBezTo>
                    <a:lnTo>
                      <a:pt x="32" y="32060"/>
                    </a:lnTo>
                    <a:cubicBezTo>
                      <a:pt x="32" y="14524"/>
                      <a:pt x="32" y="308"/>
                      <a:pt x="32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FE21A09D-FED0-5C60-8287-43C86D7FA1F9}"/>
                  </a:ext>
                </a:extLst>
              </p:cNvPr>
              <p:cNvSpPr/>
              <p:nvPr/>
            </p:nvSpPr>
            <p:spPr>
              <a:xfrm>
                <a:off x="5518987" y="3504445"/>
                <a:ext cx="142400" cy="218661"/>
              </a:xfrm>
              <a:custGeom>
                <a:avLst/>
                <a:gdLst>
                  <a:gd name="connsiteX0" fmla="*/ 142442 w 142400"/>
                  <a:gd name="connsiteY0" fmla="*/ 308 h 218661"/>
                  <a:gd name="connsiteX1" fmla="*/ 142442 w 142400"/>
                  <a:gd name="connsiteY1" fmla="*/ 32060 h 218661"/>
                  <a:gd name="connsiteX2" fmla="*/ 142442 w 142400"/>
                  <a:gd name="connsiteY2" fmla="*/ 187218 h 218661"/>
                  <a:gd name="connsiteX3" fmla="*/ 142442 w 142400"/>
                  <a:gd name="connsiteY3" fmla="*/ 218970 h 218661"/>
                  <a:gd name="connsiteX4" fmla="*/ 41 w 142400"/>
                  <a:gd name="connsiteY4" fmla="*/ 218970 h 218661"/>
                  <a:gd name="connsiteX5" fmla="*/ 41 w 142400"/>
                  <a:gd name="connsiteY5" fmla="*/ 187218 h 218661"/>
                  <a:gd name="connsiteX6" fmla="*/ 41 w 142400"/>
                  <a:gd name="connsiteY6" fmla="*/ 32060 h 218661"/>
                  <a:gd name="connsiteX7" fmla="*/ 41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442" y="308"/>
                    </a:moveTo>
                    <a:cubicBezTo>
                      <a:pt x="142442" y="308"/>
                      <a:pt x="142442" y="14524"/>
                      <a:pt x="142442" y="32060"/>
                    </a:cubicBezTo>
                    <a:lnTo>
                      <a:pt x="142442" y="187218"/>
                    </a:lnTo>
                    <a:cubicBezTo>
                      <a:pt x="142442" y="204754"/>
                      <a:pt x="142442" y="218970"/>
                      <a:pt x="142442" y="218970"/>
                    </a:cubicBezTo>
                    <a:lnTo>
                      <a:pt x="41" y="218970"/>
                    </a:lnTo>
                    <a:cubicBezTo>
                      <a:pt x="41" y="218970"/>
                      <a:pt x="41" y="204754"/>
                      <a:pt x="41" y="187218"/>
                    </a:cubicBezTo>
                    <a:lnTo>
                      <a:pt x="41" y="32060"/>
                    </a:lnTo>
                    <a:cubicBezTo>
                      <a:pt x="41" y="14524"/>
                      <a:pt x="41" y="308"/>
                      <a:pt x="41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9624A13-F08D-754B-3678-B106A6204345}"/>
                  </a:ext>
                </a:extLst>
              </p:cNvPr>
              <p:cNvSpPr/>
              <p:nvPr/>
            </p:nvSpPr>
            <p:spPr>
              <a:xfrm>
                <a:off x="5737464" y="3504445"/>
                <a:ext cx="142400" cy="218661"/>
              </a:xfrm>
              <a:custGeom>
                <a:avLst/>
                <a:gdLst>
                  <a:gd name="connsiteX0" fmla="*/ 142451 w 142400"/>
                  <a:gd name="connsiteY0" fmla="*/ 308 h 218661"/>
                  <a:gd name="connsiteX1" fmla="*/ 142451 w 142400"/>
                  <a:gd name="connsiteY1" fmla="*/ 32060 h 218661"/>
                  <a:gd name="connsiteX2" fmla="*/ 142451 w 142400"/>
                  <a:gd name="connsiteY2" fmla="*/ 187218 h 218661"/>
                  <a:gd name="connsiteX3" fmla="*/ 142451 w 142400"/>
                  <a:gd name="connsiteY3" fmla="*/ 218970 h 218661"/>
                  <a:gd name="connsiteX4" fmla="*/ 50 w 142400"/>
                  <a:gd name="connsiteY4" fmla="*/ 218970 h 218661"/>
                  <a:gd name="connsiteX5" fmla="*/ 50 w 142400"/>
                  <a:gd name="connsiteY5" fmla="*/ 187218 h 218661"/>
                  <a:gd name="connsiteX6" fmla="*/ 50 w 142400"/>
                  <a:gd name="connsiteY6" fmla="*/ 32060 h 218661"/>
                  <a:gd name="connsiteX7" fmla="*/ 50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451" y="308"/>
                    </a:moveTo>
                    <a:cubicBezTo>
                      <a:pt x="142451" y="308"/>
                      <a:pt x="142451" y="14524"/>
                      <a:pt x="142451" y="32060"/>
                    </a:cubicBezTo>
                    <a:lnTo>
                      <a:pt x="142451" y="187218"/>
                    </a:lnTo>
                    <a:cubicBezTo>
                      <a:pt x="142451" y="204754"/>
                      <a:pt x="142451" y="218970"/>
                      <a:pt x="142451" y="218970"/>
                    </a:cubicBezTo>
                    <a:lnTo>
                      <a:pt x="50" y="218970"/>
                    </a:lnTo>
                    <a:cubicBezTo>
                      <a:pt x="50" y="218970"/>
                      <a:pt x="50" y="204754"/>
                      <a:pt x="50" y="187218"/>
                    </a:cubicBezTo>
                    <a:lnTo>
                      <a:pt x="50" y="32060"/>
                    </a:lnTo>
                    <a:cubicBezTo>
                      <a:pt x="50" y="14524"/>
                      <a:pt x="50" y="308"/>
                      <a:pt x="50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04498FBE-F671-E788-DBC7-719C7EFB3DBD}"/>
                  </a:ext>
                </a:extLst>
              </p:cNvPr>
              <p:cNvSpPr/>
              <p:nvPr/>
            </p:nvSpPr>
            <p:spPr>
              <a:xfrm>
                <a:off x="5955943" y="3504446"/>
                <a:ext cx="142400" cy="218661"/>
              </a:xfrm>
              <a:custGeom>
                <a:avLst/>
                <a:gdLst>
                  <a:gd name="connsiteX0" fmla="*/ 142460 w 142400"/>
                  <a:gd name="connsiteY0" fmla="*/ 308 h 218661"/>
                  <a:gd name="connsiteX1" fmla="*/ 142460 w 142400"/>
                  <a:gd name="connsiteY1" fmla="*/ 32060 h 218661"/>
                  <a:gd name="connsiteX2" fmla="*/ 142460 w 142400"/>
                  <a:gd name="connsiteY2" fmla="*/ 187218 h 218661"/>
                  <a:gd name="connsiteX3" fmla="*/ 142460 w 142400"/>
                  <a:gd name="connsiteY3" fmla="*/ 218970 h 218661"/>
                  <a:gd name="connsiteX4" fmla="*/ 59 w 142400"/>
                  <a:gd name="connsiteY4" fmla="*/ 218970 h 218661"/>
                  <a:gd name="connsiteX5" fmla="*/ 59 w 142400"/>
                  <a:gd name="connsiteY5" fmla="*/ 187218 h 218661"/>
                  <a:gd name="connsiteX6" fmla="*/ 59 w 142400"/>
                  <a:gd name="connsiteY6" fmla="*/ 32060 h 218661"/>
                  <a:gd name="connsiteX7" fmla="*/ 59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460" y="308"/>
                    </a:moveTo>
                    <a:cubicBezTo>
                      <a:pt x="142460" y="308"/>
                      <a:pt x="142460" y="14524"/>
                      <a:pt x="142460" y="32060"/>
                    </a:cubicBezTo>
                    <a:lnTo>
                      <a:pt x="142460" y="187218"/>
                    </a:lnTo>
                    <a:cubicBezTo>
                      <a:pt x="142460" y="204754"/>
                      <a:pt x="142460" y="218970"/>
                      <a:pt x="142460" y="218970"/>
                    </a:cubicBezTo>
                    <a:lnTo>
                      <a:pt x="59" y="218970"/>
                    </a:lnTo>
                    <a:cubicBezTo>
                      <a:pt x="59" y="218970"/>
                      <a:pt x="59" y="204754"/>
                      <a:pt x="59" y="187218"/>
                    </a:cubicBezTo>
                    <a:lnTo>
                      <a:pt x="59" y="32060"/>
                    </a:lnTo>
                    <a:cubicBezTo>
                      <a:pt x="59" y="14524"/>
                      <a:pt x="59" y="308"/>
                      <a:pt x="59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325B22D-A166-732B-9885-0840CEEF6E80}"/>
                  </a:ext>
                </a:extLst>
              </p:cNvPr>
              <p:cNvSpPr/>
              <p:nvPr/>
            </p:nvSpPr>
            <p:spPr>
              <a:xfrm>
                <a:off x="6174420" y="3504445"/>
                <a:ext cx="142400" cy="218661"/>
              </a:xfrm>
              <a:custGeom>
                <a:avLst/>
                <a:gdLst>
                  <a:gd name="connsiteX0" fmla="*/ 142469 w 142400"/>
                  <a:gd name="connsiteY0" fmla="*/ 308 h 218661"/>
                  <a:gd name="connsiteX1" fmla="*/ 142469 w 142400"/>
                  <a:gd name="connsiteY1" fmla="*/ 32060 h 218661"/>
                  <a:gd name="connsiteX2" fmla="*/ 142469 w 142400"/>
                  <a:gd name="connsiteY2" fmla="*/ 187218 h 218661"/>
                  <a:gd name="connsiteX3" fmla="*/ 142469 w 142400"/>
                  <a:gd name="connsiteY3" fmla="*/ 218970 h 218661"/>
                  <a:gd name="connsiteX4" fmla="*/ 68 w 142400"/>
                  <a:gd name="connsiteY4" fmla="*/ 218970 h 218661"/>
                  <a:gd name="connsiteX5" fmla="*/ 68 w 142400"/>
                  <a:gd name="connsiteY5" fmla="*/ 187218 h 218661"/>
                  <a:gd name="connsiteX6" fmla="*/ 68 w 142400"/>
                  <a:gd name="connsiteY6" fmla="*/ 32060 h 218661"/>
                  <a:gd name="connsiteX7" fmla="*/ 68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469" y="308"/>
                    </a:moveTo>
                    <a:cubicBezTo>
                      <a:pt x="142469" y="308"/>
                      <a:pt x="142469" y="14524"/>
                      <a:pt x="142469" y="32060"/>
                    </a:cubicBezTo>
                    <a:lnTo>
                      <a:pt x="142469" y="187218"/>
                    </a:lnTo>
                    <a:cubicBezTo>
                      <a:pt x="142469" y="204754"/>
                      <a:pt x="142469" y="218970"/>
                      <a:pt x="142469" y="218970"/>
                    </a:cubicBezTo>
                    <a:lnTo>
                      <a:pt x="68" y="218970"/>
                    </a:lnTo>
                    <a:cubicBezTo>
                      <a:pt x="68" y="218970"/>
                      <a:pt x="68" y="204754"/>
                      <a:pt x="68" y="187218"/>
                    </a:cubicBezTo>
                    <a:lnTo>
                      <a:pt x="68" y="32060"/>
                    </a:lnTo>
                    <a:cubicBezTo>
                      <a:pt x="68" y="14524"/>
                      <a:pt x="68" y="308"/>
                      <a:pt x="68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E4EADE2A-7A5C-61EB-FD9B-301F4E0EC30F}"/>
                  </a:ext>
                </a:extLst>
              </p:cNvPr>
              <p:cNvSpPr/>
              <p:nvPr/>
            </p:nvSpPr>
            <p:spPr>
              <a:xfrm>
                <a:off x="6392897" y="3504445"/>
                <a:ext cx="142400" cy="218661"/>
              </a:xfrm>
              <a:custGeom>
                <a:avLst/>
                <a:gdLst>
                  <a:gd name="connsiteX0" fmla="*/ 142478 w 142400"/>
                  <a:gd name="connsiteY0" fmla="*/ 308 h 218661"/>
                  <a:gd name="connsiteX1" fmla="*/ 142478 w 142400"/>
                  <a:gd name="connsiteY1" fmla="*/ 32060 h 218661"/>
                  <a:gd name="connsiteX2" fmla="*/ 142478 w 142400"/>
                  <a:gd name="connsiteY2" fmla="*/ 187218 h 218661"/>
                  <a:gd name="connsiteX3" fmla="*/ 142478 w 142400"/>
                  <a:gd name="connsiteY3" fmla="*/ 218970 h 218661"/>
                  <a:gd name="connsiteX4" fmla="*/ 77 w 142400"/>
                  <a:gd name="connsiteY4" fmla="*/ 218970 h 218661"/>
                  <a:gd name="connsiteX5" fmla="*/ 77 w 142400"/>
                  <a:gd name="connsiteY5" fmla="*/ 187218 h 218661"/>
                  <a:gd name="connsiteX6" fmla="*/ 77 w 142400"/>
                  <a:gd name="connsiteY6" fmla="*/ 32060 h 218661"/>
                  <a:gd name="connsiteX7" fmla="*/ 77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478" y="308"/>
                    </a:moveTo>
                    <a:cubicBezTo>
                      <a:pt x="142478" y="308"/>
                      <a:pt x="142478" y="14524"/>
                      <a:pt x="142478" y="32060"/>
                    </a:cubicBezTo>
                    <a:lnTo>
                      <a:pt x="142478" y="187218"/>
                    </a:lnTo>
                    <a:cubicBezTo>
                      <a:pt x="142478" y="204754"/>
                      <a:pt x="142478" y="218970"/>
                      <a:pt x="142478" y="218970"/>
                    </a:cubicBezTo>
                    <a:lnTo>
                      <a:pt x="77" y="218970"/>
                    </a:lnTo>
                    <a:cubicBezTo>
                      <a:pt x="77" y="218970"/>
                      <a:pt x="77" y="204754"/>
                      <a:pt x="77" y="187218"/>
                    </a:cubicBezTo>
                    <a:lnTo>
                      <a:pt x="77" y="32060"/>
                    </a:lnTo>
                    <a:cubicBezTo>
                      <a:pt x="77" y="14524"/>
                      <a:pt x="77" y="308"/>
                      <a:pt x="77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6CDCA24-CB65-848E-509B-03CC2BB58010}"/>
                  </a:ext>
                </a:extLst>
              </p:cNvPr>
              <p:cNvSpPr/>
              <p:nvPr/>
            </p:nvSpPr>
            <p:spPr>
              <a:xfrm>
                <a:off x="6611375" y="3504445"/>
                <a:ext cx="142400" cy="218661"/>
              </a:xfrm>
              <a:custGeom>
                <a:avLst/>
                <a:gdLst>
                  <a:gd name="connsiteX0" fmla="*/ 142486 w 142400"/>
                  <a:gd name="connsiteY0" fmla="*/ 308 h 218661"/>
                  <a:gd name="connsiteX1" fmla="*/ 142486 w 142400"/>
                  <a:gd name="connsiteY1" fmla="*/ 32060 h 218661"/>
                  <a:gd name="connsiteX2" fmla="*/ 142486 w 142400"/>
                  <a:gd name="connsiteY2" fmla="*/ 187218 h 218661"/>
                  <a:gd name="connsiteX3" fmla="*/ 142486 w 142400"/>
                  <a:gd name="connsiteY3" fmla="*/ 218970 h 218661"/>
                  <a:gd name="connsiteX4" fmla="*/ 86 w 142400"/>
                  <a:gd name="connsiteY4" fmla="*/ 218970 h 218661"/>
                  <a:gd name="connsiteX5" fmla="*/ 86 w 142400"/>
                  <a:gd name="connsiteY5" fmla="*/ 187218 h 218661"/>
                  <a:gd name="connsiteX6" fmla="*/ 86 w 142400"/>
                  <a:gd name="connsiteY6" fmla="*/ 32060 h 218661"/>
                  <a:gd name="connsiteX7" fmla="*/ 86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486" y="308"/>
                    </a:moveTo>
                    <a:cubicBezTo>
                      <a:pt x="142486" y="308"/>
                      <a:pt x="142486" y="14524"/>
                      <a:pt x="142486" y="32060"/>
                    </a:cubicBezTo>
                    <a:lnTo>
                      <a:pt x="142486" y="187218"/>
                    </a:lnTo>
                    <a:cubicBezTo>
                      <a:pt x="142486" y="204754"/>
                      <a:pt x="142486" y="218970"/>
                      <a:pt x="142486" y="218970"/>
                    </a:cubicBezTo>
                    <a:lnTo>
                      <a:pt x="86" y="218970"/>
                    </a:lnTo>
                    <a:cubicBezTo>
                      <a:pt x="86" y="218970"/>
                      <a:pt x="86" y="204754"/>
                      <a:pt x="86" y="187218"/>
                    </a:cubicBezTo>
                    <a:lnTo>
                      <a:pt x="86" y="32060"/>
                    </a:lnTo>
                    <a:cubicBezTo>
                      <a:pt x="86" y="14524"/>
                      <a:pt x="86" y="308"/>
                      <a:pt x="86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F157F4D8-6FB1-B956-1696-E660BC5587F8}"/>
                  </a:ext>
                </a:extLst>
              </p:cNvPr>
              <p:cNvSpPr/>
              <p:nvPr/>
            </p:nvSpPr>
            <p:spPr>
              <a:xfrm>
                <a:off x="6829852" y="3504445"/>
                <a:ext cx="142400" cy="218661"/>
              </a:xfrm>
              <a:custGeom>
                <a:avLst/>
                <a:gdLst>
                  <a:gd name="connsiteX0" fmla="*/ 142496 w 142400"/>
                  <a:gd name="connsiteY0" fmla="*/ 308 h 218661"/>
                  <a:gd name="connsiteX1" fmla="*/ 142496 w 142400"/>
                  <a:gd name="connsiteY1" fmla="*/ 32060 h 218661"/>
                  <a:gd name="connsiteX2" fmla="*/ 142496 w 142400"/>
                  <a:gd name="connsiteY2" fmla="*/ 187218 h 218661"/>
                  <a:gd name="connsiteX3" fmla="*/ 142496 w 142400"/>
                  <a:gd name="connsiteY3" fmla="*/ 218970 h 218661"/>
                  <a:gd name="connsiteX4" fmla="*/ 95 w 142400"/>
                  <a:gd name="connsiteY4" fmla="*/ 218970 h 218661"/>
                  <a:gd name="connsiteX5" fmla="*/ 95 w 142400"/>
                  <a:gd name="connsiteY5" fmla="*/ 187218 h 218661"/>
                  <a:gd name="connsiteX6" fmla="*/ 95 w 142400"/>
                  <a:gd name="connsiteY6" fmla="*/ 32060 h 218661"/>
                  <a:gd name="connsiteX7" fmla="*/ 95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496" y="308"/>
                    </a:moveTo>
                    <a:cubicBezTo>
                      <a:pt x="142496" y="308"/>
                      <a:pt x="142496" y="14524"/>
                      <a:pt x="142496" y="32060"/>
                    </a:cubicBezTo>
                    <a:lnTo>
                      <a:pt x="142496" y="187218"/>
                    </a:lnTo>
                    <a:cubicBezTo>
                      <a:pt x="142496" y="204754"/>
                      <a:pt x="142496" y="218970"/>
                      <a:pt x="142496" y="218970"/>
                    </a:cubicBezTo>
                    <a:lnTo>
                      <a:pt x="95" y="218970"/>
                    </a:lnTo>
                    <a:cubicBezTo>
                      <a:pt x="95" y="218970"/>
                      <a:pt x="95" y="204754"/>
                      <a:pt x="95" y="187218"/>
                    </a:cubicBezTo>
                    <a:lnTo>
                      <a:pt x="95" y="32060"/>
                    </a:lnTo>
                    <a:cubicBezTo>
                      <a:pt x="95" y="14524"/>
                      <a:pt x="95" y="308"/>
                      <a:pt x="95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8487AC14-FF32-4201-92DA-4C7128B12977}"/>
                  </a:ext>
                </a:extLst>
              </p:cNvPr>
              <p:cNvSpPr/>
              <p:nvPr/>
            </p:nvSpPr>
            <p:spPr>
              <a:xfrm>
                <a:off x="7048329" y="3504445"/>
                <a:ext cx="142400" cy="218661"/>
              </a:xfrm>
              <a:custGeom>
                <a:avLst/>
                <a:gdLst>
                  <a:gd name="connsiteX0" fmla="*/ 142504 w 142400"/>
                  <a:gd name="connsiteY0" fmla="*/ 308 h 218661"/>
                  <a:gd name="connsiteX1" fmla="*/ 142504 w 142400"/>
                  <a:gd name="connsiteY1" fmla="*/ 32060 h 218661"/>
                  <a:gd name="connsiteX2" fmla="*/ 142504 w 142400"/>
                  <a:gd name="connsiteY2" fmla="*/ 187218 h 218661"/>
                  <a:gd name="connsiteX3" fmla="*/ 142504 w 142400"/>
                  <a:gd name="connsiteY3" fmla="*/ 218970 h 218661"/>
                  <a:gd name="connsiteX4" fmla="*/ 104 w 142400"/>
                  <a:gd name="connsiteY4" fmla="*/ 218970 h 218661"/>
                  <a:gd name="connsiteX5" fmla="*/ 104 w 142400"/>
                  <a:gd name="connsiteY5" fmla="*/ 187218 h 218661"/>
                  <a:gd name="connsiteX6" fmla="*/ 104 w 142400"/>
                  <a:gd name="connsiteY6" fmla="*/ 32060 h 218661"/>
                  <a:gd name="connsiteX7" fmla="*/ 104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504" y="308"/>
                    </a:moveTo>
                    <a:cubicBezTo>
                      <a:pt x="142504" y="308"/>
                      <a:pt x="142504" y="14524"/>
                      <a:pt x="142504" y="32060"/>
                    </a:cubicBezTo>
                    <a:lnTo>
                      <a:pt x="142504" y="187218"/>
                    </a:lnTo>
                    <a:cubicBezTo>
                      <a:pt x="142504" y="204754"/>
                      <a:pt x="142504" y="218970"/>
                      <a:pt x="142504" y="218970"/>
                    </a:cubicBezTo>
                    <a:lnTo>
                      <a:pt x="104" y="218970"/>
                    </a:lnTo>
                    <a:cubicBezTo>
                      <a:pt x="104" y="218970"/>
                      <a:pt x="104" y="204754"/>
                      <a:pt x="104" y="187218"/>
                    </a:cubicBezTo>
                    <a:lnTo>
                      <a:pt x="104" y="32060"/>
                    </a:lnTo>
                    <a:cubicBezTo>
                      <a:pt x="104" y="14524"/>
                      <a:pt x="104" y="308"/>
                      <a:pt x="104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359AE29C-51B4-3142-C29C-345D8B05E708}"/>
                  </a:ext>
                </a:extLst>
              </p:cNvPr>
              <p:cNvSpPr/>
              <p:nvPr/>
            </p:nvSpPr>
            <p:spPr>
              <a:xfrm>
                <a:off x="7266807" y="3504445"/>
                <a:ext cx="142400" cy="218661"/>
              </a:xfrm>
              <a:custGeom>
                <a:avLst/>
                <a:gdLst>
                  <a:gd name="connsiteX0" fmla="*/ 142513 w 142400"/>
                  <a:gd name="connsiteY0" fmla="*/ 308 h 218661"/>
                  <a:gd name="connsiteX1" fmla="*/ 142513 w 142400"/>
                  <a:gd name="connsiteY1" fmla="*/ 32060 h 218661"/>
                  <a:gd name="connsiteX2" fmla="*/ 142513 w 142400"/>
                  <a:gd name="connsiteY2" fmla="*/ 187218 h 218661"/>
                  <a:gd name="connsiteX3" fmla="*/ 142513 w 142400"/>
                  <a:gd name="connsiteY3" fmla="*/ 218970 h 218661"/>
                  <a:gd name="connsiteX4" fmla="*/ 113 w 142400"/>
                  <a:gd name="connsiteY4" fmla="*/ 218970 h 218661"/>
                  <a:gd name="connsiteX5" fmla="*/ 113 w 142400"/>
                  <a:gd name="connsiteY5" fmla="*/ 187218 h 218661"/>
                  <a:gd name="connsiteX6" fmla="*/ 113 w 142400"/>
                  <a:gd name="connsiteY6" fmla="*/ 32060 h 218661"/>
                  <a:gd name="connsiteX7" fmla="*/ 113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513" y="308"/>
                    </a:moveTo>
                    <a:cubicBezTo>
                      <a:pt x="142513" y="308"/>
                      <a:pt x="142513" y="14524"/>
                      <a:pt x="142513" y="32060"/>
                    </a:cubicBezTo>
                    <a:lnTo>
                      <a:pt x="142513" y="187218"/>
                    </a:lnTo>
                    <a:cubicBezTo>
                      <a:pt x="142513" y="204754"/>
                      <a:pt x="142513" y="218970"/>
                      <a:pt x="142513" y="218970"/>
                    </a:cubicBezTo>
                    <a:lnTo>
                      <a:pt x="113" y="218970"/>
                    </a:lnTo>
                    <a:cubicBezTo>
                      <a:pt x="113" y="218970"/>
                      <a:pt x="113" y="204754"/>
                      <a:pt x="113" y="187218"/>
                    </a:cubicBezTo>
                    <a:lnTo>
                      <a:pt x="113" y="32060"/>
                    </a:lnTo>
                    <a:cubicBezTo>
                      <a:pt x="113" y="14524"/>
                      <a:pt x="113" y="308"/>
                      <a:pt x="113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BD7A830-5108-E386-1008-E18D36339822}"/>
                  </a:ext>
                </a:extLst>
              </p:cNvPr>
              <p:cNvSpPr/>
              <p:nvPr/>
            </p:nvSpPr>
            <p:spPr>
              <a:xfrm>
                <a:off x="7485285" y="3504445"/>
                <a:ext cx="142400" cy="218661"/>
              </a:xfrm>
              <a:custGeom>
                <a:avLst/>
                <a:gdLst>
                  <a:gd name="connsiteX0" fmla="*/ 142522 w 142400"/>
                  <a:gd name="connsiteY0" fmla="*/ 308 h 218661"/>
                  <a:gd name="connsiteX1" fmla="*/ 142522 w 142400"/>
                  <a:gd name="connsiteY1" fmla="*/ 32060 h 218661"/>
                  <a:gd name="connsiteX2" fmla="*/ 142522 w 142400"/>
                  <a:gd name="connsiteY2" fmla="*/ 187218 h 218661"/>
                  <a:gd name="connsiteX3" fmla="*/ 142522 w 142400"/>
                  <a:gd name="connsiteY3" fmla="*/ 218970 h 218661"/>
                  <a:gd name="connsiteX4" fmla="*/ 122 w 142400"/>
                  <a:gd name="connsiteY4" fmla="*/ 218970 h 218661"/>
                  <a:gd name="connsiteX5" fmla="*/ 122 w 142400"/>
                  <a:gd name="connsiteY5" fmla="*/ 187218 h 218661"/>
                  <a:gd name="connsiteX6" fmla="*/ 122 w 142400"/>
                  <a:gd name="connsiteY6" fmla="*/ 32060 h 218661"/>
                  <a:gd name="connsiteX7" fmla="*/ 122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522" y="308"/>
                    </a:moveTo>
                    <a:cubicBezTo>
                      <a:pt x="142522" y="308"/>
                      <a:pt x="142522" y="14524"/>
                      <a:pt x="142522" y="32060"/>
                    </a:cubicBezTo>
                    <a:lnTo>
                      <a:pt x="142522" y="187218"/>
                    </a:lnTo>
                    <a:cubicBezTo>
                      <a:pt x="142522" y="204754"/>
                      <a:pt x="142522" y="218970"/>
                      <a:pt x="142522" y="218970"/>
                    </a:cubicBezTo>
                    <a:lnTo>
                      <a:pt x="122" y="218970"/>
                    </a:lnTo>
                    <a:cubicBezTo>
                      <a:pt x="122" y="218970"/>
                      <a:pt x="122" y="204754"/>
                      <a:pt x="122" y="187218"/>
                    </a:cubicBezTo>
                    <a:lnTo>
                      <a:pt x="122" y="32060"/>
                    </a:lnTo>
                    <a:cubicBezTo>
                      <a:pt x="122" y="14524"/>
                      <a:pt x="122" y="308"/>
                      <a:pt x="122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90AB872D-03EE-2DE3-EF8C-9F5A080410CC}"/>
                  </a:ext>
                </a:extLst>
              </p:cNvPr>
              <p:cNvSpPr/>
              <p:nvPr/>
            </p:nvSpPr>
            <p:spPr>
              <a:xfrm>
                <a:off x="7703763" y="3504446"/>
                <a:ext cx="142400" cy="218661"/>
              </a:xfrm>
              <a:custGeom>
                <a:avLst/>
                <a:gdLst>
                  <a:gd name="connsiteX0" fmla="*/ 142531 w 142400"/>
                  <a:gd name="connsiteY0" fmla="*/ 308 h 218661"/>
                  <a:gd name="connsiteX1" fmla="*/ 142531 w 142400"/>
                  <a:gd name="connsiteY1" fmla="*/ 32060 h 218661"/>
                  <a:gd name="connsiteX2" fmla="*/ 142531 w 142400"/>
                  <a:gd name="connsiteY2" fmla="*/ 187218 h 218661"/>
                  <a:gd name="connsiteX3" fmla="*/ 142531 w 142400"/>
                  <a:gd name="connsiteY3" fmla="*/ 218970 h 218661"/>
                  <a:gd name="connsiteX4" fmla="*/ 131 w 142400"/>
                  <a:gd name="connsiteY4" fmla="*/ 218970 h 218661"/>
                  <a:gd name="connsiteX5" fmla="*/ 131 w 142400"/>
                  <a:gd name="connsiteY5" fmla="*/ 187218 h 218661"/>
                  <a:gd name="connsiteX6" fmla="*/ 131 w 142400"/>
                  <a:gd name="connsiteY6" fmla="*/ 32060 h 218661"/>
                  <a:gd name="connsiteX7" fmla="*/ 131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531" y="308"/>
                    </a:moveTo>
                    <a:cubicBezTo>
                      <a:pt x="142531" y="308"/>
                      <a:pt x="142531" y="14524"/>
                      <a:pt x="142531" y="32060"/>
                    </a:cubicBezTo>
                    <a:lnTo>
                      <a:pt x="142531" y="187218"/>
                    </a:lnTo>
                    <a:cubicBezTo>
                      <a:pt x="142531" y="204754"/>
                      <a:pt x="142531" y="218970"/>
                      <a:pt x="142531" y="218970"/>
                    </a:cubicBezTo>
                    <a:lnTo>
                      <a:pt x="131" y="218970"/>
                    </a:lnTo>
                    <a:cubicBezTo>
                      <a:pt x="131" y="218970"/>
                      <a:pt x="131" y="204754"/>
                      <a:pt x="131" y="187218"/>
                    </a:cubicBezTo>
                    <a:lnTo>
                      <a:pt x="131" y="32060"/>
                    </a:lnTo>
                    <a:cubicBezTo>
                      <a:pt x="131" y="14524"/>
                      <a:pt x="131" y="308"/>
                      <a:pt x="131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999F2812-E563-E502-1863-949D3B68118A}"/>
                  </a:ext>
                </a:extLst>
              </p:cNvPr>
              <p:cNvSpPr/>
              <p:nvPr/>
            </p:nvSpPr>
            <p:spPr>
              <a:xfrm>
                <a:off x="7922240" y="3504445"/>
                <a:ext cx="142400" cy="218661"/>
              </a:xfrm>
              <a:custGeom>
                <a:avLst/>
                <a:gdLst>
                  <a:gd name="connsiteX0" fmla="*/ 142540 w 142400"/>
                  <a:gd name="connsiteY0" fmla="*/ 308 h 218661"/>
                  <a:gd name="connsiteX1" fmla="*/ 142540 w 142400"/>
                  <a:gd name="connsiteY1" fmla="*/ 32060 h 218661"/>
                  <a:gd name="connsiteX2" fmla="*/ 142540 w 142400"/>
                  <a:gd name="connsiteY2" fmla="*/ 187218 h 218661"/>
                  <a:gd name="connsiteX3" fmla="*/ 142540 w 142400"/>
                  <a:gd name="connsiteY3" fmla="*/ 218970 h 218661"/>
                  <a:gd name="connsiteX4" fmla="*/ 139 w 142400"/>
                  <a:gd name="connsiteY4" fmla="*/ 218970 h 218661"/>
                  <a:gd name="connsiteX5" fmla="*/ 139 w 142400"/>
                  <a:gd name="connsiteY5" fmla="*/ 187218 h 218661"/>
                  <a:gd name="connsiteX6" fmla="*/ 139 w 142400"/>
                  <a:gd name="connsiteY6" fmla="*/ 32060 h 218661"/>
                  <a:gd name="connsiteX7" fmla="*/ 139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540" y="308"/>
                    </a:moveTo>
                    <a:cubicBezTo>
                      <a:pt x="142540" y="308"/>
                      <a:pt x="142540" y="14524"/>
                      <a:pt x="142540" y="32060"/>
                    </a:cubicBezTo>
                    <a:lnTo>
                      <a:pt x="142540" y="187218"/>
                    </a:lnTo>
                    <a:cubicBezTo>
                      <a:pt x="142540" y="204754"/>
                      <a:pt x="142540" y="218970"/>
                      <a:pt x="142540" y="218970"/>
                    </a:cubicBezTo>
                    <a:lnTo>
                      <a:pt x="139" y="218970"/>
                    </a:lnTo>
                    <a:cubicBezTo>
                      <a:pt x="139" y="218970"/>
                      <a:pt x="139" y="204754"/>
                      <a:pt x="139" y="187218"/>
                    </a:cubicBezTo>
                    <a:lnTo>
                      <a:pt x="139" y="32060"/>
                    </a:lnTo>
                    <a:cubicBezTo>
                      <a:pt x="139" y="14524"/>
                      <a:pt x="139" y="308"/>
                      <a:pt x="139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44C24E4B-9FCC-F09B-F999-BE10E08F3282}"/>
                  </a:ext>
                </a:extLst>
              </p:cNvPr>
              <p:cNvSpPr/>
              <p:nvPr/>
            </p:nvSpPr>
            <p:spPr>
              <a:xfrm>
                <a:off x="8140717" y="3504445"/>
                <a:ext cx="142400" cy="218661"/>
              </a:xfrm>
              <a:custGeom>
                <a:avLst/>
                <a:gdLst>
                  <a:gd name="connsiteX0" fmla="*/ 142549 w 142400"/>
                  <a:gd name="connsiteY0" fmla="*/ 308 h 218661"/>
                  <a:gd name="connsiteX1" fmla="*/ 142549 w 142400"/>
                  <a:gd name="connsiteY1" fmla="*/ 32060 h 218661"/>
                  <a:gd name="connsiteX2" fmla="*/ 142549 w 142400"/>
                  <a:gd name="connsiteY2" fmla="*/ 187218 h 218661"/>
                  <a:gd name="connsiteX3" fmla="*/ 142549 w 142400"/>
                  <a:gd name="connsiteY3" fmla="*/ 218970 h 218661"/>
                  <a:gd name="connsiteX4" fmla="*/ 149 w 142400"/>
                  <a:gd name="connsiteY4" fmla="*/ 218970 h 218661"/>
                  <a:gd name="connsiteX5" fmla="*/ 149 w 142400"/>
                  <a:gd name="connsiteY5" fmla="*/ 187218 h 218661"/>
                  <a:gd name="connsiteX6" fmla="*/ 149 w 142400"/>
                  <a:gd name="connsiteY6" fmla="*/ 32060 h 218661"/>
                  <a:gd name="connsiteX7" fmla="*/ 149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549" y="308"/>
                    </a:moveTo>
                    <a:cubicBezTo>
                      <a:pt x="142549" y="308"/>
                      <a:pt x="142549" y="14524"/>
                      <a:pt x="142549" y="32060"/>
                    </a:cubicBezTo>
                    <a:lnTo>
                      <a:pt x="142549" y="187218"/>
                    </a:lnTo>
                    <a:cubicBezTo>
                      <a:pt x="142549" y="204754"/>
                      <a:pt x="142549" y="218970"/>
                      <a:pt x="142549" y="218970"/>
                    </a:cubicBezTo>
                    <a:lnTo>
                      <a:pt x="149" y="218970"/>
                    </a:lnTo>
                    <a:cubicBezTo>
                      <a:pt x="149" y="218970"/>
                      <a:pt x="149" y="204754"/>
                      <a:pt x="149" y="187218"/>
                    </a:cubicBezTo>
                    <a:lnTo>
                      <a:pt x="149" y="32060"/>
                    </a:lnTo>
                    <a:cubicBezTo>
                      <a:pt x="149" y="14524"/>
                      <a:pt x="149" y="308"/>
                      <a:pt x="149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9FC37B3-2527-2A1D-B526-E66D103DA1CC}"/>
                  </a:ext>
                </a:extLst>
              </p:cNvPr>
              <p:cNvSpPr/>
              <p:nvPr/>
            </p:nvSpPr>
            <p:spPr>
              <a:xfrm>
                <a:off x="8359196" y="3504445"/>
                <a:ext cx="142400" cy="218661"/>
              </a:xfrm>
              <a:custGeom>
                <a:avLst/>
                <a:gdLst>
                  <a:gd name="connsiteX0" fmla="*/ 142558 w 142400"/>
                  <a:gd name="connsiteY0" fmla="*/ 308 h 218661"/>
                  <a:gd name="connsiteX1" fmla="*/ 142558 w 142400"/>
                  <a:gd name="connsiteY1" fmla="*/ 32060 h 218661"/>
                  <a:gd name="connsiteX2" fmla="*/ 142558 w 142400"/>
                  <a:gd name="connsiteY2" fmla="*/ 187218 h 218661"/>
                  <a:gd name="connsiteX3" fmla="*/ 142558 w 142400"/>
                  <a:gd name="connsiteY3" fmla="*/ 218970 h 218661"/>
                  <a:gd name="connsiteX4" fmla="*/ 157 w 142400"/>
                  <a:gd name="connsiteY4" fmla="*/ 218970 h 218661"/>
                  <a:gd name="connsiteX5" fmla="*/ 157 w 142400"/>
                  <a:gd name="connsiteY5" fmla="*/ 187218 h 218661"/>
                  <a:gd name="connsiteX6" fmla="*/ 157 w 142400"/>
                  <a:gd name="connsiteY6" fmla="*/ 32060 h 218661"/>
                  <a:gd name="connsiteX7" fmla="*/ 157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558" y="308"/>
                    </a:moveTo>
                    <a:cubicBezTo>
                      <a:pt x="142558" y="308"/>
                      <a:pt x="142558" y="14524"/>
                      <a:pt x="142558" y="32060"/>
                    </a:cubicBezTo>
                    <a:lnTo>
                      <a:pt x="142558" y="187218"/>
                    </a:lnTo>
                    <a:cubicBezTo>
                      <a:pt x="142558" y="204754"/>
                      <a:pt x="142558" y="218970"/>
                      <a:pt x="142558" y="218970"/>
                    </a:cubicBezTo>
                    <a:lnTo>
                      <a:pt x="157" y="218970"/>
                    </a:lnTo>
                    <a:cubicBezTo>
                      <a:pt x="157" y="218970"/>
                      <a:pt x="157" y="204754"/>
                      <a:pt x="157" y="187218"/>
                    </a:cubicBezTo>
                    <a:lnTo>
                      <a:pt x="157" y="32060"/>
                    </a:lnTo>
                    <a:cubicBezTo>
                      <a:pt x="157" y="14524"/>
                      <a:pt x="157" y="308"/>
                      <a:pt x="157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7C91674C-3E49-A492-E307-0B06E08620BF}"/>
                  </a:ext>
                </a:extLst>
              </p:cNvPr>
              <p:cNvSpPr/>
              <p:nvPr/>
            </p:nvSpPr>
            <p:spPr>
              <a:xfrm>
                <a:off x="8577673" y="3504445"/>
                <a:ext cx="142400" cy="218661"/>
              </a:xfrm>
              <a:custGeom>
                <a:avLst/>
                <a:gdLst>
                  <a:gd name="connsiteX0" fmla="*/ 142567 w 142400"/>
                  <a:gd name="connsiteY0" fmla="*/ 308 h 218661"/>
                  <a:gd name="connsiteX1" fmla="*/ 142567 w 142400"/>
                  <a:gd name="connsiteY1" fmla="*/ 32060 h 218661"/>
                  <a:gd name="connsiteX2" fmla="*/ 142567 w 142400"/>
                  <a:gd name="connsiteY2" fmla="*/ 187218 h 218661"/>
                  <a:gd name="connsiteX3" fmla="*/ 142567 w 142400"/>
                  <a:gd name="connsiteY3" fmla="*/ 218970 h 218661"/>
                  <a:gd name="connsiteX4" fmla="*/ 166 w 142400"/>
                  <a:gd name="connsiteY4" fmla="*/ 218970 h 218661"/>
                  <a:gd name="connsiteX5" fmla="*/ 166 w 142400"/>
                  <a:gd name="connsiteY5" fmla="*/ 187218 h 218661"/>
                  <a:gd name="connsiteX6" fmla="*/ 166 w 142400"/>
                  <a:gd name="connsiteY6" fmla="*/ 32060 h 218661"/>
                  <a:gd name="connsiteX7" fmla="*/ 166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567" y="308"/>
                    </a:moveTo>
                    <a:cubicBezTo>
                      <a:pt x="142567" y="308"/>
                      <a:pt x="142567" y="14524"/>
                      <a:pt x="142567" y="32060"/>
                    </a:cubicBezTo>
                    <a:lnTo>
                      <a:pt x="142567" y="187218"/>
                    </a:lnTo>
                    <a:cubicBezTo>
                      <a:pt x="142567" y="204754"/>
                      <a:pt x="142567" y="218970"/>
                      <a:pt x="142567" y="218970"/>
                    </a:cubicBezTo>
                    <a:lnTo>
                      <a:pt x="166" y="218970"/>
                    </a:lnTo>
                    <a:cubicBezTo>
                      <a:pt x="166" y="218970"/>
                      <a:pt x="166" y="204754"/>
                      <a:pt x="166" y="187218"/>
                    </a:cubicBezTo>
                    <a:lnTo>
                      <a:pt x="166" y="32060"/>
                    </a:lnTo>
                    <a:cubicBezTo>
                      <a:pt x="166" y="14524"/>
                      <a:pt x="166" y="308"/>
                      <a:pt x="166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07E11EEA-BA2F-8171-8FE5-B5B22B6D5257}"/>
                  </a:ext>
                </a:extLst>
              </p:cNvPr>
              <p:cNvSpPr/>
              <p:nvPr/>
            </p:nvSpPr>
            <p:spPr>
              <a:xfrm>
                <a:off x="8796150" y="3504445"/>
                <a:ext cx="142400" cy="218661"/>
              </a:xfrm>
              <a:custGeom>
                <a:avLst/>
                <a:gdLst>
                  <a:gd name="connsiteX0" fmla="*/ 142576 w 142400"/>
                  <a:gd name="connsiteY0" fmla="*/ 308 h 218661"/>
                  <a:gd name="connsiteX1" fmla="*/ 142576 w 142400"/>
                  <a:gd name="connsiteY1" fmla="*/ 32060 h 218661"/>
                  <a:gd name="connsiteX2" fmla="*/ 142576 w 142400"/>
                  <a:gd name="connsiteY2" fmla="*/ 187218 h 218661"/>
                  <a:gd name="connsiteX3" fmla="*/ 142576 w 142400"/>
                  <a:gd name="connsiteY3" fmla="*/ 218970 h 218661"/>
                  <a:gd name="connsiteX4" fmla="*/ 175 w 142400"/>
                  <a:gd name="connsiteY4" fmla="*/ 218970 h 218661"/>
                  <a:gd name="connsiteX5" fmla="*/ 175 w 142400"/>
                  <a:gd name="connsiteY5" fmla="*/ 187218 h 218661"/>
                  <a:gd name="connsiteX6" fmla="*/ 175 w 142400"/>
                  <a:gd name="connsiteY6" fmla="*/ 32060 h 218661"/>
                  <a:gd name="connsiteX7" fmla="*/ 175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576" y="308"/>
                    </a:moveTo>
                    <a:cubicBezTo>
                      <a:pt x="142576" y="308"/>
                      <a:pt x="142576" y="14524"/>
                      <a:pt x="142576" y="32060"/>
                    </a:cubicBezTo>
                    <a:lnTo>
                      <a:pt x="142576" y="187218"/>
                    </a:lnTo>
                    <a:cubicBezTo>
                      <a:pt x="142576" y="204754"/>
                      <a:pt x="142576" y="218970"/>
                      <a:pt x="142576" y="218970"/>
                    </a:cubicBezTo>
                    <a:lnTo>
                      <a:pt x="175" y="218970"/>
                    </a:lnTo>
                    <a:cubicBezTo>
                      <a:pt x="175" y="218970"/>
                      <a:pt x="175" y="204754"/>
                      <a:pt x="175" y="187218"/>
                    </a:cubicBezTo>
                    <a:lnTo>
                      <a:pt x="175" y="32060"/>
                    </a:lnTo>
                    <a:cubicBezTo>
                      <a:pt x="175" y="14524"/>
                      <a:pt x="175" y="308"/>
                      <a:pt x="175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10FD22B9-2D8B-894F-3F82-D4BD5FA14DCC}"/>
                  </a:ext>
                </a:extLst>
              </p:cNvPr>
              <p:cNvSpPr/>
              <p:nvPr/>
            </p:nvSpPr>
            <p:spPr>
              <a:xfrm>
                <a:off x="9014628" y="3504446"/>
                <a:ext cx="142400" cy="218661"/>
              </a:xfrm>
              <a:custGeom>
                <a:avLst/>
                <a:gdLst>
                  <a:gd name="connsiteX0" fmla="*/ 142585 w 142400"/>
                  <a:gd name="connsiteY0" fmla="*/ 308 h 218661"/>
                  <a:gd name="connsiteX1" fmla="*/ 142585 w 142400"/>
                  <a:gd name="connsiteY1" fmla="*/ 32060 h 218661"/>
                  <a:gd name="connsiteX2" fmla="*/ 142585 w 142400"/>
                  <a:gd name="connsiteY2" fmla="*/ 187218 h 218661"/>
                  <a:gd name="connsiteX3" fmla="*/ 142585 w 142400"/>
                  <a:gd name="connsiteY3" fmla="*/ 218970 h 218661"/>
                  <a:gd name="connsiteX4" fmla="*/ 184 w 142400"/>
                  <a:gd name="connsiteY4" fmla="*/ 218970 h 218661"/>
                  <a:gd name="connsiteX5" fmla="*/ 184 w 142400"/>
                  <a:gd name="connsiteY5" fmla="*/ 187218 h 218661"/>
                  <a:gd name="connsiteX6" fmla="*/ 184 w 142400"/>
                  <a:gd name="connsiteY6" fmla="*/ 32060 h 218661"/>
                  <a:gd name="connsiteX7" fmla="*/ 184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585" y="308"/>
                    </a:moveTo>
                    <a:cubicBezTo>
                      <a:pt x="142585" y="308"/>
                      <a:pt x="142585" y="14524"/>
                      <a:pt x="142585" y="32060"/>
                    </a:cubicBezTo>
                    <a:lnTo>
                      <a:pt x="142585" y="187218"/>
                    </a:lnTo>
                    <a:cubicBezTo>
                      <a:pt x="142585" y="204754"/>
                      <a:pt x="142585" y="218970"/>
                      <a:pt x="142585" y="218970"/>
                    </a:cubicBezTo>
                    <a:lnTo>
                      <a:pt x="184" y="218970"/>
                    </a:lnTo>
                    <a:cubicBezTo>
                      <a:pt x="184" y="218970"/>
                      <a:pt x="184" y="204754"/>
                      <a:pt x="184" y="187218"/>
                    </a:cubicBezTo>
                    <a:lnTo>
                      <a:pt x="184" y="32060"/>
                    </a:lnTo>
                    <a:cubicBezTo>
                      <a:pt x="184" y="14524"/>
                      <a:pt x="184" y="308"/>
                      <a:pt x="184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9F8E171-8C53-F87F-29BD-62E3E7D552D5}"/>
                  </a:ext>
                </a:extLst>
              </p:cNvPr>
              <p:cNvSpPr/>
              <p:nvPr/>
            </p:nvSpPr>
            <p:spPr>
              <a:xfrm>
                <a:off x="9233105" y="3504445"/>
                <a:ext cx="142400" cy="218661"/>
              </a:xfrm>
              <a:custGeom>
                <a:avLst/>
                <a:gdLst>
                  <a:gd name="connsiteX0" fmla="*/ 142594 w 142400"/>
                  <a:gd name="connsiteY0" fmla="*/ 308 h 218661"/>
                  <a:gd name="connsiteX1" fmla="*/ 142594 w 142400"/>
                  <a:gd name="connsiteY1" fmla="*/ 32060 h 218661"/>
                  <a:gd name="connsiteX2" fmla="*/ 142594 w 142400"/>
                  <a:gd name="connsiteY2" fmla="*/ 187218 h 218661"/>
                  <a:gd name="connsiteX3" fmla="*/ 142594 w 142400"/>
                  <a:gd name="connsiteY3" fmla="*/ 218970 h 218661"/>
                  <a:gd name="connsiteX4" fmla="*/ 193 w 142400"/>
                  <a:gd name="connsiteY4" fmla="*/ 218970 h 218661"/>
                  <a:gd name="connsiteX5" fmla="*/ 193 w 142400"/>
                  <a:gd name="connsiteY5" fmla="*/ 187218 h 218661"/>
                  <a:gd name="connsiteX6" fmla="*/ 193 w 142400"/>
                  <a:gd name="connsiteY6" fmla="*/ 32060 h 218661"/>
                  <a:gd name="connsiteX7" fmla="*/ 193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594" y="308"/>
                    </a:moveTo>
                    <a:cubicBezTo>
                      <a:pt x="142594" y="308"/>
                      <a:pt x="142594" y="14524"/>
                      <a:pt x="142594" y="32060"/>
                    </a:cubicBezTo>
                    <a:lnTo>
                      <a:pt x="142594" y="187218"/>
                    </a:lnTo>
                    <a:cubicBezTo>
                      <a:pt x="142594" y="204754"/>
                      <a:pt x="142594" y="218970"/>
                      <a:pt x="142594" y="218970"/>
                    </a:cubicBezTo>
                    <a:lnTo>
                      <a:pt x="193" y="218970"/>
                    </a:lnTo>
                    <a:cubicBezTo>
                      <a:pt x="193" y="218970"/>
                      <a:pt x="193" y="204754"/>
                      <a:pt x="193" y="187218"/>
                    </a:cubicBezTo>
                    <a:lnTo>
                      <a:pt x="193" y="32060"/>
                    </a:lnTo>
                    <a:cubicBezTo>
                      <a:pt x="193" y="14524"/>
                      <a:pt x="193" y="308"/>
                      <a:pt x="193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CE7CC43F-34AC-5D27-F24D-0AFD2713B98F}"/>
                  </a:ext>
                </a:extLst>
              </p:cNvPr>
              <p:cNvSpPr/>
              <p:nvPr/>
            </p:nvSpPr>
            <p:spPr>
              <a:xfrm>
                <a:off x="9451582" y="3504445"/>
                <a:ext cx="142400" cy="218661"/>
              </a:xfrm>
              <a:custGeom>
                <a:avLst/>
                <a:gdLst>
                  <a:gd name="connsiteX0" fmla="*/ 142603 w 142400"/>
                  <a:gd name="connsiteY0" fmla="*/ 308 h 218661"/>
                  <a:gd name="connsiteX1" fmla="*/ 142603 w 142400"/>
                  <a:gd name="connsiteY1" fmla="*/ 32060 h 218661"/>
                  <a:gd name="connsiteX2" fmla="*/ 142603 w 142400"/>
                  <a:gd name="connsiteY2" fmla="*/ 187218 h 218661"/>
                  <a:gd name="connsiteX3" fmla="*/ 142603 w 142400"/>
                  <a:gd name="connsiteY3" fmla="*/ 218970 h 218661"/>
                  <a:gd name="connsiteX4" fmla="*/ 202 w 142400"/>
                  <a:gd name="connsiteY4" fmla="*/ 218970 h 218661"/>
                  <a:gd name="connsiteX5" fmla="*/ 202 w 142400"/>
                  <a:gd name="connsiteY5" fmla="*/ 187218 h 218661"/>
                  <a:gd name="connsiteX6" fmla="*/ 202 w 142400"/>
                  <a:gd name="connsiteY6" fmla="*/ 32060 h 218661"/>
                  <a:gd name="connsiteX7" fmla="*/ 202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603" y="308"/>
                    </a:moveTo>
                    <a:cubicBezTo>
                      <a:pt x="142603" y="308"/>
                      <a:pt x="142603" y="14524"/>
                      <a:pt x="142603" y="32060"/>
                    </a:cubicBezTo>
                    <a:lnTo>
                      <a:pt x="142603" y="187218"/>
                    </a:lnTo>
                    <a:cubicBezTo>
                      <a:pt x="142603" y="204754"/>
                      <a:pt x="142603" y="218970"/>
                      <a:pt x="142603" y="218970"/>
                    </a:cubicBezTo>
                    <a:lnTo>
                      <a:pt x="202" y="218970"/>
                    </a:lnTo>
                    <a:cubicBezTo>
                      <a:pt x="202" y="218970"/>
                      <a:pt x="202" y="204754"/>
                      <a:pt x="202" y="187218"/>
                    </a:cubicBezTo>
                    <a:lnTo>
                      <a:pt x="202" y="32060"/>
                    </a:lnTo>
                    <a:cubicBezTo>
                      <a:pt x="202" y="14524"/>
                      <a:pt x="202" y="308"/>
                      <a:pt x="202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5CFB6D6D-7AE6-FA6E-F79C-C925A9AE4E53}"/>
                  </a:ext>
                </a:extLst>
              </p:cNvPr>
              <p:cNvSpPr/>
              <p:nvPr/>
            </p:nvSpPr>
            <p:spPr>
              <a:xfrm>
                <a:off x="9670061" y="3504445"/>
                <a:ext cx="142400" cy="218661"/>
              </a:xfrm>
              <a:custGeom>
                <a:avLst/>
                <a:gdLst>
                  <a:gd name="connsiteX0" fmla="*/ 142612 w 142400"/>
                  <a:gd name="connsiteY0" fmla="*/ 308 h 218661"/>
                  <a:gd name="connsiteX1" fmla="*/ 142612 w 142400"/>
                  <a:gd name="connsiteY1" fmla="*/ 32060 h 218661"/>
                  <a:gd name="connsiteX2" fmla="*/ 142612 w 142400"/>
                  <a:gd name="connsiteY2" fmla="*/ 187218 h 218661"/>
                  <a:gd name="connsiteX3" fmla="*/ 142612 w 142400"/>
                  <a:gd name="connsiteY3" fmla="*/ 218970 h 218661"/>
                  <a:gd name="connsiteX4" fmla="*/ 211 w 142400"/>
                  <a:gd name="connsiteY4" fmla="*/ 218970 h 218661"/>
                  <a:gd name="connsiteX5" fmla="*/ 211 w 142400"/>
                  <a:gd name="connsiteY5" fmla="*/ 187218 h 218661"/>
                  <a:gd name="connsiteX6" fmla="*/ 211 w 142400"/>
                  <a:gd name="connsiteY6" fmla="*/ 32060 h 218661"/>
                  <a:gd name="connsiteX7" fmla="*/ 211 w 142400"/>
                  <a:gd name="connsiteY7" fmla="*/ 308 h 21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00" h="218661">
                    <a:moveTo>
                      <a:pt x="142612" y="308"/>
                    </a:moveTo>
                    <a:cubicBezTo>
                      <a:pt x="142612" y="308"/>
                      <a:pt x="142612" y="14524"/>
                      <a:pt x="142612" y="32060"/>
                    </a:cubicBezTo>
                    <a:lnTo>
                      <a:pt x="142612" y="187218"/>
                    </a:lnTo>
                    <a:cubicBezTo>
                      <a:pt x="142612" y="204754"/>
                      <a:pt x="142612" y="218970"/>
                      <a:pt x="142612" y="218970"/>
                    </a:cubicBezTo>
                    <a:lnTo>
                      <a:pt x="211" y="218970"/>
                    </a:lnTo>
                    <a:cubicBezTo>
                      <a:pt x="211" y="218970"/>
                      <a:pt x="211" y="204754"/>
                      <a:pt x="211" y="187218"/>
                    </a:cubicBezTo>
                    <a:lnTo>
                      <a:pt x="211" y="32060"/>
                    </a:lnTo>
                    <a:cubicBezTo>
                      <a:pt x="211" y="14524"/>
                      <a:pt x="211" y="308"/>
                      <a:pt x="211" y="308"/>
                    </a:cubicBezTo>
                    <a:close/>
                  </a:path>
                </a:pathLst>
              </a:custGeom>
              <a:solidFill>
                <a:srgbClr val="000F17"/>
              </a:solidFill>
              <a:ln w="2356958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8DC1BD5-1B9D-ED05-5C1F-24F02AD439F1}"/>
                </a:ext>
              </a:extLst>
            </p:cNvPr>
            <p:cNvSpPr/>
            <p:nvPr/>
          </p:nvSpPr>
          <p:spPr>
            <a:xfrm>
              <a:off x="1886988" y="1839829"/>
              <a:ext cx="5844008" cy="588353"/>
            </a:xfrm>
            <a:custGeom>
              <a:avLst/>
              <a:gdLst>
                <a:gd name="connsiteX0" fmla="*/ 7393253 w 7393253"/>
                <a:gd name="connsiteY0" fmla="*/ 43725 h 744325"/>
                <a:gd name="connsiteX1" fmla="*/ 7393253 w 7393253"/>
                <a:gd name="connsiteY1" fmla="*/ -59 h 744325"/>
                <a:gd name="connsiteX2" fmla="*/ 2995226 w 7393253"/>
                <a:gd name="connsiteY2" fmla="*/ 204276 h 744325"/>
                <a:gd name="connsiteX3" fmla="*/ 0 w 7393253"/>
                <a:gd name="connsiteY3" fmla="*/ 700482 h 744325"/>
                <a:gd name="connsiteX4" fmla="*/ 0 w 7393253"/>
                <a:gd name="connsiteY4" fmla="*/ 744266 h 744325"/>
                <a:gd name="connsiteX5" fmla="*/ 2152355 w 7393253"/>
                <a:gd name="connsiteY5" fmla="*/ 744266 h 74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93253" h="744325">
                  <a:moveTo>
                    <a:pt x="7393253" y="43725"/>
                  </a:moveTo>
                  <a:lnTo>
                    <a:pt x="7393253" y="-59"/>
                  </a:lnTo>
                  <a:lnTo>
                    <a:pt x="2995226" y="204276"/>
                  </a:lnTo>
                  <a:lnTo>
                    <a:pt x="0" y="700482"/>
                  </a:lnTo>
                  <a:lnTo>
                    <a:pt x="0" y="744266"/>
                  </a:lnTo>
                  <a:lnTo>
                    <a:pt x="2152355" y="744266"/>
                  </a:lnTo>
                  <a:close/>
                </a:path>
              </a:pathLst>
            </a:custGeom>
            <a:solidFill>
              <a:srgbClr val="D1D1D1"/>
            </a:solidFill>
            <a:ln w="1636814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B850575-1170-2FAA-AD28-3124D47FDE80}"/>
                </a:ext>
              </a:extLst>
            </p:cNvPr>
            <p:cNvSpPr/>
            <p:nvPr/>
          </p:nvSpPr>
          <p:spPr>
            <a:xfrm>
              <a:off x="1886988" y="1839830"/>
              <a:ext cx="5844008" cy="553743"/>
            </a:xfrm>
            <a:custGeom>
              <a:avLst/>
              <a:gdLst>
                <a:gd name="connsiteX0" fmla="*/ 2791062 w 7393253"/>
                <a:gd name="connsiteY0" fmla="*/ -59 h 700540"/>
                <a:gd name="connsiteX1" fmla="*/ 7393253 w 7393253"/>
                <a:gd name="connsiteY1" fmla="*/ -59 h 700540"/>
                <a:gd name="connsiteX2" fmla="*/ 2152356 w 7393253"/>
                <a:gd name="connsiteY2" fmla="*/ 700482 h 700540"/>
                <a:gd name="connsiteX3" fmla="*/ 0 w 7393253"/>
                <a:gd name="connsiteY3" fmla="*/ 700482 h 70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3253" h="700540">
                  <a:moveTo>
                    <a:pt x="2791062" y="-59"/>
                  </a:moveTo>
                  <a:lnTo>
                    <a:pt x="7393253" y="-59"/>
                  </a:lnTo>
                  <a:lnTo>
                    <a:pt x="2152356" y="700482"/>
                  </a:lnTo>
                  <a:lnTo>
                    <a:pt x="0" y="700482"/>
                  </a:lnTo>
                  <a:close/>
                </a:path>
              </a:pathLst>
            </a:custGeom>
            <a:solidFill>
              <a:srgbClr val="FFFFFF"/>
            </a:solidFill>
            <a:ln w="180642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9DFCAAE-5E44-2A3B-BDE6-AB5DD56EC7D2}"/>
                </a:ext>
              </a:extLst>
            </p:cNvPr>
            <p:cNvSpPr/>
            <p:nvPr/>
          </p:nvSpPr>
          <p:spPr>
            <a:xfrm>
              <a:off x="847259" y="1382992"/>
              <a:ext cx="1804958" cy="312741"/>
            </a:xfrm>
            <a:custGeom>
              <a:avLst/>
              <a:gdLst>
                <a:gd name="connsiteX0" fmla="*/ 2283452 w 2283452"/>
                <a:gd name="connsiteY0" fmla="*/ 27805 h 395648"/>
                <a:gd name="connsiteX1" fmla="*/ 2283452 w 2283452"/>
                <a:gd name="connsiteY1" fmla="*/ -59 h 395648"/>
                <a:gd name="connsiteX2" fmla="*/ 1129677 w 2283452"/>
                <a:gd name="connsiteY2" fmla="*/ 165704 h 395648"/>
                <a:gd name="connsiteX3" fmla="*/ 0 w 2283452"/>
                <a:gd name="connsiteY3" fmla="*/ 367725 h 395648"/>
                <a:gd name="connsiteX4" fmla="*/ 0 w 2283452"/>
                <a:gd name="connsiteY4" fmla="*/ 395589 h 395648"/>
                <a:gd name="connsiteX5" fmla="*/ 852704 w 2283452"/>
                <a:gd name="connsiteY5" fmla="*/ 395589 h 39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3452" h="395648">
                  <a:moveTo>
                    <a:pt x="2283452" y="27805"/>
                  </a:moveTo>
                  <a:lnTo>
                    <a:pt x="2283452" y="-59"/>
                  </a:lnTo>
                  <a:lnTo>
                    <a:pt x="1129677" y="165704"/>
                  </a:lnTo>
                  <a:lnTo>
                    <a:pt x="0" y="367725"/>
                  </a:lnTo>
                  <a:lnTo>
                    <a:pt x="0" y="395589"/>
                  </a:lnTo>
                  <a:lnTo>
                    <a:pt x="852704" y="395589"/>
                  </a:lnTo>
                  <a:close/>
                </a:path>
              </a:pathLst>
            </a:custGeom>
            <a:solidFill>
              <a:srgbClr val="D1D1D1"/>
            </a:solidFill>
            <a:ln w="1636814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859BBF9-D93A-36C4-FADD-34FEB791CD77}"/>
                </a:ext>
              </a:extLst>
            </p:cNvPr>
            <p:cNvSpPr/>
            <p:nvPr/>
          </p:nvSpPr>
          <p:spPr>
            <a:xfrm>
              <a:off x="847259" y="1382991"/>
              <a:ext cx="1804958" cy="290715"/>
            </a:xfrm>
            <a:custGeom>
              <a:avLst/>
              <a:gdLst>
                <a:gd name="connsiteX0" fmla="*/ 1084783 w 2283452"/>
                <a:gd name="connsiteY0" fmla="*/ -59 h 367783"/>
                <a:gd name="connsiteX1" fmla="*/ 2283452 w 2283452"/>
                <a:gd name="connsiteY1" fmla="*/ -59 h 367783"/>
                <a:gd name="connsiteX2" fmla="*/ 852704 w 2283452"/>
                <a:gd name="connsiteY2" fmla="*/ 367725 h 367783"/>
                <a:gd name="connsiteX3" fmla="*/ 0 w 2283452"/>
                <a:gd name="connsiteY3" fmla="*/ 367725 h 36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3452" h="367783">
                  <a:moveTo>
                    <a:pt x="1084783" y="-59"/>
                  </a:moveTo>
                  <a:lnTo>
                    <a:pt x="2283452" y="-59"/>
                  </a:lnTo>
                  <a:lnTo>
                    <a:pt x="852704" y="367725"/>
                  </a:lnTo>
                  <a:lnTo>
                    <a:pt x="0" y="367725"/>
                  </a:lnTo>
                  <a:close/>
                </a:path>
              </a:pathLst>
            </a:custGeom>
            <a:solidFill>
              <a:srgbClr val="FFFEFC"/>
            </a:solidFill>
            <a:ln w="180642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5958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C0E7BA6-8569-1E43-AA28-AFD95C580A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501" y="1546534"/>
            <a:ext cx="8689082" cy="3990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8388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450FB907-0068-03AF-1980-21C7136F38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4" r="21697" b="46349"/>
          <a:stretch/>
        </p:blipFill>
        <p:spPr>
          <a:xfrm>
            <a:off x="1621442" y="549504"/>
            <a:ext cx="8949116" cy="5417794"/>
          </a:xfrm>
          <a:custGeom>
            <a:avLst/>
            <a:gdLst>
              <a:gd name="connsiteX0" fmla="*/ 0 w 5684998"/>
              <a:gd name="connsiteY0" fmla="*/ 0 h 1766116"/>
              <a:gd name="connsiteX1" fmla="*/ 5684998 w 5684998"/>
              <a:gd name="connsiteY1" fmla="*/ 0 h 1766116"/>
              <a:gd name="connsiteX2" fmla="*/ 5684998 w 5684998"/>
              <a:gd name="connsiteY2" fmla="*/ 1766116 h 1766116"/>
              <a:gd name="connsiteX3" fmla="*/ 0 w 5684998"/>
              <a:gd name="connsiteY3" fmla="*/ 1766116 h 1766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4998" h="1766116">
                <a:moveTo>
                  <a:pt x="0" y="0"/>
                </a:moveTo>
                <a:lnTo>
                  <a:pt x="5684998" y="0"/>
                </a:lnTo>
                <a:lnTo>
                  <a:pt x="5684998" y="1766116"/>
                </a:lnTo>
                <a:lnTo>
                  <a:pt x="0" y="176611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85551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0A0BF94-7307-3D8F-B933-826F1E60A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100" y="808355"/>
            <a:ext cx="9575800" cy="526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272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1289" y="1048898"/>
            <a:ext cx="9513908" cy="1322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整理发布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1287" y="4898448"/>
            <a:ext cx="9951398" cy="124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9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7B72D36-0C1F-2F51-BF8A-78A5407152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203802"/>
            <a:ext cx="10515600" cy="3461384"/>
          </a:xfrm>
        </p:spPr>
      </p:pic>
    </p:spTree>
    <p:extLst>
      <p:ext uri="{BB962C8B-B14F-4D97-AF65-F5344CB8AC3E}">
        <p14:creationId xmlns:p14="http://schemas.microsoft.com/office/powerpoint/2010/main" val="1716300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>
            <a:extLst>
              <a:ext uri="{FF2B5EF4-FFF2-40B4-BE49-F238E27FC236}">
                <a16:creationId xmlns:a16="http://schemas.microsoft.com/office/drawing/2014/main" id="{B9E7B1E5-634D-1185-29AA-4AF7EE265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1271" y="1181100"/>
            <a:ext cx="10509458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185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E769B598-B9D3-3E86-ADD8-1536940A2EE9}"/>
              </a:ext>
            </a:extLst>
          </p:cNvPr>
          <p:cNvGrpSpPr/>
          <p:nvPr/>
        </p:nvGrpSpPr>
        <p:grpSpPr>
          <a:xfrm>
            <a:off x="1278510" y="406663"/>
            <a:ext cx="8866360" cy="5841737"/>
            <a:chOff x="1604942" y="495956"/>
            <a:chExt cx="8930699" cy="5884127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7069B76-A3C3-CF95-BDD6-B505CCE1F36A}"/>
                </a:ext>
              </a:extLst>
            </p:cNvPr>
            <p:cNvSpPr/>
            <p:nvPr/>
          </p:nvSpPr>
          <p:spPr>
            <a:xfrm>
              <a:off x="1843563" y="3881396"/>
              <a:ext cx="1733192" cy="723754"/>
            </a:xfrm>
            <a:custGeom>
              <a:avLst/>
              <a:gdLst>
                <a:gd name="connsiteX0" fmla="*/ 1398401 w 1733192"/>
                <a:gd name="connsiteY0" fmla="*/ 8434 h 723754"/>
                <a:gd name="connsiteX1" fmla="*/ 417 w 1733192"/>
                <a:gd name="connsiteY1" fmla="*/ 715133 h 723754"/>
                <a:gd name="connsiteX2" fmla="*/ 146369 w 1733192"/>
                <a:gd name="connsiteY2" fmla="*/ 722814 h 723754"/>
                <a:gd name="connsiteX3" fmla="*/ 661024 w 1733192"/>
                <a:gd name="connsiteY3" fmla="*/ 538458 h 723754"/>
                <a:gd name="connsiteX4" fmla="*/ 1137274 w 1733192"/>
                <a:gd name="connsiteY4" fmla="*/ 354100 h 723754"/>
                <a:gd name="connsiteX5" fmla="*/ 1698020 w 1733192"/>
                <a:gd name="connsiteY5" fmla="*/ 108299 h 723754"/>
                <a:gd name="connsiteX6" fmla="*/ 1721065 w 1733192"/>
                <a:gd name="connsiteY6" fmla="*/ 31484 h 723754"/>
                <a:gd name="connsiteX7" fmla="*/ 1398443 w 1733192"/>
                <a:gd name="connsiteY7" fmla="*/ 8439 h 723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3192" h="723754">
                  <a:moveTo>
                    <a:pt x="1398401" y="8434"/>
                  </a:moveTo>
                  <a:lnTo>
                    <a:pt x="417" y="715133"/>
                  </a:lnTo>
                  <a:lnTo>
                    <a:pt x="146369" y="722814"/>
                  </a:lnTo>
                  <a:lnTo>
                    <a:pt x="661024" y="538458"/>
                  </a:lnTo>
                  <a:lnTo>
                    <a:pt x="1137274" y="354100"/>
                  </a:lnTo>
                  <a:lnTo>
                    <a:pt x="1698020" y="108299"/>
                  </a:lnTo>
                  <a:cubicBezTo>
                    <a:pt x="1698020" y="108299"/>
                    <a:pt x="1759272" y="86854"/>
                    <a:pt x="1721065" y="31484"/>
                  </a:cubicBezTo>
                  <a:cubicBezTo>
                    <a:pt x="1682857" y="-23886"/>
                    <a:pt x="1398443" y="8439"/>
                    <a:pt x="1398443" y="84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2063D56-7BFA-FDCE-7F3F-7FADF2796A06}"/>
                </a:ext>
              </a:extLst>
            </p:cNvPr>
            <p:cNvSpPr/>
            <p:nvPr/>
          </p:nvSpPr>
          <p:spPr>
            <a:xfrm>
              <a:off x="8322906" y="495956"/>
              <a:ext cx="399430" cy="453208"/>
            </a:xfrm>
            <a:custGeom>
              <a:avLst/>
              <a:gdLst>
                <a:gd name="connsiteX0" fmla="*/ 100277 w 399430"/>
                <a:gd name="connsiteY0" fmla="*/ 429218 h 453208"/>
                <a:gd name="connsiteX1" fmla="*/ 417 w 399430"/>
                <a:gd name="connsiteY1" fmla="*/ -940 h 453208"/>
                <a:gd name="connsiteX2" fmla="*/ 399848 w 399430"/>
                <a:gd name="connsiteY2" fmla="*/ 452269 h 453208"/>
                <a:gd name="connsiteX3" fmla="*/ 100268 w 399430"/>
                <a:gd name="connsiteY3" fmla="*/ 429224 h 45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430" h="453208">
                  <a:moveTo>
                    <a:pt x="100277" y="429218"/>
                  </a:moveTo>
                  <a:lnTo>
                    <a:pt x="417" y="-940"/>
                  </a:lnTo>
                  <a:lnTo>
                    <a:pt x="399848" y="452269"/>
                  </a:lnTo>
                  <a:lnTo>
                    <a:pt x="100268" y="4292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3D12283-7EFA-59D8-6BEA-CFBB9DED082E}"/>
                </a:ext>
              </a:extLst>
            </p:cNvPr>
            <p:cNvSpPr/>
            <p:nvPr/>
          </p:nvSpPr>
          <p:spPr>
            <a:xfrm>
              <a:off x="3652660" y="2827884"/>
              <a:ext cx="495647" cy="663789"/>
            </a:xfrm>
            <a:custGeom>
              <a:avLst/>
              <a:gdLst>
                <a:gd name="connsiteX0" fmla="*/ 392166 w 495647"/>
                <a:gd name="connsiteY0" fmla="*/ 662850 h 663789"/>
                <a:gd name="connsiteX1" fmla="*/ 453618 w 495647"/>
                <a:gd name="connsiteY1" fmla="*/ 393996 h 663789"/>
                <a:gd name="connsiteX2" fmla="*/ 492025 w 495647"/>
                <a:gd name="connsiteY2" fmla="*/ 155871 h 663789"/>
                <a:gd name="connsiteX3" fmla="*/ 468981 w 495647"/>
                <a:gd name="connsiteY3" fmla="*/ 17607 h 663789"/>
                <a:gd name="connsiteX4" fmla="*/ 276947 w 495647"/>
                <a:gd name="connsiteY4" fmla="*/ 9925 h 663789"/>
                <a:gd name="connsiteX5" fmla="*/ 417 w 495647"/>
                <a:gd name="connsiteY5" fmla="*/ 524579 h 663789"/>
                <a:gd name="connsiteX6" fmla="*/ 392171 w 495647"/>
                <a:gd name="connsiteY6" fmla="*/ 662845 h 66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5647" h="663789">
                  <a:moveTo>
                    <a:pt x="392166" y="662850"/>
                  </a:moveTo>
                  <a:cubicBezTo>
                    <a:pt x="392166" y="662850"/>
                    <a:pt x="437149" y="478578"/>
                    <a:pt x="453618" y="393996"/>
                  </a:cubicBezTo>
                  <a:cubicBezTo>
                    <a:pt x="470086" y="309414"/>
                    <a:pt x="492191" y="219432"/>
                    <a:pt x="492025" y="155871"/>
                  </a:cubicBezTo>
                  <a:cubicBezTo>
                    <a:pt x="491860" y="92311"/>
                    <a:pt x="510523" y="54250"/>
                    <a:pt x="468981" y="17607"/>
                  </a:cubicBezTo>
                  <a:cubicBezTo>
                    <a:pt x="427438" y="-19035"/>
                    <a:pt x="276947" y="9925"/>
                    <a:pt x="276947" y="9925"/>
                  </a:cubicBezTo>
                  <a:lnTo>
                    <a:pt x="417" y="524579"/>
                  </a:lnTo>
                  <a:lnTo>
                    <a:pt x="392171" y="6628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92810F7-32A0-A65B-E45D-9042DC40FA29}"/>
                </a:ext>
              </a:extLst>
            </p:cNvPr>
            <p:cNvSpPr/>
            <p:nvPr/>
          </p:nvSpPr>
          <p:spPr>
            <a:xfrm>
              <a:off x="8223498" y="2803007"/>
              <a:ext cx="1209379" cy="703476"/>
            </a:xfrm>
            <a:custGeom>
              <a:avLst/>
              <a:gdLst>
                <a:gd name="connsiteX0" fmla="*/ 764803 w 1209379"/>
                <a:gd name="connsiteY0" fmla="*/ -932 h 703476"/>
                <a:gd name="connsiteX1" fmla="*/ 612698 w 1209379"/>
                <a:gd name="connsiteY1" fmla="*/ 10677 h 703476"/>
                <a:gd name="connsiteX2" fmla="*/ 569836 w 1209379"/>
                <a:gd name="connsiteY2" fmla="*/ 16928 h 703476"/>
                <a:gd name="connsiteX3" fmla="*/ 400472 w 1209379"/>
                <a:gd name="connsiteY3" fmla="*/ 53837 h 703476"/>
                <a:gd name="connsiteX4" fmla="*/ 75726 w 1209379"/>
                <a:gd name="connsiteY4" fmla="*/ 48777 h 703476"/>
                <a:gd name="connsiteX5" fmla="*/ 51319 w 1209379"/>
                <a:gd name="connsiteY5" fmla="*/ 95211 h 703476"/>
                <a:gd name="connsiteX6" fmla="*/ 116506 w 1209379"/>
                <a:gd name="connsiteY6" fmla="*/ 203558 h 703476"/>
                <a:gd name="connsiteX7" fmla="*/ 141509 w 1209379"/>
                <a:gd name="connsiteY7" fmla="*/ 187485 h 703476"/>
                <a:gd name="connsiteX8" fmla="*/ 109659 w 1209379"/>
                <a:gd name="connsiteY8" fmla="*/ 253565 h 703476"/>
                <a:gd name="connsiteX9" fmla="*/ 98944 w 1209379"/>
                <a:gd name="connsiteY9" fmla="*/ 293450 h 703476"/>
                <a:gd name="connsiteX10" fmla="*/ 417 w 1209379"/>
                <a:gd name="connsiteY10" fmla="*/ 330955 h 703476"/>
                <a:gd name="connsiteX11" fmla="*/ 91202 w 1209379"/>
                <a:gd name="connsiteY11" fmla="*/ 391677 h 703476"/>
                <a:gd name="connsiteX12" fmla="*/ 93285 w 1209379"/>
                <a:gd name="connsiteY12" fmla="*/ 433944 h 703476"/>
                <a:gd name="connsiteX13" fmla="*/ 193298 w 1209379"/>
                <a:gd name="connsiteY13" fmla="*/ 610452 h 703476"/>
                <a:gd name="connsiteX14" fmla="*/ 554353 w 1209379"/>
                <a:gd name="connsiteY14" fmla="*/ 694986 h 703476"/>
                <a:gd name="connsiteX15" fmla="*/ 923151 w 1209379"/>
                <a:gd name="connsiteY15" fmla="*/ 687247 h 703476"/>
                <a:gd name="connsiteX16" fmla="*/ 1099659 w 1209379"/>
                <a:gd name="connsiteY16" fmla="*/ 625930 h 703476"/>
                <a:gd name="connsiteX17" fmla="*/ 1209492 w 1209379"/>
                <a:gd name="connsiteY17" fmla="*/ 331245 h 703476"/>
                <a:gd name="connsiteX18" fmla="*/ 1076732 w 1209379"/>
                <a:gd name="connsiteY18" fmla="*/ 57401 h 703476"/>
                <a:gd name="connsiteX19" fmla="*/ 846046 w 1209379"/>
                <a:gd name="connsiteY19" fmla="*/ 3823 h 703476"/>
                <a:gd name="connsiteX20" fmla="*/ 764786 w 1209379"/>
                <a:gd name="connsiteY20" fmla="*/ -940 h 70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09379" h="703476">
                  <a:moveTo>
                    <a:pt x="764803" y="-932"/>
                  </a:moveTo>
                  <a:cubicBezTo>
                    <a:pt x="722200" y="-1141"/>
                    <a:pt x="677689" y="2444"/>
                    <a:pt x="612698" y="10677"/>
                  </a:cubicBezTo>
                  <a:cubicBezTo>
                    <a:pt x="598067" y="10677"/>
                    <a:pt x="583674" y="12789"/>
                    <a:pt x="569836" y="16928"/>
                  </a:cubicBezTo>
                  <a:cubicBezTo>
                    <a:pt x="519629" y="25312"/>
                    <a:pt x="458441" y="38852"/>
                    <a:pt x="400472" y="53837"/>
                  </a:cubicBezTo>
                  <a:lnTo>
                    <a:pt x="75726" y="48777"/>
                  </a:lnTo>
                  <a:lnTo>
                    <a:pt x="51319" y="95211"/>
                  </a:lnTo>
                  <a:lnTo>
                    <a:pt x="116506" y="203558"/>
                  </a:lnTo>
                  <a:lnTo>
                    <a:pt x="141509" y="187485"/>
                  </a:lnTo>
                  <a:cubicBezTo>
                    <a:pt x="128311" y="207189"/>
                    <a:pt x="118256" y="228950"/>
                    <a:pt x="109659" y="253565"/>
                  </a:cubicBezTo>
                  <a:cubicBezTo>
                    <a:pt x="105104" y="266610"/>
                    <a:pt x="101655" y="280043"/>
                    <a:pt x="98944" y="293450"/>
                  </a:cubicBezTo>
                  <a:lnTo>
                    <a:pt x="417" y="330955"/>
                  </a:lnTo>
                  <a:lnTo>
                    <a:pt x="91202" y="391677"/>
                  </a:lnTo>
                  <a:cubicBezTo>
                    <a:pt x="91525" y="406013"/>
                    <a:pt x="92249" y="420262"/>
                    <a:pt x="93285" y="433944"/>
                  </a:cubicBezTo>
                  <a:cubicBezTo>
                    <a:pt x="102440" y="509774"/>
                    <a:pt x="116780" y="553111"/>
                    <a:pt x="193298" y="610452"/>
                  </a:cubicBezTo>
                  <a:cubicBezTo>
                    <a:pt x="269816" y="667792"/>
                    <a:pt x="431766" y="682124"/>
                    <a:pt x="554353" y="694986"/>
                  </a:cubicBezTo>
                  <a:cubicBezTo>
                    <a:pt x="676939" y="707847"/>
                    <a:pt x="831968" y="703630"/>
                    <a:pt x="923151" y="687247"/>
                  </a:cubicBezTo>
                  <a:cubicBezTo>
                    <a:pt x="1014334" y="670863"/>
                    <a:pt x="1033327" y="681844"/>
                    <a:pt x="1099659" y="625930"/>
                  </a:cubicBezTo>
                  <a:cubicBezTo>
                    <a:pt x="1165991" y="570015"/>
                    <a:pt x="1214102" y="442126"/>
                    <a:pt x="1209492" y="331245"/>
                  </a:cubicBezTo>
                  <a:cubicBezTo>
                    <a:pt x="1204881" y="220364"/>
                    <a:pt x="1154681" y="111417"/>
                    <a:pt x="1076732" y="57401"/>
                  </a:cubicBezTo>
                  <a:cubicBezTo>
                    <a:pt x="998783" y="3386"/>
                    <a:pt x="924808" y="11606"/>
                    <a:pt x="846046" y="3823"/>
                  </a:cubicBezTo>
                  <a:cubicBezTo>
                    <a:pt x="816510" y="904"/>
                    <a:pt x="790999" y="-808"/>
                    <a:pt x="764786" y="-9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2">
              <a:extLst>
                <a:ext uri="{FF2B5EF4-FFF2-40B4-BE49-F238E27FC236}">
                  <a16:creationId xmlns:a16="http://schemas.microsoft.com/office/drawing/2014/main" id="{274A5EA8-083C-84A5-5438-19297356291D}"/>
                </a:ext>
              </a:extLst>
            </p:cNvPr>
            <p:cNvGrpSpPr/>
            <p:nvPr/>
          </p:nvGrpSpPr>
          <p:grpSpPr>
            <a:xfrm>
              <a:off x="8188089" y="2803382"/>
              <a:ext cx="1209323" cy="703558"/>
              <a:chOff x="8188089" y="2803382"/>
              <a:chExt cx="1209323" cy="703558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E27CA863-C774-086C-2D04-2035B9AA7B51}"/>
                  </a:ext>
                </a:extLst>
              </p:cNvPr>
              <p:cNvSpPr/>
              <p:nvPr/>
            </p:nvSpPr>
            <p:spPr>
              <a:xfrm>
                <a:off x="8188089" y="3082944"/>
                <a:ext cx="155981" cy="155924"/>
              </a:xfrm>
              <a:custGeom>
                <a:avLst/>
                <a:gdLst>
                  <a:gd name="connsiteX0" fmla="*/ 135824 w 155981"/>
                  <a:gd name="connsiteY0" fmla="*/ -871 h 155924"/>
                  <a:gd name="connsiteX1" fmla="*/ 302 w 155981"/>
                  <a:gd name="connsiteY1" fmla="*/ 50810 h 155924"/>
                  <a:gd name="connsiteX2" fmla="*/ 156283 w 155981"/>
                  <a:gd name="connsiteY2" fmla="*/ 155051 h 155924"/>
                  <a:gd name="connsiteX3" fmla="*/ 135818 w 155981"/>
                  <a:gd name="connsiteY3" fmla="*/ -873 h 15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981" h="155924">
                    <a:moveTo>
                      <a:pt x="135824" y="-871"/>
                    </a:moveTo>
                    <a:lnTo>
                      <a:pt x="302" y="50810"/>
                    </a:lnTo>
                    <a:lnTo>
                      <a:pt x="156283" y="155051"/>
                    </a:lnTo>
                    <a:lnTo>
                      <a:pt x="135818" y="-87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B86AB4FF-B46C-6015-E427-49CBDBF6CD7A}"/>
                  </a:ext>
                </a:extLst>
              </p:cNvPr>
              <p:cNvSpPr/>
              <p:nvPr/>
            </p:nvSpPr>
            <p:spPr>
              <a:xfrm>
                <a:off x="8278812" y="2803382"/>
                <a:ext cx="1118600" cy="703558"/>
              </a:xfrm>
              <a:custGeom>
                <a:avLst/>
                <a:gdLst>
                  <a:gd name="connsiteX0" fmla="*/ 2619 w 1118600"/>
                  <a:gd name="connsiteY0" fmla="*/ 433949 h 703558"/>
                  <a:gd name="connsiteX1" fmla="*/ 102479 w 1118600"/>
                  <a:gd name="connsiteY1" fmla="*/ 610619 h 703558"/>
                  <a:gd name="connsiteX2" fmla="*/ 463505 w 1118600"/>
                  <a:gd name="connsiteY2" fmla="*/ 695115 h 703558"/>
                  <a:gd name="connsiteX3" fmla="*/ 832218 w 1118600"/>
                  <a:gd name="connsiteY3" fmla="*/ 687433 h 703558"/>
                  <a:gd name="connsiteX4" fmla="*/ 1008888 w 1118600"/>
                  <a:gd name="connsiteY4" fmla="*/ 625982 h 703558"/>
                  <a:gd name="connsiteX5" fmla="*/ 1118597 w 1118600"/>
                  <a:gd name="connsiteY5" fmla="*/ 331373 h 703558"/>
                  <a:gd name="connsiteX6" fmla="*/ 985847 w 1118600"/>
                  <a:gd name="connsiteY6" fmla="*/ 57558 h 703558"/>
                  <a:gd name="connsiteX7" fmla="*/ 755399 w 1118600"/>
                  <a:gd name="connsiteY7" fmla="*/ 3787 h 703558"/>
                  <a:gd name="connsiteX8" fmla="*/ 517274 w 1118600"/>
                  <a:gd name="connsiteY8" fmla="*/ 11469 h 703558"/>
                  <a:gd name="connsiteX9" fmla="*/ 137312 w 1118600"/>
                  <a:gd name="connsiteY9" fmla="*/ 111797 h 703558"/>
                  <a:gd name="connsiteX10" fmla="*/ 18821 w 1118600"/>
                  <a:gd name="connsiteY10" fmla="*/ 253709 h 703558"/>
                  <a:gd name="connsiteX11" fmla="*/ 2612 w 1118600"/>
                  <a:gd name="connsiteY11" fmla="*/ 433951 h 703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18600" h="703558">
                    <a:moveTo>
                      <a:pt x="2619" y="433949"/>
                    </a:moveTo>
                    <a:cubicBezTo>
                      <a:pt x="11773" y="509780"/>
                      <a:pt x="25959" y="553278"/>
                      <a:pt x="102479" y="610619"/>
                    </a:cubicBezTo>
                    <a:cubicBezTo>
                      <a:pt x="178999" y="667960"/>
                      <a:pt x="340918" y="682254"/>
                      <a:pt x="463505" y="695115"/>
                    </a:cubicBezTo>
                    <a:cubicBezTo>
                      <a:pt x="586092" y="707977"/>
                      <a:pt x="741035" y="703817"/>
                      <a:pt x="832218" y="687433"/>
                    </a:cubicBezTo>
                    <a:cubicBezTo>
                      <a:pt x="923401" y="671050"/>
                      <a:pt x="942556" y="681896"/>
                      <a:pt x="1008888" y="625982"/>
                    </a:cubicBezTo>
                    <a:cubicBezTo>
                      <a:pt x="1075220" y="570067"/>
                      <a:pt x="1123207" y="442254"/>
                      <a:pt x="1118597" y="331373"/>
                    </a:cubicBezTo>
                    <a:cubicBezTo>
                      <a:pt x="1113986" y="220493"/>
                      <a:pt x="1063786" y="111575"/>
                      <a:pt x="985847" y="57558"/>
                    </a:cubicBezTo>
                    <a:cubicBezTo>
                      <a:pt x="907907" y="3542"/>
                      <a:pt x="834171" y="11571"/>
                      <a:pt x="755399" y="3787"/>
                    </a:cubicBezTo>
                    <a:cubicBezTo>
                      <a:pt x="676627" y="-3995"/>
                      <a:pt x="625668" y="-2420"/>
                      <a:pt x="517274" y="11469"/>
                    </a:cubicBezTo>
                    <a:cubicBezTo>
                      <a:pt x="408879" y="25360"/>
                      <a:pt x="204444" y="75450"/>
                      <a:pt x="137312" y="111797"/>
                    </a:cubicBezTo>
                    <a:cubicBezTo>
                      <a:pt x="70180" y="148142"/>
                      <a:pt x="40233" y="192384"/>
                      <a:pt x="18821" y="253709"/>
                    </a:cubicBezTo>
                    <a:cubicBezTo>
                      <a:pt x="-1815" y="312803"/>
                      <a:pt x="-1705" y="376944"/>
                      <a:pt x="2612" y="4339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28374">
                    <a:srgbClr val="F0F1F3"/>
                  </a:gs>
                  <a:gs pos="59552">
                    <a:srgbClr val="F8F8F9"/>
                  </a:gs>
                  <a:gs pos="100000">
                    <a:srgbClr val="C1C4CD"/>
                  </a:gs>
                </a:gsLst>
                <a:lin ang="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2362220A-2F51-F107-F26A-1AF3211A0A00}"/>
                  </a:ext>
                </a:extLst>
              </p:cNvPr>
              <p:cNvSpPr/>
              <p:nvPr/>
            </p:nvSpPr>
            <p:spPr>
              <a:xfrm>
                <a:off x="8980675" y="2858026"/>
                <a:ext cx="402269" cy="582961"/>
              </a:xfrm>
              <a:custGeom>
                <a:avLst/>
                <a:gdLst>
                  <a:gd name="connsiteX0" fmla="*/ 402874 w 402269"/>
                  <a:gd name="connsiteY0" fmla="*/ 291150 h 582961"/>
                  <a:gd name="connsiteX1" fmla="*/ 201739 w 402269"/>
                  <a:gd name="connsiteY1" fmla="*/ 582630 h 582961"/>
                  <a:gd name="connsiteX2" fmla="*/ 604 w 402269"/>
                  <a:gd name="connsiteY2" fmla="*/ 291150 h 582961"/>
                  <a:gd name="connsiteX3" fmla="*/ 201739 w 402269"/>
                  <a:gd name="connsiteY3" fmla="*/ -331 h 582961"/>
                  <a:gd name="connsiteX4" fmla="*/ 402874 w 402269"/>
                  <a:gd name="connsiteY4" fmla="*/ 291150 h 58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2269" h="582961">
                    <a:moveTo>
                      <a:pt x="402874" y="291150"/>
                    </a:moveTo>
                    <a:cubicBezTo>
                      <a:pt x="402874" y="452129"/>
                      <a:pt x="312824" y="582630"/>
                      <a:pt x="201739" y="582630"/>
                    </a:cubicBezTo>
                    <a:cubicBezTo>
                      <a:pt x="90654" y="582630"/>
                      <a:pt x="604" y="452129"/>
                      <a:pt x="604" y="291150"/>
                    </a:cubicBezTo>
                    <a:cubicBezTo>
                      <a:pt x="604" y="130170"/>
                      <a:pt x="90654" y="-331"/>
                      <a:pt x="201739" y="-331"/>
                    </a:cubicBezTo>
                    <a:cubicBezTo>
                      <a:pt x="312824" y="-331"/>
                      <a:pt x="402874" y="130170"/>
                      <a:pt x="402874" y="291150"/>
                    </a:cubicBezTo>
                    <a:close/>
                  </a:path>
                </a:pathLst>
              </a:custGeom>
              <a:noFill/>
              <a:ln w="61754" cap="flat">
                <a:solidFill>
                  <a:srgbClr val="6E7A8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D23D8902-36B0-052C-4B61-F37329297179}"/>
                  </a:ext>
                </a:extLst>
              </p:cNvPr>
              <p:cNvSpPr/>
              <p:nvPr/>
            </p:nvSpPr>
            <p:spPr>
              <a:xfrm>
                <a:off x="8579015" y="2814703"/>
                <a:ext cx="221293" cy="676129"/>
              </a:xfrm>
              <a:custGeom>
                <a:avLst/>
                <a:gdLst>
                  <a:gd name="connsiteX0" fmla="*/ 221898 w 221293"/>
                  <a:gd name="connsiteY0" fmla="*/ 675802 h 676129"/>
                  <a:gd name="connsiteX1" fmla="*/ 605 w 221293"/>
                  <a:gd name="connsiteY1" fmla="*/ 337737 h 676129"/>
                  <a:gd name="connsiteX2" fmla="*/ 221898 w 221293"/>
                  <a:gd name="connsiteY2" fmla="*/ -328 h 676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1293" h="676129">
                    <a:moveTo>
                      <a:pt x="221898" y="675802"/>
                    </a:moveTo>
                    <a:cubicBezTo>
                      <a:pt x="99682" y="675802"/>
                      <a:pt x="605" y="524443"/>
                      <a:pt x="605" y="337737"/>
                    </a:cubicBezTo>
                    <a:cubicBezTo>
                      <a:pt x="605" y="151032"/>
                      <a:pt x="99682" y="-328"/>
                      <a:pt x="221898" y="-328"/>
                    </a:cubicBezTo>
                  </a:path>
                </a:pathLst>
              </a:custGeom>
              <a:noFill/>
              <a:ln w="16296" cap="rnd">
                <a:solidFill>
                  <a:srgbClr val="E6E6E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A9E01F7-0C16-9E5A-5BA8-B2BBA8F8FDC1}"/>
                  </a:ext>
                </a:extLst>
              </p:cNvPr>
              <p:cNvSpPr/>
              <p:nvPr/>
            </p:nvSpPr>
            <p:spPr>
              <a:xfrm>
                <a:off x="9008089" y="2939398"/>
                <a:ext cx="176488" cy="425356"/>
              </a:xfrm>
              <a:custGeom>
                <a:avLst/>
                <a:gdLst>
                  <a:gd name="connsiteX0" fmla="*/ 177083 w 176488"/>
                  <a:gd name="connsiteY0" fmla="*/ 212347 h 425356"/>
                  <a:gd name="connsiteX1" fmla="*/ 88839 w 176488"/>
                  <a:gd name="connsiteY1" fmla="*/ 425025 h 425356"/>
                  <a:gd name="connsiteX2" fmla="*/ 595 w 176488"/>
                  <a:gd name="connsiteY2" fmla="*/ 212347 h 425356"/>
                  <a:gd name="connsiteX3" fmla="*/ 88839 w 176488"/>
                  <a:gd name="connsiteY3" fmla="*/ -331 h 425356"/>
                  <a:gd name="connsiteX4" fmla="*/ 177083 w 176488"/>
                  <a:gd name="connsiteY4" fmla="*/ 212347 h 425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488" h="425356">
                    <a:moveTo>
                      <a:pt x="177083" y="212347"/>
                    </a:moveTo>
                    <a:cubicBezTo>
                      <a:pt x="177083" y="329805"/>
                      <a:pt x="137576" y="425025"/>
                      <a:pt x="88839" y="425025"/>
                    </a:cubicBezTo>
                    <a:cubicBezTo>
                      <a:pt x="40103" y="425025"/>
                      <a:pt x="595" y="329805"/>
                      <a:pt x="595" y="212347"/>
                    </a:cubicBezTo>
                    <a:cubicBezTo>
                      <a:pt x="595" y="94889"/>
                      <a:pt x="40103" y="-331"/>
                      <a:pt x="88839" y="-331"/>
                    </a:cubicBezTo>
                    <a:cubicBezTo>
                      <a:pt x="137576" y="-331"/>
                      <a:pt x="177083" y="94889"/>
                      <a:pt x="177083" y="212347"/>
                    </a:cubicBezTo>
                    <a:close/>
                  </a:path>
                </a:pathLst>
              </a:custGeom>
              <a:solidFill>
                <a:srgbClr val="323639"/>
              </a:solidFill>
              <a:ln w="35582" cap="flat">
                <a:solidFill>
                  <a:srgbClr val="3236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D5A30A7-51B5-1215-925A-20E80C722504}"/>
                  </a:ext>
                </a:extLst>
              </p:cNvPr>
              <p:cNvSpPr/>
              <p:nvPr/>
            </p:nvSpPr>
            <p:spPr>
              <a:xfrm>
                <a:off x="8788184" y="2814703"/>
                <a:ext cx="221293" cy="676129"/>
              </a:xfrm>
              <a:custGeom>
                <a:avLst/>
                <a:gdLst>
                  <a:gd name="connsiteX0" fmla="*/ 221920 w 221293"/>
                  <a:gd name="connsiteY0" fmla="*/ 675802 h 676129"/>
                  <a:gd name="connsiteX1" fmla="*/ 627 w 221293"/>
                  <a:gd name="connsiteY1" fmla="*/ 337737 h 676129"/>
                  <a:gd name="connsiteX2" fmla="*/ 221920 w 221293"/>
                  <a:gd name="connsiteY2" fmla="*/ -328 h 676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1293" h="676129">
                    <a:moveTo>
                      <a:pt x="221920" y="675802"/>
                    </a:moveTo>
                    <a:cubicBezTo>
                      <a:pt x="99703" y="675802"/>
                      <a:pt x="627" y="524443"/>
                      <a:pt x="627" y="337737"/>
                    </a:cubicBezTo>
                    <a:cubicBezTo>
                      <a:pt x="627" y="151032"/>
                      <a:pt x="99703" y="-328"/>
                      <a:pt x="221920" y="-328"/>
                    </a:cubicBezTo>
                  </a:path>
                </a:pathLst>
              </a:custGeom>
              <a:noFill/>
              <a:ln w="16296" cap="rnd">
                <a:solidFill>
                  <a:srgbClr val="E6E6E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1238E89D-91A4-B447-8878-1EC5B9F3A2D7}"/>
                  </a:ext>
                </a:extLst>
              </p:cNvPr>
              <p:cNvSpPr/>
              <p:nvPr/>
            </p:nvSpPr>
            <p:spPr>
              <a:xfrm rot="10800000" flipV="1">
                <a:off x="9004350" y="2874157"/>
                <a:ext cx="348359" cy="547344"/>
              </a:xfrm>
              <a:custGeom>
                <a:avLst/>
                <a:gdLst>
                  <a:gd name="connsiteX0" fmla="*/ 348964 w 348359"/>
                  <a:gd name="connsiteY0" fmla="*/ 273341 h 547344"/>
                  <a:gd name="connsiteX1" fmla="*/ 174784 w 348359"/>
                  <a:gd name="connsiteY1" fmla="*/ 547013 h 547344"/>
                  <a:gd name="connsiteX2" fmla="*/ 604 w 348359"/>
                  <a:gd name="connsiteY2" fmla="*/ 273341 h 547344"/>
                  <a:gd name="connsiteX3" fmla="*/ 174784 w 348359"/>
                  <a:gd name="connsiteY3" fmla="*/ -332 h 547344"/>
                  <a:gd name="connsiteX4" fmla="*/ 348964 w 348359"/>
                  <a:gd name="connsiteY4" fmla="*/ 273341 h 547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8359" h="547344">
                    <a:moveTo>
                      <a:pt x="348964" y="273341"/>
                    </a:moveTo>
                    <a:cubicBezTo>
                      <a:pt x="348964" y="424485"/>
                      <a:pt x="270982" y="547013"/>
                      <a:pt x="174784" y="547013"/>
                    </a:cubicBezTo>
                    <a:cubicBezTo>
                      <a:pt x="78586" y="547013"/>
                      <a:pt x="604" y="424485"/>
                      <a:pt x="604" y="273341"/>
                    </a:cubicBezTo>
                    <a:cubicBezTo>
                      <a:pt x="604" y="122196"/>
                      <a:pt x="78586" y="-332"/>
                      <a:pt x="174784" y="-332"/>
                    </a:cubicBezTo>
                    <a:cubicBezTo>
                      <a:pt x="270982" y="-332"/>
                      <a:pt x="348964" y="122196"/>
                      <a:pt x="348964" y="2733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323639"/>
                  </a:gs>
                  <a:gs pos="50000">
                    <a:srgbClr val="323639">
                      <a:alpha val="49804"/>
                    </a:srgbClr>
                  </a:gs>
                  <a:gs pos="100000">
                    <a:srgbClr val="323639">
                      <a:alpha val="0"/>
                    </a:srgbClr>
                  </a:gs>
                </a:gsLst>
                <a:lin ang="0" scaled="1"/>
              </a:gradFill>
              <a:ln w="84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B671670B-5406-D653-F173-E5B7B6BE573C}"/>
                  </a:ext>
                </a:extLst>
              </p:cNvPr>
              <p:cNvSpPr/>
              <p:nvPr/>
            </p:nvSpPr>
            <p:spPr>
              <a:xfrm>
                <a:off x="8994554" y="3086754"/>
                <a:ext cx="97764" cy="103203"/>
              </a:xfrm>
              <a:custGeom>
                <a:avLst/>
                <a:gdLst>
                  <a:gd name="connsiteX0" fmla="*/ 5730 w 97764"/>
                  <a:gd name="connsiteY0" fmla="*/ -871 h 103203"/>
                  <a:gd name="connsiteX1" fmla="*/ 98067 w 97764"/>
                  <a:gd name="connsiteY1" fmla="*/ 53446 h 103203"/>
                  <a:gd name="connsiteX2" fmla="*/ 302 w 97764"/>
                  <a:gd name="connsiteY2" fmla="*/ 102330 h 103203"/>
                  <a:gd name="connsiteX3" fmla="*/ 5734 w 97764"/>
                  <a:gd name="connsiteY3" fmla="*/ -873 h 103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764" h="103203">
                    <a:moveTo>
                      <a:pt x="5730" y="-871"/>
                    </a:moveTo>
                    <a:lnTo>
                      <a:pt x="98067" y="53446"/>
                    </a:lnTo>
                    <a:lnTo>
                      <a:pt x="302" y="102330"/>
                    </a:lnTo>
                    <a:lnTo>
                      <a:pt x="5734" y="-873"/>
                    </a:ln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FE2776FB-4FA4-6975-F91B-DEE099549667}"/>
                  </a:ext>
                </a:extLst>
              </p:cNvPr>
              <p:cNvSpPr/>
              <p:nvPr/>
            </p:nvSpPr>
            <p:spPr>
              <a:xfrm>
                <a:off x="8239153" y="2853393"/>
                <a:ext cx="564899" cy="154802"/>
              </a:xfrm>
              <a:custGeom>
                <a:avLst/>
                <a:gdLst>
                  <a:gd name="connsiteX0" fmla="*/ 24753 w 564899"/>
                  <a:gd name="connsiteY0" fmla="*/ -872 h 154802"/>
                  <a:gd name="connsiteX1" fmla="*/ 565201 w 564899"/>
                  <a:gd name="connsiteY1" fmla="*/ 7275 h 154802"/>
                  <a:gd name="connsiteX2" fmla="*/ 356080 w 564899"/>
                  <a:gd name="connsiteY2" fmla="*/ 37150 h 154802"/>
                  <a:gd name="connsiteX3" fmla="*/ 187697 w 564899"/>
                  <a:gd name="connsiteY3" fmla="*/ 75171 h 154802"/>
                  <a:gd name="connsiteX4" fmla="*/ 65481 w 564899"/>
                  <a:gd name="connsiteY4" fmla="*/ 153929 h 154802"/>
                  <a:gd name="connsiteX5" fmla="*/ 302 w 564899"/>
                  <a:gd name="connsiteY5" fmla="*/ 45296 h 154802"/>
                  <a:gd name="connsiteX6" fmla="*/ 24744 w 564899"/>
                  <a:gd name="connsiteY6" fmla="*/ -873 h 154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4899" h="154802">
                    <a:moveTo>
                      <a:pt x="24753" y="-872"/>
                    </a:moveTo>
                    <a:lnTo>
                      <a:pt x="565201" y="7275"/>
                    </a:lnTo>
                    <a:lnTo>
                      <a:pt x="356080" y="37150"/>
                    </a:lnTo>
                    <a:lnTo>
                      <a:pt x="187697" y="75171"/>
                    </a:lnTo>
                    <a:lnTo>
                      <a:pt x="65481" y="153929"/>
                    </a:lnTo>
                    <a:lnTo>
                      <a:pt x="302" y="45296"/>
                    </a:lnTo>
                    <a:lnTo>
                      <a:pt x="24744" y="-873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28374">
                    <a:srgbClr val="F0F1F3"/>
                  </a:gs>
                  <a:gs pos="59552">
                    <a:srgbClr val="F8F8F9"/>
                  </a:gs>
                  <a:gs pos="100000">
                    <a:srgbClr val="C1C4CD"/>
                  </a:gs>
                </a:gsLst>
                <a:lin ang="0" scaled="1"/>
              </a:gradFill>
              <a:ln w="9525" cap="flat">
                <a:solidFill>
                  <a:srgbClr val="CCCCC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F466AD8-9E22-9979-2BE2-5EB9E62B2666}"/>
                </a:ext>
              </a:extLst>
            </p:cNvPr>
            <p:cNvSpPr/>
            <p:nvPr/>
          </p:nvSpPr>
          <p:spPr>
            <a:xfrm>
              <a:off x="7308981" y="918414"/>
              <a:ext cx="1405726" cy="2450387"/>
            </a:xfrm>
            <a:custGeom>
              <a:avLst/>
              <a:gdLst>
                <a:gd name="connsiteX0" fmla="*/ 444 w 1405726"/>
                <a:gd name="connsiteY0" fmla="*/ 2449447 h 2450387"/>
                <a:gd name="connsiteX1" fmla="*/ 269296 w 1405726"/>
                <a:gd name="connsiteY1" fmla="*/ 2050006 h 2450387"/>
                <a:gd name="connsiteX2" fmla="*/ 622645 w 1405726"/>
                <a:gd name="connsiteY2" fmla="*/ 1289540 h 2450387"/>
                <a:gd name="connsiteX3" fmla="*/ 945267 w 1405726"/>
                <a:gd name="connsiteY3" fmla="*/ 521396 h 2450387"/>
                <a:gd name="connsiteX4" fmla="*/ 1106573 w 1405726"/>
                <a:gd name="connsiteY4" fmla="*/ 6741 h 2450387"/>
                <a:gd name="connsiteX5" fmla="*/ 1267878 w 1405726"/>
                <a:gd name="connsiteY5" fmla="*/ -940 h 2450387"/>
                <a:gd name="connsiteX6" fmla="*/ 1406143 w 1405726"/>
                <a:gd name="connsiteY6" fmla="*/ 22105 h 2450387"/>
                <a:gd name="connsiteX7" fmla="*/ 1337010 w 1405726"/>
                <a:gd name="connsiteY7" fmla="*/ 651983 h 2450387"/>
                <a:gd name="connsiteX8" fmla="*/ 1267876 w 1405726"/>
                <a:gd name="connsiteY8" fmla="*/ 1228094 h 2450387"/>
                <a:gd name="connsiteX9" fmla="*/ 1183380 w 1405726"/>
                <a:gd name="connsiteY9" fmla="*/ 1727384 h 2450387"/>
                <a:gd name="connsiteX10" fmla="*/ 1083520 w 1405726"/>
                <a:gd name="connsiteY10" fmla="*/ 2172907 h 2450387"/>
                <a:gd name="connsiteX11" fmla="*/ 1022069 w 1405726"/>
                <a:gd name="connsiteY11" fmla="*/ 2426396 h 2450387"/>
                <a:gd name="connsiteX12" fmla="*/ 417 w 1405726"/>
                <a:gd name="connsiteY12" fmla="*/ 2449440 h 245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726" h="2450387">
                  <a:moveTo>
                    <a:pt x="444" y="2449447"/>
                  </a:moveTo>
                  <a:cubicBezTo>
                    <a:pt x="444" y="2449447"/>
                    <a:pt x="161188" y="2241621"/>
                    <a:pt x="269296" y="2050006"/>
                  </a:cubicBezTo>
                  <a:cubicBezTo>
                    <a:pt x="377405" y="1858392"/>
                    <a:pt x="509974" y="1544363"/>
                    <a:pt x="622645" y="1289540"/>
                  </a:cubicBezTo>
                  <a:cubicBezTo>
                    <a:pt x="735316" y="1034717"/>
                    <a:pt x="866685" y="736224"/>
                    <a:pt x="945267" y="521396"/>
                  </a:cubicBezTo>
                  <a:cubicBezTo>
                    <a:pt x="1023848" y="306570"/>
                    <a:pt x="1106573" y="6741"/>
                    <a:pt x="1106573" y="6741"/>
                  </a:cubicBezTo>
                  <a:lnTo>
                    <a:pt x="1267878" y="-940"/>
                  </a:lnTo>
                  <a:lnTo>
                    <a:pt x="1406143" y="22105"/>
                  </a:lnTo>
                  <a:cubicBezTo>
                    <a:pt x="1406143" y="22105"/>
                    <a:pt x="1360100" y="450986"/>
                    <a:pt x="1337010" y="651983"/>
                  </a:cubicBezTo>
                  <a:cubicBezTo>
                    <a:pt x="1313920" y="852980"/>
                    <a:pt x="1293783" y="1048852"/>
                    <a:pt x="1267876" y="1228094"/>
                  </a:cubicBezTo>
                  <a:cubicBezTo>
                    <a:pt x="1241970" y="1407335"/>
                    <a:pt x="1214333" y="1569908"/>
                    <a:pt x="1183380" y="1727384"/>
                  </a:cubicBezTo>
                  <a:cubicBezTo>
                    <a:pt x="1152428" y="1884862"/>
                    <a:pt x="1110683" y="2056464"/>
                    <a:pt x="1083520" y="2172907"/>
                  </a:cubicBezTo>
                  <a:cubicBezTo>
                    <a:pt x="1056358" y="2289350"/>
                    <a:pt x="1022069" y="2426396"/>
                    <a:pt x="1022069" y="2426396"/>
                  </a:cubicBezTo>
                  <a:lnTo>
                    <a:pt x="417" y="244944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2BB5211-9958-52B8-B869-478CAC04C1C3}"/>
                </a:ext>
              </a:extLst>
            </p:cNvPr>
            <p:cNvSpPr/>
            <p:nvPr/>
          </p:nvSpPr>
          <p:spPr>
            <a:xfrm>
              <a:off x="3009383" y="3292446"/>
              <a:ext cx="7526258" cy="1206299"/>
            </a:xfrm>
            <a:custGeom>
              <a:avLst/>
              <a:gdLst>
                <a:gd name="connsiteX0" fmla="*/ 1319670 w 7526258"/>
                <a:gd name="connsiteY0" fmla="*/ 252580 h 1206299"/>
                <a:gd name="connsiteX1" fmla="*/ 4315473 w 7526258"/>
                <a:gd name="connsiteY1" fmla="*/ 91264 h 1206299"/>
                <a:gd name="connsiteX2" fmla="*/ 5352460 w 7526258"/>
                <a:gd name="connsiteY2" fmla="*/ 29813 h 1206299"/>
                <a:gd name="connsiteX3" fmla="*/ 6281919 w 7526258"/>
                <a:gd name="connsiteY3" fmla="*/ -913 h 1206299"/>
                <a:gd name="connsiteX4" fmla="*/ 6635268 w 7526258"/>
                <a:gd name="connsiteY4" fmla="*/ 18290 h 1206299"/>
                <a:gd name="connsiteX5" fmla="*/ 7057749 w 7526258"/>
                <a:gd name="connsiteY5" fmla="*/ 148878 h 1206299"/>
                <a:gd name="connsiteX6" fmla="*/ 7270909 w 7526258"/>
                <a:gd name="connsiteY6" fmla="*/ 256415 h 1206299"/>
                <a:gd name="connsiteX7" fmla="*/ 7432215 w 7526258"/>
                <a:gd name="connsiteY7" fmla="*/ 367800 h 1206299"/>
                <a:gd name="connsiteX8" fmla="*/ 7526312 w 7526258"/>
                <a:gd name="connsiteY8" fmla="*/ 513743 h 1206299"/>
                <a:gd name="connsiteX9" fmla="*/ 7443736 w 7526258"/>
                <a:gd name="connsiteY9" fmla="*/ 663532 h 1206299"/>
                <a:gd name="connsiteX10" fmla="*/ 7245940 w 7526258"/>
                <a:gd name="connsiteY10" fmla="*/ 803721 h 1206299"/>
                <a:gd name="connsiteX11" fmla="*/ 7019340 w 7526258"/>
                <a:gd name="connsiteY11" fmla="*/ 897819 h 1206299"/>
                <a:gd name="connsiteX12" fmla="*/ 6719760 w 7526258"/>
                <a:gd name="connsiteY12" fmla="*/ 982315 h 1206299"/>
                <a:gd name="connsiteX13" fmla="*/ 6489312 w 7526258"/>
                <a:gd name="connsiteY13" fmla="*/ 1028404 h 1206299"/>
                <a:gd name="connsiteX14" fmla="*/ 6013062 w 7526258"/>
                <a:gd name="connsiteY14" fmla="*/ 1066811 h 1206299"/>
                <a:gd name="connsiteX15" fmla="*/ 5291010 w 7526258"/>
                <a:gd name="connsiteY15" fmla="*/ 1082174 h 1206299"/>
                <a:gd name="connsiteX16" fmla="*/ 2418175 w 7526258"/>
                <a:gd name="connsiteY16" fmla="*/ 1205076 h 1206299"/>
                <a:gd name="connsiteX17" fmla="*/ 2028345 w 7526258"/>
                <a:gd name="connsiteY17" fmla="*/ 1166668 h 1206299"/>
                <a:gd name="connsiteX18" fmla="*/ 1125775 w 7526258"/>
                <a:gd name="connsiteY18" fmla="*/ 949670 h 1206299"/>
                <a:gd name="connsiteX19" fmla="*/ 758986 w 7526258"/>
                <a:gd name="connsiteY19" fmla="*/ 845971 h 1206299"/>
                <a:gd name="connsiteX20" fmla="*/ 107981 w 7526258"/>
                <a:gd name="connsiteY20" fmla="*/ 611684 h 1206299"/>
                <a:gd name="connsiteX21" fmla="*/ 444 w 7526258"/>
                <a:gd name="connsiteY21" fmla="*/ 515662 h 1206299"/>
                <a:gd name="connsiteX22" fmla="*/ 123345 w 7526258"/>
                <a:gd name="connsiteY22" fmla="*/ 425406 h 1206299"/>
                <a:gd name="connsiteX23" fmla="*/ 1319685 w 7526258"/>
                <a:gd name="connsiteY23" fmla="*/ 252575 h 120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26258" h="1206299">
                  <a:moveTo>
                    <a:pt x="1319670" y="252580"/>
                  </a:moveTo>
                  <a:lnTo>
                    <a:pt x="4315473" y="91264"/>
                  </a:lnTo>
                  <a:lnTo>
                    <a:pt x="5352460" y="29813"/>
                  </a:lnTo>
                  <a:lnTo>
                    <a:pt x="6281919" y="-913"/>
                  </a:lnTo>
                  <a:cubicBezTo>
                    <a:pt x="6281919" y="-913"/>
                    <a:pt x="6519148" y="-2483"/>
                    <a:pt x="6635268" y="18290"/>
                  </a:cubicBezTo>
                  <a:cubicBezTo>
                    <a:pt x="6780362" y="44249"/>
                    <a:pt x="6921056" y="93722"/>
                    <a:pt x="7057749" y="148878"/>
                  </a:cubicBezTo>
                  <a:cubicBezTo>
                    <a:pt x="7131552" y="178657"/>
                    <a:pt x="7202481" y="215790"/>
                    <a:pt x="7270909" y="256415"/>
                  </a:cubicBezTo>
                  <a:cubicBezTo>
                    <a:pt x="7327095" y="289774"/>
                    <a:pt x="7386752" y="320867"/>
                    <a:pt x="7432215" y="367800"/>
                  </a:cubicBezTo>
                  <a:cubicBezTo>
                    <a:pt x="7472492" y="409372"/>
                    <a:pt x="7521579" y="459103"/>
                    <a:pt x="7526312" y="513743"/>
                  </a:cubicBezTo>
                  <a:cubicBezTo>
                    <a:pt x="7531045" y="568382"/>
                    <a:pt x="7488863" y="610869"/>
                    <a:pt x="7443736" y="663532"/>
                  </a:cubicBezTo>
                  <a:cubicBezTo>
                    <a:pt x="7398610" y="716197"/>
                    <a:pt x="7317501" y="764203"/>
                    <a:pt x="7245940" y="803721"/>
                  </a:cubicBezTo>
                  <a:cubicBezTo>
                    <a:pt x="7174379" y="843241"/>
                    <a:pt x="7019340" y="897819"/>
                    <a:pt x="7019340" y="897819"/>
                  </a:cubicBezTo>
                  <a:cubicBezTo>
                    <a:pt x="7019340" y="897819"/>
                    <a:pt x="6808285" y="961014"/>
                    <a:pt x="6719760" y="982315"/>
                  </a:cubicBezTo>
                  <a:cubicBezTo>
                    <a:pt x="6631235" y="1003617"/>
                    <a:pt x="6606975" y="1011952"/>
                    <a:pt x="6489312" y="1028404"/>
                  </a:cubicBezTo>
                  <a:cubicBezTo>
                    <a:pt x="6371650" y="1044857"/>
                    <a:pt x="6194923" y="1058351"/>
                    <a:pt x="6013062" y="1066811"/>
                  </a:cubicBezTo>
                  <a:cubicBezTo>
                    <a:pt x="5772461" y="1079506"/>
                    <a:pt x="5890380" y="1061379"/>
                    <a:pt x="5291010" y="1082174"/>
                  </a:cubicBezTo>
                  <a:cubicBezTo>
                    <a:pt x="4691640" y="1102971"/>
                    <a:pt x="2521902" y="1211609"/>
                    <a:pt x="2418175" y="1205076"/>
                  </a:cubicBezTo>
                  <a:cubicBezTo>
                    <a:pt x="2314447" y="1198542"/>
                    <a:pt x="2177040" y="1190440"/>
                    <a:pt x="2028345" y="1166668"/>
                  </a:cubicBezTo>
                  <a:cubicBezTo>
                    <a:pt x="1879650" y="1142896"/>
                    <a:pt x="1335592" y="1004134"/>
                    <a:pt x="1125775" y="949670"/>
                  </a:cubicBezTo>
                  <a:cubicBezTo>
                    <a:pt x="915958" y="895205"/>
                    <a:pt x="932189" y="898640"/>
                    <a:pt x="758986" y="845971"/>
                  </a:cubicBezTo>
                  <a:cubicBezTo>
                    <a:pt x="585784" y="793301"/>
                    <a:pt x="157225" y="632877"/>
                    <a:pt x="107981" y="611684"/>
                  </a:cubicBezTo>
                  <a:cubicBezTo>
                    <a:pt x="58737" y="590491"/>
                    <a:pt x="1777" y="566813"/>
                    <a:pt x="444" y="515662"/>
                  </a:cubicBezTo>
                  <a:cubicBezTo>
                    <a:pt x="-890" y="464513"/>
                    <a:pt x="47845" y="452623"/>
                    <a:pt x="123345" y="425406"/>
                  </a:cubicBezTo>
                  <a:cubicBezTo>
                    <a:pt x="198845" y="398188"/>
                    <a:pt x="1319685" y="252575"/>
                    <a:pt x="1319685" y="252575"/>
                  </a:cubicBez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0706CF9-B6E1-E2BF-13FC-F279116F326E}"/>
                </a:ext>
              </a:extLst>
            </p:cNvPr>
            <p:cNvSpPr/>
            <p:nvPr/>
          </p:nvSpPr>
          <p:spPr>
            <a:xfrm>
              <a:off x="3009383" y="3292446"/>
              <a:ext cx="7526258" cy="1206299"/>
            </a:xfrm>
            <a:custGeom>
              <a:avLst/>
              <a:gdLst>
                <a:gd name="connsiteX0" fmla="*/ 1319670 w 7526258"/>
                <a:gd name="connsiteY0" fmla="*/ 252580 h 1206299"/>
                <a:gd name="connsiteX1" fmla="*/ 4315473 w 7526258"/>
                <a:gd name="connsiteY1" fmla="*/ 91264 h 1206299"/>
                <a:gd name="connsiteX2" fmla="*/ 5352460 w 7526258"/>
                <a:gd name="connsiteY2" fmla="*/ 29813 h 1206299"/>
                <a:gd name="connsiteX3" fmla="*/ 6281919 w 7526258"/>
                <a:gd name="connsiteY3" fmla="*/ -913 h 1206299"/>
                <a:gd name="connsiteX4" fmla="*/ 6635268 w 7526258"/>
                <a:gd name="connsiteY4" fmla="*/ 18290 h 1206299"/>
                <a:gd name="connsiteX5" fmla="*/ 7057749 w 7526258"/>
                <a:gd name="connsiteY5" fmla="*/ 148878 h 1206299"/>
                <a:gd name="connsiteX6" fmla="*/ 7270909 w 7526258"/>
                <a:gd name="connsiteY6" fmla="*/ 256415 h 1206299"/>
                <a:gd name="connsiteX7" fmla="*/ 7432215 w 7526258"/>
                <a:gd name="connsiteY7" fmla="*/ 367800 h 1206299"/>
                <a:gd name="connsiteX8" fmla="*/ 7526312 w 7526258"/>
                <a:gd name="connsiteY8" fmla="*/ 513743 h 1206299"/>
                <a:gd name="connsiteX9" fmla="*/ 7443736 w 7526258"/>
                <a:gd name="connsiteY9" fmla="*/ 663532 h 1206299"/>
                <a:gd name="connsiteX10" fmla="*/ 7245940 w 7526258"/>
                <a:gd name="connsiteY10" fmla="*/ 803721 h 1206299"/>
                <a:gd name="connsiteX11" fmla="*/ 7019340 w 7526258"/>
                <a:gd name="connsiteY11" fmla="*/ 897819 h 1206299"/>
                <a:gd name="connsiteX12" fmla="*/ 6719760 w 7526258"/>
                <a:gd name="connsiteY12" fmla="*/ 982315 h 1206299"/>
                <a:gd name="connsiteX13" fmla="*/ 6489312 w 7526258"/>
                <a:gd name="connsiteY13" fmla="*/ 1028404 h 1206299"/>
                <a:gd name="connsiteX14" fmla="*/ 6013062 w 7526258"/>
                <a:gd name="connsiteY14" fmla="*/ 1066811 h 1206299"/>
                <a:gd name="connsiteX15" fmla="*/ 5291010 w 7526258"/>
                <a:gd name="connsiteY15" fmla="*/ 1082174 h 1206299"/>
                <a:gd name="connsiteX16" fmla="*/ 2418175 w 7526258"/>
                <a:gd name="connsiteY16" fmla="*/ 1205076 h 1206299"/>
                <a:gd name="connsiteX17" fmla="*/ 2028345 w 7526258"/>
                <a:gd name="connsiteY17" fmla="*/ 1166668 h 1206299"/>
                <a:gd name="connsiteX18" fmla="*/ 1125775 w 7526258"/>
                <a:gd name="connsiteY18" fmla="*/ 949670 h 1206299"/>
                <a:gd name="connsiteX19" fmla="*/ 758986 w 7526258"/>
                <a:gd name="connsiteY19" fmla="*/ 845971 h 1206299"/>
                <a:gd name="connsiteX20" fmla="*/ 107981 w 7526258"/>
                <a:gd name="connsiteY20" fmla="*/ 611684 h 1206299"/>
                <a:gd name="connsiteX21" fmla="*/ 444 w 7526258"/>
                <a:gd name="connsiteY21" fmla="*/ 515662 h 1206299"/>
                <a:gd name="connsiteX22" fmla="*/ 123345 w 7526258"/>
                <a:gd name="connsiteY22" fmla="*/ 425406 h 1206299"/>
                <a:gd name="connsiteX23" fmla="*/ 1319685 w 7526258"/>
                <a:gd name="connsiteY23" fmla="*/ 252575 h 120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26258" h="1206299">
                  <a:moveTo>
                    <a:pt x="1319670" y="252580"/>
                  </a:moveTo>
                  <a:lnTo>
                    <a:pt x="4315473" y="91264"/>
                  </a:lnTo>
                  <a:lnTo>
                    <a:pt x="5352460" y="29813"/>
                  </a:lnTo>
                  <a:lnTo>
                    <a:pt x="6281919" y="-913"/>
                  </a:lnTo>
                  <a:cubicBezTo>
                    <a:pt x="6281919" y="-913"/>
                    <a:pt x="6519148" y="-2483"/>
                    <a:pt x="6635268" y="18290"/>
                  </a:cubicBezTo>
                  <a:cubicBezTo>
                    <a:pt x="6780362" y="44249"/>
                    <a:pt x="6921056" y="93722"/>
                    <a:pt x="7057749" y="148878"/>
                  </a:cubicBezTo>
                  <a:cubicBezTo>
                    <a:pt x="7131552" y="178657"/>
                    <a:pt x="7202481" y="215790"/>
                    <a:pt x="7270909" y="256415"/>
                  </a:cubicBezTo>
                  <a:cubicBezTo>
                    <a:pt x="7327095" y="289774"/>
                    <a:pt x="7386752" y="320867"/>
                    <a:pt x="7432215" y="367800"/>
                  </a:cubicBezTo>
                  <a:cubicBezTo>
                    <a:pt x="7472492" y="409372"/>
                    <a:pt x="7521579" y="459103"/>
                    <a:pt x="7526312" y="513743"/>
                  </a:cubicBezTo>
                  <a:cubicBezTo>
                    <a:pt x="7531045" y="568382"/>
                    <a:pt x="7488863" y="610869"/>
                    <a:pt x="7443736" y="663532"/>
                  </a:cubicBezTo>
                  <a:cubicBezTo>
                    <a:pt x="7398610" y="716197"/>
                    <a:pt x="7317501" y="764203"/>
                    <a:pt x="7245940" y="803721"/>
                  </a:cubicBezTo>
                  <a:cubicBezTo>
                    <a:pt x="7174379" y="843241"/>
                    <a:pt x="7019340" y="897819"/>
                    <a:pt x="7019340" y="897819"/>
                  </a:cubicBezTo>
                  <a:cubicBezTo>
                    <a:pt x="7019340" y="897819"/>
                    <a:pt x="6808285" y="961014"/>
                    <a:pt x="6719760" y="982315"/>
                  </a:cubicBezTo>
                  <a:cubicBezTo>
                    <a:pt x="6631235" y="1003617"/>
                    <a:pt x="6606975" y="1011952"/>
                    <a:pt x="6489312" y="1028404"/>
                  </a:cubicBezTo>
                  <a:cubicBezTo>
                    <a:pt x="6371650" y="1044857"/>
                    <a:pt x="6194923" y="1058351"/>
                    <a:pt x="6013062" y="1066811"/>
                  </a:cubicBezTo>
                  <a:cubicBezTo>
                    <a:pt x="5772461" y="1079506"/>
                    <a:pt x="5890380" y="1061379"/>
                    <a:pt x="5291010" y="1082174"/>
                  </a:cubicBezTo>
                  <a:cubicBezTo>
                    <a:pt x="4691640" y="1102971"/>
                    <a:pt x="2521902" y="1211609"/>
                    <a:pt x="2418175" y="1205076"/>
                  </a:cubicBezTo>
                  <a:cubicBezTo>
                    <a:pt x="2314447" y="1198542"/>
                    <a:pt x="2177040" y="1190440"/>
                    <a:pt x="2028345" y="1166668"/>
                  </a:cubicBezTo>
                  <a:cubicBezTo>
                    <a:pt x="1879650" y="1142896"/>
                    <a:pt x="1335592" y="1004134"/>
                    <a:pt x="1125775" y="949670"/>
                  </a:cubicBezTo>
                  <a:cubicBezTo>
                    <a:pt x="915958" y="895205"/>
                    <a:pt x="932189" y="898640"/>
                    <a:pt x="758986" y="845971"/>
                  </a:cubicBezTo>
                  <a:cubicBezTo>
                    <a:pt x="585784" y="793301"/>
                    <a:pt x="157225" y="632877"/>
                    <a:pt x="107981" y="611684"/>
                  </a:cubicBezTo>
                  <a:cubicBezTo>
                    <a:pt x="58737" y="590491"/>
                    <a:pt x="1777" y="566813"/>
                    <a:pt x="444" y="515662"/>
                  </a:cubicBezTo>
                  <a:cubicBezTo>
                    <a:pt x="-890" y="464513"/>
                    <a:pt x="47845" y="452623"/>
                    <a:pt x="123345" y="425406"/>
                  </a:cubicBezTo>
                  <a:cubicBezTo>
                    <a:pt x="198845" y="398188"/>
                    <a:pt x="1319685" y="252575"/>
                    <a:pt x="1319685" y="252575"/>
                  </a:cubicBez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28374">
                  <a:srgbClr val="F0F1F3"/>
                </a:gs>
                <a:gs pos="59552">
                  <a:srgbClr val="F8F8F9"/>
                </a:gs>
                <a:gs pos="100000">
                  <a:srgbClr val="C1C4CD"/>
                </a:gs>
              </a:gsLst>
              <a:lin ang="1609792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5D3AB58-CFD4-8B91-3917-D13DCDBFDF63}"/>
                </a:ext>
              </a:extLst>
            </p:cNvPr>
            <p:cNvSpPr/>
            <p:nvPr/>
          </p:nvSpPr>
          <p:spPr>
            <a:xfrm>
              <a:off x="7308984" y="511301"/>
              <a:ext cx="1405726" cy="2857500"/>
            </a:xfrm>
            <a:custGeom>
              <a:avLst/>
              <a:gdLst>
                <a:gd name="connsiteX0" fmla="*/ 441 w 1405726"/>
                <a:gd name="connsiteY0" fmla="*/ 2856560 h 2857500"/>
                <a:gd name="connsiteX1" fmla="*/ 269294 w 1405726"/>
                <a:gd name="connsiteY1" fmla="*/ 2457119 h 2857500"/>
                <a:gd name="connsiteX2" fmla="*/ 622643 w 1405726"/>
                <a:gd name="connsiteY2" fmla="*/ 1696653 h 2857500"/>
                <a:gd name="connsiteX3" fmla="*/ 945264 w 1405726"/>
                <a:gd name="connsiteY3" fmla="*/ 928509 h 2857500"/>
                <a:gd name="connsiteX4" fmla="*/ 1106570 w 1405726"/>
                <a:gd name="connsiteY4" fmla="*/ 413854 h 2857500"/>
                <a:gd name="connsiteX5" fmla="*/ 1025915 w 1405726"/>
                <a:gd name="connsiteY5" fmla="*/ -940 h 2857500"/>
                <a:gd name="connsiteX6" fmla="*/ 1406143 w 1405726"/>
                <a:gd name="connsiteY6" fmla="*/ 429218 h 2857500"/>
                <a:gd name="connsiteX7" fmla="*/ 1337010 w 1405726"/>
                <a:gd name="connsiteY7" fmla="*/ 1059096 h 2857500"/>
                <a:gd name="connsiteX8" fmla="*/ 1267877 w 1405726"/>
                <a:gd name="connsiteY8" fmla="*/ 1635206 h 2857500"/>
                <a:gd name="connsiteX9" fmla="*/ 1183380 w 1405726"/>
                <a:gd name="connsiteY9" fmla="*/ 2134498 h 2857500"/>
                <a:gd name="connsiteX10" fmla="*/ 1083520 w 1405726"/>
                <a:gd name="connsiteY10" fmla="*/ 2580020 h 2857500"/>
                <a:gd name="connsiteX11" fmla="*/ 1022069 w 1405726"/>
                <a:gd name="connsiteY11" fmla="*/ 2833509 h 2857500"/>
                <a:gd name="connsiteX12" fmla="*/ 417 w 1405726"/>
                <a:gd name="connsiteY12" fmla="*/ 2856553 h 285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5726" h="2857500">
                  <a:moveTo>
                    <a:pt x="441" y="2856560"/>
                  </a:moveTo>
                  <a:cubicBezTo>
                    <a:pt x="441" y="2856560"/>
                    <a:pt x="161185" y="2648734"/>
                    <a:pt x="269294" y="2457119"/>
                  </a:cubicBezTo>
                  <a:cubicBezTo>
                    <a:pt x="377402" y="2265505"/>
                    <a:pt x="509971" y="1951476"/>
                    <a:pt x="622643" y="1696653"/>
                  </a:cubicBezTo>
                  <a:cubicBezTo>
                    <a:pt x="735314" y="1441830"/>
                    <a:pt x="866683" y="1143337"/>
                    <a:pt x="945264" y="928509"/>
                  </a:cubicBezTo>
                  <a:cubicBezTo>
                    <a:pt x="1023845" y="713682"/>
                    <a:pt x="1106570" y="413854"/>
                    <a:pt x="1106570" y="413854"/>
                  </a:cubicBezTo>
                  <a:lnTo>
                    <a:pt x="1025915" y="-940"/>
                  </a:lnTo>
                  <a:lnTo>
                    <a:pt x="1406143" y="429218"/>
                  </a:lnTo>
                  <a:cubicBezTo>
                    <a:pt x="1406143" y="429218"/>
                    <a:pt x="1360099" y="858100"/>
                    <a:pt x="1337010" y="1059096"/>
                  </a:cubicBezTo>
                  <a:cubicBezTo>
                    <a:pt x="1313921" y="1260093"/>
                    <a:pt x="1293783" y="1455965"/>
                    <a:pt x="1267877" y="1635206"/>
                  </a:cubicBezTo>
                  <a:cubicBezTo>
                    <a:pt x="1241971" y="1814448"/>
                    <a:pt x="1214333" y="1977022"/>
                    <a:pt x="1183380" y="2134498"/>
                  </a:cubicBezTo>
                  <a:cubicBezTo>
                    <a:pt x="1152428" y="2291975"/>
                    <a:pt x="1110683" y="2463577"/>
                    <a:pt x="1083520" y="2580020"/>
                  </a:cubicBezTo>
                  <a:cubicBezTo>
                    <a:pt x="1056358" y="2696464"/>
                    <a:pt x="1022069" y="2833509"/>
                    <a:pt x="1022069" y="2833509"/>
                  </a:cubicBezTo>
                  <a:lnTo>
                    <a:pt x="417" y="2856553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28374">
                  <a:srgbClr val="F0F1F3"/>
                </a:gs>
                <a:gs pos="59552">
                  <a:srgbClr val="F8F8F9"/>
                </a:gs>
                <a:gs pos="100000">
                  <a:srgbClr val="C1C4CD"/>
                </a:gs>
              </a:gsLst>
              <a:lin ang="1254297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65B06FD-3529-A3DF-FFA8-595D7B782472}"/>
                </a:ext>
              </a:extLst>
            </p:cNvPr>
            <p:cNvSpPr/>
            <p:nvPr/>
          </p:nvSpPr>
          <p:spPr>
            <a:xfrm>
              <a:off x="7531797" y="980044"/>
              <a:ext cx="1090764" cy="2388869"/>
            </a:xfrm>
            <a:custGeom>
              <a:avLst/>
              <a:gdLst>
                <a:gd name="connsiteX0" fmla="*/ 417 w 1090764"/>
                <a:gd name="connsiteY0" fmla="*/ 2372577 h 2388869"/>
                <a:gd name="connsiteX1" fmla="*/ 561163 w 1090764"/>
                <a:gd name="connsiteY1" fmla="*/ 1320254 h 2388869"/>
                <a:gd name="connsiteX2" fmla="*/ 929876 w 1090764"/>
                <a:gd name="connsiteY2" fmla="*/ 68193 h 2388869"/>
                <a:gd name="connsiteX3" fmla="*/ 1091182 w 1090764"/>
                <a:gd name="connsiteY3" fmla="*/ -940 h 2388869"/>
                <a:gd name="connsiteX4" fmla="*/ 888833 w 1090764"/>
                <a:gd name="connsiteY4" fmla="*/ 1394092 h 2388869"/>
                <a:gd name="connsiteX5" fmla="*/ 591891 w 1090764"/>
                <a:gd name="connsiteY5" fmla="*/ 2387930 h 2388869"/>
                <a:gd name="connsiteX6" fmla="*/ 417 w 1090764"/>
                <a:gd name="connsiteY6" fmla="*/ 2372567 h 238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764" h="2388869">
                  <a:moveTo>
                    <a:pt x="417" y="2372577"/>
                  </a:moveTo>
                  <a:cubicBezTo>
                    <a:pt x="240323" y="2045251"/>
                    <a:pt x="404468" y="1693035"/>
                    <a:pt x="561163" y="1320254"/>
                  </a:cubicBezTo>
                  <a:cubicBezTo>
                    <a:pt x="688760" y="987127"/>
                    <a:pt x="852457" y="493942"/>
                    <a:pt x="929876" y="68193"/>
                  </a:cubicBezTo>
                  <a:lnTo>
                    <a:pt x="1091182" y="-940"/>
                  </a:lnTo>
                  <a:cubicBezTo>
                    <a:pt x="1027834" y="515924"/>
                    <a:pt x="996056" y="948884"/>
                    <a:pt x="888833" y="1394092"/>
                  </a:cubicBezTo>
                  <a:cubicBezTo>
                    <a:pt x="780372" y="1844472"/>
                    <a:pt x="670196" y="2104095"/>
                    <a:pt x="591891" y="2387930"/>
                  </a:cubicBezTo>
                  <a:lnTo>
                    <a:pt x="417" y="2372567"/>
                  </a:lnTo>
                  <a:close/>
                </a:path>
              </a:pathLst>
            </a:custGeom>
            <a:gradFill>
              <a:gsLst>
                <a:gs pos="0">
                  <a:srgbClr val="8E959D"/>
                </a:gs>
                <a:gs pos="50000">
                  <a:srgbClr val="8E959D">
                    <a:alpha val="49804"/>
                  </a:srgbClr>
                </a:gs>
                <a:gs pos="100000">
                  <a:srgbClr val="8E959D">
                    <a:alpha val="0"/>
                  </a:srgbClr>
                </a:gs>
              </a:gsLst>
              <a:lin ang="1192958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B324C2C-6452-5E21-2A97-E6B413F8F82F}"/>
                </a:ext>
              </a:extLst>
            </p:cNvPr>
            <p:cNvSpPr/>
            <p:nvPr/>
          </p:nvSpPr>
          <p:spPr>
            <a:xfrm>
              <a:off x="1824513" y="3881396"/>
              <a:ext cx="1733192" cy="723754"/>
            </a:xfrm>
            <a:custGeom>
              <a:avLst/>
              <a:gdLst>
                <a:gd name="connsiteX0" fmla="*/ 1398401 w 1733192"/>
                <a:gd name="connsiteY0" fmla="*/ 8434 h 723754"/>
                <a:gd name="connsiteX1" fmla="*/ 417 w 1733192"/>
                <a:gd name="connsiteY1" fmla="*/ 715133 h 723754"/>
                <a:gd name="connsiteX2" fmla="*/ 146369 w 1733192"/>
                <a:gd name="connsiteY2" fmla="*/ 722814 h 723754"/>
                <a:gd name="connsiteX3" fmla="*/ 661024 w 1733192"/>
                <a:gd name="connsiteY3" fmla="*/ 538458 h 723754"/>
                <a:gd name="connsiteX4" fmla="*/ 1137274 w 1733192"/>
                <a:gd name="connsiteY4" fmla="*/ 354100 h 723754"/>
                <a:gd name="connsiteX5" fmla="*/ 1698020 w 1733192"/>
                <a:gd name="connsiteY5" fmla="*/ 108299 h 723754"/>
                <a:gd name="connsiteX6" fmla="*/ 1721065 w 1733192"/>
                <a:gd name="connsiteY6" fmla="*/ 31484 h 723754"/>
                <a:gd name="connsiteX7" fmla="*/ 1398443 w 1733192"/>
                <a:gd name="connsiteY7" fmla="*/ 8439 h 723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3192" h="723754">
                  <a:moveTo>
                    <a:pt x="1398401" y="8434"/>
                  </a:moveTo>
                  <a:lnTo>
                    <a:pt x="417" y="715133"/>
                  </a:lnTo>
                  <a:lnTo>
                    <a:pt x="146369" y="722814"/>
                  </a:lnTo>
                  <a:lnTo>
                    <a:pt x="661024" y="538458"/>
                  </a:lnTo>
                  <a:lnTo>
                    <a:pt x="1137274" y="354100"/>
                  </a:lnTo>
                  <a:lnTo>
                    <a:pt x="1698020" y="108299"/>
                  </a:lnTo>
                  <a:cubicBezTo>
                    <a:pt x="1698020" y="108299"/>
                    <a:pt x="1759272" y="86854"/>
                    <a:pt x="1721065" y="31484"/>
                  </a:cubicBezTo>
                  <a:cubicBezTo>
                    <a:pt x="1682857" y="-23886"/>
                    <a:pt x="1398443" y="8439"/>
                    <a:pt x="1398443" y="8439"/>
                  </a:cubicBez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28374">
                  <a:srgbClr val="F0F1F3"/>
                </a:gs>
                <a:gs pos="59552">
                  <a:srgbClr val="F8F8F9"/>
                </a:gs>
                <a:gs pos="100000">
                  <a:srgbClr val="C1C4CD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31DFE5F-16EE-093B-CED9-79108FC53967}"/>
                </a:ext>
              </a:extLst>
            </p:cNvPr>
            <p:cNvSpPr/>
            <p:nvPr/>
          </p:nvSpPr>
          <p:spPr>
            <a:xfrm>
              <a:off x="3644945" y="2827884"/>
              <a:ext cx="495647" cy="663789"/>
            </a:xfrm>
            <a:custGeom>
              <a:avLst/>
              <a:gdLst>
                <a:gd name="connsiteX0" fmla="*/ 392166 w 495647"/>
                <a:gd name="connsiteY0" fmla="*/ 662850 h 663789"/>
                <a:gd name="connsiteX1" fmla="*/ 453618 w 495647"/>
                <a:gd name="connsiteY1" fmla="*/ 393996 h 663789"/>
                <a:gd name="connsiteX2" fmla="*/ 492025 w 495647"/>
                <a:gd name="connsiteY2" fmla="*/ 155871 h 663789"/>
                <a:gd name="connsiteX3" fmla="*/ 468981 w 495647"/>
                <a:gd name="connsiteY3" fmla="*/ 17607 h 663789"/>
                <a:gd name="connsiteX4" fmla="*/ 276947 w 495647"/>
                <a:gd name="connsiteY4" fmla="*/ 9925 h 663789"/>
                <a:gd name="connsiteX5" fmla="*/ 417 w 495647"/>
                <a:gd name="connsiteY5" fmla="*/ 524579 h 663789"/>
                <a:gd name="connsiteX6" fmla="*/ 392171 w 495647"/>
                <a:gd name="connsiteY6" fmla="*/ 662845 h 66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5647" h="663789">
                  <a:moveTo>
                    <a:pt x="392166" y="662850"/>
                  </a:moveTo>
                  <a:cubicBezTo>
                    <a:pt x="392166" y="662850"/>
                    <a:pt x="437149" y="478578"/>
                    <a:pt x="453618" y="393996"/>
                  </a:cubicBezTo>
                  <a:cubicBezTo>
                    <a:pt x="470086" y="309414"/>
                    <a:pt x="492191" y="219432"/>
                    <a:pt x="492025" y="155871"/>
                  </a:cubicBezTo>
                  <a:cubicBezTo>
                    <a:pt x="491860" y="92311"/>
                    <a:pt x="510523" y="54250"/>
                    <a:pt x="468981" y="17607"/>
                  </a:cubicBezTo>
                  <a:cubicBezTo>
                    <a:pt x="427438" y="-19035"/>
                    <a:pt x="276947" y="9925"/>
                    <a:pt x="276947" y="9925"/>
                  </a:cubicBezTo>
                  <a:lnTo>
                    <a:pt x="417" y="524579"/>
                  </a:lnTo>
                  <a:lnTo>
                    <a:pt x="392171" y="66284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28374">
                  <a:srgbClr val="F0F1F3"/>
                </a:gs>
                <a:gs pos="59552">
                  <a:srgbClr val="F8F8F9"/>
                </a:gs>
                <a:gs pos="100000">
                  <a:srgbClr val="C1C4CD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9843CBF-A8DD-4AFA-22E5-E97D4162B8F8}"/>
                </a:ext>
              </a:extLst>
            </p:cNvPr>
            <p:cNvSpPr/>
            <p:nvPr/>
          </p:nvSpPr>
          <p:spPr>
            <a:xfrm>
              <a:off x="2101014" y="2224495"/>
              <a:ext cx="2158555" cy="1478716"/>
            </a:xfrm>
            <a:custGeom>
              <a:avLst/>
              <a:gdLst>
                <a:gd name="connsiteX0" fmla="*/ 2158887 w 2158555"/>
                <a:gd name="connsiteY0" fmla="*/ 1347201 h 1478716"/>
                <a:gd name="connsiteX1" fmla="*/ 2005258 w 2158555"/>
                <a:gd name="connsiteY1" fmla="*/ 1243501 h 1478716"/>
                <a:gd name="connsiteX2" fmla="*/ 276947 w 2158555"/>
                <a:gd name="connsiteY2" fmla="*/ -940 h 1478716"/>
                <a:gd name="connsiteX3" fmla="*/ 417 w 2158555"/>
                <a:gd name="connsiteY3" fmla="*/ 29786 h 1478716"/>
                <a:gd name="connsiteX4" fmla="*/ 1152656 w 2158555"/>
                <a:gd name="connsiteY4" fmla="*/ 1477777 h 1478716"/>
                <a:gd name="connsiteX5" fmla="*/ 2158973 w 2158555"/>
                <a:gd name="connsiteY5" fmla="*/ 1347189 h 147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8555" h="1478716">
                  <a:moveTo>
                    <a:pt x="2158887" y="1347201"/>
                  </a:moveTo>
                  <a:lnTo>
                    <a:pt x="2005258" y="1243501"/>
                  </a:lnTo>
                  <a:lnTo>
                    <a:pt x="276947" y="-940"/>
                  </a:lnTo>
                  <a:lnTo>
                    <a:pt x="417" y="29786"/>
                  </a:lnTo>
                  <a:lnTo>
                    <a:pt x="1152656" y="1477777"/>
                  </a:lnTo>
                  <a:lnTo>
                    <a:pt x="2158973" y="134718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38D1C29-24EA-8FAB-581F-20B79AC9BAB3}"/>
                </a:ext>
              </a:extLst>
            </p:cNvPr>
            <p:cNvSpPr/>
            <p:nvPr/>
          </p:nvSpPr>
          <p:spPr>
            <a:xfrm>
              <a:off x="3821619" y="2954464"/>
              <a:ext cx="238126" cy="430160"/>
            </a:xfrm>
            <a:custGeom>
              <a:avLst/>
              <a:gdLst>
                <a:gd name="connsiteX0" fmla="*/ 238543 w 238126"/>
                <a:gd name="connsiteY0" fmla="*/ -940 h 430160"/>
                <a:gd name="connsiteX1" fmla="*/ 169410 w 238126"/>
                <a:gd name="connsiteY1" fmla="*/ -940 h 430160"/>
                <a:gd name="connsiteX2" fmla="*/ 417 w 238126"/>
                <a:gd name="connsiteY2" fmla="*/ 406177 h 430160"/>
                <a:gd name="connsiteX3" fmla="*/ 100277 w 238126"/>
                <a:gd name="connsiteY3" fmla="*/ 429221 h 430160"/>
                <a:gd name="connsiteX4" fmla="*/ 238542 w 238126"/>
                <a:gd name="connsiteY4" fmla="*/ -938 h 43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6" h="430160">
                  <a:moveTo>
                    <a:pt x="238543" y="-940"/>
                  </a:moveTo>
                  <a:lnTo>
                    <a:pt x="169410" y="-940"/>
                  </a:lnTo>
                  <a:lnTo>
                    <a:pt x="417" y="406177"/>
                  </a:lnTo>
                  <a:lnTo>
                    <a:pt x="100277" y="429221"/>
                  </a:lnTo>
                  <a:lnTo>
                    <a:pt x="238542" y="-938"/>
                  </a:lnTo>
                  <a:close/>
                </a:path>
              </a:pathLst>
            </a:custGeom>
            <a:gradFill>
              <a:gsLst>
                <a:gs pos="0">
                  <a:srgbClr val="8E959D"/>
                </a:gs>
                <a:gs pos="50000">
                  <a:srgbClr val="8E959D">
                    <a:alpha val="49804"/>
                  </a:srgbClr>
                </a:gs>
                <a:gs pos="100000">
                  <a:srgbClr val="8E959D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E8A2DA5-F9F9-FC4D-F901-A5125C45511F}"/>
                </a:ext>
              </a:extLst>
            </p:cNvPr>
            <p:cNvSpPr/>
            <p:nvPr/>
          </p:nvSpPr>
          <p:spPr>
            <a:xfrm>
              <a:off x="2093289" y="2224343"/>
              <a:ext cx="2373553" cy="1497862"/>
            </a:xfrm>
            <a:custGeom>
              <a:avLst/>
              <a:gdLst>
                <a:gd name="connsiteX0" fmla="*/ 2373971 w 2373553"/>
                <a:gd name="connsiteY0" fmla="*/ 1366403 h 1497862"/>
                <a:gd name="connsiteX1" fmla="*/ 2005258 w 2373553"/>
                <a:gd name="connsiteY1" fmla="*/ 1243501 h 1497862"/>
                <a:gd name="connsiteX2" fmla="*/ 276947 w 2373553"/>
                <a:gd name="connsiteY2" fmla="*/ -940 h 1497862"/>
                <a:gd name="connsiteX3" fmla="*/ 417 w 2373553"/>
                <a:gd name="connsiteY3" fmla="*/ 29786 h 1497862"/>
                <a:gd name="connsiteX4" fmla="*/ 1144941 w 2373553"/>
                <a:gd name="connsiteY4" fmla="*/ 1496922 h 1497862"/>
                <a:gd name="connsiteX5" fmla="*/ 2373952 w 2373553"/>
                <a:gd name="connsiteY5" fmla="*/ 1366335 h 1497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3553" h="1497862">
                  <a:moveTo>
                    <a:pt x="2373971" y="1366403"/>
                  </a:moveTo>
                  <a:lnTo>
                    <a:pt x="2005258" y="1243501"/>
                  </a:lnTo>
                  <a:lnTo>
                    <a:pt x="276947" y="-940"/>
                  </a:lnTo>
                  <a:lnTo>
                    <a:pt x="417" y="29786"/>
                  </a:lnTo>
                  <a:lnTo>
                    <a:pt x="1144941" y="1496922"/>
                  </a:lnTo>
                  <a:lnTo>
                    <a:pt x="2373952" y="136633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28374">
                  <a:srgbClr val="F0F1F3"/>
                </a:gs>
                <a:gs pos="59552">
                  <a:srgbClr val="F8F8F9"/>
                </a:gs>
                <a:gs pos="100000">
                  <a:srgbClr val="C1C4CD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" name="图形 2">
              <a:extLst>
                <a:ext uri="{FF2B5EF4-FFF2-40B4-BE49-F238E27FC236}">
                  <a16:creationId xmlns:a16="http://schemas.microsoft.com/office/drawing/2014/main" id="{5A22C4B2-9AAF-BFA1-67D4-7F3AD30A63D5}"/>
                </a:ext>
              </a:extLst>
            </p:cNvPr>
            <p:cNvGrpSpPr/>
            <p:nvPr/>
          </p:nvGrpSpPr>
          <p:grpSpPr>
            <a:xfrm>
              <a:off x="9858488" y="3507086"/>
              <a:ext cx="423253" cy="297754"/>
              <a:chOff x="9858488" y="3507086"/>
              <a:chExt cx="423253" cy="297754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F571B14C-2551-3B2F-42B6-04A2EA951B03}"/>
                  </a:ext>
                </a:extLst>
              </p:cNvPr>
              <p:cNvSpPr/>
              <p:nvPr/>
            </p:nvSpPr>
            <p:spPr>
              <a:xfrm>
                <a:off x="9858488" y="3507086"/>
                <a:ext cx="423253" cy="297754"/>
              </a:xfrm>
              <a:custGeom>
                <a:avLst/>
                <a:gdLst>
                  <a:gd name="connsiteX0" fmla="*/ 423666 w 423253"/>
                  <a:gd name="connsiteY0" fmla="*/ 49815 h 297754"/>
                  <a:gd name="connsiteX1" fmla="*/ 335329 w 423253"/>
                  <a:gd name="connsiteY1" fmla="*/ -115 h 297754"/>
                  <a:gd name="connsiteX2" fmla="*/ 304603 w 423253"/>
                  <a:gd name="connsiteY2" fmla="*/ 65177 h 297754"/>
                  <a:gd name="connsiteX3" fmla="*/ 162500 w 423253"/>
                  <a:gd name="connsiteY3" fmla="*/ 138151 h 297754"/>
                  <a:gd name="connsiteX4" fmla="*/ 31912 w 423253"/>
                  <a:gd name="connsiteY4" fmla="*/ 184240 h 297754"/>
                  <a:gd name="connsiteX5" fmla="*/ 4066 w 423253"/>
                  <a:gd name="connsiteY5" fmla="*/ 282176 h 297754"/>
                  <a:gd name="connsiteX6" fmla="*/ 93363 w 423253"/>
                  <a:gd name="connsiteY6" fmla="*/ 291778 h 297754"/>
                  <a:gd name="connsiteX7" fmla="*/ 231628 w 423253"/>
                  <a:gd name="connsiteY7" fmla="*/ 230327 h 297754"/>
                  <a:gd name="connsiteX8" fmla="*/ 392934 w 423253"/>
                  <a:gd name="connsiteY8" fmla="*/ 149672 h 297754"/>
                  <a:gd name="connsiteX9" fmla="*/ 423660 w 423253"/>
                  <a:gd name="connsiteY9" fmla="*/ 49812 h 297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3253" h="297754">
                    <a:moveTo>
                      <a:pt x="423666" y="49815"/>
                    </a:moveTo>
                    <a:lnTo>
                      <a:pt x="335329" y="-115"/>
                    </a:lnTo>
                    <a:lnTo>
                      <a:pt x="304603" y="65177"/>
                    </a:lnTo>
                    <a:lnTo>
                      <a:pt x="162500" y="138151"/>
                    </a:lnTo>
                    <a:lnTo>
                      <a:pt x="31912" y="184240"/>
                    </a:lnTo>
                    <a:cubicBezTo>
                      <a:pt x="31912" y="184240"/>
                      <a:pt x="-12357" y="258545"/>
                      <a:pt x="4066" y="282176"/>
                    </a:cubicBezTo>
                    <a:cubicBezTo>
                      <a:pt x="20490" y="305808"/>
                      <a:pt x="51472" y="296580"/>
                      <a:pt x="93363" y="291778"/>
                    </a:cubicBezTo>
                    <a:cubicBezTo>
                      <a:pt x="135255" y="286977"/>
                      <a:pt x="231628" y="230327"/>
                      <a:pt x="231628" y="230327"/>
                    </a:cubicBezTo>
                    <a:lnTo>
                      <a:pt x="392934" y="149672"/>
                    </a:lnTo>
                    <a:lnTo>
                      <a:pt x="423660" y="49812"/>
                    </a:lnTo>
                    <a:close/>
                  </a:path>
                </a:pathLst>
              </a:custGeom>
              <a:gradFill>
                <a:gsLst>
                  <a:gs pos="0">
                    <a:srgbClr val="63747C"/>
                  </a:gs>
                  <a:gs pos="50000">
                    <a:srgbClr val="63747C">
                      <a:alpha val="49804"/>
                    </a:srgbClr>
                  </a:gs>
                  <a:gs pos="100000">
                    <a:srgbClr val="63747C">
                      <a:alpha val="0"/>
                    </a:srgbClr>
                  </a:gs>
                </a:gsLst>
                <a:lin ang="0" scaled="1"/>
              </a:gradFill>
              <a:ln w="9525" cap="flat">
                <a:gradFill>
                  <a:gsLst>
                    <a:gs pos="0">
                      <a:srgbClr val="1A1A1A"/>
                    </a:gs>
                    <a:gs pos="50000">
                      <a:srgbClr val="1A1A1A">
                        <a:alpha val="49804"/>
                      </a:srgbClr>
                    </a:gs>
                    <a:gs pos="100000">
                      <a:srgbClr val="1A1A1A">
                        <a:alpha val="0"/>
                      </a:srgbClr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B09486E-48A4-58B4-4D71-B35F0C8FC8E3}"/>
                  </a:ext>
                </a:extLst>
              </p:cNvPr>
              <p:cNvSpPr/>
              <p:nvPr/>
            </p:nvSpPr>
            <p:spPr>
              <a:xfrm>
                <a:off x="10004183" y="3650170"/>
                <a:ext cx="88336" cy="89296"/>
              </a:xfrm>
              <a:custGeom>
                <a:avLst/>
                <a:gdLst>
                  <a:gd name="connsiteX0" fmla="*/ 413 w 88336"/>
                  <a:gd name="connsiteY0" fmla="*/ -115 h 89296"/>
                  <a:gd name="connsiteX1" fmla="*/ 88749 w 88336"/>
                  <a:gd name="connsiteY1" fmla="*/ 89182 h 89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336" h="89296">
                    <a:moveTo>
                      <a:pt x="413" y="-115"/>
                    </a:moveTo>
                    <a:lnTo>
                      <a:pt x="88749" y="89182"/>
                    </a:lnTo>
                  </a:path>
                </a:pathLst>
              </a:custGeom>
              <a:gradFill>
                <a:gsLst>
                  <a:gs pos="0">
                    <a:srgbClr val="63747C"/>
                  </a:gs>
                  <a:gs pos="50000">
                    <a:srgbClr val="63747C">
                      <a:alpha val="49804"/>
                    </a:srgbClr>
                  </a:gs>
                  <a:gs pos="100000">
                    <a:srgbClr val="63747C">
                      <a:alpha val="0"/>
                    </a:srgbClr>
                  </a:gs>
                </a:gsLst>
                <a:lin ang="0" scaled="1"/>
              </a:gradFill>
              <a:ln w="9525" cap="flat">
                <a:gradFill>
                  <a:gsLst>
                    <a:gs pos="0">
                      <a:srgbClr val="1A1A1A"/>
                    </a:gs>
                    <a:gs pos="50000">
                      <a:srgbClr val="1A1A1A">
                        <a:alpha val="49804"/>
                      </a:srgbClr>
                    </a:gs>
                    <a:gs pos="100000">
                      <a:srgbClr val="1A1A1A">
                        <a:alpha val="0"/>
                      </a:srgbClr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BD19B94-2681-1DA3-CF5D-CB8D49A9CA38}"/>
                  </a:ext>
                </a:extLst>
              </p:cNvPr>
              <p:cNvSpPr/>
              <p:nvPr/>
            </p:nvSpPr>
            <p:spPr>
              <a:xfrm>
                <a:off x="10159726" y="3576255"/>
                <a:ext cx="95057" cy="77774"/>
              </a:xfrm>
              <a:custGeom>
                <a:avLst/>
                <a:gdLst>
                  <a:gd name="connsiteX0" fmla="*/ 413 w 95057"/>
                  <a:gd name="connsiteY0" fmla="*/ -115 h 77774"/>
                  <a:gd name="connsiteX1" fmla="*/ 95470 w 95057"/>
                  <a:gd name="connsiteY1" fmla="*/ 77660 h 77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057" h="77774">
                    <a:moveTo>
                      <a:pt x="413" y="-115"/>
                    </a:moveTo>
                    <a:lnTo>
                      <a:pt x="95470" y="77660"/>
                    </a:lnTo>
                  </a:path>
                </a:pathLst>
              </a:custGeom>
              <a:gradFill>
                <a:gsLst>
                  <a:gs pos="0">
                    <a:srgbClr val="63747C"/>
                  </a:gs>
                  <a:gs pos="50000">
                    <a:srgbClr val="63747C">
                      <a:alpha val="49804"/>
                    </a:srgbClr>
                  </a:gs>
                  <a:gs pos="100000">
                    <a:srgbClr val="63747C">
                      <a:alpha val="0"/>
                    </a:srgbClr>
                  </a:gs>
                </a:gsLst>
                <a:lin ang="0" scaled="1"/>
              </a:gradFill>
              <a:ln w="9525" cap="flat">
                <a:gradFill>
                  <a:gsLst>
                    <a:gs pos="0">
                      <a:srgbClr val="1A1A1A"/>
                    </a:gs>
                    <a:gs pos="50000">
                      <a:srgbClr val="1A1A1A">
                        <a:alpha val="49804"/>
                      </a:srgbClr>
                    </a:gs>
                    <a:gs pos="100000">
                      <a:srgbClr val="1A1A1A">
                        <a:alpha val="0"/>
                      </a:srgbClr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CBBEFD2-8D8F-9455-8004-3F12A7700662}"/>
                </a:ext>
              </a:extLst>
            </p:cNvPr>
            <p:cNvSpPr/>
            <p:nvPr/>
          </p:nvSpPr>
          <p:spPr>
            <a:xfrm>
              <a:off x="2177852" y="3901249"/>
              <a:ext cx="1265586" cy="575747"/>
            </a:xfrm>
            <a:custGeom>
              <a:avLst/>
              <a:gdLst>
                <a:gd name="connsiteX0" fmla="*/ 1135645 w 1265586"/>
                <a:gd name="connsiteY0" fmla="*/ -940 h 575747"/>
                <a:gd name="connsiteX1" fmla="*/ 1266004 w 1265586"/>
                <a:gd name="connsiteY1" fmla="*/ 20786 h 575747"/>
                <a:gd name="connsiteX2" fmla="*/ 417 w 1265586"/>
                <a:gd name="connsiteY2" fmla="*/ 574807 h 575747"/>
                <a:gd name="connsiteX3" fmla="*/ 1135607 w 1265586"/>
                <a:gd name="connsiteY3" fmla="*/ -940 h 575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5586" h="575747">
                  <a:moveTo>
                    <a:pt x="1135645" y="-940"/>
                  </a:moveTo>
                  <a:lnTo>
                    <a:pt x="1266004" y="20786"/>
                  </a:lnTo>
                  <a:lnTo>
                    <a:pt x="417" y="574807"/>
                  </a:lnTo>
                  <a:lnTo>
                    <a:pt x="1135607" y="-940"/>
                  </a:lnTo>
                  <a:close/>
                </a:path>
              </a:pathLst>
            </a:custGeom>
            <a:gradFill>
              <a:gsLst>
                <a:gs pos="0">
                  <a:srgbClr val="8E959D"/>
                </a:gs>
                <a:gs pos="50000">
                  <a:srgbClr val="8E959D">
                    <a:alpha val="49804"/>
                  </a:srgbClr>
                </a:gs>
                <a:gs pos="100000">
                  <a:srgbClr val="8E959D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2637DFA-B86E-6B2A-5680-E23F773983F1}"/>
                </a:ext>
              </a:extLst>
            </p:cNvPr>
            <p:cNvSpPr/>
            <p:nvPr/>
          </p:nvSpPr>
          <p:spPr>
            <a:xfrm>
              <a:off x="5981830" y="4834690"/>
              <a:ext cx="1487095" cy="703477"/>
            </a:xfrm>
            <a:custGeom>
              <a:avLst/>
              <a:gdLst>
                <a:gd name="connsiteX0" fmla="*/ 1042512 w 1487095"/>
                <a:gd name="connsiteY0" fmla="*/ -931 h 703477"/>
                <a:gd name="connsiteX1" fmla="*/ 890407 w 1487095"/>
                <a:gd name="connsiteY1" fmla="*/ 10677 h 703477"/>
                <a:gd name="connsiteX2" fmla="*/ 847544 w 1487095"/>
                <a:gd name="connsiteY2" fmla="*/ 16928 h 703477"/>
                <a:gd name="connsiteX3" fmla="*/ 678180 w 1487095"/>
                <a:gd name="connsiteY3" fmla="*/ 53837 h 703477"/>
                <a:gd name="connsiteX4" fmla="*/ 353435 w 1487095"/>
                <a:gd name="connsiteY4" fmla="*/ 48777 h 703477"/>
                <a:gd name="connsiteX5" fmla="*/ 351054 w 1487095"/>
                <a:gd name="connsiteY5" fmla="*/ 53540 h 703477"/>
                <a:gd name="connsiteX6" fmla="*/ 350756 w 1487095"/>
                <a:gd name="connsiteY6" fmla="*/ 52644 h 703477"/>
                <a:gd name="connsiteX7" fmla="*/ 417 w 1487095"/>
                <a:gd name="connsiteY7" fmla="*/ 223799 h 703477"/>
                <a:gd name="connsiteX8" fmla="*/ 266527 w 1487095"/>
                <a:gd name="connsiteY8" fmla="*/ 267257 h 703477"/>
                <a:gd name="connsiteX9" fmla="*/ 331714 w 1487095"/>
                <a:gd name="connsiteY9" fmla="*/ 232133 h 703477"/>
                <a:gd name="connsiteX10" fmla="*/ 393031 w 1487095"/>
                <a:gd name="connsiteY10" fmla="*/ 201772 h 703477"/>
                <a:gd name="connsiteX11" fmla="*/ 394222 w 1487095"/>
                <a:gd name="connsiteY11" fmla="*/ 203558 h 703477"/>
                <a:gd name="connsiteX12" fmla="*/ 419225 w 1487095"/>
                <a:gd name="connsiteY12" fmla="*/ 187485 h 703477"/>
                <a:gd name="connsiteX13" fmla="*/ 387375 w 1487095"/>
                <a:gd name="connsiteY13" fmla="*/ 253565 h 703477"/>
                <a:gd name="connsiteX14" fmla="*/ 376659 w 1487095"/>
                <a:gd name="connsiteY14" fmla="*/ 293451 h 703477"/>
                <a:gd name="connsiteX15" fmla="*/ 278133 w 1487095"/>
                <a:gd name="connsiteY15" fmla="*/ 330955 h 703477"/>
                <a:gd name="connsiteX16" fmla="*/ 368917 w 1487095"/>
                <a:gd name="connsiteY16" fmla="*/ 391677 h 703477"/>
                <a:gd name="connsiteX17" fmla="*/ 371001 w 1487095"/>
                <a:gd name="connsiteY17" fmla="*/ 433944 h 703477"/>
                <a:gd name="connsiteX18" fmla="*/ 471014 w 1487095"/>
                <a:gd name="connsiteY18" fmla="*/ 610452 h 703477"/>
                <a:gd name="connsiteX19" fmla="*/ 832068 w 1487095"/>
                <a:gd name="connsiteY19" fmla="*/ 694987 h 703477"/>
                <a:gd name="connsiteX20" fmla="*/ 1200571 w 1487095"/>
                <a:gd name="connsiteY20" fmla="*/ 687246 h 703477"/>
                <a:gd name="connsiteX21" fmla="*/ 1377375 w 1487095"/>
                <a:gd name="connsiteY21" fmla="*/ 625930 h 703477"/>
                <a:gd name="connsiteX22" fmla="*/ 1487207 w 1487095"/>
                <a:gd name="connsiteY22" fmla="*/ 331246 h 703477"/>
                <a:gd name="connsiteX23" fmla="*/ 1354448 w 1487095"/>
                <a:gd name="connsiteY23" fmla="*/ 57402 h 703477"/>
                <a:gd name="connsiteX24" fmla="*/ 1123762 w 1487095"/>
                <a:gd name="connsiteY24" fmla="*/ 3824 h 703477"/>
                <a:gd name="connsiteX25" fmla="*/ 1042502 w 1487095"/>
                <a:gd name="connsiteY25" fmla="*/ -938 h 703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87095" h="703477">
                  <a:moveTo>
                    <a:pt x="1042512" y="-931"/>
                  </a:moveTo>
                  <a:cubicBezTo>
                    <a:pt x="999917" y="-1142"/>
                    <a:pt x="955377" y="2447"/>
                    <a:pt x="890407" y="10677"/>
                  </a:cubicBezTo>
                  <a:cubicBezTo>
                    <a:pt x="875776" y="10677"/>
                    <a:pt x="861382" y="12789"/>
                    <a:pt x="847544" y="16928"/>
                  </a:cubicBezTo>
                  <a:cubicBezTo>
                    <a:pt x="797322" y="25311"/>
                    <a:pt x="736178" y="38844"/>
                    <a:pt x="678180" y="53837"/>
                  </a:cubicBezTo>
                  <a:lnTo>
                    <a:pt x="353435" y="48777"/>
                  </a:lnTo>
                  <a:lnTo>
                    <a:pt x="351054" y="53540"/>
                  </a:lnTo>
                  <a:lnTo>
                    <a:pt x="350756" y="52644"/>
                  </a:lnTo>
                  <a:lnTo>
                    <a:pt x="417" y="223799"/>
                  </a:lnTo>
                  <a:lnTo>
                    <a:pt x="266527" y="267257"/>
                  </a:lnTo>
                  <a:lnTo>
                    <a:pt x="331714" y="232133"/>
                  </a:lnTo>
                  <a:lnTo>
                    <a:pt x="393031" y="201772"/>
                  </a:lnTo>
                  <a:lnTo>
                    <a:pt x="394222" y="203558"/>
                  </a:lnTo>
                  <a:lnTo>
                    <a:pt x="419225" y="187485"/>
                  </a:lnTo>
                  <a:cubicBezTo>
                    <a:pt x="406027" y="207190"/>
                    <a:pt x="395971" y="228950"/>
                    <a:pt x="387375" y="253565"/>
                  </a:cubicBezTo>
                  <a:cubicBezTo>
                    <a:pt x="382819" y="266611"/>
                    <a:pt x="379371" y="280043"/>
                    <a:pt x="376659" y="293451"/>
                  </a:cubicBezTo>
                  <a:lnTo>
                    <a:pt x="278133" y="330955"/>
                  </a:lnTo>
                  <a:lnTo>
                    <a:pt x="368917" y="391677"/>
                  </a:lnTo>
                  <a:cubicBezTo>
                    <a:pt x="369240" y="406013"/>
                    <a:pt x="369965" y="420261"/>
                    <a:pt x="371001" y="433944"/>
                  </a:cubicBezTo>
                  <a:cubicBezTo>
                    <a:pt x="380155" y="509775"/>
                    <a:pt x="394495" y="553111"/>
                    <a:pt x="471014" y="610452"/>
                  </a:cubicBezTo>
                  <a:cubicBezTo>
                    <a:pt x="547532" y="667793"/>
                    <a:pt x="709481" y="682123"/>
                    <a:pt x="832068" y="694987"/>
                  </a:cubicBezTo>
                  <a:cubicBezTo>
                    <a:pt x="954655" y="707849"/>
                    <a:pt x="1109389" y="703630"/>
                    <a:pt x="1200571" y="687246"/>
                  </a:cubicBezTo>
                  <a:cubicBezTo>
                    <a:pt x="1291754" y="670862"/>
                    <a:pt x="1311042" y="681844"/>
                    <a:pt x="1377375" y="625930"/>
                  </a:cubicBezTo>
                  <a:cubicBezTo>
                    <a:pt x="1443707" y="570015"/>
                    <a:pt x="1491817" y="442126"/>
                    <a:pt x="1487207" y="331246"/>
                  </a:cubicBezTo>
                  <a:cubicBezTo>
                    <a:pt x="1482597" y="220365"/>
                    <a:pt x="1432397" y="111419"/>
                    <a:pt x="1354448" y="57402"/>
                  </a:cubicBezTo>
                  <a:cubicBezTo>
                    <a:pt x="1276499" y="3386"/>
                    <a:pt x="1202524" y="11607"/>
                    <a:pt x="1123762" y="3824"/>
                  </a:cubicBezTo>
                  <a:cubicBezTo>
                    <a:pt x="1094226" y="906"/>
                    <a:pt x="1068715" y="-807"/>
                    <a:pt x="1042502" y="-93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3F13EDD-59C9-9BDB-8FB2-0AF78A502B93}"/>
                </a:ext>
              </a:extLst>
            </p:cNvPr>
            <p:cNvSpPr/>
            <p:nvPr/>
          </p:nvSpPr>
          <p:spPr>
            <a:xfrm>
              <a:off x="1604942" y="4188468"/>
              <a:ext cx="6295501" cy="2191616"/>
            </a:xfrm>
            <a:custGeom>
              <a:avLst/>
              <a:gdLst>
                <a:gd name="connsiteX0" fmla="*/ 550219 w 6295501"/>
                <a:gd name="connsiteY0" fmla="*/ 2136906 h 2191616"/>
                <a:gd name="connsiteX1" fmla="*/ 417 w 6295501"/>
                <a:gd name="connsiteY1" fmla="*/ 2081395 h 2191616"/>
                <a:gd name="connsiteX2" fmla="*/ 703848 w 6295501"/>
                <a:gd name="connsiteY2" fmla="*/ 2190676 h 2191616"/>
                <a:gd name="connsiteX3" fmla="*/ 1994295 w 6295501"/>
                <a:gd name="connsiteY3" fmla="*/ 1791246 h 2191616"/>
                <a:gd name="connsiteX4" fmla="*/ 3100433 w 6295501"/>
                <a:gd name="connsiteY4" fmla="*/ 1368765 h 2191616"/>
                <a:gd name="connsiteX5" fmla="*/ 3983801 w 6295501"/>
                <a:gd name="connsiteY5" fmla="*/ 1023102 h 2191616"/>
                <a:gd name="connsiteX6" fmla="*/ 4705853 w 6295501"/>
                <a:gd name="connsiteY6" fmla="*/ 692803 h 2191616"/>
                <a:gd name="connsiteX7" fmla="*/ 5159062 w 6295501"/>
                <a:gd name="connsiteY7" fmla="*/ 523810 h 2191616"/>
                <a:gd name="connsiteX8" fmla="*/ 5596907 w 6295501"/>
                <a:gd name="connsiteY8" fmla="*/ 362505 h 2191616"/>
                <a:gd name="connsiteX9" fmla="*/ 6073157 w 6295501"/>
                <a:gd name="connsiteY9" fmla="*/ 224240 h 2191616"/>
                <a:gd name="connsiteX10" fmla="*/ 6295919 w 6295501"/>
                <a:gd name="connsiteY10" fmla="*/ 170470 h 2191616"/>
                <a:gd name="connsiteX11" fmla="*/ 6042430 w 6295501"/>
                <a:gd name="connsiteY11" fmla="*/ 47570 h 2191616"/>
                <a:gd name="connsiteX12" fmla="*/ 5566180 w 6295501"/>
                <a:gd name="connsiteY12" fmla="*/ 1480 h 2191616"/>
                <a:gd name="connsiteX13" fmla="*/ 4874846 w 6295501"/>
                <a:gd name="connsiteY13" fmla="*/ 139745 h 2191616"/>
                <a:gd name="connsiteX14" fmla="*/ 4713540 w 6295501"/>
                <a:gd name="connsiteY14" fmla="*/ 262647 h 2191616"/>
                <a:gd name="connsiteX15" fmla="*/ 3077431 w 6295501"/>
                <a:gd name="connsiteY15" fmla="*/ 1076882 h 2191616"/>
                <a:gd name="connsiteX16" fmla="*/ 2462916 w 6295501"/>
                <a:gd name="connsiteY16" fmla="*/ 1376462 h 2191616"/>
                <a:gd name="connsiteX17" fmla="*/ 1894492 w 6295501"/>
                <a:gd name="connsiteY17" fmla="*/ 1622264 h 2191616"/>
                <a:gd name="connsiteX18" fmla="*/ 1172440 w 6295501"/>
                <a:gd name="connsiteY18" fmla="*/ 1906481 h 2191616"/>
                <a:gd name="connsiteX19" fmla="*/ 550238 w 6295501"/>
                <a:gd name="connsiteY19" fmla="*/ 2136928 h 219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5501" h="2191616">
                  <a:moveTo>
                    <a:pt x="550219" y="2136906"/>
                  </a:moveTo>
                  <a:lnTo>
                    <a:pt x="417" y="2081395"/>
                  </a:lnTo>
                  <a:lnTo>
                    <a:pt x="703848" y="2190676"/>
                  </a:lnTo>
                  <a:lnTo>
                    <a:pt x="1994295" y="1791246"/>
                  </a:lnTo>
                  <a:lnTo>
                    <a:pt x="3100433" y="1368765"/>
                  </a:lnTo>
                  <a:lnTo>
                    <a:pt x="3983801" y="1023102"/>
                  </a:lnTo>
                  <a:lnTo>
                    <a:pt x="4705853" y="692803"/>
                  </a:lnTo>
                  <a:lnTo>
                    <a:pt x="5159062" y="523810"/>
                  </a:lnTo>
                  <a:lnTo>
                    <a:pt x="5596907" y="362505"/>
                  </a:lnTo>
                  <a:lnTo>
                    <a:pt x="6073157" y="224240"/>
                  </a:lnTo>
                  <a:lnTo>
                    <a:pt x="6295919" y="170470"/>
                  </a:lnTo>
                  <a:cubicBezTo>
                    <a:pt x="6295919" y="170470"/>
                    <a:pt x="6164407" y="81845"/>
                    <a:pt x="6042430" y="47570"/>
                  </a:cubicBezTo>
                  <a:cubicBezTo>
                    <a:pt x="5920453" y="13294"/>
                    <a:pt x="5763176" y="-8468"/>
                    <a:pt x="5566180" y="1480"/>
                  </a:cubicBezTo>
                  <a:cubicBezTo>
                    <a:pt x="5369184" y="11430"/>
                    <a:pt x="5012739" y="77468"/>
                    <a:pt x="4874846" y="139745"/>
                  </a:cubicBezTo>
                  <a:cubicBezTo>
                    <a:pt x="4736952" y="202024"/>
                    <a:pt x="4713540" y="262647"/>
                    <a:pt x="4713540" y="262647"/>
                  </a:cubicBezTo>
                  <a:lnTo>
                    <a:pt x="3077431" y="1076882"/>
                  </a:lnTo>
                  <a:lnTo>
                    <a:pt x="2462916" y="1376462"/>
                  </a:lnTo>
                  <a:lnTo>
                    <a:pt x="1894492" y="1622264"/>
                  </a:lnTo>
                  <a:lnTo>
                    <a:pt x="1172440" y="1906481"/>
                  </a:lnTo>
                  <a:lnTo>
                    <a:pt x="550238" y="2136928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28374">
                  <a:srgbClr val="F0F1F3"/>
                </a:gs>
                <a:gs pos="59552">
                  <a:srgbClr val="F8F8F9"/>
                </a:gs>
                <a:gs pos="100000">
                  <a:srgbClr val="C1C4CD"/>
                </a:gs>
              </a:gsLst>
              <a:lin ang="1478060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B41C62A-1D10-2FA0-3603-9C6DEBFCA199}"/>
                </a:ext>
              </a:extLst>
            </p:cNvPr>
            <p:cNvSpPr/>
            <p:nvPr/>
          </p:nvSpPr>
          <p:spPr>
            <a:xfrm>
              <a:off x="6232673" y="5104253"/>
              <a:ext cx="155981" cy="155924"/>
            </a:xfrm>
            <a:custGeom>
              <a:avLst/>
              <a:gdLst>
                <a:gd name="connsiteX0" fmla="*/ 135939 w 155981"/>
                <a:gd name="connsiteY0" fmla="*/ -938 h 155924"/>
                <a:gd name="connsiteX1" fmla="*/ 417 w 155981"/>
                <a:gd name="connsiteY1" fmla="*/ 50743 h 155924"/>
                <a:gd name="connsiteX2" fmla="*/ 156399 w 155981"/>
                <a:gd name="connsiteY2" fmla="*/ 154984 h 155924"/>
                <a:gd name="connsiteX3" fmla="*/ 135933 w 155981"/>
                <a:gd name="connsiteY3" fmla="*/ -940 h 155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981" h="155924">
                  <a:moveTo>
                    <a:pt x="135939" y="-938"/>
                  </a:moveTo>
                  <a:lnTo>
                    <a:pt x="417" y="50743"/>
                  </a:lnTo>
                  <a:lnTo>
                    <a:pt x="156399" y="154984"/>
                  </a:lnTo>
                  <a:lnTo>
                    <a:pt x="135933" y="-94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41D123B-62EF-83B7-7970-537847574E57}"/>
                </a:ext>
              </a:extLst>
            </p:cNvPr>
            <p:cNvSpPr/>
            <p:nvPr/>
          </p:nvSpPr>
          <p:spPr>
            <a:xfrm>
              <a:off x="6323454" y="4823739"/>
              <a:ext cx="1118600" cy="703558"/>
            </a:xfrm>
            <a:custGeom>
              <a:avLst/>
              <a:gdLst>
                <a:gd name="connsiteX0" fmla="*/ 2734 w 1118600"/>
                <a:gd name="connsiteY0" fmla="*/ 433882 h 703558"/>
                <a:gd name="connsiteX1" fmla="*/ 102594 w 1118600"/>
                <a:gd name="connsiteY1" fmla="*/ 610552 h 703558"/>
                <a:gd name="connsiteX2" fmla="*/ 463620 w 1118600"/>
                <a:gd name="connsiteY2" fmla="*/ 695048 h 703558"/>
                <a:gd name="connsiteX3" fmla="*/ 832333 w 1118600"/>
                <a:gd name="connsiteY3" fmla="*/ 687366 h 703558"/>
                <a:gd name="connsiteX4" fmla="*/ 1009003 w 1118600"/>
                <a:gd name="connsiteY4" fmla="*/ 625915 h 703558"/>
                <a:gd name="connsiteX5" fmla="*/ 1118712 w 1118600"/>
                <a:gd name="connsiteY5" fmla="*/ 331306 h 703558"/>
                <a:gd name="connsiteX6" fmla="*/ 985962 w 1118600"/>
                <a:gd name="connsiteY6" fmla="*/ 57491 h 703558"/>
                <a:gd name="connsiteX7" fmla="*/ 755514 w 1118600"/>
                <a:gd name="connsiteY7" fmla="*/ 3720 h 703558"/>
                <a:gd name="connsiteX8" fmla="*/ 517389 w 1118600"/>
                <a:gd name="connsiteY8" fmla="*/ 11402 h 703558"/>
                <a:gd name="connsiteX9" fmla="*/ 137427 w 1118600"/>
                <a:gd name="connsiteY9" fmla="*/ 111729 h 703558"/>
                <a:gd name="connsiteX10" fmla="*/ 18936 w 1118600"/>
                <a:gd name="connsiteY10" fmla="*/ 253642 h 703558"/>
                <a:gd name="connsiteX11" fmla="*/ 2727 w 1118600"/>
                <a:gd name="connsiteY11" fmla="*/ 433883 h 70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8600" h="703558">
                  <a:moveTo>
                    <a:pt x="2734" y="433882"/>
                  </a:moveTo>
                  <a:cubicBezTo>
                    <a:pt x="11889" y="509712"/>
                    <a:pt x="26074" y="553211"/>
                    <a:pt x="102594" y="610552"/>
                  </a:cubicBezTo>
                  <a:cubicBezTo>
                    <a:pt x="179114" y="667892"/>
                    <a:pt x="341033" y="682186"/>
                    <a:pt x="463620" y="695048"/>
                  </a:cubicBezTo>
                  <a:cubicBezTo>
                    <a:pt x="586207" y="707910"/>
                    <a:pt x="741150" y="703748"/>
                    <a:pt x="832333" y="687366"/>
                  </a:cubicBezTo>
                  <a:cubicBezTo>
                    <a:pt x="923516" y="670983"/>
                    <a:pt x="942671" y="681829"/>
                    <a:pt x="1009003" y="625915"/>
                  </a:cubicBezTo>
                  <a:cubicBezTo>
                    <a:pt x="1075335" y="569999"/>
                    <a:pt x="1123322" y="442186"/>
                    <a:pt x="1118712" y="331306"/>
                  </a:cubicBezTo>
                  <a:cubicBezTo>
                    <a:pt x="1114102" y="220425"/>
                    <a:pt x="1063901" y="111508"/>
                    <a:pt x="985962" y="57491"/>
                  </a:cubicBezTo>
                  <a:cubicBezTo>
                    <a:pt x="908023" y="3475"/>
                    <a:pt x="834286" y="11503"/>
                    <a:pt x="755514" y="3720"/>
                  </a:cubicBezTo>
                  <a:cubicBezTo>
                    <a:pt x="676742" y="-4062"/>
                    <a:pt x="625783" y="-2488"/>
                    <a:pt x="517389" y="11402"/>
                  </a:cubicBezTo>
                  <a:cubicBezTo>
                    <a:pt x="408994" y="25292"/>
                    <a:pt x="204559" y="75383"/>
                    <a:pt x="137427" y="111729"/>
                  </a:cubicBezTo>
                  <a:cubicBezTo>
                    <a:pt x="70295" y="148075"/>
                    <a:pt x="40348" y="192317"/>
                    <a:pt x="18936" y="253642"/>
                  </a:cubicBezTo>
                  <a:cubicBezTo>
                    <a:pt x="-1700" y="312736"/>
                    <a:pt x="-1589" y="376876"/>
                    <a:pt x="2727" y="433883"/>
                  </a:cubicBez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28374">
                  <a:srgbClr val="F0F1F3"/>
                </a:gs>
                <a:gs pos="59552">
                  <a:srgbClr val="F8F8F9"/>
                </a:gs>
                <a:gs pos="100000">
                  <a:srgbClr val="C1C4CD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24E3D57-3C74-F4AB-E561-DF27E82F0160}"/>
                </a:ext>
              </a:extLst>
            </p:cNvPr>
            <p:cNvSpPr/>
            <p:nvPr/>
          </p:nvSpPr>
          <p:spPr>
            <a:xfrm>
              <a:off x="7025336" y="4878574"/>
              <a:ext cx="402269" cy="582961"/>
            </a:xfrm>
            <a:custGeom>
              <a:avLst/>
              <a:gdLst>
                <a:gd name="connsiteX0" fmla="*/ 402669 w 402269"/>
                <a:gd name="connsiteY0" fmla="*/ 291362 h 582961"/>
                <a:gd name="connsiteX1" fmla="*/ 201534 w 402269"/>
                <a:gd name="connsiteY1" fmla="*/ 582842 h 582961"/>
                <a:gd name="connsiteX2" fmla="*/ 399 w 402269"/>
                <a:gd name="connsiteY2" fmla="*/ 291362 h 582961"/>
                <a:gd name="connsiteX3" fmla="*/ 201534 w 402269"/>
                <a:gd name="connsiteY3" fmla="*/ -119 h 582961"/>
                <a:gd name="connsiteX4" fmla="*/ 402669 w 402269"/>
                <a:gd name="connsiteY4" fmla="*/ 291362 h 58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269" h="582961">
                  <a:moveTo>
                    <a:pt x="402669" y="291362"/>
                  </a:moveTo>
                  <a:cubicBezTo>
                    <a:pt x="402669" y="452341"/>
                    <a:pt x="312619" y="582842"/>
                    <a:pt x="201534" y="582842"/>
                  </a:cubicBezTo>
                  <a:cubicBezTo>
                    <a:pt x="90449" y="582842"/>
                    <a:pt x="399" y="452341"/>
                    <a:pt x="399" y="291362"/>
                  </a:cubicBezTo>
                  <a:cubicBezTo>
                    <a:pt x="399" y="130382"/>
                    <a:pt x="90449" y="-119"/>
                    <a:pt x="201534" y="-119"/>
                  </a:cubicBezTo>
                  <a:cubicBezTo>
                    <a:pt x="312619" y="-119"/>
                    <a:pt x="402669" y="130382"/>
                    <a:pt x="402669" y="291362"/>
                  </a:cubicBezTo>
                  <a:close/>
                </a:path>
              </a:pathLst>
            </a:custGeom>
            <a:noFill/>
            <a:ln w="61754" cap="flat">
              <a:solidFill>
                <a:srgbClr val="6E7A8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7CEAC23-7511-D186-FA39-9FEF1BCAFCC2}"/>
                </a:ext>
              </a:extLst>
            </p:cNvPr>
            <p:cNvSpPr/>
            <p:nvPr/>
          </p:nvSpPr>
          <p:spPr>
            <a:xfrm>
              <a:off x="6623675" y="4835251"/>
              <a:ext cx="221293" cy="676129"/>
            </a:xfrm>
            <a:custGeom>
              <a:avLst/>
              <a:gdLst>
                <a:gd name="connsiteX0" fmla="*/ 221693 w 221293"/>
                <a:gd name="connsiteY0" fmla="*/ 676014 h 676129"/>
                <a:gd name="connsiteX1" fmla="*/ 400 w 221293"/>
                <a:gd name="connsiteY1" fmla="*/ 337950 h 676129"/>
                <a:gd name="connsiteX2" fmla="*/ 221693 w 221293"/>
                <a:gd name="connsiteY2" fmla="*/ -116 h 67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293" h="676129">
                  <a:moveTo>
                    <a:pt x="221693" y="676014"/>
                  </a:moveTo>
                  <a:cubicBezTo>
                    <a:pt x="99476" y="676014"/>
                    <a:pt x="400" y="524655"/>
                    <a:pt x="400" y="337950"/>
                  </a:cubicBezTo>
                  <a:cubicBezTo>
                    <a:pt x="400" y="151244"/>
                    <a:pt x="99476" y="-116"/>
                    <a:pt x="221693" y="-116"/>
                  </a:cubicBezTo>
                </a:path>
              </a:pathLst>
            </a:custGeom>
            <a:noFill/>
            <a:ln w="16296" cap="rnd">
              <a:solidFill>
                <a:srgbClr val="E6E6E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43AF6BA-0B14-5AAA-6A1B-966748ADB7B3}"/>
                </a:ext>
              </a:extLst>
            </p:cNvPr>
            <p:cNvSpPr/>
            <p:nvPr/>
          </p:nvSpPr>
          <p:spPr>
            <a:xfrm>
              <a:off x="7052740" y="4959851"/>
              <a:ext cx="176488" cy="425356"/>
            </a:xfrm>
            <a:custGeom>
              <a:avLst/>
              <a:gdLst>
                <a:gd name="connsiteX0" fmla="*/ 176878 w 176488"/>
                <a:gd name="connsiteY0" fmla="*/ 212559 h 425356"/>
                <a:gd name="connsiteX1" fmla="*/ 88634 w 176488"/>
                <a:gd name="connsiteY1" fmla="*/ 425237 h 425356"/>
                <a:gd name="connsiteX2" fmla="*/ 390 w 176488"/>
                <a:gd name="connsiteY2" fmla="*/ 212559 h 425356"/>
                <a:gd name="connsiteX3" fmla="*/ 88634 w 176488"/>
                <a:gd name="connsiteY3" fmla="*/ -119 h 425356"/>
                <a:gd name="connsiteX4" fmla="*/ 176878 w 176488"/>
                <a:gd name="connsiteY4" fmla="*/ 212559 h 425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488" h="425356">
                  <a:moveTo>
                    <a:pt x="176878" y="212559"/>
                  </a:moveTo>
                  <a:cubicBezTo>
                    <a:pt x="176878" y="330018"/>
                    <a:pt x="137371" y="425237"/>
                    <a:pt x="88634" y="425237"/>
                  </a:cubicBezTo>
                  <a:cubicBezTo>
                    <a:pt x="39898" y="425237"/>
                    <a:pt x="390" y="330018"/>
                    <a:pt x="390" y="212559"/>
                  </a:cubicBezTo>
                  <a:cubicBezTo>
                    <a:pt x="390" y="95101"/>
                    <a:pt x="39898" y="-119"/>
                    <a:pt x="88634" y="-119"/>
                  </a:cubicBezTo>
                  <a:cubicBezTo>
                    <a:pt x="137371" y="-119"/>
                    <a:pt x="176878" y="95101"/>
                    <a:pt x="176878" y="212559"/>
                  </a:cubicBezTo>
                  <a:close/>
                </a:path>
              </a:pathLst>
            </a:custGeom>
            <a:solidFill>
              <a:srgbClr val="323639"/>
            </a:solidFill>
            <a:ln w="35582" cap="flat">
              <a:solidFill>
                <a:srgbClr val="32363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AE09FF6-2CCE-F694-172C-CC2BAC512F93}"/>
                </a:ext>
              </a:extLst>
            </p:cNvPr>
            <p:cNvSpPr/>
            <p:nvPr/>
          </p:nvSpPr>
          <p:spPr>
            <a:xfrm>
              <a:off x="6832793" y="4835251"/>
              <a:ext cx="221293" cy="676129"/>
            </a:xfrm>
            <a:custGeom>
              <a:avLst/>
              <a:gdLst>
                <a:gd name="connsiteX0" fmla="*/ 221715 w 221293"/>
                <a:gd name="connsiteY0" fmla="*/ 676014 h 676129"/>
                <a:gd name="connsiteX1" fmla="*/ 422 w 221293"/>
                <a:gd name="connsiteY1" fmla="*/ 337950 h 676129"/>
                <a:gd name="connsiteX2" fmla="*/ 221715 w 221293"/>
                <a:gd name="connsiteY2" fmla="*/ -116 h 67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293" h="676129">
                  <a:moveTo>
                    <a:pt x="221715" y="676014"/>
                  </a:moveTo>
                  <a:cubicBezTo>
                    <a:pt x="99498" y="676014"/>
                    <a:pt x="422" y="524655"/>
                    <a:pt x="422" y="337950"/>
                  </a:cubicBezTo>
                  <a:cubicBezTo>
                    <a:pt x="422" y="151244"/>
                    <a:pt x="99498" y="-116"/>
                    <a:pt x="221715" y="-116"/>
                  </a:cubicBezTo>
                </a:path>
              </a:pathLst>
            </a:custGeom>
            <a:noFill/>
            <a:ln w="16296" cap="rnd">
              <a:solidFill>
                <a:srgbClr val="E6E6E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0254290-7B3C-D569-62C7-40A202848CB3}"/>
                </a:ext>
              </a:extLst>
            </p:cNvPr>
            <p:cNvSpPr/>
            <p:nvPr/>
          </p:nvSpPr>
          <p:spPr>
            <a:xfrm rot="10800000" flipV="1">
              <a:off x="7048963" y="4894705"/>
              <a:ext cx="348359" cy="547344"/>
            </a:xfrm>
            <a:custGeom>
              <a:avLst/>
              <a:gdLst>
                <a:gd name="connsiteX0" fmla="*/ 348759 w 348359"/>
                <a:gd name="connsiteY0" fmla="*/ 273553 h 547344"/>
                <a:gd name="connsiteX1" fmla="*/ 174579 w 348359"/>
                <a:gd name="connsiteY1" fmla="*/ 547225 h 547344"/>
                <a:gd name="connsiteX2" fmla="*/ 399 w 348359"/>
                <a:gd name="connsiteY2" fmla="*/ 273553 h 547344"/>
                <a:gd name="connsiteX3" fmla="*/ 174579 w 348359"/>
                <a:gd name="connsiteY3" fmla="*/ -119 h 547344"/>
                <a:gd name="connsiteX4" fmla="*/ 348759 w 348359"/>
                <a:gd name="connsiteY4" fmla="*/ 273553 h 547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359" h="547344">
                  <a:moveTo>
                    <a:pt x="348759" y="273553"/>
                  </a:moveTo>
                  <a:cubicBezTo>
                    <a:pt x="348759" y="424697"/>
                    <a:pt x="270777" y="547225"/>
                    <a:pt x="174579" y="547225"/>
                  </a:cubicBezTo>
                  <a:cubicBezTo>
                    <a:pt x="78380" y="547225"/>
                    <a:pt x="399" y="424697"/>
                    <a:pt x="399" y="273553"/>
                  </a:cubicBezTo>
                  <a:cubicBezTo>
                    <a:pt x="399" y="122409"/>
                    <a:pt x="78380" y="-119"/>
                    <a:pt x="174579" y="-119"/>
                  </a:cubicBezTo>
                  <a:cubicBezTo>
                    <a:pt x="270777" y="-119"/>
                    <a:pt x="348759" y="122409"/>
                    <a:pt x="348759" y="273553"/>
                  </a:cubicBezTo>
                  <a:close/>
                </a:path>
              </a:pathLst>
            </a:custGeom>
            <a:gradFill>
              <a:gsLst>
                <a:gs pos="0">
                  <a:srgbClr val="323639"/>
                </a:gs>
                <a:gs pos="50000">
                  <a:srgbClr val="323639">
                    <a:alpha val="49804"/>
                  </a:srgbClr>
                </a:gs>
                <a:gs pos="100000">
                  <a:srgbClr val="323639">
                    <a:alpha val="0"/>
                  </a:srgbClr>
                </a:gs>
              </a:gsLst>
              <a:lin ang="0" scaled="1"/>
            </a:gradFill>
            <a:ln w="8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EB5B304-E024-E75E-5581-B89C44248403}"/>
                </a:ext>
              </a:extLst>
            </p:cNvPr>
            <p:cNvSpPr/>
            <p:nvPr/>
          </p:nvSpPr>
          <p:spPr>
            <a:xfrm>
              <a:off x="7039166" y="5107110"/>
              <a:ext cx="97764" cy="103204"/>
            </a:xfrm>
            <a:custGeom>
              <a:avLst/>
              <a:gdLst>
                <a:gd name="connsiteX0" fmla="*/ 5844 w 97764"/>
                <a:gd name="connsiteY0" fmla="*/ -937 h 103204"/>
                <a:gd name="connsiteX1" fmla="*/ 98182 w 97764"/>
                <a:gd name="connsiteY1" fmla="*/ 53380 h 103204"/>
                <a:gd name="connsiteX2" fmla="*/ 417 w 97764"/>
                <a:gd name="connsiteY2" fmla="*/ 102264 h 103204"/>
                <a:gd name="connsiteX3" fmla="*/ 5849 w 97764"/>
                <a:gd name="connsiteY3" fmla="*/ -940 h 103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64" h="103204">
                  <a:moveTo>
                    <a:pt x="5844" y="-937"/>
                  </a:moveTo>
                  <a:lnTo>
                    <a:pt x="98182" y="53380"/>
                  </a:lnTo>
                  <a:lnTo>
                    <a:pt x="417" y="102264"/>
                  </a:lnTo>
                  <a:lnTo>
                    <a:pt x="5849" y="-940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6E4FE96-EEF6-599B-CC06-9846103778D4}"/>
                </a:ext>
              </a:extLst>
            </p:cNvPr>
            <p:cNvSpPr/>
            <p:nvPr/>
          </p:nvSpPr>
          <p:spPr>
            <a:xfrm>
              <a:off x="5955086" y="4876962"/>
              <a:ext cx="396507" cy="214548"/>
            </a:xfrm>
            <a:custGeom>
              <a:avLst/>
              <a:gdLst>
                <a:gd name="connsiteX0" fmla="*/ 417 w 396507"/>
                <a:gd name="connsiteY0" fmla="*/ 170156 h 214548"/>
                <a:gd name="connsiteX1" fmla="*/ 350756 w 396507"/>
                <a:gd name="connsiteY1" fmla="*/ -940 h 214548"/>
                <a:gd name="connsiteX2" fmla="*/ 396925 w 396507"/>
                <a:gd name="connsiteY2" fmla="*/ 146391 h 214548"/>
                <a:gd name="connsiteX3" fmla="*/ 331745 w 396507"/>
                <a:gd name="connsiteY3" fmla="*/ 178302 h 214548"/>
                <a:gd name="connsiteX4" fmla="*/ 266566 w 396507"/>
                <a:gd name="connsiteY4" fmla="*/ 213608 h 214548"/>
                <a:gd name="connsiteX5" fmla="*/ 418 w 396507"/>
                <a:gd name="connsiteY5" fmla="*/ 170155 h 21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6507" h="214548">
                  <a:moveTo>
                    <a:pt x="417" y="170156"/>
                  </a:moveTo>
                  <a:lnTo>
                    <a:pt x="350756" y="-940"/>
                  </a:lnTo>
                  <a:lnTo>
                    <a:pt x="396925" y="146391"/>
                  </a:lnTo>
                  <a:lnTo>
                    <a:pt x="331745" y="178302"/>
                  </a:lnTo>
                  <a:lnTo>
                    <a:pt x="266566" y="213608"/>
                  </a:lnTo>
                  <a:lnTo>
                    <a:pt x="418" y="170155"/>
                  </a:lnTo>
                  <a:close/>
                </a:path>
              </a:pathLst>
            </a:custGeom>
            <a:solidFill>
              <a:srgbClr val="5E61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0B34EC4-A80C-C294-6622-BB47734ADB93}"/>
                </a:ext>
              </a:extLst>
            </p:cNvPr>
            <p:cNvSpPr/>
            <p:nvPr/>
          </p:nvSpPr>
          <p:spPr>
            <a:xfrm>
              <a:off x="6283746" y="4873750"/>
              <a:ext cx="564899" cy="154802"/>
            </a:xfrm>
            <a:custGeom>
              <a:avLst/>
              <a:gdLst>
                <a:gd name="connsiteX0" fmla="*/ 24868 w 564899"/>
                <a:gd name="connsiteY0" fmla="*/ -939 h 154802"/>
                <a:gd name="connsiteX1" fmla="*/ 565316 w 564899"/>
                <a:gd name="connsiteY1" fmla="*/ 7208 h 154802"/>
                <a:gd name="connsiteX2" fmla="*/ 356195 w 564899"/>
                <a:gd name="connsiteY2" fmla="*/ 37083 h 154802"/>
                <a:gd name="connsiteX3" fmla="*/ 187812 w 564899"/>
                <a:gd name="connsiteY3" fmla="*/ 75104 h 154802"/>
                <a:gd name="connsiteX4" fmla="*/ 65597 w 564899"/>
                <a:gd name="connsiteY4" fmla="*/ 153862 h 154802"/>
                <a:gd name="connsiteX5" fmla="*/ 417 w 564899"/>
                <a:gd name="connsiteY5" fmla="*/ 45229 h 154802"/>
                <a:gd name="connsiteX6" fmla="*/ 24859 w 564899"/>
                <a:gd name="connsiteY6" fmla="*/ -940 h 15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4899" h="154802">
                  <a:moveTo>
                    <a:pt x="24868" y="-939"/>
                  </a:moveTo>
                  <a:lnTo>
                    <a:pt x="565316" y="7208"/>
                  </a:lnTo>
                  <a:lnTo>
                    <a:pt x="356195" y="37083"/>
                  </a:lnTo>
                  <a:lnTo>
                    <a:pt x="187812" y="75104"/>
                  </a:lnTo>
                  <a:lnTo>
                    <a:pt x="65597" y="153862"/>
                  </a:lnTo>
                  <a:lnTo>
                    <a:pt x="417" y="45229"/>
                  </a:lnTo>
                  <a:lnTo>
                    <a:pt x="24859" y="-940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28374">
                  <a:srgbClr val="F0F1F3"/>
                </a:gs>
                <a:gs pos="59552">
                  <a:srgbClr val="F8F8F9"/>
                </a:gs>
                <a:gs pos="100000">
                  <a:srgbClr val="C1C4CD"/>
                </a:gs>
              </a:gsLst>
              <a:lin ang="0" scaled="1"/>
            </a:gradFill>
            <a:ln w="9525" cap="flat">
              <a:solidFill>
                <a:srgbClr val="CCCC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A00DF11-EF79-727D-6394-A25D743CE6AD}"/>
                </a:ext>
              </a:extLst>
            </p:cNvPr>
            <p:cNvSpPr/>
            <p:nvPr/>
          </p:nvSpPr>
          <p:spPr>
            <a:xfrm>
              <a:off x="2293016" y="4236437"/>
              <a:ext cx="5077437" cy="2081678"/>
            </a:xfrm>
            <a:custGeom>
              <a:avLst/>
              <a:gdLst>
                <a:gd name="connsiteX0" fmla="*/ 4225205 w 5077437"/>
                <a:gd name="connsiteY0" fmla="*/ 129644 h 2081678"/>
                <a:gd name="connsiteX1" fmla="*/ 4609282 w 5077437"/>
                <a:gd name="connsiteY1" fmla="*/ 52830 h 2081678"/>
                <a:gd name="connsiteX2" fmla="*/ 5077855 w 5077437"/>
                <a:gd name="connsiteY2" fmla="*/ -940 h 2081678"/>
                <a:gd name="connsiteX3" fmla="*/ 4801325 w 5077437"/>
                <a:gd name="connsiteY3" fmla="*/ 168052 h 2081678"/>
                <a:gd name="connsiteX4" fmla="*/ 2362449 w 5077437"/>
                <a:gd name="connsiteY4" fmla="*/ 1262665 h 2081678"/>
                <a:gd name="connsiteX5" fmla="*/ 38825 w 5077437"/>
                <a:gd name="connsiteY5" fmla="*/ 2080739 h 2081678"/>
                <a:gd name="connsiteX6" fmla="*/ 417 w 5077437"/>
                <a:gd name="connsiteY6" fmla="*/ 2057695 h 2081678"/>
                <a:gd name="connsiteX7" fmla="*/ 2327851 w 5077437"/>
                <a:gd name="connsiteY7" fmla="*/ 1132084 h 2081678"/>
                <a:gd name="connsiteX8" fmla="*/ 4225136 w 5077437"/>
                <a:gd name="connsiteY8" fmla="*/ 129673 h 208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77437" h="2081678">
                  <a:moveTo>
                    <a:pt x="4225205" y="129644"/>
                  </a:moveTo>
                  <a:lnTo>
                    <a:pt x="4609282" y="52830"/>
                  </a:lnTo>
                  <a:lnTo>
                    <a:pt x="5077855" y="-940"/>
                  </a:lnTo>
                  <a:lnTo>
                    <a:pt x="4801325" y="168052"/>
                  </a:lnTo>
                  <a:cubicBezTo>
                    <a:pt x="4801325" y="168052"/>
                    <a:pt x="3189885" y="931976"/>
                    <a:pt x="2362449" y="1262665"/>
                  </a:cubicBezTo>
                  <a:cubicBezTo>
                    <a:pt x="1599934" y="1567389"/>
                    <a:pt x="965798" y="1768481"/>
                    <a:pt x="38825" y="2080739"/>
                  </a:cubicBezTo>
                  <a:lnTo>
                    <a:pt x="417" y="2057695"/>
                  </a:lnTo>
                  <a:cubicBezTo>
                    <a:pt x="789735" y="1772469"/>
                    <a:pt x="1717203" y="1405909"/>
                    <a:pt x="2327851" y="1132084"/>
                  </a:cubicBezTo>
                  <a:cubicBezTo>
                    <a:pt x="2976865" y="836752"/>
                    <a:pt x="3624108" y="514663"/>
                    <a:pt x="4225136" y="129673"/>
                  </a:cubicBezTo>
                  <a:close/>
                </a:path>
              </a:pathLst>
            </a:custGeom>
            <a:gradFill>
              <a:gsLst>
                <a:gs pos="0">
                  <a:srgbClr val="8E959D"/>
                </a:gs>
                <a:gs pos="50000">
                  <a:srgbClr val="8E959D">
                    <a:alpha val="49804"/>
                  </a:srgbClr>
                </a:gs>
                <a:gs pos="100000">
                  <a:srgbClr val="8E959D">
                    <a:alpha val="0"/>
                  </a:srgbClr>
                </a:gs>
              </a:gsLst>
              <a:lin ang="1528352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AB620C2-3E6E-AB70-5943-9EF5F2B083A2}"/>
                </a:ext>
              </a:extLst>
            </p:cNvPr>
            <p:cNvSpPr/>
            <p:nvPr/>
          </p:nvSpPr>
          <p:spPr>
            <a:xfrm>
              <a:off x="8322906" y="495956"/>
              <a:ext cx="399430" cy="453208"/>
            </a:xfrm>
            <a:custGeom>
              <a:avLst/>
              <a:gdLst>
                <a:gd name="connsiteX0" fmla="*/ 100277 w 399430"/>
                <a:gd name="connsiteY0" fmla="*/ 429218 h 453208"/>
                <a:gd name="connsiteX1" fmla="*/ 417 w 399430"/>
                <a:gd name="connsiteY1" fmla="*/ -940 h 453208"/>
                <a:gd name="connsiteX2" fmla="*/ 399848 w 399430"/>
                <a:gd name="connsiteY2" fmla="*/ 452269 h 453208"/>
                <a:gd name="connsiteX3" fmla="*/ 100268 w 399430"/>
                <a:gd name="connsiteY3" fmla="*/ 429224 h 45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430" h="453208">
                  <a:moveTo>
                    <a:pt x="100277" y="429218"/>
                  </a:moveTo>
                  <a:lnTo>
                    <a:pt x="417" y="-940"/>
                  </a:lnTo>
                  <a:lnTo>
                    <a:pt x="399848" y="452269"/>
                  </a:lnTo>
                  <a:lnTo>
                    <a:pt x="100268" y="429224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28374">
                  <a:srgbClr val="F0F1F3"/>
                </a:gs>
                <a:gs pos="59552">
                  <a:srgbClr val="F8F8F9"/>
                </a:gs>
                <a:gs pos="100000">
                  <a:srgbClr val="C1C4CD"/>
                </a:gs>
              </a:gsLst>
              <a:lin ang="382440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08893EF-39CE-CF46-1A7B-7087CE76B53A}"/>
                </a:ext>
              </a:extLst>
            </p:cNvPr>
            <p:cNvSpPr/>
            <p:nvPr/>
          </p:nvSpPr>
          <p:spPr>
            <a:xfrm>
              <a:off x="1611477" y="6271108"/>
              <a:ext cx="695172" cy="108974"/>
            </a:xfrm>
            <a:custGeom>
              <a:avLst/>
              <a:gdLst>
                <a:gd name="connsiteX0" fmla="*/ 543399 w 695172"/>
                <a:gd name="connsiteY0" fmla="*/ 54266 h 108974"/>
                <a:gd name="connsiteX1" fmla="*/ 695590 w 695172"/>
                <a:gd name="connsiteY1" fmla="*/ 108035 h 108974"/>
                <a:gd name="connsiteX2" fmla="*/ 417 w 695172"/>
                <a:gd name="connsiteY2" fmla="*/ -940 h 108974"/>
                <a:gd name="connsiteX3" fmla="*/ 543399 w 695172"/>
                <a:gd name="connsiteY3" fmla="*/ 54269 h 10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5172" h="108974">
                  <a:moveTo>
                    <a:pt x="543399" y="54266"/>
                  </a:moveTo>
                  <a:lnTo>
                    <a:pt x="695590" y="108035"/>
                  </a:lnTo>
                  <a:lnTo>
                    <a:pt x="417" y="-940"/>
                  </a:lnTo>
                  <a:lnTo>
                    <a:pt x="543399" y="54269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28374">
                  <a:srgbClr val="F0F1F3"/>
                </a:gs>
                <a:gs pos="59552">
                  <a:srgbClr val="F8F8F9"/>
                </a:gs>
                <a:gs pos="100000">
                  <a:srgbClr val="C1C4CD"/>
                </a:gs>
              </a:gsLst>
              <a:lin ang="44390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9" name="图形 2">
              <a:extLst>
                <a:ext uri="{FF2B5EF4-FFF2-40B4-BE49-F238E27FC236}">
                  <a16:creationId xmlns:a16="http://schemas.microsoft.com/office/drawing/2014/main" id="{CA45FAF4-AE65-A91D-B32F-75B8AB862D6E}"/>
                </a:ext>
              </a:extLst>
            </p:cNvPr>
            <p:cNvGrpSpPr/>
            <p:nvPr/>
          </p:nvGrpSpPr>
          <p:grpSpPr>
            <a:xfrm>
              <a:off x="4426844" y="3922071"/>
              <a:ext cx="4781111" cy="281753"/>
              <a:chOff x="4426844" y="3922071"/>
              <a:chExt cx="4781111" cy="281753"/>
            </a:xfrm>
            <a:solidFill>
              <a:srgbClr val="535D6C"/>
            </a:solidFill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95EE0209-B0F0-007D-EE9A-F7FFDA002EDA}"/>
                  </a:ext>
                </a:extLst>
              </p:cNvPr>
              <p:cNvSpPr/>
              <p:nvPr/>
            </p:nvSpPr>
            <p:spPr>
              <a:xfrm rot="-631030">
                <a:off x="6100951" y="4061897"/>
                <a:ext cx="44674" cy="76082"/>
              </a:xfrm>
              <a:custGeom>
                <a:avLst/>
                <a:gdLst>
                  <a:gd name="connsiteX0" fmla="*/ 19557 w 44674"/>
                  <a:gd name="connsiteY0" fmla="*/ -111 h 76082"/>
                  <a:gd name="connsiteX1" fmla="*/ 26132 w 44674"/>
                  <a:gd name="connsiteY1" fmla="*/ -111 h 76082"/>
                  <a:gd name="connsiteX2" fmla="*/ 45182 w 44674"/>
                  <a:gd name="connsiteY2" fmla="*/ 18939 h 76082"/>
                  <a:gd name="connsiteX3" fmla="*/ 45182 w 44674"/>
                  <a:gd name="connsiteY3" fmla="*/ 56922 h 76082"/>
                  <a:gd name="connsiteX4" fmla="*/ 26132 w 44674"/>
                  <a:gd name="connsiteY4" fmla="*/ 75972 h 76082"/>
                  <a:gd name="connsiteX5" fmla="*/ 19557 w 44674"/>
                  <a:gd name="connsiteY5" fmla="*/ 75972 h 76082"/>
                  <a:gd name="connsiteX6" fmla="*/ 507 w 44674"/>
                  <a:gd name="connsiteY6" fmla="*/ 56922 h 76082"/>
                  <a:gd name="connsiteX7" fmla="*/ 507 w 44674"/>
                  <a:gd name="connsiteY7" fmla="*/ 18939 h 76082"/>
                  <a:gd name="connsiteX8" fmla="*/ 19557 w 44674"/>
                  <a:gd name="connsiteY8" fmla="*/ -111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7" y="-111"/>
                    </a:moveTo>
                    <a:lnTo>
                      <a:pt x="26132" y="-111"/>
                    </a:lnTo>
                    <a:cubicBezTo>
                      <a:pt x="36653" y="-111"/>
                      <a:pt x="45182" y="8418"/>
                      <a:pt x="45182" y="18939"/>
                    </a:cubicBezTo>
                    <a:lnTo>
                      <a:pt x="45182" y="56922"/>
                    </a:lnTo>
                    <a:cubicBezTo>
                      <a:pt x="45182" y="67443"/>
                      <a:pt x="36653" y="75972"/>
                      <a:pt x="26132" y="75972"/>
                    </a:cubicBezTo>
                    <a:lnTo>
                      <a:pt x="19557" y="75972"/>
                    </a:lnTo>
                    <a:cubicBezTo>
                      <a:pt x="9036" y="75972"/>
                      <a:pt x="507" y="67443"/>
                      <a:pt x="507" y="56922"/>
                    </a:cubicBezTo>
                    <a:lnTo>
                      <a:pt x="507" y="18939"/>
                    </a:lnTo>
                    <a:cubicBezTo>
                      <a:pt x="507" y="8418"/>
                      <a:pt x="9036" y="-111"/>
                      <a:pt x="19557" y="-111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510D066-6A45-526C-763D-436BAF140461}"/>
                  </a:ext>
                </a:extLst>
              </p:cNvPr>
              <p:cNvSpPr/>
              <p:nvPr/>
            </p:nvSpPr>
            <p:spPr>
              <a:xfrm rot="-631030">
                <a:off x="7396895" y="4015061"/>
                <a:ext cx="44674" cy="76083"/>
              </a:xfrm>
              <a:custGeom>
                <a:avLst/>
                <a:gdLst>
                  <a:gd name="connsiteX0" fmla="*/ 19559 w 44674"/>
                  <a:gd name="connsiteY0" fmla="*/ -136 h 76083"/>
                  <a:gd name="connsiteX1" fmla="*/ 26133 w 44674"/>
                  <a:gd name="connsiteY1" fmla="*/ -136 h 76083"/>
                  <a:gd name="connsiteX2" fmla="*/ 45183 w 44674"/>
                  <a:gd name="connsiteY2" fmla="*/ 18914 h 76083"/>
                  <a:gd name="connsiteX3" fmla="*/ 45183 w 44674"/>
                  <a:gd name="connsiteY3" fmla="*/ 56897 h 76083"/>
                  <a:gd name="connsiteX4" fmla="*/ 26133 w 44674"/>
                  <a:gd name="connsiteY4" fmla="*/ 75947 h 76083"/>
                  <a:gd name="connsiteX5" fmla="*/ 19559 w 44674"/>
                  <a:gd name="connsiteY5" fmla="*/ 75947 h 76083"/>
                  <a:gd name="connsiteX6" fmla="*/ 509 w 44674"/>
                  <a:gd name="connsiteY6" fmla="*/ 56897 h 76083"/>
                  <a:gd name="connsiteX7" fmla="*/ 509 w 44674"/>
                  <a:gd name="connsiteY7" fmla="*/ 18914 h 76083"/>
                  <a:gd name="connsiteX8" fmla="*/ 19559 w 44674"/>
                  <a:gd name="connsiteY8" fmla="*/ -136 h 7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3">
                    <a:moveTo>
                      <a:pt x="19559" y="-136"/>
                    </a:moveTo>
                    <a:lnTo>
                      <a:pt x="26133" y="-136"/>
                    </a:lnTo>
                    <a:cubicBezTo>
                      <a:pt x="36654" y="-136"/>
                      <a:pt x="45183" y="8393"/>
                      <a:pt x="45183" y="18914"/>
                    </a:cubicBezTo>
                    <a:lnTo>
                      <a:pt x="45183" y="56897"/>
                    </a:lnTo>
                    <a:cubicBezTo>
                      <a:pt x="45183" y="67418"/>
                      <a:pt x="36654" y="75947"/>
                      <a:pt x="26133" y="75947"/>
                    </a:cubicBezTo>
                    <a:lnTo>
                      <a:pt x="19559" y="75947"/>
                    </a:lnTo>
                    <a:cubicBezTo>
                      <a:pt x="9038" y="75947"/>
                      <a:pt x="509" y="67418"/>
                      <a:pt x="509" y="56897"/>
                    </a:cubicBezTo>
                    <a:lnTo>
                      <a:pt x="509" y="18914"/>
                    </a:lnTo>
                    <a:cubicBezTo>
                      <a:pt x="509" y="8393"/>
                      <a:pt x="9038" y="-136"/>
                      <a:pt x="19559" y="-136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B4125644-2333-26F6-DD99-39A2DBF39E3E}"/>
                  </a:ext>
                </a:extLst>
              </p:cNvPr>
              <p:cNvSpPr/>
              <p:nvPr/>
            </p:nvSpPr>
            <p:spPr>
              <a:xfrm rot="-631030">
                <a:off x="6159856" y="4059777"/>
                <a:ext cx="44674" cy="76082"/>
              </a:xfrm>
              <a:custGeom>
                <a:avLst/>
                <a:gdLst>
                  <a:gd name="connsiteX0" fmla="*/ 19557 w 44674"/>
                  <a:gd name="connsiteY0" fmla="*/ -112 h 76082"/>
                  <a:gd name="connsiteX1" fmla="*/ 26132 w 44674"/>
                  <a:gd name="connsiteY1" fmla="*/ -112 h 76082"/>
                  <a:gd name="connsiteX2" fmla="*/ 45182 w 44674"/>
                  <a:gd name="connsiteY2" fmla="*/ 18938 h 76082"/>
                  <a:gd name="connsiteX3" fmla="*/ 45182 w 44674"/>
                  <a:gd name="connsiteY3" fmla="*/ 56920 h 76082"/>
                  <a:gd name="connsiteX4" fmla="*/ 26132 w 44674"/>
                  <a:gd name="connsiteY4" fmla="*/ 75970 h 76082"/>
                  <a:gd name="connsiteX5" fmla="*/ 19557 w 44674"/>
                  <a:gd name="connsiteY5" fmla="*/ 75970 h 76082"/>
                  <a:gd name="connsiteX6" fmla="*/ 507 w 44674"/>
                  <a:gd name="connsiteY6" fmla="*/ 56920 h 76082"/>
                  <a:gd name="connsiteX7" fmla="*/ 507 w 44674"/>
                  <a:gd name="connsiteY7" fmla="*/ 18938 h 76082"/>
                  <a:gd name="connsiteX8" fmla="*/ 19557 w 44674"/>
                  <a:gd name="connsiteY8" fmla="*/ -112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7" y="-112"/>
                    </a:moveTo>
                    <a:lnTo>
                      <a:pt x="26132" y="-112"/>
                    </a:lnTo>
                    <a:cubicBezTo>
                      <a:pt x="36653" y="-112"/>
                      <a:pt x="45182" y="8416"/>
                      <a:pt x="45182" y="18938"/>
                    </a:cubicBezTo>
                    <a:lnTo>
                      <a:pt x="45182" y="56920"/>
                    </a:lnTo>
                    <a:cubicBezTo>
                      <a:pt x="45182" y="67442"/>
                      <a:pt x="36653" y="75970"/>
                      <a:pt x="26132" y="75970"/>
                    </a:cubicBezTo>
                    <a:lnTo>
                      <a:pt x="19557" y="75970"/>
                    </a:lnTo>
                    <a:cubicBezTo>
                      <a:pt x="9036" y="75970"/>
                      <a:pt x="507" y="67442"/>
                      <a:pt x="507" y="56920"/>
                    </a:cubicBezTo>
                    <a:lnTo>
                      <a:pt x="507" y="18938"/>
                    </a:lnTo>
                    <a:cubicBezTo>
                      <a:pt x="507" y="8416"/>
                      <a:pt x="9036" y="-112"/>
                      <a:pt x="19557" y="-112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3E51077-46A4-A41B-F89F-C33F77E1F9C3}"/>
                  </a:ext>
                </a:extLst>
              </p:cNvPr>
              <p:cNvSpPr/>
              <p:nvPr/>
            </p:nvSpPr>
            <p:spPr>
              <a:xfrm rot="-631030">
                <a:off x="6218771" y="4057656"/>
                <a:ext cx="44674" cy="76082"/>
              </a:xfrm>
              <a:custGeom>
                <a:avLst/>
                <a:gdLst>
                  <a:gd name="connsiteX0" fmla="*/ 19557 w 44674"/>
                  <a:gd name="connsiteY0" fmla="*/ -114 h 76082"/>
                  <a:gd name="connsiteX1" fmla="*/ 26132 w 44674"/>
                  <a:gd name="connsiteY1" fmla="*/ -114 h 76082"/>
                  <a:gd name="connsiteX2" fmla="*/ 45182 w 44674"/>
                  <a:gd name="connsiteY2" fmla="*/ 18936 h 76082"/>
                  <a:gd name="connsiteX3" fmla="*/ 45182 w 44674"/>
                  <a:gd name="connsiteY3" fmla="*/ 56919 h 76082"/>
                  <a:gd name="connsiteX4" fmla="*/ 26132 w 44674"/>
                  <a:gd name="connsiteY4" fmla="*/ 75969 h 76082"/>
                  <a:gd name="connsiteX5" fmla="*/ 19557 w 44674"/>
                  <a:gd name="connsiteY5" fmla="*/ 75969 h 76082"/>
                  <a:gd name="connsiteX6" fmla="*/ 507 w 44674"/>
                  <a:gd name="connsiteY6" fmla="*/ 56919 h 76082"/>
                  <a:gd name="connsiteX7" fmla="*/ 507 w 44674"/>
                  <a:gd name="connsiteY7" fmla="*/ 18936 h 76082"/>
                  <a:gd name="connsiteX8" fmla="*/ 19557 w 44674"/>
                  <a:gd name="connsiteY8" fmla="*/ -114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7" y="-114"/>
                    </a:moveTo>
                    <a:lnTo>
                      <a:pt x="26132" y="-114"/>
                    </a:lnTo>
                    <a:cubicBezTo>
                      <a:pt x="36653" y="-114"/>
                      <a:pt x="45182" y="8415"/>
                      <a:pt x="45182" y="18936"/>
                    </a:cubicBezTo>
                    <a:lnTo>
                      <a:pt x="45182" y="56919"/>
                    </a:lnTo>
                    <a:cubicBezTo>
                      <a:pt x="45182" y="67440"/>
                      <a:pt x="36653" y="75969"/>
                      <a:pt x="26132" y="75969"/>
                    </a:cubicBezTo>
                    <a:lnTo>
                      <a:pt x="19557" y="75969"/>
                    </a:lnTo>
                    <a:cubicBezTo>
                      <a:pt x="9036" y="75969"/>
                      <a:pt x="507" y="67440"/>
                      <a:pt x="507" y="56919"/>
                    </a:cubicBezTo>
                    <a:lnTo>
                      <a:pt x="507" y="18936"/>
                    </a:lnTo>
                    <a:cubicBezTo>
                      <a:pt x="507" y="8415"/>
                      <a:pt x="9036" y="-114"/>
                      <a:pt x="19557" y="-114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180DAD71-D8CD-AFAD-53DE-71436FBE45E1}"/>
                  </a:ext>
                </a:extLst>
              </p:cNvPr>
              <p:cNvSpPr/>
              <p:nvPr/>
            </p:nvSpPr>
            <p:spPr>
              <a:xfrm rot="-631030">
                <a:off x="6277676" y="4055536"/>
                <a:ext cx="44674" cy="76082"/>
              </a:xfrm>
              <a:custGeom>
                <a:avLst/>
                <a:gdLst>
                  <a:gd name="connsiteX0" fmla="*/ 19558 w 44674"/>
                  <a:gd name="connsiteY0" fmla="*/ -115 h 76082"/>
                  <a:gd name="connsiteX1" fmla="*/ 26132 w 44674"/>
                  <a:gd name="connsiteY1" fmla="*/ -115 h 76082"/>
                  <a:gd name="connsiteX2" fmla="*/ 45182 w 44674"/>
                  <a:gd name="connsiteY2" fmla="*/ 18935 h 76082"/>
                  <a:gd name="connsiteX3" fmla="*/ 45182 w 44674"/>
                  <a:gd name="connsiteY3" fmla="*/ 56918 h 76082"/>
                  <a:gd name="connsiteX4" fmla="*/ 26132 w 44674"/>
                  <a:gd name="connsiteY4" fmla="*/ 75968 h 76082"/>
                  <a:gd name="connsiteX5" fmla="*/ 19558 w 44674"/>
                  <a:gd name="connsiteY5" fmla="*/ 75968 h 76082"/>
                  <a:gd name="connsiteX6" fmla="*/ 508 w 44674"/>
                  <a:gd name="connsiteY6" fmla="*/ 56918 h 76082"/>
                  <a:gd name="connsiteX7" fmla="*/ 508 w 44674"/>
                  <a:gd name="connsiteY7" fmla="*/ 18935 h 76082"/>
                  <a:gd name="connsiteX8" fmla="*/ 19558 w 44674"/>
                  <a:gd name="connsiteY8" fmla="*/ -115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8" y="-115"/>
                    </a:moveTo>
                    <a:lnTo>
                      <a:pt x="26132" y="-115"/>
                    </a:lnTo>
                    <a:cubicBezTo>
                      <a:pt x="36653" y="-115"/>
                      <a:pt x="45182" y="8414"/>
                      <a:pt x="45182" y="18935"/>
                    </a:cubicBezTo>
                    <a:lnTo>
                      <a:pt x="45182" y="56918"/>
                    </a:lnTo>
                    <a:cubicBezTo>
                      <a:pt x="45182" y="67439"/>
                      <a:pt x="36653" y="75968"/>
                      <a:pt x="26132" y="75968"/>
                    </a:cubicBezTo>
                    <a:lnTo>
                      <a:pt x="19558" y="75968"/>
                    </a:lnTo>
                    <a:cubicBezTo>
                      <a:pt x="9036" y="75968"/>
                      <a:pt x="508" y="67439"/>
                      <a:pt x="508" y="56918"/>
                    </a:cubicBezTo>
                    <a:lnTo>
                      <a:pt x="508" y="18935"/>
                    </a:lnTo>
                    <a:cubicBezTo>
                      <a:pt x="508" y="8414"/>
                      <a:pt x="9036" y="-115"/>
                      <a:pt x="19558" y="-115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1F9420A-CAE9-55D5-F52D-473A35ABB97D}"/>
                  </a:ext>
                </a:extLst>
              </p:cNvPr>
              <p:cNvSpPr/>
              <p:nvPr/>
            </p:nvSpPr>
            <p:spPr>
              <a:xfrm rot="-631030">
                <a:off x="6336584" y="4053416"/>
                <a:ext cx="44674" cy="76082"/>
              </a:xfrm>
              <a:custGeom>
                <a:avLst/>
                <a:gdLst>
                  <a:gd name="connsiteX0" fmla="*/ 19558 w 44674"/>
                  <a:gd name="connsiteY0" fmla="*/ -116 h 76082"/>
                  <a:gd name="connsiteX1" fmla="*/ 26132 w 44674"/>
                  <a:gd name="connsiteY1" fmla="*/ -116 h 76082"/>
                  <a:gd name="connsiteX2" fmla="*/ 45182 w 44674"/>
                  <a:gd name="connsiteY2" fmla="*/ 18934 h 76082"/>
                  <a:gd name="connsiteX3" fmla="*/ 45182 w 44674"/>
                  <a:gd name="connsiteY3" fmla="*/ 56917 h 76082"/>
                  <a:gd name="connsiteX4" fmla="*/ 26132 w 44674"/>
                  <a:gd name="connsiteY4" fmla="*/ 75967 h 76082"/>
                  <a:gd name="connsiteX5" fmla="*/ 19558 w 44674"/>
                  <a:gd name="connsiteY5" fmla="*/ 75967 h 76082"/>
                  <a:gd name="connsiteX6" fmla="*/ 508 w 44674"/>
                  <a:gd name="connsiteY6" fmla="*/ 56917 h 76082"/>
                  <a:gd name="connsiteX7" fmla="*/ 508 w 44674"/>
                  <a:gd name="connsiteY7" fmla="*/ 18934 h 76082"/>
                  <a:gd name="connsiteX8" fmla="*/ 19558 w 44674"/>
                  <a:gd name="connsiteY8" fmla="*/ -116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8" y="-116"/>
                    </a:moveTo>
                    <a:lnTo>
                      <a:pt x="26132" y="-116"/>
                    </a:lnTo>
                    <a:cubicBezTo>
                      <a:pt x="36653" y="-116"/>
                      <a:pt x="45182" y="8413"/>
                      <a:pt x="45182" y="18934"/>
                    </a:cubicBezTo>
                    <a:lnTo>
                      <a:pt x="45182" y="56917"/>
                    </a:lnTo>
                    <a:cubicBezTo>
                      <a:pt x="45182" y="67438"/>
                      <a:pt x="36653" y="75967"/>
                      <a:pt x="26132" y="75967"/>
                    </a:cubicBezTo>
                    <a:lnTo>
                      <a:pt x="19558" y="75967"/>
                    </a:lnTo>
                    <a:cubicBezTo>
                      <a:pt x="9037" y="75967"/>
                      <a:pt x="508" y="67438"/>
                      <a:pt x="508" y="56917"/>
                    </a:cubicBezTo>
                    <a:lnTo>
                      <a:pt x="508" y="18934"/>
                    </a:lnTo>
                    <a:cubicBezTo>
                      <a:pt x="508" y="8413"/>
                      <a:pt x="9037" y="-116"/>
                      <a:pt x="19558" y="-116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7EC9713F-7F8C-D25E-3C89-BE7219E773E9}"/>
                  </a:ext>
                </a:extLst>
              </p:cNvPr>
              <p:cNvSpPr/>
              <p:nvPr/>
            </p:nvSpPr>
            <p:spPr>
              <a:xfrm rot="-631030">
                <a:off x="6395493" y="4051295"/>
                <a:ext cx="44674" cy="76082"/>
              </a:xfrm>
              <a:custGeom>
                <a:avLst/>
                <a:gdLst>
                  <a:gd name="connsiteX0" fmla="*/ 19558 w 44674"/>
                  <a:gd name="connsiteY0" fmla="*/ -117 h 76082"/>
                  <a:gd name="connsiteX1" fmla="*/ 26132 w 44674"/>
                  <a:gd name="connsiteY1" fmla="*/ -117 h 76082"/>
                  <a:gd name="connsiteX2" fmla="*/ 45182 w 44674"/>
                  <a:gd name="connsiteY2" fmla="*/ 18933 h 76082"/>
                  <a:gd name="connsiteX3" fmla="*/ 45182 w 44674"/>
                  <a:gd name="connsiteY3" fmla="*/ 56916 h 76082"/>
                  <a:gd name="connsiteX4" fmla="*/ 26132 w 44674"/>
                  <a:gd name="connsiteY4" fmla="*/ 75966 h 76082"/>
                  <a:gd name="connsiteX5" fmla="*/ 19558 w 44674"/>
                  <a:gd name="connsiteY5" fmla="*/ 75966 h 76082"/>
                  <a:gd name="connsiteX6" fmla="*/ 508 w 44674"/>
                  <a:gd name="connsiteY6" fmla="*/ 56916 h 76082"/>
                  <a:gd name="connsiteX7" fmla="*/ 508 w 44674"/>
                  <a:gd name="connsiteY7" fmla="*/ 18933 h 76082"/>
                  <a:gd name="connsiteX8" fmla="*/ 19558 w 44674"/>
                  <a:gd name="connsiteY8" fmla="*/ -117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8" y="-117"/>
                    </a:moveTo>
                    <a:lnTo>
                      <a:pt x="26132" y="-117"/>
                    </a:lnTo>
                    <a:cubicBezTo>
                      <a:pt x="36653" y="-117"/>
                      <a:pt x="45182" y="8412"/>
                      <a:pt x="45182" y="18933"/>
                    </a:cubicBezTo>
                    <a:lnTo>
                      <a:pt x="45182" y="56916"/>
                    </a:lnTo>
                    <a:cubicBezTo>
                      <a:pt x="45182" y="67437"/>
                      <a:pt x="36653" y="75966"/>
                      <a:pt x="26132" y="75966"/>
                    </a:cubicBezTo>
                    <a:lnTo>
                      <a:pt x="19558" y="75966"/>
                    </a:lnTo>
                    <a:cubicBezTo>
                      <a:pt x="9037" y="75966"/>
                      <a:pt x="508" y="67437"/>
                      <a:pt x="508" y="56916"/>
                    </a:cubicBezTo>
                    <a:lnTo>
                      <a:pt x="508" y="18933"/>
                    </a:lnTo>
                    <a:cubicBezTo>
                      <a:pt x="508" y="8412"/>
                      <a:pt x="9037" y="-117"/>
                      <a:pt x="19558" y="-117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4DD50EA0-060F-6123-6FFD-57AC6ED98B76}"/>
                  </a:ext>
                </a:extLst>
              </p:cNvPr>
              <p:cNvSpPr/>
              <p:nvPr/>
            </p:nvSpPr>
            <p:spPr>
              <a:xfrm rot="-631030">
                <a:off x="6454401" y="4049175"/>
                <a:ext cx="44674" cy="76082"/>
              </a:xfrm>
              <a:custGeom>
                <a:avLst/>
                <a:gdLst>
                  <a:gd name="connsiteX0" fmla="*/ 19558 w 44674"/>
                  <a:gd name="connsiteY0" fmla="*/ -118 h 76082"/>
                  <a:gd name="connsiteX1" fmla="*/ 26132 w 44674"/>
                  <a:gd name="connsiteY1" fmla="*/ -118 h 76082"/>
                  <a:gd name="connsiteX2" fmla="*/ 45182 w 44674"/>
                  <a:gd name="connsiteY2" fmla="*/ 18932 h 76082"/>
                  <a:gd name="connsiteX3" fmla="*/ 45182 w 44674"/>
                  <a:gd name="connsiteY3" fmla="*/ 56915 h 76082"/>
                  <a:gd name="connsiteX4" fmla="*/ 26132 w 44674"/>
                  <a:gd name="connsiteY4" fmla="*/ 75965 h 76082"/>
                  <a:gd name="connsiteX5" fmla="*/ 19558 w 44674"/>
                  <a:gd name="connsiteY5" fmla="*/ 75965 h 76082"/>
                  <a:gd name="connsiteX6" fmla="*/ 508 w 44674"/>
                  <a:gd name="connsiteY6" fmla="*/ 56915 h 76082"/>
                  <a:gd name="connsiteX7" fmla="*/ 508 w 44674"/>
                  <a:gd name="connsiteY7" fmla="*/ 18932 h 76082"/>
                  <a:gd name="connsiteX8" fmla="*/ 19558 w 44674"/>
                  <a:gd name="connsiteY8" fmla="*/ -118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8" y="-118"/>
                    </a:moveTo>
                    <a:lnTo>
                      <a:pt x="26132" y="-118"/>
                    </a:lnTo>
                    <a:cubicBezTo>
                      <a:pt x="36653" y="-118"/>
                      <a:pt x="45182" y="8411"/>
                      <a:pt x="45182" y="18932"/>
                    </a:cubicBezTo>
                    <a:lnTo>
                      <a:pt x="45182" y="56915"/>
                    </a:lnTo>
                    <a:cubicBezTo>
                      <a:pt x="45182" y="67436"/>
                      <a:pt x="36653" y="75965"/>
                      <a:pt x="26132" y="75965"/>
                    </a:cubicBezTo>
                    <a:lnTo>
                      <a:pt x="19558" y="75965"/>
                    </a:lnTo>
                    <a:cubicBezTo>
                      <a:pt x="9037" y="75965"/>
                      <a:pt x="508" y="67436"/>
                      <a:pt x="508" y="56915"/>
                    </a:cubicBezTo>
                    <a:lnTo>
                      <a:pt x="508" y="18932"/>
                    </a:lnTo>
                    <a:cubicBezTo>
                      <a:pt x="508" y="8411"/>
                      <a:pt x="9037" y="-118"/>
                      <a:pt x="19558" y="-118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44A5C454-310D-8C70-D8E3-1C1CD63EF3D8}"/>
                  </a:ext>
                </a:extLst>
              </p:cNvPr>
              <p:cNvSpPr/>
              <p:nvPr/>
            </p:nvSpPr>
            <p:spPr>
              <a:xfrm rot="-631030">
                <a:off x="6513304" y="4047024"/>
                <a:ext cx="44674" cy="76082"/>
              </a:xfrm>
              <a:custGeom>
                <a:avLst/>
                <a:gdLst>
                  <a:gd name="connsiteX0" fmla="*/ 19558 w 44674"/>
                  <a:gd name="connsiteY0" fmla="*/ -119 h 76082"/>
                  <a:gd name="connsiteX1" fmla="*/ 26132 w 44674"/>
                  <a:gd name="connsiteY1" fmla="*/ -119 h 76082"/>
                  <a:gd name="connsiteX2" fmla="*/ 45182 w 44674"/>
                  <a:gd name="connsiteY2" fmla="*/ 18931 h 76082"/>
                  <a:gd name="connsiteX3" fmla="*/ 45182 w 44674"/>
                  <a:gd name="connsiteY3" fmla="*/ 56914 h 76082"/>
                  <a:gd name="connsiteX4" fmla="*/ 26132 w 44674"/>
                  <a:gd name="connsiteY4" fmla="*/ 75964 h 76082"/>
                  <a:gd name="connsiteX5" fmla="*/ 19558 w 44674"/>
                  <a:gd name="connsiteY5" fmla="*/ 75964 h 76082"/>
                  <a:gd name="connsiteX6" fmla="*/ 508 w 44674"/>
                  <a:gd name="connsiteY6" fmla="*/ 56914 h 76082"/>
                  <a:gd name="connsiteX7" fmla="*/ 508 w 44674"/>
                  <a:gd name="connsiteY7" fmla="*/ 18931 h 76082"/>
                  <a:gd name="connsiteX8" fmla="*/ 19558 w 44674"/>
                  <a:gd name="connsiteY8" fmla="*/ -119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8" y="-119"/>
                    </a:moveTo>
                    <a:lnTo>
                      <a:pt x="26132" y="-119"/>
                    </a:lnTo>
                    <a:cubicBezTo>
                      <a:pt x="36653" y="-119"/>
                      <a:pt x="45182" y="8410"/>
                      <a:pt x="45182" y="18931"/>
                    </a:cubicBezTo>
                    <a:lnTo>
                      <a:pt x="45182" y="56914"/>
                    </a:lnTo>
                    <a:cubicBezTo>
                      <a:pt x="45182" y="67435"/>
                      <a:pt x="36653" y="75964"/>
                      <a:pt x="26132" y="75964"/>
                    </a:cubicBezTo>
                    <a:lnTo>
                      <a:pt x="19558" y="75964"/>
                    </a:lnTo>
                    <a:cubicBezTo>
                      <a:pt x="9037" y="75964"/>
                      <a:pt x="508" y="67435"/>
                      <a:pt x="508" y="56914"/>
                    </a:cubicBezTo>
                    <a:lnTo>
                      <a:pt x="508" y="18931"/>
                    </a:lnTo>
                    <a:cubicBezTo>
                      <a:pt x="508" y="8410"/>
                      <a:pt x="9037" y="-119"/>
                      <a:pt x="19558" y="-119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4BCC3CF-4CC0-27E3-B832-A493988A51F0}"/>
                  </a:ext>
                </a:extLst>
              </p:cNvPr>
              <p:cNvSpPr/>
              <p:nvPr/>
            </p:nvSpPr>
            <p:spPr>
              <a:xfrm rot="-631030">
                <a:off x="6572220" y="4044933"/>
                <a:ext cx="44674" cy="76082"/>
              </a:xfrm>
              <a:custGeom>
                <a:avLst/>
                <a:gdLst>
                  <a:gd name="connsiteX0" fmla="*/ 19558 w 44674"/>
                  <a:gd name="connsiteY0" fmla="*/ -120 h 76082"/>
                  <a:gd name="connsiteX1" fmla="*/ 26132 w 44674"/>
                  <a:gd name="connsiteY1" fmla="*/ -120 h 76082"/>
                  <a:gd name="connsiteX2" fmla="*/ 45182 w 44674"/>
                  <a:gd name="connsiteY2" fmla="*/ 18930 h 76082"/>
                  <a:gd name="connsiteX3" fmla="*/ 45182 w 44674"/>
                  <a:gd name="connsiteY3" fmla="*/ 56912 h 76082"/>
                  <a:gd name="connsiteX4" fmla="*/ 26132 w 44674"/>
                  <a:gd name="connsiteY4" fmla="*/ 75962 h 76082"/>
                  <a:gd name="connsiteX5" fmla="*/ 19558 w 44674"/>
                  <a:gd name="connsiteY5" fmla="*/ 75962 h 76082"/>
                  <a:gd name="connsiteX6" fmla="*/ 508 w 44674"/>
                  <a:gd name="connsiteY6" fmla="*/ 56912 h 76082"/>
                  <a:gd name="connsiteX7" fmla="*/ 508 w 44674"/>
                  <a:gd name="connsiteY7" fmla="*/ 18930 h 76082"/>
                  <a:gd name="connsiteX8" fmla="*/ 19558 w 44674"/>
                  <a:gd name="connsiteY8" fmla="*/ -120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8" y="-120"/>
                    </a:moveTo>
                    <a:lnTo>
                      <a:pt x="26132" y="-120"/>
                    </a:lnTo>
                    <a:cubicBezTo>
                      <a:pt x="36653" y="-120"/>
                      <a:pt x="45182" y="8408"/>
                      <a:pt x="45182" y="18930"/>
                    </a:cubicBezTo>
                    <a:lnTo>
                      <a:pt x="45182" y="56912"/>
                    </a:lnTo>
                    <a:cubicBezTo>
                      <a:pt x="45182" y="67434"/>
                      <a:pt x="36653" y="75962"/>
                      <a:pt x="26132" y="75962"/>
                    </a:cubicBezTo>
                    <a:lnTo>
                      <a:pt x="19558" y="75962"/>
                    </a:lnTo>
                    <a:cubicBezTo>
                      <a:pt x="9037" y="75962"/>
                      <a:pt x="508" y="67434"/>
                      <a:pt x="508" y="56912"/>
                    </a:cubicBezTo>
                    <a:lnTo>
                      <a:pt x="508" y="18930"/>
                    </a:lnTo>
                    <a:cubicBezTo>
                      <a:pt x="508" y="8408"/>
                      <a:pt x="9037" y="-120"/>
                      <a:pt x="19558" y="-120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CAE5D3D-05B2-3346-6F71-F3A0E2DD6AC4}"/>
                  </a:ext>
                </a:extLst>
              </p:cNvPr>
              <p:cNvSpPr/>
              <p:nvPr/>
            </p:nvSpPr>
            <p:spPr>
              <a:xfrm rot="-631030">
                <a:off x="6631108" y="4042720"/>
                <a:ext cx="44674" cy="76082"/>
              </a:xfrm>
              <a:custGeom>
                <a:avLst/>
                <a:gdLst>
                  <a:gd name="connsiteX0" fmla="*/ 19558 w 44674"/>
                  <a:gd name="connsiteY0" fmla="*/ -121 h 76082"/>
                  <a:gd name="connsiteX1" fmla="*/ 26132 w 44674"/>
                  <a:gd name="connsiteY1" fmla="*/ -121 h 76082"/>
                  <a:gd name="connsiteX2" fmla="*/ 45182 w 44674"/>
                  <a:gd name="connsiteY2" fmla="*/ 18929 h 76082"/>
                  <a:gd name="connsiteX3" fmla="*/ 45182 w 44674"/>
                  <a:gd name="connsiteY3" fmla="*/ 56911 h 76082"/>
                  <a:gd name="connsiteX4" fmla="*/ 26132 w 44674"/>
                  <a:gd name="connsiteY4" fmla="*/ 75961 h 76082"/>
                  <a:gd name="connsiteX5" fmla="*/ 19558 w 44674"/>
                  <a:gd name="connsiteY5" fmla="*/ 75961 h 76082"/>
                  <a:gd name="connsiteX6" fmla="*/ 508 w 44674"/>
                  <a:gd name="connsiteY6" fmla="*/ 56911 h 76082"/>
                  <a:gd name="connsiteX7" fmla="*/ 508 w 44674"/>
                  <a:gd name="connsiteY7" fmla="*/ 18929 h 76082"/>
                  <a:gd name="connsiteX8" fmla="*/ 19558 w 44674"/>
                  <a:gd name="connsiteY8" fmla="*/ -121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8" y="-121"/>
                    </a:moveTo>
                    <a:lnTo>
                      <a:pt x="26132" y="-121"/>
                    </a:lnTo>
                    <a:cubicBezTo>
                      <a:pt x="36653" y="-121"/>
                      <a:pt x="45182" y="8407"/>
                      <a:pt x="45182" y="18929"/>
                    </a:cubicBezTo>
                    <a:lnTo>
                      <a:pt x="45182" y="56911"/>
                    </a:lnTo>
                    <a:cubicBezTo>
                      <a:pt x="45182" y="67433"/>
                      <a:pt x="36653" y="75961"/>
                      <a:pt x="26132" y="75961"/>
                    </a:cubicBezTo>
                    <a:lnTo>
                      <a:pt x="19558" y="75961"/>
                    </a:lnTo>
                    <a:cubicBezTo>
                      <a:pt x="9037" y="75961"/>
                      <a:pt x="508" y="67433"/>
                      <a:pt x="508" y="56911"/>
                    </a:cubicBezTo>
                    <a:lnTo>
                      <a:pt x="508" y="18929"/>
                    </a:lnTo>
                    <a:cubicBezTo>
                      <a:pt x="508" y="8407"/>
                      <a:pt x="9037" y="-121"/>
                      <a:pt x="19558" y="-121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9C15B28-01B5-64F3-C41E-461F6A2004EB}"/>
                  </a:ext>
                </a:extLst>
              </p:cNvPr>
              <p:cNvSpPr/>
              <p:nvPr/>
            </p:nvSpPr>
            <p:spPr>
              <a:xfrm rot="-631030">
                <a:off x="6690013" y="4040600"/>
                <a:ext cx="44674" cy="76082"/>
              </a:xfrm>
              <a:custGeom>
                <a:avLst/>
                <a:gdLst>
                  <a:gd name="connsiteX0" fmla="*/ 19558 w 44674"/>
                  <a:gd name="connsiteY0" fmla="*/ -123 h 76082"/>
                  <a:gd name="connsiteX1" fmla="*/ 26132 w 44674"/>
                  <a:gd name="connsiteY1" fmla="*/ -123 h 76082"/>
                  <a:gd name="connsiteX2" fmla="*/ 45182 w 44674"/>
                  <a:gd name="connsiteY2" fmla="*/ 18927 h 76082"/>
                  <a:gd name="connsiteX3" fmla="*/ 45182 w 44674"/>
                  <a:gd name="connsiteY3" fmla="*/ 56910 h 76082"/>
                  <a:gd name="connsiteX4" fmla="*/ 26132 w 44674"/>
                  <a:gd name="connsiteY4" fmla="*/ 75960 h 76082"/>
                  <a:gd name="connsiteX5" fmla="*/ 19558 w 44674"/>
                  <a:gd name="connsiteY5" fmla="*/ 75960 h 76082"/>
                  <a:gd name="connsiteX6" fmla="*/ 508 w 44674"/>
                  <a:gd name="connsiteY6" fmla="*/ 56910 h 76082"/>
                  <a:gd name="connsiteX7" fmla="*/ 508 w 44674"/>
                  <a:gd name="connsiteY7" fmla="*/ 18927 h 76082"/>
                  <a:gd name="connsiteX8" fmla="*/ 19558 w 44674"/>
                  <a:gd name="connsiteY8" fmla="*/ -123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8" y="-123"/>
                    </a:moveTo>
                    <a:lnTo>
                      <a:pt x="26132" y="-123"/>
                    </a:lnTo>
                    <a:cubicBezTo>
                      <a:pt x="36653" y="-123"/>
                      <a:pt x="45182" y="8406"/>
                      <a:pt x="45182" y="18927"/>
                    </a:cubicBezTo>
                    <a:lnTo>
                      <a:pt x="45182" y="56910"/>
                    </a:lnTo>
                    <a:cubicBezTo>
                      <a:pt x="45182" y="67431"/>
                      <a:pt x="36653" y="75960"/>
                      <a:pt x="26132" y="75960"/>
                    </a:cubicBezTo>
                    <a:lnTo>
                      <a:pt x="19558" y="75960"/>
                    </a:lnTo>
                    <a:cubicBezTo>
                      <a:pt x="9037" y="75960"/>
                      <a:pt x="508" y="67431"/>
                      <a:pt x="508" y="56910"/>
                    </a:cubicBezTo>
                    <a:lnTo>
                      <a:pt x="508" y="18927"/>
                    </a:lnTo>
                    <a:cubicBezTo>
                      <a:pt x="508" y="8406"/>
                      <a:pt x="9037" y="-123"/>
                      <a:pt x="19558" y="-123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E4E999BA-B36E-0BE7-1D8B-0F325D458D2C}"/>
                  </a:ext>
                </a:extLst>
              </p:cNvPr>
              <p:cNvSpPr/>
              <p:nvPr/>
            </p:nvSpPr>
            <p:spPr>
              <a:xfrm rot="-631030">
                <a:off x="6748928" y="4038478"/>
                <a:ext cx="44674" cy="76082"/>
              </a:xfrm>
              <a:custGeom>
                <a:avLst/>
                <a:gdLst>
                  <a:gd name="connsiteX0" fmla="*/ 19558 w 44674"/>
                  <a:gd name="connsiteY0" fmla="*/ -124 h 76082"/>
                  <a:gd name="connsiteX1" fmla="*/ 26132 w 44674"/>
                  <a:gd name="connsiteY1" fmla="*/ -124 h 76082"/>
                  <a:gd name="connsiteX2" fmla="*/ 45182 w 44674"/>
                  <a:gd name="connsiteY2" fmla="*/ 18926 h 76082"/>
                  <a:gd name="connsiteX3" fmla="*/ 45182 w 44674"/>
                  <a:gd name="connsiteY3" fmla="*/ 56909 h 76082"/>
                  <a:gd name="connsiteX4" fmla="*/ 26132 w 44674"/>
                  <a:gd name="connsiteY4" fmla="*/ 75959 h 76082"/>
                  <a:gd name="connsiteX5" fmla="*/ 19558 w 44674"/>
                  <a:gd name="connsiteY5" fmla="*/ 75959 h 76082"/>
                  <a:gd name="connsiteX6" fmla="*/ 508 w 44674"/>
                  <a:gd name="connsiteY6" fmla="*/ 56909 h 76082"/>
                  <a:gd name="connsiteX7" fmla="*/ 508 w 44674"/>
                  <a:gd name="connsiteY7" fmla="*/ 18926 h 76082"/>
                  <a:gd name="connsiteX8" fmla="*/ 19558 w 44674"/>
                  <a:gd name="connsiteY8" fmla="*/ -124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8" y="-124"/>
                    </a:moveTo>
                    <a:lnTo>
                      <a:pt x="26132" y="-124"/>
                    </a:lnTo>
                    <a:cubicBezTo>
                      <a:pt x="36653" y="-124"/>
                      <a:pt x="45182" y="8405"/>
                      <a:pt x="45182" y="18926"/>
                    </a:cubicBezTo>
                    <a:lnTo>
                      <a:pt x="45182" y="56909"/>
                    </a:lnTo>
                    <a:cubicBezTo>
                      <a:pt x="45182" y="67430"/>
                      <a:pt x="36653" y="75959"/>
                      <a:pt x="26132" y="75959"/>
                    </a:cubicBezTo>
                    <a:lnTo>
                      <a:pt x="19558" y="75959"/>
                    </a:lnTo>
                    <a:cubicBezTo>
                      <a:pt x="9037" y="75959"/>
                      <a:pt x="508" y="67430"/>
                      <a:pt x="508" y="56909"/>
                    </a:cubicBezTo>
                    <a:lnTo>
                      <a:pt x="508" y="18926"/>
                    </a:lnTo>
                    <a:cubicBezTo>
                      <a:pt x="508" y="8405"/>
                      <a:pt x="9037" y="-124"/>
                      <a:pt x="19558" y="-124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4243E1C3-59B2-D077-4734-F379A7B080E2}"/>
                  </a:ext>
                </a:extLst>
              </p:cNvPr>
              <p:cNvSpPr/>
              <p:nvPr/>
            </p:nvSpPr>
            <p:spPr>
              <a:xfrm rot="-631030">
                <a:off x="6807833" y="4036359"/>
                <a:ext cx="44674" cy="76082"/>
              </a:xfrm>
              <a:custGeom>
                <a:avLst/>
                <a:gdLst>
                  <a:gd name="connsiteX0" fmla="*/ 19558 w 44674"/>
                  <a:gd name="connsiteY0" fmla="*/ -125 h 76082"/>
                  <a:gd name="connsiteX1" fmla="*/ 26132 w 44674"/>
                  <a:gd name="connsiteY1" fmla="*/ -125 h 76082"/>
                  <a:gd name="connsiteX2" fmla="*/ 45182 w 44674"/>
                  <a:gd name="connsiteY2" fmla="*/ 18925 h 76082"/>
                  <a:gd name="connsiteX3" fmla="*/ 45182 w 44674"/>
                  <a:gd name="connsiteY3" fmla="*/ 56908 h 76082"/>
                  <a:gd name="connsiteX4" fmla="*/ 26132 w 44674"/>
                  <a:gd name="connsiteY4" fmla="*/ 75958 h 76082"/>
                  <a:gd name="connsiteX5" fmla="*/ 19558 w 44674"/>
                  <a:gd name="connsiteY5" fmla="*/ 75958 h 76082"/>
                  <a:gd name="connsiteX6" fmla="*/ 508 w 44674"/>
                  <a:gd name="connsiteY6" fmla="*/ 56908 h 76082"/>
                  <a:gd name="connsiteX7" fmla="*/ 508 w 44674"/>
                  <a:gd name="connsiteY7" fmla="*/ 18925 h 76082"/>
                  <a:gd name="connsiteX8" fmla="*/ 19558 w 44674"/>
                  <a:gd name="connsiteY8" fmla="*/ -125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8" y="-125"/>
                    </a:moveTo>
                    <a:lnTo>
                      <a:pt x="26132" y="-125"/>
                    </a:lnTo>
                    <a:cubicBezTo>
                      <a:pt x="36653" y="-125"/>
                      <a:pt x="45182" y="8404"/>
                      <a:pt x="45182" y="18925"/>
                    </a:cubicBezTo>
                    <a:lnTo>
                      <a:pt x="45182" y="56908"/>
                    </a:lnTo>
                    <a:cubicBezTo>
                      <a:pt x="45182" y="67429"/>
                      <a:pt x="36653" y="75958"/>
                      <a:pt x="26132" y="75958"/>
                    </a:cubicBezTo>
                    <a:lnTo>
                      <a:pt x="19558" y="75958"/>
                    </a:lnTo>
                    <a:cubicBezTo>
                      <a:pt x="9037" y="75958"/>
                      <a:pt x="508" y="67429"/>
                      <a:pt x="508" y="56908"/>
                    </a:cubicBezTo>
                    <a:lnTo>
                      <a:pt x="508" y="18925"/>
                    </a:lnTo>
                    <a:cubicBezTo>
                      <a:pt x="508" y="8404"/>
                      <a:pt x="9037" y="-125"/>
                      <a:pt x="19558" y="-125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88C14AF2-7C16-F3EA-6FCC-4795FEA25800}"/>
                  </a:ext>
                </a:extLst>
              </p:cNvPr>
              <p:cNvSpPr/>
              <p:nvPr/>
            </p:nvSpPr>
            <p:spPr>
              <a:xfrm rot="-631030">
                <a:off x="6866747" y="4034237"/>
                <a:ext cx="44674" cy="76082"/>
              </a:xfrm>
              <a:custGeom>
                <a:avLst/>
                <a:gdLst>
                  <a:gd name="connsiteX0" fmla="*/ 19558 w 44674"/>
                  <a:gd name="connsiteY0" fmla="*/ -126 h 76082"/>
                  <a:gd name="connsiteX1" fmla="*/ 26132 w 44674"/>
                  <a:gd name="connsiteY1" fmla="*/ -126 h 76082"/>
                  <a:gd name="connsiteX2" fmla="*/ 45182 w 44674"/>
                  <a:gd name="connsiteY2" fmla="*/ 18924 h 76082"/>
                  <a:gd name="connsiteX3" fmla="*/ 45182 w 44674"/>
                  <a:gd name="connsiteY3" fmla="*/ 56907 h 76082"/>
                  <a:gd name="connsiteX4" fmla="*/ 26132 w 44674"/>
                  <a:gd name="connsiteY4" fmla="*/ 75957 h 76082"/>
                  <a:gd name="connsiteX5" fmla="*/ 19558 w 44674"/>
                  <a:gd name="connsiteY5" fmla="*/ 75957 h 76082"/>
                  <a:gd name="connsiteX6" fmla="*/ 508 w 44674"/>
                  <a:gd name="connsiteY6" fmla="*/ 56907 h 76082"/>
                  <a:gd name="connsiteX7" fmla="*/ 508 w 44674"/>
                  <a:gd name="connsiteY7" fmla="*/ 18924 h 76082"/>
                  <a:gd name="connsiteX8" fmla="*/ 19558 w 44674"/>
                  <a:gd name="connsiteY8" fmla="*/ -126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8" y="-126"/>
                    </a:moveTo>
                    <a:lnTo>
                      <a:pt x="26132" y="-126"/>
                    </a:lnTo>
                    <a:cubicBezTo>
                      <a:pt x="36653" y="-126"/>
                      <a:pt x="45182" y="8403"/>
                      <a:pt x="45182" y="18924"/>
                    </a:cubicBezTo>
                    <a:lnTo>
                      <a:pt x="45182" y="56907"/>
                    </a:lnTo>
                    <a:cubicBezTo>
                      <a:pt x="45182" y="67428"/>
                      <a:pt x="36653" y="75957"/>
                      <a:pt x="26132" y="75957"/>
                    </a:cubicBezTo>
                    <a:lnTo>
                      <a:pt x="19558" y="75957"/>
                    </a:lnTo>
                    <a:cubicBezTo>
                      <a:pt x="9037" y="75957"/>
                      <a:pt x="508" y="67428"/>
                      <a:pt x="508" y="56907"/>
                    </a:cubicBezTo>
                    <a:lnTo>
                      <a:pt x="508" y="18924"/>
                    </a:lnTo>
                    <a:cubicBezTo>
                      <a:pt x="508" y="8403"/>
                      <a:pt x="9037" y="-126"/>
                      <a:pt x="19558" y="-126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DCEE3073-C736-AC4E-959C-5A348FFEB2D5}"/>
                  </a:ext>
                </a:extLst>
              </p:cNvPr>
              <p:cNvSpPr/>
              <p:nvPr/>
            </p:nvSpPr>
            <p:spPr>
              <a:xfrm rot="-631030">
                <a:off x="6925653" y="4032117"/>
                <a:ext cx="44674" cy="76082"/>
              </a:xfrm>
              <a:custGeom>
                <a:avLst/>
                <a:gdLst>
                  <a:gd name="connsiteX0" fmla="*/ 19558 w 44674"/>
                  <a:gd name="connsiteY0" fmla="*/ -127 h 76082"/>
                  <a:gd name="connsiteX1" fmla="*/ 26132 w 44674"/>
                  <a:gd name="connsiteY1" fmla="*/ -127 h 76082"/>
                  <a:gd name="connsiteX2" fmla="*/ 45182 w 44674"/>
                  <a:gd name="connsiteY2" fmla="*/ 18923 h 76082"/>
                  <a:gd name="connsiteX3" fmla="*/ 45182 w 44674"/>
                  <a:gd name="connsiteY3" fmla="*/ 56906 h 76082"/>
                  <a:gd name="connsiteX4" fmla="*/ 26132 w 44674"/>
                  <a:gd name="connsiteY4" fmla="*/ 75956 h 76082"/>
                  <a:gd name="connsiteX5" fmla="*/ 19558 w 44674"/>
                  <a:gd name="connsiteY5" fmla="*/ 75956 h 76082"/>
                  <a:gd name="connsiteX6" fmla="*/ 508 w 44674"/>
                  <a:gd name="connsiteY6" fmla="*/ 56906 h 76082"/>
                  <a:gd name="connsiteX7" fmla="*/ 508 w 44674"/>
                  <a:gd name="connsiteY7" fmla="*/ 18923 h 76082"/>
                  <a:gd name="connsiteX8" fmla="*/ 19558 w 44674"/>
                  <a:gd name="connsiteY8" fmla="*/ -127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8" y="-127"/>
                    </a:moveTo>
                    <a:lnTo>
                      <a:pt x="26132" y="-127"/>
                    </a:lnTo>
                    <a:cubicBezTo>
                      <a:pt x="36653" y="-127"/>
                      <a:pt x="45182" y="8402"/>
                      <a:pt x="45182" y="18923"/>
                    </a:cubicBezTo>
                    <a:lnTo>
                      <a:pt x="45182" y="56906"/>
                    </a:lnTo>
                    <a:cubicBezTo>
                      <a:pt x="45182" y="67427"/>
                      <a:pt x="36653" y="75956"/>
                      <a:pt x="26132" y="75956"/>
                    </a:cubicBezTo>
                    <a:lnTo>
                      <a:pt x="19558" y="75956"/>
                    </a:lnTo>
                    <a:cubicBezTo>
                      <a:pt x="9037" y="75956"/>
                      <a:pt x="508" y="67427"/>
                      <a:pt x="508" y="56906"/>
                    </a:cubicBezTo>
                    <a:lnTo>
                      <a:pt x="508" y="18923"/>
                    </a:lnTo>
                    <a:cubicBezTo>
                      <a:pt x="508" y="8402"/>
                      <a:pt x="9037" y="-127"/>
                      <a:pt x="19558" y="-127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A64ABAA5-3EBC-3D22-6B7C-E9688A4EE7AF}"/>
                  </a:ext>
                </a:extLst>
              </p:cNvPr>
              <p:cNvSpPr/>
              <p:nvPr/>
            </p:nvSpPr>
            <p:spPr>
              <a:xfrm rot="-631030">
                <a:off x="6984558" y="4029997"/>
                <a:ext cx="44674" cy="76082"/>
              </a:xfrm>
              <a:custGeom>
                <a:avLst/>
                <a:gdLst>
                  <a:gd name="connsiteX0" fmla="*/ 19558 w 44674"/>
                  <a:gd name="connsiteY0" fmla="*/ -128 h 76082"/>
                  <a:gd name="connsiteX1" fmla="*/ 26133 w 44674"/>
                  <a:gd name="connsiteY1" fmla="*/ -128 h 76082"/>
                  <a:gd name="connsiteX2" fmla="*/ 45183 w 44674"/>
                  <a:gd name="connsiteY2" fmla="*/ 18922 h 76082"/>
                  <a:gd name="connsiteX3" fmla="*/ 45183 w 44674"/>
                  <a:gd name="connsiteY3" fmla="*/ 56905 h 76082"/>
                  <a:gd name="connsiteX4" fmla="*/ 26133 w 44674"/>
                  <a:gd name="connsiteY4" fmla="*/ 75955 h 76082"/>
                  <a:gd name="connsiteX5" fmla="*/ 19558 w 44674"/>
                  <a:gd name="connsiteY5" fmla="*/ 75955 h 76082"/>
                  <a:gd name="connsiteX6" fmla="*/ 508 w 44674"/>
                  <a:gd name="connsiteY6" fmla="*/ 56905 h 76082"/>
                  <a:gd name="connsiteX7" fmla="*/ 508 w 44674"/>
                  <a:gd name="connsiteY7" fmla="*/ 18922 h 76082"/>
                  <a:gd name="connsiteX8" fmla="*/ 19558 w 44674"/>
                  <a:gd name="connsiteY8" fmla="*/ -128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8" y="-128"/>
                    </a:moveTo>
                    <a:lnTo>
                      <a:pt x="26133" y="-128"/>
                    </a:lnTo>
                    <a:cubicBezTo>
                      <a:pt x="36654" y="-128"/>
                      <a:pt x="45183" y="8401"/>
                      <a:pt x="45183" y="18922"/>
                    </a:cubicBezTo>
                    <a:lnTo>
                      <a:pt x="45183" y="56905"/>
                    </a:lnTo>
                    <a:cubicBezTo>
                      <a:pt x="45183" y="67426"/>
                      <a:pt x="36654" y="75955"/>
                      <a:pt x="26133" y="75955"/>
                    </a:cubicBezTo>
                    <a:lnTo>
                      <a:pt x="19558" y="75955"/>
                    </a:lnTo>
                    <a:cubicBezTo>
                      <a:pt x="9037" y="75955"/>
                      <a:pt x="508" y="67426"/>
                      <a:pt x="508" y="56905"/>
                    </a:cubicBezTo>
                    <a:lnTo>
                      <a:pt x="508" y="18922"/>
                    </a:lnTo>
                    <a:cubicBezTo>
                      <a:pt x="508" y="8401"/>
                      <a:pt x="9037" y="-128"/>
                      <a:pt x="19558" y="-128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7642055C-EAAA-4F21-1FBF-6C9D39CF4BCE}"/>
                  </a:ext>
                </a:extLst>
              </p:cNvPr>
              <p:cNvSpPr/>
              <p:nvPr/>
            </p:nvSpPr>
            <p:spPr>
              <a:xfrm rot="-631030">
                <a:off x="7043472" y="4027876"/>
                <a:ext cx="44674" cy="76082"/>
              </a:xfrm>
              <a:custGeom>
                <a:avLst/>
                <a:gdLst>
                  <a:gd name="connsiteX0" fmla="*/ 19558 w 44674"/>
                  <a:gd name="connsiteY0" fmla="*/ -129 h 76082"/>
                  <a:gd name="connsiteX1" fmla="*/ 26133 w 44674"/>
                  <a:gd name="connsiteY1" fmla="*/ -129 h 76082"/>
                  <a:gd name="connsiteX2" fmla="*/ 45183 w 44674"/>
                  <a:gd name="connsiteY2" fmla="*/ 18921 h 76082"/>
                  <a:gd name="connsiteX3" fmla="*/ 45183 w 44674"/>
                  <a:gd name="connsiteY3" fmla="*/ 56903 h 76082"/>
                  <a:gd name="connsiteX4" fmla="*/ 26133 w 44674"/>
                  <a:gd name="connsiteY4" fmla="*/ 75953 h 76082"/>
                  <a:gd name="connsiteX5" fmla="*/ 19558 w 44674"/>
                  <a:gd name="connsiteY5" fmla="*/ 75953 h 76082"/>
                  <a:gd name="connsiteX6" fmla="*/ 508 w 44674"/>
                  <a:gd name="connsiteY6" fmla="*/ 56903 h 76082"/>
                  <a:gd name="connsiteX7" fmla="*/ 508 w 44674"/>
                  <a:gd name="connsiteY7" fmla="*/ 18921 h 76082"/>
                  <a:gd name="connsiteX8" fmla="*/ 19558 w 44674"/>
                  <a:gd name="connsiteY8" fmla="*/ -129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8" y="-129"/>
                    </a:moveTo>
                    <a:lnTo>
                      <a:pt x="26133" y="-129"/>
                    </a:lnTo>
                    <a:cubicBezTo>
                      <a:pt x="36654" y="-129"/>
                      <a:pt x="45183" y="8399"/>
                      <a:pt x="45183" y="18921"/>
                    </a:cubicBezTo>
                    <a:lnTo>
                      <a:pt x="45183" y="56903"/>
                    </a:lnTo>
                    <a:cubicBezTo>
                      <a:pt x="45183" y="67425"/>
                      <a:pt x="36654" y="75953"/>
                      <a:pt x="26133" y="75953"/>
                    </a:cubicBezTo>
                    <a:lnTo>
                      <a:pt x="19558" y="75953"/>
                    </a:lnTo>
                    <a:cubicBezTo>
                      <a:pt x="9037" y="75953"/>
                      <a:pt x="508" y="67425"/>
                      <a:pt x="508" y="56903"/>
                    </a:cubicBezTo>
                    <a:lnTo>
                      <a:pt x="508" y="18921"/>
                    </a:lnTo>
                    <a:cubicBezTo>
                      <a:pt x="508" y="8399"/>
                      <a:pt x="9037" y="-129"/>
                      <a:pt x="19558" y="-129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3B40DBEC-71FC-BA8C-1BE3-2AEA36FFAA59}"/>
                  </a:ext>
                </a:extLst>
              </p:cNvPr>
              <p:cNvSpPr/>
              <p:nvPr/>
            </p:nvSpPr>
            <p:spPr>
              <a:xfrm rot="-631030">
                <a:off x="7102378" y="4025756"/>
                <a:ext cx="44674" cy="76082"/>
              </a:xfrm>
              <a:custGeom>
                <a:avLst/>
                <a:gdLst>
                  <a:gd name="connsiteX0" fmla="*/ 19558 w 44674"/>
                  <a:gd name="connsiteY0" fmla="*/ -131 h 76082"/>
                  <a:gd name="connsiteX1" fmla="*/ 26133 w 44674"/>
                  <a:gd name="connsiteY1" fmla="*/ -131 h 76082"/>
                  <a:gd name="connsiteX2" fmla="*/ 45183 w 44674"/>
                  <a:gd name="connsiteY2" fmla="*/ 18919 h 76082"/>
                  <a:gd name="connsiteX3" fmla="*/ 45183 w 44674"/>
                  <a:gd name="connsiteY3" fmla="*/ 56902 h 76082"/>
                  <a:gd name="connsiteX4" fmla="*/ 26133 w 44674"/>
                  <a:gd name="connsiteY4" fmla="*/ 75952 h 76082"/>
                  <a:gd name="connsiteX5" fmla="*/ 19558 w 44674"/>
                  <a:gd name="connsiteY5" fmla="*/ 75952 h 76082"/>
                  <a:gd name="connsiteX6" fmla="*/ 508 w 44674"/>
                  <a:gd name="connsiteY6" fmla="*/ 56902 h 76082"/>
                  <a:gd name="connsiteX7" fmla="*/ 508 w 44674"/>
                  <a:gd name="connsiteY7" fmla="*/ 18919 h 76082"/>
                  <a:gd name="connsiteX8" fmla="*/ 19558 w 44674"/>
                  <a:gd name="connsiteY8" fmla="*/ -131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8" y="-131"/>
                    </a:moveTo>
                    <a:lnTo>
                      <a:pt x="26133" y="-131"/>
                    </a:lnTo>
                    <a:cubicBezTo>
                      <a:pt x="36654" y="-131"/>
                      <a:pt x="45183" y="8398"/>
                      <a:pt x="45183" y="18919"/>
                    </a:cubicBezTo>
                    <a:lnTo>
                      <a:pt x="45183" y="56902"/>
                    </a:lnTo>
                    <a:cubicBezTo>
                      <a:pt x="45183" y="67423"/>
                      <a:pt x="36654" y="75952"/>
                      <a:pt x="26133" y="75952"/>
                    </a:cubicBezTo>
                    <a:lnTo>
                      <a:pt x="19558" y="75952"/>
                    </a:lnTo>
                    <a:cubicBezTo>
                      <a:pt x="9037" y="75952"/>
                      <a:pt x="508" y="67423"/>
                      <a:pt x="508" y="56902"/>
                    </a:cubicBezTo>
                    <a:lnTo>
                      <a:pt x="508" y="18919"/>
                    </a:lnTo>
                    <a:cubicBezTo>
                      <a:pt x="508" y="8398"/>
                      <a:pt x="9037" y="-131"/>
                      <a:pt x="19558" y="-131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CA802DE6-58FB-CDE0-0BAB-C6E31E0AFE4E}"/>
                  </a:ext>
                </a:extLst>
              </p:cNvPr>
              <p:cNvSpPr/>
              <p:nvPr/>
            </p:nvSpPr>
            <p:spPr>
              <a:xfrm rot="-631030">
                <a:off x="7161283" y="4023636"/>
                <a:ext cx="44674" cy="76082"/>
              </a:xfrm>
              <a:custGeom>
                <a:avLst/>
                <a:gdLst>
                  <a:gd name="connsiteX0" fmla="*/ 19558 w 44674"/>
                  <a:gd name="connsiteY0" fmla="*/ -132 h 76082"/>
                  <a:gd name="connsiteX1" fmla="*/ 26133 w 44674"/>
                  <a:gd name="connsiteY1" fmla="*/ -132 h 76082"/>
                  <a:gd name="connsiteX2" fmla="*/ 45183 w 44674"/>
                  <a:gd name="connsiteY2" fmla="*/ 18918 h 76082"/>
                  <a:gd name="connsiteX3" fmla="*/ 45183 w 44674"/>
                  <a:gd name="connsiteY3" fmla="*/ 56901 h 76082"/>
                  <a:gd name="connsiteX4" fmla="*/ 26133 w 44674"/>
                  <a:gd name="connsiteY4" fmla="*/ 75951 h 76082"/>
                  <a:gd name="connsiteX5" fmla="*/ 19558 w 44674"/>
                  <a:gd name="connsiteY5" fmla="*/ 75951 h 76082"/>
                  <a:gd name="connsiteX6" fmla="*/ 508 w 44674"/>
                  <a:gd name="connsiteY6" fmla="*/ 56901 h 76082"/>
                  <a:gd name="connsiteX7" fmla="*/ 508 w 44674"/>
                  <a:gd name="connsiteY7" fmla="*/ 18918 h 76082"/>
                  <a:gd name="connsiteX8" fmla="*/ 19558 w 44674"/>
                  <a:gd name="connsiteY8" fmla="*/ -132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8" y="-132"/>
                    </a:moveTo>
                    <a:lnTo>
                      <a:pt x="26133" y="-132"/>
                    </a:lnTo>
                    <a:cubicBezTo>
                      <a:pt x="36654" y="-132"/>
                      <a:pt x="45183" y="8397"/>
                      <a:pt x="45183" y="18918"/>
                    </a:cubicBezTo>
                    <a:lnTo>
                      <a:pt x="45183" y="56901"/>
                    </a:lnTo>
                    <a:cubicBezTo>
                      <a:pt x="45183" y="67422"/>
                      <a:pt x="36654" y="75951"/>
                      <a:pt x="26133" y="75951"/>
                    </a:cubicBezTo>
                    <a:lnTo>
                      <a:pt x="19558" y="75951"/>
                    </a:lnTo>
                    <a:cubicBezTo>
                      <a:pt x="9037" y="75951"/>
                      <a:pt x="508" y="67422"/>
                      <a:pt x="508" y="56901"/>
                    </a:cubicBezTo>
                    <a:lnTo>
                      <a:pt x="508" y="18918"/>
                    </a:lnTo>
                    <a:cubicBezTo>
                      <a:pt x="508" y="8397"/>
                      <a:pt x="9037" y="-132"/>
                      <a:pt x="19558" y="-132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51246CF9-5C96-45E9-A779-E4D733A5620E}"/>
                  </a:ext>
                </a:extLst>
              </p:cNvPr>
              <p:cNvSpPr/>
              <p:nvPr/>
            </p:nvSpPr>
            <p:spPr>
              <a:xfrm rot="-631030">
                <a:off x="7220180" y="4021421"/>
                <a:ext cx="44674" cy="76082"/>
              </a:xfrm>
              <a:custGeom>
                <a:avLst/>
                <a:gdLst>
                  <a:gd name="connsiteX0" fmla="*/ 19559 w 44674"/>
                  <a:gd name="connsiteY0" fmla="*/ -133 h 76082"/>
                  <a:gd name="connsiteX1" fmla="*/ 26133 w 44674"/>
                  <a:gd name="connsiteY1" fmla="*/ -133 h 76082"/>
                  <a:gd name="connsiteX2" fmla="*/ 45183 w 44674"/>
                  <a:gd name="connsiteY2" fmla="*/ 18917 h 76082"/>
                  <a:gd name="connsiteX3" fmla="*/ 45183 w 44674"/>
                  <a:gd name="connsiteY3" fmla="*/ 56900 h 76082"/>
                  <a:gd name="connsiteX4" fmla="*/ 26133 w 44674"/>
                  <a:gd name="connsiteY4" fmla="*/ 75950 h 76082"/>
                  <a:gd name="connsiteX5" fmla="*/ 19559 w 44674"/>
                  <a:gd name="connsiteY5" fmla="*/ 75950 h 76082"/>
                  <a:gd name="connsiteX6" fmla="*/ 509 w 44674"/>
                  <a:gd name="connsiteY6" fmla="*/ 56900 h 76082"/>
                  <a:gd name="connsiteX7" fmla="*/ 509 w 44674"/>
                  <a:gd name="connsiteY7" fmla="*/ 18917 h 76082"/>
                  <a:gd name="connsiteX8" fmla="*/ 19559 w 44674"/>
                  <a:gd name="connsiteY8" fmla="*/ -133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9" y="-133"/>
                    </a:moveTo>
                    <a:lnTo>
                      <a:pt x="26133" y="-133"/>
                    </a:lnTo>
                    <a:cubicBezTo>
                      <a:pt x="36654" y="-133"/>
                      <a:pt x="45183" y="8396"/>
                      <a:pt x="45183" y="18917"/>
                    </a:cubicBezTo>
                    <a:lnTo>
                      <a:pt x="45183" y="56900"/>
                    </a:lnTo>
                    <a:cubicBezTo>
                      <a:pt x="45183" y="67421"/>
                      <a:pt x="36654" y="75950"/>
                      <a:pt x="26133" y="75950"/>
                    </a:cubicBezTo>
                    <a:lnTo>
                      <a:pt x="19559" y="75950"/>
                    </a:lnTo>
                    <a:cubicBezTo>
                      <a:pt x="9038" y="75950"/>
                      <a:pt x="509" y="67421"/>
                      <a:pt x="509" y="56900"/>
                    </a:cubicBezTo>
                    <a:lnTo>
                      <a:pt x="509" y="18917"/>
                    </a:lnTo>
                    <a:cubicBezTo>
                      <a:pt x="509" y="8396"/>
                      <a:pt x="9038" y="-133"/>
                      <a:pt x="19559" y="-133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E63A54A3-0545-4DBC-0309-0488BCF6FF4B}"/>
                  </a:ext>
                </a:extLst>
              </p:cNvPr>
              <p:cNvSpPr/>
              <p:nvPr/>
            </p:nvSpPr>
            <p:spPr>
              <a:xfrm rot="-631030">
                <a:off x="7279085" y="4019301"/>
                <a:ext cx="44674" cy="76082"/>
              </a:xfrm>
              <a:custGeom>
                <a:avLst/>
                <a:gdLst>
                  <a:gd name="connsiteX0" fmla="*/ 19559 w 44674"/>
                  <a:gd name="connsiteY0" fmla="*/ -134 h 76082"/>
                  <a:gd name="connsiteX1" fmla="*/ 26133 w 44674"/>
                  <a:gd name="connsiteY1" fmla="*/ -134 h 76082"/>
                  <a:gd name="connsiteX2" fmla="*/ 45183 w 44674"/>
                  <a:gd name="connsiteY2" fmla="*/ 18916 h 76082"/>
                  <a:gd name="connsiteX3" fmla="*/ 45183 w 44674"/>
                  <a:gd name="connsiteY3" fmla="*/ 56899 h 76082"/>
                  <a:gd name="connsiteX4" fmla="*/ 26133 w 44674"/>
                  <a:gd name="connsiteY4" fmla="*/ 75949 h 76082"/>
                  <a:gd name="connsiteX5" fmla="*/ 19559 w 44674"/>
                  <a:gd name="connsiteY5" fmla="*/ 75949 h 76082"/>
                  <a:gd name="connsiteX6" fmla="*/ 509 w 44674"/>
                  <a:gd name="connsiteY6" fmla="*/ 56899 h 76082"/>
                  <a:gd name="connsiteX7" fmla="*/ 509 w 44674"/>
                  <a:gd name="connsiteY7" fmla="*/ 18916 h 76082"/>
                  <a:gd name="connsiteX8" fmla="*/ 19559 w 44674"/>
                  <a:gd name="connsiteY8" fmla="*/ -134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9" y="-134"/>
                    </a:moveTo>
                    <a:lnTo>
                      <a:pt x="26133" y="-134"/>
                    </a:lnTo>
                    <a:cubicBezTo>
                      <a:pt x="36654" y="-134"/>
                      <a:pt x="45183" y="8395"/>
                      <a:pt x="45183" y="18916"/>
                    </a:cubicBezTo>
                    <a:lnTo>
                      <a:pt x="45183" y="56899"/>
                    </a:lnTo>
                    <a:cubicBezTo>
                      <a:pt x="45183" y="67420"/>
                      <a:pt x="36654" y="75949"/>
                      <a:pt x="26133" y="75949"/>
                    </a:cubicBezTo>
                    <a:lnTo>
                      <a:pt x="19559" y="75949"/>
                    </a:lnTo>
                    <a:cubicBezTo>
                      <a:pt x="9038" y="75949"/>
                      <a:pt x="509" y="67420"/>
                      <a:pt x="509" y="56899"/>
                    </a:cubicBezTo>
                    <a:lnTo>
                      <a:pt x="509" y="18916"/>
                    </a:lnTo>
                    <a:cubicBezTo>
                      <a:pt x="509" y="8395"/>
                      <a:pt x="9038" y="-134"/>
                      <a:pt x="19559" y="-134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46BC598B-D02A-E0B3-FFA6-5DAD0687EDD8}"/>
                  </a:ext>
                </a:extLst>
              </p:cNvPr>
              <p:cNvSpPr/>
              <p:nvPr/>
            </p:nvSpPr>
            <p:spPr>
              <a:xfrm rot="-631030">
                <a:off x="7337990" y="4017181"/>
                <a:ext cx="44674" cy="76082"/>
              </a:xfrm>
              <a:custGeom>
                <a:avLst/>
                <a:gdLst>
                  <a:gd name="connsiteX0" fmla="*/ 19559 w 44674"/>
                  <a:gd name="connsiteY0" fmla="*/ -135 h 76082"/>
                  <a:gd name="connsiteX1" fmla="*/ 26133 w 44674"/>
                  <a:gd name="connsiteY1" fmla="*/ -135 h 76082"/>
                  <a:gd name="connsiteX2" fmla="*/ 45183 w 44674"/>
                  <a:gd name="connsiteY2" fmla="*/ 18915 h 76082"/>
                  <a:gd name="connsiteX3" fmla="*/ 45183 w 44674"/>
                  <a:gd name="connsiteY3" fmla="*/ 56898 h 76082"/>
                  <a:gd name="connsiteX4" fmla="*/ 26133 w 44674"/>
                  <a:gd name="connsiteY4" fmla="*/ 75948 h 76082"/>
                  <a:gd name="connsiteX5" fmla="*/ 19559 w 44674"/>
                  <a:gd name="connsiteY5" fmla="*/ 75948 h 76082"/>
                  <a:gd name="connsiteX6" fmla="*/ 509 w 44674"/>
                  <a:gd name="connsiteY6" fmla="*/ 56898 h 76082"/>
                  <a:gd name="connsiteX7" fmla="*/ 509 w 44674"/>
                  <a:gd name="connsiteY7" fmla="*/ 18915 h 76082"/>
                  <a:gd name="connsiteX8" fmla="*/ 19559 w 44674"/>
                  <a:gd name="connsiteY8" fmla="*/ -135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9" y="-135"/>
                    </a:moveTo>
                    <a:lnTo>
                      <a:pt x="26133" y="-135"/>
                    </a:lnTo>
                    <a:cubicBezTo>
                      <a:pt x="36654" y="-135"/>
                      <a:pt x="45183" y="8394"/>
                      <a:pt x="45183" y="18915"/>
                    </a:cubicBezTo>
                    <a:lnTo>
                      <a:pt x="45183" y="56898"/>
                    </a:lnTo>
                    <a:cubicBezTo>
                      <a:pt x="45183" y="67419"/>
                      <a:pt x="36654" y="75948"/>
                      <a:pt x="26133" y="75948"/>
                    </a:cubicBezTo>
                    <a:lnTo>
                      <a:pt x="19559" y="75948"/>
                    </a:lnTo>
                    <a:cubicBezTo>
                      <a:pt x="9038" y="75948"/>
                      <a:pt x="509" y="67419"/>
                      <a:pt x="509" y="56898"/>
                    </a:cubicBezTo>
                    <a:lnTo>
                      <a:pt x="509" y="18915"/>
                    </a:lnTo>
                    <a:cubicBezTo>
                      <a:pt x="509" y="8394"/>
                      <a:pt x="9038" y="-135"/>
                      <a:pt x="19559" y="-135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D8B9A7BF-278D-368D-EBF8-B51E4B1E7FEA}"/>
                  </a:ext>
                </a:extLst>
              </p:cNvPr>
              <p:cNvSpPr/>
              <p:nvPr/>
            </p:nvSpPr>
            <p:spPr>
              <a:xfrm rot="-631030">
                <a:off x="4922262" y="4118934"/>
                <a:ext cx="44674" cy="76082"/>
              </a:xfrm>
              <a:custGeom>
                <a:avLst/>
                <a:gdLst>
                  <a:gd name="connsiteX0" fmla="*/ 19556 w 44674"/>
                  <a:gd name="connsiteY0" fmla="*/ -89 h 76082"/>
                  <a:gd name="connsiteX1" fmla="*/ 26131 w 44674"/>
                  <a:gd name="connsiteY1" fmla="*/ -89 h 76082"/>
                  <a:gd name="connsiteX2" fmla="*/ 45181 w 44674"/>
                  <a:gd name="connsiteY2" fmla="*/ 18961 h 76082"/>
                  <a:gd name="connsiteX3" fmla="*/ 45181 w 44674"/>
                  <a:gd name="connsiteY3" fmla="*/ 56944 h 76082"/>
                  <a:gd name="connsiteX4" fmla="*/ 26131 w 44674"/>
                  <a:gd name="connsiteY4" fmla="*/ 75994 h 76082"/>
                  <a:gd name="connsiteX5" fmla="*/ 19556 w 44674"/>
                  <a:gd name="connsiteY5" fmla="*/ 75994 h 76082"/>
                  <a:gd name="connsiteX6" fmla="*/ 506 w 44674"/>
                  <a:gd name="connsiteY6" fmla="*/ 56944 h 76082"/>
                  <a:gd name="connsiteX7" fmla="*/ 506 w 44674"/>
                  <a:gd name="connsiteY7" fmla="*/ 18961 h 76082"/>
                  <a:gd name="connsiteX8" fmla="*/ 19556 w 44674"/>
                  <a:gd name="connsiteY8" fmla="*/ -89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6" y="-89"/>
                    </a:moveTo>
                    <a:lnTo>
                      <a:pt x="26131" y="-89"/>
                    </a:lnTo>
                    <a:cubicBezTo>
                      <a:pt x="36652" y="-89"/>
                      <a:pt x="45181" y="8440"/>
                      <a:pt x="45181" y="18961"/>
                    </a:cubicBezTo>
                    <a:lnTo>
                      <a:pt x="45181" y="56944"/>
                    </a:lnTo>
                    <a:cubicBezTo>
                      <a:pt x="45181" y="67465"/>
                      <a:pt x="36652" y="75994"/>
                      <a:pt x="26131" y="75994"/>
                    </a:cubicBezTo>
                    <a:lnTo>
                      <a:pt x="19556" y="75994"/>
                    </a:lnTo>
                    <a:cubicBezTo>
                      <a:pt x="9035" y="75994"/>
                      <a:pt x="506" y="67465"/>
                      <a:pt x="506" y="56944"/>
                    </a:cubicBezTo>
                    <a:lnTo>
                      <a:pt x="506" y="18961"/>
                    </a:lnTo>
                    <a:cubicBezTo>
                      <a:pt x="506" y="8440"/>
                      <a:pt x="9035" y="-89"/>
                      <a:pt x="19556" y="-89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B023717-1BDC-9862-5934-C30BEBA82188}"/>
                  </a:ext>
                </a:extLst>
              </p:cNvPr>
              <p:cNvSpPr/>
              <p:nvPr/>
            </p:nvSpPr>
            <p:spPr>
              <a:xfrm rot="-631030">
                <a:off x="4981158" y="4116816"/>
                <a:ext cx="44674" cy="76082"/>
              </a:xfrm>
              <a:custGeom>
                <a:avLst/>
                <a:gdLst>
                  <a:gd name="connsiteX0" fmla="*/ 19556 w 44674"/>
                  <a:gd name="connsiteY0" fmla="*/ -90 h 76082"/>
                  <a:gd name="connsiteX1" fmla="*/ 26131 w 44674"/>
                  <a:gd name="connsiteY1" fmla="*/ -90 h 76082"/>
                  <a:gd name="connsiteX2" fmla="*/ 45181 w 44674"/>
                  <a:gd name="connsiteY2" fmla="*/ 18960 h 76082"/>
                  <a:gd name="connsiteX3" fmla="*/ 45181 w 44674"/>
                  <a:gd name="connsiteY3" fmla="*/ 56943 h 76082"/>
                  <a:gd name="connsiteX4" fmla="*/ 26131 w 44674"/>
                  <a:gd name="connsiteY4" fmla="*/ 75993 h 76082"/>
                  <a:gd name="connsiteX5" fmla="*/ 19556 w 44674"/>
                  <a:gd name="connsiteY5" fmla="*/ 75993 h 76082"/>
                  <a:gd name="connsiteX6" fmla="*/ 506 w 44674"/>
                  <a:gd name="connsiteY6" fmla="*/ 56943 h 76082"/>
                  <a:gd name="connsiteX7" fmla="*/ 506 w 44674"/>
                  <a:gd name="connsiteY7" fmla="*/ 18960 h 76082"/>
                  <a:gd name="connsiteX8" fmla="*/ 19556 w 44674"/>
                  <a:gd name="connsiteY8" fmla="*/ -90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6" y="-90"/>
                    </a:moveTo>
                    <a:lnTo>
                      <a:pt x="26131" y="-90"/>
                    </a:lnTo>
                    <a:cubicBezTo>
                      <a:pt x="36652" y="-90"/>
                      <a:pt x="45181" y="8439"/>
                      <a:pt x="45181" y="18960"/>
                    </a:cubicBezTo>
                    <a:lnTo>
                      <a:pt x="45181" y="56943"/>
                    </a:lnTo>
                    <a:cubicBezTo>
                      <a:pt x="45181" y="67464"/>
                      <a:pt x="36652" y="75993"/>
                      <a:pt x="26131" y="75993"/>
                    </a:cubicBezTo>
                    <a:lnTo>
                      <a:pt x="19556" y="75993"/>
                    </a:lnTo>
                    <a:cubicBezTo>
                      <a:pt x="9035" y="75993"/>
                      <a:pt x="506" y="67464"/>
                      <a:pt x="506" y="56943"/>
                    </a:cubicBezTo>
                    <a:lnTo>
                      <a:pt x="506" y="18960"/>
                    </a:lnTo>
                    <a:cubicBezTo>
                      <a:pt x="506" y="8439"/>
                      <a:pt x="9035" y="-90"/>
                      <a:pt x="19556" y="-90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C2F2777-B90B-6F99-D8C4-98E1C4C45B00}"/>
                  </a:ext>
                </a:extLst>
              </p:cNvPr>
              <p:cNvSpPr/>
              <p:nvPr/>
            </p:nvSpPr>
            <p:spPr>
              <a:xfrm rot="-631030">
                <a:off x="5040147" y="4114680"/>
                <a:ext cx="44674" cy="76082"/>
              </a:xfrm>
              <a:custGeom>
                <a:avLst/>
                <a:gdLst>
                  <a:gd name="connsiteX0" fmla="*/ 19556 w 44674"/>
                  <a:gd name="connsiteY0" fmla="*/ -91 h 76082"/>
                  <a:gd name="connsiteX1" fmla="*/ 26131 w 44674"/>
                  <a:gd name="connsiteY1" fmla="*/ -91 h 76082"/>
                  <a:gd name="connsiteX2" fmla="*/ 45181 w 44674"/>
                  <a:gd name="connsiteY2" fmla="*/ 18959 h 76082"/>
                  <a:gd name="connsiteX3" fmla="*/ 45181 w 44674"/>
                  <a:gd name="connsiteY3" fmla="*/ 56942 h 76082"/>
                  <a:gd name="connsiteX4" fmla="*/ 26131 w 44674"/>
                  <a:gd name="connsiteY4" fmla="*/ 75992 h 76082"/>
                  <a:gd name="connsiteX5" fmla="*/ 19556 w 44674"/>
                  <a:gd name="connsiteY5" fmla="*/ 75992 h 76082"/>
                  <a:gd name="connsiteX6" fmla="*/ 506 w 44674"/>
                  <a:gd name="connsiteY6" fmla="*/ 56942 h 76082"/>
                  <a:gd name="connsiteX7" fmla="*/ 506 w 44674"/>
                  <a:gd name="connsiteY7" fmla="*/ 18959 h 76082"/>
                  <a:gd name="connsiteX8" fmla="*/ 19556 w 44674"/>
                  <a:gd name="connsiteY8" fmla="*/ -91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6" y="-91"/>
                    </a:moveTo>
                    <a:lnTo>
                      <a:pt x="26131" y="-91"/>
                    </a:lnTo>
                    <a:cubicBezTo>
                      <a:pt x="36652" y="-91"/>
                      <a:pt x="45181" y="8438"/>
                      <a:pt x="45181" y="18959"/>
                    </a:cubicBezTo>
                    <a:lnTo>
                      <a:pt x="45181" y="56942"/>
                    </a:lnTo>
                    <a:cubicBezTo>
                      <a:pt x="45181" y="67463"/>
                      <a:pt x="36652" y="75992"/>
                      <a:pt x="26131" y="75992"/>
                    </a:cubicBezTo>
                    <a:lnTo>
                      <a:pt x="19556" y="75992"/>
                    </a:lnTo>
                    <a:cubicBezTo>
                      <a:pt x="9035" y="75992"/>
                      <a:pt x="506" y="67463"/>
                      <a:pt x="506" y="56942"/>
                    </a:cubicBezTo>
                    <a:lnTo>
                      <a:pt x="506" y="18959"/>
                    </a:lnTo>
                    <a:cubicBezTo>
                      <a:pt x="506" y="8438"/>
                      <a:pt x="9035" y="-91"/>
                      <a:pt x="19556" y="-91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E061AC41-308E-64EB-94FA-BA2E6AC059C5}"/>
                  </a:ext>
                </a:extLst>
              </p:cNvPr>
              <p:cNvSpPr/>
              <p:nvPr/>
            </p:nvSpPr>
            <p:spPr>
              <a:xfrm rot="-631030">
                <a:off x="5099043" y="4112562"/>
                <a:ext cx="44674" cy="76082"/>
              </a:xfrm>
              <a:custGeom>
                <a:avLst/>
                <a:gdLst>
                  <a:gd name="connsiteX0" fmla="*/ 19557 w 44674"/>
                  <a:gd name="connsiteY0" fmla="*/ -92 h 76082"/>
                  <a:gd name="connsiteX1" fmla="*/ 26131 w 44674"/>
                  <a:gd name="connsiteY1" fmla="*/ -92 h 76082"/>
                  <a:gd name="connsiteX2" fmla="*/ 45181 w 44674"/>
                  <a:gd name="connsiteY2" fmla="*/ 18958 h 76082"/>
                  <a:gd name="connsiteX3" fmla="*/ 45181 w 44674"/>
                  <a:gd name="connsiteY3" fmla="*/ 56941 h 76082"/>
                  <a:gd name="connsiteX4" fmla="*/ 26131 w 44674"/>
                  <a:gd name="connsiteY4" fmla="*/ 75991 h 76082"/>
                  <a:gd name="connsiteX5" fmla="*/ 19557 w 44674"/>
                  <a:gd name="connsiteY5" fmla="*/ 75991 h 76082"/>
                  <a:gd name="connsiteX6" fmla="*/ 507 w 44674"/>
                  <a:gd name="connsiteY6" fmla="*/ 56941 h 76082"/>
                  <a:gd name="connsiteX7" fmla="*/ 507 w 44674"/>
                  <a:gd name="connsiteY7" fmla="*/ 18958 h 76082"/>
                  <a:gd name="connsiteX8" fmla="*/ 19557 w 44674"/>
                  <a:gd name="connsiteY8" fmla="*/ -92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7" y="-92"/>
                    </a:moveTo>
                    <a:lnTo>
                      <a:pt x="26131" y="-92"/>
                    </a:lnTo>
                    <a:cubicBezTo>
                      <a:pt x="36652" y="-92"/>
                      <a:pt x="45181" y="8437"/>
                      <a:pt x="45181" y="18958"/>
                    </a:cubicBezTo>
                    <a:lnTo>
                      <a:pt x="45181" y="56941"/>
                    </a:lnTo>
                    <a:cubicBezTo>
                      <a:pt x="45181" y="67462"/>
                      <a:pt x="36652" y="75991"/>
                      <a:pt x="26131" y="75991"/>
                    </a:cubicBezTo>
                    <a:lnTo>
                      <a:pt x="19557" y="75991"/>
                    </a:lnTo>
                    <a:cubicBezTo>
                      <a:pt x="9036" y="75991"/>
                      <a:pt x="507" y="67462"/>
                      <a:pt x="507" y="56941"/>
                    </a:cubicBezTo>
                    <a:lnTo>
                      <a:pt x="507" y="18958"/>
                    </a:lnTo>
                    <a:cubicBezTo>
                      <a:pt x="507" y="8437"/>
                      <a:pt x="9036" y="-92"/>
                      <a:pt x="19557" y="-92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2CC6FA49-1FE2-E540-D7CA-E00CA74912B0}"/>
                  </a:ext>
                </a:extLst>
              </p:cNvPr>
              <p:cNvSpPr/>
              <p:nvPr/>
            </p:nvSpPr>
            <p:spPr>
              <a:xfrm rot="-631030">
                <a:off x="5157939" y="4110444"/>
                <a:ext cx="44674" cy="76082"/>
              </a:xfrm>
              <a:custGeom>
                <a:avLst/>
                <a:gdLst>
                  <a:gd name="connsiteX0" fmla="*/ 19557 w 44674"/>
                  <a:gd name="connsiteY0" fmla="*/ -93 h 76082"/>
                  <a:gd name="connsiteX1" fmla="*/ 26131 w 44674"/>
                  <a:gd name="connsiteY1" fmla="*/ -93 h 76082"/>
                  <a:gd name="connsiteX2" fmla="*/ 45181 w 44674"/>
                  <a:gd name="connsiteY2" fmla="*/ 18957 h 76082"/>
                  <a:gd name="connsiteX3" fmla="*/ 45181 w 44674"/>
                  <a:gd name="connsiteY3" fmla="*/ 56940 h 76082"/>
                  <a:gd name="connsiteX4" fmla="*/ 26131 w 44674"/>
                  <a:gd name="connsiteY4" fmla="*/ 75990 h 76082"/>
                  <a:gd name="connsiteX5" fmla="*/ 19557 w 44674"/>
                  <a:gd name="connsiteY5" fmla="*/ 75990 h 76082"/>
                  <a:gd name="connsiteX6" fmla="*/ 507 w 44674"/>
                  <a:gd name="connsiteY6" fmla="*/ 56940 h 76082"/>
                  <a:gd name="connsiteX7" fmla="*/ 507 w 44674"/>
                  <a:gd name="connsiteY7" fmla="*/ 18957 h 76082"/>
                  <a:gd name="connsiteX8" fmla="*/ 19557 w 44674"/>
                  <a:gd name="connsiteY8" fmla="*/ -93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7" y="-93"/>
                    </a:moveTo>
                    <a:lnTo>
                      <a:pt x="26131" y="-93"/>
                    </a:lnTo>
                    <a:cubicBezTo>
                      <a:pt x="36652" y="-93"/>
                      <a:pt x="45181" y="8436"/>
                      <a:pt x="45181" y="18957"/>
                    </a:cubicBezTo>
                    <a:lnTo>
                      <a:pt x="45181" y="56940"/>
                    </a:lnTo>
                    <a:cubicBezTo>
                      <a:pt x="45181" y="67461"/>
                      <a:pt x="36652" y="75990"/>
                      <a:pt x="26131" y="75990"/>
                    </a:cubicBezTo>
                    <a:lnTo>
                      <a:pt x="19557" y="75990"/>
                    </a:lnTo>
                    <a:cubicBezTo>
                      <a:pt x="9036" y="75990"/>
                      <a:pt x="507" y="67461"/>
                      <a:pt x="507" y="56940"/>
                    </a:cubicBezTo>
                    <a:lnTo>
                      <a:pt x="507" y="18957"/>
                    </a:lnTo>
                    <a:cubicBezTo>
                      <a:pt x="507" y="8436"/>
                      <a:pt x="9036" y="-93"/>
                      <a:pt x="19557" y="-93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42CDDCFB-5002-2C1E-970D-56B85DEA9089}"/>
                  </a:ext>
                </a:extLst>
              </p:cNvPr>
              <p:cNvSpPr/>
              <p:nvPr/>
            </p:nvSpPr>
            <p:spPr>
              <a:xfrm rot="-631030">
                <a:off x="5216832" y="4108312"/>
                <a:ext cx="44674" cy="76082"/>
              </a:xfrm>
              <a:custGeom>
                <a:avLst/>
                <a:gdLst>
                  <a:gd name="connsiteX0" fmla="*/ 19557 w 44674"/>
                  <a:gd name="connsiteY0" fmla="*/ -94 h 76082"/>
                  <a:gd name="connsiteX1" fmla="*/ 26131 w 44674"/>
                  <a:gd name="connsiteY1" fmla="*/ -94 h 76082"/>
                  <a:gd name="connsiteX2" fmla="*/ 45181 w 44674"/>
                  <a:gd name="connsiteY2" fmla="*/ 18956 h 76082"/>
                  <a:gd name="connsiteX3" fmla="*/ 45181 w 44674"/>
                  <a:gd name="connsiteY3" fmla="*/ 56939 h 76082"/>
                  <a:gd name="connsiteX4" fmla="*/ 26131 w 44674"/>
                  <a:gd name="connsiteY4" fmla="*/ 75989 h 76082"/>
                  <a:gd name="connsiteX5" fmla="*/ 19557 w 44674"/>
                  <a:gd name="connsiteY5" fmla="*/ 75989 h 76082"/>
                  <a:gd name="connsiteX6" fmla="*/ 507 w 44674"/>
                  <a:gd name="connsiteY6" fmla="*/ 56939 h 76082"/>
                  <a:gd name="connsiteX7" fmla="*/ 507 w 44674"/>
                  <a:gd name="connsiteY7" fmla="*/ 18956 h 76082"/>
                  <a:gd name="connsiteX8" fmla="*/ 19557 w 44674"/>
                  <a:gd name="connsiteY8" fmla="*/ -94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7" y="-94"/>
                    </a:moveTo>
                    <a:lnTo>
                      <a:pt x="26131" y="-94"/>
                    </a:lnTo>
                    <a:cubicBezTo>
                      <a:pt x="36652" y="-94"/>
                      <a:pt x="45181" y="8435"/>
                      <a:pt x="45181" y="18956"/>
                    </a:cubicBezTo>
                    <a:lnTo>
                      <a:pt x="45181" y="56939"/>
                    </a:lnTo>
                    <a:cubicBezTo>
                      <a:pt x="45181" y="67460"/>
                      <a:pt x="36652" y="75989"/>
                      <a:pt x="26131" y="75989"/>
                    </a:cubicBezTo>
                    <a:lnTo>
                      <a:pt x="19557" y="75989"/>
                    </a:lnTo>
                    <a:cubicBezTo>
                      <a:pt x="9036" y="75989"/>
                      <a:pt x="507" y="67460"/>
                      <a:pt x="507" y="56939"/>
                    </a:cubicBezTo>
                    <a:lnTo>
                      <a:pt x="507" y="18956"/>
                    </a:lnTo>
                    <a:cubicBezTo>
                      <a:pt x="507" y="8435"/>
                      <a:pt x="9036" y="-94"/>
                      <a:pt x="19557" y="-94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6A1DBA6E-D532-97CB-7EB7-96FBA744DADF}"/>
                  </a:ext>
                </a:extLst>
              </p:cNvPr>
              <p:cNvSpPr/>
              <p:nvPr/>
            </p:nvSpPr>
            <p:spPr>
              <a:xfrm rot="-631030">
                <a:off x="5275730" y="4106208"/>
                <a:ext cx="44674" cy="76082"/>
              </a:xfrm>
              <a:custGeom>
                <a:avLst/>
                <a:gdLst>
                  <a:gd name="connsiteX0" fmla="*/ 19557 w 44674"/>
                  <a:gd name="connsiteY0" fmla="*/ -95 h 76082"/>
                  <a:gd name="connsiteX1" fmla="*/ 26131 w 44674"/>
                  <a:gd name="connsiteY1" fmla="*/ -95 h 76082"/>
                  <a:gd name="connsiteX2" fmla="*/ 45181 w 44674"/>
                  <a:gd name="connsiteY2" fmla="*/ 18955 h 76082"/>
                  <a:gd name="connsiteX3" fmla="*/ 45181 w 44674"/>
                  <a:gd name="connsiteY3" fmla="*/ 56937 h 76082"/>
                  <a:gd name="connsiteX4" fmla="*/ 26131 w 44674"/>
                  <a:gd name="connsiteY4" fmla="*/ 75987 h 76082"/>
                  <a:gd name="connsiteX5" fmla="*/ 19557 w 44674"/>
                  <a:gd name="connsiteY5" fmla="*/ 75987 h 76082"/>
                  <a:gd name="connsiteX6" fmla="*/ 507 w 44674"/>
                  <a:gd name="connsiteY6" fmla="*/ 56937 h 76082"/>
                  <a:gd name="connsiteX7" fmla="*/ 507 w 44674"/>
                  <a:gd name="connsiteY7" fmla="*/ 18955 h 76082"/>
                  <a:gd name="connsiteX8" fmla="*/ 19557 w 44674"/>
                  <a:gd name="connsiteY8" fmla="*/ -95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7" y="-95"/>
                    </a:moveTo>
                    <a:lnTo>
                      <a:pt x="26131" y="-95"/>
                    </a:lnTo>
                    <a:cubicBezTo>
                      <a:pt x="36652" y="-95"/>
                      <a:pt x="45181" y="8433"/>
                      <a:pt x="45181" y="18955"/>
                    </a:cubicBezTo>
                    <a:lnTo>
                      <a:pt x="45181" y="56937"/>
                    </a:lnTo>
                    <a:cubicBezTo>
                      <a:pt x="45181" y="67459"/>
                      <a:pt x="36652" y="75987"/>
                      <a:pt x="26131" y="75987"/>
                    </a:cubicBezTo>
                    <a:lnTo>
                      <a:pt x="19557" y="75987"/>
                    </a:lnTo>
                    <a:cubicBezTo>
                      <a:pt x="9036" y="75987"/>
                      <a:pt x="507" y="67459"/>
                      <a:pt x="507" y="56937"/>
                    </a:cubicBezTo>
                    <a:lnTo>
                      <a:pt x="507" y="18955"/>
                    </a:lnTo>
                    <a:cubicBezTo>
                      <a:pt x="507" y="8433"/>
                      <a:pt x="9036" y="-95"/>
                      <a:pt x="19557" y="-95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9D581C38-0A6A-145F-44C0-02FE2F9A331C}"/>
                  </a:ext>
                </a:extLst>
              </p:cNvPr>
              <p:cNvSpPr/>
              <p:nvPr/>
            </p:nvSpPr>
            <p:spPr>
              <a:xfrm rot="-631030">
                <a:off x="5334626" y="4104090"/>
                <a:ext cx="44674" cy="76082"/>
              </a:xfrm>
              <a:custGeom>
                <a:avLst/>
                <a:gdLst>
                  <a:gd name="connsiteX0" fmla="*/ 19557 w 44674"/>
                  <a:gd name="connsiteY0" fmla="*/ -97 h 76082"/>
                  <a:gd name="connsiteX1" fmla="*/ 26131 w 44674"/>
                  <a:gd name="connsiteY1" fmla="*/ -97 h 76082"/>
                  <a:gd name="connsiteX2" fmla="*/ 45181 w 44674"/>
                  <a:gd name="connsiteY2" fmla="*/ 18953 h 76082"/>
                  <a:gd name="connsiteX3" fmla="*/ 45181 w 44674"/>
                  <a:gd name="connsiteY3" fmla="*/ 56936 h 76082"/>
                  <a:gd name="connsiteX4" fmla="*/ 26131 w 44674"/>
                  <a:gd name="connsiteY4" fmla="*/ 75986 h 76082"/>
                  <a:gd name="connsiteX5" fmla="*/ 19557 w 44674"/>
                  <a:gd name="connsiteY5" fmla="*/ 75986 h 76082"/>
                  <a:gd name="connsiteX6" fmla="*/ 507 w 44674"/>
                  <a:gd name="connsiteY6" fmla="*/ 56936 h 76082"/>
                  <a:gd name="connsiteX7" fmla="*/ 507 w 44674"/>
                  <a:gd name="connsiteY7" fmla="*/ 18953 h 76082"/>
                  <a:gd name="connsiteX8" fmla="*/ 19557 w 44674"/>
                  <a:gd name="connsiteY8" fmla="*/ -97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7" y="-97"/>
                    </a:moveTo>
                    <a:lnTo>
                      <a:pt x="26131" y="-97"/>
                    </a:lnTo>
                    <a:cubicBezTo>
                      <a:pt x="36652" y="-97"/>
                      <a:pt x="45181" y="8432"/>
                      <a:pt x="45181" y="18953"/>
                    </a:cubicBezTo>
                    <a:lnTo>
                      <a:pt x="45181" y="56936"/>
                    </a:lnTo>
                    <a:cubicBezTo>
                      <a:pt x="45181" y="67457"/>
                      <a:pt x="36652" y="75986"/>
                      <a:pt x="26131" y="75986"/>
                    </a:cubicBezTo>
                    <a:lnTo>
                      <a:pt x="19557" y="75986"/>
                    </a:lnTo>
                    <a:cubicBezTo>
                      <a:pt x="9036" y="75986"/>
                      <a:pt x="507" y="67457"/>
                      <a:pt x="507" y="56936"/>
                    </a:cubicBezTo>
                    <a:lnTo>
                      <a:pt x="507" y="18953"/>
                    </a:lnTo>
                    <a:cubicBezTo>
                      <a:pt x="507" y="8432"/>
                      <a:pt x="9036" y="-97"/>
                      <a:pt x="19557" y="-97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DFFF098E-DA3C-EBD4-BC05-A886E0A923CE}"/>
                  </a:ext>
                </a:extLst>
              </p:cNvPr>
              <p:cNvSpPr/>
              <p:nvPr/>
            </p:nvSpPr>
            <p:spPr>
              <a:xfrm rot="-631030">
                <a:off x="5393522" y="4101972"/>
                <a:ext cx="44674" cy="76082"/>
              </a:xfrm>
              <a:custGeom>
                <a:avLst/>
                <a:gdLst>
                  <a:gd name="connsiteX0" fmla="*/ 19557 w 44674"/>
                  <a:gd name="connsiteY0" fmla="*/ -98 h 76082"/>
                  <a:gd name="connsiteX1" fmla="*/ 26131 w 44674"/>
                  <a:gd name="connsiteY1" fmla="*/ -98 h 76082"/>
                  <a:gd name="connsiteX2" fmla="*/ 45181 w 44674"/>
                  <a:gd name="connsiteY2" fmla="*/ 18952 h 76082"/>
                  <a:gd name="connsiteX3" fmla="*/ 45181 w 44674"/>
                  <a:gd name="connsiteY3" fmla="*/ 56935 h 76082"/>
                  <a:gd name="connsiteX4" fmla="*/ 26131 w 44674"/>
                  <a:gd name="connsiteY4" fmla="*/ 75985 h 76082"/>
                  <a:gd name="connsiteX5" fmla="*/ 19557 w 44674"/>
                  <a:gd name="connsiteY5" fmla="*/ 75985 h 76082"/>
                  <a:gd name="connsiteX6" fmla="*/ 507 w 44674"/>
                  <a:gd name="connsiteY6" fmla="*/ 56935 h 76082"/>
                  <a:gd name="connsiteX7" fmla="*/ 507 w 44674"/>
                  <a:gd name="connsiteY7" fmla="*/ 18952 h 76082"/>
                  <a:gd name="connsiteX8" fmla="*/ 19557 w 44674"/>
                  <a:gd name="connsiteY8" fmla="*/ -98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7" y="-98"/>
                    </a:moveTo>
                    <a:lnTo>
                      <a:pt x="26131" y="-98"/>
                    </a:lnTo>
                    <a:cubicBezTo>
                      <a:pt x="36652" y="-98"/>
                      <a:pt x="45181" y="8431"/>
                      <a:pt x="45181" y="18952"/>
                    </a:cubicBezTo>
                    <a:lnTo>
                      <a:pt x="45181" y="56935"/>
                    </a:lnTo>
                    <a:cubicBezTo>
                      <a:pt x="45181" y="67456"/>
                      <a:pt x="36652" y="75985"/>
                      <a:pt x="26131" y="75985"/>
                    </a:cubicBezTo>
                    <a:lnTo>
                      <a:pt x="19557" y="75985"/>
                    </a:lnTo>
                    <a:cubicBezTo>
                      <a:pt x="9036" y="75985"/>
                      <a:pt x="507" y="67456"/>
                      <a:pt x="507" y="56935"/>
                    </a:cubicBezTo>
                    <a:lnTo>
                      <a:pt x="507" y="18952"/>
                    </a:lnTo>
                    <a:cubicBezTo>
                      <a:pt x="507" y="8431"/>
                      <a:pt x="9036" y="-98"/>
                      <a:pt x="19557" y="-98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319611A2-D072-E4A3-E2B3-F81C36551E08}"/>
                  </a:ext>
                </a:extLst>
              </p:cNvPr>
              <p:cNvSpPr/>
              <p:nvPr/>
            </p:nvSpPr>
            <p:spPr>
              <a:xfrm rot="-631030">
                <a:off x="5452494" y="4099743"/>
                <a:ext cx="44674" cy="76082"/>
              </a:xfrm>
              <a:custGeom>
                <a:avLst/>
                <a:gdLst>
                  <a:gd name="connsiteX0" fmla="*/ 19557 w 44674"/>
                  <a:gd name="connsiteY0" fmla="*/ -99 h 76082"/>
                  <a:gd name="connsiteX1" fmla="*/ 26131 w 44674"/>
                  <a:gd name="connsiteY1" fmla="*/ -99 h 76082"/>
                  <a:gd name="connsiteX2" fmla="*/ 45181 w 44674"/>
                  <a:gd name="connsiteY2" fmla="*/ 18951 h 76082"/>
                  <a:gd name="connsiteX3" fmla="*/ 45181 w 44674"/>
                  <a:gd name="connsiteY3" fmla="*/ 56934 h 76082"/>
                  <a:gd name="connsiteX4" fmla="*/ 26131 w 44674"/>
                  <a:gd name="connsiteY4" fmla="*/ 75984 h 76082"/>
                  <a:gd name="connsiteX5" fmla="*/ 19557 w 44674"/>
                  <a:gd name="connsiteY5" fmla="*/ 75984 h 76082"/>
                  <a:gd name="connsiteX6" fmla="*/ 507 w 44674"/>
                  <a:gd name="connsiteY6" fmla="*/ 56934 h 76082"/>
                  <a:gd name="connsiteX7" fmla="*/ 507 w 44674"/>
                  <a:gd name="connsiteY7" fmla="*/ 18951 h 76082"/>
                  <a:gd name="connsiteX8" fmla="*/ 19557 w 44674"/>
                  <a:gd name="connsiteY8" fmla="*/ -99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7" y="-99"/>
                    </a:moveTo>
                    <a:lnTo>
                      <a:pt x="26131" y="-99"/>
                    </a:lnTo>
                    <a:cubicBezTo>
                      <a:pt x="36652" y="-99"/>
                      <a:pt x="45181" y="8430"/>
                      <a:pt x="45181" y="18951"/>
                    </a:cubicBezTo>
                    <a:lnTo>
                      <a:pt x="45181" y="56934"/>
                    </a:lnTo>
                    <a:cubicBezTo>
                      <a:pt x="45181" y="67455"/>
                      <a:pt x="36652" y="75984"/>
                      <a:pt x="26131" y="75984"/>
                    </a:cubicBezTo>
                    <a:lnTo>
                      <a:pt x="19557" y="75984"/>
                    </a:lnTo>
                    <a:cubicBezTo>
                      <a:pt x="9036" y="75984"/>
                      <a:pt x="507" y="67455"/>
                      <a:pt x="507" y="56934"/>
                    </a:cubicBezTo>
                    <a:lnTo>
                      <a:pt x="507" y="18951"/>
                    </a:lnTo>
                    <a:cubicBezTo>
                      <a:pt x="507" y="8430"/>
                      <a:pt x="9036" y="-99"/>
                      <a:pt x="19557" y="-99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61E0A65B-905A-01C6-74FD-BD9839030D0C}"/>
                  </a:ext>
                </a:extLst>
              </p:cNvPr>
              <p:cNvSpPr/>
              <p:nvPr/>
            </p:nvSpPr>
            <p:spPr>
              <a:xfrm rot="-631030">
                <a:off x="5511362" y="4097630"/>
                <a:ext cx="44674" cy="76082"/>
              </a:xfrm>
              <a:custGeom>
                <a:avLst/>
                <a:gdLst>
                  <a:gd name="connsiteX0" fmla="*/ 19557 w 44674"/>
                  <a:gd name="connsiteY0" fmla="*/ -100 h 76082"/>
                  <a:gd name="connsiteX1" fmla="*/ 26131 w 44674"/>
                  <a:gd name="connsiteY1" fmla="*/ -100 h 76082"/>
                  <a:gd name="connsiteX2" fmla="*/ 45181 w 44674"/>
                  <a:gd name="connsiteY2" fmla="*/ 18950 h 76082"/>
                  <a:gd name="connsiteX3" fmla="*/ 45181 w 44674"/>
                  <a:gd name="connsiteY3" fmla="*/ 56933 h 76082"/>
                  <a:gd name="connsiteX4" fmla="*/ 26131 w 44674"/>
                  <a:gd name="connsiteY4" fmla="*/ 75983 h 76082"/>
                  <a:gd name="connsiteX5" fmla="*/ 19557 w 44674"/>
                  <a:gd name="connsiteY5" fmla="*/ 75983 h 76082"/>
                  <a:gd name="connsiteX6" fmla="*/ 507 w 44674"/>
                  <a:gd name="connsiteY6" fmla="*/ 56933 h 76082"/>
                  <a:gd name="connsiteX7" fmla="*/ 507 w 44674"/>
                  <a:gd name="connsiteY7" fmla="*/ 18950 h 76082"/>
                  <a:gd name="connsiteX8" fmla="*/ 19557 w 44674"/>
                  <a:gd name="connsiteY8" fmla="*/ -100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7" y="-100"/>
                    </a:moveTo>
                    <a:lnTo>
                      <a:pt x="26131" y="-100"/>
                    </a:lnTo>
                    <a:cubicBezTo>
                      <a:pt x="36652" y="-100"/>
                      <a:pt x="45181" y="8429"/>
                      <a:pt x="45181" y="18950"/>
                    </a:cubicBezTo>
                    <a:lnTo>
                      <a:pt x="45181" y="56933"/>
                    </a:lnTo>
                    <a:cubicBezTo>
                      <a:pt x="45181" y="67454"/>
                      <a:pt x="36652" y="75983"/>
                      <a:pt x="26131" y="75983"/>
                    </a:cubicBezTo>
                    <a:lnTo>
                      <a:pt x="19557" y="75983"/>
                    </a:lnTo>
                    <a:cubicBezTo>
                      <a:pt x="9036" y="75983"/>
                      <a:pt x="507" y="67454"/>
                      <a:pt x="507" y="56933"/>
                    </a:cubicBezTo>
                    <a:lnTo>
                      <a:pt x="507" y="18950"/>
                    </a:lnTo>
                    <a:cubicBezTo>
                      <a:pt x="507" y="8429"/>
                      <a:pt x="9036" y="-100"/>
                      <a:pt x="19557" y="-100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9296FC56-09E8-B1A8-2BC6-43342BD38DBD}"/>
                  </a:ext>
                </a:extLst>
              </p:cNvPr>
              <p:cNvSpPr/>
              <p:nvPr/>
            </p:nvSpPr>
            <p:spPr>
              <a:xfrm rot="-631030">
                <a:off x="5570267" y="4095510"/>
                <a:ext cx="44674" cy="76082"/>
              </a:xfrm>
              <a:custGeom>
                <a:avLst/>
                <a:gdLst>
                  <a:gd name="connsiteX0" fmla="*/ 19557 w 44674"/>
                  <a:gd name="connsiteY0" fmla="*/ -101 h 76082"/>
                  <a:gd name="connsiteX1" fmla="*/ 26131 w 44674"/>
                  <a:gd name="connsiteY1" fmla="*/ -101 h 76082"/>
                  <a:gd name="connsiteX2" fmla="*/ 45181 w 44674"/>
                  <a:gd name="connsiteY2" fmla="*/ 18949 h 76082"/>
                  <a:gd name="connsiteX3" fmla="*/ 45181 w 44674"/>
                  <a:gd name="connsiteY3" fmla="*/ 56932 h 76082"/>
                  <a:gd name="connsiteX4" fmla="*/ 26131 w 44674"/>
                  <a:gd name="connsiteY4" fmla="*/ 75982 h 76082"/>
                  <a:gd name="connsiteX5" fmla="*/ 19557 w 44674"/>
                  <a:gd name="connsiteY5" fmla="*/ 75982 h 76082"/>
                  <a:gd name="connsiteX6" fmla="*/ 507 w 44674"/>
                  <a:gd name="connsiteY6" fmla="*/ 56932 h 76082"/>
                  <a:gd name="connsiteX7" fmla="*/ 507 w 44674"/>
                  <a:gd name="connsiteY7" fmla="*/ 18949 h 76082"/>
                  <a:gd name="connsiteX8" fmla="*/ 19557 w 44674"/>
                  <a:gd name="connsiteY8" fmla="*/ -101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7" y="-101"/>
                    </a:moveTo>
                    <a:lnTo>
                      <a:pt x="26131" y="-101"/>
                    </a:lnTo>
                    <a:cubicBezTo>
                      <a:pt x="36652" y="-101"/>
                      <a:pt x="45181" y="8428"/>
                      <a:pt x="45181" y="18949"/>
                    </a:cubicBezTo>
                    <a:lnTo>
                      <a:pt x="45181" y="56932"/>
                    </a:lnTo>
                    <a:cubicBezTo>
                      <a:pt x="45181" y="67453"/>
                      <a:pt x="36652" y="75982"/>
                      <a:pt x="26131" y="75982"/>
                    </a:cubicBezTo>
                    <a:lnTo>
                      <a:pt x="19557" y="75982"/>
                    </a:lnTo>
                    <a:cubicBezTo>
                      <a:pt x="9036" y="75982"/>
                      <a:pt x="507" y="67453"/>
                      <a:pt x="507" y="56932"/>
                    </a:cubicBezTo>
                    <a:lnTo>
                      <a:pt x="507" y="18949"/>
                    </a:lnTo>
                    <a:cubicBezTo>
                      <a:pt x="507" y="8428"/>
                      <a:pt x="9036" y="-101"/>
                      <a:pt x="19557" y="-101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01900B27-A5D1-37D9-304C-9C73FC26B186}"/>
                  </a:ext>
                </a:extLst>
              </p:cNvPr>
              <p:cNvSpPr/>
              <p:nvPr/>
            </p:nvSpPr>
            <p:spPr>
              <a:xfrm rot="-631030">
                <a:off x="5629181" y="4093389"/>
                <a:ext cx="44674" cy="76082"/>
              </a:xfrm>
              <a:custGeom>
                <a:avLst/>
                <a:gdLst>
                  <a:gd name="connsiteX0" fmla="*/ 19557 w 44674"/>
                  <a:gd name="connsiteY0" fmla="*/ -102 h 76082"/>
                  <a:gd name="connsiteX1" fmla="*/ 26131 w 44674"/>
                  <a:gd name="connsiteY1" fmla="*/ -102 h 76082"/>
                  <a:gd name="connsiteX2" fmla="*/ 45181 w 44674"/>
                  <a:gd name="connsiteY2" fmla="*/ 18948 h 76082"/>
                  <a:gd name="connsiteX3" fmla="*/ 45181 w 44674"/>
                  <a:gd name="connsiteY3" fmla="*/ 56931 h 76082"/>
                  <a:gd name="connsiteX4" fmla="*/ 26131 w 44674"/>
                  <a:gd name="connsiteY4" fmla="*/ 75981 h 76082"/>
                  <a:gd name="connsiteX5" fmla="*/ 19557 w 44674"/>
                  <a:gd name="connsiteY5" fmla="*/ 75981 h 76082"/>
                  <a:gd name="connsiteX6" fmla="*/ 507 w 44674"/>
                  <a:gd name="connsiteY6" fmla="*/ 56931 h 76082"/>
                  <a:gd name="connsiteX7" fmla="*/ 507 w 44674"/>
                  <a:gd name="connsiteY7" fmla="*/ 18948 h 76082"/>
                  <a:gd name="connsiteX8" fmla="*/ 19557 w 44674"/>
                  <a:gd name="connsiteY8" fmla="*/ -102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7" y="-102"/>
                    </a:moveTo>
                    <a:lnTo>
                      <a:pt x="26131" y="-102"/>
                    </a:lnTo>
                    <a:cubicBezTo>
                      <a:pt x="36652" y="-102"/>
                      <a:pt x="45181" y="8427"/>
                      <a:pt x="45181" y="18948"/>
                    </a:cubicBezTo>
                    <a:lnTo>
                      <a:pt x="45181" y="56931"/>
                    </a:lnTo>
                    <a:cubicBezTo>
                      <a:pt x="45181" y="67452"/>
                      <a:pt x="36652" y="75981"/>
                      <a:pt x="26131" y="75981"/>
                    </a:cubicBezTo>
                    <a:lnTo>
                      <a:pt x="19557" y="75981"/>
                    </a:lnTo>
                    <a:cubicBezTo>
                      <a:pt x="9036" y="75981"/>
                      <a:pt x="507" y="67452"/>
                      <a:pt x="507" y="56931"/>
                    </a:cubicBezTo>
                    <a:lnTo>
                      <a:pt x="507" y="18948"/>
                    </a:lnTo>
                    <a:cubicBezTo>
                      <a:pt x="507" y="8427"/>
                      <a:pt x="9036" y="-102"/>
                      <a:pt x="19557" y="-102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8E894F4A-0C72-7AED-A7CE-4A7946C18AEE}"/>
                  </a:ext>
                </a:extLst>
              </p:cNvPr>
              <p:cNvSpPr/>
              <p:nvPr/>
            </p:nvSpPr>
            <p:spPr>
              <a:xfrm rot="-631030">
                <a:off x="5688087" y="4091269"/>
                <a:ext cx="44674" cy="76082"/>
              </a:xfrm>
              <a:custGeom>
                <a:avLst/>
                <a:gdLst>
                  <a:gd name="connsiteX0" fmla="*/ 19557 w 44674"/>
                  <a:gd name="connsiteY0" fmla="*/ -103 h 76082"/>
                  <a:gd name="connsiteX1" fmla="*/ 26131 w 44674"/>
                  <a:gd name="connsiteY1" fmla="*/ -103 h 76082"/>
                  <a:gd name="connsiteX2" fmla="*/ 45181 w 44674"/>
                  <a:gd name="connsiteY2" fmla="*/ 18947 h 76082"/>
                  <a:gd name="connsiteX3" fmla="*/ 45181 w 44674"/>
                  <a:gd name="connsiteY3" fmla="*/ 56930 h 76082"/>
                  <a:gd name="connsiteX4" fmla="*/ 26131 w 44674"/>
                  <a:gd name="connsiteY4" fmla="*/ 75980 h 76082"/>
                  <a:gd name="connsiteX5" fmla="*/ 19557 w 44674"/>
                  <a:gd name="connsiteY5" fmla="*/ 75980 h 76082"/>
                  <a:gd name="connsiteX6" fmla="*/ 507 w 44674"/>
                  <a:gd name="connsiteY6" fmla="*/ 56930 h 76082"/>
                  <a:gd name="connsiteX7" fmla="*/ 507 w 44674"/>
                  <a:gd name="connsiteY7" fmla="*/ 18947 h 76082"/>
                  <a:gd name="connsiteX8" fmla="*/ 19557 w 44674"/>
                  <a:gd name="connsiteY8" fmla="*/ -103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7" y="-103"/>
                    </a:moveTo>
                    <a:lnTo>
                      <a:pt x="26131" y="-103"/>
                    </a:lnTo>
                    <a:cubicBezTo>
                      <a:pt x="36652" y="-103"/>
                      <a:pt x="45181" y="8426"/>
                      <a:pt x="45181" y="18947"/>
                    </a:cubicBezTo>
                    <a:lnTo>
                      <a:pt x="45181" y="56930"/>
                    </a:lnTo>
                    <a:cubicBezTo>
                      <a:pt x="45181" y="67451"/>
                      <a:pt x="36652" y="75980"/>
                      <a:pt x="26131" y="75980"/>
                    </a:cubicBezTo>
                    <a:lnTo>
                      <a:pt x="19557" y="75980"/>
                    </a:lnTo>
                    <a:cubicBezTo>
                      <a:pt x="9036" y="75980"/>
                      <a:pt x="507" y="67451"/>
                      <a:pt x="507" y="56930"/>
                    </a:cubicBezTo>
                    <a:lnTo>
                      <a:pt x="507" y="18947"/>
                    </a:lnTo>
                    <a:cubicBezTo>
                      <a:pt x="507" y="8426"/>
                      <a:pt x="9036" y="-103"/>
                      <a:pt x="19557" y="-103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CDF1DF97-A024-EB64-8C2B-21985735F699}"/>
                  </a:ext>
                </a:extLst>
              </p:cNvPr>
              <p:cNvSpPr/>
              <p:nvPr/>
            </p:nvSpPr>
            <p:spPr>
              <a:xfrm rot="-135035">
                <a:off x="4428320" y="4082295"/>
                <a:ext cx="44674" cy="76082"/>
              </a:xfrm>
              <a:custGeom>
                <a:avLst/>
                <a:gdLst>
                  <a:gd name="connsiteX0" fmla="*/ 19486 w 44674"/>
                  <a:gd name="connsiteY0" fmla="*/ -104 h 76082"/>
                  <a:gd name="connsiteX1" fmla="*/ 26061 w 44674"/>
                  <a:gd name="connsiteY1" fmla="*/ -104 h 76082"/>
                  <a:gd name="connsiteX2" fmla="*/ 45111 w 44674"/>
                  <a:gd name="connsiteY2" fmla="*/ 18946 h 76082"/>
                  <a:gd name="connsiteX3" fmla="*/ 45111 w 44674"/>
                  <a:gd name="connsiteY3" fmla="*/ 56929 h 76082"/>
                  <a:gd name="connsiteX4" fmla="*/ 26061 w 44674"/>
                  <a:gd name="connsiteY4" fmla="*/ 75979 h 76082"/>
                  <a:gd name="connsiteX5" fmla="*/ 19486 w 44674"/>
                  <a:gd name="connsiteY5" fmla="*/ 75979 h 76082"/>
                  <a:gd name="connsiteX6" fmla="*/ 436 w 44674"/>
                  <a:gd name="connsiteY6" fmla="*/ 56929 h 76082"/>
                  <a:gd name="connsiteX7" fmla="*/ 436 w 44674"/>
                  <a:gd name="connsiteY7" fmla="*/ 18946 h 76082"/>
                  <a:gd name="connsiteX8" fmla="*/ 19486 w 44674"/>
                  <a:gd name="connsiteY8" fmla="*/ -104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486" y="-104"/>
                    </a:moveTo>
                    <a:lnTo>
                      <a:pt x="26061" y="-104"/>
                    </a:lnTo>
                    <a:cubicBezTo>
                      <a:pt x="36582" y="-104"/>
                      <a:pt x="45111" y="8425"/>
                      <a:pt x="45111" y="18946"/>
                    </a:cubicBezTo>
                    <a:lnTo>
                      <a:pt x="45111" y="56929"/>
                    </a:lnTo>
                    <a:cubicBezTo>
                      <a:pt x="45111" y="67450"/>
                      <a:pt x="36582" y="75979"/>
                      <a:pt x="26061" y="75979"/>
                    </a:cubicBezTo>
                    <a:lnTo>
                      <a:pt x="19486" y="75979"/>
                    </a:lnTo>
                    <a:cubicBezTo>
                      <a:pt x="8965" y="75979"/>
                      <a:pt x="436" y="67450"/>
                      <a:pt x="436" y="56929"/>
                    </a:cubicBezTo>
                    <a:lnTo>
                      <a:pt x="436" y="18946"/>
                    </a:lnTo>
                    <a:cubicBezTo>
                      <a:pt x="436" y="8425"/>
                      <a:pt x="8965" y="-104"/>
                      <a:pt x="19486" y="-104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874E797F-49E6-0199-3654-48B5C8FDDE5C}"/>
                  </a:ext>
                </a:extLst>
              </p:cNvPr>
              <p:cNvSpPr/>
              <p:nvPr/>
            </p:nvSpPr>
            <p:spPr>
              <a:xfrm rot="-135035">
                <a:off x="4486909" y="4088667"/>
                <a:ext cx="44674" cy="76082"/>
              </a:xfrm>
              <a:custGeom>
                <a:avLst/>
                <a:gdLst>
                  <a:gd name="connsiteX0" fmla="*/ 19486 w 44674"/>
                  <a:gd name="connsiteY0" fmla="*/ -104 h 76082"/>
                  <a:gd name="connsiteX1" fmla="*/ 26061 w 44674"/>
                  <a:gd name="connsiteY1" fmla="*/ -104 h 76082"/>
                  <a:gd name="connsiteX2" fmla="*/ 45111 w 44674"/>
                  <a:gd name="connsiteY2" fmla="*/ 18946 h 76082"/>
                  <a:gd name="connsiteX3" fmla="*/ 45111 w 44674"/>
                  <a:gd name="connsiteY3" fmla="*/ 56929 h 76082"/>
                  <a:gd name="connsiteX4" fmla="*/ 26061 w 44674"/>
                  <a:gd name="connsiteY4" fmla="*/ 75979 h 76082"/>
                  <a:gd name="connsiteX5" fmla="*/ 19486 w 44674"/>
                  <a:gd name="connsiteY5" fmla="*/ 75979 h 76082"/>
                  <a:gd name="connsiteX6" fmla="*/ 436 w 44674"/>
                  <a:gd name="connsiteY6" fmla="*/ 56929 h 76082"/>
                  <a:gd name="connsiteX7" fmla="*/ 436 w 44674"/>
                  <a:gd name="connsiteY7" fmla="*/ 18946 h 76082"/>
                  <a:gd name="connsiteX8" fmla="*/ 19486 w 44674"/>
                  <a:gd name="connsiteY8" fmla="*/ -104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486" y="-104"/>
                    </a:moveTo>
                    <a:lnTo>
                      <a:pt x="26061" y="-104"/>
                    </a:lnTo>
                    <a:cubicBezTo>
                      <a:pt x="36582" y="-104"/>
                      <a:pt x="45111" y="8425"/>
                      <a:pt x="45111" y="18946"/>
                    </a:cubicBezTo>
                    <a:lnTo>
                      <a:pt x="45111" y="56929"/>
                    </a:lnTo>
                    <a:cubicBezTo>
                      <a:pt x="45111" y="67450"/>
                      <a:pt x="36582" y="75979"/>
                      <a:pt x="26061" y="75979"/>
                    </a:cubicBezTo>
                    <a:lnTo>
                      <a:pt x="19486" y="75979"/>
                    </a:lnTo>
                    <a:cubicBezTo>
                      <a:pt x="8965" y="75979"/>
                      <a:pt x="436" y="67450"/>
                      <a:pt x="436" y="56929"/>
                    </a:cubicBezTo>
                    <a:lnTo>
                      <a:pt x="436" y="18946"/>
                    </a:lnTo>
                    <a:cubicBezTo>
                      <a:pt x="436" y="8425"/>
                      <a:pt x="8965" y="-104"/>
                      <a:pt x="19486" y="-104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98A1474C-467B-34FC-64CE-BDA733EED8CB}"/>
                  </a:ext>
                </a:extLst>
              </p:cNvPr>
              <p:cNvSpPr/>
              <p:nvPr/>
            </p:nvSpPr>
            <p:spPr>
              <a:xfrm rot="-135035">
                <a:off x="4545497" y="4095038"/>
                <a:ext cx="44674" cy="76082"/>
              </a:xfrm>
              <a:custGeom>
                <a:avLst/>
                <a:gdLst>
                  <a:gd name="connsiteX0" fmla="*/ 19486 w 44674"/>
                  <a:gd name="connsiteY0" fmla="*/ -105 h 76082"/>
                  <a:gd name="connsiteX1" fmla="*/ 26061 w 44674"/>
                  <a:gd name="connsiteY1" fmla="*/ -105 h 76082"/>
                  <a:gd name="connsiteX2" fmla="*/ 45111 w 44674"/>
                  <a:gd name="connsiteY2" fmla="*/ 18946 h 76082"/>
                  <a:gd name="connsiteX3" fmla="*/ 45111 w 44674"/>
                  <a:gd name="connsiteY3" fmla="*/ 56928 h 76082"/>
                  <a:gd name="connsiteX4" fmla="*/ 26061 w 44674"/>
                  <a:gd name="connsiteY4" fmla="*/ 75978 h 76082"/>
                  <a:gd name="connsiteX5" fmla="*/ 19486 w 44674"/>
                  <a:gd name="connsiteY5" fmla="*/ 75978 h 76082"/>
                  <a:gd name="connsiteX6" fmla="*/ 436 w 44674"/>
                  <a:gd name="connsiteY6" fmla="*/ 56928 h 76082"/>
                  <a:gd name="connsiteX7" fmla="*/ 436 w 44674"/>
                  <a:gd name="connsiteY7" fmla="*/ 18946 h 76082"/>
                  <a:gd name="connsiteX8" fmla="*/ 19486 w 44674"/>
                  <a:gd name="connsiteY8" fmla="*/ -105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486" y="-105"/>
                    </a:moveTo>
                    <a:lnTo>
                      <a:pt x="26061" y="-105"/>
                    </a:lnTo>
                    <a:cubicBezTo>
                      <a:pt x="36582" y="-105"/>
                      <a:pt x="45111" y="8424"/>
                      <a:pt x="45111" y="18946"/>
                    </a:cubicBezTo>
                    <a:lnTo>
                      <a:pt x="45111" y="56928"/>
                    </a:lnTo>
                    <a:cubicBezTo>
                      <a:pt x="45111" y="67450"/>
                      <a:pt x="36582" y="75978"/>
                      <a:pt x="26061" y="75978"/>
                    </a:cubicBezTo>
                    <a:lnTo>
                      <a:pt x="19486" y="75978"/>
                    </a:lnTo>
                    <a:cubicBezTo>
                      <a:pt x="8965" y="75978"/>
                      <a:pt x="436" y="67450"/>
                      <a:pt x="436" y="56928"/>
                    </a:cubicBezTo>
                    <a:lnTo>
                      <a:pt x="436" y="18946"/>
                    </a:lnTo>
                    <a:cubicBezTo>
                      <a:pt x="436" y="8424"/>
                      <a:pt x="8965" y="-105"/>
                      <a:pt x="19486" y="-105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A221DA5-F2EB-9137-C000-EC050C08C34F}"/>
                  </a:ext>
                </a:extLst>
              </p:cNvPr>
              <p:cNvSpPr/>
              <p:nvPr/>
            </p:nvSpPr>
            <p:spPr>
              <a:xfrm rot="-135035">
                <a:off x="4604181" y="4101407"/>
                <a:ext cx="44674" cy="76082"/>
              </a:xfrm>
              <a:custGeom>
                <a:avLst/>
                <a:gdLst>
                  <a:gd name="connsiteX0" fmla="*/ 19486 w 44674"/>
                  <a:gd name="connsiteY0" fmla="*/ -105 h 76082"/>
                  <a:gd name="connsiteX1" fmla="*/ 26061 w 44674"/>
                  <a:gd name="connsiteY1" fmla="*/ -105 h 76082"/>
                  <a:gd name="connsiteX2" fmla="*/ 45111 w 44674"/>
                  <a:gd name="connsiteY2" fmla="*/ 18945 h 76082"/>
                  <a:gd name="connsiteX3" fmla="*/ 45111 w 44674"/>
                  <a:gd name="connsiteY3" fmla="*/ 56928 h 76082"/>
                  <a:gd name="connsiteX4" fmla="*/ 26061 w 44674"/>
                  <a:gd name="connsiteY4" fmla="*/ 75978 h 76082"/>
                  <a:gd name="connsiteX5" fmla="*/ 19486 w 44674"/>
                  <a:gd name="connsiteY5" fmla="*/ 75978 h 76082"/>
                  <a:gd name="connsiteX6" fmla="*/ 436 w 44674"/>
                  <a:gd name="connsiteY6" fmla="*/ 56928 h 76082"/>
                  <a:gd name="connsiteX7" fmla="*/ 436 w 44674"/>
                  <a:gd name="connsiteY7" fmla="*/ 18945 h 76082"/>
                  <a:gd name="connsiteX8" fmla="*/ 19486 w 44674"/>
                  <a:gd name="connsiteY8" fmla="*/ -105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486" y="-105"/>
                    </a:moveTo>
                    <a:lnTo>
                      <a:pt x="26061" y="-105"/>
                    </a:lnTo>
                    <a:cubicBezTo>
                      <a:pt x="36582" y="-105"/>
                      <a:pt x="45111" y="8424"/>
                      <a:pt x="45111" y="18945"/>
                    </a:cubicBezTo>
                    <a:lnTo>
                      <a:pt x="45111" y="56928"/>
                    </a:lnTo>
                    <a:cubicBezTo>
                      <a:pt x="45111" y="67449"/>
                      <a:pt x="36582" y="75978"/>
                      <a:pt x="26061" y="75978"/>
                    </a:cubicBezTo>
                    <a:lnTo>
                      <a:pt x="19486" y="75978"/>
                    </a:lnTo>
                    <a:cubicBezTo>
                      <a:pt x="8965" y="75978"/>
                      <a:pt x="436" y="67449"/>
                      <a:pt x="436" y="56928"/>
                    </a:cubicBezTo>
                    <a:lnTo>
                      <a:pt x="436" y="18945"/>
                    </a:lnTo>
                    <a:cubicBezTo>
                      <a:pt x="436" y="8424"/>
                      <a:pt x="8965" y="-105"/>
                      <a:pt x="19486" y="-105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9CDBF01B-08ED-5E1A-023C-B583EBD45EDF}"/>
                  </a:ext>
                </a:extLst>
              </p:cNvPr>
              <p:cNvSpPr/>
              <p:nvPr/>
            </p:nvSpPr>
            <p:spPr>
              <a:xfrm rot="-135035">
                <a:off x="4662769" y="4107779"/>
                <a:ext cx="44674" cy="76082"/>
              </a:xfrm>
              <a:custGeom>
                <a:avLst/>
                <a:gdLst>
                  <a:gd name="connsiteX0" fmla="*/ 19486 w 44674"/>
                  <a:gd name="connsiteY0" fmla="*/ -105 h 76082"/>
                  <a:gd name="connsiteX1" fmla="*/ 26061 w 44674"/>
                  <a:gd name="connsiteY1" fmla="*/ -105 h 76082"/>
                  <a:gd name="connsiteX2" fmla="*/ 45111 w 44674"/>
                  <a:gd name="connsiteY2" fmla="*/ 18945 h 76082"/>
                  <a:gd name="connsiteX3" fmla="*/ 45111 w 44674"/>
                  <a:gd name="connsiteY3" fmla="*/ 56928 h 76082"/>
                  <a:gd name="connsiteX4" fmla="*/ 26061 w 44674"/>
                  <a:gd name="connsiteY4" fmla="*/ 75978 h 76082"/>
                  <a:gd name="connsiteX5" fmla="*/ 19486 w 44674"/>
                  <a:gd name="connsiteY5" fmla="*/ 75978 h 76082"/>
                  <a:gd name="connsiteX6" fmla="*/ 436 w 44674"/>
                  <a:gd name="connsiteY6" fmla="*/ 56928 h 76082"/>
                  <a:gd name="connsiteX7" fmla="*/ 436 w 44674"/>
                  <a:gd name="connsiteY7" fmla="*/ 18945 h 76082"/>
                  <a:gd name="connsiteX8" fmla="*/ 19486 w 44674"/>
                  <a:gd name="connsiteY8" fmla="*/ -105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486" y="-105"/>
                    </a:moveTo>
                    <a:lnTo>
                      <a:pt x="26061" y="-105"/>
                    </a:lnTo>
                    <a:cubicBezTo>
                      <a:pt x="36582" y="-105"/>
                      <a:pt x="45111" y="8424"/>
                      <a:pt x="45111" y="18945"/>
                    </a:cubicBezTo>
                    <a:lnTo>
                      <a:pt x="45111" y="56928"/>
                    </a:lnTo>
                    <a:cubicBezTo>
                      <a:pt x="45111" y="67449"/>
                      <a:pt x="36582" y="75978"/>
                      <a:pt x="26061" y="75978"/>
                    </a:cubicBezTo>
                    <a:lnTo>
                      <a:pt x="19486" y="75978"/>
                    </a:lnTo>
                    <a:cubicBezTo>
                      <a:pt x="8965" y="75978"/>
                      <a:pt x="436" y="67449"/>
                      <a:pt x="436" y="56928"/>
                    </a:cubicBezTo>
                    <a:lnTo>
                      <a:pt x="436" y="18945"/>
                    </a:lnTo>
                    <a:cubicBezTo>
                      <a:pt x="436" y="8424"/>
                      <a:pt x="8965" y="-105"/>
                      <a:pt x="19486" y="-105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E7E3626E-B139-D1F6-01AB-A76A659AE0CA}"/>
                  </a:ext>
                </a:extLst>
              </p:cNvPr>
              <p:cNvSpPr/>
              <p:nvPr/>
            </p:nvSpPr>
            <p:spPr>
              <a:xfrm rot="-135035">
                <a:off x="4721358" y="4114151"/>
                <a:ext cx="44674" cy="76082"/>
              </a:xfrm>
              <a:custGeom>
                <a:avLst/>
                <a:gdLst>
                  <a:gd name="connsiteX0" fmla="*/ 19486 w 44674"/>
                  <a:gd name="connsiteY0" fmla="*/ -105 h 76082"/>
                  <a:gd name="connsiteX1" fmla="*/ 26061 w 44674"/>
                  <a:gd name="connsiteY1" fmla="*/ -105 h 76082"/>
                  <a:gd name="connsiteX2" fmla="*/ 45111 w 44674"/>
                  <a:gd name="connsiteY2" fmla="*/ 18945 h 76082"/>
                  <a:gd name="connsiteX3" fmla="*/ 45111 w 44674"/>
                  <a:gd name="connsiteY3" fmla="*/ 56928 h 76082"/>
                  <a:gd name="connsiteX4" fmla="*/ 26061 w 44674"/>
                  <a:gd name="connsiteY4" fmla="*/ 75978 h 76082"/>
                  <a:gd name="connsiteX5" fmla="*/ 19486 w 44674"/>
                  <a:gd name="connsiteY5" fmla="*/ 75978 h 76082"/>
                  <a:gd name="connsiteX6" fmla="*/ 436 w 44674"/>
                  <a:gd name="connsiteY6" fmla="*/ 56928 h 76082"/>
                  <a:gd name="connsiteX7" fmla="*/ 436 w 44674"/>
                  <a:gd name="connsiteY7" fmla="*/ 18945 h 76082"/>
                  <a:gd name="connsiteX8" fmla="*/ 19486 w 44674"/>
                  <a:gd name="connsiteY8" fmla="*/ -105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486" y="-105"/>
                    </a:moveTo>
                    <a:lnTo>
                      <a:pt x="26061" y="-105"/>
                    </a:lnTo>
                    <a:cubicBezTo>
                      <a:pt x="36582" y="-105"/>
                      <a:pt x="45111" y="8424"/>
                      <a:pt x="45111" y="18945"/>
                    </a:cubicBezTo>
                    <a:lnTo>
                      <a:pt x="45111" y="56928"/>
                    </a:lnTo>
                    <a:cubicBezTo>
                      <a:pt x="45111" y="67449"/>
                      <a:pt x="36582" y="75978"/>
                      <a:pt x="26061" y="75978"/>
                    </a:cubicBezTo>
                    <a:lnTo>
                      <a:pt x="19486" y="75978"/>
                    </a:lnTo>
                    <a:cubicBezTo>
                      <a:pt x="8965" y="75978"/>
                      <a:pt x="436" y="67449"/>
                      <a:pt x="436" y="56928"/>
                    </a:cubicBezTo>
                    <a:lnTo>
                      <a:pt x="436" y="18945"/>
                    </a:lnTo>
                    <a:cubicBezTo>
                      <a:pt x="436" y="8424"/>
                      <a:pt x="8965" y="-105"/>
                      <a:pt x="19486" y="-105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EC0915B7-DB9A-1596-9E02-F3C12D5C86F3}"/>
                  </a:ext>
                </a:extLst>
              </p:cNvPr>
              <p:cNvSpPr/>
              <p:nvPr/>
            </p:nvSpPr>
            <p:spPr>
              <a:xfrm rot="-135035">
                <a:off x="4779946" y="4120522"/>
                <a:ext cx="44674" cy="76082"/>
              </a:xfrm>
              <a:custGeom>
                <a:avLst/>
                <a:gdLst>
                  <a:gd name="connsiteX0" fmla="*/ 19487 w 44674"/>
                  <a:gd name="connsiteY0" fmla="*/ -105 h 76082"/>
                  <a:gd name="connsiteX1" fmla="*/ 26061 w 44674"/>
                  <a:gd name="connsiteY1" fmla="*/ -105 h 76082"/>
                  <a:gd name="connsiteX2" fmla="*/ 45111 w 44674"/>
                  <a:gd name="connsiteY2" fmla="*/ 18945 h 76082"/>
                  <a:gd name="connsiteX3" fmla="*/ 45111 w 44674"/>
                  <a:gd name="connsiteY3" fmla="*/ 56927 h 76082"/>
                  <a:gd name="connsiteX4" fmla="*/ 26061 w 44674"/>
                  <a:gd name="connsiteY4" fmla="*/ 75977 h 76082"/>
                  <a:gd name="connsiteX5" fmla="*/ 19487 w 44674"/>
                  <a:gd name="connsiteY5" fmla="*/ 75977 h 76082"/>
                  <a:gd name="connsiteX6" fmla="*/ 437 w 44674"/>
                  <a:gd name="connsiteY6" fmla="*/ 56927 h 76082"/>
                  <a:gd name="connsiteX7" fmla="*/ 437 w 44674"/>
                  <a:gd name="connsiteY7" fmla="*/ 18945 h 76082"/>
                  <a:gd name="connsiteX8" fmla="*/ 19487 w 44674"/>
                  <a:gd name="connsiteY8" fmla="*/ -105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487" y="-105"/>
                    </a:moveTo>
                    <a:lnTo>
                      <a:pt x="26061" y="-105"/>
                    </a:lnTo>
                    <a:cubicBezTo>
                      <a:pt x="36582" y="-105"/>
                      <a:pt x="45111" y="8423"/>
                      <a:pt x="45111" y="18945"/>
                    </a:cubicBezTo>
                    <a:lnTo>
                      <a:pt x="45111" y="56927"/>
                    </a:lnTo>
                    <a:cubicBezTo>
                      <a:pt x="45111" y="67449"/>
                      <a:pt x="36582" y="75977"/>
                      <a:pt x="26061" y="75977"/>
                    </a:cubicBezTo>
                    <a:lnTo>
                      <a:pt x="19487" y="75977"/>
                    </a:lnTo>
                    <a:cubicBezTo>
                      <a:pt x="8965" y="75977"/>
                      <a:pt x="437" y="67449"/>
                      <a:pt x="437" y="56927"/>
                    </a:cubicBezTo>
                    <a:lnTo>
                      <a:pt x="437" y="18945"/>
                    </a:lnTo>
                    <a:cubicBezTo>
                      <a:pt x="437" y="8423"/>
                      <a:pt x="8965" y="-105"/>
                      <a:pt x="19487" y="-105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75F43B76-F682-A452-68B6-CB822C819E10}"/>
                  </a:ext>
                </a:extLst>
              </p:cNvPr>
              <p:cNvSpPr/>
              <p:nvPr/>
            </p:nvSpPr>
            <p:spPr>
              <a:xfrm rot="-135035">
                <a:off x="4838544" y="4126894"/>
                <a:ext cx="44674" cy="76082"/>
              </a:xfrm>
              <a:custGeom>
                <a:avLst/>
                <a:gdLst>
                  <a:gd name="connsiteX0" fmla="*/ 19487 w 44674"/>
                  <a:gd name="connsiteY0" fmla="*/ -106 h 76082"/>
                  <a:gd name="connsiteX1" fmla="*/ 26061 w 44674"/>
                  <a:gd name="connsiteY1" fmla="*/ -106 h 76082"/>
                  <a:gd name="connsiteX2" fmla="*/ 45111 w 44674"/>
                  <a:gd name="connsiteY2" fmla="*/ 18944 h 76082"/>
                  <a:gd name="connsiteX3" fmla="*/ 45111 w 44674"/>
                  <a:gd name="connsiteY3" fmla="*/ 56927 h 76082"/>
                  <a:gd name="connsiteX4" fmla="*/ 26061 w 44674"/>
                  <a:gd name="connsiteY4" fmla="*/ 75977 h 76082"/>
                  <a:gd name="connsiteX5" fmla="*/ 19487 w 44674"/>
                  <a:gd name="connsiteY5" fmla="*/ 75977 h 76082"/>
                  <a:gd name="connsiteX6" fmla="*/ 437 w 44674"/>
                  <a:gd name="connsiteY6" fmla="*/ 56927 h 76082"/>
                  <a:gd name="connsiteX7" fmla="*/ 437 w 44674"/>
                  <a:gd name="connsiteY7" fmla="*/ 18944 h 76082"/>
                  <a:gd name="connsiteX8" fmla="*/ 19487 w 44674"/>
                  <a:gd name="connsiteY8" fmla="*/ -106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487" y="-106"/>
                    </a:moveTo>
                    <a:lnTo>
                      <a:pt x="26061" y="-106"/>
                    </a:lnTo>
                    <a:cubicBezTo>
                      <a:pt x="36582" y="-106"/>
                      <a:pt x="45111" y="8423"/>
                      <a:pt x="45111" y="18944"/>
                    </a:cubicBezTo>
                    <a:lnTo>
                      <a:pt x="45111" y="56927"/>
                    </a:lnTo>
                    <a:cubicBezTo>
                      <a:pt x="45111" y="67448"/>
                      <a:pt x="36582" y="75977"/>
                      <a:pt x="26061" y="75977"/>
                    </a:cubicBezTo>
                    <a:lnTo>
                      <a:pt x="19487" y="75977"/>
                    </a:lnTo>
                    <a:cubicBezTo>
                      <a:pt x="8966" y="75977"/>
                      <a:pt x="437" y="67448"/>
                      <a:pt x="437" y="56927"/>
                    </a:cubicBezTo>
                    <a:lnTo>
                      <a:pt x="437" y="18944"/>
                    </a:lnTo>
                    <a:cubicBezTo>
                      <a:pt x="437" y="8423"/>
                      <a:pt x="8966" y="-106"/>
                      <a:pt x="19487" y="-106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60BD6CF4-607D-B01A-DECB-9DADA522129D}"/>
                  </a:ext>
                </a:extLst>
              </p:cNvPr>
              <p:cNvSpPr/>
              <p:nvPr/>
            </p:nvSpPr>
            <p:spPr>
              <a:xfrm rot="-807014">
                <a:off x="8339531" y="3977706"/>
                <a:ext cx="44674" cy="76082"/>
              </a:xfrm>
              <a:custGeom>
                <a:avLst/>
                <a:gdLst>
                  <a:gd name="connsiteX0" fmla="*/ 19587 w 44674"/>
                  <a:gd name="connsiteY0" fmla="*/ -164 h 76082"/>
                  <a:gd name="connsiteX1" fmla="*/ 26161 w 44674"/>
                  <a:gd name="connsiteY1" fmla="*/ -164 h 76082"/>
                  <a:gd name="connsiteX2" fmla="*/ 45211 w 44674"/>
                  <a:gd name="connsiteY2" fmla="*/ 18886 h 76082"/>
                  <a:gd name="connsiteX3" fmla="*/ 45211 w 44674"/>
                  <a:gd name="connsiteY3" fmla="*/ 56869 h 76082"/>
                  <a:gd name="connsiteX4" fmla="*/ 26161 w 44674"/>
                  <a:gd name="connsiteY4" fmla="*/ 75919 h 76082"/>
                  <a:gd name="connsiteX5" fmla="*/ 19587 w 44674"/>
                  <a:gd name="connsiteY5" fmla="*/ 75919 h 76082"/>
                  <a:gd name="connsiteX6" fmla="*/ 537 w 44674"/>
                  <a:gd name="connsiteY6" fmla="*/ 56869 h 76082"/>
                  <a:gd name="connsiteX7" fmla="*/ 537 w 44674"/>
                  <a:gd name="connsiteY7" fmla="*/ 18886 h 76082"/>
                  <a:gd name="connsiteX8" fmla="*/ 19587 w 44674"/>
                  <a:gd name="connsiteY8" fmla="*/ -164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87" y="-164"/>
                    </a:moveTo>
                    <a:lnTo>
                      <a:pt x="26161" y="-164"/>
                    </a:lnTo>
                    <a:cubicBezTo>
                      <a:pt x="36682" y="-164"/>
                      <a:pt x="45211" y="8365"/>
                      <a:pt x="45211" y="18886"/>
                    </a:cubicBezTo>
                    <a:lnTo>
                      <a:pt x="45211" y="56869"/>
                    </a:lnTo>
                    <a:cubicBezTo>
                      <a:pt x="45211" y="67390"/>
                      <a:pt x="36682" y="75919"/>
                      <a:pt x="26161" y="75919"/>
                    </a:cubicBezTo>
                    <a:lnTo>
                      <a:pt x="19587" y="75919"/>
                    </a:lnTo>
                    <a:cubicBezTo>
                      <a:pt x="9066" y="75919"/>
                      <a:pt x="537" y="67390"/>
                      <a:pt x="537" y="56869"/>
                    </a:cubicBezTo>
                    <a:lnTo>
                      <a:pt x="537" y="18886"/>
                    </a:lnTo>
                    <a:cubicBezTo>
                      <a:pt x="537" y="8365"/>
                      <a:pt x="9066" y="-164"/>
                      <a:pt x="19587" y="-164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C07416E-7669-684B-A30D-110943BE9826}"/>
                  </a:ext>
                </a:extLst>
              </p:cNvPr>
              <p:cNvSpPr/>
              <p:nvPr/>
            </p:nvSpPr>
            <p:spPr>
              <a:xfrm rot="-631030">
                <a:off x="7543634" y="4010198"/>
                <a:ext cx="44674" cy="76083"/>
              </a:xfrm>
              <a:custGeom>
                <a:avLst/>
                <a:gdLst>
                  <a:gd name="connsiteX0" fmla="*/ 19559 w 44674"/>
                  <a:gd name="connsiteY0" fmla="*/ -139 h 76083"/>
                  <a:gd name="connsiteX1" fmla="*/ 26133 w 44674"/>
                  <a:gd name="connsiteY1" fmla="*/ -139 h 76083"/>
                  <a:gd name="connsiteX2" fmla="*/ 45183 w 44674"/>
                  <a:gd name="connsiteY2" fmla="*/ 18911 h 76083"/>
                  <a:gd name="connsiteX3" fmla="*/ 45183 w 44674"/>
                  <a:gd name="connsiteY3" fmla="*/ 56894 h 76083"/>
                  <a:gd name="connsiteX4" fmla="*/ 26133 w 44674"/>
                  <a:gd name="connsiteY4" fmla="*/ 75944 h 76083"/>
                  <a:gd name="connsiteX5" fmla="*/ 19559 w 44674"/>
                  <a:gd name="connsiteY5" fmla="*/ 75944 h 76083"/>
                  <a:gd name="connsiteX6" fmla="*/ 509 w 44674"/>
                  <a:gd name="connsiteY6" fmla="*/ 56894 h 76083"/>
                  <a:gd name="connsiteX7" fmla="*/ 509 w 44674"/>
                  <a:gd name="connsiteY7" fmla="*/ 18911 h 76083"/>
                  <a:gd name="connsiteX8" fmla="*/ 19559 w 44674"/>
                  <a:gd name="connsiteY8" fmla="*/ -139 h 7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3">
                    <a:moveTo>
                      <a:pt x="19559" y="-139"/>
                    </a:moveTo>
                    <a:lnTo>
                      <a:pt x="26133" y="-139"/>
                    </a:lnTo>
                    <a:cubicBezTo>
                      <a:pt x="36654" y="-139"/>
                      <a:pt x="45183" y="8390"/>
                      <a:pt x="45183" y="18911"/>
                    </a:cubicBezTo>
                    <a:lnTo>
                      <a:pt x="45183" y="56894"/>
                    </a:lnTo>
                    <a:cubicBezTo>
                      <a:pt x="45183" y="67415"/>
                      <a:pt x="36654" y="75944"/>
                      <a:pt x="26133" y="75944"/>
                    </a:cubicBezTo>
                    <a:lnTo>
                      <a:pt x="19559" y="75944"/>
                    </a:lnTo>
                    <a:cubicBezTo>
                      <a:pt x="9038" y="75944"/>
                      <a:pt x="509" y="67415"/>
                      <a:pt x="509" y="56894"/>
                    </a:cubicBezTo>
                    <a:lnTo>
                      <a:pt x="509" y="18911"/>
                    </a:lnTo>
                    <a:cubicBezTo>
                      <a:pt x="509" y="8390"/>
                      <a:pt x="9038" y="-139"/>
                      <a:pt x="19559" y="-139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6A9CB4C7-96F3-39B0-86A6-7E873833B1F7}"/>
                  </a:ext>
                </a:extLst>
              </p:cNvPr>
              <p:cNvSpPr/>
              <p:nvPr/>
            </p:nvSpPr>
            <p:spPr>
              <a:xfrm rot="-631030">
                <a:off x="7602530" y="4008080"/>
                <a:ext cx="44674" cy="76082"/>
              </a:xfrm>
              <a:custGeom>
                <a:avLst/>
                <a:gdLst>
                  <a:gd name="connsiteX0" fmla="*/ 19559 w 44674"/>
                  <a:gd name="connsiteY0" fmla="*/ -140 h 76082"/>
                  <a:gd name="connsiteX1" fmla="*/ 26133 w 44674"/>
                  <a:gd name="connsiteY1" fmla="*/ -140 h 76082"/>
                  <a:gd name="connsiteX2" fmla="*/ 45183 w 44674"/>
                  <a:gd name="connsiteY2" fmla="*/ 18910 h 76082"/>
                  <a:gd name="connsiteX3" fmla="*/ 45183 w 44674"/>
                  <a:gd name="connsiteY3" fmla="*/ 56893 h 76082"/>
                  <a:gd name="connsiteX4" fmla="*/ 26133 w 44674"/>
                  <a:gd name="connsiteY4" fmla="*/ 75943 h 76082"/>
                  <a:gd name="connsiteX5" fmla="*/ 19559 w 44674"/>
                  <a:gd name="connsiteY5" fmla="*/ 75943 h 76082"/>
                  <a:gd name="connsiteX6" fmla="*/ 509 w 44674"/>
                  <a:gd name="connsiteY6" fmla="*/ 56893 h 76082"/>
                  <a:gd name="connsiteX7" fmla="*/ 509 w 44674"/>
                  <a:gd name="connsiteY7" fmla="*/ 18910 h 76082"/>
                  <a:gd name="connsiteX8" fmla="*/ 19559 w 44674"/>
                  <a:gd name="connsiteY8" fmla="*/ -140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9" y="-140"/>
                    </a:moveTo>
                    <a:lnTo>
                      <a:pt x="26133" y="-140"/>
                    </a:lnTo>
                    <a:cubicBezTo>
                      <a:pt x="36654" y="-140"/>
                      <a:pt x="45183" y="8389"/>
                      <a:pt x="45183" y="18910"/>
                    </a:cubicBezTo>
                    <a:lnTo>
                      <a:pt x="45183" y="56893"/>
                    </a:lnTo>
                    <a:cubicBezTo>
                      <a:pt x="45183" y="67414"/>
                      <a:pt x="36654" y="75943"/>
                      <a:pt x="26133" y="75943"/>
                    </a:cubicBezTo>
                    <a:lnTo>
                      <a:pt x="19559" y="75943"/>
                    </a:lnTo>
                    <a:cubicBezTo>
                      <a:pt x="9038" y="75943"/>
                      <a:pt x="509" y="67414"/>
                      <a:pt x="509" y="56893"/>
                    </a:cubicBezTo>
                    <a:lnTo>
                      <a:pt x="509" y="18910"/>
                    </a:lnTo>
                    <a:cubicBezTo>
                      <a:pt x="509" y="8389"/>
                      <a:pt x="9038" y="-140"/>
                      <a:pt x="19559" y="-140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7358CF2-D8D2-CA4E-644A-D66A51A1EA6A}"/>
                  </a:ext>
                </a:extLst>
              </p:cNvPr>
              <p:cNvSpPr/>
              <p:nvPr/>
            </p:nvSpPr>
            <p:spPr>
              <a:xfrm rot="-631030">
                <a:off x="7661425" y="4005962"/>
                <a:ext cx="44674" cy="76083"/>
              </a:xfrm>
              <a:custGeom>
                <a:avLst/>
                <a:gdLst>
                  <a:gd name="connsiteX0" fmla="*/ 19559 w 44674"/>
                  <a:gd name="connsiteY0" fmla="*/ -141 h 76083"/>
                  <a:gd name="connsiteX1" fmla="*/ 26133 w 44674"/>
                  <a:gd name="connsiteY1" fmla="*/ -141 h 76083"/>
                  <a:gd name="connsiteX2" fmla="*/ 45183 w 44674"/>
                  <a:gd name="connsiteY2" fmla="*/ 18909 h 76083"/>
                  <a:gd name="connsiteX3" fmla="*/ 45183 w 44674"/>
                  <a:gd name="connsiteY3" fmla="*/ 56892 h 76083"/>
                  <a:gd name="connsiteX4" fmla="*/ 26133 w 44674"/>
                  <a:gd name="connsiteY4" fmla="*/ 75942 h 76083"/>
                  <a:gd name="connsiteX5" fmla="*/ 19559 w 44674"/>
                  <a:gd name="connsiteY5" fmla="*/ 75942 h 76083"/>
                  <a:gd name="connsiteX6" fmla="*/ 509 w 44674"/>
                  <a:gd name="connsiteY6" fmla="*/ 56892 h 76083"/>
                  <a:gd name="connsiteX7" fmla="*/ 509 w 44674"/>
                  <a:gd name="connsiteY7" fmla="*/ 18909 h 76083"/>
                  <a:gd name="connsiteX8" fmla="*/ 19559 w 44674"/>
                  <a:gd name="connsiteY8" fmla="*/ -141 h 7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3">
                    <a:moveTo>
                      <a:pt x="19559" y="-141"/>
                    </a:moveTo>
                    <a:lnTo>
                      <a:pt x="26133" y="-141"/>
                    </a:lnTo>
                    <a:cubicBezTo>
                      <a:pt x="36654" y="-141"/>
                      <a:pt x="45183" y="8388"/>
                      <a:pt x="45183" y="18909"/>
                    </a:cubicBezTo>
                    <a:lnTo>
                      <a:pt x="45183" y="56892"/>
                    </a:lnTo>
                    <a:cubicBezTo>
                      <a:pt x="45183" y="67413"/>
                      <a:pt x="36654" y="75942"/>
                      <a:pt x="26133" y="75942"/>
                    </a:cubicBezTo>
                    <a:lnTo>
                      <a:pt x="19559" y="75942"/>
                    </a:lnTo>
                    <a:cubicBezTo>
                      <a:pt x="9038" y="75942"/>
                      <a:pt x="509" y="67413"/>
                      <a:pt x="509" y="56892"/>
                    </a:cubicBezTo>
                    <a:lnTo>
                      <a:pt x="509" y="18909"/>
                    </a:lnTo>
                    <a:cubicBezTo>
                      <a:pt x="509" y="8388"/>
                      <a:pt x="9038" y="-141"/>
                      <a:pt x="19559" y="-141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04B1CB3E-42EE-2B06-9154-6D00BB39FBBF}"/>
                  </a:ext>
                </a:extLst>
              </p:cNvPr>
              <p:cNvSpPr/>
              <p:nvPr/>
            </p:nvSpPr>
            <p:spPr>
              <a:xfrm rot="-631030">
                <a:off x="7720304" y="4003751"/>
                <a:ext cx="44674" cy="76082"/>
              </a:xfrm>
              <a:custGeom>
                <a:avLst/>
                <a:gdLst>
                  <a:gd name="connsiteX0" fmla="*/ 19559 w 44674"/>
                  <a:gd name="connsiteY0" fmla="*/ -142 h 76082"/>
                  <a:gd name="connsiteX1" fmla="*/ 26133 w 44674"/>
                  <a:gd name="connsiteY1" fmla="*/ -142 h 76082"/>
                  <a:gd name="connsiteX2" fmla="*/ 45183 w 44674"/>
                  <a:gd name="connsiteY2" fmla="*/ 18908 h 76082"/>
                  <a:gd name="connsiteX3" fmla="*/ 45183 w 44674"/>
                  <a:gd name="connsiteY3" fmla="*/ 56890 h 76082"/>
                  <a:gd name="connsiteX4" fmla="*/ 26133 w 44674"/>
                  <a:gd name="connsiteY4" fmla="*/ 75940 h 76082"/>
                  <a:gd name="connsiteX5" fmla="*/ 19559 w 44674"/>
                  <a:gd name="connsiteY5" fmla="*/ 75940 h 76082"/>
                  <a:gd name="connsiteX6" fmla="*/ 509 w 44674"/>
                  <a:gd name="connsiteY6" fmla="*/ 56890 h 76082"/>
                  <a:gd name="connsiteX7" fmla="*/ 509 w 44674"/>
                  <a:gd name="connsiteY7" fmla="*/ 18908 h 76082"/>
                  <a:gd name="connsiteX8" fmla="*/ 19559 w 44674"/>
                  <a:gd name="connsiteY8" fmla="*/ -142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9" y="-142"/>
                    </a:moveTo>
                    <a:lnTo>
                      <a:pt x="26133" y="-142"/>
                    </a:lnTo>
                    <a:cubicBezTo>
                      <a:pt x="36654" y="-142"/>
                      <a:pt x="45183" y="8387"/>
                      <a:pt x="45183" y="18908"/>
                    </a:cubicBezTo>
                    <a:lnTo>
                      <a:pt x="45183" y="56890"/>
                    </a:lnTo>
                    <a:cubicBezTo>
                      <a:pt x="45183" y="67411"/>
                      <a:pt x="36654" y="75940"/>
                      <a:pt x="26133" y="75940"/>
                    </a:cubicBezTo>
                    <a:lnTo>
                      <a:pt x="19559" y="75940"/>
                    </a:lnTo>
                    <a:cubicBezTo>
                      <a:pt x="9038" y="75940"/>
                      <a:pt x="509" y="67411"/>
                      <a:pt x="509" y="56890"/>
                    </a:cubicBezTo>
                    <a:lnTo>
                      <a:pt x="509" y="18908"/>
                    </a:lnTo>
                    <a:cubicBezTo>
                      <a:pt x="509" y="8387"/>
                      <a:pt x="9038" y="-142"/>
                      <a:pt x="19559" y="-142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ED4C8962-78E7-41DE-287E-CED74D412A88}"/>
                  </a:ext>
                </a:extLst>
              </p:cNvPr>
              <p:cNvSpPr/>
              <p:nvPr/>
            </p:nvSpPr>
            <p:spPr>
              <a:xfrm rot="-631030">
                <a:off x="7779293" y="4001615"/>
                <a:ext cx="44674" cy="76083"/>
              </a:xfrm>
              <a:custGeom>
                <a:avLst/>
                <a:gdLst>
                  <a:gd name="connsiteX0" fmla="*/ 19559 w 44674"/>
                  <a:gd name="connsiteY0" fmla="*/ -144 h 76083"/>
                  <a:gd name="connsiteX1" fmla="*/ 26133 w 44674"/>
                  <a:gd name="connsiteY1" fmla="*/ -144 h 76083"/>
                  <a:gd name="connsiteX2" fmla="*/ 45183 w 44674"/>
                  <a:gd name="connsiteY2" fmla="*/ 18906 h 76083"/>
                  <a:gd name="connsiteX3" fmla="*/ 45183 w 44674"/>
                  <a:gd name="connsiteY3" fmla="*/ 56890 h 76083"/>
                  <a:gd name="connsiteX4" fmla="*/ 26133 w 44674"/>
                  <a:gd name="connsiteY4" fmla="*/ 75940 h 76083"/>
                  <a:gd name="connsiteX5" fmla="*/ 19559 w 44674"/>
                  <a:gd name="connsiteY5" fmla="*/ 75940 h 76083"/>
                  <a:gd name="connsiteX6" fmla="*/ 509 w 44674"/>
                  <a:gd name="connsiteY6" fmla="*/ 56890 h 76083"/>
                  <a:gd name="connsiteX7" fmla="*/ 509 w 44674"/>
                  <a:gd name="connsiteY7" fmla="*/ 18906 h 76083"/>
                  <a:gd name="connsiteX8" fmla="*/ 19559 w 44674"/>
                  <a:gd name="connsiteY8" fmla="*/ -144 h 7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3">
                    <a:moveTo>
                      <a:pt x="19559" y="-144"/>
                    </a:moveTo>
                    <a:lnTo>
                      <a:pt x="26133" y="-144"/>
                    </a:lnTo>
                    <a:cubicBezTo>
                      <a:pt x="36654" y="-144"/>
                      <a:pt x="45183" y="8386"/>
                      <a:pt x="45183" y="18906"/>
                    </a:cubicBezTo>
                    <a:lnTo>
                      <a:pt x="45183" y="56890"/>
                    </a:lnTo>
                    <a:cubicBezTo>
                      <a:pt x="45183" y="67410"/>
                      <a:pt x="36654" y="75940"/>
                      <a:pt x="26133" y="75940"/>
                    </a:cubicBezTo>
                    <a:lnTo>
                      <a:pt x="19559" y="75940"/>
                    </a:lnTo>
                    <a:cubicBezTo>
                      <a:pt x="9038" y="75940"/>
                      <a:pt x="509" y="67410"/>
                      <a:pt x="509" y="56890"/>
                    </a:cubicBezTo>
                    <a:lnTo>
                      <a:pt x="509" y="18906"/>
                    </a:lnTo>
                    <a:cubicBezTo>
                      <a:pt x="509" y="8386"/>
                      <a:pt x="9038" y="-144"/>
                      <a:pt x="19559" y="-144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3102941-F0D8-50B8-5356-8856960070B2}"/>
                  </a:ext>
                </a:extLst>
              </p:cNvPr>
              <p:cNvSpPr/>
              <p:nvPr/>
            </p:nvSpPr>
            <p:spPr>
              <a:xfrm rot="-631030">
                <a:off x="7838189" y="3999497"/>
                <a:ext cx="44674" cy="76082"/>
              </a:xfrm>
              <a:custGeom>
                <a:avLst/>
                <a:gdLst>
                  <a:gd name="connsiteX0" fmla="*/ 19559 w 44674"/>
                  <a:gd name="connsiteY0" fmla="*/ -145 h 76082"/>
                  <a:gd name="connsiteX1" fmla="*/ 26134 w 44674"/>
                  <a:gd name="connsiteY1" fmla="*/ -145 h 76082"/>
                  <a:gd name="connsiteX2" fmla="*/ 45184 w 44674"/>
                  <a:gd name="connsiteY2" fmla="*/ 18905 h 76082"/>
                  <a:gd name="connsiteX3" fmla="*/ 45184 w 44674"/>
                  <a:gd name="connsiteY3" fmla="*/ 56888 h 76082"/>
                  <a:gd name="connsiteX4" fmla="*/ 26134 w 44674"/>
                  <a:gd name="connsiteY4" fmla="*/ 75938 h 76082"/>
                  <a:gd name="connsiteX5" fmla="*/ 19559 w 44674"/>
                  <a:gd name="connsiteY5" fmla="*/ 75938 h 76082"/>
                  <a:gd name="connsiteX6" fmla="*/ 509 w 44674"/>
                  <a:gd name="connsiteY6" fmla="*/ 56888 h 76082"/>
                  <a:gd name="connsiteX7" fmla="*/ 509 w 44674"/>
                  <a:gd name="connsiteY7" fmla="*/ 18905 h 76082"/>
                  <a:gd name="connsiteX8" fmla="*/ 19559 w 44674"/>
                  <a:gd name="connsiteY8" fmla="*/ -145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9" y="-145"/>
                    </a:moveTo>
                    <a:lnTo>
                      <a:pt x="26134" y="-145"/>
                    </a:lnTo>
                    <a:cubicBezTo>
                      <a:pt x="36655" y="-145"/>
                      <a:pt x="45184" y="8384"/>
                      <a:pt x="45184" y="18905"/>
                    </a:cubicBezTo>
                    <a:lnTo>
                      <a:pt x="45184" y="56888"/>
                    </a:lnTo>
                    <a:cubicBezTo>
                      <a:pt x="45184" y="67409"/>
                      <a:pt x="36655" y="75938"/>
                      <a:pt x="26134" y="75938"/>
                    </a:cubicBezTo>
                    <a:lnTo>
                      <a:pt x="19559" y="75938"/>
                    </a:lnTo>
                    <a:cubicBezTo>
                      <a:pt x="9038" y="75938"/>
                      <a:pt x="509" y="67409"/>
                      <a:pt x="509" y="56888"/>
                    </a:cubicBezTo>
                    <a:lnTo>
                      <a:pt x="509" y="18905"/>
                    </a:lnTo>
                    <a:cubicBezTo>
                      <a:pt x="509" y="8384"/>
                      <a:pt x="9038" y="-145"/>
                      <a:pt x="19559" y="-145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70795097-099A-AA26-7D66-F4537D06C796}"/>
                  </a:ext>
                </a:extLst>
              </p:cNvPr>
              <p:cNvSpPr/>
              <p:nvPr/>
            </p:nvSpPr>
            <p:spPr>
              <a:xfrm rot="-631030">
                <a:off x="7897085" y="3997379"/>
                <a:ext cx="44674" cy="76082"/>
              </a:xfrm>
              <a:custGeom>
                <a:avLst/>
                <a:gdLst>
                  <a:gd name="connsiteX0" fmla="*/ 19559 w 44674"/>
                  <a:gd name="connsiteY0" fmla="*/ -146 h 76082"/>
                  <a:gd name="connsiteX1" fmla="*/ 26133 w 44674"/>
                  <a:gd name="connsiteY1" fmla="*/ -146 h 76082"/>
                  <a:gd name="connsiteX2" fmla="*/ 45183 w 44674"/>
                  <a:gd name="connsiteY2" fmla="*/ 18904 h 76082"/>
                  <a:gd name="connsiteX3" fmla="*/ 45183 w 44674"/>
                  <a:gd name="connsiteY3" fmla="*/ 56887 h 76082"/>
                  <a:gd name="connsiteX4" fmla="*/ 26133 w 44674"/>
                  <a:gd name="connsiteY4" fmla="*/ 75937 h 76082"/>
                  <a:gd name="connsiteX5" fmla="*/ 19559 w 44674"/>
                  <a:gd name="connsiteY5" fmla="*/ 75937 h 76082"/>
                  <a:gd name="connsiteX6" fmla="*/ 509 w 44674"/>
                  <a:gd name="connsiteY6" fmla="*/ 56887 h 76082"/>
                  <a:gd name="connsiteX7" fmla="*/ 509 w 44674"/>
                  <a:gd name="connsiteY7" fmla="*/ 18904 h 76082"/>
                  <a:gd name="connsiteX8" fmla="*/ 19559 w 44674"/>
                  <a:gd name="connsiteY8" fmla="*/ -146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9" y="-146"/>
                    </a:moveTo>
                    <a:lnTo>
                      <a:pt x="26133" y="-146"/>
                    </a:lnTo>
                    <a:cubicBezTo>
                      <a:pt x="36654" y="-146"/>
                      <a:pt x="45183" y="8383"/>
                      <a:pt x="45183" y="18904"/>
                    </a:cubicBezTo>
                    <a:lnTo>
                      <a:pt x="45183" y="56887"/>
                    </a:lnTo>
                    <a:cubicBezTo>
                      <a:pt x="45183" y="67408"/>
                      <a:pt x="36654" y="75937"/>
                      <a:pt x="26133" y="75937"/>
                    </a:cubicBezTo>
                    <a:lnTo>
                      <a:pt x="19559" y="75937"/>
                    </a:lnTo>
                    <a:cubicBezTo>
                      <a:pt x="9038" y="75937"/>
                      <a:pt x="509" y="67408"/>
                      <a:pt x="509" y="56887"/>
                    </a:cubicBezTo>
                    <a:lnTo>
                      <a:pt x="509" y="18904"/>
                    </a:lnTo>
                    <a:cubicBezTo>
                      <a:pt x="509" y="8383"/>
                      <a:pt x="9038" y="-146"/>
                      <a:pt x="19559" y="-146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27CDAD4C-8264-2F59-4169-D9A23F9DC8FE}"/>
                  </a:ext>
                </a:extLst>
              </p:cNvPr>
              <p:cNvSpPr/>
              <p:nvPr/>
            </p:nvSpPr>
            <p:spPr>
              <a:xfrm rot="-631030">
                <a:off x="7955981" y="3995260"/>
                <a:ext cx="44674" cy="76083"/>
              </a:xfrm>
              <a:custGeom>
                <a:avLst/>
                <a:gdLst>
                  <a:gd name="connsiteX0" fmla="*/ 19559 w 44674"/>
                  <a:gd name="connsiteY0" fmla="*/ -147 h 76083"/>
                  <a:gd name="connsiteX1" fmla="*/ 26133 w 44674"/>
                  <a:gd name="connsiteY1" fmla="*/ -147 h 76083"/>
                  <a:gd name="connsiteX2" fmla="*/ 45183 w 44674"/>
                  <a:gd name="connsiteY2" fmla="*/ 18903 h 76083"/>
                  <a:gd name="connsiteX3" fmla="*/ 45183 w 44674"/>
                  <a:gd name="connsiteY3" fmla="*/ 56886 h 76083"/>
                  <a:gd name="connsiteX4" fmla="*/ 26133 w 44674"/>
                  <a:gd name="connsiteY4" fmla="*/ 75936 h 76083"/>
                  <a:gd name="connsiteX5" fmla="*/ 19559 w 44674"/>
                  <a:gd name="connsiteY5" fmla="*/ 75936 h 76083"/>
                  <a:gd name="connsiteX6" fmla="*/ 509 w 44674"/>
                  <a:gd name="connsiteY6" fmla="*/ 56886 h 76083"/>
                  <a:gd name="connsiteX7" fmla="*/ 509 w 44674"/>
                  <a:gd name="connsiteY7" fmla="*/ 18903 h 76083"/>
                  <a:gd name="connsiteX8" fmla="*/ 19559 w 44674"/>
                  <a:gd name="connsiteY8" fmla="*/ -147 h 7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3">
                    <a:moveTo>
                      <a:pt x="19559" y="-147"/>
                    </a:moveTo>
                    <a:lnTo>
                      <a:pt x="26133" y="-147"/>
                    </a:lnTo>
                    <a:cubicBezTo>
                      <a:pt x="36655" y="-147"/>
                      <a:pt x="45183" y="8382"/>
                      <a:pt x="45183" y="18903"/>
                    </a:cubicBezTo>
                    <a:lnTo>
                      <a:pt x="45183" y="56886"/>
                    </a:lnTo>
                    <a:cubicBezTo>
                      <a:pt x="45183" y="67407"/>
                      <a:pt x="36655" y="75936"/>
                      <a:pt x="26133" y="75936"/>
                    </a:cubicBezTo>
                    <a:lnTo>
                      <a:pt x="19559" y="75936"/>
                    </a:lnTo>
                    <a:cubicBezTo>
                      <a:pt x="9038" y="75936"/>
                      <a:pt x="509" y="67407"/>
                      <a:pt x="509" y="56886"/>
                    </a:cubicBezTo>
                    <a:lnTo>
                      <a:pt x="509" y="18903"/>
                    </a:lnTo>
                    <a:cubicBezTo>
                      <a:pt x="509" y="8382"/>
                      <a:pt x="9038" y="-147"/>
                      <a:pt x="19559" y="-147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B64C3310-85EC-0CD5-910A-83F8918B128D}"/>
                  </a:ext>
                </a:extLst>
              </p:cNvPr>
              <p:cNvSpPr/>
              <p:nvPr/>
            </p:nvSpPr>
            <p:spPr>
              <a:xfrm rot="-631030">
                <a:off x="8014876" y="3993143"/>
                <a:ext cx="44674" cy="76082"/>
              </a:xfrm>
              <a:custGeom>
                <a:avLst/>
                <a:gdLst>
                  <a:gd name="connsiteX0" fmla="*/ 19559 w 44674"/>
                  <a:gd name="connsiteY0" fmla="*/ -148 h 76082"/>
                  <a:gd name="connsiteX1" fmla="*/ 26134 w 44674"/>
                  <a:gd name="connsiteY1" fmla="*/ -148 h 76082"/>
                  <a:gd name="connsiteX2" fmla="*/ 45184 w 44674"/>
                  <a:gd name="connsiteY2" fmla="*/ 18902 h 76082"/>
                  <a:gd name="connsiteX3" fmla="*/ 45184 w 44674"/>
                  <a:gd name="connsiteY3" fmla="*/ 56884 h 76082"/>
                  <a:gd name="connsiteX4" fmla="*/ 26134 w 44674"/>
                  <a:gd name="connsiteY4" fmla="*/ 75934 h 76082"/>
                  <a:gd name="connsiteX5" fmla="*/ 19559 w 44674"/>
                  <a:gd name="connsiteY5" fmla="*/ 75934 h 76082"/>
                  <a:gd name="connsiteX6" fmla="*/ 509 w 44674"/>
                  <a:gd name="connsiteY6" fmla="*/ 56884 h 76082"/>
                  <a:gd name="connsiteX7" fmla="*/ 509 w 44674"/>
                  <a:gd name="connsiteY7" fmla="*/ 18902 h 76082"/>
                  <a:gd name="connsiteX8" fmla="*/ 19559 w 44674"/>
                  <a:gd name="connsiteY8" fmla="*/ -148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59" y="-148"/>
                    </a:moveTo>
                    <a:lnTo>
                      <a:pt x="26134" y="-148"/>
                    </a:lnTo>
                    <a:cubicBezTo>
                      <a:pt x="36655" y="-148"/>
                      <a:pt x="45184" y="8381"/>
                      <a:pt x="45184" y="18902"/>
                    </a:cubicBezTo>
                    <a:lnTo>
                      <a:pt x="45184" y="56884"/>
                    </a:lnTo>
                    <a:cubicBezTo>
                      <a:pt x="45184" y="67405"/>
                      <a:pt x="36655" y="75934"/>
                      <a:pt x="26134" y="75934"/>
                    </a:cubicBezTo>
                    <a:lnTo>
                      <a:pt x="19559" y="75934"/>
                    </a:lnTo>
                    <a:cubicBezTo>
                      <a:pt x="9038" y="75934"/>
                      <a:pt x="509" y="67405"/>
                      <a:pt x="509" y="56884"/>
                    </a:cubicBezTo>
                    <a:lnTo>
                      <a:pt x="509" y="18902"/>
                    </a:lnTo>
                    <a:cubicBezTo>
                      <a:pt x="509" y="8381"/>
                      <a:pt x="9038" y="-148"/>
                      <a:pt x="19559" y="-148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C2F2B95D-13B9-EB17-C14B-885B44A75EEE}"/>
                  </a:ext>
                </a:extLst>
              </p:cNvPr>
              <p:cNvSpPr/>
              <p:nvPr/>
            </p:nvSpPr>
            <p:spPr>
              <a:xfrm rot="-631030">
                <a:off x="9156713" y="3925509"/>
                <a:ext cx="44674" cy="76083"/>
              </a:xfrm>
              <a:custGeom>
                <a:avLst/>
                <a:gdLst>
                  <a:gd name="connsiteX0" fmla="*/ 19560 w 44674"/>
                  <a:gd name="connsiteY0" fmla="*/ -170 h 76083"/>
                  <a:gd name="connsiteX1" fmla="*/ 26134 w 44674"/>
                  <a:gd name="connsiteY1" fmla="*/ -170 h 76083"/>
                  <a:gd name="connsiteX2" fmla="*/ 45184 w 44674"/>
                  <a:gd name="connsiteY2" fmla="*/ 18880 h 76083"/>
                  <a:gd name="connsiteX3" fmla="*/ 45184 w 44674"/>
                  <a:gd name="connsiteY3" fmla="*/ 56863 h 76083"/>
                  <a:gd name="connsiteX4" fmla="*/ 26134 w 44674"/>
                  <a:gd name="connsiteY4" fmla="*/ 75913 h 76083"/>
                  <a:gd name="connsiteX5" fmla="*/ 19560 w 44674"/>
                  <a:gd name="connsiteY5" fmla="*/ 75913 h 76083"/>
                  <a:gd name="connsiteX6" fmla="*/ 510 w 44674"/>
                  <a:gd name="connsiteY6" fmla="*/ 56863 h 76083"/>
                  <a:gd name="connsiteX7" fmla="*/ 510 w 44674"/>
                  <a:gd name="connsiteY7" fmla="*/ 18880 h 76083"/>
                  <a:gd name="connsiteX8" fmla="*/ 19560 w 44674"/>
                  <a:gd name="connsiteY8" fmla="*/ -170 h 7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3">
                    <a:moveTo>
                      <a:pt x="19560" y="-170"/>
                    </a:moveTo>
                    <a:lnTo>
                      <a:pt x="26134" y="-170"/>
                    </a:lnTo>
                    <a:cubicBezTo>
                      <a:pt x="36656" y="-170"/>
                      <a:pt x="45184" y="8359"/>
                      <a:pt x="45184" y="18880"/>
                    </a:cubicBezTo>
                    <a:lnTo>
                      <a:pt x="45184" y="56863"/>
                    </a:lnTo>
                    <a:cubicBezTo>
                      <a:pt x="45184" y="67384"/>
                      <a:pt x="36656" y="75913"/>
                      <a:pt x="26134" y="75913"/>
                    </a:cubicBezTo>
                    <a:lnTo>
                      <a:pt x="19560" y="75913"/>
                    </a:lnTo>
                    <a:cubicBezTo>
                      <a:pt x="9039" y="75913"/>
                      <a:pt x="510" y="67384"/>
                      <a:pt x="510" y="56863"/>
                    </a:cubicBezTo>
                    <a:lnTo>
                      <a:pt x="510" y="18880"/>
                    </a:lnTo>
                    <a:cubicBezTo>
                      <a:pt x="510" y="8359"/>
                      <a:pt x="9039" y="-170"/>
                      <a:pt x="19560" y="-170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765687C4-0F21-096D-CC50-6A9F14A6A660}"/>
                  </a:ext>
                </a:extLst>
              </p:cNvPr>
              <p:cNvSpPr/>
              <p:nvPr/>
            </p:nvSpPr>
            <p:spPr>
              <a:xfrm rot="-807014">
                <a:off x="8399265" y="3974683"/>
                <a:ext cx="44674" cy="76082"/>
              </a:xfrm>
              <a:custGeom>
                <a:avLst/>
                <a:gdLst>
                  <a:gd name="connsiteX0" fmla="*/ 19587 w 44674"/>
                  <a:gd name="connsiteY0" fmla="*/ -165 h 76082"/>
                  <a:gd name="connsiteX1" fmla="*/ 26161 w 44674"/>
                  <a:gd name="connsiteY1" fmla="*/ -165 h 76082"/>
                  <a:gd name="connsiteX2" fmla="*/ 45211 w 44674"/>
                  <a:gd name="connsiteY2" fmla="*/ 18885 h 76082"/>
                  <a:gd name="connsiteX3" fmla="*/ 45211 w 44674"/>
                  <a:gd name="connsiteY3" fmla="*/ 56867 h 76082"/>
                  <a:gd name="connsiteX4" fmla="*/ 26161 w 44674"/>
                  <a:gd name="connsiteY4" fmla="*/ 75917 h 76082"/>
                  <a:gd name="connsiteX5" fmla="*/ 19587 w 44674"/>
                  <a:gd name="connsiteY5" fmla="*/ 75917 h 76082"/>
                  <a:gd name="connsiteX6" fmla="*/ 537 w 44674"/>
                  <a:gd name="connsiteY6" fmla="*/ 56867 h 76082"/>
                  <a:gd name="connsiteX7" fmla="*/ 537 w 44674"/>
                  <a:gd name="connsiteY7" fmla="*/ 18885 h 76082"/>
                  <a:gd name="connsiteX8" fmla="*/ 19587 w 44674"/>
                  <a:gd name="connsiteY8" fmla="*/ -165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87" y="-165"/>
                    </a:moveTo>
                    <a:lnTo>
                      <a:pt x="26161" y="-165"/>
                    </a:lnTo>
                    <a:cubicBezTo>
                      <a:pt x="36682" y="-165"/>
                      <a:pt x="45211" y="8364"/>
                      <a:pt x="45211" y="18885"/>
                    </a:cubicBezTo>
                    <a:lnTo>
                      <a:pt x="45211" y="56867"/>
                    </a:lnTo>
                    <a:cubicBezTo>
                      <a:pt x="45211" y="67388"/>
                      <a:pt x="36682" y="75917"/>
                      <a:pt x="26161" y="75917"/>
                    </a:cubicBezTo>
                    <a:lnTo>
                      <a:pt x="19587" y="75917"/>
                    </a:lnTo>
                    <a:cubicBezTo>
                      <a:pt x="9066" y="75917"/>
                      <a:pt x="537" y="67388"/>
                      <a:pt x="537" y="56867"/>
                    </a:cubicBezTo>
                    <a:lnTo>
                      <a:pt x="537" y="18885"/>
                    </a:lnTo>
                    <a:cubicBezTo>
                      <a:pt x="537" y="8364"/>
                      <a:pt x="9066" y="-165"/>
                      <a:pt x="19587" y="-165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73BF81BC-3606-933E-D6ED-A62525C0B203}"/>
                  </a:ext>
                </a:extLst>
              </p:cNvPr>
              <p:cNvSpPr/>
              <p:nvPr/>
            </p:nvSpPr>
            <p:spPr>
              <a:xfrm rot="-807014">
                <a:off x="8458063" y="3971687"/>
                <a:ext cx="44674" cy="76082"/>
              </a:xfrm>
              <a:custGeom>
                <a:avLst/>
                <a:gdLst>
                  <a:gd name="connsiteX0" fmla="*/ 19587 w 44674"/>
                  <a:gd name="connsiteY0" fmla="*/ -167 h 76082"/>
                  <a:gd name="connsiteX1" fmla="*/ 26161 w 44674"/>
                  <a:gd name="connsiteY1" fmla="*/ -167 h 76082"/>
                  <a:gd name="connsiteX2" fmla="*/ 45211 w 44674"/>
                  <a:gd name="connsiteY2" fmla="*/ 18883 h 76082"/>
                  <a:gd name="connsiteX3" fmla="*/ 45211 w 44674"/>
                  <a:gd name="connsiteY3" fmla="*/ 56866 h 76082"/>
                  <a:gd name="connsiteX4" fmla="*/ 26161 w 44674"/>
                  <a:gd name="connsiteY4" fmla="*/ 75916 h 76082"/>
                  <a:gd name="connsiteX5" fmla="*/ 19587 w 44674"/>
                  <a:gd name="connsiteY5" fmla="*/ 75916 h 76082"/>
                  <a:gd name="connsiteX6" fmla="*/ 537 w 44674"/>
                  <a:gd name="connsiteY6" fmla="*/ 56866 h 76082"/>
                  <a:gd name="connsiteX7" fmla="*/ 537 w 44674"/>
                  <a:gd name="connsiteY7" fmla="*/ 18883 h 76082"/>
                  <a:gd name="connsiteX8" fmla="*/ 19587 w 44674"/>
                  <a:gd name="connsiteY8" fmla="*/ -167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87" y="-167"/>
                    </a:moveTo>
                    <a:lnTo>
                      <a:pt x="26161" y="-167"/>
                    </a:lnTo>
                    <a:cubicBezTo>
                      <a:pt x="36682" y="-167"/>
                      <a:pt x="45211" y="8362"/>
                      <a:pt x="45211" y="18883"/>
                    </a:cubicBezTo>
                    <a:lnTo>
                      <a:pt x="45211" y="56866"/>
                    </a:lnTo>
                    <a:cubicBezTo>
                      <a:pt x="45211" y="67386"/>
                      <a:pt x="36682" y="75916"/>
                      <a:pt x="26161" y="75916"/>
                    </a:cubicBezTo>
                    <a:lnTo>
                      <a:pt x="19587" y="75916"/>
                    </a:lnTo>
                    <a:cubicBezTo>
                      <a:pt x="9066" y="75916"/>
                      <a:pt x="537" y="67386"/>
                      <a:pt x="537" y="56866"/>
                    </a:cubicBezTo>
                    <a:lnTo>
                      <a:pt x="537" y="18883"/>
                    </a:lnTo>
                    <a:cubicBezTo>
                      <a:pt x="537" y="8362"/>
                      <a:pt x="9066" y="-167"/>
                      <a:pt x="19587" y="-167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57104333-BFAC-BC01-467F-31CA97CCB795}"/>
                  </a:ext>
                </a:extLst>
              </p:cNvPr>
              <p:cNvSpPr/>
              <p:nvPr/>
            </p:nvSpPr>
            <p:spPr>
              <a:xfrm rot="-807014">
                <a:off x="8516891" y="3968685"/>
                <a:ext cx="44674" cy="76082"/>
              </a:xfrm>
              <a:custGeom>
                <a:avLst/>
                <a:gdLst>
                  <a:gd name="connsiteX0" fmla="*/ 19587 w 44674"/>
                  <a:gd name="connsiteY0" fmla="*/ -168 h 76082"/>
                  <a:gd name="connsiteX1" fmla="*/ 26161 w 44674"/>
                  <a:gd name="connsiteY1" fmla="*/ -168 h 76082"/>
                  <a:gd name="connsiteX2" fmla="*/ 45211 w 44674"/>
                  <a:gd name="connsiteY2" fmla="*/ 18882 h 76082"/>
                  <a:gd name="connsiteX3" fmla="*/ 45211 w 44674"/>
                  <a:gd name="connsiteY3" fmla="*/ 56864 h 76082"/>
                  <a:gd name="connsiteX4" fmla="*/ 26161 w 44674"/>
                  <a:gd name="connsiteY4" fmla="*/ 75914 h 76082"/>
                  <a:gd name="connsiteX5" fmla="*/ 19587 w 44674"/>
                  <a:gd name="connsiteY5" fmla="*/ 75914 h 76082"/>
                  <a:gd name="connsiteX6" fmla="*/ 537 w 44674"/>
                  <a:gd name="connsiteY6" fmla="*/ 56864 h 76082"/>
                  <a:gd name="connsiteX7" fmla="*/ 537 w 44674"/>
                  <a:gd name="connsiteY7" fmla="*/ 18882 h 76082"/>
                  <a:gd name="connsiteX8" fmla="*/ 19587 w 44674"/>
                  <a:gd name="connsiteY8" fmla="*/ -168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87" y="-168"/>
                    </a:moveTo>
                    <a:lnTo>
                      <a:pt x="26161" y="-168"/>
                    </a:lnTo>
                    <a:cubicBezTo>
                      <a:pt x="36682" y="-168"/>
                      <a:pt x="45211" y="8361"/>
                      <a:pt x="45211" y="18882"/>
                    </a:cubicBezTo>
                    <a:lnTo>
                      <a:pt x="45211" y="56864"/>
                    </a:lnTo>
                    <a:cubicBezTo>
                      <a:pt x="45211" y="67385"/>
                      <a:pt x="36682" y="75914"/>
                      <a:pt x="26161" y="75914"/>
                    </a:cubicBezTo>
                    <a:lnTo>
                      <a:pt x="19587" y="75914"/>
                    </a:lnTo>
                    <a:cubicBezTo>
                      <a:pt x="9066" y="75914"/>
                      <a:pt x="537" y="67385"/>
                      <a:pt x="537" y="56864"/>
                    </a:cubicBezTo>
                    <a:lnTo>
                      <a:pt x="537" y="18882"/>
                    </a:lnTo>
                    <a:cubicBezTo>
                      <a:pt x="537" y="8361"/>
                      <a:pt x="9066" y="-168"/>
                      <a:pt x="19587" y="-168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D116388D-EB55-69FA-B6A1-FFA22E3EE836}"/>
                  </a:ext>
                </a:extLst>
              </p:cNvPr>
              <p:cNvSpPr/>
              <p:nvPr/>
            </p:nvSpPr>
            <p:spPr>
              <a:xfrm rot="-807014">
                <a:off x="8575718" y="3965683"/>
                <a:ext cx="44674" cy="76082"/>
              </a:xfrm>
              <a:custGeom>
                <a:avLst/>
                <a:gdLst>
                  <a:gd name="connsiteX0" fmla="*/ 19587 w 44674"/>
                  <a:gd name="connsiteY0" fmla="*/ -170 h 76082"/>
                  <a:gd name="connsiteX1" fmla="*/ 26161 w 44674"/>
                  <a:gd name="connsiteY1" fmla="*/ -170 h 76082"/>
                  <a:gd name="connsiteX2" fmla="*/ 45211 w 44674"/>
                  <a:gd name="connsiteY2" fmla="*/ 18880 h 76082"/>
                  <a:gd name="connsiteX3" fmla="*/ 45211 w 44674"/>
                  <a:gd name="connsiteY3" fmla="*/ 56863 h 76082"/>
                  <a:gd name="connsiteX4" fmla="*/ 26161 w 44674"/>
                  <a:gd name="connsiteY4" fmla="*/ 75913 h 76082"/>
                  <a:gd name="connsiteX5" fmla="*/ 19587 w 44674"/>
                  <a:gd name="connsiteY5" fmla="*/ 75913 h 76082"/>
                  <a:gd name="connsiteX6" fmla="*/ 537 w 44674"/>
                  <a:gd name="connsiteY6" fmla="*/ 56863 h 76082"/>
                  <a:gd name="connsiteX7" fmla="*/ 537 w 44674"/>
                  <a:gd name="connsiteY7" fmla="*/ 18880 h 76082"/>
                  <a:gd name="connsiteX8" fmla="*/ 19587 w 44674"/>
                  <a:gd name="connsiteY8" fmla="*/ -170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87" y="-170"/>
                    </a:moveTo>
                    <a:lnTo>
                      <a:pt x="26161" y="-170"/>
                    </a:lnTo>
                    <a:cubicBezTo>
                      <a:pt x="36682" y="-170"/>
                      <a:pt x="45211" y="8359"/>
                      <a:pt x="45211" y="18880"/>
                    </a:cubicBezTo>
                    <a:lnTo>
                      <a:pt x="45211" y="56863"/>
                    </a:lnTo>
                    <a:cubicBezTo>
                      <a:pt x="45211" y="67384"/>
                      <a:pt x="36682" y="75913"/>
                      <a:pt x="26161" y="75913"/>
                    </a:cubicBezTo>
                    <a:lnTo>
                      <a:pt x="19587" y="75913"/>
                    </a:lnTo>
                    <a:cubicBezTo>
                      <a:pt x="9066" y="75913"/>
                      <a:pt x="537" y="67384"/>
                      <a:pt x="537" y="56863"/>
                    </a:cubicBezTo>
                    <a:lnTo>
                      <a:pt x="537" y="18880"/>
                    </a:lnTo>
                    <a:cubicBezTo>
                      <a:pt x="537" y="8359"/>
                      <a:pt x="9066" y="-170"/>
                      <a:pt x="19587" y="-170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C498A570-6DF0-1D34-6647-28A2BC1E7710}"/>
                  </a:ext>
                </a:extLst>
              </p:cNvPr>
              <p:cNvSpPr/>
              <p:nvPr/>
            </p:nvSpPr>
            <p:spPr>
              <a:xfrm rot="-807014">
                <a:off x="8634637" y="3962658"/>
                <a:ext cx="44674" cy="76082"/>
              </a:xfrm>
              <a:custGeom>
                <a:avLst/>
                <a:gdLst>
                  <a:gd name="connsiteX0" fmla="*/ 19587 w 44674"/>
                  <a:gd name="connsiteY0" fmla="*/ -171 h 76082"/>
                  <a:gd name="connsiteX1" fmla="*/ 26162 w 44674"/>
                  <a:gd name="connsiteY1" fmla="*/ -171 h 76082"/>
                  <a:gd name="connsiteX2" fmla="*/ 45212 w 44674"/>
                  <a:gd name="connsiteY2" fmla="*/ 18879 h 76082"/>
                  <a:gd name="connsiteX3" fmla="*/ 45212 w 44674"/>
                  <a:gd name="connsiteY3" fmla="*/ 56861 h 76082"/>
                  <a:gd name="connsiteX4" fmla="*/ 26162 w 44674"/>
                  <a:gd name="connsiteY4" fmla="*/ 75911 h 76082"/>
                  <a:gd name="connsiteX5" fmla="*/ 19587 w 44674"/>
                  <a:gd name="connsiteY5" fmla="*/ 75911 h 76082"/>
                  <a:gd name="connsiteX6" fmla="*/ 537 w 44674"/>
                  <a:gd name="connsiteY6" fmla="*/ 56861 h 76082"/>
                  <a:gd name="connsiteX7" fmla="*/ 537 w 44674"/>
                  <a:gd name="connsiteY7" fmla="*/ 18879 h 76082"/>
                  <a:gd name="connsiteX8" fmla="*/ 19587 w 44674"/>
                  <a:gd name="connsiteY8" fmla="*/ -171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87" y="-171"/>
                    </a:moveTo>
                    <a:lnTo>
                      <a:pt x="26162" y="-171"/>
                    </a:lnTo>
                    <a:cubicBezTo>
                      <a:pt x="36683" y="-171"/>
                      <a:pt x="45212" y="8358"/>
                      <a:pt x="45212" y="18879"/>
                    </a:cubicBezTo>
                    <a:lnTo>
                      <a:pt x="45212" y="56861"/>
                    </a:lnTo>
                    <a:cubicBezTo>
                      <a:pt x="45212" y="67382"/>
                      <a:pt x="36683" y="75911"/>
                      <a:pt x="26162" y="75911"/>
                    </a:cubicBezTo>
                    <a:lnTo>
                      <a:pt x="19587" y="75911"/>
                    </a:lnTo>
                    <a:cubicBezTo>
                      <a:pt x="9066" y="75911"/>
                      <a:pt x="537" y="67382"/>
                      <a:pt x="537" y="56861"/>
                    </a:cubicBezTo>
                    <a:lnTo>
                      <a:pt x="537" y="18879"/>
                    </a:lnTo>
                    <a:cubicBezTo>
                      <a:pt x="537" y="8358"/>
                      <a:pt x="9066" y="-171"/>
                      <a:pt x="19587" y="-171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00898B04-F217-F0C4-C3EF-06626BB88EBA}"/>
                  </a:ext>
                </a:extLst>
              </p:cNvPr>
              <p:cNvSpPr/>
              <p:nvPr/>
            </p:nvSpPr>
            <p:spPr>
              <a:xfrm rot="-807014">
                <a:off x="8693442" y="3959563"/>
                <a:ext cx="44674" cy="76082"/>
              </a:xfrm>
              <a:custGeom>
                <a:avLst/>
                <a:gdLst>
                  <a:gd name="connsiteX0" fmla="*/ 19587 w 44674"/>
                  <a:gd name="connsiteY0" fmla="*/ -173 h 76082"/>
                  <a:gd name="connsiteX1" fmla="*/ 26161 w 44674"/>
                  <a:gd name="connsiteY1" fmla="*/ -173 h 76082"/>
                  <a:gd name="connsiteX2" fmla="*/ 45211 w 44674"/>
                  <a:gd name="connsiteY2" fmla="*/ 18877 h 76082"/>
                  <a:gd name="connsiteX3" fmla="*/ 45211 w 44674"/>
                  <a:gd name="connsiteY3" fmla="*/ 56860 h 76082"/>
                  <a:gd name="connsiteX4" fmla="*/ 26161 w 44674"/>
                  <a:gd name="connsiteY4" fmla="*/ 75910 h 76082"/>
                  <a:gd name="connsiteX5" fmla="*/ 19587 w 44674"/>
                  <a:gd name="connsiteY5" fmla="*/ 75910 h 76082"/>
                  <a:gd name="connsiteX6" fmla="*/ 537 w 44674"/>
                  <a:gd name="connsiteY6" fmla="*/ 56860 h 76082"/>
                  <a:gd name="connsiteX7" fmla="*/ 537 w 44674"/>
                  <a:gd name="connsiteY7" fmla="*/ 18877 h 76082"/>
                  <a:gd name="connsiteX8" fmla="*/ 19587 w 44674"/>
                  <a:gd name="connsiteY8" fmla="*/ -173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87" y="-173"/>
                    </a:moveTo>
                    <a:lnTo>
                      <a:pt x="26161" y="-173"/>
                    </a:lnTo>
                    <a:cubicBezTo>
                      <a:pt x="36682" y="-173"/>
                      <a:pt x="45211" y="8357"/>
                      <a:pt x="45211" y="18877"/>
                    </a:cubicBezTo>
                    <a:lnTo>
                      <a:pt x="45211" y="56860"/>
                    </a:lnTo>
                    <a:cubicBezTo>
                      <a:pt x="45211" y="67381"/>
                      <a:pt x="36682" y="75910"/>
                      <a:pt x="26161" y="75910"/>
                    </a:cubicBezTo>
                    <a:lnTo>
                      <a:pt x="19587" y="75910"/>
                    </a:lnTo>
                    <a:cubicBezTo>
                      <a:pt x="9066" y="75910"/>
                      <a:pt x="537" y="67381"/>
                      <a:pt x="537" y="56860"/>
                    </a:cubicBezTo>
                    <a:lnTo>
                      <a:pt x="537" y="18877"/>
                    </a:lnTo>
                    <a:cubicBezTo>
                      <a:pt x="537" y="8357"/>
                      <a:pt x="9066" y="-173"/>
                      <a:pt x="19587" y="-173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CEC89E29-BE6C-C826-0A2F-B20D6A0A773F}"/>
                  </a:ext>
                </a:extLst>
              </p:cNvPr>
              <p:cNvSpPr/>
              <p:nvPr/>
            </p:nvSpPr>
            <p:spPr>
              <a:xfrm rot="-807014">
                <a:off x="8752269" y="3956561"/>
                <a:ext cx="44674" cy="76082"/>
              </a:xfrm>
              <a:custGeom>
                <a:avLst/>
                <a:gdLst>
                  <a:gd name="connsiteX0" fmla="*/ 19587 w 44674"/>
                  <a:gd name="connsiteY0" fmla="*/ -174 h 76082"/>
                  <a:gd name="connsiteX1" fmla="*/ 26162 w 44674"/>
                  <a:gd name="connsiteY1" fmla="*/ -174 h 76082"/>
                  <a:gd name="connsiteX2" fmla="*/ 45212 w 44674"/>
                  <a:gd name="connsiteY2" fmla="*/ 18876 h 76082"/>
                  <a:gd name="connsiteX3" fmla="*/ 45212 w 44674"/>
                  <a:gd name="connsiteY3" fmla="*/ 56858 h 76082"/>
                  <a:gd name="connsiteX4" fmla="*/ 26162 w 44674"/>
                  <a:gd name="connsiteY4" fmla="*/ 75908 h 76082"/>
                  <a:gd name="connsiteX5" fmla="*/ 19587 w 44674"/>
                  <a:gd name="connsiteY5" fmla="*/ 75908 h 76082"/>
                  <a:gd name="connsiteX6" fmla="*/ 537 w 44674"/>
                  <a:gd name="connsiteY6" fmla="*/ 56858 h 76082"/>
                  <a:gd name="connsiteX7" fmla="*/ 537 w 44674"/>
                  <a:gd name="connsiteY7" fmla="*/ 18876 h 76082"/>
                  <a:gd name="connsiteX8" fmla="*/ 19587 w 44674"/>
                  <a:gd name="connsiteY8" fmla="*/ -174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87" y="-174"/>
                    </a:moveTo>
                    <a:lnTo>
                      <a:pt x="26162" y="-174"/>
                    </a:lnTo>
                    <a:cubicBezTo>
                      <a:pt x="36683" y="-174"/>
                      <a:pt x="45212" y="8355"/>
                      <a:pt x="45212" y="18876"/>
                    </a:cubicBezTo>
                    <a:lnTo>
                      <a:pt x="45212" y="56858"/>
                    </a:lnTo>
                    <a:cubicBezTo>
                      <a:pt x="45212" y="67379"/>
                      <a:pt x="36683" y="75908"/>
                      <a:pt x="26162" y="75908"/>
                    </a:cubicBezTo>
                    <a:lnTo>
                      <a:pt x="19587" y="75908"/>
                    </a:lnTo>
                    <a:cubicBezTo>
                      <a:pt x="9066" y="75908"/>
                      <a:pt x="537" y="67379"/>
                      <a:pt x="537" y="56858"/>
                    </a:cubicBezTo>
                    <a:lnTo>
                      <a:pt x="537" y="18876"/>
                    </a:lnTo>
                    <a:cubicBezTo>
                      <a:pt x="537" y="8355"/>
                      <a:pt x="9066" y="-174"/>
                      <a:pt x="19587" y="-174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27F9F1F9-AC78-8DB1-66C2-1164E7C90B1F}"/>
                  </a:ext>
                </a:extLst>
              </p:cNvPr>
              <p:cNvSpPr/>
              <p:nvPr/>
            </p:nvSpPr>
            <p:spPr>
              <a:xfrm rot="-807014">
                <a:off x="8811096" y="3953559"/>
                <a:ext cx="44674" cy="76082"/>
              </a:xfrm>
              <a:custGeom>
                <a:avLst/>
                <a:gdLst>
                  <a:gd name="connsiteX0" fmla="*/ 19588 w 44674"/>
                  <a:gd name="connsiteY0" fmla="*/ -175 h 76082"/>
                  <a:gd name="connsiteX1" fmla="*/ 26162 w 44674"/>
                  <a:gd name="connsiteY1" fmla="*/ -175 h 76082"/>
                  <a:gd name="connsiteX2" fmla="*/ 45212 w 44674"/>
                  <a:gd name="connsiteY2" fmla="*/ 18874 h 76082"/>
                  <a:gd name="connsiteX3" fmla="*/ 45212 w 44674"/>
                  <a:gd name="connsiteY3" fmla="*/ 56857 h 76082"/>
                  <a:gd name="connsiteX4" fmla="*/ 26162 w 44674"/>
                  <a:gd name="connsiteY4" fmla="*/ 75907 h 76082"/>
                  <a:gd name="connsiteX5" fmla="*/ 19588 w 44674"/>
                  <a:gd name="connsiteY5" fmla="*/ 75907 h 76082"/>
                  <a:gd name="connsiteX6" fmla="*/ 538 w 44674"/>
                  <a:gd name="connsiteY6" fmla="*/ 56857 h 76082"/>
                  <a:gd name="connsiteX7" fmla="*/ 538 w 44674"/>
                  <a:gd name="connsiteY7" fmla="*/ 18874 h 76082"/>
                  <a:gd name="connsiteX8" fmla="*/ 19588 w 44674"/>
                  <a:gd name="connsiteY8" fmla="*/ -175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88" y="-175"/>
                    </a:moveTo>
                    <a:lnTo>
                      <a:pt x="26162" y="-175"/>
                    </a:lnTo>
                    <a:cubicBezTo>
                      <a:pt x="36683" y="-175"/>
                      <a:pt x="45212" y="8354"/>
                      <a:pt x="45212" y="18874"/>
                    </a:cubicBezTo>
                    <a:lnTo>
                      <a:pt x="45212" y="56857"/>
                    </a:lnTo>
                    <a:cubicBezTo>
                      <a:pt x="45212" y="67378"/>
                      <a:pt x="36683" y="75907"/>
                      <a:pt x="26162" y="75907"/>
                    </a:cubicBezTo>
                    <a:lnTo>
                      <a:pt x="19588" y="75907"/>
                    </a:lnTo>
                    <a:cubicBezTo>
                      <a:pt x="9067" y="75907"/>
                      <a:pt x="538" y="67378"/>
                      <a:pt x="538" y="56857"/>
                    </a:cubicBezTo>
                    <a:lnTo>
                      <a:pt x="538" y="18874"/>
                    </a:lnTo>
                    <a:cubicBezTo>
                      <a:pt x="538" y="8354"/>
                      <a:pt x="9067" y="-175"/>
                      <a:pt x="19588" y="-175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C27B727E-177A-B628-85F6-5D1C4B5E6D57}"/>
                  </a:ext>
                </a:extLst>
              </p:cNvPr>
              <p:cNvSpPr/>
              <p:nvPr/>
            </p:nvSpPr>
            <p:spPr>
              <a:xfrm rot="-807014">
                <a:off x="8869923" y="3950556"/>
                <a:ext cx="44674" cy="76082"/>
              </a:xfrm>
              <a:custGeom>
                <a:avLst/>
                <a:gdLst>
                  <a:gd name="connsiteX0" fmla="*/ 19588 w 44674"/>
                  <a:gd name="connsiteY0" fmla="*/ -177 h 76082"/>
                  <a:gd name="connsiteX1" fmla="*/ 26162 w 44674"/>
                  <a:gd name="connsiteY1" fmla="*/ -177 h 76082"/>
                  <a:gd name="connsiteX2" fmla="*/ 45212 w 44674"/>
                  <a:gd name="connsiteY2" fmla="*/ 18873 h 76082"/>
                  <a:gd name="connsiteX3" fmla="*/ 45212 w 44674"/>
                  <a:gd name="connsiteY3" fmla="*/ 56856 h 76082"/>
                  <a:gd name="connsiteX4" fmla="*/ 26162 w 44674"/>
                  <a:gd name="connsiteY4" fmla="*/ 75906 h 76082"/>
                  <a:gd name="connsiteX5" fmla="*/ 19588 w 44674"/>
                  <a:gd name="connsiteY5" fmla="*/ 75906 h 76082"/>
                  <a:gd name="connsiteX6" fmla="*/ 538 w 44674"/>
                  <a:gd name="connsiteY6" fmla="*/ 56856 h 76082"/>
                  <a:gd name="connsiteX7" fmla="*/ 538 w 44674"/>
                  <a:gd name="connsiteY7" fmla="*/ 18873 h 76082"/>
                  <a:gd name="connsiteX8" fmla="*/ 19588 w 44674"/>
                  <a:gd name="connsiteY8" fmla="*/ -177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88" y="-177"/>
                    </a:moveTo>
                    <a:lnTo>
                      <a:pt x="26162" y="-177"/>
                    </a:lnTo>
                    <a:cubicBezTo>
                      <a:pt x="36683" y="-177"/>
                      <a:pt x="45212" y="8352"/>
                      <a:pt x="45212" y="18873"/>
                    </a:cubicBezTo>
                    <a:lnTo>
                      <a:pt x="45212" y="56856"/>
                    </a:lnTo>
                    <a:cubicBezTo>
                      <a:pt x="45212" y="67377"/>
                      <a:pt x="36683" y="75906"/>
                      <a:pt x="26162" y="75906"/>
                    </a:cubicBezTo>
                    <a:lnTo>
                      <a:pt x="19588" y="75906"/>
                    </a:lnTo>
                    <a:cubicBezTo>
                      <a:pt x="9067" y="75906"/>
                      <a:pt x="538" y="67377"/>
                      <a:pt x="538" y="56856"/>
                    </a:cubicBezTo>
                    <a:lnTo>
                      <a:pt x="538" y="18873"/>
                    </a:lnTo>
                    <a:cubicBezTo>
                      <a:pt x="538" y="8352"/>
                      <a:pt x="9067" y="-177"/>
                      <a:pt x="19588" y="-177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28079472-9920-3780-4396-85F0FCDF93B1}"/>
                  </a:ext>
                </a:extLst>
              </p:cNvPr>
              <p:cNvSpPr/>
              <p:nvPr/>
            </p:nvSpPr>
            <p:spPr>
              <a:xfrm rot="-807014">
                <a:off x="8927912" y="3943641"/>
                <a:ext cx="44674" cy="76082"/>
              </a:xfrm>
              <a:custGeom>
                <a:avLst/>
                <a:gdLst>
                  <a:gd name="connsiteX0" fmla="*/ 19588 w 44674"/>
                  <a:gd name="connsiteY0" fmla="*/ -178 h 76082"/>
                  <a:gd name="connsiteX1" fmla="*/ 26162 w 44674"/>
                  <a:gd name="connsiteY1" fmla="*/ -178 h 76082"/>
                  <a:gd name="connsiteX2" fmla="*/ 45212 w 44674"/>
                  <a:gd name="connsiteY2" fmla="*/ 18872 h 76082"/>
                  <a:gd name="connsiteX3" fmla="*/ 45212 w 44674"/>
                  <a:gd name="connsiteY3" fmla="*/ 56855 h 76082"/>
                  <a:gd name="connsiteX4" fmla="*/ 26162 w 44674"/>
                  <a:gd name="connsiteY4" fmla="*/ 75905 h 76082"/>
                  <a:gd name="connsiteX5" fmla="*/ 19588 w 44674"/>
                  <a:gd name="connsiteY5" fmla="*/ 75905 h 76082"/>
                  <a:gd name="connsiteX6" fmla="*/ 538 w 44674"/>
                  <a:gd name="connsiteY6" fmla="*/ 56855 h 76082"/>
                  <a:gd name="connsiteX7" fmla="*/ 538 w 44674"/>
                  <a:gd name="connsiteY7" fmla="*/ 18872 h 76082"/>
                  <a:gd name="connsiteX8" fmla="*/ 19588 w 44674"/>
                  <a:gd name="connsiteY8" fmla="*/ -178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88" y="-178"/>
                    </a:moveTo>
                    <a:lnTo>
                      <a:pt x="26162" y="-178"/>
                    </a:lnTo>
                    <a:cubicBezTo>
                      <a:pt x="36683" y="-178"/>
                      <a:pt x="45212" y="8351"/>
                      <a:pt x="45212" y="18872"/>
                    </a:cubicBezTo>
                    <a:lnTo>
                      <a:pt x="45212" y="56855"/>
                    </a:lnTo>
                    <a:cubicBezTo>
                      <a:pt x="45212" y="67376"/>
                      <a:pt x="36683" y="75905"/>
                      <a:pt x="26162" y="75905"/>
                    </a:cubicBezTo>
                    <a:lnTo>
                      <a:pt x="19588" y="75905"/>
                    </a:lnTo>
                    <a:cubicBezTo>
                      <a:pt x="9067" y="75905"/>
                      <a:pt x="538" y="67376"/>
                      <a:pt x="538" y="56855"/>
                    </a:cubicBezTo>
                    <a:lnTo>
                      <a:pt x="538" y="18872"/>
                    </a:lnTo>
                    <a:cubicBezTo>
                      <a:pt x="538" y="8351"/>
                      <a:pt x="9067" y="-178"/>
                      <a:pt x="19588" y="-178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14FAA8E3-D016-4B00-2E40-2643D8450724}"/>
                  </a:ext>
                </a:extLst>
              </p:cNvPr>
              <p:cNvSpPr/>
              <p:nvPr/>
            </p:nvSpPr>
            <p:spPr>
              <a:xfrm rot="-807014">
                <a:off x="9002999" y="3936554"/>
                <a:ext cx="44674" cy="76082"/>
              </a:xfrm>
              <a:custGeom>
                <a:avLst/>
                <a:gdLst>
                  <a:gd name="connsiteX0" fmla="*/ 19588 w 44674"/>
                  <a:gd name="connsiteY0" fmla="*/ -180 h 76082"/>
                  <a:gd name="connsiteX1" fmla="*/ 26162 w 44674"/>
                  <a:gd name="connsiteY1" fmla="*/ -180 h 76082"/>
                  <a:gd name="connsiteX2" fmla="*/ 45212 w 44674"/>
                  <a:gd name="connsiteY2" fmla="*/ 18870 h 76082"/>
                  <a:gd name="connsiteX3" fmla="*/ 45212 w 44674"/>
                  <a:gd name="connsiteY3" fmla="*/ 56853 h 76082"/>
                  <a:gd name="connsiteX4" fmla="*/ 26162 w 44674"/>
                  <a:gd name="connsiteY4" fmla="*/ 75903 h 76082"/>
                  <a:gd name="connsiteX5" fmla="*/ 19588 w 44674"/>
                  <a:gd name="connsiteY5" fmla="*/ 75903 h 76082"/>
                  <a:gd name="connsiteX6" fmla="*/ 538 w 44674"/>
                  <a:gd name="connsiteY6" fmla="*/ 56853 h 76082"/>
                  <a:gd name="connsiteX7" fmla="*/ 538 w 44674"/>
                  <a:gd name="connsiteY7" fmla="*/ 18870 h 76082"/>
                  <a:gd name="connsiteX8" fmla="*/ 19588 w 44674"/>
                  <a:gd name="connsiteY8" fmla="*/ -180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88" y="-180"/>
                    </a:moveTo>
                    <a:lnTo>
                      <a:pt x="26162" y="-180"/>
                    </a:lnTo>
                    <a:cubicBezTo>
                      <a:pt x="36683" y="-180"/>
                      <a:pt x="45212" y="8349"/>
                      <a:pt x="45212" y="18870"/>
                    </a:cubicBezTo>
                    <a:lnTo>
                      <a:pt x="45212" y="56853"/>
                    </a:lnTo>
                    <a:cubicBezTo>
                      <a:pt x="45212" y="67374"/>
                      <a:pt x="36683" y="75903"/>
                      <a:pt x="26162" y="75903"/>
                    </a:cubicBezTo>
                    <a:lnTo>
                      <a:pt x="19588" y="75903"/>
                    </a:lnTo>
                    <a:cubicBezTo>
                      <a:pt x="9067" y="75903"/>
                      <a:pt x="538" y="67374"/>
                      <a:pt x="538" y="56853"/>
                    </a:cubicBezTo>
                    <a:lnTo>
                      <a:pt x="538" y="18870"/>
                    </a:lnTo>
                    <a:cubicBezTo>
                      <a:pt x="538" y="8349"/>
                      <a:pt x="9067" y="-180"/>
                      <a:pt x="19588" y="-180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E89D3DC3-1367-8518-229F-4AB293EEE097}"/>
                  </a:ext>
                </a:extLst>
              </p:cNvPr>
              <p:cNvSpPr/>
              <p:nvPr/>
            </p:nvSpPr>
            <p:spPr>
              <a:xfrm rot="-807014">
                <a:off x="9074038" y="3932198"/>
                <a:ext cx="44674" cy="76082"/>
              </a:xfrm>
              <a:custGeom>
                <a:avLst/>
                <a:gdLst>
                  <a:gd name="connsiteX0" fmla="*/ 19588 w 44674"/>
                  <a:gd name="connsiteY0" fmla="*/ -182 h 76082"/>
                  <a:gd name="connsiteX1" fmla="*/ 26162 w 44674"/>
                  <a:gd name="connsiteY1" fmla="*/ -182 h 76082"/>
                  <a:gd name="connsiteX2" fmla="*/ 45212 w 44674"/>
                  <a:gd name="connsiteY2" fmla="*/ 18868 h 76082"/>
                  <a:gd name="connsiteX3" fmla="*/ 45212 w 44674"/>
                  <a:gd name="connsiteY3" fmla="*/ 56850 h 76082"/>
                  <a:gd name="connsiteX4" fmla="*/ 26162 w 44674"/>
                  <a:gd name="connsiteY4" fmla="*/ 75900 h 76082"/>
                  <a:gd name="connsiteX5" fmla="*/ 19588 w 44674"/>
                  <a:gd name="connsiteY5" fmla="*/ 75900 h 76082"/>
                  <a:gd name="connsiteX6" fmla="*/ 538 w 44674"/>
                  <a:gd name="connsiteY6" fmla="*/ 56850 h 76082"/>
                  <a:gd name="connsiteX7" fmla="*/ 538 w 44674"/>
                  <a:gd name="connsiteY7" fmla="*/ 18868 h 76082"/>
                  <a:gd name="connsiteX8" fmla="*/ 19588 w 44674"/>
                  <a:gd name="connsiteY8" fmla="*/ -182 h 7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74" h="76082">
                    <a:moveTo>
                      <a:pt x="19588" y="-182"/>
                    </a:moveTo>
                    <a:lnTo>
                      <a:pt x="26162" y="-182"/>
                    </a:lnTo>
                    <a:cubicBezTo>
                      <a:pt x="36683" y="-182"/>
                      <a:pt x="45212" y="8347"/>
                      <a:pt x="45212" y="18868"/>
                    </a:cubicBezTo>
                    <a:lnTo>
                      <a:pt x="45212" y="56850"/>
                    </a:lnTo>
                    <a:cubicBezTo>
                      <a:pt x="45212" y="67371"/>
                      <a:pt x="36683" y="75900"/>
                      <a:pt x="26162" y="75900"/>
                    </a:cubicBezTo>
                    <a:lnTo>
                      <a:pt x="19588" y="75900"/>
                    </a:lnTo>
                    <a:cubicBezTo>
                      <a:pt x="9067" y="75900"/>
                      <a:pt x="538" y="67371"/>
                      <a:pt x="538" y="56850"/>
                    </a:cubicBezTo>
                    <a:lnTo>
                      <a:pt x="538" y="18868"/>
                    </a:lnTo>
                    <a:cubicBezTo>
                      <a:pt x="538" y="8347"/>
                      <a:pt x="9067" y="-182"/>
                      <a:pt x="19588" y="-182"/>
                    </a:cubicBezTo>
                  </a:path>
                </a:pathLst>
              </a:custGeom>
              <a:solidFill>
                <a:srgbClr val="535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8904FF5C-78EA-C497-7455-0A881B56BA1E}"/>
                </a:ext>
              </a:extLst>
            </p:cNvPr>
            <p:cNvSpPr/>
            <p:nvPr/>
          </p:nvSpPr>
          <p:spPr>
            <a:xfrm>
              <a:off x="5820505" y="4010928"/>
              <a:ext cx="217268" cy="236278"/>
            </a:xfrm>
            <a:custGeom>
              <a:avLst/>
              <a:gdLst>
                <a:gd name="connsiteX0" fmla="*/ 419 w 217268"/>
                <a:gd name="connsiteY0" fmla="*/ 1775 h 236278"/>
                <a:gd name="connsiteX1" fmla="*/ 149790 w 217268"/>
                <a:gd name="connsiteY1" fmla="*/ -940 h 236278"/>
                <a:gd name="connsiteX2" fmla="*/ 157938 w 217268"/>
                <a:gd name="connsiteY2" fmla="*/ 121274 h 236278"/>
                <a:gd name="connsiteX3" fmla="*/ 217685 w 217268"/>
                <a:gd name="connsiteY3" fmla="*/ 232622 h 236278"/>
                <a:gd name="connsiteX4" fmla="*/ 52017 w 217268"/>
                <a:gd name="connsiteY4" fmla="*/ 235338 h 236278"/>
                <a:gd name="connsiteX5" fmla="*/ 13996 w 217268"/>
                <a:gd name="connsiteY5" fmla="*/ 134849 h 236278"/>
                <a:gd name="connsiteX6" fmla="*/ 417 w 217268"/>
                <a:gd name="connsiteY6" fmla="*/ 1776 h 23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268" h="236278">
                  <a:moveTo>
                    <a:pt x="419" y="1775"/>
                  </a:moveTo>
                  <a:lnTo>
                    <a:pt x="149790" y="-940"/>
                  </a:lnTo>
                  <a:cubicBezTo>
                    <a:pt x="149790" y="-940"/>
                    <a:pt x="146530" y="80977"/>
                    <a:pt x="157938" y="121274"/>
                  </a:cubicBezTo>
                  <a:cubicBezTo>
                    <a:pt x="169346" y="161572"/>
                    <a:pt x="217685" y="232622"/>
                    <a:pt x="217685" y="232622"/>
                  </a:cubicBezTo>
                  <a:lnTo>
                    <a:pt x="52017" y="235338"/>
                  </a:lnTo>
                  <a:cubicBezTo>
                    <a:pt x="52017" y="235338"/>
                    <a:pt x="24825" y="174435"/>
                    <a:pt x="13996" y="134849"/>
                  </a:cubicBezTo>
                  <a:cubicBezTo>
                    <a:pt x="3167" y="95263"/>
                    <a:pt x="417" y="1776"/>
                    <a:pt x="417" y="1776"/>
                  </a:cubicBezTo>
                  <a:close/>
                </a:path>
              </a:pathLst>
            </a:custGeom>
            <a:noFill/>
            <a:ln w="1905" cap="flat">
              <a:solidFill>
                <a:srgbClr val="80808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614AE783-EE65-0C1C-9BB8-3A4D0A79550E}"/>
                </a:ext>
              </a:extLst>
            </p:cNvPr>
            <p:cNvSpPr/>
            <p:nvPr/>
          </p:nvSpPr>
          <p:spPr>
            <a:xfrm>
              <a:off x="4187570" y="3988068"/>
              <a:ext cx="217261" cy="233563"/>
            </a:xfrm>
            <a:custGeom>
              <a:avLst/>
              <a:gdLst>
                <a:gd name="connsiteX0" fmla="*/ 417 w 217261"/>
                <a:gd name="connsiteY0" fmla="*/ 1775 h 233563"/>
                <a:gd name="connsiteX1" fmla="*/ 138920 w 217261"/>
                <a:gd name="connsiteY1" fmla="*/ -940 h 233563"/>
                <a:gd name="connsiteX2" fmla="*/ 157931 w 217261"/>
                <a:gd name="connsiteY2" fmla="*/ 121274 h 233563"/>
                <a:gd name="connsiteX3" fmla="*/ 217679 w 217261"/>
                <a:gd name="connsiteY3" fmla="*/ 232622 h 233563"/>
                <a:gd name="connsiteX4" fmla="*/ 76461 w 217261"/>
                <a:gd name="connsiteY4" fmla="*/ 232623 h 233563"/>
                <a:gd name="connsiteX5" fmla="*/ 24860 w 217261"/>
                <a:gd name="connsiteY5" fmla="*/ 132134 h 233563"/>
                <a:gd name="connsiteX6" fmla="*/ 418 w 217261"/>
                <a:gd name="connsiteY6" fmla="*/ 1775 h 23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261" h="233563">
                  <a:moveTo>
                    <a:pt x="417" y="1775"/>
                  </a:moveTo>
                  <a:lnTo>
                    <a:pt x="138920" y="-940"/>
                  </a:lnTo>
                  <a:cubicBezTo>
                    <a:pt x="138920" y="-940"/>
                    <a:pt x="146523" y="80978"/>
                    <a:pt x="157931" y="121274"/>
                  </a:cubicBezTo>
                  <a:cubicBezTo>
                    <a:pt x="169339" y="161572"/>
                    <a:pt x="217679" y="232622"/>
                    <a:pt x="217679" y="232622"/>
                  </a:cubicBezTo>
                  <a:lnTo>
                    <a:pt x="76461" y="232623"/>
                  </a:lnTo>
                  <a:cubicBezTo>
                    <a:pt x="76461" y="232623"/>
                    <a:pt x="35690" y="171720"/>
                    <a:pt x="24860" y="132134"/>
                  </a:cubicBezTo>
                  <a:cubicBezTo>
                    <a:pt x="14030" y="92548"/>
                    <a:pt x="418" y="1775"/>
                    <a:pt x="418" y="1775"/>
                  </a:cubicBezTo>
                  <a:close/>
                </a:path>
              </a:pathLst>
            </a:custGeom>
            <a:noFill/>
            <a:ln w="1905" cap="flat">
              <a:solidFill>
                <a:srgbClr val="80808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79377B8-2237-B36C-80B5-8A254F30512B}"/>
                </a:ext>
              </a:extLst>
            </p:cNvPr>
            <p:cNvSpPr/>
            <p:nvPr/>
          </p:nvSpPr>
          <p:spPr>
            <a:xfrm>
              <a:off x="4950668" y="4278438"/>
              <a:ext cx="559457" cy="225411"/>
            </a:xfrm>
            <a:custGeom>
              <a:avLst/>
              <a:gdLst>
                <a:gd name="connsiteX0" fmla="*/ 424 w 559457"/>
                <a:gd name="connsiteY0" fmla="*/ -939 h 225411"/>
                <a:gd name="connsiteX1" fmla="*/ 312739 w 559457"/>
                <a:gd name="connsiteY1" fmla="*/ -939 h 225411"/>
                <a:gd name="connsiteX2" fmla="*/ 418657 w 559457"/>
                <a:gd name="connsiteY2" fmla="*/ 132134 h 225411"/>
                <a:gd name="connsiteX3" fmla="*/ 559875 w 559457"/>
                <a:gd name="connsiteY3" fmla="*/ 224472 h 225411"/>
                <a:gd name="connsiteX4" fmla="*/ 320883 w 559457"/>
                <a:gd name="connsiteY4" fmla="*/ 210893 h 225411"/>
                <a:gd name="connsiteX5" fmla="*/ 125344 w 559457"/>
                <a:gd name="connsiteY5" fmla="*/ 189167 h 225411"/>
                <a:gd name="connsiteX6" fmla="*/ 52018 w 559457"/>
                <a:gd name="connsiteY6" fmla="*/ 94113 h 225411"/>
                <a:gd name="connsiteX7" fmla="*/ 417 w 559457"/>
                <a:gd name="connsiteY7" fmla="*/ -940 h 22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9457" h="225411">
                  <a:moveTo>
                    <a:pt x="424" y="-939"/>
                  </a:moveTo>
                  <a:lnTo>
                    <a:pt x="312739" y="-939"/>
                  </a:lnTo>
                  <a:cubicBezTo>
                    <a:pt x="312739" y="-939"/>
                    <a:pt x="376910" y="94109"/>
                    <a:pt x="418657" y="132134"/>
                  </a:cubicBezTo>
                  <a:cubicBezTo>
                    <a:pt x="460404" y="170160"/>
                    <a:pt x="559875" y="224472"/>
                    <a:pt x="559875" y="224472"/>
                  </a:cubicBezTo>
                  <a:lnTo>
                    <a:pt x="320883" y="210893"/>
                  </a:lnTo>
                  <a:lnTo>
                    <a:pt x="125344" y="189167"/>
                  </a:lnTo>
                  <a:cubicBezTo>
                    <a:pt x="125344" y="189167"/>
                    <a:pt x="72772" y="125985"/>
                    <a:pt x="52018" y="94113"/>
                  </a:cubicBezTo>
                  <a:cubicBezTo>
                    <a:pt x="31264" y="62242"/>
                    <a:pt x="417" y="-940"/>
                    <a:pt x="417" y="-940"/>
                  </a:cubicBezTo>
                  <a:close/>
                </a:path>
              </a:pathLst>
            </a:custGeom>
            <a:noFill/>
            <a:ln w="1905" cap="flat">
              <a:solidFill>
                <a:srgbClr val="80808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FD2F566F-5E54-CA0B-14B0-F620C3216D09}"/>
                </a:ext>
              </a:extLst>
            </p:cNvPr>
            <p:cNvSpPr/>
            <p:nvPr/>
          </p:nvSpPr>
          <p:spPr>
            <a:xfrm>
              <a:off x="9263347" y="3667256"/>
              <a:ext cx="274300" cy="439958"/>
            </a:xfrm>
            <a:custGeom>
              <a:avLst/>
              <a:gdLst>
                <a:gd name="connsiteX0" fmla="*/ 418 w 274300"/>
                <a:gd name="connsiteY0" fmla="*/ 23502 h 439958"/>
                <a:gd name="connsiteX1" fmla="*/ 187813 w 274300"/>
                <a:gd name="connsiteY1" fmla="*/ -940 h 439958"/>
                <a:gd name="connsiteX2" fmla="*/ 193244 w 274300"/>
                <a:gd name="connsiteY2" fmla="*/ 197313 h 439958"/>
                <a:gd name="connsiteX3" fmla="*/ 274718 w 274300"/>
                <a:gd name="connsiteY3" fmla="*/ 398281 h 439958"/>
                <a:gd name="connsiteX4" fmla="*/ 81894 w 274300"/>
                <a:gd name="connsiteY4" fmla="*/ 439018 h 439958"/>
                <a:gd name="connsiteX5" fmla="*/ 16714 w 274300"/>
                <a:gd name="connsiteY5" fmla="*/ 267920 h 439958"/>
                <a:gd name="connsiteX6" fmla="*/ 419 w 274300"/>
                <a:gd name="connsiteY6" fmla="*/ 23499 h 43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300" h="439958">
                  <a:moveTo>
                    <a:pt x="418" y="23502"/>
                  </a:moveTo>
                  <a:lnTo>
                    <a:pt x="187813" y="-940"/>
                  </a:lnTo>
                  <a:cubicBezTo>
                    <a:pt x="187813" y="-940"/>
                    <a:pt x="180761" y="127800"/>
                    <a:pt x="193244" y="197313"/>
                  </a:cubicBezTo>
                  <a:cubicBezTo>
                    <a:pt x="205727" y="266827"/>
                    <a:pt x="274718" y="398281"/>
                    <a:pt x="274718" y="398281"/>
                  </a:cubicBezTo>
                  <a:lnTo>
                    <a:pt x="81894" y="439018"/>
                  </a:lnTo>
                  <a:cubicBezTo>
                    <a:pt x="81894" y="439018"/>
                    <a:pt x="33525" y="337424"/>
                    <a:pt x="16714" y="267920"/>
                  </a:cubicBezTo>
                  <a:cubicBezTo>
                    <a:pt x="-96" y="198416"/>
                    <a:pt x="419" y="23499"/>
                    <a:pt x="419" y="23499"/>
                  </a:cubicBezTo>
                  <a:close/>
                </a:path>
              </a:pathLst>
            </a:custGeom>
            <a:noFill/>
            <a:ln w="1905" cap="flat">
              <a:solidFill>
                <a:srgbClr val="80808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8E1F1775-11D0-590D-CF52-D6229AD6E2D8}"/>
                </a:ext>
              </a:extLst>
            </p:cNvPr>
            <p:cNvSpPr/>
            <p:nvPr/>
          </p:nvSpPr>
          <p:spPr>
            <a:xfrm>
              <a:off x="8092439" y="3900721"/>
              <a:ext cx="230846" cy="268861"/>
            </a:xfrm>
            <a:custGeom>
              <a:avLst/>
              <a:gdLst>
                <a:gd name="connsiteX0" fmla="*/ 417 w 230846"/>
                <a:gd name="connsiteY0" fmla="*/ 7207 h 268861"/>
                <a:gd name="connsiteX1" fmla="*/ 156579 w 230846"/>
                <a:gd name="connsiteY1" fmla="*/ -940 h 268861"/>
                <a:gd name="connsiteX2" fmla="*/ 172195 w 230846"/>
                <a:gd name="connsiteY2" fmla="*/ 117875 h 268861"/>
                <a:gd name="connsiteX3" fmla="*/ 231264 w 230846"/>
                <a:gd name="connsiteY3" fmla="*/ 255701 h 268861"/>
                <a:gd name="connsiteX4" fmla="*/ 57452 w 230846"/>
                <a:gd name="connsiteY4" fmla="*/ 267921 h 268861"/>
                <a:gd name="connsiteX5" fmla="*/ 16714 w 230846"/>
                <a:gd name="connsiteY5" fmla="*/ 137563 h 268861"/>
                <a:gd name="connsiteX6" fmla="*/ 420 w 230846"/>
                <a:gd name="connsiteY6" fmla="*/ 7203 h 2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846" h="268861">
                  <a:moveTo>
                    <a:pt x="417" y="7207"/>
                  </a:moveTo>
                  <a:lnTo>
                    <a:pt x="156579" y="-940"/>
                  </a:lnTo>
                  <a:cubicBezTo>
                    <a:pt x="156579" y="-940"/>
                    <a:pt x="161644" y="73996"/>
                    <a:pt x="172195" y="117875"/>
                  </a:cubicBezTo>
                  <a:cubicBezTo>
                    <a:pt x="182746" y="161753"/>
                    <a:pt x="231264" y="255701"/>
                    <a:pt x="231264" y="255701"/>
                  </a:cubicBezTo>
                  <a:lnTo>
                    <a:pt x="57452" y="267921"/>
                  </a:lnTo>
                  <a:cubicBezTo>
                    <a:pt x="57452" y="267921"/>
                    <a:pt x="26182" y="181206"/>
                    <a:pt x="16714" y="137563"/>
                  </a:cubicBezTo>
                  <a:cubicBezTo>
                    <a:pt x="7246" y="93919"/>
                    <a:pt x="420" y="7203"/>
                    <a:pt x="420" y="7203"/>
                  </a:cubicBezTo>
                  <a:close/>
                </a:path>
              </a:pathLst>
            </a:custGeom>
            <a:noFill/>
            <a:ln w="1905" cap="flat">
              <a:solidFill>
                <a:srgbClr val="80808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80A14925-5D89-5AF0-ACDE-8BB2D4F0BA4C}"/>
                </a:ext>
              </a:extLst>
            </p:cNvPr>
            <p:cNvSpPr/>
            <p:nvPr/>
          </p:nvSpPr>
          <p:spPr>
            <a:xfrm>
              <a:off x="4290711" y="4093551"/>
              <a:ext cx="32589" cy="32588"/>
            </a:xfrm>
            <a:custGeom>
              <a:avLst/>
              <a:gdLst>
                <a:gd name="connsiteX0" fmla="*/ 33007 w 32589"/>
                <a:gd name="connsiteY0" fmla="*/ 15354 h 32588"/>
                <a:gd name="connsiteX1" fmla="*/ 16712 w 32589"/>
                <a:gd name="connsiteY1" fmla="*/ 31648 h 32588"/>
                <a:gd name="connsiteX2" fmla="*/ 417 w 32589"/>
                <a:gd name="connsiteY2" fmla="*/ 15354 h 32588"/>
                <a:gd name="connsiteX3" fmla="*/ 16712 w 32589"/>
                <a:gd name="connsiteY3" fmla="*/ -940 h 32588"/>
                <a:gd name="connsiteX4" fmla="*/ 33007 w 32589"/>
                <a:gd name="connsiteY4" fmla="*/ 15354 h 3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89" h="32588">
                  <a:moveTo>
                    <a:pt x="33007" y="15354"/>
                  </a:moveTo>
                  <a:cubicBezTo>
                    <a:pt x="33007" y="24354"/>
                    <a:pt x="25712" y="31648"/>
                    <a:pt x="16712" y="31648"/>
                  </a:cubicBezTo>
                  <a:cubicBezTo>
                    <a:pt x="7712" y="31648"/>
                    <a:pt x="417" y="24354"/>
                    <a:pt x="417" y="15354"/>
                  </a:cubicBezTo>
                  <a:cubicBezTo>
                    <a:pt x="417" y="6356"/>
                    <a:pt x="7713" y="-940"/>
                    <a:pt x="16712" y="-940"/>
                  </a:cubicBezTo>
                  <a:cubicBezTo>
                    <a:pt x="25710" y="-940"/>
                    <a:pt x="33007" y="6356"/>
                    <a:pt x="33007" y="15354"/>
                  </a:cubicBezTo>
                  <a:close/>
                </a:path>
              </a:pathLst>
            </a:custGeom>
            <a:solidFill>
              <a:srgbClr val="535D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38C5E92-1A0B-9252-39D4-37D5F83BAF29}"/>
                </a:ext>
              </a:extLst>
            </p:cNvPr>
            <p:cNvSpPr/>
            <p:nvPr/>
          </p:nvSpPr>
          <p:spPr>
            <a:xfrm>
              <a:off x="5909961" y="4112601"/>
              <a:ext cx="32589" cy="32588"/>
            </a:xfrm>
            <a:custGeom>
              <a:avLst/>
              <a:gdLst>
                <a:gd name="connsiteX0" fmla="*/ 33177 w 32589"/>
                <a:gd name="connsiteY0" fmla="*/ 15356 h 32588"/>
                <a:gd name="connsiteX1" fmla="*/ 16882 w 32589"/>
                <a:gd name="connsiteY1" fmla="*/ 31650 h 32588"/>
                <a:gd name="connsiteX2" fmla="*/ 587 w 32589"/>
                <a:gd name="connsiteY2" fmla="*/ 15356 h 32588"/>
                <a:gd name="connsiteX3" fmla="*/ 16882 w 32589"/>
                <a:gd name="connsiteY3" fmla="*/ -938 h 32588"/>
                <a:gd name="connsiteX4" fmla="*/ 33177 w 32589"/>
                <a:gd name="connsiteY4" fmla="*/ 15356 h 3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89" h="32588">
                  <a:moveTo>
                    <a:pt x="33177" y="15356"/>
                  </a:moveTo>
                  <a:cubicBezTo>
                    <a:pt x="33177" y="24356"/>
                    <a:pt x="25882" y="31650"/>
                    <a:pt x="16882" y="31650"/>
                  </a:cubicBezTo>
                  <a:cubicBezTo>
                    <a:pt x="7882" y="31650"/>
                    <a:pt x="587" y="24356"/>
                    <a:pt x="587" y="15356"/>
                  </a:cubicBezTo>
                  <a:cubicBezTo>
                    <a:pt x="587" y="6358"/>
                    <a:pt x="7883" y="-938"/>
                    <a:pt x="16882" y="-938"/>
                  </a:cubicBezTo>
                  <a:cubicBezTo>
                    <a:pt x="25880" y="-938"/>
                    <a:pt x="33177" y="6358"/>
                    <a:pt x="33177" y="15356"/>
                  </a:cubicBezTo>
                  <a:close/>
                </a:path>
              </a:pathLst>
            </a:custGeom>
            <a:solidFill>
              <a:srgbClr val="535D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90032F09-FB99-B2EC-8090-A31A4218B4C5}"/>
                </a:ext>
              </a:extLst>
            </p:cNvPr>
            <p:cNvSpPr/>
            <p:nvPr/>
          </p:nvSpPr>
          <p:spPr>
            <a:xfrm>
              <a:off x="8195961" y="4017351"/>
              <a:ext cx="32589" cy="32588"/>
            </a:xfrm>
            <a:custGeom>
              <a:avLst/>
              <a:gdLst>
                <a:gd name="connsiteX0" fmla="*/ 33417 w 32589"/>
                <a:gd name="connsiteY0" fmla="*/ 15346 h 32588"/>
                <a:gd name="connsiteX1" fmla="*/ 17122 w 32589"/>
                <a:gd name="connsiteY1" fmla="*/ 31640 h 32588"/>
                <a:gd name="connsiteX2" fmla="*/ 827 w 32589"/>
                <a:gd name="connsiteY2" fmla="*/ 15346 h 32588"/>
                <a:gd name="connsiteX3" fmla="*/ 17122 w 32589"/>
                <a:gd name="connsiteY3" fmla="*/ -948 h 32588"/>
                <a:gd name="connsiteX4" fmla="*/ 33417 w 32589"/>
                <a:gd name="connsiteY4" fmla="*/ 15346 h 3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89" h="32588">
                  <a:moveTo>
                    <a:pt x="33417" y="15346"/>
                  </a:moveTo>
                  <a:cubicBezTo>
                    <a:pt x="33417" y="24346"/>
                    <a:pt x="26122" y="31640"/>
                    <a:pt x="17122" y="31640"/>
                  </a:cubicBezTo>
                  <a:cubicBezTo>
                    <a:pt x="8122" y="31640"/>
                    <a:pt x="827" y="24346"/>
                    <a:pt x="827" y="15346"/>
                  </a:cubicBezTo>
                  <a:cubicBezTo>
                    <a:pt x="827" y="6348"/>
                    <a:pt x="8123" y="-948"/>
                    <a:pt x="17122" y="-948"/>
                  </a:cubicBezTo>
                  <a:cubicBezTo>
                    <a:pt x="26120" y="-948"/>
                    <a:pt x="33417" y="6348"/>
                    <a:pt x="33417" y="15346"/>
                  </a:cubicBezTo>
                  <a:close/>
                </a:path>
              </a:pathLst>
            </a:custGeom>
            <a:solidFill>
              <a:srgbClr val="535D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78926D32-B6F8-F2A3-6A29-1BD79911683F}"/>
                </a:ext>
              </a:extLst>
            </p:cNvPr>
            <p:cNvSpPr/>
            <p:nvPr/>
          </p:nvSpPr>
          <p:spPr>
            <a:xfrm>
              <a:off x="9396111" y="3864951"/>
              <a:ext cx="32589" cy="32588"/>
            </a:xfrm>
            <a:custGeom>
              <a:avLst/>
              <a:gdLst>
                <a:gd name="connsiteX0" fmla="*/ 33543 w 32589"/>
                <a:gd name="connsiteY0" fmla="*/ 15330 h 32588"/>
                <a:gd name="connsiteX1" fmla="*/ 17248 w 32589"/>
                <a:gd name="connsiteY1" fmla="*/ 31624 h 32588"/>
                <a:gd name="connsiteX2" fmla="*/ 953 w 32589"/>
                <a:gd name="connsiteY2" fmla="*/ 15330 h 32588"/>
                <a:gd name="connsiteX3" fmla="*/ 17248 w 32589"/>
                <a:gd name="connsiteY3" fmla="*/ -964 h 32588"/>
                <a:gd name="connsiteX4" fmla="*/ 33543 w 32589"/>
                <a:gd name="connsiteY4" fmla="*/ 15330 h 3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89" h="32588">
                  <a:moveTo>
                    <a:pt x="33543" y="15330"/>
                  </a:moveTo>
                  <a:cubicBezTo>
                    <a:pt x="33543" y="24330"/>
                    <a:pt x="26248" y="31624"/>
                    <a:pt x="17248" y="31624"/>
                  </a:cubicBezTo>
                  <a:cubicBezTo>
                    <a:pt x="8248" y="31624"/>
                    <a:pt x="953" y="24330"/>
                    <a:pt x="953" y="15330"/>
                  </a:cubicBezTo>
                  <a:cubicBezTo>
                    <a:pt x="953" y="6332"/>
                    <a:pt x="8249" y="-964"/>
                    <a:pt x="17248" y="-964"/>
                  </a:cubicBezTo>
                  <a:cubicBezTo>
                    <a:pt x="26246" y="-964"/>
                    <a:pt x="33543" y="6332"/>
                    <a:pt x="33543" y="15330"/>
                  </a:cubicBezTo>
                  <a:close/>
                </a:path>
              </a:pathLst>
            </a:custGeom>
            <a:solidFill>
              <a:srgbClr val="535D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28023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图形 2">
            <a:extLst>
              <a:ext uri="{FF2B5EF4-FFF2-40B4-BE49-F238E27FC236}">
                <a16:creationId xmlns:a16="http://schemas.microsoft.com/office/drawing/2014/main" id="{72CFF4C5-F17D-868A-F7C9-C9B557D8FBE0}"/>
              </a:ext>
            </a:extLst>
          </p:cNvPr>
          <p:cNvGrpSpPr/>
          <p:nvPr/>
        </p:nvGrpSpPr>
        <p:grpSpPr>
          <a:xfrm>
            <a:off x="1186954" y="1023014"/>
            <a:ext cx="9818092" cy="3320385"/>
            <a:chOff x="3678515" y="2614574"/>
            <a:chExt cx="4825633" cy="163198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9AFB954-17A4-6787-510A-B2272C322ABF}"/>
                </a:ext>
              </a:extLst>
            </p:cNvPr>
            <p:cNvSpPr/>
            <p:nvPr/>
          </p:nvSpPr>
          <p:spPr>
            <a:xfrm>
              <a:off x="6120900" y="4094606"/>
              <a:ext cx="26363" cy="117748"/>
            </a:xfrm>
            <a:custGeom>
              <a:avLst/>
              <a:gdLst>
                <a:gd name="connsiteX0" fmla="*/ 12528 w 26363"/>
                <a:gd name="connsiteY0" fmla="*/ -292 h 117748"/>
                <a:gd name="connsiteX1" fmla="*/ 13635 w 26363"/>
                <a:gd name="connsiteY1" fmla="*/ -292 h 117748"/>
                <a:gd name="connsiteX2" fmla="*/ 26263 w 26363"/>
                <a:gd name="connsiteY2" fmla="*/ 12337 h 117748"/>
                <a:gd name="connsiteX3" fmla="*/ 26263 w 26363"/>
                <a:gd name="connsiteY3" fmla="*/ 104829 h 117748"/>
                <a:gd name="connsiteX4" fmla="*/ 13635 w 26363"/>
                <a:gd name="connsiteY4" fmla="*/ 117457 h 117748"/>
                <a:gd name="connsiteX5" fmla="*/ 12528 w 26363"/>
                <a:gd name="connsiteY5" fmla="*/ 117457 h 117748"/>
                <a:gd name="connsiteX6" fmla="*/ -100 w 26363"/>
                <a:gd name="connsiteY6" fmla="*/ 104829 h 117748"/>
                <a:gd name="connsiteX7" fmla="*/ -100 w 26363"/>
                <a:gd name="connsiteY7" fmla="*/ 12337 h 117748"/>
                <a:gd name="connsiteX8" fmla="*/ 12528 w 26363"/>
                <a:gd name="connsiteY8" fmla="*/ -292 h 117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63" h="117748">
                  <a:moveTo>
                    <a:pt x="12528" y="-292"/>
                  </a:moveTo>
                  <a:lnTo>
                    <a:pt x="13635" y="-292"/>
                  </a:lnTo>
                  <a:cubicBezTo>
                    <a:pt x="20609" y="-292"/>
                    <a:pt x="26263" y="5362"/>
                    <a:pt x="26263" y="12337"/>
                  </a:cubicBezTo>
                  <a:lnTo>
                    <a:pt x="26263" y="104829"/>
                  </a:lnTo>
                  <a:cubicBezTo>
                    <a:pt x="26263" y="111803"/>
                    <a:pt x="20609" y="117457"/>
                    <a:pt x="13635" y="117457"/>
                  </a:cubicBezTo>
                  <a:lnTo>
                    <a:pt x="12528" y="117457"/>
                  </a:lnTo>
                  <a:cubicBezTo>
                    <a:pt x="5554" y="117457"/>
                    <a:pt x="-100" y="111803"/>
                    <a:pt x="-100" y="104829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8FCE719-1DFA-9D4F-82BE-713FF4E842B6}"/>
                </a:ext>
              </a:extLst>
            </p:cNvPr>
            <p:cNvSpPr/>
            <p:nvPr/>
          </p:nvSpPr>
          <p:spPr>
            <a:xfrm>
              <a:off x="6913475" y="3601973"/>
              <a:ext cx="75284" cy="102498"/>
            </a:xfrm>
            <a:custGeom>
              <a:avLst/>
              <a:gdLst>
                <a:gd name="connsiteX0" fmla="*/ 12528 w 75284"/>
                <a:gd name="connsiteY0" fmla="*/ -292 h 102498"/>
                <a:gd name="connsiteX1" fmla="*/ 62556 w 75284"/>
                <a:gd name="connsiteY1" fmla="*/ -292 h 102498"/>
                <a:gd name="connsiteX2" fmla="*/ 75184 w 75284"/>
                <a:gd name="connsiteY2" fmla="*/ 12337 h 102498"/>
                <a:gd name="connsiteX3" fmla="*/ 75184 w 75284"/>
                <a:gd name="connsiteY3" fmla="*/ 89579 h 102498"/>
                <a:gd name="connsiteX4" fmla="*/ 62556 w 75284"/>
                <a:gd name="connsiteY4" fmla="*/ 102207 h 102498"/>
                <a:gd name="connsiteX5" fmla="*/ 12528 w 75284"/>
                <a:gd name="connsiteY5" fmla="*/ 102207 h 102498"/>
                <a:gd name="connsiteX6" fmla="*/ -100 w 75284"/>
                <a:gd name="connsiteY6" fmla="*/ 89578 h 102498"/>
                <a:gd name="connsiteX7" fmla="*/ -100 w 75284"/>
                <a:gd name="connsiteY7" fmla="*/ 12337 h 102498"/>
                <a:gd name="connsiteX8" fmla="*/ 12528 w 75284"/>
                <a:gd name="connsiteY8" fmla="*/ -292 h 102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284" h="102498">
                  <a:moveTo>
                    <a:pt x="12528" y="-292"/>
                  </a:moveTo>
                  <a:lnTo>
                    <a:pt x="62556" y="-292"/>
                  </a:lnTo>
                  <a:cubicBezTo>
                    <a:pt x="69530" y="-292"/>
                    <a:pt x="75184" y="5362"/>
                    <a:pt x="75184" y="12337"/>
                  </a:cubicBezTo>
                  <a:lnTo>
                    <a:pt x="75184" y="89579"/>
                  </a:lnTo>
                  <a:cubicBezTo>
                    <a:pt x="75184" y="96553"/>
                    <a:pt x="69531" y="102207"/>
                    <a:pt x="62556" y="102207"/>
                  </a:cubicBezTo>
                  <a:lnTo>
                    <a:pt x="12528" y="102207"/>
                  </a:lnTo>
                  <a:cubicBezTo>
                    <a:pt x="5554" y="102207"/>
                    <a:pt x="-100" y="96553"/>
                    <a:pt x="-100" y="89578"/>
                  </a:cubicBezTo>
                  <a:lnTo>
                    <a:pt x="-100" y="12337"/>
                  </a:lnTo>
                  <a:cubicBezTo>
                    <a:pt x="-100" y="5362"/>
                    <a:pt x="5553" y="-292"/>
                    <a:pt x="12528" y="-292"/>
                  </a:cubicBezTo>
                </a:path>
              </a:pathLst>
            </a:custGeom>
            <a:noFill/>
            <a:ln w="241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9D8F0CC-EB4D-E6D2-CE6F-54CF6D269FB1}"/>
                </a:ext>
              </a:extLst>
            </p:cNvPr>
            <p:cNvSpPr/>
            <p:nvPr/>
          </p:nvSpPr>
          <p:spPr>
            <a:xfrm>
              <a:off x="4097790" y="4114989"/>
              <a:ext cx="26363" cy="96099"/>
            </a:xfrm>
            <a:custGeom>
              <a:avLst/>
              <a:gdLst>
                <a:gd name="connsiteX0" fmla="*/ 12528 w 26363"/>
                <a:gd name="connsiteY0" fmla="*/ -292 h 96099"/>
                <a:gd name="connsiteX1" fmla="*/ 13635 w 26363"/>
                <a:gd name="connsiteY1" fmla="*/ -292 h 96099"/>
                <a:gd name="connsiteX2" fmla="*/ 26263 w 26363"/>
                <a:gd name="connsiteY2" fmla="*/ 12337 h 96099"/>
                <a:gd name="connsiteX3" fmla="*/ 26263 w 26363"/>
                <a:gd name="connsiteY3" fmla="*/ 83180 h 96099"/>
                <a:gd name="connsiteX4" fmla="*/ 13635 w 26363"/>
                <a:gd name="connsiteY4" fmla="*/ 95808 h 96099"/>
                <a:gd name="connsiteX5" fmla="*/ 12528 w 26363"/>
                <a:gd name="connsiteY5" fmla="*/ 95808 h 96099"/>
                <a:gd name="connsiteX6" fmla="*/ -100 w 26363"/>
                <a:gd name="connsiteY6" fmla="*/ 83180 h 96099"/>
                <a:gd name="connsiteX7" fmla="*/ -100 w 26363"/>
                <a:gd name="connsiteY7" fmla="*/ 12337 h 96099"/>
                <a:gd name="connsiteX8" fmla="*/ 12528 w 26363"/>
                <a:gd name="connsiteY8" fmla="*/ -292 h 9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63" h="96099">
                  <a:moveTo>
                    <a:pt x="12528" y="-292"/>
                  </a:moveTo>
                  <a:lnTo>
                    <a:pt x="13635" y="-292"/>
                  </a:lnTo>
                  <a:cubicBezTo>
                    <a:pt x="20609" y="-292"/>
                    <a:pt x="26263" y="5362"/>
                    <a:pt x="26263" y="12337"/>
                  </a:cubicBezTo>
                  <a:lnTo>
                    <a:pt x="26263" y="83180"/>
                  </a:lnTo>
                  <a:cubicBezTo>
                    <a:pt x="26263" y="90154"/>
                    <a:pt x="20609" y="95808"/>
                    <a:pt x="13635" y="95808"/>
                  </a:cubicBezTo>
                  <a:lnTo>
                    <a:pt x="12528" y="95808"/>
                  </a:lnTo>
                  <a:cubicBezTo>
                    <a:pt x="5554" y="95808"/>
                    <a:pt x="-100" y="90154"/>
                    <a:pt x="-100" y="83180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2074773-7974-E9DF-DF4B-D242087E0FAC}"/>
                </a:ext>
              </a:extLst>
            </p:cNvPr>
            <p:cNvSpPr/>
            <p:nvPr/>
          </p:nvSpPr>
          <p:spPr>
            <a:xfrm>
              <a:off x="3678515" y="3512405"/>
              <a:ext cx="4705313" cy="603715"/>
            </a:xfrm>
            <a:custGeom>
              <a:avLst/>
              <a:gdLst>
                <a:gd name="connsiteX0" fmla="*/ 14703 w 4705313"/>
                <a:gd name="connsiteY0" fmla="*/ 448940 h 603715"/>
                <a:gd name="connsiteX1" fmla="*/ 452491 w 4705313"/>
                <a:gd name="connsiteY1" fmla="*/ 574023 h 603715"/>
                <a:gd name="connsiteX2" fmla="*/ 3281226 w 4705313"/>
                <a:gd name="connsiteY2" fmla="*/ 564400 h 603715"/>
                <a:gd name="connsiteX3" fmla="*/ 4705213 w 4705313"/>
                <a:gd name="connsiteY3" fmla="*/ 227644 h 603715"/>
                <a:gd name="connsiteX4" fmla="*/ 3718995 w 4705313"/>
                <a:gd name="connsiteY4" fmla="*/ 44831 h 603715"/>
                <a:gd name="connsiteX5" fmla="*/ 558219 w 4705313"/>
                <a:gd name="connsiteY5" fmla="*/ 44831 h 603715"/>
                <a:gd name="connsiteX6" fmla="*/ 14589 w 4705313"/>
                <a:gd name="connsiteY6" fmla="*/ 448938 h 603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05313" h="603715">
                  <a:moveTo>
                    <a:pt x="14703" y="448940"/>
                  </a:moveTo>
                  <a:cubicBezTo>
                    <a:pt x="102057" y="524430"/>
                    <a:pt x="236007" y="574023"/>
                    <a:pt x="452491" y="574023"/>
                  </a:cubicBezTo>
                  <a:cubicBezTo>
                    <a:pt x="914330" y="574023"/>
                    <a:pt x="2694390" y="646186"/>
                    <a:pt x="3281226" y="564400"/>
                  </a:cubicBezTo>
                  <a:cubicBezTo>
                    <a:pt x="3515865" y="531705"/>
                    <a:pt x="4674162" y="274593"/>
                    <a:pt x="4705213" y="227644"/>
                  </a:cubicBezTo>
                  <a:cubicBezTo>
                    <a:pt x="4640078" y="147015"/>
                    <a:pt x="4546450" y="97752"/>
                    <a:pt x="3718995" y="44831"/>
                  </a:cubicBezTo>
                  <a:cubicBezTo>
                    <a:pt x="2897787" y="-7688"/>
                    <a:pt x="885402" y="-22522"/>
                    <a:pt x="558219" y="44831"/>
                  </a:cubicBezTo>
                  <a:cubicBezTo>
                    <a:pt x="244951" y="109327"/>
                    <a:pt x="-72765" y="373453"/>
                    <a:pt x="14589" y="448938"/>
                  </a:cubicBezTo>
                  <a:close/>
                </a:path>
              </a:pathLst>
            </a:custGeom>
            <a:gradFill>
              <a:gsLst>
                <a:gs pos="0">
                  <a:srgbClr val="E6E6E6"/>
                </a:gs>
                <a:gs pos="50000">
                  <a:srgbClr val="939393"/>
                </a:gs>
                <a:gs pos="100000">
                  <a:srgbClr val="414141"/>
                </a:gs>
              </a:gsLst>
              <a:lin ang="466992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92A4F3B-9C11-D56E-182A-D5BD13CBAA63}"/>
                </a:ext>
              </a:extLst>
            </p:cNvPr>
            <p:cNvSpPr/>
            <p:nvPr/>
          </p:nvSpPr>
          <p:spPr>
            <a:xfrm>
              <a:off x="7581614" y="3638901"/>
              <a:ext cx="921886" cy="100422"/>
            </a:xfrm>
            <a:custGeom>
              <a:avLst/>
              <a:gdLst>
                <a:gd name="connsiteX0" fmla="*/ -100 w 921886"/>
                <a:gd name="connsiteY0" fmla="*/ 100131 h 100422"/>
                <a:gd name="connsiteX1" fmla="*/ 921786 w 921886"/>
                <a:gd name="connsiteY1" fmla="*/ 9983 h 100422"/>
                <a:gd name="connsiteX2" fmla="*/ -100 w 921886"/>
                <a:gd name="connsiteY2" fmla="*/ 100131 h 100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886" h="100422">
                  <a:moveTo>
                    <a:pt x="-100" y="100131"/>
                  </a:moveTo>
                  <a:lnTo>
                    <a:pt x="921786" y="9983"/>
                  </a:lnTo>
                  <a:cubicBezTo>
                    <a:pt x="713827" y="-22445"/>
                    <a:pt x="144394" y="25773"/>
                    <a:pt x="-100" y="100131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D94884D-57A2-5D35-A89C-260A967F2152}"/>
                </a:ext>
              </a:extLst>
            </p:cNvPr>
            <p:cNvSpPr/>
            <p:nvPr/>
          </p:nvSpPr>
          <p:spPr>
            <a:xfrm>
              <a:off x="7189470" y="2614574"/>
              <a:ext cx="1271339" cy="998243"/>
            </a:xfrm>
            <a:custGeom>
              <a:avLst/>
              <a:gdLst>
                <a:gd name="connsiteX0" fmla="*/ -100 w 1271339"/>
                <a:gd name="connsiteY0" fmla="*/ 931196 h 998243"/>
                <a:gd name="connsiteX1" fmla="*/ 208040 w 1271339"/>
                <a:gd name="connsiteY1" fmla="*/ 851246 h 998243"/>
                <a:gd name="connsiteX2" fmla="*/ 987394 w 1271339"/>
                <a:gd name="connsiteY2" fmla="*/ -271 h 998243"/>
                <a:gd name="connsiteX3" fmla="*/ 1271239 w 1271339"/>
                <a:gd name="connsiteY3" fmla="*/ 9352 h 998243"/>
                <a:gd name="connsiteX4" fmla="*/ 831051 w 1271339"/>
                <a:gd name="connsiteY4" fmla="*/ 997951 h 998243"/>
                <a:gd name="connsiteX5" fmla="*/ -100 w 1271339"/>
                <a:gd name="connsiteY5" fmla="*/ 931171 h 99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1339" h="998243">
                  <a:moveTo>
                    <a:pt x="-100" y="931196"/>
                  </a:moveTo>
                  <a:cubicBezTo>
                    <a:pt x="-100" y="931196"/>
                    <a:pt x="174369" y="889732"/>
                    <a:pt x="208040" y="851246"/>
                  </a:cubicBezTo>
                  <a:cubicBezTo>
                    <a:pt x="241711" y="812759"/>
                    <a:pt x="953724" y="-5090"/>
                    <a:pt x="987394" y="-271"/>
                  </a:cubicBezTo>
                  <a:cubicBezTo>
                    <a:pt x="1021066" y="4549"/>
                    <a:pt x="1271239" y="9352"/>
                    <a:pt x="1271239" y="9352"/>
                  </a:cubicBezTo>
                  <a:lnTo>
                    <a:pt x="831051" y="997951"/>
                  </a:lnTo>
                  <a:cubicBezTo>
                    <a:pt x="577124" y="968215"/>
                    <a:pt x="298737" y="948079"/>
                    <a:pt x="-100" y="931171"/>
                  </a:cubicBezTo>
                  <a:close/>
                </a:path>
              </a:pathLst>
            </a:custGeom>
            <a:gradFill>
              <a:gsLst>
                <a:gs pos="0">
                  <a:srgbClr val="DEDFDF"/>
                </a:gs>
                <a:gs pos="50000">
                  <a:srgbClr val="AFB5B8"/>
                </a:gs>
                <a:gs pos="100000">
                  <a:srgbClr val="808B91"/>
                </a:gs>
              </a:gsLst>
              <a:lin ang="141464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60D8BB3-5776-7C1B-2D4D-04DBD103196A}"/>
                </a:ext>
              </a:extLst>
            </p:cNvPr>
            <p:cNvSpPr/>
            <p:nvPr/>
          </p:nvSpPr>
          <p:spPr>
            <a:xfrm>
              <a:off x="4703362" y="3960628"/>
              <a:ext cx="2022499" cy="155362"/>
            </a:xfrm>
            <a:custGeom>
              <a:avLst/>
              <a:gdLst>
                <a:gd name="connsiteX0" fmla="*/ 4935 w 2022499"/>
                <a:gd name="connsiteY0" fmla="*/ 96919 h 155362"/>
                <a:gd name="connsiteX1" fmla="*/ 45826 w 2022499"/>
                <a:gd name="connsiteY1" fmla="*/ 5514 h 155362"/>
                <a:gd name="connsiteX2" fmla="*/ 1958637 w 2022499"/>
                <a:gd name="connsiteY2" fmla="*/ 29733 h 155362"/>
                <a:gd name="connsiteX3" fmla="*/ 2022399 w 2022499"/>
                <a:gd name="connsiteY3" fmla="*/ 88964 h 155362"/>
                <a:gd name="connsiteX4" fmla="*/ 1757690 w 2022499"/>
                <a:gd name="connsiteY4" fmla="*/ 118256 h 155362"/>
                <a:gd name="connsiteX5" fmla="*/ 187684 w 2022499"/>
                <a:gd name="connsiteY5" fmla="*/ 147434 h 155362"/>
                <a:gd name="connsiteX6" fmla="*/ 4871 w 2022499"/>
                <a:gd name="connsiteY6" fmla="*/ 96920 h 15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2499" h="155362">
                  <a:moveTo>
                    <a:pt x="4935" y="96919"/>
                  </a:moveTo>
                  <a:cubicBezTo>
                    <a:pt x="-9291" y="66724"/>
                    <a:pt x="7340" y="27162"/>
                    <a:pt x="45826" y="5514"/>
                  </a:cubicBezTo>
                  <a:cubicBezTo>
                    <a:pt x="84313" y="-16135"/>
                    <a:pt x="1958637" y="29733"/>
                    <a:pt x="1958637" y="29733"/>
                  </a:cubicBezTo>
                  <a:lnTo>
                    <a:pt x="2022399" y="88964"/>
                  </a:lnTo>
                  <a:lnTo>
                    <a:pt x="1757690" y="118256"/>
                  </a:lnTo>
                  <a:cubicBezTo>
                    <a:pt x="1757690" y="118256"/>
                    <a:pt x="377517" y="175216"/>
                    <a:pt x="187684" y="147434"/>
                  </a:cubicBezTo>
                  <a:cubicBezTo>
                    <a:pt x="89062" y="133002"/>
                    <a:pt x="67898" y="139679"/>
                    <a:pt x="4871" y="96920"/>
                  </a:cubicBezTo>
                  <a:close/>
                </a:path>
              </a:pathLst>
            </a:custGeom>
            <a:gradFill>
              <a:gsLst>
                <a:gs pos="0">
                  <a:srgbClr val="E6E6E6"/>
                </a:gs>
                <a:gs pos="50000">
                  <a:srgbClr val="939393"/>
                </a:gs>
                <a:gs pos="100000">
                  <a:srgbClr val="414141"/>
                </a:gs>
              </a:gsLst>
              <a:lin ang="528736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" name="图形 2">
              <a:extLst>
                <a:ext uri="{FF2B5EF4-FFF2-40B4-BE49-F238E27FC236}">
                  <a16:creationId xmlns:a16="http://schemas.microsoft.com/office/drawing/2014/main" id="{A233B2E3-626A-7423-221E-266F229AB2D9}"/>
                </a:ext>
              </a:extLst>
            </p:cNvPr>
            <p:cNvGrpSpPr/>
            <p:nvPr/>
          </p:nvGrpSpPr>
          <p:grpSpPr>
            <a:xfrm>
              <a:off x="5384236" y="3795640"/>
              <a:ext cx="490743" cy="33675"/>
              <a:chOff x="5384236" y="3795640"/>
              <a:chExt cx="490743" cy="33675"/>
            </a:xfrm>
            <a:solidFill>
              <a:srgbClr val="808080"/>
            </a:solidFill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5CDE879A-99B4-9490-3758-CBF653063AC3}"/>
                  </a:ext>
                </a:extLst>
              </p:cNvPr>
              <p:cNvSpPr/>
              <p:nvPr/>
            </p:nvSpPr>
            <p:spPr>
              <a:xfrm>
                <a:off x="5810956" y="3795640"/>
                <a:ext cx="25256" cy="33675"/>
              </a:xfrm>
              <a:custGeom>
                <a:avLst/>
                <a:gdLst>
                  <a:gd name="connsiteX0" fmla="*/ 12655 w 25256"/>
                  <a:gd name="connsiteY0" fmla="*/ -291 h 33675"/>
                  <a:gd name="connsiteX1" fmla="*/ 25283 w 25256"/>
                  <a:gd name="connsiteY1" fmla="*/ 12337 h 33675"/>
                  <a:gd name="connsiteX2" fmla="*/ 25283 w 25256"/>
                  <a:gd name="connsiteY2" fmla="*/ 20756 h 33675"/>
                  <a:gd name="connsiteX3" fmla="*/ 12655 w 25256"/>
                  <a:gd name="connsiteY3" fmla="*/ 33384 h 33675"/>
                  <a:gd name="connsiteX4" fmla="*/ 26 w 25256"/>
                  <a:gd name="connsiteY4" fmla="*/ 20756 h 33675"/>
                  <a:gd name="connsiteX5" fmla="*/ 26 w 25256"/>
                  <a:gd name="connsiteY5" fmla="*/ 12337 h 33675"/>
                  <a:gd name="connsiteX6" fmla="*/ 12655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55" y="-291"/>
                    </a:moveTo>
                    <a:cubicBezTo>
                      <a:pt x="19629" y="-291"/>
                      <a:pt x="25283" y="5362"/>
                      <a:pt x="25283" y="12337"/>
                    </a:cubicBezTo>
                    <a:lnTo>
                      <a:pt x="25283" y="20756"/>
                    </a:lnTo>
                    <a:cubicBezTo>
                      <a:pt x="25283" y="27730"/>
                      <a:pt x="19629" y="33384"/>
                      <a:pt x="12655" y="33384"/>
                    </a:cubicBezTo>
                    <a:cubicBezTo>
                      <a:pt x="5680" y="33384"/>
                      <a:pt x="26" y="27730"/>
                      <a:pt x="26" y="20756"/>
                    </a:cubicBezTo>
                    <a:lnTo>
                      <a:pt x="26" y="12337"/>
                    </a:lnTo>
                    <a:cubicBezTo>
                      <a:pt x="26" y="5363"/>
                      <a:pt x="5680" y="-291"/>
                      <a:pt x="12655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E6D07E16-8193-1123-4FCE-CBEE67C5A7EF}"/>
                  </a:ext>
                </a:extLst>
              </p:cNvPr>
              <p:cNvSpPr/>
              <p:nvPr/>
            </p:nvSpPr>
            <p:spPr>
              <a:xfrm>
                <a:off x="5772189" y="3795640"/>
                <a:ext cx="25256" cy="33675"/>
              </a:xfrm>
              <a:custGeom>
                <a:avLst/>
                <a:gdLst>
                  <a:gd name="connsiteX0" fmla="*/ 12655 w 25256"/>
                  <a:gd name="connsiteY0" fmla="*/ -291 h 33675"/>
                  <a:gd name="connsiteX1" fmla="*/ 25283 w 25256"/>
                  <a:gd name="connsiteY1" fmla="*/ 12337 h 33675"/>
                  <a:gd name="connsiteX2" fmla="*/ 25283 w 25256"/>
                  <a:gd name="connsiteY2" fmla="*/ 20756 h 33675"/>
                  <a:gd name="connsiteX3" fmla="*/ 12655 w 25256"/>
                  <a:gd name="connsiteY3" fmla="*/ 33384 h 33675"/>
                  <a:gd name="connsiteX4" fmla="*/ 26 w 25256"/>
                  <a:gd name="connsiteY4" fmla="*/ 20756 h 33675"/>
                  <a:gd name="connsiteX5" fmla="*/ 26 w 25256"/>
                  <a:gd name="connsiteY5" fmla="*/ 12337 h 33675"/>
                  <a:gd name="connsiteX6" fmla="*/ 12655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55" y="-291"/>
                    </a:moveTo>
                    <a:cubicBezTo>
                      <a:pt x="19629" y="-291"/>
                      <a:pt x="25283" y="5362"/>
                      <a:pt x="25283" y="12337"/>
                    </a:cubicBezTo>
                    <a:lnTo>
                      <a:pt x="25283" y="20756"/>
                    </a:lnTo>
                    <a:cubicBezTo>
                      <a:pt x="25283" y="27730"/>
                      <a:pt x="19629" y="33384"/>
                      <a:pt x="12655" y="33384"/>
                    </a:cubicBezTo>
                    <a:cubicBezTo>
                      <a:pt x="5680" y="33384"/>
                      <a:pt x="26" y="27730"/>
                      <a:pt x="26" y="20756"/>
                    </a:cubicBezTo>
                    <a:lnTo>
                      <a:pt x="26" y="12337"/>
                    </a:lnTo>
                    <a:cubicBezTo>
                      <a:pt x="26" y="5363"/>
                      <a:pt x="5680" y="-291"/>
                      <a:pt x="12655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706EC73-4FF5-054B-72BD-9DE950D48300}"/>
                  </a:ext>
                </a:extLst>
              </p:cNvPr>
              <p:cNvSpPr/>
              <p:nvPr/>
            </p:nvSpPr>
            <p:spPr>
              <a:xfrm>
                <a:off x="5733327" y="3795640"/>
                <a:ext cx="25256" cy="33675"/>
              </a:xfrm>
              <a:custGeom>
                <a:avLst/>
                <a:gdLst>
                  <a:gd name="connsiteX0" fmla="*/ 12655 w 25256"/>
                  <a:gd name="connsiteY0" fmla="*/ -291 h 33675"/>
                  <a:gd name="connsiteX1" fmla="*/ 25283 w 25256"/>
                  <a:gd name="connsiteY1" fmla="*/ 12337 h 33675"/>
                  <a:gd name="connsiteX2" fmla="*/ 25283 w 25256"/>
                  <a:gd name="connsiteY2" fmla="*/ 20756 h 33675"/>
                  <a:gd name="connsiteX3" fmla="*/ 12655 w 25256"/>
                  <a:gd name="connsiteY3" fmla="*/ 33384 h 33675"/>
                  <a:gd name="connsiteX4" fmla="*/ 26 w 25256"/>
                  <a:gd name="connsiteY4" fmla="*/ 20756 h 33675"/>
                  <a:gd name="connsiteX5" fmla="*/ 26 w 25256"/>
                  <a:gd name="connsiteY5" fmla="*/ 12337 h 33675"/>
                  <a:gd name="connsiteX6" fmla="*/ 12655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55" y="-291"/>
                    </a:moveTo>
                    <a:cubicBezTo>
                      <a:pt x="19629" y="-291"/>
                      <a:pt x="25283" y="5362"/>
                      <a:pt x="25283" y="12337"/>
                    </a:cubicBezTo>
                    <a:lnTo>
                      <a:pt x="25283" y="20756"/>
                    </a:lnTo>
                    <a:cubicBezTo>
                      <a:pt x="25283" y="27730"/>
                      <a:pt x="19629" y="33384"/>
                      <a:pt x="12655" y="33384"/>
                    </a:cubicBezTo>
                    <a:cubicBezTo>
                      <a:pt x="5680" y="33384"/>
                      <a:pt x="26" y="27730"/>
                      <a:pt x="26" y="20756"/>
                    </a:cubicBezTo>
                    <a:lnTo>
                      <a:pt x="26" y="12337"/>
                    </a:lnTo>
                    <a:cubicBezTo>
                      <a:pt x="26" y="5363"/>
                      <a:pt x="5680" y="-291"/>
                      <a:pt x="12655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8FD6492D-8F8F-FF1E-0242-E59C28D7B2BA}"/>
                  </a:ext>
                </a:extLst>
              </p:cNvPr>
              <p:cNvSpPr/>
              <p:nvPr/>
            </p:nvSpPr>
            <p:spPr>
              <a:xfrm>
                <a:off x="5694561" y="3795640"/>
                <a:ext cx="25256" cy="33675"/>
              </a:xfrm>
              <a:custGeom>
                <a:avLst/>
                <a:gdLst>
                  <a:gd name="connsiteX0" fmla="*/ 12655 w 25256"/>
                  <a:gd name="connsiteY0" fmla="*/ -291 h 33675"/>
                  <a:gd name="connsiteX1" fmla="*/ 25283 w 25256"/>
                  <a:gd name="connsiteY1" fmla="*/ 12337 h 33675"/>
                  <a:gd name="connsiteX2" fmla="*/ 25283 w 25256"/>
                  <a:gd name="connsiteY2" fmla="*/ 20756 h 33675"/>
                  <a:gd name="connsiteX3" fmla="*/ 12655 w 25256"/>
                  <a:gd name="connsiteY3" fmla="*/ 33384 h 33675"/>
                  <a:gd name="connsiteX4" fmla="*/ 26 w 25256"/>
                  <a:gd name="connsiteY4" fmla="*/ 20756 h 33675"/>
                  <a:gd name="connsiteX5" fmla="*/ 26 w 25256"/>
                  <a:gd name="connsiteY5" fmla="*/ 12337 h 33675"/>
                  <a:gd name="connsiteX6" fmla="*/ 12655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55" y="-291"/>
                    </a:moveTo>
                    <a:cubicBezTo>
                      <a:pt x="19629" y="-291"/>
                      <a:pt x="25283" y="5362"/>
                      <a:pt x="25283" y="12337"/>
                    </a:cubicBezTo>
                    <a:lnTo>
                      <a:pt x="25283" y="20756"/>
                    </a:lnTo>
                    <a:cubicBezTo>
                      <a:pt x="25283" y="27730"/>
                      <a:pt x="19629" y="33384"/>
                      <a:pt x="12655" y="33384"/>
                    </a:cubicBezTo>
                    <a:cubicBezTo>
                      <a:pt x="5680" y="33384"/>
                      <a:pt x="26" y="27730"/>
                      <a:pt x="26" y="20756"/>
                    </a:cubicBezTo>
                    <a:lnTo>
                      <a:pt x="26" y="12337"/>
                    </a:lnTo>
                    <a:cubicBezTo>
                      <a:pt x="26" y="5363"/>
                      <a:pt x="5680" y="-291"/>
                      <a:pt x="12655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B0AD105-1940-B16C-2F4A-A4F2C5E45493}"/>
                  </a:ext>
                </a:extLst>
              </p:cNvPr>
              <p:cNvSpPr/>
              <p:nvPr/>
            </p:nvSpPr>
            <p:spPr>
              <a:xfrm>
                <a:off x="5655794" y="3795640"/>
                <a:ext cx="25256" cy="33675"/>
              </a:xfrm>
              <a:custGeom>
                <a:avLst/>
                <a:gdLst>
                  <a:gd name="connsiteX0" fmla="*/ 12655 w 25256"/>
                  <a:gd name="connsiteY0" fmla="*/ -291 h 33675"/>
                  <a:gd name="connsiteX1" fmla="*/ 25283 w 25256"/>
                  <a:gd name="connsiteY1" fmla="*/ 12337 h 33675"/>
                  <a:gd name="connsiteX2" fmla="*/ 25283 w 25256"/>
                  <a:gd name="connsiteY2" fmla="*/ 20756 h 33675"/>
                  <a:gd name="connsiteX3" fmla="*/ 12655 w 25256"/>
                  <a:gd name="connsiteY3" fmla="*/ 33384 h 33675"/>
                  <a:gd name="connsiteX4" fmla="*/ 26 w 25256"/>
                  <a:gd name="connsiteY4" fmla="*/ 20756 h 33675"/>
                  <a:gd name="connsiteX5" fmla="*/ 26 w 25256"/>
                  <a:gd name="connsiteY5" fmla="*/ 12337 h 33675"/>
                  <a:gd name="connsiteX6" fmla="*/ 12655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55" y="-291"/>
                    </a:moveTo>
                    <a:cubicBezTo>
                      <a:pt x="19629" y="-291"/>
                      <a:pt x="25283" y="5362"/>
                      <a:pt x="25283" y="12337"/>
                    </a:cubicBezTo>
                    <a:lnTo>
                      <a:pt x="25283" y="20756"/>
                    </a:lnTo>
                    <a:cubicBezTo>
                      <a:pt x="25283" y="27730"/>
                      <a:pt x="19629" y="33384"/>
                      <a:pt x="12655" y="33384"/>
                    </a:cubicBezTo>
                    <a:cubicBezTo>
                      <a:pt x="5680" y="33384"/>
                      <a:pt x="26" y="27730"/>
                      <a:pt x="26" y="20756"/>
                    </a:cubicBezTo>
                    <a:lnTo>
                      <a:pt x="26" y="12337"/>
                    </a:lnTo>
                    <a:cubicBezTo>
                      <a:pt x="26" y="5363"/>
                      <a:pt x="5680" y="-291"/>
                      <a:pt x="12655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2F5971B5-6B21-0AF0-53C5-1CF51E46F050}"/>
                  </a:ext>
                </a:extLst>
              </p:cNvPr>
              <p:cNvSpPr/>
              <p:nvPr/>
            </p:nvSpPr>
            <p:spPr>
              <a:xfrm>
                <a:off x="5617027" y="3795640"/>
                <a:ext cx="25256" cy="33675"/>
              </a:xfrm>
              <a:custGeom>
                <a:avLst/>
                <a:gdLst>
                  <a:gd name="connsiteX0" fmla="*/ 12655 w 25256"/>
                  <a:gd name="connsiteY0" fmla="*/ -291 h 33675"/>
                  <a:gd name="connsiteX1" fmla="*/ 25283 w 25256"/>
                  <a:gd name="connsiteY1" fmla="*/ 12337 h 33675"/>
                  <a:gd name="connsiteX2" fmla="*/ 25283 w 25256"/>
                  <a:gd name="connsiteY2" fmla="*/ 20756 h 33675"/>
                  <a:gd name="connsiteX3" fmla="*/ 12655 w 25256"/>
                  <a:gd name="connsiteY3" fmla="*/ 33384 h 33675"/>
                  <a:gd name="connsiteX4" fmla="*/ 26 w 25256"/>
                  <a:gd name="connsiteY4" fmla="*/ 20756 h 33675"/>
                  <a:gd name="connsiteX5" fmla="*/ 26 w 25256"/>
                  <a:gd name="connsiteY5" fmla="*/ 12337 h 33675"/>
                  <a:gd name="connsiteX6" fmla="*/ 12655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55" y="-291"/>
                    </a:moveTo>
                    <a:cubicBezTo>
                      <a:pt x="19629" y="-291"/>
                      <a:pt x="25283" y="5362"/>
                      <a:pt x="25283" y="12337"/>
                    </a:cubicBezTo>
                    <a:lnTo>
                      <a:pt x="25283" y="20756"/>
                    </a:lnTo>
                    <a:cubicBezTo>
                      <a:pt x="25283" y="27730"/>
                      <a:pt x="19629" y="33384"/>
                      <a:pt x="12655" y="33384"/>
                    </a:cubicBezTo>
                    <a:cubicBezTo>
                      <a:pt x="5680" y="33384"/>
                      <a:pt x="26" y="27730"/>
                      <a:pt x="26" y="20756"/>
                    </a:cubicBezTo>
                    <a:lnTo>
                      <a:pt x="26" y="12337"/>
                    </a:lnTo>
                    <a:cubicBezTo>
                      <a:pt x="26" y="5363"/>
                      <a:pt x="5680" y="-291"/>
                      <a:pt x="12655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8305FF9-76D0-DBEF-AC23-1E439986F0D3}"/>
                  </a:ext>
                </a:extLst>
              </p:cNvPr>
              <p:cNvSpPr/>
              <p:nvPr/>
            </p:nvSpPr>
            <p:spPr>
              <a:xfrm>
                <a:off x="5578260" y="3795640"/>
                <a:ext cx="25256" cy="33675"/>
              </a:xfrm>
              <a:custGeom>
                <a:avLst/>
                <a:gdLst>
                  <a:gd name="connsiteX0" fmla="*/ 12655 w 25256"/>
                  <a:gd name="connsiteY0" fmla="*/ -291 h 33675"/>
                  <a:gd name="connsiteX1" fmla="*/ 25283 w 25256"/>
                  <a:gd name="connsiteY1" fmla="*/ 12337 h 33675"/>
                  <a:gd name="connsiteX2" fmla="*/ 25283 w 25256"/>
                  <a:gd name="connsiteY2" fmla="*/ 20756 h 33675"/>
                  <a:gd name="connsiteX3" fmla="*/ 12655 w 25256"/>
                  <a:gd name="connsiteY3" fmla="*/ 33384 h 33675"/>
                  <a:gd name="connsiteX4" fmla="*/ 26 w 25256"/>
                  <a:gd name="connsiteY4" fmla="*/ 20756 h 33675"/>
                  <a:gd name="connsiteX5" fmla="*/ 26 w 25256"/>
                  <a:gd name="connsiteY5" fmla="*/ 12337 h 33675"/>
                  <a:gd name="connsiteX6" fmla="*/ 12655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55" y="-291"/>
                    </a:moveTo>
                    <a:cubicBezTo>
                      <a:pt x="19629" y="-291"/>
                      <a:pt x="25283" y="5362"/>
                      <a:pt x="25283" y="12337"/>
                    </a:cubicBezTo>
                    <a:lnTo>
                      <a:pt x="25283" y="20756"/>
                    </a:lnTo>
                    <a:cubicBezTo>
                      <a:pt x="25283" y="27730"/>
                      <a:pt x="19629" y="33384"/>
                      <a:pt x="12655" y="33384"/>
                    </a:cubicBezTo>
                    <a:cubicBezTo>
                      <a:pt x="5680" y="33384"/>
                      <a:pt x="26" y="27730"/>
                      <a:pt x="26" y="20756"/>
                    </a:cubicBezTo>
                    <a:lnTo>
                      <a:pt x="26" y="12337"/>
                    </a:lnTo>
                    <a:cubicBezTo>
                      <a:pt x="26" y="5363"/>
                      <a:pt x="5680" y="-291"/>
                      <a:pt x="12655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FA1B907D-277D-686B-0BE4-0D88D8E45F3B}"/>
                  </a:ext>
                </a:extLst>
              </p:cNvPr>
              <p:cNvSpPr/>
              <p:nvPr/>
            </p:nvSpPr>
            <p:spPr>
              <a:xfrm>
                <a:off x="5539398" y="3795640"/>
                <a:ext cx="25256" cy="33675"/>
              </a:xfrm>
              <a:custGeom>
                <a:avLst/>
                <a:gdLst>
                  <a:gd name="connsiteX0" fmla="*/ 12655 w 25256"/>
                  <a:gd name="connsiteY0" fmla="*/ -291 h 33675"/>
                  <a:gd name="connsiteX1" fmla="*/ 25283 w 25256"/>
                  <a:gd name="connsiteY1" fmla="*/ 12337 h 33675"/>
                  <a:gd name="connsiteX2" fmla="*/ 25283 w 25256"/>
                  <a:gd name="connsiteY2" fmla="*/ 20756 h 33675"/>
                  <a:gd name="connsiteX3" fmla="*/ 12655 w 25256"/>
                  <a:gd name="connsiteY3" fmla="*/ 33384 h 33675"/>
                  <a:gd name="connsiteX4" fmla="*/ 26 w 25256"/>
                  <a:gd name="connsiteY4" fmla="*/ 20756 h 33675"/>
                  <a:gd name="connsiteX5" fmla="*/ 26 w 25256"/>
                  <a:gd name="connsiteY5" fmla="*/ 12337 h 33675"/>
                  <a:gd name="connsiteX6" fmla="*/ 12655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55" y="-291"/>
                    </a:moveTo>
                    <a:cubicBezTo>
                      <a:pt x="19629" y="-291"/>
                      <a:pt x="25283" y="5362"/>
                      <a:pt x="25283" y="12337"/>
                    </a:cubicBezTo>
                    <a:lnTo>
                      <a:pt x="25283" y="20756"/>
                    </a:lnTo>
                    <a:cubicBezTo>
                      <a:pt x="25283" y="27730"/>
                      <a:pt x="19629" y="33384"/>
                      <a:pt x="12655" y="33384"/>
                    </a:cubicBezTo>
                    <a:cubicBezTo>
                      <a:pt x="5680" y="33384"/>
                      <a:pt x="26" y="27730"/>
                      <a:pt x="26" y="20756"/>
                    </a:cubicBezTo>
                    <a:lnTo>
                      <a:pt x="26" y="12337"/>
                    </a:lnTo>
                    <a:cubicBezTo>
                      <a:pt x="26" y="5363"/>
                      <a:pt x="5680" y="-291"/>
                      <a:pt x="12655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FC57843-FC33-DE7F-EA44-524AF040D2D8}"/>
                  </a:ext>
                </a:extLst>
              </p:cNvPr>
              <p:cNvSpPr/>
              <p:nvPr/>
            </p:nvSpPr>
            <p:spPr>
              <a:xfrm>
                <a:off x="5500632" y="3795640"/>
                <a:ext cx="25256" cy="33675"/>
              </a:xfrm>
              <a:custGeom>
                <a:avLst/>
                <a:gdLst>
                  <a:gd name="connsiteX0" fmla="*/ 12655 w 25256"/>
                  <a:gd name="connsiteY0" fmla="*/ -291 h 33675"/>
                  <a:gd name="connsiteX1" fmla="*/ 25283 w 25256"/>
                  <a:gd name="connsiteY1" fmla="*/ 12337 h 33675"/>
                  <a:gd name="connsiteX2" fmla="*/ 25283 w 25256"/>
                  <a:gd name="connsiteY2" fmla="*/ 20756 h 33675"/>
                  <a:gd name="connsiteX3" fmla="*/ 12655 w 25256"/>
                  <a:gd name="connsiteY3" fmla="*/ 33384 h 33675"/>
                  <a:gd name="connsiteX4" fmla="*/ 26 w 25256"/>
                  <a:gd name="connsiteY4" fmla="*/ 20756 h 33675"/>
                  <a:gd name="connsiteX5" fmla="*/ 26 w 25256"/>
                  <a:gd name="connsiteY5" fmla="*/ 12337 h 33675"/>
                  <a:gd name="connsiteX6" fmla="*/ 12655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55" y="-291"/>
                    </a:moveTo>
                    <a:cubicBezTo>
                      <a:pt x="19629" y="-291"/>
                      <a:pt x="25283" y="5362"/>
                      <a:pt x="25283" y="12337"/>
                    </a:cubicBezTo>
                    <a:lnTo>
                      <a:pt x="25283" y="20756"/>
                    </a:lnTo>
                    <a:cubicBezTo>
                      <a:pt x="25283" y="27730"/>
                      <a:pt x="19629" y="33384"/>
                      <a:pt x="12655" y="33384"/>
                    </a:cubicBezTo>
                    <a:cubicBezTo>
                      <a:pt x="5680" y="33384"/>
                      <a:pt x="26" y="27730"/>
                      <a:pt x="26" y="20756"/>
                    </a:cubicBezTo>
                    <a:lnTo>
                      <a:pt x="26" y="12337"/>
                    </a:lnTo>
                    <a:cubicBezTo>
                      <a:pt x="26" y="5363"/>
                      <a:pt x="5680" y="-291"/>
                      <a:pt x="12655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C0094C9F-28E3-513E-8239-3FFF85ECF3F7}"/>
                  </a:ext>
                </a:extLst>
              </p:cNvPr>
              <p:cNvSpPr/>
              <p:nvPr/>
            </p:nvSpPr>
            <p:spPr>
              <a:xfrm>
                <a:off x="5461865" y="3795640"/>
                <a:ext cx="25256" cy="33675"/>
              </a:xfrm>
              <a:custGeom>
                <a:avLst/>
                <a:gdLst>
                  <a:gd name="connsiteX0" fmla="*/ 12655 w 25256"/>
                  <a:gd name="connsiteY0" fmla="*/ -291 h 33675"/>
                  <a:gd name="connsiteX1" fmla="*/ 25283 w 25256"/>
                  <a:gd name="connsiteY1" fmla="*/ 12337 h 33675"/>
                  <a:gd name="connsiteX2" fmla="*/ 25283 w 25256"/>
                  <a:gd name="connsiteY2" fmla="*/ 20756 h 33675"/>
                  <a:gd name="connsiteX3" fmla="*/ 12655 w 25256"/>
                  <a:gd name="connsiteY3" fmla="*/ 33384 h 33675"/>
                  <a:gd name="connsiteX4" fmla="*/ 26 w 25256"/>
                  <a:gd name="connsiteY4" fmla="*/ 20756 h 33675"/>
                  <a:gd name="connsiteX5" fmla="*/ 26 w 25256"/>
                  <a:gd name="connsiteY5" fmla="*/ 12337 h 33675"/>
                  <a:gd name="connsiteX6" fmla="*/ 12655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55" y="-291"/>
                    </a:moveTo>
                    <a:cubicBezTo>
                      <a:pt x="19629" y="-291"/>
                      <a:pt x="25283" y="5362"/>
                      <a:pt x="25283" y="12337"/>
                    </a:cubicBezTo>
                    <a:lnTo>
                      <a:pt x="25283" y="20756"/>
                    </a:lnTo>
                    <a:cubicBezTo>
                      <a:pt x="25283" y="27730"/>
                      <a:pt x="19629" y="33384"/>
                      <a:pt x="12655" y="33384"/>
                    </a:cubicBezTo>
                    <a:cubicBezTo>
                      <a:pt x="5680" y="33384"/>
                      <a:pt x="26" y="27730"/>
                      <a:pt x="26" y="20756"/>
                    </a:cubicBezTo>
                    <a:lnTo>
                      <a:pt x="26" y="12337"/>
                    </a:lnTo>
                    <a:cubicBezTo>
                      <a:pt x="26" y="5363"/>
                      <a:pt x="5680" y="-291"/>
                      <a:pt x="12655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989C9DCD-8E1F-C3F9-8FBC-554D563A6C28}"/>
                  </a:ext>
                </a:extLst>
              </p:cNvPr>
              <p:cNvSpPr/>
              <p:nvPr/>
            </p:nvSpPr>
            <p:spPr>
              <a:xfrm>
                <a:off x="5423098" y="3795640"/>
                <a:ext cx="25256" cy="33675"/>
              </a:xfrm>
              <a:custGeom>
                <a:avLst/>
                <a:gdLst>
                  <a:gd name="connsiteX0" fmla="*/ 12655 w 25256"/>
                  <a:gd name="connsiteY0" fmla="*/ -291 h 33675"/>
                  <a:gd name="connsiteX1" fmla="*/ 25283 w 25256"/>
                  <a:gd name="connsiteY1" fmla="*/ 12337 h 33675"/>
                  <a:gd name="connsiteX2" fmla="*/ 25283 w 25256"/>
                  <a:gd name="connsiteY2" fmla="*/ 20756 h 33675"/>
                  <a:gd name="connsiteX3" fmla="*/ 12655 w 25256"/>
                  <a:gd name="connsiteY3" fmla="*/ 33384 h 33675"/>
                  <a:gd name="connsiteX4" fmla="*/ 26 w 25256"/>
                  <a:gd name="connsiteY4" fmla="*/ 20756 h 33675"/>
                  <a:gd name="connsiteX5" fmla="*/ 26 w 25256"/>
                  <a:gd name="connsiteY5" fmla="*/ 12337 h 33675"/>
                  <a:gd name="connsiteX6" fmla="*/ 12655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55" y="-291"/>
                    </a:moveTo>
                    <a:cubicBezTo>
                      <a:pt x="19629" y="-291"/>
                      <a:pt x="25283" y="5362"/>
                      <a:pt x="25283" y="12337"/>
                    </a:cubicBezTo>
                    <a:lnTo>
                      <a:pt x="25283" y="20756"/>
                    </a:lnTo>
                    <a:cubicBezTo>
                      <a:pt x="25283" y="27730"/>
                      <a:pt x="19629" y="33384"/>
                      <a:pt x="12655" y="33384"/>
                    </a:cubicBezTo>
                    <a:cubicBezTo>
                      <a:pt x="5680" y="33384"/>
                      <a:pt x="26" y="27730"/>
                      <a:pt x="26" y="20756"/>
                    </a:cubicBezTo>
                    <a:lnTo>
                      <a:pt x="26" y="12337"/>
                    </a:lnTo>
                    <a:cubicBezTo>
                      <a:pt x="26" y="5363"/>
                      <a:pt x="5680" y="-291"/>
                      <a:pt x="12655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1CE28450-11CF-1B24-A57A-C44102E211CB}"/>
                  </a:ext>
                </a:extLst>
              </p:cNvPr>
              <p:cNvSpPr/>
              <p:nvPr/>
            </p:nvSpPr>
            <p:spPr>
              <a:xfrm>
                <a:off x="5384236" y="3795640"/>
                <a:ext cx="25256" cy="33675"/>
              </a:xfrm>
              <a:custGeom>
                <a:avLst/>
                <a:gdLst>
                  <a:gd name="connsiteX0" fmla="*/ 12655 w 25256"/>
                  <a:gd name="connsiteY0" fmla="*/ -291 h 33675"/>
                  <a:gd name="connsiteX1" fmla="*/ 25283 w 25256"/>
                  <a:gd name="connsiteY1" fmla="*/ 12337 h 33675"/>
                  <a:gd name="connsiteX2" fmla="*/ 25283 w 25256"/>
                  <a:gd name="connsiteY2" fmla="*/ 20756 h 33675"/>
                  <a:gd name="connsiteX3" fmla="*/ 12655 w 25256"/>
                  <a:gd name="connsiteY3" fmla="*/ 33384 h 33675"/>
                  <a:gd name="connsiteX4" fmla="*/ 26 w 25256"/>
                  <a:gd name="connsiteY4" fmla="*/ 20756 h 33675"/>
                  <a:gd name="connsiteX5" fmla="*/ 26 w 25256"/>
                  <a:gd name="connsiteY5" fmla="*/ 12337 h 33675"/>
                  <a:gd name="connsiteX6" fmla="*/ 12655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55" y="-291"/>
                    </a:moveTo>
                    <a:cubicBezTo>
                      <a:pt x="19629" y="-291"/>
                      <a:pt x="25283" y="5362"/>
                      <a:pt x="25283" y="12337"/>
                    </a:cubicBezTo>
                    <a:lnTo>
                      <a:pt x="25283" y="20756"/>
                    </a:lnTo>
                    <a:cubicBezTo>
                      <a:pt x="25283" y="27730"/>
                      <a:pt x="19629" y="33384"/>
                      <a:pt x="12655" y="33384"/>
                    </a:cubicBezTo>
                    <a:cubicBezTo>
                      <a:pt x="5680" y="33384"/>
                      <a:pt x="26" y="27730"/>
                      <a:pt x="26" y="20756"/>
                    </a:cubicBezTo>
                    <a:lnTo>
                      <a:pt x="26" y="12337"/>
                    </a:lnTo>
                    <a:cubicBezTo>
                      <a:pt x="26" y="5363"/>
                      <a:pt x="5680" y="-291"/>
                      <a:pt x="12655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2847959-62C6-CC88-95CA-2E5D7C7B903E}"/>
                  </a:ext>
                </a:extLst>
              </p:cNvPr>
              <p:cNvSpPr/>
              <p:nvPr/>
            </p:nvSpPr>
            <p:spPr>
              <a:xfrm>
                <a:off x="5849723" y="3795640"/>
                <a:ext cx="25256" cy="33675"/>
              </a:xfrm>
              <a:custGeom>
                <a:avLst/>
                <a:gdLst>
                  <a:gd name="connsiteX0" fmla="*/ 12655 w 25256"/>
                  <a:gd name="connsiteY0" fmla="*/ -291 h 33675"/>
                  <a:gd name="connsiteX1" fmla="*/ 25283 w 25256"/>
                  <a:gd name="connsiteY1" fmla="*/ 12337 h 33675"/>
                  <a:gd name="connsiteX2" fmla="*/ 25283 w 25256"/>
                  <a:gd name="connsiteY2" fmla="*/ 20756 h 33675"/>
                  <a:gd name="connsiteX3" fmla="*/ 12655 w 25256"/>
                  <a:gd name="connsiteY3" fmla="*/ 33384 h 33675"/>
                  <a:gd name="connsiteX4" fmla="*/ 26 w 25256"/>
                  <a:gd name="connsiteY4" fmla="*/ 20756 h 33675"/>
                  <a:gd name="connsiteX5" fmla="*/ 26 w 25256"/>
                  <a:gd name="connsiteY5" fmla="*/ 12337 h 33675"/>
                  <a:gd name="connsiteX6" fmla="*/ 12655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55" y="-291"/>
                    </a:moveTo>
                    <a:cubicBezTo>
                      <a:pt x="19629" y="-291"/>
                      <a:pt x="25283" y="5362"/>
                      <a:pt x="25283" y="12337"/>
                    </a:cubicBezTo>
                    <a:lnTo>
                      <a:pt x="25283" y="20756"/>
                    </a:lnTo>
                    <a:cubicBezTo>
                      <a:pt x="25283" y="27730"/>
                      <a:pt x="19629" y="33384"/>
                      <a:pt x="12655" y="33384"/>
                    </a:cubicBezTo>
                    <a:cubicBezTo>
                      <a:pt x="5680" y="33384"/>
                      <a:pt x="26" y="27730"/>
                      <a:pt x="26" y="20756"/>
                    </a:cubicBezTo>
                    <a:lnTo>
                      <a:pt x="26" y="12337"/>
                    </a:lnTo>
                    <a:cubicBezTo>
                      <a:pt x="26" y="5363"/>
                      <a:pt x="5680" y="-291"/>
                      <a:pt x="12655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4ADDFD7-5FF7-0005-76FD-E322F6FD8981}"/>
                </a:ext>
              </a:extLst>
            </p:cNvPr>
            <p:cNvSpPr/>
            <p:nvPr/>
          </p:nvSpPr>
          <p:spPr>
            <a:xfrm>
              <a:off x="4835937" y="3712044"/>
              <a:ext cx="2030158" cy="327136"/>
            </a:xfrm>
            <a:custGeom>
              <a:avLst/>
              <a:gdLst>
                <a:gd name="connsiteX0" fmla="*/ -100 w 2030158"/>
                <a:gd name="connsiteY0" fmla="*/ 269113 h 327136"/>
                <a:gd name="connsiteX1" fmla="*/ 1698112 w 2030158"/>
                <a:gd name="connsiteY1" fmla="*/ -292 h 327136"/>
                <a:gd name="connsiteX2" fmla="*/ 2030058 w 2030158"/>
                <a:gd name="connsiteY2" fmla="*/ -292 h 327136"/>
                <a:gd name="connsiteX3" fmla="*/ 1159292 w 2030158"/>
                <a:gd name="connsiteY3" fmla="*/ 326844 h 32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158" h="327136">
                  <a:moveTo>
                    <a:pt x="-100" y="269113"/>
                  </a:moveTo>
                  <a:lnTo>
                    <a:pt x="1698112" y="-292"/>
                  </a:lnTo>
                  <a:lnTo>
                    <a:pt x="2030058" y="-292"/>
                  </a:lnTo>
                  <a:lnTo>
                    <a:pt x="1159292" y="326844"/>
                  </a:lnTo>
                  <a:close/>
                </a:path>
              </a:pathLst>
            </a:custGeom>
            <a:solidFill>
              <a:srgbClr val="4348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E16F81A-F926-E8C0-320E-135FC9C8B69E}"/>
                </a:ext>
              </a:extLst>
            </p:cNvPr>
            <p:cNvSpPr/>
            <p:nvPr/>
          </p:nvSpPr>
          <p:spPr>
            <a:xfrm>
              <a:off x="6719315" y="3581616"/>
              <a:ext cx="235732" cy="206867"/>
            </a:xfrm>
            <a:custGeom>
              <a:avLst/>
              <a:gdLst>
                <a:gd name="connsiteX0" fmla="*/ -100 w 235732"/>
                <a:gd name="connsiteY0" fmla="*/ 129603 h 206867"/>
                <a:gd name="connsiteX1" fmla="*/ 120172 w 235732"/>
                <a:gd name="connsiteY1" fmla="*/ 206576 h 206867"/>
                <a:gd name="connsiteX2" fmla="*/ 177902 w 235732"/>
                <a:gd name="connsiteY2" fmla="*/ 206576 h 206867"/>
                <a:gd name="connsiteX3" fmla="*/ 153848 w 235732"/>
                <a:gd name="connsiteY3" fmla="*/ 119981 h 206867"/>
                <a:gd name="connsiteX4" fmla="*/ 235632 w 235732"/>
                <a:gd name="connsiteY4" fmla="*/ -292 h 206867"/>
                <a:gd name="connsiteX5" fmla="*/ 168280 w 235732"/>
                <a:gd name="connsiteY5" fmla="*/ -292 h 20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732" h="206867">
                  <a:moveTo>
                    <a:pt x="-100" y="129603"/>
                  </a:moveTo>
                  <a:lnTo>
                    <a:pt x="120172" y="206576"/>
                  </a:lnTo>
                  <a:lnTo>
                    <a:pt x="177902" y="206576"/>
                  </a:lnTo>
                  <a:lnTo>
                    <a:pt x="153848" y="119981"/>
                  </a:lnTo>
                  <a:lnTo>
                    <a:pt x="235632" y="-292"/>
                  </a:lnTo>
                  <a:lnTo>
                    <a:pt x="168280" y="-292"/>
                  </a:lnTo>
                  <a:close/>
                </a:path>
              </a:pathLst>
            </a:custGeom>
            <a:gradFill>
              <a:gsLst>
                <a:gs pos="0">
                  <a:srgbClr val="FF2727"/>
                </a:gs>
                <a:gs pos="50000">
                  <a:srgbClr val="BF1313"/>
                </a:gs>
                <a:gs pos="100000">
                  <a:srgbClr val="800000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444DB39-CA35-8D79-44D5-68D6B0418487}"/>
                </a:ext>
              </a:extLst>
            </p:cNvPr>
            <p:cNvSpPr/>
            <p:nvPr/>
          </p:nvSpPr>
          <p:spPr>
            <a:xfrm>
              <a:off x="4837080" y="3980878"/>
              <a:ext cx="323526" cy="167173"/>
            </a:xfrm>
            <a:custGeom>
              <a:avLst/>
              <a:gdLst>
                <a:gd name="connsiteX0" fmla="*/ -100 w 323526"/>
                <a:gd name="connsiteY0" fmla="*/ -292 h 167173"/>
                <a:gd name="connsiteX1" fmla="*/ 323426 w 323526"/>
                <a:gd name="connsiteY1" fmla="*/ 166881 h 167173"/>
                <a:gd name="connsiteX2" fmla="*/ 317412 w 323526"/>
                <a:gd name="connsiteY2" fmla="*/ 15710 h 167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526" h="167173">
                  <a:moveTo>
                    <a:pt x="-100" y="-292"/>
                  </a:moveTo>
                  <a:lnTo>
                    <a:pt x="323426" y="166881"/>
                  </a:lnTo>
                  <a:lnTo>
                    <a:pt x="317412" y="15710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751352A-CC92-D113-8E31-F8141F0EADF5}"/>
                </a:ext>
              </a:extLst>
            </p:cNvPr>
            <p:cNvSpPr/>
            <p:nvPr/>
          </p:nvSpPr>
          <p:spPr>
            <a:xfrm>
              <a:off x="3811142" y="3745115"/>
              <a:ext cx="137112" cy="44500"/>
            </a:xfrm>
            <a:custGeom>
              <a:avLst/>
              <a:gdLst>
                <a:gd name="connsiteX0" fmla="*/ -100 w 137112"/>
                <a:gd name="connsiteY0" fmla="*/ 44209 h 44500"/>
                <a:gd name="connsiteX1" fmla="*/ 137012 w 137112"/>
                <a:gd name="connsiteY1" fmla="*/ 44209 h 44500"/>
                <a:gd name="connsiteX2" fmla="*/ 123782 w 137112"/>
                <a:gd name="connsiteY2" fmla="*/ -292 h 44500"/>
                <a:gd name="connsiteX3" fmla="*/ 54025 w 137112"/>
                <a:gd name="connsiteY3" fmla="*/ -292 h 44500"/>
                <a:gd name="connsiteX4" fmla="*/ 13132 w 137112"/>
                <a:gd name="connsiteY4" fmla="*/ 21357 h 44500"/>
                <a:gd name="connsiteX5" fmla="*/ -98 w 137112"/>
                <a:gd name="connsiteY5" fmla="*/ 44208 h 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112" h="44500">
                  <a:moveTo>
                    <a:pt x="-100" y="44209"/>
                  </a:moveTo>
                  <a:lnTo>
                    <a:pt x="137012" y="44209"/>
                  </a:lnTo>
                  <a:lnTo>
                    <a:pt x="123782" y="-292"/>
                  </a:lnTo>
                  <a:lnTo>
                    <a:pt x="54025" y="-292"/>
                  </a:lnTo>
                  <a:cubicBezTo>
                    <a:pt x="54025" y="-292"/>
                    <a:pt x="25159" y="6925"/>
                    <a:pt x="13132" y="21357"/>
                  </a:cubicBezTo>
                  <a:cubicBezTo>
                    <a:pt x="1105" y="35789"/>
                    <a:pt x="-98" y="44208"/>
                    <a:pt x="-98" y="44208"/>
                  </a:cubicBez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808FCDD-E669-5865-F3F0-B7AB5E33A167}"/>
                </a:ext>
              </a:extLst>
            </p:cNvPr>
            <p:cNvSpPr/>
            <p:nvPr/>
          </p:nvSpPr>
          <p:spPr>
            <a:xfrm>
              <a:off x="4064946" y="4156293"/>
              <a:ext cx="89001" cy="89413"/>
            </a:xfrm>
            <a:custGeom>
              <a:avLst/>
              <a:gdLst>
                <a:gd name="connsiteX0" fmla="*/ 88901 w 89001"/>
                <a:gd name="connsiteY0" fmla="*/ 44415 h 89413"/>
                <a:gd name="connsiteX1" fmla="*/ 44606 w 89001"/>
                <a:gd name="connsiteY1" fmla="*/ 89121 h 89413"/>
                <a:gd name="connsiteX2" fmla="*/ -100 w 89001"/>
                <a:gd name="connsiteY2" fmla="*/ 44827 h 89413"/>
                <a:gd name="connsiteX3" fmla="*/ -100 w 89001"/>
                <a:gd name="connsiteY3" fmla="*/ 44415 h 89413"/>
                <a:gd name="connsiteX4" fmla="*/ 44195 w 89001"/>
                <a:gd name="connsiteY4" fmla="*/ -291 h 89413"/>
                <a:gd name="connsiteX5" fmla="*/ 88901 w 89001"/>
                <a:gd name="connsiteY5" fmla="*/ 44003 h 89413"/>
                <a:gd name="connsiteX6" fmla="*/ 88901 w 89001"/>
                <a:gd name="connsiteY6" fmla="*/ 44415 h 8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001" h="89413">
                  <a:moveTo>
                    <a:pt x="88901" y="44415"/>
                  </a:moveTo>
                  <a:cubicBezTo>
                    <a:pt x="89014" y="68992"/>
                    <a:pt x="69183" y="89008"/>
                    <a:pt x="44606" y="89121"/>
                  </a:cubicBezTo>
                  <a:cubicBezTo>
                    <a:pt x="20029" y="89235"/>
                    <a:pt x="14" y="69404"/>
                    <a:pt x="-100" y="44827"/>
                  </a:cubicBezTo>
                  <a:cubicBezTo>
                    <a:pt x="-100" y="44690"/>
                    <a:pt x="-100" y="44553"/>
                    <a:pt x="-100" y="44415"/>
                  </a:cubicBezTo>
                  <a:cubicBezTo>
                    <a:pt x="-213" y="19838"/>
                    <a:pt x="19618" y="-178"/>
                    <a:pt x="44195" y="-291"/>
                  </a:cubicBezTo>
                  <a:cubicBezTo>
                    <a:pt x="68771" y="-405"/>
                    <a:pt x="88787" y="19426"/>
                    <a:pt x="88901" y="44003"/>
                  </a:cubicBezTo>
                  <a:cubicBezTo>
                    <a:pt x="88901" y="44140"/>
                    <a:pt x="88901" y="44278"/>
                    <a:pt x="88901" y="4441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A83DDA4-F133-4495-3C1C-82926C724B76}"/>
                </a:ext>
              </a:extLst>
            </p:cNvPr>
            <p:cNvSpPr/>
            <p:nvPr/>
          </p:nvSpPr>
          <p:spPr>
            <a:xfrm>
              <a:off x="4084558" y="4176140"/>
              <a:ext cx="49709" cy="49709"/>
            </a:xfrm>
            <a:custGeom>
              <a:avLst/>
              <a:gdLst>
                <a:gd name="connsiteX0" fmla="*/ 24903 w 49709"/>
                <a:gd name="connsiteY0" fmla="*/ -292 h 49709"/>
                <a:gd name="connsiteX1" fmla="*/ -100 w 49709"/>
                <a:gd name="connsiteY1" fmla="*/ 24414 h 49709"/>
                <a:gd name="connsiteX2" fmla="*/ 24903 w 49709"/>
                <a:gd name="connsiteY2" fmla="*/ 49417 h 49709"/>
                <a:gd name="connsiteX3" fmla="*/ 49609 w 49709"/>
                <a:gd name="connsiteY3" fmla="*/ 24414 h 49709"/>
                <a:gd name="connsiteX4" fmla="*/ 24903 w 49709"/>
                <a:gd name="connsiteY4" fmla="*/ -292 h 4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09" h="49709">
                  <a:moveTo>
                    <a:pt x="24903" y="-292"/>
                  </a:moveTo>
                  <a:cubicBezTo>
                    <a:pt x="10804" y="-292"/>
                    <a:pt x="-100" y="10472"/>
                    <a:pt x="-100" y="24414"/>
                  </a:cubicBezTo>
                  <a:cubicBezTo>
                    <a:pt x="-100" y="38356"/>
                    <a:pt x="10962" y="49417"/>
                    <a:pt x="24903" y="49417"/>
                  </a:cubicBezTo>
                  <a:cubicBezTo>
                    <a:pt x="38844" y="49417"/>
                    <a:pt x="49609" y="38513"/>
                    <a:pt x="49609" y="24414"/>
                  </a:cubicBezTo>
                  <a:cubicBezTo>
                    <a:pt x="49609" y="10315"/>
                    <a:pt x="39002" y="-292"/>
                    <a:pt x="24903" y="-292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CE67C03-3179-B1D2-235D-5965ADABB86B}"/>
                </a:ext>
              </a:extLst>
            </p:cNvPr>
            <p:cNvSpPr/>
            <p:nvPr/>
          </p:nvSpPr>
          <p:spPr>
            <a:xfrm>
              <a:off x="5806860" y="4104321"/>
              <a:ext cx="39688" cy="107041"/>
            </a:xfrm>
            <a:custGeom>
              <a:avLst/>
              <a:gdLst>
                <a:gd name="connsiteX0" fmla="*/ 12528 w 39688"/>
                <a:gd name="connsiteY0" fmla="*/ -292 h 107041"/>
                <a:gd name="connsiteX1" fmla="*/ 26960 w 39688"/>
                <a:gd name="connsiteY1" fmla="*/ -292 h 107041"/>
                <a:gd name="connsiteX2" fmla="*/ 39589 w 39688"/>
                <a:gd name="connsiteY2" fmla="*/ 12337 h 107041"/>
                <a:gd name="connsiteX3" fmla="*/ 39589 w 39688"/>
                <a:gd name="connsiteY3" fmla="*/ 94121 h 107041"/>
                <a:gd name="connsiteX4" fmla="*/ 26960 w 39688"/>
                <a:gd name="connsiteY4" fmla="*/ 106749 h 107041"/>
                <a:gd name="connsiteX5" fmla="*/ 12528 w 39688"/>
                <a:gd name="connsiteY5" fmla="*/ 106749 h 107041"/>
                <a:gd name="connsiteX6" fmla="*/ -100 w 39688"/>
                <a:gd name="connsiteY6" fmla="*/ 94121 h 107041"/>
                <a:gd name="connsiteX7" fmla="*/ -100 w 39688"/>
                <a:gd name="connsiteY7" fmla="*/ 12337 h 107041"/>
                <a:gd name="connsiteX8" fmla="*/ 12528 w 39688"/>
                <a:gd name="connsiteY8" fmla="*/ -292 h 10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688" h="107041">
                  <a:moveTo>
                    <a:pt x="12528" y="-292"/>
                  </a:moveTo>
                  <a:lnTo>
                    <a:pt x="26960" y="-292"/>
                  </a:lnTo>
                  <a:cubicBezTo>
                    <a:pt x="33935" y="-292"/>
                    <a:pt x="39589" y="5362"/>
                    <a:pt x="39589" y="12337"/>
                  </a:cubicBezTo>
                  <a:lnTo>
                    <a:pt x="39589" y="94121"/>
                  </a:lnTo>
                  <a:cubicBezTo>
                    <a:pt x="39589" y="101095"/>
                    <a:pt x="33935" y="106749"/>
                    <a:pt x="26960" y="106749"/>
                  </a:cubicBezTo>
                  <a:lnTo>
                    <a:pt x="12528" y="106749"/>
                  </a:lnTo>
                  <a:cubicBezTo>
                    <a:pt x="5554" y="106749"/>
                    <a:pt x="-100" y="101096"/>
                    <a:pt x="-100" y="94121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solidFill>
              <a:srgbClr val="41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" name="图形 2">
              <a:extLst>
                <a:ext uri="{FF2B5EF4-FFF2-40B4-BE49-F238E27FC236}">
                  <a16:creationId xmlns:a16="http://schemas.microsoft.com/office/drawing/2014/main" id="{8E5939DF-934B-6DC4-7254-19F1E7581178}"/>
                </a:ext>
              </a:extLst>
            </p:cNvPr>
            <p:cNvGrpSpPr/>
            <p:nvPr/>
          </p:nvGrpSpPr>
          <p:grpSpPr>
            <a:xfrm>
              <a:off x="5726201" y="4157556"/>
              <a:ext cx="89001" cy="89001"/>
              <a:chOff x="5726201" y="4157556"/>
              <a:chExt cx="89001" cy="89001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9191BBCF-7D58-7011-08E3-0C55FB6D3A95}"/>
                  </a:ext>
                </a:extLst>
              </p:cNvPr>
              <p:cNvSpPr/>
              <p:nvPr/>
            </p:nvSpPr>
            <p:spPr>
              <a:xfrm>
                <a:off x="5726201" y="4157556"/>
                <a:ext cx="89001" cy="89001"/>
              </a:xfrm>
              <a:custGeom>
                <a:avLst/>
                <a:gdLst>
                  <a:gd name="connsiteX0" fmla="*/ 89076 w 89001"/>
                  <a:gd name="connsiteY0" fmla="*/ 44209 h 89001"/>
                  <a:gd name="connsiteX1" fmla="*/ 44575 w 89001"/>
                  <a:gd name="connsiteY1" fmla="*/ 88710 h 89001"/>
                  <a:gd name="connsiteX2" fmla="*/ 74 w 89001"/>
                  <a:gd name="connsiteY2" fmla="*/ 44209 h 89001"/>
                  <a:gd name="connsiteX3" fmla="*/ 44575 w 89001"/>
                  <a:gd name="connsiteY3" fmla="*/ -292 h 89001"/>
                  <a:gd name="connsiteX4" fmla="*/ 89076 w 89001"/>
                  <a:gd name="connsiteY4" fmla="*/ 44209 h 8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001" h="89001">
                    <a:moveTo>
                      <a:pt x="89076" y="44209"/>
                    </a:moveTo>
                    <a:cubicBezTo>
                      <a:pt x="89076" y="68786"/>
                      <a:pt x="69152" y="88710"/>
                      <a:pt x="44575" y="88710"/>
                    </a:cubicBezTo>
                    <a:cubicBezTo>
                      <a:pt x="19998" y="88710"/>
                      <a:pt x="74" y="68787"/>
                      <a:pt x="74" y="44209"/>
                    </a:cubicBezTo>
                    <a:cubicBezTo>
                      <a:pt x="74" y="19632"/>
                      <a:pt x="19998" y="-292"/>
                      <a:pt x="44575" y="-292"/>
                    </a:cubicBezTo>
                    <a:cubicBezTo>
                      <a:pt x="69152" y="-292"/>
                      <a:pt x="89076" y="19632"/>
                      <a:pt x="89076" y="442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A3BD8F9C-C651-862B-D77D-F5E6073131A8}"/>
                  </a:ext>
                </a:extLst>
              </p:cNvPr>
              <p:cNvSpPr/>
              <p:nvPr/>
            </p:nvSpPr>
            <p:spPr>
              <a:xfrm>
                <a:off x="5745813" y="4177197"/>
                <a:ext cx="49709" cy="49709"/>
              </a:xfrm>
              <a:custGeom>
                <a:avLst/>
                <a:gdLst>
                  <a:gd name="connsiteX0" fmla="*/ 25077 w 49709"/>
                  <a:gd name="connsiteY0" fmla="*/ -292 h 49709"/>
                  <a:gd name="connsiteX1" fmla="*/ 74 w 49709"/>
                  <a:gd name="connsiteY1" fmla="*/ 24414 h 49709"/>
                  <a:gd name="connsiteX2" fmla="*/ 25077 w 49709"/>
                  <a:gd name="connsiteY2" fmla="*/ 49418 h 49709"/>
                  <a:gd name="connsiteX3" fmla="*/ 49783 w 49709"/>
                  <a:gd name="connsiteY3" fmla="*/ 24414 h 49709"/>
                  <a:gd name="connsiteX4" fmla="*/ 25077 w 49709"/>
                  <a:gd name="connsiteY4" fmla="*/ -292 h 49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09" h="49709">
                    <a:moveTo>
                      <a:pt x="25077" y="-292"/>
                    </a:moveTo>
                    <a:cubicBezTo>
                      <a:pt x="10978" y="-292"/>
                      <a:pt x="74" y="10473"/>
                      <a:pt x="74" y="24414"/>
                    </a:cubicBezTo>
                    <a:cubicBezTo>
                      <a:pt x="74" y="38356"/>
                      <a:pt x="11137" y="49418"/>
                      <a:pt x="25077" y="49418"/>
                    </a:cubicBezTo>
                    <a:cubicBezTo>
                      <a:pt x="39018" y="49418"/>
                      <a:pt x="49783" y="38513"/>
                      <a:pt x="49783" y="24414"/>
                    </a:cubicBezTo>
                    <a:cubicBezTo>
                      <a:pt x="49783" y="10315"/>
                      <a:pt x="39176" y="-292"/>
                      <a:pt x="25077" y="-292"/>
                    </a:cubicBez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2">
              <a:extLst>
                <a:ext uri="{FF2B5EF4-FFF2-40B4-BE49-F238E27FC236}">
                  <a16:creationId xmlns:a16="http://schemas.microsoft.com/office/drawing/2014/main" id="{7EDEBAE8-789E-8FE8-A7E5-2A3013D4092B}"/>
                </a:ext>
              </a:extLst>
            </p:cNvPr>
            <p:cNvGrpSpPr/>
            <p:nvPr/>
          </p:nvGrpSpPr>
          <p:grpSpPr>
            <a:xfrm>
              <a:off x="5833357" y="4157556"/>
              <a:ext cx="89001" cy="89001"/>
              <a:chOff x="5833357" y="4157556"/>
              <a:chExt cx="89001" cy="89001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C1D55082-E0A8-FA5E-2430-F233FA867F73}"/>
                  </a:ext>
                </a:extLst>
              </p:cNvPr>
              <p:cNvSpPr/>
              <p:nvPr/>
            </p:nvSpPr>
            <p:spPr>
              <a:xfrm>
                <a:off x="5833357" y="4157556"/>
                <a:ext cx="89001" cy="89001"/>
              </a:xfrm>
              <a:custGeom>
                <a:avLst/>
                <a:gdLst>
                  <a:gd name="connsiteX0" fmla="*/ 89087 w 89001"/>
                  <a:gd name="connsiteY0" fmla="*/ 44209 h 89001"/>
                  <a:gd name="connsiteX1" fmla="*/ 44586 w 89001"/>
                  <a:gd name="connsiteY1" fmla="*/ 88710 h 89001"/>
                  <a:gd name="connsiteX2" fmla="*/ 85 w 89001"/>
                  <a:gd name="connsiteY2" fmla="*/ 44209 h 89001"/>
                  <a:gd name="connsiteX3" fmla="*/ 44586 w 89001"/>
                  <a:gd name="connsiteY3" fmla="*/ -292 h 89001"/>
                  <a:gd name="connsiteX4" fmla="*/ 89087 w 89001"/>
                  <a:gd name="connsiteY4" fmla="*/ 44209 h 8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001" h="89001">
                    <a:moveTo>
                      <a:pt x="89087" y="44209"/>
                    </a:moveTo>
                    <a:cubicBezTo>
                      <a:pt x="89087" y="68786"/>
                      <a:pt x="69164" y="88710"/>
                      <a:pt x="44586" y="88710"/>
                    </a:cubicBezTo>
                    <a:cubicBezTo>
                      <a:pt x="20009" y="88710"/>
                      <a:pt x="85" y="68787"/>
                      <a:pt x="85" y="44209"/>
                    </a:cubicBezTo>
                    <a:cubicBezTo>
                      <a:pt x="85" y="19632"/>
                      <a:pt x="20009" y="-292"/>
                      <a:pt x="44586" y="-292"/>
                    </a:cubicBezTo>
                    <a:cubicBezTo>
                      <a:pt x="69164" y="-292"/>
                      <a:pt x="89087" y="19632"/>
                      <a:pt x="89087" y="442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5678BE8-E92A-DC0F-4E5E-B4C0C0804AE8}"/>
                  </a:ext>
                </a:extLst>
              </p:cNvPr>
              <p:cNvSpPr/>
              <p:nvPr/>
            </p:nvSpPr>
            <p:spPr>
              <a:xfrm>
                <a:off x="5852969" y="4177197"/>
                <a:ext cx="49709" cy="49709"/>
              </a:xfrm>
              <a:custGeom>
                <a:avLst/>
                <a:gdLst>
                  <a:gd name="connsiteX0" fmla="*/ 25088 w 49709"/>
                  <a:gd name="connsiteY0" fmla="*/ -292 h 49709"/>
                  <a:gd name="connsiteX1" fmla="*/ 85 w 49709"/>
                  <a:gd name="connsiteY1" fmla="*/ 24414 h 49709"/>
                  <a:gd name="connsiteX2" fmla="*/ 25088 w 49709"/>
                  <a:gd name="connsiteY2" fmla="*/ 49418 h 49709"/>
                  <a:gd name="connsiteX3" fmla="*/ 49794 w 49709"/>
                  <a:gd name="connsiteY3" fmla="*/ 24414 h 49709"/>
                  <a:gd name="connsiteX4" fmla="*/ 25088 w 49709"/>
                  <a:gd name="connsiteY4" fmla="*/ -292 h 49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09" h="49709">
                    <a:moveTo>
                      <a:pt x="25088" y="-292"/>
                    </a:moveTo>
                    <a:cubicBezTo>
                      <a:pt x="10990" y="-292"/>
                      <a:pt x="85" y="10473"/>
                      <a:pt x="85" y="24414"/>
                    </a:cubicBezTo>
                    <a:cubicBezTo>
                      <a:pt x="85" y="38356"/>
                      <a:pt x="11148" y="49418"/>
                      <a:pt x="25088" y="49418"/>
                    </a:cubicBezTo>
                    <a:cubicBezTo>
                      <a:pt x="39029" y="49418"/>
                      <a:pt x="49794" y="38513"/>
                      <a:pt x="49794" y="24414"/>
                    </a:cubicBezTo>
                    <a:cubicBezTo>
                      <a:pt x="49794" y="10315"/>
                      <a:pt x="39187" y="-292"/>
                      <a:pt x="25088" y="-292"/>
                    </a:cubicBez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6D5ADDD-ADD0-37FA-A07F-E5CF8B21ABAF}"/>
                </a:ext>
              </a:extLst>
            </p:cNvPr>
            <p:cNvSpPr/>
            <p:nvPr/>
          </p:nvSpPr>
          <p:spPr>
            <a:xfrm rot="5400000">
              <a:off x="6128054" y="4081340"/>
              <a:ext cx="26363" cy="240426"/>
            </a:xfrm>
            <a:custGeom>
              <a:avLst/>
              <a:gdLst>
                <a:gd name="connsiteX0" fmla="*/ 12428 w 26363"/>
                <a:gd name="connsiteY0" fmla="*/ 531 h 240426"/>
                <a:gd name="connsiteX1" fmla="*/ 13535 w 26363"/>
                <a:gd name="connsiteY1" fmla="*/ 531 h 240426"/>
                <a:gd name="connsiteX2" fmla="*/ 26163 w 26363"/>
                <a:gd name="connsiteY2" fmla="*/ 13159 h 240426"/>
                <a:gd name="connsiteX3" fmla="*/ 26163 w 26363"/>
                <a:gd name="connsiteY3" fmla="*/ 228329 h 240426"/>
                <a:gd name="connsiteX4" fmla="*/ 13535 w 26363"/>
                <a:gd name="connsiteY4" fmla="*/ 240957 h 240426"/>
                <a:gd name="connsiteX5" fmla="*/ 12428 w 26363"/>
                <a:gd name="connsiteY5" fmla="*/ 240957 h 240426"/>
                <a:gd name="connsiteX6" fmla="*/ -201 w 26363"/>
                <a:gd name="connsiteY6" fmla="*/ 228329 h 240426"/>
                <a:gd name="connsiteX7" fmla="*/ -200 w 26363"/>
                <a:gd name="connsiteY7" fmla="*/ 13159 h 240426"/>
                <a:gd name="connsiteX8" fmla="*/ 12428 w 26363"/>
                <a:gd name="connsiteY8" fmla="*/ 531 h 2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63" h="240426">
                  <a:moveTo>
                    <a:pt x="12428" y="531"/>
                  </a:moveTo>
                  <a:lnTo>
                    <a:pt x="13535" y="531"/>
                  </a:lnTo>
                  <a:cubicBezTo>
                    <a:pt x="20509" y="531"/>
                    <a:pt x="26163" y="6184"/>
                    <a:pt x="26163" y="13159"/>
                  </a:cubicBezTo>
                  <a:lnTo>
                    <a:pt x="26163" y="228329"/>
                  </a:lnTo>
                  <a:cubicBezTo>
                    <a:pt x="26163" y="235303"/>
                    <a:pt x="20509" y="240957"/>
                    <a:pt x="13535" y="240957"/>
                  </a:cubicBezTo>
                  <a:lnTo>
                    <a:pt x="12428" y="240957"/>
                  </a:lnTo>
                  <a:cubicBezTo>
                    <a:pt x="5453" y="240957"/>
                    <a:pt x="-201" y="235303"/>
                    <a:pt x="-201" y="228329"/>
                  </a:cubicBezTo>
                  <a:lnTo>
                    <a:pt x="-200" y="13159"/>
                  </a:lnTo>
                  <a:cubicBezTo>
                    <a:pt x="-200" y="6185"/>
                    <a:pt x="5453" y="531"/>
                    <a:pt x="12428" y="531"/>
                  </a:cubicBezTo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" name="图形 2">
              <a:extLst>
                <a:ext uri="{FF2B5EF4-FFF2-40B4-BE49-F238E27FC236}">
                  <a16:creationId xmlns:a16="http://schemas.microsoft.com/office/drawing/2014/main" id="{F45F247B-C60C-EF25-AB46-B132BB104D53}"/>
                </a:ext>
              </a:extLst>
            </p:cNvPr>
            <p:cNvGrpSpPr/>
            <p:nvPr/>
          </p:nvGrpSpPr>
          <p:grpSpPr>
            <a:xfrm>
              <a:off x="5984709" y="4157556"/>
              <a:ext cx="89001" cy="89001"/>
              <a:chOff x="5984709" y="4157556"/>
              <a:chExt cx="89001" cy="89001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8035778F-7FAD-62C2-7C74-586206432B33}"/>
                  </a:ext>
                </a:extLst>
              </p:cNvPr>
              <p:cNvSpPr/>
              <p:nvPr/>
            </p:nvSpPr>
            <p:spPr>
              <a:xfrm>
                <a:off x="5984709" y="4157556"/>
                <a:ext cx="89001" cy="89001"/>
              </a:xfrm>
              <a:custGeom>
                <a:avLst/>
                <a:gdLst>
                  <a:gd name="connsiteX0" fmla="*/ 89103 w 89001"/>
                  <a:gd name="connsiteY0" fmla="*/ 44209 h 89001"/>
                  <a:gd name="connsiteX1" fmla="*/ 44602 w 89001"/>
                  <a:gd name="connsiteY1" fmla="*/ 88710 h 89001"/>
                  <a:gd name="connsiteX2" fmla="*/ 101 w 89001"/>
                  <a:gd name="connsiteY2" fmla="*/ 44209 h 89001"/>
                  <a:gd name="connsiteX3" fmla="*/ 44602 w 89001"/>
                  <a:gd name="connsiteY3" fmla="*/ -292 h 89001"/>
                  <a:gd name="connsiteX4" fmla="*/ 89103 w 89001"/>
                  <a:gd name="connsiteY4" fmla="*/ 44209 h 8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001" h="89001">
                    <a:moveTo>
                      <a:pt x="89103" y="44209"/>
                    </a:moveTo>
                    <a:cubicBezTo>
                      <a:pt x="89103" y="68786"/>
                      <a:pt x="69179" y="88710"/>
                      <a:pt x="44602" y="88710"/>
                    </a:cubicBezTo>
                    <a:cubicBezTo>
                      <a:pt x="20025" y="88710"/>
                      <a:pt x="101" y="68787"/>
                      <a:pt x="101" y="44209"/>
                    </a:cubicBezTo>
                    <a:cubicBezTo>
                      <a:pt x="101" y="19632"/>
                      <a:pt x="20025" y="-292"/>
                      <a:pt x="44602" y="-292"/>
                    </a:cubicBezTo>
                    <a:cubicBezTo>
                      <a:pt x="69179" y="-292"/>
                      <a:pt x="89103" y="19632"/>
                      <a:pt x="89103" y="442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8673097D-26A3-2C02-18E5-105A69C5797A}"/>
                  </a:ext>
                </a:extLst>
              </p:cNvPr>
              <p:cNvSpPr/>
              <p:nvPr/>
            </p:nvSpPr>
            <p:spPr>
              <a:xfrm>
                <a:off x="6004321" y="4177197"/>
                <a:ext cx="49709" cy="49709"/>
              </a:xfrm>
              <a:custGeom>
                <a:avLst/>
                <a:gdLst>
                  <a:gd name="connsiteX0" fmla="*/ 25104 w 49709"/>
                  <a:gd name="connsiteY0" fmla="*/ -292 h 49709"/>
                  <a:gd name="connsiteX1" fmla="*/ 101 w 49709"/>
                  <a:gd name="connsiteY1" fmla="*/ 24414 h 49709"/>
                  <a:gd name="connsiteX2" fmla="*/ 25104 w 49709"/>
                  <a:gd name="connsiteY2" fmla="*/ 49418 h 49709"/>
                  <a:gd name="connsiteX3" fmla="*/ 49810 w 49709"/>
                  <a:gd name="connsiteY3" fmla="*/ 24414 h 49709"/>
                  <a:gd name="connsiteX4" fmla="*/ 25104 w 49709"/>
                  <a:gd name="connsiteY4" fmla="*/ -292 h 49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09" h="49709">
                    <a:moveTo>
                      <a:pt x="25104" y="-292"/>
                    </a:moveTo>
                    <a:cubicBezTo>
                      <a:pt x="11006" y="-292"/>
                      <a:pt x="101" y="10473"/>
                      <a:pt x="101" y="24414"/>
                    </a:cubicBezTo>
                    <a:cubicBezTo>
                      <a:pt x="101" y="38356"/>
                      <a:pt x="11164" y="49418"/>
                      <a:pt x="25104" y="49418"/>
                    </a:cubicBezTo>
                    <a:cubicBezTo>
                      <a:pt x="39045" y="49418"/>
                      <a:pt x="49810" y="38513"/>
                      <a:pt x="49810" y="24414"/>
                    </a:cubicBezTo>
                    <a:cubicBezTo>
                      <a:pt x="49810" y="10315"/>
                      <a:pt x="39203" y="-292"/>
                      <a:pt x="25104" y="-292"/>
                    </a:cubicBez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图形 2">
              <a:extLst>
                <a:ext uri="{FF2B5EF4-FFF2-40B4-BE49-F238E27FC236}">
                  <a16:creationId xmlns:a16="http://schemas.microsoft.com/office/drawing/2014/main" id="{32BC2706-C1DE-05E2-B2B6-0EC3936041C7}"/>
                </a:ext>
              </a:extLst>
            </p:cNvPr>
            <p:cNvGrpSpPr/>
            <p:nvPr/>
          </p:nvGrpSpPr>
          <p:grpSpPr>
            <a:xfrm>
              <a:off x="6090151" y="4157556"/>
              <a:ext cx="89001" cy="89001"/>
              <a:chOff x="6090151" y="4157556"/>
              <a:chExt cx="89001" cy="89001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7F8DCB8E-1233-B737-D350-EF2A79BB3595}"/>
                  </a:ext>
                </a:extLst>
              </p:cNvPr>
              <p:cNvSpPr/>
              <p:nvPr/>
            </p:nvSpPr>
            <p:spPr>
              <a:xfrm>
                <a:off x="6090151" y="4157556"/>
                <a:ext cx="89001" cy="89001"/>
              </a:xfrm>
              <a:custGeom>
                <a:avLst/>
                <a:gdLst>
                  <a:gd name="connsiteX0" fmla="*/ 89114 w 89001"/>
                  <a:gd name="connsiteY0" fmla="*/ 44209 h 89001"/>
                  <a:gd name="connsiteX1" fmla="*/ 44613 w 89001"/>
                  <a:gd name="connsiteY1" fmla="*/ 88710 h 89001"/>
                  <a:gd name="connsiteX2" fmla="*/ 112 w 89001"/>
                  <a:gd name="connsiteY2" fmla="*/ 44209 h 89001"/>
                  <a:gd name="connsiteX3" fmla="*/ 44613 w 89001"/>
                  <a:gd name="connsiteY3" fmla="*/ -292 h 89001"/>
                  <a:gd name="connsiteX4" fmla="*/ 89114 w 89001"/>
                  <a:gd name="connsiteY4" fmla="*/ 44209 h 8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001" h="89001">
                    <a:moveTo>
                      <a:pt x="89114" y="44209"/>
                    </a:moveTo>
                    <a:cubicBezTo>
                      <a:pt x="89114" y="68786"/>
                      <a:pt x="69191" y="88710"/>
                      <a:pt x="44613" y="88710"/>
                    </a:cubicBezTo>
                    <a:cubicBezTo>
                      <a:pt x="20036" y="88710"/>
                      <a:pt x="112" y="68787"/>
                      <a:pt x="112" y="44209"/>
                    </a:cubicBezTo>
                    <a:cubicBezTo>
                      <a:pt x="112" y="19632"/>
                      <a:pt x="20036" y="-292"/>
                      <a:pt x="44613" y="-292"/>
                    </a:cubicBezTo>
                    <a:cubicBezTo>
                      <a:pt x="69191" y="-292"/>
                      <a:pt x="89114" y="19632"/>
                      <a:pt x="89114" y="442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94557006-ADB9-7F54-C272-9DF432F7FAAF}"/>
                  </a:ext>
                </a:extLst>
              </p:cNvPr>
              <p:cNvSpPr/>
              <p:nvPr/>
            </p:nvSpPr>
            <p:spPr>
              <a:xfrm>
                <a:off x="6109763" y="4177197"/>
                <a:ext cx="49709" cy="49709"/>
              </a:xfrm>
              <a:custGeom>
                <a:avLst/>
                <a:gdLst>
                  <a:gd name="connsiteX0" fmla="*/ 25115 w 49709"/>
                  <a:gd name="connsiteY0" fmla="*/ -292 h 49709"/>
                  <a:gd name="connsiteX1" fmla="*/ 112 w 49709"/>
                  <a:gd name="connsiteY1" fmla="*/ 24414 h 49709"/>
                  <a:gd name="connsiteX2" fmla="*/ 25115 w 49709"/>
                  <a:gd name="connsiteY2" fmla="*/ 49418 h 49709"/>
                  <a:gd name="connsiteX3" fmla="*/ 49821 w 49709"/>
                  <a:gd name="connsiteY3" fmla="*/ 24414 h 49709"/>
                  <a:gd name="connsiteX4" fmla="*/ 25115 w 49709"/>
                  <a:gd name="connsiteY4" fmla="*/ -292 h 49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09" h="49709">
                    <a:moveTo>
                      <a:pt x="25115" y="-292"/>
                    </a:moveTo>
                    <a:cubicBezTo>
                      <a:pt x="11017" y="-292"/>
                      <a:pt x="112" y="10473"/>
                      <a:pt x="112" y="24414"/>
                    </a:cubicBezTo>
                    <a:cubicBezTo>
                      <a:pt x="112" y="38356"/>
                      <a:pt x="11175" y="49418"/>
                      <a:pt x="25115" y="49418"/>
                    </a:cubicBezTo>
                    <a:cubicBezTo>
                      <a:pt x="39056" y="49418"/>
                      <a:pt x="49821" y="38513"/>
                      <a:pt x="49821" y="24414"/>
                    </a:cubicBezTo>
                    <a:cubicBezTo>
                      <a:pt x="49821" y="10315"/>
                      <a:pt x="39214" y="-292"/>
                      <a:pt x="25115" y="-292"/>
                    </a:cubicBez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" name="图形 2">
              <a:extLst>
                <a:ext uri="{FF2B5EF4-FFF2-40B4-BE49-F238E27FC236}">
                  <a16:creationId xmlns:a16="http://schemas.microsoft.com/office/drawing/2014/main" id="{CEA69E61-1DF0-278B-459D-4F384BCE929F}"/>
                </a:ext>
              </a:extLst>
            </p:cNvPr>
            <p:cNvGrpSpPr/>
            <p:nvPr/>
          </p:nvGrpSpPr>
          <p:grpSpPr>
            <a:xfrm>
              <a:off x="6200736" y="4157556"/>
              <a:ext cx="89001" cy="89001"/>
              <a:chOff x="6200736" y="4157556"/>
              <a:chExt cx="89001" cy="89001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2D8A782-424A-6A19-896D-02CE75F14129}"/>
                  </a:ext>
                </a:extLst>
              </p:cNvPr>
              <p:cNvSpPr/>
              <p:nvPr/>
            </p:nvSpPr>
            <p:spPr>
              <a:xfrm>
                <a:off x="6200736" y="4157556"/>
                <a:ext cx="89001" cy="89001"/>
              </a:xfrm>
              <a:custGeom>
                <a:avLst/>
                <a:gdLst>
                  <a:gd name="connsiteX0" fmla="*/ 89126 w 89001"/>
                  <a:gd name="connsiteY0" fmla="*/ 44209 h 89001"/>
                  <a:gd name="connsiteX1" fmla="*/ 44625 w 89001"/>
                  <a:gd name="connsiteY1" fmla="*/ 88710 h 89001"/>
                  <a:gd name="connsiteX2" fmla="*/ 124 w 89001"/>
                  <a:gd name="connsiteY2" fmla="*/ 44209 h 89001"/>
                  <a:gd name="connsiteX3" fmla="*/ 44625 w 89001"/>
                  <a:gd name="connsiteY3" fmla="*/ -292 h 89001"/>
                  <a:gd name="connsiteX4" fmla="*/ 89126 w 89001"/>
                  <a:gd name="connsiteY4" fmla="*/ 44209 h 8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001" h="89001">
                    <a:moveTo>
                      <a:pt x="89126" y="44209"/>
                    </a:moveTo>
                    <a:cubicBezTo>
                      <a:pt x="89126" y="68786"/>
                      <a:pt x="69202" y="88710"/>
                      <a:pt x="44625" y="88710"/>
                    </a:cubicBezTo>
                    <a:cubicBezTo>
                      <a:pt x="20047" y="88710"/>
                      <a:pt x="124" y="68787"/>
                      <a:pt x="124" y="44209"/>
                    </a:cubicBezTo>
                    <a:cubicBezTo>
                      <a:pt x="124" y="19632"/>
                      <a:pt x="20047" y="-292"/>
                      <a:pt x="44625" y="-292"/>
                    </a:cubicBezTo>
                    <a:cubicBezTo>
                      <a:pt x="69202" y="-292"/>
                      <a:pt x="89126" y="19632"/>
                      <a:pt x="89126" y="442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3F1A9D9C-BAFD-93B0-C011-E9C37B8768EB}"/>
                  </a:ext>
                </a:extLst>
              </p:cNvPr>
              <p:cNvSpPr/>
              <p:nvPr/>
            </p:nvSpPr>
            <p:spPr>
              <a:xfrm>
                <a:off x="6220348" y="4177197"/>
                <a:ext cx="49709" cy="49709"/>
              </a:xfrm>
              <a:custGeom>
                <a:avLst/>
                <a:gdLst>
                  <a:gd name="connsiteX0" fmla="*/ 25127 w 49709"/>
                  <a:gd name="connsiteY0" fmla="*/ -292 h 49709"/>
                  <a:gd name="connsiteX1" fmla="*/ 124 w 49709"/>
                  <a:gd name="connsiteY1" fmla="*/ 24414 h 49709"/>
                  <a:gd name="connsiteX2" fmla="*/ 25127 w 49709"/>
                  <a:gd name="connsiteY2" fmla="*/ 49418 h 49709"/>
                  <a:gd name="connsiteX3" fmla="*/ 49833 w 49709"/>
                  <a:gd name="connsiteY3" fmla="*/ 24414 h 49709"/>
                  <a:gd name="connsiteX4" fmla="*/ 25127 w 49709"/>
                  <a:gd name="connsiteY4" fmla="*/ -292 h 49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09" h="49709">
                    <a:moveTo>
                      <a:pt x="25127" y="-292"/>
                    </a:moveTo>
                    <a:cubicBezTo>
                      <a:pt x="11028" y="-292"/>
                      <a:pt x="124" y="10473"/>
                      <a:pt x="124" y="24414"/>
                    </a:cubicBezTo>
                    <a:cubicBezTo>
                      <a:pt x="124" y="38356"/>
                      <a:pt x="11186" y="49418"/>
                      <a:pt x="25127" y="49418"/>
                    </a:cubicBezTo>
                    <a:cubicBezTo>
                      <a:pt x="39068" y="49418"/>
                      <a:pt x="49833" y="38513"/>
                      <a:pt x="49833" y="24414"/>
                    </a:cubicBezTo>
                    <a:cubicBezTo>
                      <a:pt x="49833" y="10315"/>
                      <a:pt x="39226" y="-292"/>
                      <a:pt x="25127" y="-292"/>
                    </a:cubicBez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50DD0C2-D360-9AE8-50C3-DB4E519C071C}"/>
                </a:ext>
              </a:extLst>
            </p:cNvPr>
            <p:cNvSpPr/>
            <p:nvPr/>
          </p:nvSpPr>
          <p:spPr>
            <a:xfrm>
              <a:off x="4605853" y="3793235"/>
              <a:ext cx="25256" cy="33675"/>
            </a:xfrm>
            <a:custGeom>
              <a:avLst/>
              <a:gdLst>
                <a:gd name="connsiteX0" fmla="*/ 12528 w 25256"/>
                <a:gd name="connsiteY0" fmla="*/ -292 h 33675"/>
                <a:gd name="connsiteX1" fmla="*/ 25156 w 25256"/>
                <a:gd name="connsiteY1" fmla="*/ 12337 h 33675"/>
                <a:gd name="connsiteX2" fmla="*/ 25156 w 25256"/>
                <a:gd name="connsiteY2" fmla="*/ 20756 h 33675"/>
                <a:gd name="connsiteX3" fmla="*/ 12528 w 25256"/>
                <a:gd name="connsiteY3" fmla="*/ 33384 h 33675"/>
                <a:gd name="connsiteX4" fmla="*/ -100 w 25256"/>
                <a:gd name="connsiteY4" fmla="*/ 20756 h 33675"/>
                <a:gd name="connsiteX5" fmla="*/ -100 w 25256"/>
                <a:gd name="connsiteY5" fmla="*/ 12337 h 33675"/>
                <a:gd name="connsiteX6" fmla="*/ 12528 w 25256"/>
                <a:gd name="connsiteY6" fmla="*/ -292 h 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56" h="33675">
                  <a:moveTo>
                    <a:pt x="12528" y="-292"/>
                  </a:moveTo>
                  <a:cubicBezTo>
                    <a:pt x="19502" y="-292"/>
                    <a:pt x="25156" y="5362"/>
                    <a:pt x="25156" y="12337"/>
                  </a:cubicBezTo>
                  <a:lnTo>
                    <a:pt x="25156" y="20756"/>
                  </a:lnTo>
                  <a:cubicBezTo>
                    <a:pt x="25156" y="27730"/>
                    <a:pt x="19502" y="33384"/>
                    <a:pt x="12528" y="33384"/>
                  </a:cubicBezTo>
                  <a:cubicBezTo>
                    <a:pt x="5554" y="33384"/>
                    <a:pt x="-100" y="27730"/>
                    <a:pt x="-100" y="20756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F06E04B-4420-7542-3477-54D9943F46C4}"/>
                </a:ext>
              </a:extLst>
            </p:cNvPr>
            <p:cNvSpPr/>
            <p:nvPr/>
          </p:nvSpPr>
          <p:spPr>
            <a:xfrm>
              <a:off x="4567086" y="3793235"/>
              <a:ext cx="25256" cy="33675"/>
            </a:xfrm>
            <a:custGeom>
              <a:avLst/>
              <a:gdLst>
                <a:gd name="connsiteX0" fmla="*/ 12528 w 25256"/>
                <a:gd name="connsiteY0" fmla="*/ -292 h 33675"/>
                <a:gd name="connsiteX1" fmla="*/ 25156 w 25256"/>
                <a:gd name="connsiteY1" fmla="*/ 12337 h 33675"/>
                <a:gd name="connsiteX2" fmla="*/ 25156 w 25256"/>
                <a:gd name="connsiteY2" fmla="*/ 20756 h 33675"/>
                <a:gd name="connsiteX3" fmla="*/ 12528 w 25256"/>
                <a:gd name="connsiteY3" fmla="*/ 33384 h 33675"/>
                <a:gd name="connsiteX4" fmla="*/ -100 w 25256"/>
                <a:gd name="connsiteY4" fmla="*/ 20756 h 33675"/>
                <a:gd name="connsiteX5" fmla="*/ -100 w 25256"/>
                <a:gd name="connsiteY5" fmla="*/ 12337 h 33675"/>
                <a:gd name="connsiteX6" fmla="*/ 12528 w 25256"/>
                <a:gd name="connsiteY6" fmla="*/ -292 h 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56" h="33675">
                  <a:moveTo>
                    <a:pt x="12528" y="-292"/>
                  </a:moveTo>
                  <a:cubicBezTo>
                    <a:pt x="19502" y="-292"/>
                    <a:pt x="25156" y="5362"/>
                    <a:pt x="25156" y="12337"/>
                  </a:cubicBezTo>
                  <a:lnTo>
                    <a:pt x="25156" y="20756"/>
                  </a:lnTo>
                  <a:cubicBezTo>
                    <a:pt x="25156" y="27730"/>
                    <a:pt x="19502" y="33384"/>
                    <a:pt x="12528" y="33384"/>
                  </a:cubicBezTo>
                  <a:cubicBezTo>
                    <a:pt x="5554" y="33384"/>
                    <a:pt x="-100" y="27730"/>
                    <a:pt x="-100" y="20756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EDF54E5-9CD0-9A5A-F624-FEFAE9C87728}"/>
                </a:ext>
              </a:extLst>
            </p:cNvPr>
            <p:cNvSpPr/>
            <p:nvPr/>
          </p:nvSpPr>
          <p:spPr>
            <a:xfrm>
              <a:off x="4528224" y="3793235"/>
              <a:ext cx="25256" cy="33675"/>
            </a:xfrm>
            <a:custGeom>
              <a:avLst/>
              <a:gdLst>
                <a:gd name="connsiteX0" fmla="*/ 12528 w 25256"/>
                <a:gd name="connsiteY0" fmla="*/ -292 h 33675"/>
                <a:gd name="connsiteX1" fmla="*/ 25156 w 25256"/>
                <a:gd name="connsiteY1" fmla="*/ 12337 h 33675"/>
                <a:gd name="connsiteX2" fmla="*/ 25156 w 25256"/>
                <a:gd name="connsiteY2" fmla="*/ 20756 h 33675"/>
                <a:gd name="connsiteX3" fmla="*/ 12528 w 25256"/>
                <a:gd name="connsiteY3" fmla="*/ 33384 h 33675"/>
                <a:gd name="connsiteX4" fmla="*/ -100 w 25256"/>
                <a:gd name="connsiteY4" fmla="*/ 20756 h 33675"/>
                <a:gd name="connsiteX5" fmla="*/ -100 w 25256"/>
                <a:gd name="connsiteY5" fmla="*/ 12337 h 33675"/>
                <a:gd name="connsiteX6" fmla="*/ 12528 w 25256"/>
                <a:gd name="connsiteY6" fmla="*/ -292 h 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56" h="33675">
                  <a:moveTo>
                    <a:pt x="12528" y="-292"/>
                  </a:moveTo>
                  <a:cubicBezTo>
                    <a:pt x="19502" y="-292"/>
                    <a:pt x="25156" y="5362"/>
                    <a:pt x="25156" y="12337"/>
                  </a:cubicBezTo>
                  <a:lnTo>
                    <a:pt x="25156" y="20756"/>
                  </a:lnTo>
                  <a:cubicBezTo>
                    <a:pt x="25156" y="27730"/>
                    <a:pt x="19502" y="33384"/>
                    <a:pt x="12528" y="33384"/>
                  </a:cubicBezTo>
                  <a:cubicBezTo>
                    <a:pt x="5554" y="33384"/>
                    <a:pt x="-100" y="27730"/>
                    <a:pt x="-100" y="20756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F60A864-BB3E-A99E-CB2D-D94E1BA49A35}"/>
                </a:ext>
              </a:extLst>
            </p:cNvPr>
            <p:cNvSpPr/>
            <p:nvPr/>
          </p:nvSpPr>
          <p:spPr>
            <a:xfrm>
              <a:off x="4489458" y="3793235"/>
              <a:ext cx="25256" cy="33675"/>
            </a:xfrm>
            <a:custGeom>
              <a:avLst/>
              <a:gdLst>
                <a:gd name="connsiteX0" fmla="*/ 12528 w 25256"/>
                <a:gd name="connsiteY0" fmla="*/ -292 h 33675"/>
                <a:gd name="connsiteX1" fmla="*/ 25156 w 25256"/>
                <a:gd name="connsiteY1" fmla="*/ 12337 h 33675"/>
                <a:gd name="connsiteX2" fmla="*/ 25156 w 25256"/>
                <a:gd name="connsiteY2" fmla="*/ 20756 h 33675"/>
                <a:gd name="connsiteX3" fmla="*/ 12528 w 25256"/>
                <a:gd name="connsiteY3" fmla="*/ 33384 h 33675"/>
                <a:gd name="connsiteX4" fmla="*/ -100 w 25256"/>
                <a:gd name="connsiteY4" fmla="*/ 20756 h 33675"/>
                <a:gd name="connsiteX5" fmla="*/ -100 w 25256"/>
                <a:gd name="connsiteY5" fmla="*/ 12337 h 33675"/>
                <a:gd name="connsiteX6" fmla="*/ 12528 w 25256"/>
                <a:gd name="connsiteY6" fmla="*/ -292 h 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56" h="33675">
                  <a:moveTo>
                    <a:pt x="12528" y="-292"/>
                  </a:moveTo>
                  <a:cubicBezTo>
                    <a:pt x="19503" y="-292"/>
                    <a:pt x="25156" y="5362"/>
                    <a:pt x="25156" y="12337"/>
                  </a:cubicBezTo>
                  <a:lnTo>
                    <a:pt x="25156" y="20756"/>
                  </a:lnTo>
                  <a:cubicBezTo>
                    <a:pt x="25156" y="27730"/>
                    <a:pt x="19502" y="33384"/>
                    <a:pt x="12528" y="33384"/>
                  </a:cubicBezTo>
                  <a:cubicBezTo>
                    <a:pt x="5554" y="33384"/>
                    <a:pt x="-100" y="27730"/>
                    <a:pt x="-100" y="20756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B38FA49-2203-DB8B-7D7A-48FD20F7025F}"/>
                </a:ext>
              </a:extLst>
            </p:cNvPr>
            <p:cNvSpPr/>
            <p:nvPr/>
          </p:nvSpPr>
          <p:spPr>
            <a:xfrm>
              <a:off x="4450691" y="3793235"/>
              <a:ext cx="25256" cy="33675"/>
            </a:xfrm>
            <a:custGeom>
              <a:avLst/>
              <a:gdLst>
                <a:gd name="connsiteX0" fmla="*/ 12528 w 25256"/>
                <a:gd name="connsiteY0" fmla="*/ -292 h 33675"/>
                <a:gd name="connsiteX1" fmla="*/ 25156 w 25256"/>
                <a:gd name="connsiteY1" fmla="*/ 12337 h 33675"/>
                <a:gd name="connsiteX2" fmla="*/ 25156 w 25256"/>
                <a:gd name="connsiteY2" fmla="*/ 20756 h 33675"/>
                <a:gd name="connsiteX3" fmla="*/ 12528 w 25256"/>
                <a:gd name="connsiteY3" fmla="*/ 33384 h 33675"/>
                <a:gd name="connsiteX4" fmla="*/ -100 w 25256"/>
                <a:gd name="connsiteY4" fmla="*/ 20756 h 33675"/>
                <a:gd name="connsiteX5" fmla="*/ -100 w 25256"/>
                <a:gd name="connsiteY5" fmla="*/ 12337 h 33675"/>
                <a:gd name="connsiteX6" fmla="*/ 12528 w 25256"/>
                <a:gd name="connsiteY6" fmla="*/ -292 h 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56" h="33675">
                  <a:moveTo>
                    <a:pt x="12528" y="-292"/>
                  </a:moveTo>
                  <a:cubicBezTo>
                    <a:pt x="19502" y="-292"/>
                    <a:pt x="25156" y="5362"/>
                    <a:pt x="25156" y="12337"/>
                  </a:cubicBezTo>
                  <a:lnTo>
                    <a:pt x="25156" y="20756"/>
                  </a:lnTo>
                  <a:cubicBezTo>
                    <a:pt x="25156" y="27730"/>
                    <a:pt x="19502" y="33384"/>
                    <a:pt x="12528" y="33384"/>
                  </a:cubicBezTo>
                  <a:cubicBezTo>
                    <a:pt x="5554" y="33384"/>
                    <a:pt x="-100" y="27730"/>
                    <a:pt x="-100" y="20756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C8EE15C-7911-4465-304C-08FA665F6EAA}"/>
                </a:ext>
              </a:extLst>
            </p:cNvPr>
            <p:cNvSpPr/>
            <p:nvPr/>
          </p:nvSpPr>
          <p:spPr>
            <a:xfrm>
              <a:off x="4411924" y="3793235"/>
              <a:ext cx="25256" cy="33675"/>
            </a:xfrm>
            <a:custGeom>
              <a:avLst/>
              <a:gdLst>
                <a:gd name="connsiteX0" fmla="*/ 12528 w 25256"/>
                <a:gd name="connsiteY0" fmla="*/ -292 h 33675"/>
                <a:gd name="connsiteX1" fmla="*/ 25156 w 25256"/>
                <a:gd name="connsiteY1" fmla="*/ 12337 h 33675"/>
                <a:gd name="connsiteX2" fmla="*/ 25156 w 25256"/>
                <a:gd name="connsiteY2" fmla="*/ 20756 h 33675"/>
                <a:gd name="connsiteX3" fmla="*/ 12528 w 25256"/>
                <a:gd name="connsiteY3" fmla="*/ 33384 h 33675"/>
                <a:gd name="connsiteX4" fmla="*/ -100 w 25256"/>
                <a:gd name="connsiteY4" fmla="*/ 20756 h 33675"/>
                <a:gd name="connsiteX5" fmla="*/ -100 w 25256"/>
                <a:gd name="connsiteY5" fmla="*/ 12337 h 33675"/>
                <a:gd name="connsiteX6" fmla="*/ 12528 w 25256"/>
                <a:gd name="connsiteY6" fmla="*/ -292 h 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56" h="33675">
                  <a:moveTo>
                    <a:pt x="12528" y="-292"/>
                  </a:moveTo>
                  <a:cubicBezTo>
                    <a:pt x="19503" y="-292"/>
                    <a:pt x="25156" y="5362"/>
                    <a:pt x="25156" y="12337"/>
                  </a:cubicBezTo>
                  <a:lnTo>
                    <a:pt x="25156" y="20756"/>
                  </a:lnTo>
                  <a:cubicBezTo>
                    <a:pt x="25156" y="27730"/>
                    <a:pt x="19502" y="33384"/>
                    <a:pt x="12528" y="33384"/>
                  </a:cubicBezTo>
                  <a:cubicBezTo>
                    <a:pt x="5554" y="33384"/>
                    <a:pt x="-100" y="27730"/>
                    <a:pt x="-100" y="20756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FC5AB84-DD73-C735-45A0-C1C901BCD1BF}"/>
                </a:ext>
              </a:extLst>
            </p:cNvPr>
            <p:cNvSpPr/>
            <p:nvPr/>
          </p:nvSpPr>
          <p:spPr>
            <a:xfrm>
              <a:off x="4373157" y="3793235"/>
              <a:ext cx="25256" cy="33675"/>
            </a:xfrm>
            <a:custGeom>
              <a:avLst/>
              <a:gdLst>
                <a:gd name="connsiteX0" fmla="*/ 12528 w 25256"/>
                <a:gd name="connsiteY0" fmla="*/ -292 h 33675"/>
                <a:gd name="connsiteX1" fmla="*/ 25156 w 25256"/>
                <a:gd name="connsiteY1" fmla="*/ 12337 h 33675"/>
                <a:gd name="connsiteX2" fmla="*/ 25156 w 25256"/>
                <a:gd name="connsiteY2" fmla="*/ 20756 h 33675"/>
                <a:gd name="connsiteX3" fmla="*/ 12528 w 25256"/>
                <a:gd name="connsiteY3" fmla="*/ 33384 h 33675"/>
                <a:gd name="connsiteX4" fmla="*/ -100 w 25256"/>
                <a:gd name="connsiteY4" fmla="*/ 20756 h 33675"/>
                <a:gd name="connsiteX5" fmla="*/ -100 w 25256"/>
                <a:gd name="connsiteY5" fmla="*/ 12337 h 33675"/>
                <a:gd name="connsiteX6" fmla="*/ 12528 w 25256"/>
                <a:gd name="connsiteY6" fmla="*/ -292 h 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56" h="33675">
                  <a:moveTo>
                    <a:pt x="12528" y="-292"/>
                  </a:moveTo>
                  <a:cubicBezTo>
                    <a:pt x="19502" y="-292"/>
                    <a:pt x="25156" y="5362"/>
                    <a:pt x="25156" y="12337"/>
                  </a:cubicBezTo>
                  <a:lnTo>
                    <a:pt x="25156" y="20756"/>
                  </a:lnTo>
                  <a:cubicBezTo>
                    <a:pt x="25156" y="27730"/>
                    <a:pt x="19502" y="33384"/>
                    <a:pt x="12528" y="33384"/>
                  </a:cubicBezTo>
                  <a:cubicBezTo>
                    <a:pt x="5554" y="33384"/>
                    <a:pt x="-100" y="27730"/>
                    <a:pt x="-100" y="20756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F54C252-69F3-6856-8877-1C6D49300F0F}"/>
                </a:ext>
              </a:extLst>
            </p:cNvPr>
            <p:cNvSpPr/>
            <p:nvPr/>
          </p:nvSpPr>
          <p:spPr>
            <a:xfrm>
              <a:off x="4334295" y="3793235"/>
              <a:ext cx="25256" cy="33675"/>
            </a:xfrm>
            <a:custGeom>
              <a:avLst/>
              <a:gdLst>
                <a:gd name="connsiteX0" fmla="*/ 12528 w 25256"/>
                <a:gd name="connsiteY0" fmla="*/ -292 h 33675"/>
                <a:gd name="connsiteX1" fmla="*/ 25156 w 25256"/>
                <a:gd name="connsiteY1" fmla="*/ 12337 h 33675"/>
                <a:gd name="connsiteX2" fmla="*/ 25156 w 25256"/>
                <a:gd name="connsiteY2" fmla="*/ 20756 h 33675"/>
                <a:gd name="connsiteX3" fmla="*/ 12528 w 25256"/>
                <a:gd name="connsiteY3" fmla="*/ 33384 h 33675"/>
                <a:gd name="connsiteX4" fmla="*/ -100 w 25256"/>
                <a:gd name="connsiteY4" fmla="*/ 20756 h 33675"/>
                <a:gd name="connsiteX5" fmla="*/ -100 w 25256"/>
                <a:gd name="connsiteY5" fmla="*/ 12337 h 33675"/>
                <a:gd name="connsiteX6" fmla="*/ 12528 w 25256"/>
                <a:gd name="connsiteY6" fmla="*/ -292 h 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56" h="33675">
                  <a:moveTo>
                    <a:pt x="12528" y="-292"/>
                  </a:moveTo>
                  <a:cubicBezTo>
                    <a:pt x="19502" y="-292"/>
                    <a:pt x="25156" y="5362"/>
                    <a:pt x="25156" y="12337"/>
                  </a:cubicBezTo>
                  <a:lnTo>
                    <a:pt x="25156" y="20756"/>
                  </a:lnTo>
                  <a:cubicBezTo>
                    <a:pt x="25156" y="27730"/>
                    <a:pt x="19502" y="33384"/>
                    <a:pt x="12528" y="33384"/>
                  </a:cubicBezTo>
                  <a:cubicBezTo>
                    <a:pt x="5554" y="33384"/>
                    <a:pt x="-100" y="27730"/>
                    <a:pt x="-100" y="20756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0EE6080-C7AC-6316-391E-CBB748A50D6E}"/>
                </a:ext>
              </a:extLst>
            </p:cNvPr>
            <p:cNvSpPr/>
            <p:nvPr/>
          </p:nvSpPr>
          <p:spPr>
            <a:xfrm>
              <a:off x="4295529" y="3793235"/>
              <a:ext cx="25256" cy="33675"/>
            </a:xfrm>
            <a:custGeom>
              <a:avLst/>
              <a:gdLst>
                <a:gd name="connsiteX0" fmla="*/ 12528 w 25256"/>
                <a:gd name="connsiteY0" fmla="*/ -292 h 33675"/>
                <a:gd name="connsiteX1" fmla="*/ 25156 w 25256"/>
                <a:gd name="connsiteY1" fmla="*/ 12337 h 33675"/>
                <a:gd name="connsiteX2" fmla="*/ 25156 w 25256"/>
                <a:gd name="connsiteY2" fmla="*/ 20756 h 33675"/>
                <a:gd name="connsiteX3" fmla="*/ 12528 w 25256"/>
                <a:gd name="connsiteY3" fmla="*/ 33384 h 33675"/>
                <a:gd name="connsiteX4" fmla="*/ -100 w 25256"/>
                <a:gd name="connsiteY4" fmla="*/ 20756 h 33675"/>
                <a:gd name="connsiteX5" fmla="*/ -100 w 25256"/>
                <a:gd name="connsiteY5" fmla="*/ 12337 h 33675"/>
                <a:gd name="connsiteX6" fmla="*/ 12528 w 25256"/>
                <a:gd name="connsiteY6" fmla="*/ -292 h 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56" h="33675">
                  <a:moveTo>
                    <a:pt x="12528" y="-292"/>
                  </a:moveTo>
                  <a:cubicBezTo>
                    <a:pt x="19503" y="-292"/>
                    <a:pt x="25156" y="5362"/>
                    <a:pt x="25156" y="12337"/>
                  </a:cubicBezTo>
                  <a:lnTo>
                    <a:pt x="25156" y="20756"/>
                  </a:lnTo>
                  <a:cubicBezTo>
                    <a:pt x="25156" y="27730"/>
                    <a:pt x="19502" y="33384"/>
                    <a:pt x="12528" y="33384"/>
                  </a:cubicBezTo>
                  <a:cubicBezTo>
                    <a:pt x="5554" y="33384"/>
                    <a:pt x="-100" y="27730"/>
                    <a:pt x="-100" y="20756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CDC8EFA-455F-9977-9CCA-D25639F30105}"/>
                </a:ext>
              </a:extLst>
            </p:cNvPr>
            <p:cNvSpPr/>
            <p:nvPr/>
          </p:nvSpPr>
          <p:spPr>
            <a:xfrm>
              <a:off x="4256762" y="3793235"/>
              <a:ext cx="25256" cy="33675"/>
            </a:xfrm>
            <a:custGeom>
              <a:avLst/>
              <a:gdLst>
                <a:gd name="connsiteX0" fmla="*/ 12528 w 25256"/>
                <a:gd name="connsiteY0" fmla="*/ -292 h 33675"/>
                <a:gd name="connsiteX1" fmla="*/ 25156 w 25256"/>
                <a:gd name="connsiteY1" fmla="*/ 12337 h 33675"/>
                <a:gd name="connsiteX2" fmla="*/ 25156 w 25256"/>
                <a:gd name="connsiteY2" fmla="*/ 20756 h 33675"/>
                <a:gd name="connsiteX3" fmla="*/ 12528 w 25256"/>
                <a:gd name="connsiteY3" fmla="*/ 33384 h 33675"/>
                <a:gd name="connsiteX4" fmla="*/ -100 w 25256"/>
                <a:gd name="connsiteY4" fmla="*/ 20756 h 33675"/>
                <a:gd name="connsiteX5" fmla="*/ -100 w 25256"/>
                <a:gd name="connsiteY5" fmla="*/ 12337 h 33675"/>
                <a:gd name="connsiteX6" fmla="*/ 12528 w 25256"/>
                <a:gd name="connsiteY6" fmla="*/ -292 h 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56" h="33675">
                  <a:moveTo>
                    <a:pt x="12528" y="-292"/>
                  </a:moveTo>
                  <a:cubicBezTo>
                    <a:pt x="19502" y="-292"/>
                    <a:pt x="25156" y="5362"/>
                    <a:pt x="25156" y="12337"/>
                  </a:cubicBezTo>
                  <a:lnTo>
                    <a:pt x="25156" y="20756"/>
                  </a:lnTo>
                  <a:cubicBezTo>
                    <a:pt x="25156" y="27730"/>
                    <a:pt x="19502" y="33384"/>
                    <a:pt x="12528" y="33384"/>
                  </a:cubicBezTo>
                  <a:cubicBezTo>
                    <a:pt x="5554" y="33384"/>
                    <a:pt x="-100" y="27730"/>
                    <a:pt x="-100" y="20756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00E7562-DA7B-2EA0-8EBC-708ED0045A8D}"/>
                </a:ext>
              </a:extLst>
            </p:cNvPr>
            <p:cNvSpPr/>
            <p:nvPr/>
          </p:nvSpPr>
          <p:spPr>
            <a:xfrm>
              <a:off x="4217995" y="3793235"/>
              <a:ext cx="25256" cy="33675"/>
            </a:xfrm>
            <a:custGeom>
              <a:avLst/>
              <a:gdLst>
                <a:gd name="connsiteX0" fmla="*/ 12528 w 25256"/>
                <a:gd name="connsiteY0" fmla="*/ -292 h 33675"/>
                <a:gd name="connsiteX1" fmla="*/ 25156 w 25256"/>
                <a:gd name="connsiteY1" fmla="*/ 12337 h 33675"/>
                <a:gd name="connsiteX2" fmla="*/ 25156 w 25256"/>
                <a:gd name="connsiteY2" fmla="*/ 20756 h 33675"/>
                <a:gd name="connsiteX3" fmla="*/ 12528 w 25256"/>
                <a:gd name="connsiteY3" fmla="*/ 33384 h 33675"/>
                <a:gd name="connsiteX4" fmla="*/ -100 w 25256"/>
                <a:gd name="connsiteY4" fmla="*/ 20756 h 33675"/>
                <a:gd name="connsiteX5" fmla="*/ -100 w 25256"/>
                <a:gd name="connsiteY5" fmla="*/ 12337 h 33675"/>
                <a:gd name="connsiteX6" fmla="*/ 12528 w 25256"/>
                <a:gd name="connsiteY6" fmla="*/ -292 h 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56" h="33675">
                  <a:moveTo>
                    <a:pt x="12528" y="-292"/>
                  </a:moveTo>
                  <a:cubicBezTo>
                    <a:pt x="19503" y="-292"/>
                    <a:pt x="25156" y="5362"/>
                    <a:pt x="25156" y="12337"/>
                  </a:cubicBezTo>
                  <a:lnTo>
                    <a:pt x="25156" y="20756"/>
                  </a:lnTo>
                  <a:cubicBezTo>
                    <a:pt x="25156" y="27730"/>
                    <a:pt x="19502" y="33384"/>
                    <a:pt x="12528" y="33384"/>
                  </a:cubicBezTo>
                  <a:cubicBezTo>
                    <a:pt x="5554" y="33384"/>
                    <a:pt x="-100" y="27730"/>
                    <a:pt x="-100" y="20756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DA74ED80-F3FD-D91D-7E1E-8422329F5B10}"/>
                </a:ext>
              </a:extLst>
            </p:cNvPr>
            <p:cNvSpPr/>
            <p:nvPr/>
          </p:nvSpPr>
          <p:spPr>
            <a:xfrm>
              <a:off x="4179133" y="3793235"/>
              <a:ext cx="25256" cy="33675"/>
            </a:xfrm>
            <a:custGeom>
              <a:avLst/>
              <a:gdLst>
                <a:gd name="connsiteX0" fmla="*/ 12528 w 25256"/>
                <a:gd name="connsiteY0" fmla="*/ -292 h 33675"/>
                <a:gd name="connsiteX1" fmla="*/ 25156 w 25256"/>
                <a:gd name="connsiteY1" fmla="*/ 12337 h 33675"/>
                <a:gd name="connsiteX2" fmla="*/ 25156 w 25256"/>
                <a:gd name="connsiteY2" fmla="*/ 20756 h 33675"/>
                <a:gd name="connsiteX3" fmla="*/ 12528 w 25256"/>
                <a:gd name="connsiteY3" fmla="*/ 33384 h 33675"/>
                <a:gd name="connsiteX4" fmla="*/ -100 w 25256"/>
                <a:gd name="connsiteY4" fmla="*/ 20756 h 33675"/>
                <a:gd name="connsiteX5" fmla="*/ -100 w 25256"/>
                <a:gd name="connsiteY5" fmla="*/ 12337 h 33675"/>
                <a:gd name="connsiteX6" fmla="*/ 12528 w 25256"/>
                <a:gd name="connsiteY6" fmla="*/ -292 h 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56" h="33675">
                  <a:moveTo>
                    <a:pt x="12528" y="-292"/>
                  </a:moveTo>
                  <a:cubicBezTo>
                    <a:pt x="19503" y="-292"/>
                    <a:pt x="25156" y="5362"/>
                    <a:pt x="25156" y="12337"/>
                  </a:cubicBezTo>
                  <a:lnTo>
                    <a:pt x="25156" y="20756"/>
                  </a:lnTo>
                  <a:cubicBezTo>
                    <a:pt x="25156" y="27730"/>
                    <a:pt x="19502" y="33384"/>
                    <a:pt x="12528" y="33384"/>
                  </a:cubicBezTo>
                  <a:cubicBezTo>
                    <a:pt x="5554" y="33384"/>
                    <a:pt x="-100" y="27730"/>
                    <a:pt x="-100" y="20756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B8870D9-5F90-097E-366C-AA48E0E6557D}"/>
                </a:ext>
              </a:extLst>
            </p:cNvPr>
            <p:cNvSpPr/>
            <p:nvPr/>
          </p:nvSpPr>
          <p:spPr>
            <a:xfrm>
              <a:off x="4644620" y="3793235"/>
              <a:ext cx="25256" cy="33675"/>
            </a:xfrm>
            <a:custGeom>
              <a:avLst/>
              <a:gdLst>
                <a:gd name="connsiteX0" fmla="*/ 12528 w 25256"/>
                <a:gd name="connsiteY0" fmla="*/ -292 h 33675"/>
                <a:gd name="connsiteX1" fmla="*/ 25156 w 25256"/>
                <a:gd name="connsiteY1" fmla="*/ 12337 h 33675"/>
                <a:gd name="connsiteX2" fmla="*/ 25156 w 25256"/>
                <a:gd name="connsiteY2" fmla="*/ 20756 h 33675"/>
                <a:gd name="connsiteX3" fmla="*/ 12528 w 25256"/>
                <a:gd name="connsiteY3" fmla="*/ 33384 h 33675"/>
                <a:gd name="connsiteX4" fmla="*/ -100 w 25256"/>
                <a:gd name="connsiteY4" fmla="*/ 20756 h 33675"/>
                <a:gd name="connsiteX5" fmla="*/ -100 w 25256"/>
                <a:gd name="connsiteY5" fmla="*/ 12337 h 33675"/>
                <a:gd name="connsiteX6" fmla="*/ 12528 w 25256"/>
                <a:gd name="connsiteY6" fmla="*/ -292 h 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56" h="33675">
                  <a:moveTo>
                    <a:pt x="12528" y="-292"/>
                  </a:moveTo>
                  <a:cubicBezTo>
                    <a:pt x="19502" y="-292"/>
                    <a:pt x="25156" y="5362"/>
                    <a:pt x="25156" y="12337"/>
                  </a:cubicBezTo>
                  <a:lnTo>
                    <a:pt x="25156" y="20756"/>
                  </a:lnTo>
                  <a:cubicBezTo>
                    <a:pt x="25156" y="27730"/>
                    <a:pt x="19502" y="33384"/>
                    <a:pt x="12528" y="33384"/>
                  </a:cubicBezTo>
                  <a:cubicBezTo>
                    <a:pt x="5554" y="33384"/>
                    <a:pt x="-100" y="27730"/>
                    <a:pt x="-100" y="20756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3" name="图形 2">
              <a:extLst>
                <a:ext uri="{FF2B5EF4-FFF2-40B4-BE49-F238E27FC236}">
                  <a16:creationId xmlns:a16="http://schemas.microsoft.com/office/drawing/2014/main" id="{23A0A85D-CCF3-6E11-2C09-93D8B2C9F26E}"/>
                </a:ext>
              </a:extLst>
            </p:cNvPr>
            <p:cNvGrpSpPr/>
            <p:nvPr/>
          </p:nvGrpSpPr>
          <p:grpSpPr>
            <a:xfrm>
              <a:off x="4470189" y="3624852"/>
              <a:ext cx="490743" cy="33675"/>
              <a:chOff x="4470189" y="3624852"/>
              <a:chExt cx="490743" cy="33675"/>
            </a:xfrm>
            <a:solidFill>
              <a:srgbClr val="808080"/>
            </a:solidFill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82BCC41-66E6-C69A-5E53-1A03931C01E7}"/>
                  </a:ext>
                </a:extLst>
              </p:cNvPr>
              <p:cNvSpPr/>
              <p:nvPr/>
            </p:nvSpPr>
            <p:spPr>
              <a:xfrm>
                <a:off x="4896909" y="3624852"/>
                <a:ext cx="25256" cy="33675"/>
              </a:xfrm>
              <a:custGeom>
                <a:avLst/>
                <a:gdLst>
                  <a:gd name="connsiteX0" fmla="*/ 12559 w 25256"/>
                  <a:gd name="connsiteY0" fmla="*/ -309 h 33675"/>
                  <a:gd name="connsiteX1" fmla="*/ 25187 w 25256"/>
                  <a:gd name="connsiteY1" fmla="*/ 12319 h 33675"/>
                  <a:gd name="connsiteX2" fmla="*/ 25187 w 25256"/>
                  <a:gd name="connsiteY2" fmla="*/ 20738 h 33675"/>
                  <a:gd name="connsiteX3" fmla="*/ 12559 w 25256"/>
                  <a:gd name="connsiteY3" fmla="*/ 33366 h 33675"/>
                  <a:gd name="connsiteX4" fmla="*/ -70 w 25256"/>
                  <a:gd name="connsiteY4" fmla="*/ 20738 h 33675"/>
                  <a:gd name="connsiteX5" fmla="*/ -70 w 25256"/>
                  <a:gd name="connsiteY5" fmla="*/ 12319 h 33675"/>
                  <a:gd name="connsiteX6" fmla="*/ 12559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59" y="-309"/>
                    </a:moveTo>
                    <a:cubicBezTo>
                      <a:pt x="19533" y="-309"/>
                      <a:pt x="25187" y="5344"/>
                      <a:pt x="25187" y="12319"/>
                    </a:cubicBezTo>
                    <a:lnTo>
                      <a:pt x="25187" y="20738"/>
                    </a:lnTo>
                    <a:cubicBezTo>
                      <a:pt x="25187" y="27712"/>
                      <a:pt x="19533" y="33366"/>
                      <a:pt x="12559" y="33366"/>
                    </a:cubicBezTo>
                    <a:cubicBezTo>
                      <a:pt x="5584" y="33366"/>
                      <a:pt x="-70" y="27712"/>
                      <a:pt x="-70" y="20738"/>
                    </a:cubicBezTo>
                    <a:lnTo>
                      <a:pt x="-70" y="12319"/>
                    </a:lnTo>
                    <a:cubicBezTo>
                      <a:pt x="-70" y="5345"/>
                      <a:pt x="5584" y="-309"/>
                      <a:pt x="12559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5BC48716-FAB3-32A5-F507-28772129CC79}"/>
                  </a:ext>
                </a:extLst>
              </p:cNvPr>
              <p:cNvSpPr/>
              <p:nvPr/>
            </p:nvSpPr>
            <p:spPr>
              <a:xfrm>
                <a:off x="4858142" y="3624852"/>
                <a:ext cx="25256" cy="33675"/>
              </a:xfrm>
              <a:custGeom>
                <a:avLst/>
                <a:gdLst>
                  <a:gd name="connsiteX0" fmla="*/ 12559 w 25256"/>
                  <a:gd name="connsiteY0" fmla="*/ -309 h 33675"/>
                  <a:gd name="connsiteX1" fmla="*/ 25187 w 25256"/>
                  <a:gd name="connsiteY1" fmla="*/ 12319 h 33675"/>
                  <a:gd name="connsiteX2" fmla="*/ 25187 w 25256"/>
                  <a:gd name="connsiteY2" fmla="*/ 20738 h 33675"/>
                  <a:gd name="connsiteX3" fmla="*/ 12559 w 25256"/>
                  <a:gd name="connsiteY3" fmla="*/ 33366 h 33675"/>
                  <a:gd name="connsiteX4" fmla="*/ -70 w 25256"/>
                  <a:gd name="connsiteY4" fmla="*/ 20738 h 33675"/>
                  <a:gd name="connsiteX5" fmla="*/ -70 w 25256"/>
                  <a:gd name="connsiteY5" fmla="*/ 12319 h 33675"/>
                  <a:gd name="connsiteX6" fmla="*/ 12559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59" y="-309"/>
                    </a:moveTo>
                    <a:cubicBezTo>
                      <a:pt x="19533" y="-309"/>
                      <a:pt x="25187" y="5344"/>
                      <a:pt x="25187" y="12319"/>
                    </a:cubicBezTo>
                    <a:lnTo>
                      <a:pt x="25187" y="20738"/>
                    </a:lnTo>
                    <a:cubicBezTo>
                      <a:pt x="25187" y="27712"/>
                      <a:pt x="19533" y="33366"/>
                      <a:pt x="12559" y="33366"/>
                    </a:cubicBezTo>
                    <a:cubicBezTo>
                      <a:pt x="5584" y="33366"/>
                      <a:pt x="-70" y="27712"/>
                      <a:pt x="-70" y="20738"/>
                    </a:cubicBezTo>
                    <a:lnTo>
                      <a:pt x="-70" y="12319"/>
                    </a:lnTo>
                    <a:cubicBezTo>
                      <a:pt x="-70" y="5345"/>
                      <a:pt x="5584" y="-309"/>
                      <a:pt x="12559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B1182669-90B1-DECB-1DA5-045767850F91}"/>
                  </a:ext>
                </a:extLst>
              </p:cNvPr>
              <p:cNvSpPr/>
              <p:nvPr/>
            </p:nvSpPr>
            <p:spPr>
              <a:xfrm>
                <a:off x="4819280" y="3624852"/>
                <a:ext cx="25256" cy="33675"/>
              </a:xfrm>
              <a:custGeom>
                <a:avLst/>
                <a:gdLst>
                  <a:gd name="connsiteX0" fmla="*/ 12559 w 25256"/>
                  <a:gd name="connsiteY0" fmla="*/ -309 h 33675"/>
                  <a:gd name="connsiteX1" fmla="*/ 25187 w 25256"/>
                  <a:gd name="connsiteY1" fmla="*/ 12319 h 33675"/>
                  <a:gd name="connsiteX2" fmla="*/ 25187 w 25256"/>
                  <a:gd name="connsiteY2" fmla="*/ 20738 h 33675"/>
                  <a:gd name="connsiteX3" fmla="*/ 12559 w 25256"/>
                  <a:gd name="connsiteY3" fmla="*/ 33366 h 33675"/>
                  <a:gd name="connsiteX4" fmla="*/ -70 w 25256"/>
                  <a:gd name="connsiteY4" fmla="*/ 20738 h 33675"/>
                  <a:gd name="connsiteX5" fmla="*/ -70 w 25256"/>
                  <a:gd name="connsiteY5" fmla="*/ 12319 h 33675"/>
                  <a:gd name="connsiteX6" fmla="*/ 12559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59" y="-309"/>
                    </a:moveTo>
                    <a:cubicBezTo>
                      <a:pt x="19533" y="-309"/>
                      <a:pt x="25187" y="5344"/>
                      <a:pt x="25187" y="12319"/>
                    </a:cubicBezTo>
                    <a:lnTo>
                      <a:pt x="25187" y="20738"/>
                    </a:lnTo>
                    <a:cubicBezTo>
                      <a:pt x="25187" y="27712"/>
                      <a:pt x="19533" y="33366"/>
                      <a:pt x="12559" y="33366"/>
                    </a:cubicBezTo>
                    <a:cubicBezTo>
                      <a:pt x="5584" y="33366"/>
                      <a:pt x="-70" y="27712"/>
                      <a:pt x="-70" y="20738"/>
                    </a:cubicBezTo>
                    <a:lnTo>
                      <a:pt x="-70" y="12319"/>
                    </a:lnTo>
                    <a:cubicBezTo>
                      <a:pt x="-70" y="5345"/>
                      <a:pt x="5584" y="-309"/>
                      <a:pt x="12559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20D55006-18BE-E8D6-07A6-206839BFB583}"/>
                  </a:ext>
                </a:extLst>
              </p:cNvPr>
              <p:cNvSpPr/>
              <p:nvPr/>
            </p:nvSpPr>
            <p:spPr>
              <a:xfrm>
                <a:off x="4780513" y="3624852"/>
                <a:ext cx="25256" cy="33675"/>
              </a:xfrm>
              <a:custGeom>
                <a:avLst/>
                <a:gdLst>
                  <a:gd name="connsiteX0" fmla="*/ 12559 w 25256"/>
                  <a:gd name="connsiteY0" fmla="*/ -309 h 33675"/>
                  <a:gd name="connsiteX1" fmla="*/ 25187 w 25256"/>
                  <a:gd name="connsiteY1" fmla="*/ 12319 h 33675"/>
                  <a:gd name="connsiteX2" fmla="*/ 25187 w 25256"/>
                  <a:gd name="connsiteY2" fmla="*/ 20738 h 33675"/>
                  <a:gd name="connsiteX3" fmla="*/ 12559 w 25256"/>
                  <a:gd name="connsiteY3" fmla="*/ 33366 h 33675"/>
                  <a:gd name="connsiteX4" fmla="*/ -70 w 25256"/>
                  <a:gd name="connsiteY4" fmla="*/ 20738 h 33675"/>
                  <a:gd name="connsiteX5" fmla="*/ -70 w 25256"/>
                  <a:gd name="connsiteY5" fmla="*/ 12319 h 33675"/>
                  <a:gd name="connsiteX6" fmla="*/ 12559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59" y="-309"/>
                    </a:moveTo>
                    <a:cubicBezTo>
                      <a:pt x="19533" y="-309"/>
                      <a:pt x="25187" y="5344"/>
                      <a:pt x="25187" y="12319"/>
                    </a:cubicBezTo>
                    <a:lnTo>
                      <a:pt x="25187" y="20738"/>
                    </a:lnTo>
                    <a:cubicBezTo>
                      <a:pt x="25187" y="27712"/>
                      <a:pt x="19533" y="33366"/>
                      <a:pt x="12559" y="33366"/>
                    </a:cubicBezTo>
                    <a:cubicBezTo>
                      <a:pt x="5584" y="33366"/>
                      <a:pt x="-70" y="27712"/>
                      <a:pt x="-70" y="20738"/>
                    </a:cubicBezTo>
                    <a:lnTo>
                      <a:pt x="-70" y="12319"/>
                    </a:lnTo>
                    <a:cubicBezTo>
                      <a:pt x="-70" y="5345"/>
                      <a:pt x="5584" y="-309"/>
                      <a:pt x="12559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C3147448-B4A3-361B-BCAD-515630AC8B1D}"/>
                  </a:ext>
                </a:extLst>
              </p:cNvPr>
              <p:cNvSpPr/>
              <p:nvPr/>
            </p:nvSpPr>
            <p:spPr>
              <a:xfrm>
                <a:off x="4741746" y="3624852"/>
                <a:ext cx="25256" cy="33675"/>
              </a:xfrm>
              <a:custGeom>
                <a:avLst/>
                <a:gdLst>
                  <a:gd name="connsiteX0" fmla="*/ 12559 w 25256"/>
                  <a:gd name="connsiteY0" fmla="*/ -309 h 33675"/>
                  <a:gd name="connsiteX1" fmla="*/ 25187 w 25256"/>
                  <a:gd name="connsiteY1" fmla="*/ 12319 h 33675"/>
                  <a:gd name="connsiteX2" fmla="*/ 25187 w 25256"/>
                  <a:gd name="connsiteY2" fmla="*/ 20738 h 33675"/>
                  <a:gd name="connsiteX3" fmla="*/ 12559 w 25256"/>
                  <a:gd name="connsiteY3" fmla="*/ 33366 h 33675"/>
                  <a:gd name="connsiteX4" fmla="*/ -70 w 25256"/>
                  <a:gd name="connsiteY4" fmla="*/ 20738 h 33675"/>
                  <a:gd name="connsiteX5" fmla="*/ -70 w 25256"/>
                  <a:gd name="connsiteY5" fmla="*/ 12319 h 33675"/>
                  <a:gd name="connsiteX6" fmla="*/ 12559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59" y="-309"/>
                    </a:moveTo>
                    <a:cubicBezTo>
                      <a:pt x="19533" y="-309"/>
                      <a:pt x="25187" y="5344"/>
                      <a:pt x="25187" y="12319"/>
                    </a:cubicBezTo>
                    <a:lnTo>
                      <a:pt x="25187" y="20738"/>
                    </a:lnTo>
                    <a:cubicBezTo>
                      <a:pt x="25187" y="27712"/>
                      <a:pt x="19533" y="33366"/>
                      <a:pt x="12559" y="33366"/>
                    </a:cubicBezTo>
                    <a:cubicBezTo>
                      <a:pt x="5584" y="33366"/>
                      <a:pt x="-70" y="27712"/>
                      <a:pt x="-70" y="20738"/>
                    </a:cubicBezTo>
                    <a:lnTo>
                      <a:pt x="-70" y="12319"/>
                    </a:lnTo>
                    <a:cubicBezTo>
                      <a:pt x="-70" y="5345"/>
                      <a:pt x="5584" y="-309"/>
                      <a:pt x="12559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68671BF-7366-6AD5-457A-2A60F238C63B}"/>
                  </a:ext>
                </a:extLst>
              </p:cNvPr>
              <p:cNvSpPr/>
              <p:nvPr/>
            </p:nvSpPr>
            <p:spPr>
              <a:xfrm>
                <a:off x="4702980" y="3624852"/>
                <a:ext cx="25256" cy="33675"/>
              </a:xfrm>
              <a:custGeom>
                <a:avLst/>
                <a:gdLst>
                  <a:gd name="connsiteX0" fmla="*/ 12559 w 25256"/>
                  <a:gd name="connsiteY0" fmla="*/ -309 h 33675"/>
                  <a:gd name="connsiteX1" fmla="*/ 25187 w 25256"/>
                  <a:gd name="connsiteY1" fmla="*/ 12319 h 33675"/>
                  <a:gd name="connsiteX2" fmla="*/ 25187 w 25256"/>
                  <a:gd name="connsiteY2" fmla="*/ 20738 h 33675"/>
                  <a:gd name="connsiteX3" fmla="*/ 12559 w 25256"/>
                  <a:gd name="connsiteY3" fmla="*/ 33366 h 33675"/>
                  <a:gd name="connsiteX4" fmla="*/ -70 w 25256"/>
                  <a:gd name="connsiteY4" fmla="*/ 20738 h 33675"/>
                  <a:gd name="connsiteX5" fmla="*/ -70 w 25256"/>
                  <a:gd name="connsiteY5" fmla="*/ 12319 h 33675"/>
                  <a:gd name="connsiteX6" fmla="*/ 12559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59" y="-309"/>
                    </a:moveTo>
                    <a:cubicBezTo>
                      <a:pt x="19533" y="-309"/>
                      <a:pt x="25187" y="5344"/>
                      <a:pt x="25187" y="12319"/>
                    </a:cubicBezTo>
                    <a:lnTo>
                      <a:pt x="25187" y="20738"/>
                    </a:lnTo>
                    <a:cubicBezTo>
                      <a:pt x="25187" y="27712"/>
                      <a:pt x="19533" y="33366"/>
                      <a:pt x="12559" y="33366"/>
                    </a:cubicBezTo>
                    <a:cubicBezTo>
                      <a:pt x="5584" y="33366"/>
                      <a:pt x="-70" y="27712"/>
                      <a:pt x="-70" y="20738"/>
                    </a:cubicBezTo>
                    <a:lnTo>
                      <a:pt x="-70" y="12319"/>
                    </a:lnTo>
                    <a:cubicBezTo>
                      <a:pt x="-70" y="5345"/>
                      <a:pt x="5584" y="-309"/>
                      <a:pt x="12559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01B6549-4154-F5FC-BA38-2FBDFDCA1838}"/>
                  </a:ext>
                </a:extLst>
              </p:cNvPr>
              <p:cNvSpPr/>
              <p:nvPr/>
            </p:nvSpPr>
            <p:spPr>
              <a:xfrm>
                <a:off x="4664213" y="3624852"/>
                <a:ext cx="25256" cy="33675"/>
              </a:xfrm>
              <a:custGeom>
                <a:avLst/>
                <a:gdLst>
                  <a:gd name="connsiteX0" fmla="*/ 12559 w 25256"/>
                  <a:gd name="connsiteY0" fmla="*/ -309 h 33675"/>
                  <a:gd name="connsiteX1" fmla="*/ 25187 w 25256"/>
                  <a:gd name="connsiteY1" fmla="*/ 12319 h 33675"/>
                  <a:gd name="connsiteX2" fmla="*/ 25187 w 25256"/>
                  <a:gd name="connsiteY2" fmla="*/ 20738 h 33675"/>
                  <a:gd name="connsiteX3" fmla="*/ 12559 w 25256"/>
                  <a:gd name="connsiteY3" fmla="*/ 33366 h 33675"/>
                  <a:gd name="connsiteX4" fmla="*/ -70 w 25256"/>
                  <a:gd name="connsiteY4" fmla="*/ 20738 h 33675"/>
                  <a:gd name="connsiteX5" fmla="*/ -70 w 25256"/>
                  <a:gd name="connsiteY5" fmla="*/ 12319 h 33675"/>
                  <a:gd name="connsiteX6" fmla="*/ 12559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59" y="-309"/>
                    </a:moveTo>
                    <a:cubicBezTo>
                      <a:pt x="19533" y="-309"/>
                      <a:pt x="25187" y="5344"/>
                      <a:pt x="25187" y="12319"/>
                    </a:cubicBezTo>
                    <a:lnTo>
                      <a:pt x="25187" y="20738"/>
                    </a:lnTo>
                    <a:cubicBezTo>
                      <a:pt x="25187" y="27712"/>
                      <a:pt x="19533" y="33366"/>
                      <a:pt x="12559" y="33366"/>
                    </a:cubicBezTo>
                    <a:cubicBezTo>
                      <a:pt x="5584" y="33366"/>
                      <a:pt x="-70" y="27712"/>
                      <a:pt x="-70" y="20738"/>
                    </a:cubicBezTo>
                    <a:lnTo>
                      <a:pt x="-70" y="12319"/>
                    </a:lnTo>
                    <a:cubicBezTo>
                      <a:pt x="-70" y="5345"/>
                      <a:pt x="5584" y="-309"/>
                      <a:pt x="12559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C0702DA2-65A7-C7EA-A8B6-76B1FDA7A839}"/>
                  </a:ext>
                </a:extLst>
              </p:cNvPr>
              <p:cNvSpPr/>
              <p:nvPr/>
            </p:nvSpPr>
            <p:spPr>
              <a:xfrm>
                <a:off x="4625351" y="3624852"/>
                <a:ext cx="25256" cy="33675"/>
              </a:xfrm>
              <a:custGeom>
                <a:avLst/>
                <a:gdLst>
                  <a:gd name="connsiteX0" fmla="*/ 12559 w 25256"/>
                  <a:gd name="connsiteY0" fmla="*/ -309 h 33675"/>
                  <a:gd name="connsiteX1" fmla="*/ 25187 w 25256"/>
                  <a:gd name="connsiteY1" fmla="*/ 12319 h 33675"/>
                  <a:gd name="connsiteX2" fmla="*/ 25187 w 25256"/>
                  <a:gd name="connsiteY2" fmla="*/ 20738 h 33675"/>
                  <a:gd name="connsiteX3" fmla="*/ 12559 w 25256"/>
                  <a:gd name="connsiteY3" fmla="*/ 33366 h 33675"/>
                  <a:gd name="connsiteX4" fmla="*/ -70 w 25256"/>
                  <a:gd name="connsiteY4" fmla="*/ 20738 h 33675"/>
                  <a:gd name="connsiteX5" fmla="*/ -70 w 25256"/>
                  <a:gd name="connsiteY5" fmla="*/ 12319 h 33675"/>
                  <a:gd name="connsiteX6" fmla="*/ 12559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59" y="-309"/>
                    </a:moveTo>
                    <a:cubicBezTo>
                      <a:pt x="19533" y="-309"/>
                      <a:pt x="25187" y="5344"/>
                      <a:pt x="25187" y="12319"/>
                    </a:cubicBezTo>
                    <a:lnTo>
                      <a:pt x="25187" y="20738"/>
                    </a:lnTo>
                    <a:cubicBezTo>
                      <a:pt x="25187" y="27712"/>
                      <a:pt x="19533" y="33366"/>
                      <a:pt x="12559" y="33366"/>
                    </a:cubicBezTo>
                    <a:cubicBezTo>
                      <a:pt x="5584" y="33366"/>
                      <a:pt x="-70" y="27712"/>
                      <a:pt x="-70" y="20738"/>
                    </a:cubicBezTo>
                    <a:lnTo>
                      <a:pt x="-70" y="12319"/>
                    </a:lnTo>
                    <a:cubicBezTo>
                      <a:pt x="-70" y="5345"/>
                      <a:pt x="5584" y="-309"/>
                      <a:pt x="12559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24677893-AE83-DCB8-B9DA-8C3C563C6E67}"/>
                  </a:ext>
                </a:extLst>
              </p:cNvPr>
              <p:cNvSpPr/>
              <p:nvPr/>
            </p:nvSpPr>
            <p:spPr>
              <a:xfrm>
                <a:off x="4586584" y="3624852"/>
                <a:ext cx="25256" cy="33675"/>
              </a:xfrm>
              <a:custGeom>
                <a:avLst/>
                <a:gdLst>
                  <a:gd name="connsiteX0" fmla="*/ 12559 w 25256"/>
                  <a:gd name="connsiteY0" fmla="*/ -309 h 33675"/>
                  <a:gd name="connsiteX1" fmla="*/ 25187 w 25256"/>
                  <a:gd name="connsiteY1" fmla="*/ 12319 h 33675"/>
                  <a:gd name="connsiteX2" fmla="*/ 25187 w 25256"/>
                  <a:gd name="connsiteY2" fmla="*/ 20738 h 33675"/>
                  <a:gd name="connsiteX3" fmla="*/ 12559 w 25256"/>
                  <a:gd name="connsiteY3" fmla="*/ 33366 h 33675"/>
                  <a:gd name="connsiteX4" fmla="*/ -70 w 25256"/>
                  <a:gd name="connsiteY4" fmla="*/ 20738 h 33675"/>
                  <a:gd name="connsiteX5" fmla="*/ -70 w 25256"/>
                  <a:gd name="connsiteY5" fmla="*/ 12319 h 33675"/>
                  <a:gd name="connsiteX6" fmla="*/ 12559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59" y="-309"/>
                    </a:moveTo>
                    <a:cubicBezTo>
                      <a:pt x="19533" y="-309"/>
                      <a:pt x="25187" y="5344"/>
                      <a:pt x="25187" y="12319"/>
                    </a:cubicBezTo>
                    <a:lnTo>
                      <a:pt x="25187" y="20738"/>
                    </a:lnTo>
                    <a:cubicBezTo>
                      <a:pt x="25187" y="27712"/>
                      <a:pt x="19533" y="33366"/>
                      <a:pt x="12559" y="33366"/>
                    </a:cubicBezTo>
                    <a:cubicBezTo>
                      <a:pt x="5584" y="33366"/>
                      <a:pt x="-70" y="27712"/>
                      <a:pt x="-70" y="20738"/>
                    </a:cubicBezTo>
                    <a:lnTo>
                      <a:pt x="-70" y="12319"/>
                    </a:lnTo>
                    <a:cubicBezTo>
                      <a:pt x="-70" y="5345"/>
                      <a:pt x="5584" y="-309"/>
                      <a:pt x="12559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8DA7DF56-9B1F-6010-B9FF-B5F9A1A02240}"/>
                  </a:ext>
                </a:extLst>
              </p:cNvPr>
              <p:cNvSpPr/>
              <p:nvPr/>
            </p:nvSpPr>
            <p:spPr>
              <a:xfrm>
                <a:off x="4547817" y="3624852"/>
                <a:ext cx="25256" cy="33675"/>
              </a:xfrm>
              <a:custGeom>
                <a:avLst/>
                <a:gdLst>
                  <a:gd name="connsiteX0" fmla="*/ 12559 w 25256"/>
                  <a:gd name="connsiteY0" fmla="*/ -309 h 33675"/>
                  <a:gd name="connsiteX1" fmla="*/ 25187 w 25256"/>
                  <a:gd name="connsiteY1" fmla="*/ 12319 h 33675"/>
                  <a:gd name="connsiteX2" fmla="*/ 25187 w 25256"/>
                  <a:gd name="connsiteY2" fmla="*/ 20738 h 33675"/>
                  <a:gd name="connsiteX3" fmla="*/ 12559 w 25256"/>
                  <a:gd name="connsiteY3" fmla="*/ 33366 h 33675"/>
                  <a:gd name="connsiteX4" fmla="*/ -70 w 25256"/>
                  <a:gd name="connsiteY4" fmla="*/ 20738 h 33675"/>
                  <a:gd name="connsiteX5" fmla="*/ -70 w 25256"/>
                  <a:gd name="connsiteY5" fmla="*/ 12319 h 33675"/>
                  <a:gd name="connsiteX6" fmla="*/ 12559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59" y="-309"/>
                    </a:moveTo>
                    <a:cubicBezTo>
                      <a:pt x="19533" y="-309"/>
                      <a:pt x="25187" y="5344"/>
                      <a:pt x="25187" y="12319"/>
                    </a:cubicBezTo>
                    <a:lnTo>
                      <a:pt x="25187" y="20738"/>
                    </a:lnTo>
                    <a:cubicBezTo>
                      <a:pt x="25187" y="27712"/>
                      <a:pt x="19533" y="33366"/>
                      <a:pt x="12559" y="33366"/>
                    </a:cubicBezTo>
                    <a:cubicBezTo>
                      <a:pt x="5584" y="33366"/>
                      <a:pt x="-70" y="27712"/>
                      <a:pt x="-70" y="20738"/>
                    </a:cubicBezTo>
                    <a:lnTo>
                      <a:pt x="-70" y="12319"/>
                    </a:lnTo>
                    <a:cubicBezTo>
                      <a:pt x="-70" y="5345"/>
                      <a:pt x="5584" y="-309"/>
                      <a:pt x="12559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17E79150-6255-9D51-CE3B-045B3100934E}"/>
                  </a:ext>
                </a:extLst>
              </p:cNvPr>
              <p:cNvSpPr/>
              <p:nvPr/>
            </p:nvSpPr>
            <p:spPr>
              <a:xfrm>
                <a:off x="4509051" y="3624852"/>
                <a:ext cx="25256" cy="33675"/>
              </a:xfrm>
              <a:custGeom>
                <a:avLst/>
                <a:gdLst>
                  <a:gd name="connsiteX0" fmla="*/ 12559 w 25256"/>
                  <a:gd name="connsiteY0" fmla="*/ -309 h 33675"/>
                  <a:gd name="connsiteX1" fmla="*/ 25187 w 25256"/>
                  <a:gd name="connsiteY1" fmla="*/ 12319 h 33675"/>
                  <a:gd name="connsiteX2" fmla="*/ 25187 w 25256"/>
                  <a:gd name="connsiteY2" fmla="*/ 20738 h 33675"/>
                  <a:gd name="connsiteX3" fmla="*/ 12559 w 25256"/>
                  <a:gd name="connsiteY3" fmla="*/ 33366 h 33675"/>
                  <a:gd name="connsiteX4" fmla="*/ -70 w 25256"/>
                  <a:gd name="connsiteY4" fmla="*/ 20738 h 33675"/>
                  <a:gd name="connsiteX5" fmla="*/ -70 w 25256"/>
                  <a:gd name="connsiteY5" fmla="*/ 12319 h 33675"/>
                  <a:gd name="connsiteX6" fmla="*/ 12559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59" y="-309"/>
                    </a:moveTo>
                    <a:cubicBezTo>
                      <a:pt x="19533" y="-309"/>
                      <a:pt x="25187" y="5344"/>
                      <a:pt x="25187" y="12319"/>
                    </a:cubicBezTo>
                    <a:lnTo>
                      <a:pt x="25187" y="20738"/>
                    </a:lnTo>
                    <a:cubicBezTo>
                      <a:pt x="25187" y="27712"/>
                      <a:pt x="19533" y="33366"/>
                      <a:pt x="12559" y="33366"/>
                    </a:cubicBezTo>
                    <a:cubicBezTo>
                      <a:pt x="5584" y="33366"/>
                      <a:pt x="-70" y="27712"/>
                      <a:pt x="-70" y="20738"/>
                    </a:cubicBezTo>
                    <a:lnTo>
                      <a:pt x="-70" y="12319"/>
                    </a:lnTo>
                    <a:cubicBezTo>
                      <a:pt x="-70" y="5345"/>
                      <a:pt x="5584" y="-309"/>
                      <a:pt x="12559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10239B4-C51E-300B-C18F-3B7EDF6ECF6C}"/>
                  </a:ext>
                </a:extLst>
              </p:cNvPr>
              <p:cNvSpPr/>
              <p:nvPr/>
            </p:nvSpPr>
            <p:spPr>
              <a:xfrm>
                <a:off x="4470189" y="3624852"/>
                <a:ext cx="25256" cy="33675"/>
              </a:xfrm>
              <a:custGeom>
                <a:avLst/>
                <a:gdLst>
                  <a:gd name="connsiteX0" fmla="*/ 12559 w 25256"/>
                  <a:gd name="connsiteY0" fmla="*/ -309 h 33675"/>
                  <a:gd name="connsiteX1" fmla="*/ 25187 w 25256"/>
                  <a:gd name="connsiteY1" fmla="*/ 12319 h 33675"/>
                  <a:gd name="connsiteX2" fmla="*/ 25187 w 25256"/>
                  <a:gd name="connsiteY2" fmla="*/ 20738 h 33675"/>
                  <a:gd name="connsiteX3" fmla="*/ 12559 w 25256"/>
                  <a:gd name="connsiteY3" fmla="*/ 33366 h 33675"/>
                  <a:gd name="connsiteX4" fmla="*/ -70 w 25256"/>
                  <a:gd name="connsiteY4" fmla="*/ 20738 h 33675"/>
                  <a:gd name="connsiteX5" fmla="*/ -70 w 25256"/>
                  <a:gd name="connsiteY5" fmla="*/ 12319 h 33675"/>
                  <a:gd name="connsiteX6" fmla="*/ 12559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59" y="-309"/>
                    </a:moveTo>
                    <a:cubicBezTo>
                      <a:pt x="19533" y="-309"/>
                      <a:pt x="25187" y="5344"/>
                      <a:pt x="25187" y="12319"/>
                    </a:cubicBezTo>
                    <a:lnTo>
                      <a:pt x="25187" y="20738"/>
                    </a:lnTo>
                    <a:cubicBezTo>
                      <a:pt x="25187" y="27712"/>
                      <a:pt x="19533" y="33366"/>
                      <a:pt x="12559" y="33366"/>
                    </a:cubicBezTo>
                    <a:cubicBezTo>
                      <a:pt x="5584" y="33366"/>
                      <a:pt x="-70" y="27712"/>
                      <a:pt x="-70" y="20738"/>
                    </a:cubicBezTo>
                    <a:lnTo>
                      <a:pt x="-70" y="12319"/>
                    </a:lnTo>
                    <a:cubicBezTo>
                      <a:pt x="-70" y="5345"/>
                      <a:pt x="5584" y="-309"/>
                      <a:pt x="12559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5001556-265E-4BE8-DB95-7070052ECB72}"/>
                  </a:ext>
                </a:extLst>
              </p:cNvPr>
              <p:cNvSpPr/>
              <p:nvPr/>
            </p:nvSpPr>
            <p:spPr>
              <a:xfrm>
                <a:off x="4935675" y="3624852"/>
                <a:ext cx="25256" cy="33675"/>
              </a:xfrm>
              <a:custGeom>
                <a:avLst/>
                <a:gdLst>
                  <a:gd name="connsiteX0" fmla="*/ 12559 w 25256"/>
                  <a:gd name="connsiteY0" fmla="*/ -309 h 33675"/>
                  <a:gd name="connsiteX1" fmla="*/ 25187 w 25256"/>
                  <a:gd name="connsiteY1" fmla="*/ 12319 h 33675"/>
                  <a:gd name="connsiteX2" fmla="*/ 25187 w 25256"/>
                  <a:gd name="connsiteY2" fmla="*/ 20738 h 33675"/>
                  <a:gd name="connsiteX3" fmla="*/ 12559 w 25256"/>
                  <a:gd name="connsiteY3" fmla="*/ 33366 h 33675"/>
                  <a:gd name="connsiteX4" fmla="*/ -70 w 25256"/>
                  <a:gd name="connsiteY4" fmla="*/ 20738 h 33675"/>
                  <a:gd name="connsiteX5" fmla="*/ -70 w 25256"/>
                  <a:gd name="connsiteY5" fmla="*/ 12319 h 33675"/>
                  <a:gd name="connsiteX6" fmla="*/ 12559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59" y="-309"/>
                    </a:moveTo>
                    <a:cubicBezTo>
                      <a:pt x="19533" y="-309"/>
                      <a:pt x="25187" y="5344"/>
                      <a:pt x="25187" y="12319"/>
                    </a:cubicBezTo>
                    <a:lnTo>
                      <a:pt x="25187" y="20738"/>
                    </a:lnTo>
                    <a:cubicBezTo>
                      <a:pt x="25187" y="27712"/>
                      <a:pt x="19533" y="33366"/>
                      <a:pt x="12559" y="33366"/>
                    </a:cubicBezTo>
                    <a:cubicBezTo>
                      <a:pt x="5584" y="33366"/>
                      <a:pt x="-70" y="27712"/>
                      <a:pt x="-70" y="20738"/>
                    </a:cubicBezTo>
                    <a:lnTo>
                      <a:pt x="-70" y="12319"/>
                    </a:lnTo>
                    <a:cubicBezTo>
                      <a:pt x="-70" y="5345"/>
                      <a:pt x="5584" y="-309"/>
                      <a:pt x="12559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7" name="图形 2">
              <a:extLst>
                <a:ext uri="{FF2B5EF4-FFF2-40B4-BE49-F238E27FC236}">
                  <a16:creationId xmlns:a16="http://schemas.microsoft.com/office/drawing/2014/main" id="{10970238-C71F-AED6-201A-066B287FD628}"/>
                </a:ext>
              </a:extLst>
            </p:cNvPr>
            <p:cNvGrpSpPr/>
            <p:nvPr/>
          </p:nvGrpSpPr>
          <p:grpSpPr>
            <a:xfrm>
              <a:off x="4850246" y="3795640"/>
              <a:ext cx="490743" cy="33675"/>
              <a:chOff x="4850246" y="3795640"/>
              <a:chExt cx="490743" cy="33675"/>
            </a:xfrm>
            <a:solidFill>
              <a:srgbClr val="808080"/>
            </a:solidFill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F0FC38DC-FC85-F29C-06E3-37D9EC2AFDF9}"/>
                  </a:ext>
                </a:extLst>
              </p:cNvPr>
              <p:cNvSpPr/>
              <p:nvPr/>
            </p:nvSpPr>
            <p:spPr>
              <a:xfrm>
                <a:off x="5276966" y="3795640"/>
                <a:ext cx="25256" cy="33675"/>
              </a:xfrm>
              <a:custGeom>
                <a:avLst/>
                <a:gdLst>
                  <a:gd name="connsiteX0" fmla="*/ 12598 w 25256"/>
                  <a:gd name="connsiteY0" fmla="*/ -291 h 33675"/>
                  <a:gd name="connsiteX1" fmla="*/ 25227 w 25256"/>
                  <a:gd name="connsiteY1" fmla="*/ 12337 h 33675"/>
                  <a:gd name="connsiteX2" fmla="*/ 25227 w 25256"/>
                  <a:gd name="connsiteY2" fmla="*/ 20756 h 33675"/>
                  <a:gd name="connsiteX3" fmla="*/ 12598 w 25256"/>
                  <a:gd name="connsiteY3" fmla="*/ 33384 h 33675"/>
                  <a:gd name="connsiteX4" fmla="*/ -30 w 25256"/>
                  <a:gd name="connsiteY4" fmla="*/ 20756 h 33675"/>
                  <a:gd name="connsiteX5" fmla="*/ -30 w 25256"/>
                  <a:gd name="connsiteY5" fmla="*/ 12337 h 33675"/>
                  <a:gd name="connsiteX6" fmla="*/ 12599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98" y="-291"/>
                    </a:moveTo>
                    <a:cubicBezTo>
                      <a:pt x="19573" y="-291"/>
                      <a:pt x="25227" y="5362"/>
                      <a:pt x="25227" y="12337"/>
                    </a:cubicBezTo>
                    <a:lnTo>
                      <a:pt x="25227" y="20756"/>
                    </a:lnTo>
                    <a:cubicBezTo>
                      <a:pt x="25227" y="27730"/>
                      <a:pt x="19573" y="33384"/>
                      <a:pt x="12598" y="33384"/>
                    </a:cubicBezTo>
                    <a:cubicBezTo>
                      <a:pt x="5624" y="33384"/>
                      <a:pt x="-30" y="27730"/>
                      <a:pt x="-30" y="20756"/>
                    </a:cubicBezTo>
                    <a:lnTo>
                      <a:pt x="-30" y="12337"/>
                    </a:lnTo>
                    <a:cubicBezTo>
                      <a:pt x="-30" y="5363"/>
                      <a:pt x="5624" y="-291"/>
                      <a:pt x="12599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9C4E3277-F893-2DA3-3EF5-236FF1C7F42B}"/>
                  </a:ext>
                </a:extLst>
              </p:cNvPr>
              <p:cNvSpPr/>
              <p:nvPr/>
            </p:nvSpPr>
            <p:spPr>
              <a:xfrm>
                <a:off x="5238199" y="3795640"/>
                <a:ext cx="25256" cy="33675"/>
              </a:xfrm>
              <a:custGeom>
                <a:avLst/>
                <a:gdLst>
                  <a:gd name="connsiteX0" fmla="*/ 12598 w 25256"/>
                  <a:gd name="connsiteY0" fmla="*/ -291 h 33675"/>
                  <a:gd name="connsiteX1" fmla="*/ 25227 w 25256"/>
                  <a:gd name="connsiteY1" fmla="*/ 12337 h 33675"/>
                  <a:gd name="connsiteX2" fmla="*/ 25227 w 25256"/>
                  <a:gd name="connsiteY2" fmla="*/ 20756 h 33675"/>
                  <a:gd name="connsiteX3" fmla="*/ 12598 w 25256"/>
                  <a:gd name="connsiteY3" fmla="*/ 33384 h 33675"/>
                  <a:gd name="connsiteX4" fmla="*/ -30 w 25256"/>
                  <a:gd name="connsiteY4" fmla="*/ 20756 h 33675"/>
                  <a:gd name="connsiteX5" fmla="*/ -30 w 25256"/>
                  <a:gd name="connsiteY5" fmla="*/ 12337 h 33675"/>
                  <a:gd name="connsiteX6" fmla="*/ 12598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98" y="-291"/>
                    </a:moveTo>
                    <a:cubicBezTo>
                      <a:pt x="19573" y="-291"/>
                      <a:pt x="25227" y="5362"/>
                      <a:pt x="25227" y="12337"/>
                    </a:cubicBezTo>
                    <a:lnTo>
                      <a:pt x="25227" y="20756"/>
                    </a:lnTo>
                    <a:cubicBezTo>
                      <a:pt x="25227" y="27730"/>
                      <a:pt x="19573" y="33384"/>
                      <a:pt x="12598" y="33384"/>
                    </a:cubicBezTo>
                    <a:cubicBezTo>
                      <a:pt x="5624" y="33384"/>
                      <a:pt x="-30" y="27730"/>
                      <a:pt x="-30" y="20756"/>
                    </a:cubicBezTo>
                    <a:lnTo>
                      <a:pt x="-30" y="12337"/>
                    </a:lnTo>
                    <a:cubicBezTo>
                      <a:pt x="-30" y="5363"/>
                      <a:pt x="5624" y="-291"/>
                      <a:pt x="12598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1097B1B2-C301-C09D-6358-DD1CD522C53B}"/>
                  </a:ext>
                </a:extLst>
              </p:cNvPr>
              <p:cNvSpPr/>
              <p:nvPr/>
            </p:nvSpPr>
            <p:spPr>
              <a:xfrm>
                <a:off x="5199337" y="3795640"/>
                <a:ext cx="25256" cy="33675"/>
              </a:xfrm>
              <a:custGeom>
                <a:avLst/>
                <a:gdLst>
                  <a:gd name="connsiteX0" fmla="*/ 12598 w 25256"/>
                  <a:gd name="connsiteY0" fmla="*/ -291 h 33675"/>
                  <a:gd name="connsiteX1" fmla="*/ 25227 w 25256"/>
                  <a:gd name="connsiteY1" fmla="*/ 12337 h 33675"/>
                  <a:gd name="connsiteX2" fmla="*/ 25227 w 25256"/>
                  <a:gd name="connsiteY2" fmla="*/ 20756 h 33675"/>
                  <a:gd name="connsiteX3" fmla="*/ 12598 w 25256"/>
                  <a:gd name="connsiteY3" fmla="*/ 33384 h 33675"/>
                  <a:gd name="connsiteX4" fmla="*/ -30 w 25256"/>
                  <a:gd name="connsiteY4" fmla="*/ 20756 h 33675"/>
                  <a:gd name="connsiteX5" fmla="*/ -30 w 25256"/>
                  <a:gd name="connsiteY5" fmla="*/ 12337 h 33675"/>
                  <a:gd name="connsiteX6" fmla="*/ 12598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98" y="-291"/>
                    </a:moveTo>
                    <a:cubicBezTo>
                      <a:pt x="19573" y="-291"/>
                      <a:pt x="25227" y="5362"/>
                      <a:pt x="25227" y="12337"/>
                    </a:cubicBezTo>
                    <a:lnTo>
                      <a:pt x="25227" y="20756"/>
                    </a:lnTo>
                    <a:cubicBezTo>
                      <a:pt x="25227" y="27730"/>
                      <a:pt x="19573" y="33384"/>
                      <a:pt x="12598" y="33384"/>
                    </a:cubicBezTo>
                    <a:cubicBezTo>
                      <a:pt x="5624" y="33384"/>
                      <a:pt x="-30" y="27730"/>
                      <a:pt x="-30" y="20756"/>
                    </a:cubicBezTo>
                    <a:lnTo>
                      <a:pt x="-30" y="12337"/>
                    </a:lnTo>
                    <a:cubicBezTo>
                      <a:pt x="-30" y="5363"/>
                      <a:pt x="5624" y="-291"/>
                      <a:pt x="12598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FD52D588-B92F-8C7D-5CDE-A5B54330ED46}"/>
                  </a:ext>
                </a:extLst>
              </p:cNvPr>
              <p:cNvSpPr/>
              <p:nvPr/>
            </p:nvSpPr>
            <p:spPr>
              <a:xfrm>
                <a:off x="5160570" y="3795640"/>
                <a:ext cx="25256" cy="33675"/>
              </a:xfrm>
              <a:custGeom>
                <a:avLst/>
                <a:gdLst>
                  <a:gd name="connsiteX0" fmla="*/ 12599 w 25256"/>
                  <a:gd name="connsiteY0" fmla="*/ -291 h 33675"/>
                  <a:gd name="connsiteX1" fmla="*/ 25227 w 25256"/>
                  <a:gd name="connsiteY1" fmla="*/ 12337 h 33675"/>
                  <a:gd name="connsiteX2" fmla="*/ 25227 w 25256"/>
                  <a:gd name="connsiteY2" fmla="*/ 20756 h 33675"/>
                  <a:gd name="connsiteX3" fmla="*/ 12598 w 25256"/>
                  <a:gd name="connsiteY3" fmla="*/ 33384 h 33675"/>
                  <a:gd name="connsiteX4" fmla="*/ -30 w 25256"/>
                  <a:gd name="connsiteY4" fmla="*/ 20756 h 33675"/>
                  <a:gd name="connsiteX5" fmla="*/ -30 w 25256"/>
                  <a:gd name="connsiteY5" fmla="*/ 12337 h 33675"/>
                  <a:gd name="connsiteX6" fmla="*/ 12599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99" y="-291"/>
                    </a:moveTo>
                    <a:cubicBezTo>
                      <a:pt x="19573" y="-291"/>
                      <a:pt x="25227" y="5362"/>
                      <a:pt x="25227" y="12337"/>
                    </a:cubicBezTo>
                    <a:lnTo>
                      <a:pt x="25227" y="20756"/>
                    </a:lnTo>
                    <a:cubicBezTo>
                      <a:pt x="25227" y="27730"/>
                      <a:pt x="19573" y="33384"/>
                      <a:pt x="12598" y="33384"/>
                    </a:cubicBezTo>
                    <a:cubicBezTo>
                      <a:pt x="5624" y="33384"/>
                      <a:pt x="-30" y="27730"/>
                      <a:pt x="-30" y="20756"/>
                    </a:cubicBezTo>
                    <a:lnTo>
                      <a:pt x="-30" y="12337"/>
                    </a:lnTo>
                    <a:cubicBezTo>
                      <a:pt x="-30" y="5363"/>
                      <a:pt x="5624" y="-291"/>
                      <a:pt x="12599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93E098EC-51B9-F238-2C8C-6ABEB420EED5}"/>
                  </a:ext>
                </a:extLst>
              </p:cNvPr>
              <p:cNvSpPr/>
              <p:nvPr/>
            </p:nvSpPr>
            <p:spPr>
              <a:xfrm>
                <a:off x="5121803" y="3795640"/>
                <a:ext cx="25256" cy="33675"/>
              </a:xfrm>
              <a:custGeom>
                <a:avLst/>
                <a:gdLst>
                  <a:gd name="connsiteX0" fmla="*/ 12598 w 25256"/>
                  <a:gd name="connsiteY0" fmla="*/ -291 h 33675"/>
                  <a:gd name="connsiteX1" fmla="*/ 25227 w 25256"/>
                  <a:gd name="connsiteY1" fmla="*/ 12337 h 33675"/>
                  <a:gd name="connsiteX2" fmla="*/ 25227 w 25256"/>
                  <a:gd name="connsiteY2" fmla="*/ 20756 h 33675"/>
                  <a:gd name="connsiteX3" fmla="*/ 12598 w 25256"/>
                  <a:gd name="connsiteY3" fmla="*/ 33384 h 33675"/>
                  <a:gd name="connsiteX4" fmla="*/ -30 w 25256"/>
                  <a:gd name="connsiteY4" fmla="*/ 20756 h 33675"/>
                  <a:gd name="connsiteX5" fmla="*/ -30 w 25256"/>
                  <a:gd name="connsiteY5" fmla="*/ 12337 h 33675"/>
                  <a:gd name="connsiteX6" fmla="*/ 12598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98" y="-291"/>
                    </a:moveTo>
                    <a:cubicBezTo>
                      <a:pt x="19573" y="-291"/>
                      <a:pt x="25227" y="5362"/>
                      <a:pt x="25227" y="12337"/>
                    </a:cubicBezTo>
                    <a:lnTo>
                      <a:pt x="25227" y="20756"/>
                    </a:lnTo>
                    <a:cubicBezTo>
                      <a:pt x="25227" y="27730"/>
                      <a:pt x="19573" y="33384"/>
                      <a:pt x="12598" y="33384"/>
                    </a:cubicBezTo>
                    <a:cubicBezTo>
                      <a:pt x="5624" y="33384"/>
                      <a:pt x="-30" y="27730"/>
                      <a:pt x="-30" y="20756"/>
                    </a:cubicBezTo>
                    <a:lnTo>
                      <a:pt x="-30" y="12337"/>
                    </a:lnTo>
                    <a:cubicBezTo>
                      <a:pt x="-30" y="5363"/>
                      <a:pt x="5624" y="-291"/>
                      <a:pt x="12598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C7FD37B0-7079-D890-842E-6455103FD91D}"/>
                  </a:ext>
                </a:extLst>
              </p:cNvPr>
              <p:cNvSpPr/>
              <p:nvPr/>
            </p:nvSpPr>
            <p:spPr>
              <a:xfrm>
                <a:off x="5083037" y="3795640"/>
                <a:ext cx="25256" cy="33675"/>
              </a:xfrm>
              <a:custGeom>
                <a:avLst/>
                <a:gdLst>
                  <a:gd name="connsiteX0" fmla="*/ 12599 w 25256"/>
                  <a:gd name="connsiteY0" fmla="*/ -291 h 33675"/>
                  <a:gd name="connsiteX1" fmla="*/ 25227 w 25256"/>
                  <a:gd name="connsiteY1" fmla="*/ 12337 h 33675"/>
                  <a:gd name="connsiteX2" fmla="*/ 25227 w 25256"/>
                  <a:gd name="connsiteY2" fmla="*/ 20756 h 33675"/>
                  <a:gd name="connsiteX3" fmla="*/ 12598 w 25256"/>
                  <a:gd name="connsiteY3" fmla="*/ 33384 h 33675"/>
                  <a:gd name="connsiteX4" fmla="*/ -30 w 25256"/>
                  <a:gd name="connsiteY4" fmla="*/ 20756 h 33675"/>
                  <a:gd name="connsiteX5" fmla="*/ -30 w 25256"/>
                  <a:gd name="connsiteY5" fmla="*/ 12337 h 33675"/>
                  <a:gd name="connsiteX6" fmla="*/ 12599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99" y="-291"/>
                    </a:moveTo>
                    <a:cubicBezTo>
                      <a:pt x="19573" y="-291"/>
                      <a:pt x="25227" y="5362"/>
                      <a:pt x="25227" y="12337"/>
                    </a:cubicBezTo>
                    <a:lnTo>
                      <a:pt x="25227" y="20756"/>
                    </a:lnTo>
                    <a:cubicBezTo>
                      <a:pt x="25227" y="27730"/>
                      <a:pt x="19573" y="33384"/>
                      <a:pt x="12598" y="33384"/>
                    </a:cubicBezTo>
                    <a:cubicBezTo>
                      <a:pt x="5624" y="33384"/>
                      <a:pt x="-30" y="27730"/>
                      <a:pt x="-30" y="20756"/>
                    </a:cubicBezTo>
                    <a:lnTo>
                      <a:pt x="-30" y="12337"/>
                    </a:lnTo>
                    <a:cubicBezTo>
                      <a:pt x="-30" y="5363"/>
                      <a:pt x="5624" y="-291"/>
                      <a:pt x="12599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15E5E967-43FC-2DA7-D4D6-761E3D1A564A}"/>
                  </a:ext>
                </a:extLst>
              </p:cNvPr>
              <p:cNvSpPr/>
              <p:nvPr/>
            </p:nvSpPr>
            <p:spPr>
              <a:xfrm>
                <a:off x="5044270" y="3795640"/>
                <a:ext cx="25256" cy="33675"/>
              </a:xfrm>
              <a:custGeom>
                <a:avLst/>
                <a:gdLst>
                  <a:gd name="connsiteX0" fmla="*/ 12598 w 25256"/>
                  <a:gd name="connsiteY0" fmla="*/ -291 h 33675"/>
                  <a:gd name="connsiteX1" fmla="*/ 25227 w 25256"/>
                  <a:gd name="connsiteY1" fmla="*/ 12337 h 33675"/>
                  <a:gd name="connsiteX2" fmla="*/ 25227 w 25256"/>
                  <a:gd name="connsiteY2" fmla="*/ 20756 h 33675"/>
                  <a:gd name="connsiteX3" fmla="*/ 12598 w 25256"/>
                  <a:gd name="connsiteY3" fmla="*/ 33384 h 33675"/>
                  <a:gd name="connsiteX4" fmla="*/ -30 w 25256"/>
                  <a:gd name="connsiteY4" fmla="*/ 20756 h 33675"/>
                  <a:gd name="connsiteX5" fmla="*/ -30 w 25256"/>
                  <a:gd name="connsiteY5" fmla="*/ 12337 h 33675"/>
                  <a:gd name="connsiteX6" fmla="*/ 12598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98" y="-291"/>
                    </a:moveTo>
                    <a:cubicBezTo>
                      <a:pt x="19573" y="-291"/>
                      <a:pt x="25227" y="5362"/>
                      <a:pt x="25227" y="12337"/>
                    </a:cubicBezTo>
                    <a:lnTo>
                      <a:pt x="25227" y="20756"/>
                    </a:lnTo>
                    <a:cubicBezTo>
                      <a:pt x="25227" y="27730"/>
                      <a:pt x="19573" y="33384"/>
                      <a:pt x="12598" y="33384"/>
                    </a:cubicBezTo>
                    <a:cubicBezTo>
                      <a:pt x="5624" y="33384"/>
                      <a:pt x="-30" y="27730"/>
                      <a:pt x="-30" y="20756"/>
                    </a:cubicBezTo>
                    <a:lnTo>
                      <a:pt x="-30" y="12337"/>
                    </a:lnTo>
                    <a:cubicBezTo>
                      <a:pt x="-30" y="5363"/>
                      <a:pt x="5624" y="-291"/>
                      <a:pt x="12598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3F4B821-39F4-5266-FA03-1B4C9D01EE9A}"/>
                  </a:ext>
                </a:extLst>
              </p:cNvPr>
              <p:cNvSpPr/>
              <p:nvPr/>
            </p:nvSpPr>
            <p:spPr>
              <a:xfrm>
                <a:off x="5005408" y="3795640"/>
                <a:ext cx="25256" cy="33675"/>
              </a:xfrm>
              <a:custGeom>
                <a:avLst/>
                <a:gdLst>
                  <a:gd name="connsiteX0" fmla="*/ 12598 w 25256"/>
                  <a:gd name="connsiteY0" fmla="*/ -291 h 33675"/>
                  <a:gd name="connsiteX1" fmla="*/ 25227 w 25256"/>
                  <a:gd name="connsiteY1" fmla="*/ 12337 h 33675"/>
                  <a:gd name="connsiteX2" fmla="*/ 25227 w 25256"/>
                  <a:gd name="connsiteY2" fmla="*/ 20756 h 33675"/>
                  <a:gd name="connsiteX3" fmla="*/ 12598 w 25256"/>
                  <a:gd name="connsiteY3" fmla="*/ 33384 h 33675"/>
                  <a:gd name="connsiteX4" fmla="*/ -30 w 25256"/>
                  <a:gd name="connsiteY4" fmla="*/ 20756 h 33675"/>
                  <a:gd name="connsiteX5" fmla="*/ -30 w 25256"/>
                  <a:gd name="connsiteY5" fmla="*/ 12337 h 33675"/>
                  <a:gd name="connsiteX6" fmla="*/ 12598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98" y="-291"/>
                    </a:moveTo>
                    <a:cubicBezTo>
                      <a:pt x="19573" y="-291"/>
                      <a:pt x="25227" y="5362"/>
                      <a:pt x="25227" y="12337"/>
                    </a:cubicBezTo>
                    <a:lnTo>
                      <a:pt x="25227" y="20756"/>
                    </a:lnTo>
                    <a:cubicBezTo>
                      <a:pt x="25227" y="27730"/>
                      <a:pt x="19573" y="33384"/>
                      <a:pt x="12598" y="33384"/>
                    </a:cubicBezTo>
                    <a:cubicBezTo>
                      <a:pt x="5624" y="33384"/>
                      <a:pt x="-30" y="27730"/>
                      <a:pt x="-30" y="20756"/>
                    </a:cubicBezTo>
                    <a:lnTo>
                      <a:pt x="-30" y="12337"/>
                    </a:lnTo>
                    <a:cubicBezTo>
                      <a:pt x="-30" y="5363"/>
                      <a:pt x="5624" y="-291"/>
                      <a:pt x="12598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9762AD15-60AF-6F83-29EB-44DDFBF1968A}"/>
                  </a:ext>
                </a:extLst>
              </p:cNvPr>
              <p:cNvSpPr/>
              <p:nvPr/>
            </p:nvSpPr>
            <p:spPr>
              <a:xfrm>
                <a:off x="4966641" y="3795640"/>
                <a:ext cx="25256" cy="33675"/>
              </a:xfrm>
              <a:custGeom>
                <a:avLst/>
                <a:gdLst>
                  <a:gd name="connsiteX0" fmla="*/ 12599 w 25256"/>
                  <a:gd name="connsiteY0" fmla="*/ -291 h 33675"/>
                  <a:gd name="connsiteX1" fmla="*/ 25227 w 25256"/>
                  <a:gd name="connsiteY1" fmla="*/ 12337 h 33675"/>
                  <a:gd name="connsiteX2" fmla="*/ 25227 w 25256"/>
                  <a:gd name="connsiteY2" fmla="*/ 20756 h 33675"/>
                  <a:gd name="connsiteX3" fmla="*/ 12598 w 25256"/>
                  <a:gd name="connsiteY3" fmla="*/ 33384 h 33675"/>
                  <a:gd name="connsiteX4" fmla="*/ -30 w 25256"/>
                  <a:gd name="connsiteY4" fmla="*/ 20756 h 33675"/>
                  <a:gd name="connsiteX5" fmla="*/ -30 w 25256"/>
                  <a:gd name="connsiteY5" fmla="*/ 12337 h 33675"/>
                  <a:gd name="connsiteX6" fmla="*/ 12599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99" y="-291"/>
                    </a:moveTo>
                    <a:cubicBezTo>
                      <a:pt x="19573" y="-291"/>
                      <a:pt x="25227" y="5362"/>
                      <a:pt x="25227" y="12337"/>
                    </a:cubicBezTo>
                    <a:lnTo>
                      <a:pt x="25227" y="20756"/>
                    </a:lnTo>
                    <a:cubicBezTo>
                      <a:pt x="25227" y="27730"/>
                      <a:pt x="19573" y="33384"/>
                      <a:pt x="12598" y="33384"/>
                    </a:cubicBezTo>
                    <a:cubicBezTo>
                      <a:pt x="5624" y="33384"/>
                      <a:pt x="-30" y="27730"/>
                      <a:pt x="-30" y="20756"/>
                    </a:cubicBezTo>
                    <a:lnTo>
                      <a:pt x="-30" y="12337"/>
                    </a:lnTo>
                    <a:cubicBezTo>
                      <a:pt x="-30" y="5363"/>
                      <a:pt x="5624" y="-291"/>
                      <a:pt x="12599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F6675FC-A71D-6B5B-1F2E-5EC87F108F7E}"/>
                  </a:ext>
                </a:extLst>
              </p:cNvPr>
              <p:cNvSpPr/>
              <p:nvPr/>
            </p:nvSpPr>
            <p:spPr>
              <a:xfrm>
                <a:off x="4927874" y="3795640"/>
                <a:ext cx="25256" cy="33675"/>
              </a:xfrm>
              <a:custGeom>
                <a:avLst/>
                <a:gdLst>
                  <a:gd name="connsiteX0" fmla="*/ 12598 w 25256"/>
                  <a:gd name="connsiteY0" fmla="*/ -291 h 33675"/>
                  <a:gd name="connsiteX1" fmla="*/ 25227 w 25256"/>
                  <a:gd name="connsiteY1" fmla="*/ 12337 h 33675"/>
                  <a:gd name="connsiteX2" fmla="*/ 25227 w 25256"/>
                  <a:gd name="connsiteY2" fmla="*/ 20756 h 33675"/>
                  <a:gd name="connsiteX3" fmla="*/ 12598 w 25256"/>
                  <a:gd name="connsiteY3" fmla="*/ 33384 h 33675"/>
                  <a:gd name="connsiteX4" fmla="*/ -30 w 25256"/>
                  <a:gd name="connsiteY4" fmla="*/ 20756 h 33675"/>
                  <a:gd name="connsiteX5" fmla="*/ -30 w 25256"/>
                  <a:gd name="connsiteY5" fmla="*/ 12337 h 33675"/>
                  <a:gd name="connsiteX6" fmla="*/ 12598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98" y="-291"/>
                    </a:moveTo>
                    <a:cubicBezTo>
                      <a:pt x="19573" y="-291"/>
                      <a:pt x="25227" y="5362"/>
                      <a:pt x="25227" y="12337"/>
                    </a:cubicBezTo>
                    <a:lnTo>
                      <a:pt x="25227" y="20756"/>
                    </a:lnTo>
                    <a:cubicBezTo>
                      <a:pt x="25227" y="27730"/>
                      <a:pt x="19573" y="33384"/>
                      <a:pt x="12598" y="33384"/>
                    </a:cubicBezTo>
                    <a:cubicBezTo>
                      <a:pt x="5624" y="33384"/>
                      <a:pt x="-30" y="27730"/>
                      <a:pt x="-30" y="20756"/>
                    </a:cubicBezTo>
                    <a:lnTo>
                      <a:pt x="-30" y="12337"/>
                    </a:lnTo>
                    <a:cubicBezTo>
                      <a:pt x="-30" y="5363"/>
                      <a:pt x="5624" y="-291"/>
                      <a:pt x="12598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A0E95B9-F88D-AFC9-2967-CDEF62377A7D}"/>
                  </a:ext>
                </a:extLst>
              </p:cNvPr>
              <p:cNvSpPr/>
              <p:nvPr/>
            </p:nvSpPr>
            <p:spPr>
              <a:xfrm>
                <a:off x="4889108" y="3795640"/>
                <a:ext cx="25256" cy="33675"/>
              </a:xfrm>
              <a:custGeom>
                <a:avLst/>
                <a:gdLst>
                  <a:gd name="connsiteX0" fmla="*/ 12599 w 25256"/>
                  <a:gd name="connsiteY0" fmla="*/ -291 h 33675"/>
                  <a:gd name="connsiteX1" fmla="*/ 25227 w 25256"/>
                  <a:gd name="connsiteY1" fmla="*/ 12337 h 33675"/>
                  <a:gd name="connsiteX2" fmla="*/ 25227 w 25256"/>
                  <a:gd name="connsiteY2" fmla="*/ 20756 h 33675"/>
                  <a:gd name="connsiteX3" fmla="*/ 12598 w 25256"/>
                  <a:gd name="connsiteY3" fmla="*/ 33384 h 33675"/>
                  <a:gd name="connsiteX4" fmla="*/ -30 w 25256"/>
                  <a:gd name="connsiteY4" fmla="*/ 20756 h 33675"/>
                  <a:gd name="connsiteX5" fmla="*/ -30 w 25256"/>
                  <a:gd name="connsiteY5" fmla="*/ 12337 h 33675"/>
                  <a:gd name="connsiteX6" fmla="*/ 12599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99" y="-291"/>
                    </a:moveTo>
                    <a:cubicBezTo>
                      <a:pt x="19573" y="-291"/>
                      <a:pt x="25227" y="5362"/>
                      <a:pt x="25227" y="12337"/>
                    </a:cubicBezTo>
                    <a:lnTo>
                      <a:pt x="25227" y="20756"/>
                    </a:lnTo>
                    <a:cubicBezTo>
                      <a:pt x="25227" y="27730"/>
                      <a:pt x="19573" y="33384"/>
                      <a:pt x="12598" y="33384"/>
                    </a:cubicBezTo>
                    <a:cubicBezTo>
                      <a:pt x="5624" y="33384"/>
                      <a:pt x="-30" y="27730"/>
                      <a:pt x="-30" y="20756"/>
                    </a:cubicBezTo>
                    <a:lnTo>
                      <a:pt x="-30" y="12337"/>
                    </a:lnTo>
                    <a:cubicBezTo>
                      <a:pt x="-30" y="5363"/>
                      <a:pt x="5624" y="-291"/>
                      <a:pt x="12599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34BC6759-DC0E-E789-41B7-731E996D0CBB}"/>
                  </a:ext>
                </a:extLst>
              </p:cNvPr>
              <p:cNvSpPr/>
              <p:nvPr/>
            </p:nvSpPr>
            <p:spPr>
              <a:xfrm>
                <a:off x="4850246" y="3795640"/>
                <a:ext cx="25256" cy="33675"/>
              </a:xfrm>
              <a:custGeom>
                <a:avLst/>
                <a:gdLst>
                  <a:gd name="connsiteX0" fmla="*/ 12599 w 25256"/>
                  <a:gd name="connsiteY0" fmla="*/ -291 h 33675"/>
                  <a:gd name="connsiteX1" fmla="*/ 25227 w 25256"/>
                  <a:gd name="connsiteY1" fmla="*/ 12337 h 33675"/>
                  <a:gd name="connsiteX2" fmla="*/ 25227 w 25256"/>
                  <a:gd name="connsiteY2" fmla="*/ 20756 h 33675"/>
                  <a:gd name="connsiteX3" fmla="*/ 12598 w 25256"/>
                  <a:gd name="connsiteY3" fmla="*/ 33384 h 33675"/>
                  <a:gd name="connsiteX4" fmla="*/ -30 w 25256"/>
                  <a:gd name="connsiteY4" fmla="*/ 20756 h 33675"/>
                  <a:gd name="connsiteX5" fmla="*/ -30 w 25256"/>
                  <a:gd name="connsiteY5" fmla="*/ 12337 h 33675"/>
                  <a:gd name="connsiteX6" fmla="*/ 12599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99" y="-291"/>
                    </a:moveTo>
                    <a:cubicBezTo>
                      <a:pt x="19573" y="-291"/>
                      <a:pt x="25227" y="5362"/>
                      <a:pt x="25227" y="12337"/>
                    </a:cubicBezTo>
                    <a:lnTo>
                      <a:pt x="25227" y="20756"/>
                    </a:lnTo>
                    <a:cubicBezTo>
                      <a:pt x="25227" y="27730"/>
                      <a:pt x="19573" y="33384"/>
                      <a:pt x="12598" y="33384"/>
                    </a:cubicBezTo>
                    <a:cubicBezTo>
                      <a:pt x="5624" y="33384"/>
                      <a:pt x="-30" y="27730"/>
                      <a:pt x="-30" y="20756"/>
                    </a:cubicBezTo>
                    <a:lnTo>
                      <a:pt x="-30" y="12337"/>
                    </a:lnTo>
                    <a:cubicBezTo>
                      <a:pt x="-30" y="5363"/>
                      <a:pt x="5624" y="-291"/>
                      <a:pt x="12599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59B5DE74-59F3-8DC4-1788-680FA5A6F6E6}"/>
                  </a:ext>
                </a:extLst>
              </p:cNvPr>
              <p:cNvSpPr/>
              <p:nvPr/>
            </p:nvSpPr>
            <p:spPr>
              <a:xfrm>
                <a:off x="5315732" y="3795640"/>
                <a:ext cx="25256" cy="33675"/>
              </a:xfrm>
              <a:custGeom>
                <a:avLst/>
                <a:gdLst>
                  <a:gd name="connsiteX0" fmla="*/ 12598 w 25256"/>
                  <a:gd name="connsiteY0" fmla="*/ -291 h 33675"/>
                  <a:gd name="connsiteX1" fmla="*/ 25227 w 25256"/>
                  <a:gd name="connsiteY1" fmla="*/ 12337 h 33675"/>
                  <a:gd name="connsiteX2" fmla="*/ 25227 w 25256"/>
                  <a:gd name="connsiteY2" fmla="*/ 20756 h 33675"/>
                  <a:gd name="connsiteX3" fmla="*/ 12598 w 25256"/>
                  <a:gd name="connsiteY3" fmla="*/ 33384 h 33675"/>
                  <a:gd name="connsiteX4" fmla="*/ -30 w 25256"/>
                  <a:gd name="connsiteY4" fmla="*/ 20756 h 33675"/>
                  <a:gd name="connsiteX5" fmla="*/ -30 w 25256"/>
                  <a:gd name="connsiteY5" fmla="*/ 12337 h 33675"/>
                  <a:gd name="connsiteX6" fmla="*/ 12598 w 25256"/>
                  <a:gd name="connsiteY6" fmla="*/ -291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598" y="-291"/>
                    </a:moveTo>
                    <a:cubicBezTo>
                      <a:pt x="19573" y="-291"/>
                      <a:pt x="25227" y="5362"/>
                      <a:pt x="25227" y="12337"/>
                    </a:cubicBezTo>
                    <a:lnTo>
                      <a:pt x="25227" y="20756"/>
                    </a:lnTo>
                    <a:cubicBezTo>
                      <a:pt x="25227" y="27730"/>
                      <a:pt x="19573" y="33384"/>
                      <a:pt x="12598" y="33384"/>
                    </a:cubicBezTo>
                    <a:cubicBezTo>
                      <a:pt x="5624" y="33384"/>
                      <a:pt x="-30" y="27730"/>
                      <a:pt x="-30" y="20756"/>
                    </a:cubicBezTo>
                    <a:lnTo>
                      <a:pt x="-30" y="12337"/>
                    </a:lnTo>
                    <a:cubicBezTo>
                      <a:pt x="-30" y="5363"/>
                      <a:pt x="5624" y="-291"/>
                      <a:pt x="12598" y="-291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" name="图形 2">
              <a:extLst>
                <a:ext uri="{FF2B5EF4-FFF2-40B4-BE49-F238E27FC236}">
                  <a16:creationId xmlns:a16="http://schemas.microsoft.com/office/drawing/2014/main" id="{DB657751-DB1D-746B-7E33-DCF2A196D82B}"/>
                </a:ext>
              </a:extLst>
            </p:cNvPr>
            <p:cNvGrpSpPr/>
            <p:nvPr/>
          </p:nvGrpSpPr>
          <p:grpSpPr>
            <a:xfrm>
              <a:off x="5172591" y="3624852"/>
              <a:ext cx="490743" cy="33675"/>
              <a:chOff x="5172591" y="3624852"/>
              <a:chExt cx="490743" cy="33675"/>
            </a:xfrm>
            <a:solidFill>
              <a:srgbClr val="808080"/>
            </a:solidFill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A7381E8F-BB40-2533-25EE-FB7F93085B10}"/>
                  </a:ext>
                </a:extLst>
              </p:cNvPr>
              <p:cNvSpPr/>
              <p:nvPr/>
            </p:nvSpPr>
            <p:spPr>
              <a:xfrm>
                <a:off x="5599311" y="3624852"/>
                <a:ext cx="25256" cy="33675"/>
              </a:xfrm>
              <a:custGeom>
                <a:avLst/>
                <a:gdLst>
                  <a:gd name="connsiteX0" fmla="*/ 12632 w 25256"/>
                  <a:gd name="connsiteY0" fmla="*/ -309 h 33675"/>
                  <a:gd name="connsiteX1" fmla="*/ 25261 w 25256"/>
                  <a:gd name="connsiteY1" fmla="*/ 12319 h 33675"/>
                  <a:gd name="connsiteX2" fmla="*/ 25261 w 25256"/>
                  <a:gd name="connsiteY2" fmla="*/ 20738 h 33675"/>
                  <a:gd name="connsiteX3" fmla="*/ 12632 w 25256"/>
                  <a:gd name="connsiteY3" fmla="*/ 33366 h 33675"/>
                  <a:gd name="connsiteX4" fmla="*/ 4 w 25256"/>
                  <a:gd name="connsiteY4" fmla="*/ 20738 h 33675"/>
                  <a:gd name="connsiteX5" fmla="*/ 4 w 25256"/>
                  <a:gd name="connsiteY5" fmla="*/ 12319 h 33675"/>
                  <a:gd name="connsiteX6" fmla="*/ 12632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32" y="-309"/>
                    </a:moveTo>
                    <a:cubicBezTo>
                      <a:pt x="19607" y="-309"/>
                      <a:pt x="25261" y="5344"/>
                      <a:pt x="25261" y="12319"/>
                    </a:cubicBezTo>
                    <a:lnTo>
                      <a:pt x="25261" y="20738"/>
                    </a:lnTo>
                    <a:cubicBezTo>
                      <a:pt x="25261" y="27712"/>
                      <a:pt x="19607" y="33366"/>
                      <a:pt x="12632" y="33366"/>
                    </a:cubicBezTo>
                    <a:cubicBezTo>
                      <a:pt x="5658" y="33366"/>
                      <a:pt x="4" y="27712"/>
                      <a:pt x="4" y="20738"/>
                    </a:cubicBezTo>
                    <a:lnTo>
                      <a:pt x="4" y="12319"/>
                    </a:lnTo>
                    <a:cubicBezTo>
                      <a:pt x="4" y="5345"/>
                      <a:pt x="5658" y="-309"/>
                      <a:pt x="12632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6AEAE3E3-D966-D234-01D7-183D10CC6081}"/>
                  </a:ext>
                </a:extLst>
              </p:cNvPr>
              <p:cNvSpPr/>
              <p:nvPr/>
            </p:nvSpPr>
            <p:spPr>
              <a:xfrm>
                <a:off x="5560544" y="3624852"/>
                <a:ext cx="25256" cy="33675"/>
              </a:xfrm>
              <a:custGeom>
                <a:avLst/>
                <a:gdLst>
                  <a:gd name="connsiteX0" fmla="*/ 12632 w 25256"/>
                  <a:gd name="connsiteY0" fmla="*/ -309 h 33675"/>
                  <a:gd name="connsiteX1" fmla="*/ 25261 w 25256"/>
                  <a:gd name="connsiteY1" fmla="*/ 12319 h 33675"/>
                  <a:gd name="connsiteX2" fmla="*/ 25261 w 25256"/>
                  <a:gd name="connsiteY2" fmla="*/ 20738 h 33675"/>
                  <a:gd name="connsiteX3" fmla="*/ 12632 w 25256"/>
                  <a:gd name="connsiteY3" fmla="*/ 33366 h 33675"/>
                  <a:gd name="connsiteX4" fmla="*/ 4 w 25256"/>
                  <a:gd name="connsiteY4" fmla="*/ 20738 h 33675"/>
                  <a:gd name="connsiteX5" fmla="*/ 4 w 25256"/>
                  <a:gd name="connsiteY5" fmla="*/ 12319 h 33675"/>
                  <a:gd name="connsiteX6" fmla="*/ 12632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32" y="-309"/>
                    </a:moveTo>
                    <a:cubicBezTo>
                      <a:pt x="19607" y="-309"/>
                      <a:pt x="25261" y="5344"/>
                      <a:pt x="25261" y="12319"/>
                    </a:cubicBezTo>
                    <a:lnTo>
                      <a:pt x="25261" y="20738"/>
                    </a:lnTo>
                    <a:cubicBezTo>
                      <a:pt x="25261" y="27712"/>
                      <a:pt x="19607" y="33366"/>
                      <a:pt x="12632" y="33366"/>
                    </a:cubicBezTo>
                    <a:cubicBezTo>
                      <a:pt x="5658" y="33366"/>
                      <a:pt x="4" y="27712"/>
                      <a:pt x="4" y="20738"/>
                    </a:cubicBezTo>
                    <a:lnTo>
                      <a:pt x="4" y="12319"/>
                    </a:lnTo>
                    <a:cubicBezTo>
                      <a:pt x="4" y="5345"/>
                      <a:pt x="5658" y="-309"/>
                      <a:pt x="12632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11014E5D-0BE3-6189-623B-0CFAFCE7ABF4}"/>
                  </a:ext>
                </a:extLst>
              </p:cNvPr>
              <p:cNvSpPr/>
              <p:nvPr/>
            </p:nvSpPr>
            <p:spPr>
              <a:xfrm>
                <a:off x="5521682" y="3624852"/>
                <a:ext cx="25256" cy="33675"/>
              </a:xfrm>
              <a:custGeom>
                <a:avLst/>
                <a:gdLst>
                  <a:gd name="connsiteX0" fmla="*/ 12632 w 25256"/>
                  <a:gd name="connsiteY0" fmla="*/ -309 h 33675"/>
                  <a:gd name="connsiteX1" fmla="*/ 25261 w 25256"/>
                  <a:gd name="connsiteY1" fmla="*/ 12319 h 33675"/>
                  <a:gd name="connsiteX2" fmla="*/ 25261 w 25256"/>
                  <a:gd name="connsiteY2" fmla="*/ 20738 h 33675"/>
                  <a:gd name="connsiteX3" fmla="*/ 12632 w 25256"/>
                  <a:gd name="connsiteY3" fmla="*/ 33366 h 33675"/>
                  <a:gd name="connsiteX4" fmla="*/ 4 w 25256"/>
                  <a:gd name="connsiteY4" fmla="*/ 20738 h 33675"/>
                  <a:gd name="connsiteX5" fmla="*/ 4 w 25256"/>
                  <a:gd name="connsiteY5" fmla="*/ 12319 h 33675"/>
                  <a:gd name="connsiteX6" fmla="*/ 12632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32" y="-309"/>
                    </a:moveTo>
                    <a:cubicBezTo>
                      <a:pt x="19607" y="-309"/>
                      <a:pt x="25261" y="5344"/>
                      <a:pt x="25261" y="12319"/>
                    </a:cubicBezTo>
                    <a:lnTo>
                      <a:pt x="25261" y="20738"/>
                    </a:lnTo>
                    <a:cubicBezTo>
                      <a:pt x="25261" y="27712"/>
                      <a:pt x="19607" y="33366"/>
                      <a:pt x="12632" y="33366"/>
                    </a:cubicBezTo>
                    <a:cubicBezTo>
                      <a:pt x="5658" y="33366"/>
                      <a:pt x="4" y="27712"/>
                      <a:pt x="4" y="20738"/>
                    </a:cubicBezTo>
                    <a:lnTo>
                      <a:pt x="4" y="12319"/>
                    </a:lnTo>
                    <a:cubicBezTo>
                      <a:pt x="4" y="5345"/>
                      <a:pt x="5658" y="-309"/>
                      <a:pt x="12632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78650B26-D2F0-42AA-9980-8C8796B14CF4}"/>
                  </a:ext>
                </a:extLst>
              </p:cNvPr>
              <p:cNvSpPr/>
              <p:nvPr/>
            </p:nvSpPr>
            <p:spPr>
              <a:xfrm>
                <a:off x="5482915" y="3624852"/>
                <a:ext cx="25256" cy="33675"/>
              </a:xfrm>
              <a:custGeom>
                <a:avLst/>
                <a:gdLst>
                  <a:gd name="connsiteX0" fmla="*/ 12632 w 25256"/>
                  <a:gd name="connsiteY0" fmla="*/ -309 h 33675"/>
                  <a:gd name="connsiteX1" fmla="*/ 25261 w 25256"/>
                  <a:gd name="connsiteY1" fmla="*/ 12319 h 33675"/>
                  <a:gd name="connsiteX2" fmla="*/ 25261 w 25256"/>
                  <a:gd name="connsiteY2" fmla="*/ 20738 h 33675"/>
                  <a:gd name="connsiteX3" fmla="*/ 12632 w 25256"/>
                  <a:gd name="connsiteY3" fmla="*/ 33366 h 33675"/>
                  <a:gd name="connsiteX4" fmla="*/ 4 w 25256"/>
                  <a:gd name="connsiteY4" fmla="*/ 20738 h 33675"/>
                  <a:gd name="connsiteX5" fmla="*/ 4 w 25256"/>
                  <a:gd name="connsiteY5" fmla="*/ 12319 h 33675"/>
                  <a:gd name="connsiteX6" fmla="*/ 12632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32" y="-309"/>
                    </a:moveTo>
                    <a:cubicBezTo>
                      <a:pt x="19607" y="-309"/>
                      <a:pt x="25261" y="5344"/>
                      <a:pt x="25261" y="12319"/>
                    </a:cubicBezTo>
                    <a:lnTo>
                      <a:pt x="25261" y="20738"/>
                    </a:lnTo>
                    <a:cubicBezTo>
                      <a:pt x="25261" y="27712"/>
                      <a:pt x="19607" y="33366"/>
                      <a:pt x="12632" y="33366"/>
                    </a:cubicBezTo>
                    <a:cubicBezTo>
                      <a:pt x="5658" y="33366"/>
                      <a:pt x="4" y="27712"/>
                      <a:pt x="4" y="20738"/>
                    </a:cubicBezTo>
                    <a:lnTo>
                      <a:pt x="4" y="12319"/>
                    </a:lnTo>
                    <a:cubicBezTo>
                      <a:pt x="4" y="5345"/>
                      <a:pt x="5658" y="-309"/>
                      <a:pt x="12632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7295FF05-3846-03CC-DD94-337FB6EA112F}"/>
                  </a:ext>
                </a:extLst>
              </p:cNvPr>
              <p:cNvSpPr/>
              <p:nvPr/>
            </p:nvSpPr>
            <p:spPr>
              <a:xfrm>
                <a:off x="5444148" y="3624852"/>
                <a:ext cx="25256" cy="33675"/>
              </a:xfrm>
              <a:custGeom>
                <a:avLst/>
                <a:gdLst>
                  <a:gd name="connsiteX0" fmla="*/ 12632 w 25256"/>
                  <a:gd name="connsiteY0" fmla="*/ -309 h 33675"/>
                  <a:gd name="connsiteX1" fmla="*/ 25261 w 25256"/>
                  <a:gd name="connsiteY1" fmla="*/ 12319 h 33675"/>
                  <a:gd name="connsiteX2" fmla="*/ 25261 w 25256"/>
                  <a:gd name="connsiteY2" fmla="*/ 20738 h 33675"/>
                  <a:gd name="connsiteX3" fmla="*/ 12632 w 25256"/>
                  <a:gd name="connsiteY3" fmla="*/ 33366 h 33675"/>
                  <a:gd name="connsiteX4" fmla="*/ 4 w 25256"/>
                  <a:gd name="connsiteY4" fmla="*/ 20738 h 33675"/>
                  <a:gd name="connsiteX5" fmla="*/ 4 w 25256"/>
                  <a:gd name="connsiteY5" fmla="*/ 12319 h 33675"/>
                  <a:gd name="connsiteX6" fmla="*/ 12632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32" y="-309"/>
                    </a:moveTo>
                    <a:cubicBezTo>
                      <a:pt x="19607" y="-309"/>
                      <a:pt x="25261" y="5344"/>
                      <a:pt x="25261" y="12319"/>
                    </a:cubicBezTo>
                    <a:lnTo>
                      <a:pt x="25261" y="20738"/>
                    </a:lnTo>
                    <a:cubicBezTo>
                      <a:pt x="25261" y="27712"/>
                      <a:pt x="19607" y="33366"/>
                      <a:pt x="12632" y="33366"/>
                    </a:cubicBezTo>
                    <a:cubicBezTo>
                      <a:pt x="5658" y="33366"/>
                      <a:pt x="4" y="27712"/>
                      <a:pt x="4" y="20738"/>
                    </a:cubicBezTo>
                    <a:lnTo>
                      <a:pt x="4" y="12319"/>
                    </a:lnTo>
                    <a:cubicBezTo>
                      <a:pt x="4" y="5345"/>
                      <a:pt x="5658" y="-309"/>
                      <a:pt x="12632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9DE0554C-559B-D1ED-C1C5-93908AE5EE7C}"/>
                  </a:ext>
                </a:extLst>
              </p:cNvPr>
              <p:cNvSpPr/>
              <p:nvPr/>
            </p:nvSpPr>
            <p:spPr>
              <a:xfrm>
                <a:off x="5405382" y="3624852"/>
                <a:ext cx="25256" cy="33675"/>
              </a:xfrm>
              <a:custGeom>
                <a:avLst/>
                <a:gdLst>
                  <a:gd name="connsiteX0" fmla="*/ 12632 w 25256"/>
                  <a:gd name="connsiteY0" fmla="*/ -309 h 33675"/>
                  <a:gd name="connsiteX1" fmla="*/ 25261 w 25256"/>
                  <a:gd name="connsiteY1" fmla="*/ 12319 h 33675"/>
                  <a:gd name="connsiteX2" fmla="*/ 25261 w 25256"/>
                  <a:gd name="connsiteY2" fmla="*/ 20738 h 33675"/>
                  <a:gd name="connsiteX3" fmla="*/ 12632 w 25256"/>
                  <a:gd name="connsiteY3" fmla="*/ 33366 h 33675"/>
                  <a:gd name="connsiteX4" fmla="*/ 4 w 25256"/>
                  <a:gd name="connsiteY4" fmla="*/ 20738 h 33675"/>
                  <a:gd name="connsiteX5" fmla="*/ 4 w 25256"/>
                  <a:gd name="connsiteY5" fmla="*/ 12319 h 33675"/>
                  <a:gd name="connsiteX6" fmla="*/ 12632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32" y="-309"/>
                    </a:moveTo>
                    <a:cubicBezTo>
                      <a:pt x="19607" y="-309"/>
                      <a:pt x="25261" y="5344"/>
                      <a:pt x="25261" y="12319"/>
                    </a:cubicBezTo>
                    <a:lnTo>
                      <a:pt x="25261" y="20738"/>
                    </a:lnTo>
                    <a:cubicBezTo>
                      <a:pt x="25261" y="27712"/>
                      <a:pt x="19607" y="33366"/>
                      <a:pt x="12632" y="33366"/>
                    </a:cubicBezTo>
                    <a:cubicBezTo>
                      <a:pt x="5658" y="33366"/>
                      <a:pt x="4" y="27712"/>
                      <a:pt x="4" y="20738"/>
                    </a:cubicBezTo>
                    <a:lnTo>
                      <a:pt x="4" y="12319"/>
                    </a:lnTo>
                    <a:cubicBezTo>
                      <a:pt x="4" y="5345"/>
                      <a:pt x="5658" y="-309"/>
                      <a:pt x="12632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0F06CC1B-5C27-1F30-72E5-7DC0A2C7882E}"/>
                  </a:ext>
                </a:extLst>
              </p:cNvPr>
              <p:cNvSpPr/>
              <p:nvPr/>
            </p:nvSpPr>
            <p:spPr>
              <a:xfrm>
                <a:off x="5366615" y="3624852"/>
                <a:ext cx="25256" cy="33675"/>
              </a:xfrm>
              <a:custGeom>
                <a:avLst/>
                <a:gdLst>
                  <a:gd name="connsiteX0" fmla="*/ 12632 w 25256"/>
                  <a:gd name="connsiteY0" fmla="*/ -309 h 33675"/>
                  <a:gd name="connsiteX1" fmla="*/ 25261 w 25256"/>
                  <a:gd name="connsiteY1" fmla="*/ 12319 h 33675"/>
                  <a:gd name="connsiteX2" fmla="*/ 25261 w 25256"/>
                  <a:gd name="connsiteY2" fmla="*/ 20738 h 33675"/>
                  <a:gd name="connsiteX3" fmla="*/ 12632 w 25256"/>
                  <a:gd name="connsiteY3" fmla="*/ 33366 h 33675"/>
                  <a:gd name="connsiteX4" fmla="*/ 4 w 25256"/>
                  <a:gd name="connsiteY4" fmla="*/ 20738 h 33675"/>
                  <a:gd name="connsiteX5" fmla="*/ 4 w 25256"/>
                  <a:gd name="connsiteY5" fmla="*/ 12319 h 33675"/>
                  <a:gd name="connsiteX6" fmla="*/ 12632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32" y="-309"/>
                    </a:moveTo>
                    <a:cubicBezTo>
                      <a:pt x="19607" y="-309"/>
                      <a:pt x="25261" y="5344"/>
                      <a:pt x="25261" y="12319"/>
                    </a:cubicBezTo>
                    <a:lnTo>
                      <a:pt x="25261" y="20738"/>
                    </a:lnTo>
                    <a:cubicBezTo>
                      <a:pt x="25261" y="27712"/>
                      <a:pt x="19607" y="33366"/>
                      <a:pt x="12632" y="33366"/>
                    </a:cubicBezTo>
                    <a:cubicBezTo>
                      <a:pt x="5658" y="33366"/>
                      <a:pt x="4" y="27712"/>
                      <a:pt x="4" y="20738"/>
                    </a:cubicBezTo>
                    <a:lnTo>
                      <a:pt x="4" y="12319"/>
                    </a:lnTo>
                    <a:cubicBezTo>
                      <a:pt x="4" y="5345"/>
                      <a:pt x="5658" y="-309"/>
                      <a:pt x="12632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F998B2CE-781A-FAE5-6F8D-FB141038B936}"/>
                  </a:ext>
                </a:extLst>
              </p:cNvPr>
              <p:cNvSpPr/>
              <p:nvPr/>
            </p:nvSpPr>
            <p:spPr>
              <a:xfrm>
                <a:off x="5327753" y="3624852"/>
                <a:ext cx="25256" cy="33675"/>
              </a:xfrm>
              <a:custGeom>
                <a:avLst/>
                <a:gdLst>
                  <a:gd name="connsiteX0" fmla="*/ 12632 w 25256"/>
                  <a:gd name="connsiteY0" fmla="*/ -309 h 33675"/>
                  <a:gd name="connsiteX1" fmla="*/ 25261 w 25256"/>
                  <a:gd name="connsiteY1" fmla="*/ 12319 h 33675"/>
                  <a:gd name="connsiteX2" fmla="*/ 25261 w 25256"/>
                  <a:gd name="connsiteY2" fmla="*/ 20738 h 33675"/>
                  <a:gd name="connsiteX3" fmla="*/ 12632 w 25256"/>
                  <a:gd name="connsiteY3" fmla="*/ 33366 h 33675"/>
                  <a:gd name="connsiteX4" fmla="*/ 4 w 25256"/>
                  <a:gd name="connsiteY4" fmla="*/ 20738 h 33675"/>
                  <a:gd name="connsiteX5" fmla="*/ 4 w 25256"/>
                  <a:gd name="connsiteY5" fmla="*/ 12319 h 33675"/>
                  <a:gd name="connsiteX6" fmla="*/ 12632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32" y="-309"/>
                    </a:moveTo>
                    <a:cubicBezTo>
                      <a:pt x="19607" y="-309"/>
                      <a:pt x="25261" y="5344"/>
                      <a:pt x="25261" y="12319"/>
                    </a:cubicBezTo>
                    <a:lnTo>
                      <a:pt x="25261" y="20738"/>
                    </a:lnTo>
                    <a:cubicBezTo>
                      <a:pt x="25261" y="27712"/>
                      <a:pt x="19607" y="33366"/>
                      <a:pt x="12632" y="33366"/>
                    </a:cubicBezTo>
                    <a:cubicBezTo>
                      <a:pt x="5658" y="33366"/>
                      <a:pt x="4" y="27712"/>
                      <a:pt x="4" y="20738"/>
                    </a:cubicBezTo>
                    <a:lnTo>
                      <a:pt x="4" y="12319"/>
                    </a:lnTo>
                    <a:cubicBezTo>
                      <a:pt x="4" y="5345"/>
                      <a:pt x="5658" y="-309"/>
                      <a:pt x="12632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6553ADE9-5181-C4D8-65E6-7AA349D28047}"/>
                  </a:ext>
                </a:extLst>
              </p:cNvPr>
              <p:cNvSpPr/>
              <p:nvPr/>
            </p:nvSpPr>
            <p:spPr>
              <a:xfrm>
                <a:off x="5288986" y="3624852"/>
                <a:ext cx="25256" cy="33675"/>
              </a:xfrm>
              <a:custGeom>
                <a:avLst/>
                <a:gdLst>
                  <a:gd name="connsiteX0" fmla="*/ 12632 w 25256"/>
                  <a:gd name="connsiteY0" fmla="*/ -309 h 33675"/>
                  <a:gd name="connsiteX1" fmla="*/ 25261 w 25256"/>
                  <a:gd name="connsiteY1" fmla="*/ 12319 h 33675"/>
                  <a:gd name="connsiteX2" fmla="*/ 25261 w 25256"/>
                  <a:gd name="connsiteY2" fmla="*/ 20738 h 33675"/>
                  <a:gd name="connsiteX3" fmla="*/ 12632 w 25256"/>
                  <a:gd name="connsiteY3" fmla="*/ 33366 h 33675"/>
                  <a:gd name="connsiteX4" fmla="*/ 4 w 25256"/>
                  <a:gd name="connsiteY4" fmla="*/ 20738 h 33675"/>
                  <a:gd name="connsiteX5" fmla="*/ 4 w 25256"/>
                  <a:gd name="connsiteY5" fmla="*/ 12319 h 33675"/>
                  <a:gd name="connsiteX6" fmla="*/ 12632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32" y="-309"/>
                    </a:moveTo>
                    <a:cubicBezTo>
                      <a:pt x="19607" y="-309"/>
                      <a:pt x="25261" y="5344"/>
                      <a:pt x="25261" y="12319"/>
                    </a:cubicBezTo>
                    <a:lnTo>
                      <a:pt x="25261" y="20738"/>
                    </a:lnTo>
                    <a:cubicBezTo>
                      <a:pt x="25261" y="27712"/>
                      <a:pt x="19607" y="33366"/>
                      <a:pt x="12632" y="33366"/>
                    </a:cubicBezTo>
                    <a:cubicBezTo>
                      <a:pt x="5658" y="33366"/>
                      <a:pt x="4" y="27712"/>
                      <a:pt x="4" y="20738"/>
                    </a:cubicBezTo>
                    <a:lnTo>
                      <a:pt x="4" y="12319"/>
                    </a:lnTo>
                    <a:cubicBezTo>
                      <a:pt x="4" y="5345"/>
                      <a:pt x="5658" y="-309"/>
                      <a:pt x="12632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8703F539-6289-703A-E79A-D44EAA09D757}"/>
                  </a:ext>
                </a:extLst>
              </p:cNvPr>
              <p:cNvSpPr/>
              <p:nvPr/>
            </p:nvSpPr>
            <p:spPr>
              <a:xfrm>
                <a:off x="5250219" y="3624852"/>
                <a:ext cx="25256" cy="33675"/>
              </a:xfrm>
              <a:custGeom>
                <a:avLst/>
                <a:gdLst>
                  <a:gd name="connsiteX0" fmla="*/ 12632 w 25256"/>
                  <a:gd name="connsiteY0" fmla="*/ -309 h 33675"/>
                  <a:gd name="connsiteX1" fmla="*/ 25261 w 25256"/>
                  <a:gd name="connsiteY1" fmla="*/ 12319 h 33675"/>
                  <a:gd name="connsiteX2" fmla="*/ 25261 w 25256"/>
                  <a:gd name="connsiteY2" fmla="*/ 20738 h 33675"/>
                  <a:gd name="connsiteX3" fmla="*/ 12632 w 25256"/>
                  <a:gd name="connsiteY3" fmla="*/ 33366 h 33675"/>
                  <a:gd name="connsiteX4" fmla="*/ 4 w 25256"/>
                  <a:gd name="connsiteY4" fmla="*/ 20738 h 33675"/>
                  <a:gd name="connsiteX5" fmla="*/ 4 w 25256"/>
                  <a:gd name="connsiteY5" fmla="*/ 12319 h 33675"/>
                  <a:gd name="connsiteX6" fmla="*/ 12632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32" y="-309"/>
                    </a:moveTo>
                    <a:cubicBezTo>
                      <a:pt x="19607" y="-309"/>
                      <a:pt x="25261" y="5344"/>
                      <a:pt x="25261" y="12319"/>
                    </a:cubicBezTo>
                    <a:lnTo>
                      <a:pt x="25261" y="20738"/>
                    </a:lnTo>
                    <a:cubicBezTo>
                      <a:pt x="25261" y="27712"/>
                      <a:pt x="19607" y="33366"/>
                      <a:pt x="12632" y="33366"/>
                    </a:cubicBezTo>
                    <a:cubicBezTo>
                      <a:pt x="5658" y="33366"/>
                      <a:pt x="4" y="27712"/>
                      <a:pt x="4" y="20738"/>
                    </a:cubicBezTo>
                    <a:lnTo>
                      <a:pt x="4" y="12319"/>
                    </a:lnTo>
                    <a:cubicBezTo>
                      <a:pt x="4" y="5345"/>
                      <a:pt x="5658" y="-309"/>
                      <a:pt x="12632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5AE10EAB-BD02-8465-02F4-96754AD8615B}"/>
                  </a:ext>
                </a:extLst>
              </p:cNvPr>
              <p:cNvSpPr/>
              <p:nvPr/>
            </p:nvSpPr>
            <p:spPr>
              <a:xfrm>
                <a:off x="5211453" y="3624852"/>
                <a:ext cx="25256" cy="33675"/>
              </a:xfrm>
              <a:custGeom>
                <a:avLst/>
                <a:gdLst>
                  <a:gd name="connsiteX0" fmla="*/ 12632 w 25256"/>
                  <a:gd name="connsiteY0" fmla="*/ -309 h 33675"/>
                  <a:gd name="connsiteX1" fmla="*/ 25261 w 25256"/>
                  <a:gd name="connsiteY1" fmla="*/ 12319 h 33675"/>
                  <a:gd name="connsiteX2" fmla="*/ 25261 w 25256"/>
                  <a:gd name="connsiteY2" fmla="*/ 20738 h 33675"/>
                  <a:gd name="connsiteX3" fmla="*/ 12632 w 25256"/>
                  <a:gd name="connsiteY3" fmla="*/ 33366 h 33675"/>
                  <a:gd name="connsiteX4" fmla="*/ 4 w 25256"/>
                  <a:gd name="connsiteY4" fmla="*/ 20738 h 33675"/>
                  <a:gd name="connsiteX5" fmla="*/ 4 w 25256"/>
                  <a:gd name="connsiteY5" fmla="*/ 12319 h 33675"/>
                  <a:gd name="connsiteX6" fmla="*/ 12632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32" y="-309"/>
                    </a:moveTo>
                    <a:cubicBezTo>
                      <a:pt x="19607" y="-309"/>
                      <a:pt x="25261" y="5344"/>
                      <a:pt x="25261" y="12319"/>
                    </a:cubicBezTo>
                    <a:lnTo>
                      <a:pt x="25261" y="20738"/>
                    </a:lnTo>
                    <a:cubicBezTo>
                      <a:pt x="25261" y="27712"/>
                      <a:pt x="19607" y="33366"/>
                      <a:pt x="12632" y="33366"/>
                    </a:cubicBezTo>
                    <a:cubicBezTo>
                      <a:pt x="5658" y="33366"/>
                      <a:pt x="4" y="27712"/>
                      <a:pt x="4" y="20738"/>
                    </a:cubicBezTo>
                    <a:lnTo>
                      <a:pt x="4" y="12319"/>
                    </a:lnTo>
                    <a:cubicBezTo>
                      <a:pt x="4" y="5345"/>
                      <a:pt x="5658" y="-309"/>
                      <a:pt x="12632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B979AA45-FE0B-C7F0-03AB-90FF0366695E}"/>
                  </a:ext>
                </a:extLst>
              </p:cNvPr>
              <p:cNvSpPr/>
              <p:nvPr/>
            </p:nvSpPr>
            <p:spPr>
              <a:xfrm>
                <a:off x="5172591" y="3624852"/>
                <a:ext cx="25256" cy="33675"/>
              </a:xfrm>
              <a:custGeom>
                <a:avLst/>
                <a:gdLst>
                  <a:gd name="connsiteX0" fmla="*/ 12632 w 25256"/>
                  <a:gd name="connsiteY0" fmla="*/ -309 h 33675"/>
                  <a:gd name="connsiteX1" fmla="*/ 25261 w 25256"/>
                  <a:gd name="connsiteY1" fmla="*/ 12319 h 33675"/>
                  <a:gd name="connsiteX2" fmla="*/ 25261 w 25256"/>
                  <a:gd name="connsiteY2" fmla="*/ 20738 h 33675"/>
                  <a:gd name="connsiteX3" fmla="*/ 12632 w 25256"/>
                  <a:gd name="connsiteY3" fmla="*/ 33366 h 33675"/>
                  <a:gd name="connsiteX4" fmla="*/ 4 w 25256"/>
                  <a:gd name="connsiteY4" fmla="*/ 20738 h 33675"/>
                  <a:gd name="connsiteX5" fmla="*/ 4 w 25256"/>
                  <a:gd name="connsiteY5" fmla="*/ 12319 h 33675"/>
                  <a:gd name="connsiteX6" fmla="*/ 12632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32" y="-309"/>
                    </a:moveTo>
                    <a:cubicBezTo>
                      <a:pt x="19607" y="-309"/>
                      <a:pt x="25261" y="5344"/>
                      <a:pt x="25261" y="12319"/>
                    </a:cubicBezTo>
                    <a:lnTo>
                      <a:pt x="25261" y="20738"/>
                    </a:lnTo>
                    <a:cubicBezTo>
                      <a:pt x="25261" y="27712"/>
                      <a:pt x="19607" y="33366"/>
                      <a:pt x="12632" y="33366"/>
                    </a:cubicBezTo>
                    <a:cubicBezTo>
                      <a:pt x="5658" y="33366"/>
                      <a:pt x="4" y="27712"/>
                      <a:pt x="4" y="20738"/>
                    </a:cubicBezTo>
                    <a:lnTo>
                      <a:pt x="4" y="12319"/>
                    </a:lnTo>
                    <a:cubicBezTo>
                      <a:pt x="4" y="5345"/>
                      <a:pt x="5658" y="-309"/>
                      <a:pt x="12632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E572F6F-6F76-3867-DAFD-4816A4B70094}"/>
                  </a:ext>
                </a:extLst>
              </p:cNvPr>
              <p:cNvSpPr/>
              <p:nvPr/>
            </p:nvSpPr>
            <p:spPr>
              <a:xfrm>
                <a:off x="5638077" y="3624852"/>
                <a:ext cx="25256" cy="33675"/>
              </a:xfrm>
              <a:custGeom>
                <a:avLst/>
                <a:gdLst>
                  <a:gd name="connsiteX0" fmla="*/ 12632 w 25256"/>
                  <a:gd name="connsiteY0" fmla="*/ -309 h 33675"/>
                  <a:gd name="connsiteX1" fmla="*/ 25261 w 25256"/>
                  <a:gd name="connsiteY1" fmla="*/ 12319 h 33675"/>
                  <a:gd name="connsiteX2" fmla="*/ 25261 w 25256"/>
                  <a:gd name="connsiteY2" fmla="*/ 20738 h 33675"/>
                  <a:gd name="connsiteX3" fmla="*/ 12632 w 25256"/>
                  <a:gd name="connsiteY3" fmla="*/ 33366 h 33675"/>
                  <a:gd name="connsiteX4" fmla="*/ 4 w 25256"/>
                  <a:gd name="connsiteY4" fmla="*/ 20738 h 33675"/>
                  <a:gd name="connsiteX5" fmla="*/ 4 w 25256"/>
                  <a:gd name="connsiteY5" fmla="*/ 12319 h 33675"/>
                  <a:gd name="connsiteX6" fmla="*/ 12632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32" y="-309"/>
                    </a:moveTo>
                    <a:cubicBezTo>
                      <a:pt x="19607" y="-309"/>
                      <a:pt x="25261" y="5344"/>
                      <a:pt x="25261" y="12319"/>
                    </a:cubicBezTo>
                    <a:lnTo>
                      <a:pt x="25261" y="20738"/>
                    </a:lnTo>
                    <a:cubicBezTo>
                      <a:pt x="25261" y="27712"/>
                      <a:pt x="19607" y="33366"/>
                      <a:pt x="12632" y="33366"/>
                    </a:cubicBezTo>
                    <a:cubicBezTo>
                      <a:pt x="5658" y="33366"/>
                      <a:pt x="4" y="27712"/>
                      <a:pt x="4" y="20738"/>
                    </a:cubicBezTo>
                    <a:lnTo>
                      <a:pt x="4" y="12319"/>
                    </a:lnTo>
                    <a:cubicBezTo>
                      <a:pt x="4" y="5345"/>
                      <a:pt x="5658" y="-309"/>
                      <a:pt x="12632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5" name="图形 2">
              <a:extLst>
                <a:ext uri="{FF2B5EF4-FFF2-40B4-BE49-F238E27FC236}">
                  <a16:creationId xmlns:a16="http://schemas.microsoft.com/office/drawing/2014/main" id="{FF339CAE-3942-7C8E-1B13-2D5F2C9BAF72}"/>
                </a:ext>
              </a:extLst>
            </p:cNvPr>
            <p:cNvGrpSpPr/>
            <p:nvPr/>
          </p:nvGrpSpPr>
          <p:grpSpPr>
            <a:xfrm>
              <a:off x="5680083" y="3624852"/>
              <a:ext cx="490743" cy="33675"/>
              <a:chOff x="5680083" y="3624852"/>
              <a:chExt cx="490743" cy="33675"/>
            </a:xfrm>
            <a:solidFill>
              <a:srgbClr val="808080"/>
            </a:solidFill>
          </p:grpSpPr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31A680C9-C38E-36E8-6331-81F21E614E50}"/>
                  </a:ext>
                </a:extLst>
              </p:cNvPr>
              <p:cNvSpPr/>
              <p:nvPr/>
            </p:nvSpPr>
            <p:spPr>
              <a:xfrm>
                <a:off x="6106803" y="3624852"/>
                <a:ext cx="25256" cy="33675"/>
              </a:xfrm>
              <a:custGeom>
                <a:avLst/>
                <a:gdLst>
                  <a:gd name="connsiteX0" fmla="*/ 12686 w 25256"/>
                  <a:gd name="connsiteY0" fmla="*/ -309 h 33675"/>
                  <a:gd name="connsiteX1" fmla="*/ 25314 w 25256"/>
                  <a:gd name="connsiteY1" fmla="*/ 12319 h 33675"/>
                  <a:gd name="connsiteX2" fmla="*/ 25314 w 25256"/>
                  <a:gd name="connsiteY2" fmla="*/ 20738 h 33675"/>
                  <a:gd name="connsiteX3" fmla="*/ 12686 w 25256"/>
                  <a:gd name="connsiteY3" fmla="*/ 33366 h 33675"/>
                  <a:gd name="connsiteX4" fmla="*/ 57 w 25256"/>
                  <a:gd name="connsiteY4" fmla="*/ 20738 h 33675"/>
                  <a:gd name="connsiteX5" fmla="*/ 57 w 25256"/>
                  <a:gd name="connsiteY5" fmla="*/ 12319 h 33675"/>
                  <a:gd name="connsiteX6" fmla="*/ 12686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86" y="-309"/>
                    </a:moveTo>
                    <a:cubicBezTo>
                      <a:pt x="19660" y="-309"/>
                      <a:pt x="25314" y="5344"/>
                      <a:pt x="25314" y="12319"/>
                    </a:cubicBezTo>
                    <a:lnTo>
                      <a:pt x="25314" y="20738"/>
                    </a:lnTo>
                    <a:cubicBezTo>
                      <a:pt x="25314" y="27712"/>
                      <a:pt x="19660" y="33366"/>
                      <a:pt x="12686" y="33366"/>
                    </a:cubicBezTo>
                    <a:cubicBezTo>
                      <a:pt x="5711" y="33366"/>
                      <a:pt x="57" y="27712"/>
                      <a:pt x="57" y="20738"/>
                    </a:cubicBezTo>
                    <a:lnTo>
                      <a:pt x="57" y="12319"/>
                    </a:lnTo>
                    <a:cubicBezTo>
                      <a:pt x="57" y="5345"/>
                      <a:pt x="5711" y="-309"/>
                      <a:pt x="12686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EB032778-2901-B376-975F-B3697775BE9F}"/>
                  </a:ext>
                </a:extLst>
              </p:cNvPr>
              <p:cNvSpPr/>
              <p:nvPr/>
            </p:nvSpPr>
            <p:spPr>
              <a:xfrm>
                <a:off x="6068036" y="3624852"/>
                <a:ext cx="25256" cy="33675"/>
              </a:xfrm>
              <a:custGeom>
                <a:avLst/>
                <a:gdLst>
                  <a:gd name="connsiteX0" fmla="*/ 12686 w 25256"/>
                  <a:gd name="connsiteY0" fmla="*/ -309 h 33675"/>
                  <a:gd name="connsiteX1" fmla="*/ 25314 w 25256"/>
                  <a:gd name="connsiteY1" fmla="*/ 12319 h 33675"/>
                  <a:gd name="connsiteX2" fmla="*/ 25314 w 25256"/>
                  <a:gd name="connsiteY2" fmla="*/ 20738 h 33675"/>
                  <a:gd name="connsiteX3" fmla="*/ 12686 w 25256"/>
                  <a:gd name="connsiteY3" fmla="*/ 33366 h 33675"/>
                  <a:gd name="connsiteX4" fmla="*/ 57 w 25256"/>
                  <a:gd name="connsiteY4" fmla="*/ 20738 h 33675"/>
                  <a:gd name="connsiteX5" fmla="*/ 57 w 25256"/>
                  <a:gd name="connsiteY5" fmla="*/ 12319 h 33675"/>
                  <a:gd name="connsiteX6" fmla="*/ 12686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86" y="-309"/>
                    </a:moveTo>
                    <a:cubicBezTo>
                      <a:pt x="19660" y="-309"/>
                      <a:pt x="25314" y="5344"/>
                      <a:pt x="25314" y="12319"/>
                    </a:cubicBezTo>
                    <a:lnTo>
                      <a:pt x="25314" y="20738"/>
                    </a:lnTo>
                    <a:cubicBezTo>
                      <a:pt x="25314" y="27712"/>
                      <a:pt x="19660" y="33366"/>
                      <a:pt x="12686" y="33366"/>
                    </a:cubicBezTo>
                    <a:cubicBezTo>
                      <a:pt x="5711" y="33366"/>
                      <a:pt x="57" y="27712"/>
                      <a:pt x="57" y="20738"/>
                    </a:cubicBezTo>
                    <a:lnTo>
                      <a:pt x="57" y="12319"/>
                    </a:lnTo>
                    <a:cubicBezTo>
                      <a:pt x="57" y="5345"/>
                      <a:pt x="5711" y="-309"/>
                      <a:pt x="12686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D035C18-A691-F8F6-007E-BBD1D8F81EF3}"/>
                  </a:ext>
                </a:extLst>
              </p:cNvPr>
              <p:cNvSpPr/>
              <p:nvPr/>
            </p:nvSpPr>
            <p:spPr>
              <a:xfrm>
                <a:off x="6029174" y="3624852"/>
                <a:ext cx="25256" cy="33675"/>
              </a:xfrm>
              <a:custGeom>
                <a:avLst/>
                <a:gdLst>
                  <a:gd name="connsiteX0" fmla="*/ 12686 w 25256"/>
                  <a:gd name="connsiteY0" fmla="*/ -309 h 33675"/>
                  <a:gd name="connsiteX1" fmla="*/ 25314 w 25256"/>
                  <a:gd name="connsiteY1" fmla="*/ 12319 h 33675"/>
                  <a:gd name="connsiteX2" fmla="*/ 25314 w 25256"/>
                  <a:gd name="connsiteY2" fmla="*/ 20738 h 33675"/>
                  <a:gd name="connsiteX3" fmla="*/ 12686 w 25256"/>
                  <a:gd name="connsiteY3" fmla="*/ 33366 h 33675"/>
                  <a:gd name="connsiteX4" fmla="*/ 57 w 25256"/>
                  <a:gd name="connsiteY4" fmla="*/ 20738 h 33675"/>
                  <a:gd name="connsiteX5" fmla="*/ 57 w 25256"/>
                  <a:gd name="connsiteY5" fmla="*/ 12319 h 33675"/>
                  <a:gd name="connsiteX6" fmla="*/ 12686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86" y="-309"/>
                    </a:moveTo>
                    <a:cubicBezTo>
                      <a:pt x="19660" y="-309"/>
                      <a:pt x="25314" y="5344"/>
                      <a:pt x="25314" y="12319"/>
                    </a:cubicBezTo>
                    <a:lnTo>
                      <a:pt x="25314" y="20738"/>
                    </a:lnTo>
                    <a:cubicBezTo>
                      <a:pt x="25314" y="27712"/>
                      <a:pt x="19660" y="33366"/>
                      <a:pt x="12686" y="33366"/>
                    </a:cubicBezTo>
                    <a:cubicBezTo>
                      <a:pt x="5711" y="33366"/>
                      <a:pt x="57" y="27712"/>
                      <a:pt x="57" y="20738"/>
                    </a:cubicBezTo>
                    <a:lnTo>
                      <a:pt x="57" y="12319"/>
                    </a:lnTo>
                    <a:cubicBezTo>
                      <a:pt x="57" y="5345"/>
                      <a:pt x="5711" y="-309"/>
                      <a:pt x="12686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BDB9F8AB-A83E-BD5B-7E33-9233C7D4C2B0}"/>
                  </a:ext>
                </a:extLst>
              </p:cNvPr>
              <p:cNvSpPr/>
              <p:nvPr/>
            </p:nvSpPr>
            <p:spPr>
              <a:xfrm>
                <a:off x="5990407" y="3624852"/>
                <a:ext cx="25256" cy="33675"/>
              </a:xfrm>
              <a:custGeom>
                <a:avLst/>
                <a:gdLst>
                  <a:gd name="connsiteX0" fmla="*/ 12686 w 25256"/>
                  <a:gd name="connsiteY0" fmla="*/ -309 h 33675"/>
                  <a:gd name="connsiteX1" fmla="*/ 25314 w 25256"/>
                  <a:gd name="connsiteY1" fmla="*/ 12319 h 33675"/>
                  <a:gd name="connsiteX2" fmla="*/ 25314 w 25256"/>
                  <a:gd name="connsiteY2" fmla="*/ 20738 h 33675"/>
                  <a:gd name="connsiteX3" fmla="*/ 12686 w 25256"/>
                  <a:gd name="connsiteY3" fmla="*/ 33366 h 33675"/>
                  <a:gd name="connsiteX4" fmla="*/ 57 w 25256"/>
                  <a:gd name="connsiteY4" fmla="*/ 20738 h 33675"/>
                  <a:gd name="connsiteX5" fmla="*/ 57 w 25256"/>
                  <a:gd name="connsiteY5" fmla="*/ 12319 h 33675"/>
                  <a:gd name="connsiteX6" fmla="*/ 12686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86" y="-309"/>
                    </a:moveTo>
                    <a:cubicBezTo>
                      <a:pt x="19660" y="-309"/>
                      <a:pt x="25314" y="5344"/>
                      <a:pt x="25314" y="12319"/>
                    </a:cubicBezTo>
                    <a:lnTo>
                      <a:pt x="25314" y="20738"/>
                    </a:lnTo>
                    <a:cubicBezTo>
                      <a:pt x="25314" y="27712"/>
                      <a:pt x="19660" y="33366"/>
                      <a:pt x="12686" y="33366"/>
                    </a:cubicBezTo>
                    <a:cubicBezTo>
                      <a:pt x="5711" y="33366"/>
                      <a:pt x="57" y="27712"/>
                      <a:pt x="57" y="20738"/>
                    </a:cubicBezTo>
                    <a:lnTo>
                      <a:pt x="57" y="12319"/>
                    </a:lnTo>
                    <a:cubicBezTo>
                      <a:pt x="57" y="5345"/>
                      <a:pt x="5711" y="-309"/>
                      <a:pt x="12686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8F7E3E05-26FE-5968-9491-20E27CB070F2}"/>
                  </a:ext>
                </a:extLst>
              </p:cNvPr>
              <p:cNvSpPr/>
              <p:nvPr/>
            </p:nvSpPr>
            <p:spPr>
              <a:xfrm>
                <a:off x="5951640" y="3624852"/>
                <a:ext cx="25256" cy="33675"/>
              </a:xfrm>
              <a:custGeom>
                <a:avLst/>
                <a:gdLst>
                  <a:gd name="connsiteX0" fmla="*/ 12686 w 25256"/>
                  <a:gd name="connsiteY0" fmla="*/ -309 h 33675"/>
                  <a:gd name="connsiteX1" fmla="*/ 25314 w 25256"/>
                  <a:gd name="connsiteY1" fmla="*/ 12319 h 33675"/>
                  <a:gd name="connsiteX2" fmla="*/ 25314 w 25256"/>
                  <a:gd name="connsiteY2" fmla="*/ 20738 h 33675"/>
                  <a:gd name="connsiteX3" fmla="*/ 12686 w 25256"/>
                  <a:gd name="connsiteY3" fmla="*/ 33366 h 33675"/>
                  <a:gd name="connsiteX4" fmla="*/ 57 w 25256"/>
                  <a:gd name="connsiteY4" fmla="*/ 20738 h 33675"/>
                  <a:gd name="connsiteX5" fmla="*/ 57 w 25256"/>
                  <a:gd name="connsiteY5" fmla="*/ 12319 h 33675"/>
                  <a:gd name="connsiteX6" fmla="*/ 12686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86" y="-309"/>
                    </a:moveTo>
                    <a:cubicBezTo>
                      <a:pt x="19660" y="-309"/>
                      <a:pt x="25314" y="5344"/>
                      <a:pt x="25314" y="12319"/>
                    </a:cubicBezTo>
                    <a:lnTo>
                      <a:pt x="25314" y="20738"/>
                    </a:lnTo>
                    <a:cubicBezTo>
                      <a:pt x="25314" y="27712"/>
                      <a:pt x="19660" y="33366"/>
                      <a:pt x="12686" y="33366"/>
                    </a:cubicBezTo>
                    <a:cubicBezTo>
                      <a:pt x="5711" y="33366"/>
                      <a:pt x="57" y="27712"/>
                      <a:pt x="57" y="20738"/>
                    </a:cubicBezTo>
                    <a:lnTo>
                      <a:pt x="57" y="12319"/>
                    </a:lnTo>
                    <a:cubicBezTo>
                      <a:pt x="57" y="5345"/>
                      <a:pt x="5711" y="-309"/>
                      <a:pt x="12686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90B3387D-2685-0C92-8732-E00C9CEB7611}"/>
                  </a:ext>
                </a:extLst>
              </p:cNvPr>
              <p:cNvSpPr/>
              <p:nvPr/>
            </p:nvSpPr>
            <p:spPr>
              <a:xfrm>
                <a:off x="5912874" y="3624852"/>
                <a:ext cx="25256" cy="33675"/>
              </a:xfrm>
              <a:custGeom>
                <a:avLst/>
                <a:gdLst>
                  <a:gd name="connsiteX0" fmla="*/ 12686 w 25256"/>
                  <a:gd name="connsiteY0" fmla="*/ -309 h 33675"/>
                  <a:gd name="connsiteX1" fmla="*/ 25314 w 25256"/>
                  <a:gd name="connsiteY1" fmla="*/ 12319 h 33675"/>
                  <a:gd name="connsiteX2" fmla="*/ 25314 w 25256"/>
                  <a:gd name="connsiteY2" fmla="*/ 20738 h 33675"/>
                  <a:gd name="connsiteX3" fmla="*/ 12686 w 25256"/>
                  <a:gd name="connsiteY3" fmla="*/ 33366 h 33675"/>
                  <a:gd name="connsiteX4" fmla="*/ 57 w 25256"/>
                  <a:gd name="connsiteY4" fmla="*/ 20738 h 33675"/>
                  <a:gd name="connsiteX5" fmla="*/ 57 w 25256"/>
                  <a:gd name="connsiteY5" fmla="*/ 12319 h 33675"/>
                  <a:gd name="connsiteX6" fmla="*/ 12686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86" y="-309"/>
                    </a:moveTo>
                    <a:cubicBezTo>
                      <a:pt x="19660" y="-309"/>
                      <a:pt x="25314" y="5344"/>
                      <a:pt x="25314" y="12319"/>
                    </a:cubicBezTo>
                    <a:lnTo>
                      <a:pt x="25314" y="20738"/>
                    </a:lnTo>
                    <a:cubicBezTo>
                      <a:pt x="25314" y="27712"/>
                      <a:pt x="19660" y="33366"/>
                      <a:pt x="12686" y="33366"/>
                    </a:cubicBezTo>
                    <a:cubicBezTo>
                      <a:pt x="5711" y="33366"/>
                      <a:pt x="57" y="27712"/>
                      <a:pt x="57" y="20738"/>
                    </a:cubicBezTo>
                    <a:lnTo>
                      <a:pt x="57" y="12319"/>
                    </a:lnTo>
                    <a:cubicBezTo>
                      <a:pt x="57" y="5345"/>
                      <a:pt x="5711" y="-309"/>
                      <a:pt x="12686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8B177995-6555-B805-483E-B98266F4F8EB}"/>
                  </a:ext>
                </a:extLst>
              </p:cNvPr>
              <p:cNvSpPr/>
              <p:nvPr/>
            </p:nvSpPr>
            <p:spPr>
              <a:xfrm>
                <a:off x="5874107" y="3624852"/>
                <a:ext cx="25256" cy="33675"/>
              </a:xfrm>
              <a:custGeom>
                <a:avLst/>
                <a:gdLst>
                  <a:gd name="connsiteX0" fmla="*/ 12686 w 25256"/>
                  <a:gd name="connsiteY0" fmla="*/ -309 h 33675"/>
                  <a:gd name="connsiteX1" fmla="*/ 25314 w 25256"/>
                  <a:gd name="connsiteY1" fmla="*/ 12319 h 33675"/>
                  <a:gd name="connsiteX2" fmla="*/ 25314 w 25256"/>
                  <a:gd name="connsiteY2" fmla="*/ 20738 h 33675"/>
                  <a:gd name="connsiteX3" fmla="*/ 12686 w 25256"/>
                  <a:gd name="connsiteY3" fmla="*/ 33366 h 33675"/>
                  <a:gd name="connsiteX4" fmla="*/ 57 w 25256"/>
                  <a:gd name="connsiteY4" fmla="*/ 20738 h 33675"/>
                  <a:gd name="connsiteX5" fmla="*/ 57 w 25256"/>
                  <a:gd name="connsiteY5" fmla="*/ 12319 h 33675"/>
                  <a:gd name="connsiteX6" fmla="*/ 12686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86" y="-309"/>
                    </a:moveTo>
                    <a:cubicBezTo>
                      <a:pt x="19660" y="-309"/>
                      <a:pt x="25314" y="5344"/>
                      <a:pt x="25314" y="12319"/>
                    </a:cubicBezTo>
                    <a:lnTo>
                      <a:pt x="25314" y="20738"/>
                    </a:lnTo>
                    <a:cubicBezTo>
                      <a:pt x="25314" y="27712"/>
                      <a:pt x="19660" y="33366"/>
                      <a:pt x="12686" y="33366"/>
                    </a:cubicBezTo>
                    <a:cubicBezTo>
                      <a:pt x="5711" y="33366"/>
                      <a:pt x="57" y="27712"/>
                      <a:pt x="57" y="20738"/>
                    </a:cubicBezTo>
                    <a:lnTo>
                      <a:pt x="57" y="12319"/>
                    </a:lnTo>
                    <a:cubicBezTo>
                      <a:pt x="57" y="5345"/>
                      <a:pt x="5711" y="-309"/>
                      <a:pt x="12686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A6184BE0-F6CA-6689-CA25-B2E818C92224}"/>
                  </a:ext>
                </a:extLst>
              </p:cNvPr>
              <p:cNvSpPr/>
              <p:nvPr/>
            </p:nvSpPr>
            <p:spPr>
              <a:xfrm>
                <a:off x="5835245" y="3624852"/>
                <a:ext cx="25256" cy="33675"/>
              </a:xfrm>
              <a:custGeom>
                <a:avLst/>
                <a:gdLst>
                  <a:gd name="connsiteX0" fmla="*/ 12686 w 25256"/>
                  <a:gd name="connsiteY0" fmla="*/ -309 h 33675"/>
                  <a:gd name="connsiteX1" fmla="*/ 25314 w 25256"/>
                  <a:gd name="connsiteY1" fmla="*/ 12319 h 33675"/>
                  <a:gd name="connsiteX2" fmla="*/ 25314 w 25256"/>
                  <a:gd name="connsiteY2" fmla="*/ 20738 h 33675"/>
                  <a:gd name="connsiteX3" fmla="*/ 12686 w 25256"/>
                  <a:gd name="connsiteY3" fmla="*/ 33366 h 33675"/>
                  <a:gd name="connsiteX4" fmla="*/ 57 w 25256"/>
                  <a:gd name="connsiteY4" fmla="*/ 20738 h 33675"/>
                  <a:gd name="connsiteX5" fmla="*/ 57 w 25256"/>
                  <a:gd name="connsiteY5" fmla="*/ 12319 h 33675"/>
                  <a:gd name="connsiteX6" fmla="*/ 12686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86" y="-309"/>
                    </a:moveTo>
                    <a:cubicBezTo>
                      <a:pt x="19660" y="-309"/>
                      <a:pt x="25314" y="5344"/>
                      <a:pt x="25314" y="12319"/>
                    </a:cubicBezTo>
                    <a:lnTo>
                      <a:pt x="25314" y="20738"/>
                    </a:lnTo>
                    <a:cubicBezTo>
                      <a:pt x="25314" y="27712"/>
                      <a:pt x="19660" y="33366"/>
                      <a:pt x="12686" y="33366"/>
                    </a:cubicBezTo>
                    <a:cubicBezTo>
                      <a:pt x="5711" y="33366"/>
                      <a:pt x="57" y="27712"/>
                      <a:pt x="57" y="20738"/>
                    </a:cubicBezTo>
                    <a:lnTo>
                      <a:pt x="57" y="12319"/>
                    </a:lnTo>
                    <a:cubicBezTo>
                      <a:pt x="57" y="5345"/>
                      <a:pt x="5711" y="-309"/>
                      <a:pt x="12686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C0919751-CB59-D47F-AB2B-E38517253A3A}"/>
                  </a:ext>
                </a:extLst>
              </p:cNvPr>
              <p:cNvSpPr/>
              <p:nvPr/>
            </p:nvSpPr>
            <p:spPr>
              <a:xfrm>
                <a:off x="5796478" y="3624852"/>
                <a:ext cx="25256" cy="33675"/>
              </a:xfrm>
              <a:custGeom>
                <a:avLst/>
                <a:gdLst>
                  <a:gd name="connsiteX0" fmla="*/ 12686 w 25256"/>
                  <a:gd name="connsiteY0" fmla="*/ -309 h 33675"/>
                  <a:gd name="connsiteX1" fmla="*/ 25314 w 25256"/>
                  <a:gd name="connsiteY1" fmla="*/ 12319 h 33675"/>
                  <a:gd name="connsiteX2" fmla="*/ 25314 w 25256"/>
                  <a:gd name="connsiteY2" fmla="*/ 20738 h 33675"/>
                  <a:gd name="connsiteX3" fmla="*/ 12686 w 25256"/>
                  <a:gd name="connsiteY3" fmla="*/ 33366 h 33675"/>
                  <a:gd name="connsiteX4" fmla="*/ 57 w 25256"/>
                  <a:gd name="connsiteY4" fmla="*/ 20738 h 33675"/>
                  <a:gd name="connsiteX5" fmla="*/ 57 w 25256"/>
                  <a:gd name="connsiteY5" fmla="*/ 12319 h 33675"/>
                  <a:gd name="connsiteX6" fmla="*/ 12686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86" y="-309"/>
                    </a:moveTo>
                    <a:cubicBezTo>
                      <a:pt x="19660" y="-309"/>
                      <a:pt x="25314" y="5344"/>
                      <a:pt x="25314" y="12319"/>
                    </a:cubicBezTo>
                    <a:lnTo>
                      <a:pt x="25314" y="20738"/>
                    </a:lnTo>
                    <a:cubicBezTo>
                      <a:pt x="25314" y="27712"/>
                      <a:pt x="19660" y="33366"/>
                      <a:pt x="12686" y="33366"/>
                    </a:cubicBezTo>
                    <a:cubicBezTo>
                      <a:pt x="5711" y="33366"/>
                      <a:pt x="57" y="27712"/>
                      <a:pt x="57" y="20738"/>
                    </a:cubicBezTo>
                    <a:lnTo>
                      <a:pt x="57" y="12319"/>
                    </a:lnTo>
                    <a:cubicBezTo>
                      <a:pt x="57" y="5345"/>
                      <a:pt x="5711" y="-309"/>
                      <a:pt x="12686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3F8F7EC4-7971-B8EF-B3D4-931220D8C7D3}"/>
                  </a:ext>
                </a:extLst>
              </p:cNvPr>
              <p:cNvSpPr/>
              <p:nvPr/>
            </p:nvSpPr>
            <p:spPr>
              <a:xfrm>
                <a:off x="5757711" y="3624852"/>
                <a:ext cx="25256" cy="33675"/>
              </a:xfrm>
              <a:custGeom>
                <a:avLst/>
                <a:gdLst>
                  <a:gd name="connsiteX0" fmla="*/ 12686 w 25256"/>
                  <a:gd name="connsiteY0" fmla="*/ -309 h 33675"/>
                  <a:gd name="connsiteX1" fmla="*/ 25314 w 25256"/>
                  <a:gd name="connsiteY1" fmla="*/ 12319 h 33675"/>
                  <a:gd name="connsiteX2" fmla="*/ 25314 w 25256"/>
                  <a:gd name="connsiteY2" fmla="*/ 20738 h 33675"/>
                  <a:gd name="connsiteX3" fmla="*/ 12686 w 25256"/>
                  <a:gd name="connsiteY3" fmla="*/ 33366 h 33675"/>
                  <a:gd name="connsiteX4" fmla="*/ 57 w 25256"/>
                  <a:gd name="connsiteY4" fmla="*/ 20738 h 33675"/>
                  <a:gd name="connsiteX5" fmla="*/ 57 w 25256"/>
                  <a:gd name="connsiteY5" fmla="*/ 12319 h 33675"/>
                  <a:gd name="connsiteX6" fmla="*/ 12686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86" y="-309"/>
                    </a:moveTo>
                    <a:cubicBezTo>
                      <a:pt x="19660" y="-309"/>
                      <a:pt x="25314" y="5344"/>
                      <a:pt x="25314" y="12319"/>
                    </a:cubicBezTo>
                    <a:lnTo>
                      <a:pt x="25314" y="20738"/>
                    </a:lnTo>
                    <a:cubicBezTo>
                      <a:pt x="25314" y="27712"/>
                      <a:pt x="19660" y="33366"/>
                      <a:pt x="12686" y="33366"/>
                    </a:cubicBezTo>
                    <a:cubicBezTo>
                      <a:pt x="5711" y="33366"/>
                      <a:pt x="57" y="27712"/>
                      <a:pt x="57" y="20738"/>
                    </a:cubicBezTo>
                    <a:lnTo>
                      <a:pt x="57" y="12319"/>
                    </a:lnTo>
                    <a:cubicBezTo>
                      <a:pt x="57" y="5345"/>
                      <a:pt x="5711" y="-309"/>
                      <a:pt x="12686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0531EC9D-05ED-23CD-FA5D-78C804D91001}"/>
                  </a:ext>
                </a:extLst>
              </p:cNvPr>
              <p:cNvSpPr/>
              <p:nvPr/>
            </p:nvSpPr>
            <p:spPr>
              <a:xfrm>
                <a:off x="5718945" y="3624852"/>
                <a:ext cx="25256" cy="33675"/>
              </a:xfrm>
              <a:custGeom>
                <a:avLst/>
                <a:gdLst>
                  <a:gd name="connsiteX0" fmla="*/ 12686 w 25256"/>
                  <a:gd name="connsiteY0" fmla="*/ -309 h 33675"/>
                  <a:gd name="connsiteX1" fmla="*/ 25314 w 25256"/>
                  <a:gd name="connsiteY1" fmla="*/ 12319 h 33675"/>
                  <a:gd name="connsiteX2" fmla="*/ 25314 w 25256"/>
                  <a:gd name="connsiteY2" fmla="*/ 20738 h 33675"/>
                  <a:gd name="connsiteX3" fmla="*/ 12686 w 25256"/>
                  <a:gd name="connsiteY3" fmla="*/ 33366 h 33675"/>
                  <a:gd name="connsiteX4" fmla="*/ 57 w 25256"/>
                  <a:gd name="connsiteY4" fmla="*/ 20738 h 33675"/>
                  <a:gd name="connsiteX5" fmla="*/ 57 w 25256"/>
                  <a:gd name="connsiteY5" fmla="*/ 12319 h 33675"/>
                  <a:gd name="connsiteX6" fmla="*/ 12686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86" y="-309"/>
                    </a:moveTo>
                    <a:cubicBezTo>
                      <a:pt x="19660" y="-309"/>
                      <a:pt x="25314" y="5344"/>
                      <a:pt x="25314" y="12319"/>
                    </a:cubicBezTo>
                    <a:lnTo>
                      <a:pt x="25314" y="20738"/>
                    </a:lnTo>
                    <a:cubicBezTo>
                      <a:pt x="25314" y="27712"/>
                      <a:pt x="19660" y="33366"/>
                      <a:pt x="12686" y="33366"/>
                    </a:cubicBezTo>
                    <a:cubicBezTo>
                      <a:pt x="5711" y="33366"/>
                      <a:pt x="57" y="27712"/>
                      <a:pt x="57" y="20738"/>
                    </a:cubicBezTo>
                    <a:lnTo>
                      <a:pt x="57" y="12319"/>
                    </a:lnTo>
                    <a:cubicBezTo>
                      <a:pt x="57" y="5345"/>
                      <a:pt x="5711" y="-309"/>
                      <a:pt x="12686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452A92AF-AFB4-D5BB-8C41-174A29C1CD3F}"/>
                  </a:ext>
                </a:extLst>
              </p:cNvPr>
              <p:cNvSpPr/>
              <p:nvPr/>
            </p:nvSpPr>
            <p:spPr>
              <a:xfrm>
                <a:off x="5680083" y="3624852"/>
                <a:ext cx="25256" cy="33675"/>
              </a:xfrm>
              <a:custGeom>
                <a:avLst/>
                <a:gdLst>
                  <a:gd name="connsiteX0" fmla="*/ 12686 w 25256"/>
                  <a:gd name="connsiteY0" fmla="*/ -309 h 33675"/>
                  <a:gd name="connsiteX1" fmla="*/ 25314 w 25256"/>
                  <a:gd name="connsiteY1" fmla="*/ 12319 h 33675"/>
                  <a:gd name="connsiteX2" fmla="*/ 25314 w 25256"/>
                  <a:gd name="connsiteY2" fmla="*/ 20738 h 33675"/>
                  <a:gd name="connsiteX3" fmla="*/ 12686 w 25256"/>
                  <a:gd name="connsiteY3" fmla="*/ 33366 h 33675"/>
                  <a:gd name="connsiteX4" fmla="*/ 57 w 25256"/>
                  <a:gd name="connsiteY4" fmla="*/ 20738 h 33675"/>
                  <a:gd name="connsiteX5" fmla="*/ 57 w 25256"/>
                  <a:gd name="connsiteY5" fmla="*/ 12319 h 33675"/>
                  <a:gd name="connsiteX6" fmla="*/ 12686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86" y="-309"/>
                    </a:moveTo>
                    <a:cubicBezTo>
                      <a:pt x="19660" y="-309"/>
                      <a:pt x="25314" y="5344"/>
                      <a:pt x="25314" y="12319"/>
                    </a:cubicBezTo>
                    <a:lnTo>
                      <a:pt x="25314" y="20738"/>
                    </a:lnTo>
                    <a:cubicBezTo>
                      <a:pt x="25314" y="27712"/>
                      <a:pt x="19660" y="33366"/>
                      <a:pt x="12686" y="33366"/>
                    </a:cubicBezTo>
                    <a:cubicBezTo>
                      <a:pt x="5711" y="33366"/>
                      <a:pt x="57" y="27712"/>
                      <a:pt x="57" y="20738"/>
                    </a:cubicBezTo>
                    <a:lnTo>
                      <a:pt x="57" y="12319"/>
                    </a:lnTo>
                    <a:cubicBezTo>
                      <a:pt x="57" y="5345"/>
                      <a:pt x="5711" y="-309"/>
                      <a:pt x="12686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DBF833B1-BA94-A4D4-2447-F718A7128BAC}"/>
                  </a:ext>
                </a:extLst>
              </p:cNvPr>
              <p:cNvSpPr/>
              <p:nvPr/>
            </p:nvSpPr>
            <p:spPr>
              <a:xfrm>
                <a:off x="6145569" y="3624852"/>
                <a:ext cx="25256" cy="33675"/>
              </a:xfrm>
              <a:custGeom>
                <a:avLst/>
                <a:gdLst>
                  <a:gd name="connsiteX0" fmla="*/ 12686 w 25256"/>
                  <a:gd name="connsiteY0" fmla="*/ -309 h 33675"/>
                  <a:gd name="connsiteX1" fmla="*/ 25314 w 25256"/>
                  <a:gd name="connsiteY1" fmla="*/ 12319 h 33675"/>
                  <a:gd name="connsiteX2" fmla="*/ 25314 w 25256"/>
                  <a:gd name="connsiteY2" fmla="*/ 20738 h 33675"/>
                  <a:gd name="connsiteX3" fmla="*/ 12686 w 25256"/>
                  <a:gd name="connsiteY3" fmla="*/ 33366 h 33675"/>
                  <a:gd name="connsiteX4" fmla="*/ 57 w 25256"/>
                  <a:gd name="connsiteY4" fmla="*/ 20738 h 33675"/>
                  <a:gd name="connsiteX5" fmla="*/ 57 w 25256"/>
                  <a:gd name="connsiteY5" fmla="*/ 12319 h 33675"/>
                  <a:gd name="connsiteX6" fmla="*/ 12686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686" y="-309"/>
                    </a:moveTo>
                    <a:cubicBezTo>
                      <a:pt x="19660" y="-309"/>
                      <a:pt x="25314" y="5344"/>
                      <a:pt x="25314" y="12319"/>
                    </a:cubicBezTo>
                    <a:lnTo>
                      <a:pt x="25314" y="20738"/>
                    </a:lnTo>
                    <a:cubicBezTo>
                      <a:pt x="25314" y="27712"/>
                      <a:pt x="19660" y="33366"/>
                      <a:pt x="12686" y="33366"/>
                    </a:cubicBezTo>
                    <a:cubicBezTo>
                      <a:pt x="5711" y="33366"/>
                      <a:pt x="57" y="27712"/>
                      <a:pt x="57" y="20738"/>
                    </a:cubicBezTo>
                    <a:lnTo>
                      <a:pt x="57" y="12319"/>
                    </a:lnTo>
                    <a:cubicBezTo>
                      <a:pt x="57" y="5345"/>
                      <a:pt x="5711" y="-309"/>
                      <a:pt x="12686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9" name="图形 2">
              <a:extLst>
                <a:ext uri="{FF2B5EF4-FFF2-40B4-BE49-F238E27FC236}">
                  <a16:creationId xmlns:a16="http://schemas.microsoft.com/office/drawing/2014/main" id="{23BA9F2D-CB26-39D2-0408-69A892AA7420}"/>
                </a:ext>
              </a:extLst>
            </p:cNvPr>
            <p:cNvGrpSpPr/>
            <p:nvPr/>
          </p:nvGrpSpPr>
          <p:grpSpPr>
            <a:xfrm>
              <a:off x="6194909" y="3624852"/>
              <a:ext cx="490743" cy="33675"/>
              <a:chOff x="6194909" y="3624852"/>
              <a:chExt cx="490743" cy="33675"/>
            </a:xfrm>
            <a:solidFill>
              <a:srgbClr val="808080"/>
            </a:solidFill>
          </p:grpSpPr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40293C1-3490-B551-3AAE-6DADDADA5BAF}"/>
                  </a:ext>
                </a:extLst>
              </p:cNvPr>
              <p:cNvSpPr/>
              <p:nvPr/>
            </p:nvSpPr>
            <p:spPr>
              <a:xfrm>
                <a:off x="6621629" y="3624852"/>
                <a:ext cx="25256" cy="33675"/>
              </a:xfrm>
              <a:custGeom>
                <a:avLst/>
                <a:gdLst>
                  <a:gd name="connsiteX0" fmla="*/ 12740 w 25256"/>
                  <a:gd name="connsiteY0" fmla="*/ -309 h 33675"/>
                  <a:gd name="connsiteX1" fmla="*/ 25368 w 25256"/>
                  <a:gd name="connsiteY1" fmla="*/ 12319 h 33675"/>
                  <a:gd name="connsiteX2" fmla="*/ 25368 w 25256"/>
                  <a:gd name="connsiteY2" fmla="*/ 20738 h 33675"/>
                  <a:gd name="connsiteX3" fmla="*/ 12740 w 25256"/>
                  <a:gd name="connsiteY3" fmla="*/ 33366 h 33675"/>
                  <a:gd name="connsiteX4" fmla="*/ 111 w 25256"/>
                  <a:gd name="connsiteY4" fmla="*/ 20738 h 33675"/>
                  <a:gd name="connsiteX5" fmla="*/ 111 w 25256"/>
                  <a:gd name="connsiteY5" fmla="*/ 12319 h 33675"/>
                  <a:gd name="connsiteX6" fmla="*/ 12740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40" y="-309"/>
                    </a:moveTo>
                    <a:cubicBezTo>
                      <a:pt x="19714" y="-309"/>
                      <a:pt x="25368" y="5344"/>
                      <a:pt x="25368" y="12319"/>
                    </a:cubicBezTo>
                    <a:lnTo>
                      <a:pt x="25368" y="20738"/>
                    </a:lnTo>
                    <a:cubicBezTo>
                      <a:pt x="25368" y="27712"/>
                      <a:pt x="19714" y="33366"/>
                      <a:pt x="12740" y="33366"/>
                    </a:cubicBezTo>
                    <a:cubicBezTo>
                      <a:pt x="5765" y="33366"/>
                      <a:pt x="111" y="27712"/>
                      <a:pt x="111" y="20738"/>
                    </a:cubicBezTo>
                    <a:lnTo>
                      <a:pt x="111" y="12319"/>
                    </a:lnTo>
                    <a:cubicBezTo>
                      <a:pt x="111" y="5345"/>
                      <a:pt x="5765" y="-309"/>
                      <a:pt x="12740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6DB81891-4FE5-00E1-1935-96ECE3F27F91}"/>
                  </a:ext>
                </a:extLst>
              </p:cNvPr>
              <p:cNvSpPr/>
              <p:nvPr/>
            </p:nvSpPr>
            <p:spPr>
              <a:xfrm>
                <a:off x="6582862" y="3624852"/>
                <a:ext cx="25256" cy="33675"/>
              </a:xfrm>
              <a:custGeom>
                <a:avLst/>
                <a:gdLst>
                  <a:gd name="connsiteX0" fmla="*/ 12740 w 25256"/>
                  <a:gd name="connsiteY0" fmla="*/ -309 h 33675"/>
                  <a:gd name="connsiteX1" fmla="*/ 25368 w 25256"/>
                  <a:gd name="connsiteY1" fmla="*/ 12319 h 33675"/>
                  <a:gd name="connsiteX2" fmla="*/ 25368 w 25256"/>
                  <a:gd name="connsiteY2" fmla="*/ 20738 h 33675"/>
                  <a:gd name="connsiteX3" fmla="*/ 12740 w 25256"/>
                  <a:gd name="connsiteY3" fmla="*/ 33366 h 33675"/>
                  <a:gd name="connsiteX4" fmla="*/ 111 w 25256"/>
                  <a:gd name="connsiteY4" fmla="*/ 20738 h 33675"/>
                  <a:gd name="connsiteX5" fmla="*/ 111 w 25256"/>
                  <a:gd name="connsiteY5" fmla="*/ 12319 h 33675"/>
                  <a:gd name="connsiteX6" fmla="*/ 12740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40" y="-309"/>
                    </a:moveTo>
                    <a:cubicBezTo>
                      <a:pt x="19714" y="-309"/>
                      <a:pt x="25368" y="5344"/>
                      <a:pt x="25368" y="12319"/>
                    </a:cubicBezTo>
                    <a:lnTo>
                      <a:pt x="25368" y="20738"/>
                    </a:lnTo>
                    <a:cubicBezTo>
                      <a:pt x="25368" y="27712"/>
                      <a:pt x="19714" y="33366"/>
                      <a:pt x="12740" y="33366"/>
                    </a:cubicBezTo>
                    <a:cubicBezTo>
                      <a:pt x="5765" y="33366"/>
                      <a:pt x="111" y="27712"/>
                      <a:pt x="111" y="20738"/>
                    </a:cubicBezTo>
                    <a:lnTo>
                      <a:pt x="111" y="12319"/>
                    </a:lnTo>
                    <a:cubicBezTo>
                      <a:pt x="111" y="5345"/>
                      <a:pt x="5765" y="-309"/>
                      <a:pt x="12740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FB377B0-A18C-6ABE-8612-E41EFBCFD7A1}"/>
                  </a:ext>
                </a:extLst>
              </p:cNvPr>
              <p:cNvSpPr/>
              <p:nvPr/>
            </p:nvSpPr>
            <p:spPr>
              <a:xfrm>
                <a:off x="6544000" y="3624852"/>
                <a:ext cx="25256" cy="33675"/>
              </a:xfrm>
              <a:custGeom>
                <a:avLst/>
                <a:gdLst>
                  <a:gd name="connsiteX0" fmla="*/ 12740 w 25256"/>
                  <a:gd name="connsiteY0" fmla="*/ -309 h 33675"/>
                  <a:gd name="connsiteX1" fmla="*/ 25368 w 25256"/>
                  <a:gd name="connsiteY1" fmla="*/ 12319 h 33675"/>
                  <a:gd name="connsiteX2" fmla="*/ 25368 w 25256"/>
                  <a:gd name="connsiteY2" fmla="*/ 20738 h 33675"/>
                  <a:gd name="connsiteX3" fmla="*/ 12740 w 25256"/>
                  <a:gd name="connsiteY3" fmla="*/ 33366 h 33675"/>
                  <a:gd name="connsiteX4" fmla="*/ 111 w 25256"/>
                  <a:gd name="connsiteY4" fmla="*/ 20738 h 33675"/>
                  <a:gd name="connsiteX5" fmla="*/ 111 w 25256"/>
                  <a:gd name="connsiteY5" fmla="*/ 12319 h 33675"/>
                  <a:gd name="connsiteX6" fmla="*/ 12740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40" y="-309"/>
                    </a:moveTo>
                    <a:cubicBezTo>
                      <a:pt x="19714" y="-309"/>
                      <a:pt x="25368" y="5344"/>
                      <a:pt x="25368" y="12319"/>
                    </a:cubicBezTo>
                    <a:lnTo>
                      <a:pt x="25368" y="20738"/>
                    </a:lnTo>
                    <a:cubicBezTo>
                      <a:pt x="25368" y="27712"/>
                      <a:pt x="19714" y="33366"/>
                      <a:pt x="12740" y="33366"/>
                    </a:cubicBezTo>
                    <a:cubicBezTo>
                      <a:pt x="5765" y="33366"/>
                      <a:pt x="111" y="27712"/>
                      <a:pt x="111" y="20738"/>
                    </a:cubicBezTo>
                    <a:lnTo>
                      <a:pt x="111" y="12319"/>
                    </a:lnTo>
                    <a:cubicBezTo>
                      <a:pt x="111" y="5345"/>
                      <a:pt x="5765" y="-309"/>
                      <a:pt x="12740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A5B5EABA-4044-E884-DA72-E6F1E68277B0}"/>
                  </a:ext>
                </a:extLst>
              </p:cNvPr>
              <p:cNvSpPr/>
              <p:nvPr/>
            </p:nvSpPr>
            <p:spPr>
              <a:xfrm>
                <a:off x="6505233" y="3624852"/>
                <a:ext cx="25256" cy="33675"/>
              </a:xfrm>
              <a:custGeom>
                <a:avLst/>
                <a:gdLst>
                  <a:gd name="connsiteX0" fmla="*/ 12740 w 25256"/>
                  <a:gd name="connsiteY0" fmla="*/ -309 h 33675"/>
                  <a:gd name="connsiteX1" fmla="*/ 25368 w 25256"/>
                  <a:gd name="connsiteY1" fmla="*/ 12319 h 33675"/>
                  <a:gd name="connsiteX2" fmla="*/ 25368 w 25256"/>
                  <a:gd name="connsiteY2" fmla="*/ 20738 h 33675"/>
                  <a:gd name="connsiteX3" fmla="*/ 12740 w 25256"/>
                  <a:gd name="connsiteY3" fmla="*/ 33366 h 33675"/>
                  <a:gd name="connsiteX4" fmla="*/ 111 w 25256"/>
                  <a:gd name="connsiteY4" fmla="*/ 20738 h 33675"/>
                  <a:gd name="connsiteX5" fmla="*/ 111 w 25256"/>
                  <a:gd name="connsiteY5" fmla="*/ 12319 h 33675"/>
                  <a:gd name="connsiteX6" fmla="*/ 12740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40" y="-309"/>
                    </a:moveTo>
                    <a:cubicBezTo>
                      <a:pt x="19714" y="-309"/>
                      <a:pt x="25368" y="5344"/>
                      <a:pt x="25368" y="12319"/>
                    </a:cubicBezTo>
                    <a:lnTo>
                      <a:pt x="25368" y="20738"/>
                    </a:lnTo>
                    <a:cubicBezTo>
                      <a:pt x="25368" y="27712"/>
                      <a:pt x="19714" y="33366"/>
                      <a:pt x="12740" y="33366"/>
                    </a:cubicBezTo>
                    <a:cubicBezTo>
                      <a:pt x="5765" y="33366"/>
                      <a:pt x="111" y="27712"/>
                      <a:pt x="111" y="20738"/>
                    </a:cubicBezTo>
                    <a:lnTo>
                      <a:pt x="111" y="12319"/>
                    </a:lnTo>
                    <a:cubicBezTo>
                      <a:pt x="111" y="5345"/>
                      <a:pt x="5765" y="-309"/>
                      <a:pt x="12740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E1FCD5CD-2E73-6183-8A8F-97B719FF9F02}"/>
                  </a:ext>
                </a:extLst>
              </p:cNvPr>
              <p:cNvSpPr/>
              <p:nvPr/>
            </p:nvSpPr>
            <p:spPr>
              <a:xfrm>
                <a:off x="6466467" y="3624852"/>
                <a:ext cx="25256" cy="33675"/>
              </a:xfrm>
              <a:custGeom>
                <a:avLst/>
                <a:gdLst>
                  <a:gd name="connsiteX0" fmla="*/ 12740 w 25256"/>
                  <a:gd name="connsiteY0" fmla="*/ -309 h 33675"/>
                  <a:gd name="connsiteX1" fmla="*/ 25368 w 25256"/>
                  <a:gd name="connsiteY1" fmla="*/ 12319 h 33675"/>
                  <a:gd name="connsiteX2" fmla="*/ 25368 w 25256"/>
                  <a:gd name="connsiteY2" fmla="*/ 20738 h 33675"/>
                  <a:gd name="connsiteX3" fmla="*/ 12740 w 25256"/>
                  <a:gd name="connsiteY3" fmla="*/ 33366 h 33675"/>
                  <a:gd name="connsiteX4" fmla="*/ 111 w 25256"/>
                  <a:gd name="connsiteY4" fmla="*/ 20738 h 33675"/>
                  <a:gd name="connsiteX5" fmla="*/ 111 w 25256"/>
                  <a:gd name="connsiteY5" fmla="*/ 12319 h 33675"/>
                  <a:gd name="connsiteX6" fmla="*/ 12740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40" y="-309"/>
                    </a:moveTo>
                    <a:cubicBezTo>
                      <a:pt x="19714" y="-309"/>
                      <a:pt x="25368" y="5344"/>
                      <a:pt x="25368" y="12319"/>
                    </a:cubicBezTo>
                    <a:lnTo>
                      <a:pt x="25368" y="20738"/>
                    </a:lnTo>
                    <a:cubicBezTo>
                      <a:pt x="25368" y="27712"/>
                      <a:pt x="19714" y="33366"/>
                      <a:pt x="12740" y="33366"/>
                    </a:cubicBezTo>
                    <a:cubicBezTo>
                      <a:pt x="5765" y="33366"/>
                      <a:pt x="111" y="27712"/>
                      <a:pt x="111" y="20738"/>
                    </a:cubicBezTo>
                    <a:lnTo>
                      <a:pt x="111" y="12319"/>
                    </a:lnTo>
                    <a:cubicBezTo>
                      <a:pt x="111" y="5345"/>
                      <a:pt x="5765" y="-309"/>
                      <a:pt x="12740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268D96FA-7E79-5FA8-478C-99C47D129B07}"/>
                  </a:ext>
                </a:extLst>
              </p:cNvPr>
              <p:cNvSpPr/>
              <p:nvPr/>
            </p:nvSpPr>
            <p:spPr>
              <a:xfrm>
                <a:off x="6427700" y="3624852"/>
                <a:ext cx="25256" cy="33675"/>
              </a:xfrm>
              <a:custGeom>
                <a:avLst/>
                <a:gdLst>
                  <a:gd name="connsiteX0" fmla="*/ 12740 w 25256"/>
                  <a:gd name="connsiteY0" fmla="*/ -309 h 33675"/>
                  <a:gd name="connsiteX1" fmla="*/ 25368 w 25256"/>
                  <a:gd name="connsiteY1" fmla="*/ 12319 h 33675"/>
                  <a:gd name="connsiteX2" fmla="*/ 25368 w 25256"/>
                  <a:gd name="connsiteY2" fmla="*/ 20738 h 33675"/>
                  <a:gd name="connsiteX3" fmla="*/ 12740 w 25256"/>
                  <a:gd name="connsiteY3" fmla="*/ 33366 h 33675"/>
                  <a:gd name="connsiteX4" fmla="*/ 111 w 25256"/>
                  <a:gd name="connsiteY4" fmla="*/ 20738 h 33675"/>
                  <a:gd name="connsiteX5" fmla="*/ 111 w 25256"/>
                  <a:gd name="connsiteY5" fmla="*/ 12319 h 33675"/>
                  <a:gd name="connsiteX6" fmla="*/ 12740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40" y="-309"/>
                    </a:moveTo>
                    <a:cubicBezTo>
                      <a:pt x="19714" y="-309"/>
                      <a:pt x="25368" y="5344"/>
                      <a:pt x="25368" y="12319"/>
                    </a:cubicBezTo>
                    <a:lnTo>
                      <a:pt x="25368" y="20738"/>
                    </a:lnTo>
                    <a:cubicBezTo>
                      <a:pt x="25368" y="27712"/>
                      <a:pt x="19714" y="33366"/>
                      <a:pt x="12740" y="33366"/>
                    </a:cubicBezTo>
                    <a:cubicBezTo>
                      <a:pt x="5765" y="33366"/>
                      <a:pt x="111" y="27712"/>
                      <a:pt x="111" y="20738"/>
                    </a:cubicBezTo>
                    <a:lnTo>
                      <a:pt x="111" y="12319"/>
                    </a:lnTo>
                    <a:cubicBezTo>
                      <a:pt x="111" y="5345"/>
                      <a:pt x="5765" y="-309"/>
                      <a:pt x="12740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931759C9-F21D-8476-EC0A-450AF529A09A}"/>
                  </a:ext>
                </a:extLst>
              </p:cNvPr>
              <p:cNvSpPr/>
              <p:nvPr/>
            </p:nvSpPr>
            <p:spPr>
              <a:xfrm>
                <a:off x="6388933" y="3624852"/>
                <a:ext cx="25256" cy="33675"/>
              </a:xfrm>
              <a:custGeom>
                <a:avLst/>
                <a:gdLst>
                  <a:gd name="connsiteX0" fmla="*/ 12740 w 25256"/>
                  <a:gd name="connsiteY0" fmla="*/ -309 h 33675"/>
                  <a:gd name="connsiteX1" fmla="*/ 25368 w 25256"/>
                  <a:gd name="connsiteY1" fmla="*/ 12319 h 33675"/>
                  <a:gd name="connsiteX2" fmla="*/ 25368 w 25256"/>
                  <a:gd name="connsiteY2" fmla="*/ 20738 h 33675"/>
                  <a:gd name="connsiteX3" fmla="*/ 12740 w 25256"/>
                  <a:gd name="connsiteY3" fmla="*/ 33366 h 33675"/>
                  <a:gd name="connsiteX4" fmla="*/ 111 w 25256"/>
                  <a:gd name="connsiteY4" fmla="*/ 20738 h 33675"/>
                  <a:gd name="connsiteX5" fmla="*/ 111 w 25256"/>
                  <a:gd name="connsiteY5" fmla="*/ 12319 h 33675"/>
                  <a:gd name="connsiteX6" fmla="*/ 12740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40" y="-309"/>
                    </a:moveTo>
                    <a:cubicBezTo>
                      <a:pt x="19714" y="-309"/>
                      <a:pt x="25368" y="5344"/>
                      <a:pt x="25368" y="12319"/>
                    </a:cubicBezTo>
                    <a:lnTo>
                      <a:pt x="25368" y="20738"/>
                    </a:lnTo>
                    <a:cubicBezTo>
                      <a:pt x="25368" y="27712"/>
                      <a:pt x="19714" y="33366"/>
                      <a:pt x="12740" y="33366"/>
                    </a:cubicBezTo>
                    <a:cubicBezTo>
                      <a:pt x="5765" y="33366"/>
                      <a:pt x="111" y="27712"/>
                      <a:pt x="111" y="20738"/>
                    </a:cubicBezTo>
                    <a:lnTo>
                      <a:pt x="111" y="12319"/>
                    </a:lnTo>
                    <a:cubicBezTo>
                      <a:pt x="111" y="5345"/>
                      <a:pt x="5765" y="-309"/>
                      <a:pt x="12740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E124A41C-34B7-2873-1EFA-3FE88C89CF1F}"/>
                  </a:ext>
                </a:extLst>
              </p:cNvPr>
              <p:cNvSpPr/>
              <p:nvPr/>
            </p:nvSpPr>
            <p:spPr>
              <a:xfrm>
                <a:off x="6350071" y="3624852"/>
                <a:ext cx="25256" cy="33675"/>
              </a:xfrm>
              <a:custGeom>
                <a:avLst/>
                <a:gdLst>
                  <a:gd name="connsiteX0" fmla="*/ 12740 w 25256"/>
                  <a:gd name="connsiteY0" fmla="*/ -309 h 33675"/>
                  <a:gd name="connsiteX1" fmla="*/ 25368 w 25256"/>
                  <a:gd name="connsiteY1" fmla="*/ 12319 h 33675"/>
                  <a:gd name="connsiteX2" fmla="*/ 25368 w 25256"/>
                  <a:gd name="connsiteY2" fmla="*/ 20738 h 33675"/>
                  <a:gd name="connsiteX3" fmla="*/ 12740 w 25256"/>
                  <a:gd name="connsiteY3" fmla="*/ 33366 h 33675"/>
                  <a:gd name="connsiteX4" fmla="*/ 111 w 25256"/>
                  <a:gd name="connsiteY4" fmla="*/ 20738 h 33675"/>
                  <a:gd name="connsiteX5" fmla="*/ 111 w 25256"/>
                  <a:gd name="connsiteY5" fmla="*/ 12319 h 33675"/>
                  <a:gd name="connsiteX6" fmla="*/ 12740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40" y="-309"/>
                    </a:moveTo>
                    <a:cubicBezTo>
                      <a:pt x="19714" y="-309"/>
                      <a:pt x="25368" y="5344"/>
                      <a:pt x="25368" y="12319"/>
                    </a:cubicBezTo>
                    <a:lnTo>
                      <a:pt x="25368" y="20738"/>
                    </a:lnTo>
                    <a:cubicBezTo>
                      <a:pt x="25368" y="27712"/>
                      <a:pt x="19714" y="33366"/>
                      <a:pt x="12740" y="33366"/>
                    </a:cubicBezTo>
                    <a:cubicBezTo>
                      <a:pt x="5765" y="33366"/>
                      <a:pt x="111" y="27712"/>
                      <a:pt x="111" y="20738"/>
                    </a:cubicBezTo>
                    <a:lnTo>
                      <a:pt x="111" y="12319"/>
                    </a:lnTo>
                    <a:cubicBezTo>
                      <a:pt x="111" y="5345"/>
                      <a:pt x="5765" y="-309"/>
                      <a:pt x="12740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DADA07D5-5D07-DE0D-623D-0F334656CA04}"/>
                  </a:ext>
                </a:extLst>
              </p:cNvPr>
              <p:cNvSpPr/>
              <p:nvPr/>
            </p:nvSpPr>
            <p:spPr>
              <a:xfrm>
                <a:off x="6311304" y="3624852"/>
                <a:ext cx="25256" cy="33675"/>
              </a:xfrm>
              <a:custGeom>
                <a:avLst/>
                <a:gdLst>
                  <a:gd name="connsiteX0" fmla="*/ 12740 w 25256"/>
                  <a:gd name="connsiteY0" fmla="*/ -309 h 33675"/>
                  <a:gd name="connsiteX1" fmla="*/ 25368 w 25256"/>
                  <a:gd name="connsiteY1" fmla="*/ 12319 h 33675"/>
                  <a:gd name="connsiteX2" fmla="*/ 25368 w 25256"/>
                  <a:gd name="connsiteY2" fmla="*/ 20738 h 33675"/>
                  <a:gd name="connsiteX3" fmla="*/ 12740 w 25256"/>
                  <a:gd name="connsiteY3" fmla="*/ 33366 h 33675"/>
                  <a:gd name="connsiteX4" fmla="*/ 111 w 25256"/>
                  <a:gd name="connsiteY4" fmla="*/ 20738 h 33675"/>
                  <a:gd name="connsiteX5" fmla="*/ 111 w 25256"/>
                  <a:gd name="connsiteY5" fmla="*/ 12319 h 33675"/>
                  <a:gd name="connsiteX6" fmla="*/ 12740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40" y="-309"/>
                    </a:moveTo>
                    <a:cubicBezTo>
                      <a:pt x="19714" y="-309"/>
                      <a:pt x="25368" y="5344"/>
                      <a:pt x="25368" y="12319"/>
                    </a:cubicBezTo>
                    <a:lnTo>
                      <a:pt x="25368" y="20738"/>
                    </a:lnTo>
                    <a:cubicBezTo>
                      <a:pt x="25368" y="27712"/>
                      <a:pt x="19714" y="33366"/>
                      <a:pt x="12740" y="33366"/>
                    </a:cubicBezTo>
                    <a:cubicBezTo>
                      <a:pt x="5765" y="33366"/>
                      <a:pt x="111" y="27712"/>
                      <a:pt x="111" y="20738"/>
                    </a:cubicBezTo>
                    <a:lnTo>
                      <a:pt x="111" y="12319"/>
                    </a:lnTo>
                    <a:cubicBezTo>
                      <a:pt x="111" y="5345"/>
                      <a:pt x="5765" y="-309"/>
                      <a:pt x="12740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25F74628-6BF6-8C06-D116-E8FD91D30F58}"/>
                  </a:ext>
                </a:extLst>
              </p:cNvPr>
              <p:cNvSpPr/>
              <p:nvPr/>
            </p:nvSpPr>
            <p:spPr>
              <a:xfrm>
                <a:off x="6272538" y="3624852"/>
                <a:ext cx="25256" cy="33675"/>
              </a:xfrm>
              <a:custGeom>
                <a:avLst/>
                <a:gdLst>
                  <a:gd name="connsiteX0" fmla="*/ 12740 w 25256"/>
                  <a:gd name="connsiteY0" fmla="*/ -309 h 33675"/>
                  <a:gd name="connsiteX1" fmla="*/ 25368 w 25256"/>
                  <a:gd name="connsiteY1" fmla="*/ 12319 h 33675"/>
                  <a:gd name="connsiteX2" fmla="*/ 25368 w 25256"/>
                  <a:gd name="connsiteY2" fmla="*/ 20738 h 33675"/>
                  <a:gd name="connsiteX3" fmla="*/ 12740 w 25256"/>
                  <a:gd name="connsiteY3" fmla="*/ 33366 h 33675"/>
                  <a:gd name="connsiteX4" fmla="*/ 111 w 25256"/>
                  <a:gd name="connsiteY4" fmla="*/ 20738 h 33675"/>
                  <a:gd name="connsiteX5" fmla="*/ 111 w 25256"/>
                  <a:gd name="connsiteY5" fmla="*/ 12319 h 33675"/>
                  <a:gd name="connsiteX6" fmla="*/ 12740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40" y="-309"/>
                    </a:moveTo>
                    <a:cubicBezTo>
                      <a:pt x="19714" y="-309"/>
                      <a:pt x="25368" y="5344"/>
                      <a:pt x="25368" y="12319"/>
                    </a:cubicBezTo>
                    <a:lnTo>
                      <a:pt x="25368" y="20738"/>
                    </a:lnTo>
                    <a:cubicBezTo>
                      <a:pt x="25368" y="27712"/>
                      <a:pt x="19714" y="33366"/>
                      <a:pt x="12740" y="33366"/>
                    </a:cubicBezTo>
                    <a:cubicBezTo>
                      <a:pt x="5765" y="33366"/>
                      <a:pt x="111" y="27712"/>
                      <a:pt x="111" y="20738"/>
                    </a:cubicBezTo>
                    <a:lnTo>
                      <a:pt x="111" y="12319"/>
                    </a:lnTo>
                    <a:cubicBezTo>
                      <a:pt x="111" y="5345"/>
                      <a:pt x="5765" y="-309"/>
                      <a:pt x="12740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DEA217E3-E17F-196C-8660-157BBEF5B4DF}"/>
                  </a:ext>
                </a:extLst>
              </p:cNvPr>
              <p:cNvSpPr/>
              <p:nvPr/>
            </p:nvSpPr>
            <p:spPr>
              <a:xfrm>
                <a:off x="6233771" y="3624852"/>
                <a:ext cx="25256" cy="33675"/>
              </a:xfrm>
              <a:custGeom>
                <a:avLst/>
                <a:gdLst>
                  <a:gd name="connsiteX0" fmla="*/ 12740 w 25256"/>
                  <a:gd name="connsiteY0" fmla="*/ -309 h 33675"/>
                  <a:gd name="connsiteX1" fmla="*/ 25368 w 25256"/>
                  <a:gd name="connsiteY1" fmla="*/ 12319 h 33675"/>
                  <a:gd name="connsiteX2" fmla="*/ 25368 w 25256"/>
                  <a:gd name="connsiteY2" fmla="*/ 20738 h 33675"/>
                  <a:gd name="connsiteX3" fmla="*/ 12740 w 25256"/>
                  <a:gd name="connsiteY3" fmla="*/ 33366 h 33675"/>
                  <a:gd name="connsiteX4" fmla="*/ 111 w 25256"/>
                  <a:gd name="connsiteY4" fmla="*/ 20738 h 33675"/>
                  <a:gd name="connsiteX5" fmla="*/ 111 w 25256"/>
                  <a:gd name="connsiteY5" fmla="*/ 12319 h 33675"/>
                  <a:gd name="connsiteX6" fmla="*/ 12740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40" y="-309"/>
                    </a:moveTo>
                    <a:cubicBezTo>
                      <a:pt x="19714" y="-309"/>
                      <a:pt x="25368" y="5344"/>
                      <a:pt x="25368" y="12319"/>
                    </a:cubicBezTo>
                    <a:lnTo>
                      <a:pt x="25368" y="20738"/>
                    </a:lnTo>
                    <a:cubicBezTo>
                      <a:pt x="25368" y="27712"/>
                      <a:pt x="19714" y="33366"/>
                      <a:pt x="12740" y="33366"/>
                    </a:cubicBezTo>
                    <a:cubicBezTo>
                      <a:pt x="5765" y="33366"/>
                      <a:pt x="111" y="27712"/>
                      <a:pt x="111" y="20738"/>
                    </a:cubicBezTo>
                    <a:lnTo>
                      <a:pt x="111" y="12319"/>
                    </a:lnTo>
                    <a:cubicBezTo>
                      <a:pt x="111" y="5345"/>
                      <a:pt x="5765" y="-309"/>
                      <a:pt x="12740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E34548CE-7C50-6536-368A-D7EDE05B6404}"/>
                  </a:ext>
                </a:extLst>
              </p:cNvPr>
              <p:cNvSpPr/>
              <p:nvPr/>
            </p:nvSpPr>
            <p:spPr>
              <a:xfrm>
                <a:off x="6194909" y="3624852"/>
                <a:ext cx="25256" cy="33675"/>
              </a:xfrm>
              <a:custGeom>
                <a:avLst/>
                <a:gdLst>
                  <a:gd name="connsiteX0" fmla="*/ 12740 w 25256"/>
                  <a:gd name="connsiteY0" fmla="*/ -309 h 33675"/>
                  <a:gd name="connsiteX1" fmla="*/ 25368 w 25256"/>
                  <a:gd name="connsiteY1" fmla="*/ 12319 h 33675"/>
                  <a:gd name="connsiteX2" fmla="*/ 25368 w 25256"/>
                  <a:gd name="connsiteY2" fmla="*/ 20738 h 33675"/>
                  <a:gd name="connsiteX3" fmla="*/ 12740 w 25256"/>
                  <a:gd name="connsiteY3" fmla="*/ 33366 h 33675"/>
                  <a:gd name="connsiteX4" fmla="*/ 111 w 25256"/>
                  <a:gd name="connsiteY4" fmla="*/ 20738 h 33675"/>
                  <a:gd name="connsiteX5" fmla="*/ 111 w 25256"/>
                  <a:gd name="connsiteY5" fmla="*/ 12319 h 33675"/>
                  <a:gd name="connsiteX6" fmla="*/ 12740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40" y="-309"/>
                    </a:moveTo>
                    <a:cubicBezTo>
                      <a:pt x="19714" y="-309"/>
                      <a:pt x="25368" y="5344"/>
                      <a:pt x="25368" y="12319"/>
                    </a:cubicBezTo>
                    <a:lnTo>
                      <a:pt x="25368" y="20738"/>
                    </a:lnTo>
                    <a:cubicBezTo>
                      <a:pt x="25368" y="27712"/>
                      <a:pt x="19714" y="33366"/>
                      <a:pt x="12740" y="33366"/>
                    </a:cubicBezTo>
                    <a:cubicBezTo>
                      <a:pt x="5765" y="33366"/>
                      <a:pt x="111" y="27712"/>
                      <a:pt x="111" y="20738"/>
                    </a:cubicBezTo>
                    <a:lnTo>
                      <a:pt x="111" y="12319"/>
                    </a:lnTo>
                    <a:cubicBezTo>
                      <a:pt x="111" y="5345"/>
                      <a:pt x="5765" y="-309"/>
                      <a:pt x="12740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4E33E6D6-0C9B-164F-3471-54AA028C75C9}"/>
                  </a:ext>
                </a:extLst>
              </p:cNvPr>
              <p:cNvSpPr/>
              <p:nvPr/>
            </p:nvSpPr>
            <p:spPr>
              <a:xfrm>
                <a:off x="6660396" y="3624852"/>
                <a:ext cx="25256" cy="33675"/>
              </a:xfrm>
              <a:custGeom>
                <a:avLst/>
                <a:gdLst>
                  <a:gd name="connsiteX0" fmla="*/ 12740 w 25256"/>
                  <a:gd name="connsiteY0" fmla="*/ -309 h 33675"/>
                  <a:gd name="connsiteX1" fmla="*/ 25368 w 25256"/>
                  <a:gd name="connsiteY1" fmla="*/ 12319 h 33675"/>
                  <a:gd name="connsiteX2" fmla="*/ 25368 w 25256"/>
                  <a:gd name="connsiteY2" fmla="*/ 20738 h 33675"/>
                  <a:gd name="connsiteX3" fmla="*/ 12740 w 25256"/>
                  <a:gd name="connsiteY3" fmla="*/ 33366 h 33675"/>
                  <a:gd name="connsiteX4" fmla="*/ 111 w 25256"/>
                  <a:gd name="connsiteY4" fmla="*/ 20738 h 33675"/>
                  <a:gd name="connsiteX5" fmla="*/ 111 w 25256"/>
                  <a:gd name="connsiteY5" fmla="*/ 12319 h 33675"/>
                  <a:gd name="connsiteX6" fmla="*/ 12740 w 25256"/>
                  <a:gd name="connsiteY6" fmla="*/ -309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40" y="-309"/>
                    </a:moveTo>
                    <a:cubicBezTo>
                      <a:pt x="19714" y="-309"/>
                      <a:pt x="25368" y="5344"/>
                      <a:pt x="25368" y="12319"/>
                    </a:cubicBezTo>
                    <a:lnTo>
                      <a:pt x="25368" y="20738"/>
                    </a:lnTo>
                    <a:cubicBezTo>
                      <a:pt x="25368" y="27712"/>
                      <a:pt x="19714" y="33366"/>
                      <a:pt x="12740" y="33366"/>
                    </a:cubicBezTo>
                    <a:cubicBezTo>
                      <a:pt x="5765" y="33366"/>
                      <a:pt x="111" y="27712"/>
                      <a:pt x="111" y="20738"/>
                    </a:cubicBezTo>
                    <a:lnTo>
                      <a:pt x="111" y="12319"/>
                    </a:lnTo>
                    <a:cubicBezTo>
                      <a:pt x="111" y="5345"/>
                      <a:pt x="5765" y="-309"/>
                      <a:pt x="12740" y="-309"/>
                    </a:cubicBezTo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3" name="图形 2">
              <a:extLst>
                <a:ext uri="{FF2B5EF4-FFF2-40B4-BE49-F238E27FC236}">
                  <a16:creationId xmlns:a16="http://schemas.microsoft.com/office/drawing/2014/main" id="{1706F51B-20F2-D4DF-E1C9-05ADE3E23BDF}"/>
                </a:ext>
              </a:extLst>
            </p:cNvPr>
            <p:cNvGrpSpPr/>
            <p:nvPr/>
          </p:nvGrpSpPr>
          <p:grpSpPr>
            <a:xfrm>
              <a:off x="6728880" y="3793235"/>
              <a:ext cx="490743" cy="33675"/>
              <a:chOff x="6728880" y="3793235"/>
              <a:chExt cx="490743" cy="33675"/>
            </a:xfrm>
            <a:solidFill>
              <a:srgbClr val="666666"/>
            </a:solidFill>
          </p:grpSpPr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B325EF6E-0E33-2465-B424-5157A5AF2C05}"/>
                  </a:ext>
                </a:extLst>
              </p:cNvPr>
              <p:cNvSpPr/>
              <p:nvPr/>
            </p:nvSpPr>
            <p:spPr>
              <a:xfrm>
                <a:off x="7155600" y="3793235"/>
                <a:ext cx="25256" cy="33675"/>
              </a:xfrm>
              <a:custGeom>
                <a:avLst/>
                <a:gdLst>
                  <a:gd name="connsiteX0" fmla="*/ 12796 w 25256"/>
                  <a:gd name="connsiteY0" fmla="*/ -292 h 33675"/>
                  <a:gd name="connsiteX1" fmla="*/ 25424 w 25256"/>
                  <a:gd name="connsiteY1" fmla="*/ 12337 h 33675"/>
                  <a:gd name="connsiteX2" fmla="*/ 25424 w 25256"/>
                  <a:gd name="connsiteY2" fmla="*/ 20756 h 33675"/>
                  <a:gd name="connsiteX3" fmla="*/ 12796 w 25256"/>
                  <a:gd name="connsiteY3" fmla="*/ 33384 h 33675"/>
                  <a:gd name="connsiteX4" fmla="*/ 167 w 25256"/>
                  <a:gd name="connsiteY4" fmla="*/ 20756 h 33675"/>
                  <a:gd name="connsiteX5" fmla="*/ 168 w 25256"/>
                  <a:gd name="connsiteY5" fmla="*/ 12337 h 33675"/>
                  <a:gd name="connsiteX6" fmla="*/ 12796 w 25256"/>
                  <a:gd name="connsiteY6" fmla="*/ -292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96" y="-292"/>
                    </a:moveTo>
                    <a:cubicBezTo>
                      <a:pt x="19770" y="-292"/>
                      <a:pt x="25424" y="5362"/>
                      <a:pt x="25424" y="12337"/>
                    </a:cubicBezTo>
                    <a:lnTo>
                      <a:pt x="25424" y="20756"/>
                    </a:lnTo>
                    <a:cubicBezTo>
                      <a:pt x="25424" y="27730"/>
                      <a:pt x="19770" y="33384"/>
                      <a:pt x="12796" y="33384"/>
                    </a:cubicBezTo>
                    <a:cubicBezTo>
                      <a:pt x="5821" y="33384"/>
                      <a:pt x="167" y="27730"/>
                      <a:pt x="167" y="20756"/>
                    </a:cubicBezTo>
                    <a:lnTo>
                      <a:pt x="168" y="12337"/>
                    </a:lnTo>
                    <a:cubicBezTo>
                      <a:pt x="168" y="5362"/>
                      <a:pt x="5821" y="-292"/>
                      <a:pt x="12796" y="-292"/>
                    </a:cubicBezTo>
                  </a:path>
                </a:pathLst>
              </a:custGeom>
              <a:solidFill>
                <a:srgbClr val="66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F9A32386-03C0-5840-601D-C322E71F1FBB}"/>
                  </a:ext>
                </a:extLst>
              </p:cNvPr>
              <p:cNvSpPr/>
              <p:nvPr/>
            </p:nvSpPr>
            <p:spPr>
              <a:xfrm>
                <a:off x="7116834" y="3793235"/>
                <a:ext cx="25256" cy="33675"/>
              </a:xfrm>
              <a:custGeom>
                <a:avLst/>
                <a:gdLst>
                  <a:gd name="connsiteX0" fmla="*/ 12796 w 25256"/>
                  <a:gd name="connsiteY0" fmla="*/ -292 h 33675"/>
                  <a:gd name="connsiteX1" fmla="*/ 25424 w 25256"/>
                  <a:gd name="connsiteY1" fmla="*/ 12337 h 33675"/>
                  <a:gd name="connsiteX2" fmla="*/ 25424 w 25256"/>
                  <a:gd name="connsiteY2" fmla="*/ 20756 h 33675"/>
                  <a:gd name="connsiteX3" fmla="*/ 12796 w 25256"/>
                  <a:gd name="connsiteY3" fmla="*/ 33384 h 33675"/>
                  <a:gd name="connsiteX4" fmla="*/ 167 w 25256"/>
                  <a:gd name="connsiteY4" fmla="*/ 20756 h 33675"/>
                  <a:gd name="connsiteX5" fmla="*/ 167 w 25256"/>
                  <a:gd name="connsiteY5" fmla="*/ 12337 h 33675"/>
                  <a:gd name="connsiteX6" fmla="*/ 12796 w 25256"/>
                  <a:gd name="connsiteY6" fmla="*/ -292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96" y="-292"/>
                    </a:moveTo>
                    <a:cubicBezTo>
                      <a:pt x="19770" y="-292"/>
                      <a:pt x="25424" y="5362"/>
                      <a:pt x="25424" y="12337"/>
                    </a:cubicBezTo>
                    <a:lnTo>
                      <a:pt x="25424" y="20756"/>
                    </a:lnTo>
                    <a:cubicBezTo>
                      <a:pt x="25424" y="27730"/>
                      <a:pt x="19770" y="33384"/>
                      <a:pt x="12796" y="33384"/>
                    </a:cubicBezTo>
                    <a:cubicBezTo>
                      <a:pt x="5821" y="33384"/>
                      <a:pt x="167" y="27730"/>
                      <a:pt x="167" y="20756"/>
                    </a:cubicBezTo>
                    <a:lnTo>
                      <a:pt x="167" y="12337"/>
                    </a:lnTo>
                    <a:cubicBezTo>
                      <a:pt x="167" y="5362"/>
                      <a:pt x="5821" y="-292"/>
                      <a:pt x="12796" y="-292"/>
                    </a:cubicBezTo>
                  </a:path>
                </a:pathLst>
              </a:custGeom>
              <a:solidFill>
                <a:srgbClr val="66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E079B322-2C5F-846D-6A17-894AD1F579B5}"/>
                  </a:ext>
                </a:extLst>
              </p:cNvPr>
              <p:cNvSpPr/>
              <p:nvPr/>
            </p:nvSpPr>
            <p:spPr>
              <a:xfrm>
                <a:off x="7077972" y="3793235"/>
                <a:ext cx="25256" cy="33675"/>
              </a:xfrm>
              <a:custGeom>
                <a:avLst/>
                <a:gdLst>
                  <a:gd name="connsiteX0" fmla="*/ 12796 w 25256"/>
                  <a:gd name="connsiteY0" fmla="*/ -292 h 33675"/>
                  <a:gd name="connsiteX1" fmla="*/ 25424 w 25256"/>
                  <a:gd name="connsiteY1" fmla="*/ 12337 h 33675"/>
                  <a:gd name="connsiteX2" fmla="*/ 25424 w 25256"/>
                  <a:gd name="connsiteY2" fmla="*/ 20756 h 33675"/>
                  <a:gd name="connsiteX3" fmla="*/ 12796 w 25256"/>
                  <a:gd name="connsiteY3" fmla="*/ 33384 h 33675"/>
                  <a:gd name="connsiteX4" fmla="*/ 167 w 25256"/>
                  <a:gd name="connsiteY4" fmla="*/ 20756 h 33675"/>
                  <a:gd name="connsiteX5" fmla="*/ 167 w 25256"/>
                  <a:gd name="connsiteY5" fmla="*/ 12337 h 33675"/>
                  <a:gd name="connsiteX6" fmla="*/ 12796 w 25256"/>
                  <a:gd name="connsiteY6" fmla="*/ -292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96" y="-292"/>
                    </a:moveTo>
                    <a:cubicBezTo>
                      <a:pt x="19770" y="-292"/>
                      <a:pt x="25424" y="5362"/>
                      <a:pt x="25424" y="12337"/>
                    </a:cubicBezTo>
                    <a:lnTo>
                      <a:pt x="25424" y="20756"/>
                    </a:lnTo>
                    <a:cubicBezTo>
                      <a:pt x="25424" y="27730"/>
                      <a:pt x="19770" y="33384"/>
                      <a:pt x="12796" y="33384"/>
                    </a:cubicBezTo>
                    <a:cubicBezTo>
                      <a:pt x="5821" y="33384"/>
                      <a:pt x="167" y="27730"/>
                      <a:pt x="167" y="20756"/>
                    </a:cubicBezTo>
                    <a:lnTo>
                      <a:pt x="167" y="12337"/>
                    </a:lnTo>
                    <a:cubicBezTo>
                      <a:pt x="167" y="5362"/>
                      <a:pt x="5821" y="-292"/>
                      <a:pt x="12796" y="-292"/>
                    </a:cubicBezTo>
                  </a:path>
                </a:pathLst>
              </a:custGeom>
              <a:solidFill>
                <a:srgbClr val="66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5D1CBEDF-3783-74A2-02DE-A0B173664D95}"/>
                  </a:ext>
                </a:extLst>
              </p:cNvPr>
              <p:cNvSpPr/>
              <p:nvPr/>
            </p:nvSpPr>
            <p:spPr>
              <a:xfrm>
                <a:off x="7039205" y="3793235"/>
                <a:ext cx="25256" cy="33675"/>
              </a:xfrm>
              <a:custGeom>
                <a:avLst/>
                <a:gdLst>
                  <a:gd name="connsiteX0" fmla="*/ 12796 w 25256"/>
                  <a:gd name="connsiteY0" fmla="*/ -292 h 33675"/>
                  <a:gd name="connsiteX1" fmla="*/ 25424 w 25256"/>
                  <a:gd name="connsiteY1" fmla="*/ 12337 h 33675"/>
                  <a:gd name="connsiteX2" fmla="*/ 25424 w 25256"/>
                  <a:gd name="connsiteY2" fmla="*/ 20756 h 33675"/>
                  <a:gd name="connsiteX3" fmla="*/ 12796 w 25256"/>
                  <a:gd name="connsiteY3" fmla="*/ 33384 h 33675"/>
                  <a:gd name="connsiteX4" fmla="*/ 167 w 25256"/>
                  <a:gd name="connsiteY4" fmla="*/ 20756 h 33675"/>
                  <a:gd name="connsiteX5" fmla="*/ 168 w 25256"/>
                  <a:gd name="connsiteY5" fmla="*/ 12337 h 33675"/>
                  <a:gd name="connsiteX6" fmla="*/ 12796 w 25256"/>
                  <a:gd name="connsiteY6" fmla="*/ -292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96" y="-292"/>
                    </a:moveTo>
                    <a:cubicBezTo>
                      <a:pt x="19770" y="-292"/>
                      <a:pt x="25424" y="5362"/>
                      <a:pt x="25424" y="12337"/>
                    </a:cubicBezTo>
                    <a:lnTo>
                      <a:pt x="25424" y="20756"/>
                    </a:lnTo>
                    <a:cubicBezTo>
                      <a:pt x="25424" y="27730"/>
                      <a:pt x="19770" y="33384"/>
                      <a:pt x="12796" y="33384"/>
                    </a:cubicBezTo>
                    <a:cubicBezTo>
                      <a:pt x="5821" y="33384"/>
                      <a:pt x="167" y="27730"/>
                      <a:pt x="167" y="20756"/>
                    </a:cubicBezTo>
                    <a:lnTo>
                      <a:pt x="168" y="12337"/>
                    </a:lnTo>
                    <a:cubicBezTo>
                      <a:pt x="168" y="5362"/>
                      <a:pt x="5821" y="-292"/>
                      <a:pt x="12796" y="-292"/>
                    </a:cubicBezTo>
                  </a:path>
                </a:pathLst>
              </a:custGeom>
              <a:solidFill>
                <a:srgbClr val="66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9F37E57D-451A-8760-5943-70861CE51E08}"/>
                  </a:ext>
                </a:extLst>
              </p:cNvPr>
              <p:cNvSpPr/>
              <p:nvPr/>
            </p:nvSpPr>
            <p:spPr>
              <a:xfrm>
                <a:off x="7000438" y="3793235"/>
                <a:ext cx="25256" cy="33675"/>
              </a:xfrm>
              <a:custGeom>
                <a:avLst/>
                <a:gdLst>
                  <a:gd name="connsiteX0" fmla="*/ 12796 w 25256"/>
                  <a:gd name="connsiteY0" fmla="*/ -292 h 33675"/>
                  <a:gd name="connsiteX1" fmla="*/ 25424 w 25256"/>
                  <a:gd name="connsiteY1" fmla="*/ 12337 h 33675"/>
                  <a:gd name="connsiteX2" fmla="*/ 25424 w 25256"/>
                  <a:gd name="connsiteY2" fmla="*/ 20756 h 33675"/>
                  <a:gd name="connsiteX3" fmla="*/ 12796 w 25256"/>
                  <a:gd name="connsiteY3" fmla="*/ 33384 h 33675"/>
                  <a:gd name="connsiteX4" fmla="*/ 167 w 25256"/>
                  <a:gd name="connsiteY4" fmla="*/ 20756 h 33675"/>
                  <a:gd name="connsiteX5" fmla="*/ 167 w 25256"/>
                  <a:gd name="connsiteY5" fmla="*/ 12337 h 33675"/>
                  <a:gd name="connsiteX6" fmla="*/ 12796 w 25256"/>
                  <a:gd name="connsiteY6" fmla="*/ -292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96" y="-292"/>
                    </a:moveTo>
                    <a:cubicBezTo>
                      <a:pt x="19770" y="-292"/>
                      <a:pt x="25424" y="5362"/>
                      <a:pt x="25424" y="12337"/>
                    </a:cubicBezTo>
                    <a:lnTo>
                      <a:pt x="25424" y="20756"/>
                    </a:lnTo>
                    <a:cubicBezTo>
                      <a:pt x="25424" y="27730"/>
                      <a:pt x="19770" y="33384"/>
                      <a:pt x="12796" y="33384"/>
                    </a:cubicBezTo>
                    <a:cubicBezTo>
                      <a:pt x="5821" y="33384"/>
                      <a:pt x="167" y="27730"/>
                      <a:pt x="167" y="20756"/>
                    </a:cubicBezTo>
                    <a:lnTo>
                      <a:pt x="167" y="12337"/>
                    </a:lnTo>
                    <a:cubicBezTo>
                      <a:pt x="167" y="5362"/>
                      <a:pt x="5821" y="-292"/>
                      <a:pt x="12796" y="-292"/>
                    </a:cubicBezTo>
                  </a:path>
                </a:pathLst>
              </a:custGeom>
              <a:solidFill>
                <a:srgbClr val="66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0845A90E-437C-79C8-421E-E5D06F43DEAC}"/>
                  </a:ext>
                </a:extLst>
              </p:cNvPr>
              <p:cNvSpPr/>
              <p:nvPr/>
            </p:nvSpPr>
            <p:spPr>
              <a:xfrm>
                <a:off x="6961671" y="3793235"/>
                <a:ext cx="25256" cy="33675"/>
              </a:xfrm>
              <a:custGeom>
                <a:avLst/>
                <a:gdLst>
                  <a:gd name="connsiteX0" fmla="*/ 12796 w 25256"/>
                  <a:gd name="connsiteY0" fmla="*/ -292 h 33675"/>
                  <a:gd name="connsiteX1" fmla="*/ 25424 w 25256"/>
                  <a:gd name="connsiteY1" fmla="*/ 12337 h 33675"/>
                  <a:gd name="connsiteX2" fmla="*/ 25424 w 25256"/>
                  <a:gd name="connsiteY2" fmla="*/ 20756 h 33675"/>
                  <a:gd name="connsiteX3" fmla="*/ 12796 w 25256"/>
                  <a:gd name="connsiteY3" fmla="*/ 33384 h 33675"/>
                  <a:gd name="connsiteX4" fmla="*/ 167 w 25256"/>
                  <a:gd name="connsiteY4" fmla="*/ 20756 h 33675"/>
                  <a:gd name="connsiteX5" fmla="*/ 168 w 25256"/>
                  <a:gd name="connsiteY5" fmla="*/ 12337 h 33675"/>
                  <a:gd name="connsiteX6" fmla="*/ 12796 w 25256"/>
                  <a:gd name="connsiteY6" fmla="*/ -292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96" y="-292"/>
                    </a:moveTo>
                    <a:cubicBezTo>
                      <a:pt x="19770" y="-292"/>
                      <a:pt x="25424" y="5362"/>
                      <a:pt x="25424" y="12337"/>
                    </a:cubicBezTo>
                    <a:lnTo>
                      <a:pt x="25424" y="20756"/>
                    </a:lnTo>
                    <a:cubicBezTo>
                      <a:pt x="25424" y="27730"/>
                      <a:pt x="19770" y="33384"/>
                      <a:pt x="12796" y="33384"/>
                    </a:cubicBezTo>
                    <a:cubicBezTo>
                      <a:pt x="5821" y="33384"/>
                      <a:pt x="167" y="27730"/>
                      <a:pt x="167" y="20756"/>
                    </a:cubicBezTo>
                    <a:lnTo>
                      <a:pt x="168" y="12337"/>
                    </a:lnTo>
                    <a:cubicBezTo>
                      <a:pt x="168" y="5362"/>
                      <a:pt x="5821" y="-292"/>
                      <a:pt x="12796" y="-292"/>
                    </a:cubicBezTo>
                  </a:path>
                </a:pathLst>
              </a:custGeom>
              <a:solidFill>
                <a:srgbClr val="66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2678E7AD-E51C-614A-4F6D-6DA83B02E044}"/>
                  </a:ext>
                </a:extLst>
              </p:cNvPr>
              <p:cNvSpPr/>
              <p:nvPr/>
            </p:nvSpPr>
            <p:spPr>
              <a:xfrm>
                <a:off x="6922905" y="3793235"/>
                <a:ext cx="25256" cy="33675"/>
              </a:xfrm>
              <a:custGeom>
                <a:avLst/>
                <a:gdLst>
                  <a:gd name="connsiteX0" fmla="*/ 12796 w 25256"/>
                  <a:gd name="connsiteY0" fmla="*/ -292 h 33675"/>
                  <a:gd name="connsiteX1" fmla="*/ 25424 w 25256"/>
                  <a:gd name="connsiteY1" fmla="*/ 12337 h 33675"/>
                  <a:gd name="connsiteX2" fmla="*/ 25424 w 25256"/>
                  <a:gd name="connsiteY2" fmla="*/ 20756 h 33675"/>
                  <a:gd name="connsiteX3" fmla="*/ 12796 w 25256"/>
                  <a:gd name="connsiteY3" fmla="*/ 33384 h 33675"/>
                  <a:gd name="connsiteX4" fmla="*/ 167 w 25256"/>
                  <a:gd name="connsiteY4" fmla="*/ 20756 h 33675"/>
                  <a:gd name="connsiteX5" fmla="*/ 167 w 25256"/>
                  <a:gd name="connsiteY5" fmla="*/ 12337 h 33675"/>
                  <a:gd name="connsiteX6" fmla="*/ 12796 w 25256"/>
                  <a:gd name="connsiteY6" fmla="*/ -292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96" y="-292"/>
                    </a:moveTo>
                    <a:cubicBezTo>
                      <a:pt x="19770" y="-292"/>
                      <a:pt x="25424" y="5362"/>
                      <a:pt x="25424" y="12337"/>
                    </a:cubicBezTo>
                    <a:lnTo>
                      <a:pt x="25424" y="20756"/>
                    </a:lnTo>
                    <a:cubicBezTo>
                      <a:pt x="25424" y="27730"/>
                      <a:pt x="19770" y="33384"/>
                      <a:pt x="12796" y="33384"/>
                    </a:cubicBezTo>
                    <a:cubicBezTo>
                      <a:pt x="5821" y="33384"/>
                      <a:pt x="167" y="27730"/>
                      <a:pt x="167" y="20756"/>
                    </a:cubicBezTo>
                    <a:lnTo>
                      <a:pt x="167" y="12337"/>
                    </a:lnTo>
                    <a:cubicBezTo>
                      <a:pt x="167" y="5362"/>
                      <a:pt x="5821" y="-292"/>
                      <a:pt x="12796" y="-292"/>
                    </a:cubicBezTo>
                  </a:path>
                </a:pathLst>
              </a:custGeom>
              <a:solidFill>
                <a:srgbClr val="66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5DDF2F12-D7B8-B2BD-3717-D0ABE25E9F19}"/>
                  </a:ext>
                </a:extLst>
              </p:cNvPr>
              <p:cNvSpPr/>
              <p:nvPr/>
            </p:nvSpPr>
            <p:spPr>
              <a:xfrm>
                <a:off x="6884043" y="3793235"/>
                <a:ext cx="25256" cy="33675"/>
              </a:xfrm>
              <a:custGeom>
                <a:avLst/>
                <a:gdLst>
                  <a:gd name="connsiteX0" fmla="*/ 12796 w 25256"/>
                  <a:gd name="connsiteY0" fmla="*/ -292 h 33675"/>
                  <a:gd name="connsiteX1" fmla="*/ 25424 w 25256"/>
                  <a:gd name="connsiteY1" fmla="*/ 12337 h 33675"/>
                  <a:gd name="connsiteX2" fmla="*/ 25424 w 25256"/>
                  <a:gd name="connsiteY2" fmla="*/ 20756 h 33675"/>
                  <a:gd name="connsiteX3" fmla="*/ 12796 w 25256"/>
                  <a:gd name="connsiteY3" fmla="*/ 33384 h 33675"/>
                  <a:gd name="connsiteX4" fmla="*/ 167 w 25256"/>
                  <a:gd name="connsiteY4" fmla="*/ 20756 h 33675"/>
                  <a:gd name="connsiteX5" fmla="*/ 167 w 25256"/>
                  <a:gd name="connsiteY5" fmla="*/ 12337 h 33675"/>
                  <a:gd name="connsiteX6" fmla="*/ 12796 w 25256"/>
                  <a:gd name="connsiteY6" fmla="*/ -292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96" y="-292"/>
                    </a:moveTo>
                    <a:cubicBezTo>
                      <a:pt x="19770" y="-292"/>
                      <a:pt x="25424" y="5362"/>
                      <a:pt x="25424" y="12337"/>
                    </a:cubicBezTo>
                    <a:lnTo>
                      <a:pt x="25424" y="20756"/>
                    </a:lnTo>
                    <a:cubicBezTo>
                      <a:pt x="25424" y="27730"/>
                      <a:pt x="19770" y="33384"/>
                      <a:pt x="12796" y="33384"/>
                    </a:cubicBezTo>
                    <a:cubicBezTo>
                      <a:pt x="5821" y="33384"/>
                      <a:pt x="167" y="27730"/>
                      <a:pt x="167" y="20756"/>
                    </a:cubicBezTo>
                    <a:lnTo>
                      <a:pt x="167" y="12337"/>
                    </a:lnTo>
                    <a:cubicBezTo>
                      <a:pt x="167" y="5362"/>
                      <a:pt x="5821" y="-292"/>
                      <a:pt x="12796" y="-292"/>
                    </a:cubicBezTo>
                  </a:path>
                </a:pathLst>
              </a:custGeom>
              <a:solidFill>
                <a:srgbClr val="66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6A01BB7A-A98B-8183-EEE6-CC9EA7BF7891}"/>
                  </a:ext>
                </a:extLst>
              </p:cNvPr>
              <p:cNvSpPr/>
              <p:nvPr/>
            </p:nvSpPr>
            <p:spPr>
              <a:xfrm>
                <a:off x="6845276" y="3793235"/>
                <a:ext cx="25256" cy="33675"/>
              </a:xfrm>
              <a:custGeom>
                <a:avLst/>
                <a:gdLst>
                  <a:gd name="connsiteX0" fmla="*/ 12796 w 25256"/>
                  <a:gd name="connsiteY0" fmla="*/ -292 h 33675"/>
                  <a:gd name="connsiteX1" fmla="*/ 25424 w 25256"/>
                  <a:gd name="connsiteY1" fmla="*/ 12337 h 33675"/>
                  <a:gd name="connsiteX2" fmla="*/ 25424 w 25256"/>
                  <a:gd name="connsiteY2" fmla="*/ 20756 h 33675"/>
                  <a:gd name="connsiteX3" fmla="*/ 12796 w 25256"/>
                  <a:gd name="connsiteY3" fmla="*/ 33384 h 33675"/>
                  <a:gd name="connsiteX4" fmla="*/ 167 w 25256"/>
                  <a:gd name="connsiteY4" fmla="*/ 20756 h 33675"/>
                  <a:gd name="connsiteX5" fmla="*/ 168 w 25256"/>
                  <a:gd name="connsiteY5" fmla="*/ 12337 h 33675"/>
                  <a:gd name="connsiteX6" fmla="*/ 12796 w 25256"/>
                  <a:gd name="connsiteY6" fmla="*/ -292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96" y="-292"/>
                    </a:moveTo>
                    <a:cubicBezTo>
                      <a:pt x="19770" y="-292"/>
                      <a:pt x="25424" y="5362"/>
                      <a:pt x="25424" y="12337"/>
                    </a:cubicBezTo>
                    <a:lnTo>
                      <a:pt x="25424" y="20756"/>
                    </a:lnTo>
                    <a:cubicBezTo>
                      <a:pt x="25424" y="27730"/>
                      <a:pt x="19770" y="33384"/>
                      <a:pt x="12796" y="33384"/>
                    </a:cubicBezTo>
                    <a:cubicBezTo>
                      <a:pt x="5821" y="33384"/>
                      <a:pt x="167" y="27730"/>
                      <a:pt x="167" y="20756"/>
                    </a:cubicBezTo>
                    <a:lnTo>
                      <a:pt x="168" y="12337"/>
                    </a:lnTo>
                    <a:cubicBezTo>
                      <a:pt x="168" y="5362"/>
                      <a:pt x="5821" y="-292"/>
                      <a:pt x="12796" y="-292"/>
                    </a:cubicBezTo>
                  </a:path>
                </a:pathLst>
              </a:custGeom>
              <a:solidFill>
                <a:srgbClr val="66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882907C3-F462-C099-1ECB-561F0F2CB2E3}"/>
                  </a:ext>
                </a:extLst>
              </p:cNvPr>
              <p:cNvSpPr/>
              <p:nvPr/>
            </p:nvSpPr>
            <p:spPr>
              <a:xfrm>
                <a:off x="6806509" y="3793235"/>
                <a:ext cx="25256" cy="33675"/>
              </a:xfrm>
              <a:custGeom>
                <a:avLst/>
                <a:gdLst>
                  <a:gd name="connsiteX0" fmla="*/ 12796 w 25256"/>
                  <a:gd name="connsiteY0" fmla="*/ -292 h 33675"/>
                  <a:gd name="connsiteX1" fmla="*/ 25424 w 25256"/>
                  <a:gd name="connsiteY1" fmla="*/ 12337 h 33675"/>
                  <a:gd name="connsiteX2" fmla="*/ 25424 w 25256"/>
                  <a:gd name="connsiteY2" fmla="*/ 20756 h 33675"/>
                  <a:gd name="connsiteX3" fmla="*/ 12796 w 25256"/>
                  <a:gd name="connsiteY3" fmla="*/ 33384 h 33675"/>
                  <a:gd name="connsiteX4" fmla="*/ 167 w 25256"/>
                  <a:gd name="connsiteY4" fmla="*/ 20756 h 33675"/>
                  <a:gd name="connsiteX5" fmla="*/ 167 w 25256"/>
                  <a:gd name="connsiteY5" fmla="*/ 12337 h 33675"/>
                  <a:gd name="connsiteX6" fmla="*/ 12796 w 25256"/>
                  <a:gd name="connsiteY6" fmla="*/ -292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96" y="-292"/>
                    </a:moveTo>
                    <a:cubicBezTo>
                      <a:pt x="19770" y="-292"/>
                      <a:pt x="25424" y="5362"/>
                      <a:pt x="25424" y="12337"/>
                    </a:cubicBezTo>
                    <a:lnTo>
                      <a:pt x="25424" y="20756"/>
                    </a:lnTo>
                    <a:cubicBezTo>
                      <a:pt x="25424" y="27730"/>
                      <a:pt x="19770" y="33384"/>
                      <a:pt x="12796" y="33384"/>
                    </a:cubicBezTo>
                    <a:cubicBezTo>
                      <a:pt x="5821" y="33384"/>
                      <a:pt x="167" y="27730"/>
                      <a:pt x="167" y="20756"/>
                    </a:cubicBezTo>
                    <a:lnTo>
                      <a:pt x="167" y="12337"/>
                    </a:lnTo>
                    <a:cubicBezTo>
                      <a:pt x="167" y="5362"/>
                      <a:pt x="5821" y="-292"/>
                      <a:pt x="12796" y="-292"/>
                    </a:cubicBezTo>
                  </a:path>
                </a:pathLst>
              </a:custGeom>
              <a:solidFill>
                <a:srgbClr val="66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498721FE-BC32-4F92-7C19-7A1C1D6E1689}"/>
                  </a:ext>
                </a:extLst>
              </p:cNvPr>
              <p:cNvSpPr/>
              <p:nvPr/>
            </p:nvSpPr>
            <p:spPr>
              <a:xfrm>
                <a:off x="6767742" y="3793235"/>
                <a:ext cx="25256" cy="33675"/>
              </a:xfrm>
              <a:custGeom>
                <a:avLst/>
                <a:gdLst>
                  <a:gd name="connsiteX0" fmla="*/ 12796 w 25256"/>
                  <a:gd name="connsiteY0" fmla="*/ -292 h 33675"/>
                  <a:gd name="connsiteX1" fmla="*/ 25424 w 25256"/>
                  <a:gd name="connsiteY1" fmla="*/ 12337 h 33675"/>
                  <a:gd name="connsiteX2" fmla="*/ 25424 w 25256"/>
                  <a:gd name="connsiteY2" fmla="*/ 20756 h 33675"/>
                  <a:gd name="connsiteX3" fmla="*/ 12796 w 25256"/>
                  <a:gd name="connsiteY3" fmla="*/ 33384 h 33675"/>
                  <a:gd name="connsiteX4" fmla="*/ 167 w 25256"/>
                  <a:gd name="connsiteY4" fmla="*/ 20756 h 33675"/>
                  <a:gd name="connsiteX5" fmla="*/ 168 w 25256"/>
                  <a:gd name="connsiteY5" fmla="*/ 12337 h 33675"/>
                  <a:gd name="connsiteX6" fmla="*/ 12796 w 25256"/>
                  <a:gd name="connsiteY6" fmla="*/ -292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96" y="-292"/>
                    </a:moveTo>
                    <a:cubicBezTo>
                      <a:pt x="19770" y="-292"/>
                      <a:pt x="25424" y="5362"/>
                      <a:pt x="25424" y="12337"/>
                    </a:cubicBezTo>
                    <a:lnTo>
                      <a:pt x="25424" y="20756"/>
                    </a:lnTo>
                    <a:cubicBezTo>
                      <a:pt x="25424" y="27730"/>
                      <a:pt x="19770" y="33384"/>
                      <a:pt x="12796" y="33384"/>
                    </a:cubicBezTo>
                    <a:cubicBezTo>
                      <a:pt x="5821" y="33384"/>
                      <a:pt x="167" y="27730"/>
                      <a:pt x="167" y="20756"/>
                    </a:cubicBezTo>
                    <a:lnTo>
                      <a:pt x="168" y="12337"/>
                    </a:lnTo>
                    <a:cubicBezTo>
                      <a:pt x="168" y="5362"/>
                      <a:pt x="5821" y="-292"/>
                      <a:pt x="12796" y="-292"/>
                    </a:cubicBezTo>
                  </a:path>
                </a:pathLst>
              </a:custGeom>
              <a:solidFill>
                <a:srgbClr val="66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0FEA6B25-507C-A6D4-E5F7-60DF95A50FC8}"/>
                  </a:ext>
                </a:extLst>
              </p:cNvPr>
              <p:cNvSpPr/>
              <p:nvPr/>
            </p:nvSpPr>
            <p:spPr>
              <a:xfrm>
                <a:off x="6728880" y="3793235"/>
                <a:ext cx="25256" cy="33675"/>
              </a:xfrm>
              <a:custGeom>
                <a:avLst/>
                <a:gdLst>
                  <a:gd name="connsiteX0" fmla="*/ 12796 w 25256"/>
                  <a:gd name="connsiteY0" fmla="*/ -292 h 33675"/>
                  <a:gd name="connsiteX1" fmla="*/ 25424 w 25256"/>
                  <a:gd name="connsiteY1" fmla="*/ 12337 h 33675"/>
                  <a:gd name="connsiteX2" fmla="*/ 25424 w 25256"/>
                  <a:gd name="connsiteY2" fmla="*/ 20756 h 33675"/>
                  <a:gd name="connsiteX3" fmla="*/ 12796 w 25256"/>
                  <a:gd name="connsiteY3" fmla="*/ 33384 h 33675"/>
                  <a:gd name="connsiteX4" fmla="*/ 167 w 25256"/>
                  <a:gd name="connsiteY4" fmla="*/ 20756 h 33675"/>
                  <a:gd name="connsiteX5" fmla="*/ 168 w 25256"/>
                  <a:gd name="connsiteY5" fmla="*/ 12337 h 33675"/>
                  <a:gd name="connsiteX6" fmla="*/ 12796 w 25256"/>
                  <a:gd name="connsiteY6" fmla="*/ -292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96" y="-292"/>
                    </a:moveTo>
                    <a:cubicBezTo>
                      <a:pt x="19770" y="-292"/>
                      <a:pt x="25424" y="5362"/>
                      <a:pt x="25424" y="12337"/>
                    </a:cubicBezTo>
                    <a:lnTo>
                      <a:pt x="25424" y="20756"/>
                    </a:lnTo>
                    <a:cubicBezTo>
                      <a:pt x="25424" y="27730"/>
                      <a:pt x="19770" y="33384"/>
                      <a:pt x="12796" y="33384"/>
                    </a:cubicBezTo>
                    <a:cubicBezTo>
                      <a:pt x="5821" y="33384"/>
                      <a:pt x="167" y="27730"/>
                      <a:pt x="167" y="20756"/>
                    </a:cubicBezTo>
                    <a:lnTo>
                      <a:pt x="168" y="12337"/>
                    </a:lnTo>
                    <a:cubicBezTo>
                      <a:pt x="168" y="5362"/>
                      <a:pt x="5821" y="-292"/>
                      <a:pt x="12796" y="-292"/>
                    </a:cubicBezTo>
                  </a:path>
                </a:pathLst>
              </a:custGeom>
              <a:solidFill>
                <a:srgbClr val="66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3EED1196-208B-0133-CE29-8FCD9FBDF951}"/>
                  </a:ext>
                </a:extLst>
              </p:cNvPr>
              <p:cNvSpPr/>
              <p:nvPr/>
            </p:nvSpPr>
            <p:spPr>
              <a:xfrm>
                <a:off x="7194367" y="3793235"/>
                <a:ext cx="25256" cy="33675"/>
              </a:xfrm>
              <a:custGeom>
                <a:avLst/>
                <a:gdLst>
                  <a:gd name="connsiteX0" fmla="*/ 12796 w 25256"/>
                  <a:gd name="connsiteY0" fmla="*/ -292 h 33675"/>
                  <a:gd name="connsiteX1" fmla="*/ 25424 w 25256"/>
                  <a:gd name="connsiteY1" fmla="*/ 12337 h 33675"/>
                  <a:gd name="connsiteX2" fmla="*/ 25424 w 25256"/>
                  <a:gd name="connsiteY2" fmla="*/ 20756 h 33675"/>
                  <a:gd name="connsiteX3" fmla="*/ 12796 w 25256"/>
                  <a:gd name="connsiteY3" fmla="*/ 33384 h 33675"/>
                  <a:gd name="connsiteX4" fmla="*/ 167 w 25256"/>
                  <a:gd name="connsiteY4" fmla="*/ 20756 h 33675"/>
                  <a:gd name="connsiteX5" fmla="*/ 167 w 25256"/>
                  <a:gd name="connsiteY5" fmla="*/ 12337 h 33675"/>
                  <a:gd name="connsiteX6" fmla="*/ 12796 w 25256"/>
                  <a:gd name="connsiteY6" fmla="*/ -292 h 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56" h="33675">
                    <a:moveTo>
                      <a:pt x="12796" y="-292"/>
                    </a:moveTo>
                    <a:cubicBezTo>
                      <a:pt x="19770" y="-292"/>
                      <a:pt x="25424" y="5362"/>
                      <a:pt x="25424" y="12337"/>
                    </a:cubicBezTo>
                    <a:lnTo>
                      <a:pt x="25424" y="20756"/>
                    </a:lnTo>
                    <a:cubicBezTo>
                      <a:pt x="25424" y="27730"/>
                      <a:pt x="19770" y="33384"/>
                      <a:pt x="12796" y="33384"/>
                    </a:cubicBezTo>
                    <a:cubicBezTo>
                      <a:pt x="5821" y="33384"/>
                      <a:pt x="167" y="27730"/>
                      <a:pt x="167" y="20756"/>
                    </a:cubicBezTo>
                    <a:lnTo>
                      <a:pt x="167" y="12337"/>
                    </a:lnTo>
                    <a:cubicBezTo>
                      <a:pt x="167" y="5362"/>
                      <a:pt x="5821" y="-292"/>
                      <a:pt x="12796" y="-292"/>
                    </a:cubicBezTo>
                  </a:path>
                </a:pathLst>
              </a:custGeom>
              <a:solidFill>
                <a:srgbClr val="66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326D3B4-123F-3DCD-9402-BACDB5FC7E58}"/>
                </a:ext>
              </a:extLst>
            </p:cNvPr>
            <p:cNvSpPr/>
            <p:nvPr/>
          </p:nvSpPr>
          <p:spPr>
            <a:xfrm>
              <a:off x="5052671" y="3588352"/>
              <a:ext cx="75284" cy="102498"/>
            </a:xfrm>
            <a:custGeom>
              <a:avLst/>
              <a:gdLst>
                <a:gd name="connsiteX0" fmla="*/ 12528 w 75284"/>
                <a:gd name="connsiteY0" fmla="*/ -291 h 102498"/>
                <a:gd name="connsiteX1" fmla="*/ 62556 w 75284"/>
                <a:gd name="connsiteY1" fmla="*/ -291 h 102498"/>
                <a:gd name="connsiteX2" fmla="*/ 75184 w 75284"/>
                <a:gd name="connsiteY2" fmla="*/ 12337 h 102498"/>
                <a:gd name="connsiteX3" fmla="*/ 75184 w 75284"/>
                <a:gd name="connsiteY3" fmla="*/ 89579 h 102498"/>
                <a:gd name="connsiteX4" fmla="*/ 62556 w 75284"/>
                <a:gd name="connsiteY4" fmla="*/ 102207 h 102498"/>
                <a:gd name="connsiteX5" fmla="*/ 12528 w 75284"/>
                <a:gd name="connsiteY5" fmla="*/ 102207 h 102498"/>
                <a:gd name="connsiteX6" fmla="*/ -100 w 75284"/>
                <a:gd name="connsiteY6" fmla="*/ 89579 h 102498"/>
                <a:gd name="connsiteX7" fmla="*/ -100 w 75284"/>
                <a:gd name="connsiteY7" fmla="*/ 12337 h 102498"/>
                <a:gd name="connsiteX8" fmla="*/ 12528 w 75284"/>
                <a:gd name="connsiteY8" fmla="*/ -292 h 102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284" h="102498">
                  <a:moveTo>
                    <a:pt x="12528" y="-291"/>
                  </a:moveTo>
                  <a:lnTo>
                    <a:pt x="62556" y="-291"/>
                  </a:lnTo>
                  <a:cubicBezTo>
                    <a:pt x="69531" y="-291"/>
                    <a:pt x="75184" y="5362"/>
                    <a:pt x="75184" y="12337"/>
                  </a:cubicBezTo>
                  <a:lnTo>
                    <a:pt x="75184" y="89579"/>
                  </a:lnTo>
                  <a:cubicBezTo>
                    <a:pt x="75184" y="96553"/>
                    <a:pt x="69531" y="102207"/>
                    <a:pt x="62556" y="102207"/>
                  </a:cubicBezTo>
                  <a:lnTo>
                    <a:pt x="12528" y="102207"/>
                  </a:lnTo>
                  <a:cubicBezTo>
                    <a:pt x="5554" y="102207"/>
                    <a:pt x="-100" y="96553"/>
                    <a:pt x="-100" y="89579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noFill/>
            <a:ln w="241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20E0169F-4CC6-B0EC-4902-807ED9852C93}"/>
                </a:ext>
              </a:extLst>
            </p:cNvPr>
            <p:cNvSpPr/>
            <p:nvPr/>
          </p:nvSpPr>
          <p:spPr>
            <a:xfrm>
              <a:off x="4726059" y="3785710"/>
              <a:ext cx="75284" cy="102498"/>
            </a:xfrm>
            <a:custGeom>
              <a:avLst/>
              <a:gdLst>
                <a:gd name="connsiteX0" fmla="*/ 12528 w 75284"/>
                <a:gd name="connsiteY0" fmla="*/ -291 h 102498"/>
                <a:gd name="connsiteX1" fmla="*/ 62556 w 75284"/>
                <a:gd name="connsiteY1" fmla="*/ -291 h 102498"/>
                <a:gd name="connsiteX2" fmla="*/ 75184 w 75284"/>
                <a:gd name="connsiteY2" fmla="*/ 12337 h 102498"/>
                <a:gd name="connsiteX3" fmla="*/ 75184 w 75284"/>
                <a:gd name="connsiteY3" fmla="*/ 89579 h 102498"/>
                <a:gd name="connsiteX4" fmla="*/ 62556 w 75284"/>
                <a:gd name="connsiteY4" fmla="*/ 102207 h 102498"/>
                <a:gd name="connsiteX5" fmla="*/ 12528 w 75284"/>
                <a:gd name="connsiteY5" fmla="*/ 102207 h 102498"/>
                <a:gd name="connsiteX6" fmla="*/ -100 w 75284"/>
                <a:gd name="connsiteY6" fmla="*/ 89579 h 102498"/>
                <a:gd name="connsiteX7" fmla="*/ -100 w 75284"/>
                <a:gd name="connsiteY7" fmla="*/ 12337 h 102498"/>
                <a:gd name="connsiteX8" fmla="*/ 12528 w 75284"/>
                <a:gd name="connsiteY8" fmla="*/ -292 h 102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284" h="102498">
                  <a:moveTo>
                    <a:pt x="12528" y="-291"/>
                  </a:moveTo>
                  <a:lnTo>
                    <a:pt x="62556" y="-291"/>
                  </a:lnTo>
                  <a:cubicBezTo>
                    <a:pt x="69531" y="-291"/>
                    <a:pt x="75184" y="5362"/>
                    <a:pt x="75184" y="12337"/>
                  </a:cubicBezTo>
                  <a:lnTo>
                    <a:pt x="75184" y="89579"/>
                  </a:lnTo>
                  <a:cubicBezTo>
                    <a:pt x="75184" y="96553"/>
                    <a:pt x="69530" y="102207"/>
                    <a:pt x="62556" y="102207"/>
                  </a:cubicBezTo>
                  <a:lnTo>
                    <a:pt x="12528" y="102207"/>
                  </a:lnTo>
                  <a:cubicBezTo>
                    <a:pt x="5554" y="102207"/>
                    <a:pt x="-100" y="96553"/>
                    <a:pt x="-100" y="89579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noFill/>
            <a:ln w="241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24661EDD-44FD-F5AF-C275-5889F7376D1F}"/>
                </a:ext>
              </a:extLst>
            </p:cNvPr>
            <p:cNvSpPr/>
            <p:nvPr/>
          </p:nvSpPr>
          <p:spPr>
            <a:xfrm>
              <a:off x="7223038" y="3761898"/>
              <a:ext cx="75284" cy="102498"/>
            </a:xfrm>
            <a:custGeom>
              <a:avLst/>
              <a:gdLst>
                <a:gd name="connsiteX0" fmla="*/ 12528 w 75284"/>
                <a:gd name="connsiteY0" fmla="*/ -291 h 102498"/>
                <a:gd name="connsiteX1" fmla="*/ 62556 w 75284"/>
                <a:gd name="connsiteY1" fmla="*/ -291 h 102498"/>
                <a:gd name="connsiteX2" fmla="*/ 75184 w 75284"/>
                <a:gd name="connsiteY2" fmla="*/ 12337 h 102498"/>
                <a:gd name="connsiteX3" fmla="*/ 75184 w 75284"/>
                <a:gd name="connsiteY3" fmla="*/ 89579 h 102498"/>
                <a:gd name="connsiteX4" fmla="*/ 62556 w 75284"/>
                <a:gd name="connsiteY4" fmla="*/ 102207 h 102498"/>
                <a:gd name="connsiteX5" fmla="*/ 12528 w 75284"/>
                <a:gd name="connsiteY5" fmla="*/ 102207 h 102498"/>
                <a:gd name="connsiteX6" fmla="*/ -100 w 75284"/>
                <a:gd name="connsiteY6" fmla="*/ 89579 h 102498"/>
                <a:gd name="connsiteX7" fmla="*/ -100 w 75284"/>
                <a:gd name="connsiteY7" fmla="*/ 12337 h 102498"/>
                <a:gd name="connsiteX8" fmla="*/ 12528 w 75284"/>
                <a:gd name="connsiteY8" fmla="*/ -292 h 102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284" h="102498">
                  <a:moveTo>
                    <a:pt x="12528" y="-291"/>
                  </a:moveTo>
                  <a:lnTo>
                    <a:pt x="62556" y="-291"/>
                  </a:lnTo>
                  <a:cubicBezTo>
                    <a:pt x="69530" y="-291"/>
                    <a:pt x="75184" y="5362"/>
                    <a:pt x="75184" y="12337"/>
                  </a:cubicBezTo>
                  <a:lnTo>
                    <a:pt x="75184" y="89579"/>
                  </a:lnTo>
                  <a:cubicBezTo>
                    <a:pt x="75184" y="96553"/>
                    <a:pt x="69531" y="102207"/>
                    <a:pt x="62556" y="102207"/>
                  </a:cubicBezTo>
                  <a:lnTo>
                    <a:pt x="12528" y="102207"/>
                  </a:lnTo>
                  <a:cubicBezTo>
                    <a:pt x="5554" y="102207"/>
                    <a:pt x="-100" y="96553"/>
                    <a:pt x="-100" y="89579"/>
                  </a:cubicBezTo>
                  <a:lnTo>
                    <a:pt x="-100" y="12337"/>
                  </a:lnTo>
                  <a:cubicBezTo>
                    <a:pt x="-100" y="5362"/>
                    <a:pt x="5553" y="-292"/>
                    <a:pt x="12528" y="-292"/>
                  </a:cubicBezTo>
                </a:path>
              </a:pathLst>
            </a:custGeom>
            <a:noFill/>
            <a:ln w="241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0984548A-2FC1-80EA-CB0F-74B73459700A}"/>
                </a:ext>
              </a:extLst>
            </p:cNvPr>
            <p:cNvSpPr/>
            <p:nvPr/>
          </p:nvSpPr>
          <p:spPr>
            <a:xfrm>
              <a:off x="3947255" y="4073365"/>
              <a:ext cx="176894" cy="52727"/>
            </a:xfrm>
            <a:custGeom>
              <a:avLst/>
              <a:gdLst>
                <a:gd name="connsiteX0" fmla="*/ -100 w 176894"/>
                <a:gd name="connsiteY0" fmla="*/ -292 h 52727"/>
                <a:gd name="connsiteX1" fmla="*/ -100 w 176894"/>
                <a:gd name="connsiteY1" fmla="*/ 35427 h 52727"/>
                <a:gd name="connsiteX2" fmla="*/ 175093 w 176894"/>
                <a:gd name="connsiteY2" fmla="*/ 52436 h 52727"/>
                <a:gd name="connsiteX3" fmla="*/ 176794 w 176894"/>
                <a:gd name="connsiteY3" fmla="*/ 13316 h 52727"/>
                <a:gd name="connsiteX4" fmla="*/ -95 w 176894"/>
                <a:gd name="connsiteY4" fmla="*/ -292 h 52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894" h="52727">
                  <a:moveTo>
                    <a:pt x="-100" y="-292"/>
                  </a:moveTo>
                  <a:lnTo>
                    <a:pt x="-100" y="35427"/>
                  </a:lnTo>
                  <a:cubicBezTo>
                    <a:pt x="41604" y="52225"/>
                    <a:pt x="115276" y="47711"/>
                    <a:pt x="175093" y="52436"/>
                  </a:cubicBezTo>
                  <a:lnTo>
                    <a:pt x="176794" y="13316"/>
                  </a:lnTo>
                  <a:cubicBezTo>
                    <a:pt x="97830" y="14662"/>
                    <a:pt x="40320" y="9698"/>
                    <a:pt x="-95" y="-292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62ADC59D-2FB4-4ACC-3793-2AE71ECDCB0E}"/>
                </a:ext>
              </a:extLst>
            </p:cNvPr>
            <p:cNvSpPr/>
            <p:nvPr/>
          </p:nvSpPr>
          <p:spPr>
            <a:xfrm>
              <a:off x="5503646" y="4038504"/>
              <a:ext cx="69736" cy="68885"/>
            </a:xfrm>
            <a:custGeom>
              <a:avLst/>
              <a:gdLst>
                <a:gd name="connsiteX0" fmla="*/ 751 w 69736"/>
                <a:gd name="connsiteY0" fmla="*/ -292 h 68885"/>
                <a:gd name="connsiteX1" fmla="*/ 69636 w 69736"/>
                <a:gd name="connsiteY1" fmla="*/ 38829 h 68885"/>
                <a:gd name="connsiteX2" fmla="*/ -100 w 69736"/>
                <a:gd name="connsiteY2" fmla="*/ 68594 h 68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736" h="68885">
                  <a:moveTo>
                    <a:pt x="751" y="-292"/>
                  </a:moveTo>
                  <a:lnTo>
                    <a:pt x="69636" y="38829"/>
                  </a:lnTo>
                  <a:lnTo>
                    <a:pt x="-100" y="68594"/>
                  </a:ln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95B0C21-B58C-1C59-A232-023CD5DABF94}"/>
                </a:ext>
              </a:extLst>
            </p:cNvPr>
            <p:cNvSpPr/>
            <p:nvPr/>
          </p:nvSpPr>
          <p:spPr>
            <a:xfrm>
              <a:off x="5452490" y="4004500"/>
              <a:ext cx="56979" cy="136920"/>
            </a:xfrm>
            <a:custGeom>
              <a:avLst/>
              <a:gdLst>
                <a:gd name="connsiteX0" fmla="*/ -100 w 56979"/>
                <a:gd name="connsiteY0" fmla="*/ -292 h 136920"/>
                <a:gd name="connsiteX1" fmla="*/ 56879 w 56979"/>
                <a:gd name="connsiteY1" fmla="*/ 6512 h 136920"/>
                <a:gd name="connsiteX2" fmla="*/ 56879 w 56979"/>
                <a:gd name="connsiteY2" fmla="*/ 128975 h 136920"/>
                <a:gd name="connsiteX3" fmla="*/ -100 w 56979"/>
                <a:gd name="connsiteY3" fmla="*/ 136629 h 13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79" h="136920">
                  <a:moveTo>
                    <a:pt x="-100" y="-292"/>
                  </a:moveTo>
                  <a:lnTo>
                    <a:pt x="56879" y="6512"/>
                  </a:lnTo>
                  <a:lnTo>
                    <a:pt x="56879" y="128975"/>
                  </a:lnTo>
                  <a:lnTo>
                    <a:pt x="-100" y="136629"/>
                  </a:lnTo>
                  <a:close/>
                </a:path>
              </a:pathLst>
            </a:custGeom>
            <a:gradFill>
              <a:gsLst>
                <a:gs pos="0">
                  <a:srgbClr val="5E5E5E"/>
                </a:gs>
                <a:gs pos="50000">
                  <a:srgbClr val="808080"/>
                </a:gs>
                <a:gs pos="100000">
                  <a:srgbClr val="A2A2A2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756FEE8-DAFF-2F97-091B-C51519940186}"/>
                </a:ext>
              </a:extLst>
            </p:cNvPr>
            <p:cNvSpPr/>
            <p:nvPr/>
          </p:nvSpPr>
          <p:spPr>
            <a:xfrm>
              <a:off x="5049964" y="3926651"/>
              <a:ext cx="404107" cy="292533"/>
            </a:xfrm>
            <a:custGeom>
              <a:avLst/>
              <a:gdLst>
                <a:gd name="connsiteX0" fmla="*/ -100 w 404107"/>
                <a:gd name="connsiteY0" fmla="*/ 10881 h 292533"/>
                <a:gd name="connsiteX1" fmla="*/ -100 w 404107"/>
                <a:gd name="connsiteY1" fmla="*/ 265856 h 292533"/>
                <a:gd name="connsiteX2" fmla="*/ 172264 w 404107"/>
                <a:gd name="connsiteY2" fmla="*/ 292170 h 292533"/>
                <a:gd name="connsiteX3" fmla="*/ 404007 w 404107"/>
                <a:gd name="connsiteY3" fmla="*/ 265856 h 292533"/>
                <a:gd name="connsiteX4" fmla="*/ 404007 w 404107"/>
                <a:gd name="connsiteY4" fmla="*/ 34932 h 292533"/>
                <a:gd name="connsiteX5" fmla="*/ 145318 w 404107"/>
                <a:gd name="connsiteY5" fmla="*/ 113 h 292533"/>
                <a:gd name="connsiteX6" fmla="*/ -100 w 404107"/>
                <a:gd name="connsiteY6" fmla="*/ 10877 h 29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107" h="292533">
                  <a:moveTo>
                    <a:pt x="-100" y="10881"/>
                  </a:moveTo>
                  <a:lnTo>
                    <a:pt x="-100" y="265856"/>
                  </a:lnTo>
                  <a:cubicBezTo>
                    <a:pt x="-100" y="265856"/>
                    <a:pt x="70095" y="293845"/>
                    <a:pt x="172264" y="292170"/>
                  </a:cubicBezTo>
                  <a:cubicBezTo>
                    <a:pt x="269543" y="290574"/>
                    <a:pt x="404007" y="265856"/>
                    <a:pt x="404007" y="265856"/>
                  </a:cubicBezTo>
                  <a:lnTo>
                    <a:pt x="404007" y="34932"/>
                  </a:lnTo>
                  <a:cubicBezTo>
                    <a:pt x="404007" y="34932"/>
                    <a:pt x="260771" y="-4697"/>
                    <a:pt x="145318" y="113"/>
                  </a:cubicBezTo>
                  <a:cubicBezTo>
                    <a:pt x="29865" y="4923"/>
                    <a:pt x="-100" y="10877"/>
                    <a:pt x="-100" y="10877"/>
                  </a:cubicBezTo>
                  <a:close/>
                </a:path>
              </a:pathLst>
            </a:custGeom>
            <a:gradFill>
              <a:gsLst>
                <a:gs pos="0">
                  <a:srgbClr val="333333"/>
                </a:gs>
                <a:gs pos="50000">
                  <a:srgbClr val="737373"/>
                </a:gs>
                <a:gs pos="100000">
                  <a:srgbClr val="B3B3B3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34C95164-ACBC-5E67-47A1-44279992AF71}"/>
                </a:ext>
              </a:extLst>
            </p:cNvPr>
            <p:cNvSpPr/>
            <p:nvPr/>
          </p:nvSpPr>
          <p:spPr>
            <a:xfrm>
              <a:off x="5213508" y="3928395"/>
              <a:ext cx="9525" cy="290865"/>
            </a:xfrm>
            <a:custGeom>
              <a:avLst/>
              <a:gdLst>
                <a:gd name="connsiteX0" fmla="*/ -100 w 9525"/>
                <a:gd name="connsiteY0" fmla="*/ -292 h 290865"/>
                <a:gd name="connsiteX1" fmla="*/ -100 w 9525"/>
                <a:gd name="connsiteY1" fmla="*/ 290573 h 29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90865">
                  <a:moveTo>
                    <a:pt x="-100" y="-292"/>
                  </a:moveTo>
                  <a:lnTo>
                    <a:pt x="-100" y="290573"/>
                  </a:lnTo>
                </a:path>
              </a:pathLst>
            </a:custGeom>
            <a:noFill/>
            <a:ln w="3834" cap="flat">
              <a:gradFill>
                <a:gsLst>
                  <a:gs pos="0">
                    <a:srgbClr val="000000"/>
                  </a:gs>
                  <a:gs pos="50000">
                    <a:srgbClr val="000000">
                      <a:alpha val="49804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16170688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3D338C0-3432-1FEC-7487-022F8EC3843C}"/>
                </a:ext>
              </a:extLst>
            </p:cNvPr>
            <p:cNvSpPr/>
            <p:nvPr/>
          </p:nvSpPr>
          <p:spPr>
            <a:xfrm>
              <a:off x="5042721" y="3937136"/>
              <a:ext cx="12027" cy="257462"/>
            </a:xfrm>
            <a:custGeom>
              <a:avLst/>
              <a:gdLst>
                <a:gd name="connsiteX0" fmla="*/ 5913 w 12027"/>
                <a:gd name="connsiteY0" fmla="*/ 447 h 257462"/>
                <a:gd name="connsiteX1" fmla="*/ 11927 w 12027"/>
                <a:gd name="connsiteY1" fmla="*/ -292 h 257462"/>
                <a:gd name="connsiteX2" fmla="*/ 11927 w 12027"/>
                <a:gd name="connsiteY2" fmla="*/ 257171 h 257462"/>
                <a:gd name="connsiteX3" fmla="*/ 5913 w 12027"/>
                <a:gd name="connsiteY3" fmla="*/ 255021 h 257462"/>
                <a:gd name="connsiteX4" fmla="*/ -100 w 12027"/>
                <a:gd name="connsiteY4" fmla="*/ 242476 h 257462"/>
                <a:gd name="connsiteX5" fmla="*/ -100 w 12027"/>
                <a:gd name="connsiteY5" fmla="*/ 12993 h 257462"/>
                <a:gd name="connsiteX6" fmla="*/ 5913 w 12027"/>
                <a:gd name="connsiteY6" fmla="*/ 447 h 25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27" h="257462">
                  <a:moveTo>
                    <a:pt x="5913" y="447"/>
                  </a:moveTo>
                  <a:cubicBezTo>
                    <a:pt x="9245" y="-3"/>
                    <a:pt x="11927" y="-292"/>
                    <a:pt x="11927" y="-292"/>
                  </a:cubicBezTo>
                  <a:lnTo>
                    <a:pt x="11927" y="257171"/>
                  </a:lnTo>
                  <a:cubicBezTo>
                    <a:pt x="11927" y="257171"/>
                    <a:pt x="9094" y="256224"/>
                    <a:pt x="5913" y="255021"/>
                  </a:cubicBezTo>
                  <a:cubicBezTo>
                    <a:pt x="2797" y="253843"/>
                    <a:pt x="-100" y="249426"/>
                    <a:pt x="-100" y="242476"/>
                  </a:cubicBezTo>
                  <a:lnTo>
                    <a:pt x="-100" y="12993"/>
                  </a:lnTo>
                  <a:cubicBezTo>
                    <a:pt x="-100" y="6043"/>
                    <a:pt x="2612" y="895"/>
                    <a:pt x="5913" y="447"/>
                  </a:cubicBezTo>
                  <a:close/>
                </a:path>
              </a:pathLst>
            </a:custGeom>
            <a:gradFill>
              <a:gsLst>
                <a:gs pos="0">
                  <a:srgbClr val="333333"/>
                </a:gs>
                <a:gs pos="50000">
                  <a:srgbClr val="626262"/>
                </a:gs>
                <a:gs pos="100000">
                  <a:srgbClr val="919191"/>
                </a:gs>
              </a:gsLst>
              <a:lin ang="1614907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6" name="图形 2">
              <a:extLst>
                <a:ext uri="{FF2B5EF4-FFF2-40B4-BE49-F238E27FC236}">
                  <a16:creationId xmlns:a16="http://schemas.microsoft.com/office/drawing/2014/main" id="{7702CD51-55DF-4A1F-4623-41FDBE13CD4D}"/>
                </a:ext>
              </a:extLst>
            </p:cNvPr>
            <p:cNvGrpSpPr/>
            <p:nvPr/>
          </p:nvGrpSpPr>
          <p:grpSpPr>
            <a:xfrm>
              <a:off x="5573397" y="3834803"/>
              <a:ext cx="530661" cy="292608"/>
              <a:chOff x="5573397" y="3834803"/>
              <a:chExt cx="530661" cy="292608"/>
            </a:xfrm>
          </p:grpSpPr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F2E624F8-B947-666F-BB17-7B0F6C23903A}"/>
                  </a:ext>
                </a:extLst>
              </p:cNvPr>
              <p:cNvSpPr/>
              <p:nvPr/>
            </p:nvSpPr>
            <p:spPr>
              <a:xfrm>
                <a:off x="6034322" y="3946655"/>
                <a:ext cx="69736" cy="68885"/>
              </a:xfrm>
              <a:custGeom>
                <a:avLst/>
                <a:gdLst>
                  <a:gd name="connsiteX0" fmla="*/ 806 w 69736"/>
                  <a:gd name="connsiteY0" fmla="*/ -301 h 68885"/>
                  <a:gd name="connsiteX1" fmla="*/ 69692 w 69736"/>
                  <a:gd name="connsiteY1" fmla="*/ 38819 h 68885"/>
                  <a:gd name="connsiteX2" fmla="*/ -45 w 69736"/>
                  <a:gd name="connsiteY2" fmla="*/ 68585 h 68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736" h="68885">
                    <a:moveTo>
                      <a:pt x="806" y="-301"/>
                    </a:moveTo>
                    <a:lnTo>
                      <a:pt x="69692" y="38819"/>
                    </a:lnTo>
                    <a:lnTo>
                      <a:pt x="-45" y="68585"/>
                    </a:ln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B7119B62-0C7B-FE6F-6A89-7E06B8018DC3}"/>
                  </a:ext>
                </a:extLst>
              </p:cNvPr>
              <p:cNvSpPr/>
              <p:nvPr/>
            </p:nvSpPr>
            <p:spPr>
              <a:xfrm>
                <a:off x="5983166" y="3912651"/>
                <a:ext cx="56979" cy="136920"/>
              </a:xfrm>
              <a:custGeom>
                <a:avLst/>
                <a:gdLst>
                  <a:gd name="connsiteX0" fmla="*/ -45 w 56979"/>
                  <a:gd name="connsiteY0" fmla="*/ -301 h 136920"/>
                  <a:gd name="connsiteX1" fmla="*/ 56935 w 56979"/>
                  <a:gd name="connsiteY1" fmla="*/ 6502 h 136920"/>
                  <a:gd name="connsiteX2" fmla="*/ 56935 w 56979"/>
                  <a:gd name="connsiteY2" fmla="*/ 128965 h 136920"/>
                  <a:gd name="connsiteX3" fmla="*/ -45 w 56979"/>
                  <a:gd name="connsiteY3" fmla="*/ 136619 h 136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979" h="136920">
                    <a:moveTo>
                      <a:pt x="-45" y="-301"/>
                    </a:moveTo>
                    <a:lnTo>
                      <a:pt x="56935" y="6502"/>
                    </a:lnTo>
                    <a:lnTo>
                      <a:pt x="56935" y="128965"/>
                    </a:lnTo>
                    <a:lnTo>
                      <a:pt x="-45" y="136619"/>
                    </a:lnTo>
                    <a:close/>
                  </a:path>
                </a:pathLst>
              </a:custGeom>
              <a:gradFill>
                <a:gsLst>
                  <a:gs pos="0">
                    <a:srgbClr val="5E5E5E"/>
                  </a:gs>
                  <a:gs pos="50000">
                    <a:srgbClr val="808080"/>
                  </a:gs>
                  <a:gs pos="100000">
                    <a:srgbClr val="A2A2A2"/>
                  </a:gs>
                </a:gsLst>
                <a:lin ang="162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75B3B79D-2FA4-BFF4-9253-A9ECC1F93D08}"/>
                  </a:ext>
                </a:extLst>
              </p:cNvPr>
              <p:cNvSpPr/>
              <p:nvPr/>
            </p:nvSpPr>
            <p:spPr>
              <a:xfrm>
                <a:off x="5580640" y="3834803"/>
                <a:ext cx="404107" cy="292533"/>
              </a:xfrm>
              <a:custGeom>
                <a:avLst/>
                <a:gdLst>
                  <a:gd name="connsiteX0" fmla="*/ -45 w 404107"/>
                  <a:gd name="connsiteY0" fmla="*/ 10872 h 292533"/>
                  <a:gd name="connsiteX1" fmla="*/ -45 w 404107"/>
                  <a:gd name="connsiteY1" fmla="*/ 265846 h 292533"/>
                  <a:gd name="connsiteX2" fmla="*/ 172320 w 404107"/>
                  <a:gd name="connsiteY2" fmla="*/ 292160 h 292533"/>
                  <a:gd name="connsiteX3" fmla="*/ 404063 w 404107"/>
                  <a:gd name="connsiteY3" fmla="*/ 265846 h 292533"/>
                  <a:gd name="connsiteX4" fmla="*/ 404063 w 404107"/>
                  <a:gd name="connsiteY4" fmla="*/ 34922 h 292533"/>
                  <a:gd name="connsiteX5" fmla="*/ 145374 w 404107"/>
                  <a:gd name="connsiteY5" fmla="*/ 104 h 292533"/>
                  <a:gd name="connsiteX6" fmla="*/ -45 w 404107"/>
                  <a:gd name="connsiteY6" fmla="*/ 10868 h 292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4107" h="292533">
                    <a:moveTo>
                      <a:pt x="-45" y="10872"/>
                    </a:moveTo>
                    <a:lnTo>
                      <a:pt x="-45" y="265846"/>
                    </a:lnTo>
                    <a:cubicBezTo>
                      <a:pt x="-45" y="265846"/>
                      <a:pt x="70151" y="293836"/>
                      <a:pt x="172320" y="292160"/>
                    </a:cubicBezTo>
                    <a:cubicBezTo>
                      <a:pt x="269599" y="290565"/>
                      <a:pt x="404063" y="265846"/>
                      <a:pt x="404063" y="265846"/>
                    </a:cubicBezTo>
                    <a:lnTo>
                      <a:pt x="404063" y="34922"/>
                    </a:lnTo>
                    <a:cubicBezTo>
                      <a:pt x="404063" y="34922"/>
                      <a:pt x="260826" y="-4707"/>
                      <a:pt x="145374" y="104"/>
                    </a:cubicBezTo>
                    <a:cubicBezTo>
                      <a:pt x="29921" y="4914"/>
                      <a:pt x="-45" y="10868"/>
                      <a:pt x="-45" y="108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333333"/>
                  </a:gs>
                  <a:gs pos="50000">
                    <a:srgbClr val="737373"/>
                  </a:gs>
                  <a:gs pos="100000">
                    <a:srgbClr val="B3B3B3"/>
                  </a:gs>
                </a:gsLst>
                <a:lin ang="162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D61E33CA-65DF-2DD0-04E1-DA038D71F1C6}"/>
                  </a:ext>
                </a:extLst>
              </p:cNvPr>
              <p:cNvSpPr/>
              <p:nvPr/>
            </p:nvSpPr>
            <p:spPr>
              <a:xfrm>
                <a:off x="5744184" y="3836546"/>
                <a:ext cx="9525" cy="290865"/>
              </a:xfrm>
              <a:custGeom>
                <a:avLst/>
                <a:gdLst>
                  <a:gd name="connsiteX0" fmla="*/ -45 w 9525"/>
                  <a:gd name="connsiteY0" fmla="*/ -301 h 290865"/>
                  <a:gd name="connsiteX1" fmla="*/ -45 w 9525"/>
                  <a:gd name="connsiteY1" fmla="*/ 290564 h 290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90865">
                    <a:moveTo>
                      <a:pt x="-45" y="-301"/>
                    </a:moveTo>
                    <a:lnTo>
                      <a:pt x="-45" y="290564"/>
                    </a:lnTo>
                  </a:path>
                </a:pathLst>
              </a:custGeom>
              <a:noFill/>
              <a:ln w="3834" cap="flat">
                <a:gradFill>
                  <a:gsLst>
                    <a:gs pos="0">
                      <a:srgbClr val="000000"/>
                    </a:gs>
                    <a:gs pos="50000">
                      <a:srgbClr val="000000">
                        <a:alpha val="49804"/>
                      </a:srgbClr>
                    </a:gs>
                    <a:gs pos="100000">
                      <a:srgbClr val="000000">
                        <a:alpha val="0"/>
                      </a:srgbClr>
                    </a:gs>
                  </a:gsLst>
                  <a:lin ang="16170688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1293F97A-7AD5-CEA5-6114-72A05A1FF33C}"/>
                  </a:ext>
                </a:extLst>
              </p:cNvPr>
              <p:cNvSpPr/>
              <p:nvPr/>
            </p:nvSpPr>
            <p:spPr>
              <a:xfrm>
                <a:off x="5573397" y="3845287"/>
                <a:ext cx="12027" cy="257462"/>
              </a:xfrm>
              <a:custGeom>
                <a:avLst/>
                <a:gdLst>
                  <a:gd name="connsiteX0" fmla="*/ 5969 w 12027"/>
                  <a:gd name="connsiteY0" fmla="*/ 438 h 257462"/>
                  <a:gd name="connsiteX1" fmla="*/ 11983 w 12027"/>
                  <a:gd name="connsiteY1" fmla="*/ -301 h 257462"/>
                  <a:gd name="connsiteX2" fmla="*/ 11983 w 12027"/>
                  <a:gd name="connsiteY2" fmla="*/ 257161 h 257462"/>
                  <a:gd name="connsiteX3" fmla="*/ 5969 w 12027"/>
                  <a:gd name="connsiteY3" fmla="*/ 255012 h 257462"/>
                  <a:gd name="connsiteX4" fmla="*/ -45 w 12027"/>
                  <a:gd name="connsiteY4" fmla="*/ 242467 h 257462"/>
                  <a:gd name="connsiteX5" fmla="*/ -45 w 12027"/>
                  <a:gd name="connsiteY5" fmla="*/ 12983 h 257462"/>
                  <a:gd name="connsiteX6" fmla="*/ 5969 w 12027"/>
                  <a:gd name="connsiteY6" fmla="*/ 438 h 257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27" h="257462">
                    <a:moveTo>
                      <a:pt x="5969" y="438"/>
                    </a:moveTo>
                    <a:cubicBezTo>
                      <a:pt x="9300" y="-13"/>
                      <a:pt x="11983" y="-301"/>
                      <a:pt x="11983" y="-301"/>
                    </a:cubicBezTo>
                    <a:lnTo>
                      <a:pt x="11983" y="257161"/>
                    </a:lnTo>
                    <a:cubicBezTo>
                      <a:pt x="11983" y="257161"/>
                      <a:pt x="9150" y="256215"/>
                      <a:pt x="5969" y="255012"/>
                    </a:cubicBezTo>
                    <a:cubicBezTo>
                      <a:pt x="2853" y="253834"/>
                      <a:pt x="-45" y="249417"/>
                      <a:pt x="-45" y="242467"/>
                    </a:cubicBezTo>
                    <a:lnTo>
                      <a:pt x="-45" y="12983"/>
                    </a:lnTo>
                    <a:cubicBezTo>
                      <a:pt x="-45" y="6033"/>
                      <a:pt x="2667" y="885"/>
                      <a:pt x="5969" y="438"/>
                    </a:cubicBezTo>
                    <a:close/>
                  </a:path>
                </a:pathLst>
              </a:custGeom>
              <a:gradFill>
                <a:gsLst>
                  <a:gs pos="0">
                    <a:srgbClr val="333333"/>
                  </a:gs>
                  <a:gs pos="50000">
                    <a:srgbClr val="626262"/>
                  </a:gs>
                  <a:gs pos="100000">
                    <a:srgbClr val="919191"/>
                  </a:gs>
                </a:gsLst>
                <a:lin ang="1614907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41211DD-F10C-56AA-34BC-3CEFFBD62B90}"/>
                </a:ext>
              </a:extLst>
            </p:cNvPr>
            <p:cNvSpPr/>
            <p:nvPr/>
          </p:nvSpPr>
          <p:spPr>
            <a:xfrm>
              <a:off x="4057594" y="3785710"/>
              <a:ext cx="75284" cy="102498"/>
            </a:xfrm>
            <a:custGeom>
              <a:avLst/>
              <a:gdLst>
                <a:gd name="connsiteX0" fmla="*/ 12528 w 75284"/>
                <a:gd name="connsiteY0" fmla="*/ -291 h 102498"/>
                <a:gd name="connsiteX1" fmla="*/ 62556 w 75284"/>
                <a:gd name="connsiteY1" fmla="*/ -291 h 102498"/>
                <a:gd name="connsiteX2" fmla="*/ 75184 w 75284"/>
                <a:gd name="connsiteY2" fmla="*/ 12337 h 102498"/>
                <a:gd name="connsiteX3" fmla="*/ 75184 w 75284"/>
                <a:gd name="connsiteY3" fmla="*/ 89579 h 102498"/>
                <a:gd name="connsiteX4" fmla="*/ 62556 w 75284"/>
                <a:gd name="connsiteY4" fmla="*/ 102207 h 102498"/>
                <a:gd name="connsiteX5" fmla="*/ 12528 w 75284"/>
                <a:gd name="connsiteY5" fmla="*/ 102207 h 102498"/>
                <a:gd name="connsiteX6" fmla="*/ -100 w 75284"/>
                <a:gd name="connsiteY6" fmla="*/ 89579 h 102498"/>
                <a:gd name="connsiteX7" fmla="*/ -100 w 75284"/>
                <a:gd name="connsiteY7" fmla="*/ 12337 h 102498"/>
                <a:gd name="connsiteX8" fmla="*/ 12528 w 75284"/>
                <a:gd name="connsiteY8" fmla="*/ -292 h 102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284" h="102498">
                  <a:moveTo>
                    <a:pt x="12528" y="-291"/>
                  </a:moveTo>
                  <a:lnTo>
                    <a:pt x="62556" y="-291"/>
                  </a:lnTo>
                  <a:cubicBezTo>
                    <a:pt x="69531" y="-291"/>
                    <a:pt x="75184" y="5362"/>
                    <a:pt x="75184" y="12337"/>
                  </a:cubicBezTo>
                  <a:lnTo>
                    <a:pt x="75184" y="89579"/>
                  </a:lnTo>
                  <a:cubicBezTo>
                    <a:pt x="75184" y="96553"/>
                    <a:pt x="69531" y="102207"/>
                    <a:pt x="62556" y="102207"/>
                  </a:cubicBezTo>
                  <a:lnTo>
                    <a:pt x="12528" y="102207"/>
                  </a:lnTo>
                  <a:cubicBezTo>
                    <a:pt x="5554" y="102207"/>
                    <a:pt x="-100" y="96553"/>
                    <a:pt x="-100" y="89579"/>
                  </a:cubicBezTo>
                  <a:lnTo>
                    <a:pt x="-100" y="12337"/>
                  </a:lnTo>
                  <a:cubicBezTo>
                    <a:pt x="-100" y="5362"/>
                    <a:pt x="5554" y="-292"/>
                    <a:pt x="12528" y="-292"/>
                  </a:cubicBezTo>
                </a:path>
              </a:pathLst>
            </a:custGeom>
            <a:noFill/>
            <a:ln w="241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E5773E71-3045-E2AE-B653-D8B6D4F2DC6C}"/>
                </a:ext>
              </a:extLst>
            </p:cNvPr>
            <p:cNvSpPr/>
            <p:nvPr/>
          </p:nvSpPr>
          <p:spPr>
            <a:xfrm>
              <a:off x="7580458" y="3648966"/>
              <a:ext cx="923690" cy="125721"/>
            </a:xfrm>
            <a:custGeom>
              <a:avLst/>
              <a:gdLst>
                <a:gd name="connsiteX0" fmla="*/ -87 w 923690"/>
                <a:gd name="connsiteY0" fmla="*/ 91114 h 125721"/>
                <a:gd name="connsiteX1" fmla="*/ 649375 w 923690"/>
                <a:gd name="connsiteY1" fmla="*/ -292 h 125721"/>
                <a:gd name="connsiteX2" fmla="*/ 923590 w 923690"/>
                <a:gd name="connsiteY2" fmla="*/ -292 h 125721"/>
                <a:gd name="connsiteX3" fmla="*/ 639745 w 923690"/>
                <a:gd name="connsiteY3" fmla="*/ 105550 h 125721"/>
                <a:gd name="connsiteX4" fmla="*/ 86495 w 923690"/>
                <a:gd name="connsiteY4" fmla="*/ 124793 h 125721"/>
                <a:gd name="connsiteX5" fmla="*/ -100 w 923690"/>
                <a:gd name="connsiteY5" fmla="*/ 91118 h 1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3690" h="125721">
                  <a:moveTo>
                    <a:pt x="-87" y="91114"/>
                  </a:moveTo>
                  <a:cubicBezTo>
                    <a:pt x="-87" y="91114"/>
                    <a:pt x="601273" y="-292"/>
                    <a:pt x="649375" y="-292"/>
                  </a:cubicBezTo>
                  <a:lnTo>
                    <a:pt x="923590" y="-292"/>
                  </a:lnTo>
                  <a:lnTo>
                    <a:pt x="639745" y="105550"/>
                  </a:lnTo>
                  <a:cubicBezTo>
                    <a:pt x="639745" y="105550"/>
                    <a:pt x="139416" y="129604"/>
                    <a:pt x="86495" y="124793"/>
                  </a:cubicBezTo>
                  <a:cubicBezTo>
                    <a:pt x="33574" y="119982"/>
                    <a:pt x="-100" y="91118"/>
                    <a:pt x="-100" y="91118"/>
                  </a:cubicBezTo>
                  <a:close/>
                </a:path>
              </a:pathLst>
            </a:custGeom>
            <a:solidFill>
              <a:srgbClr val="4348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F95CB777-C4E5-88D3-94E5-E2437C4015C7}"/>
                </a:ext>
              </a:extLst>
            </p:cNvPr>
            <p:cNvSpPr/>
            <p:nvPr/>
          </p:nvSpPr>
          <p:spPr>
            <a:xfrm>
              <a:off x="8207257" y="3638479"/>
              <a:ext cx="296662" cy="19154"/>
            </a:xfrm>
            <a:custGeom>
              <a:avLst/>
              <a:gdLst>
                <a:gd name="connsiteX0" fmla="*/ 296562 w 296662"/>
                <a:gd name="connsiteY0" fmla="*/ 9970 h 19154"/>
                <a:gd name="connsiteX1" fmla="*/ 183 w 296662"/>
                <a:gd name="connsiteY1" fmla="*/ 8694 h 19154"/>
                <a:gd name="connsiteX2" fmla="*/ 296562 w 296662"/>
                <a:gd name="connsiteY2" fmla="*/ 9970 h 1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6662" h="19154">
                  <a:moveTo>
                    <a:pt x="296562" y="9970"/>
                  </a:moveTo>
                  <a:cubicBezTo>
                    <a:pt x="228660" y="17269"/>
                    <a:pt x="-9429" y="26244"/>
                    <a:pt x="183" y="8694"/>
                  </a:cubicBezTo>
                  <a:cubicBezTo>
                    <a:pt x="9793" y="-8855"/>
                    <a:pt x="210056" y="3609"/>
                    <a:pt x="296562" y="9970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E3EFD461-6F05-3657-ADD1-39C21E69A76C}"/>
                </a:ext>
              </a:extLst>
            </p:cNvPr>
            <p:cNvSpPr/>
            <p:nvPr/>
          </p:nvSpPr>
          <p:spPr>
            <a:xfrm>
              <a:off x="7492460" y="2661713"/>
              <a:ext cx="949547" cy="695763"/>
            </a:xfrm>
            <a:custGeom>
              <a:avLst/>
              <a:gdLst>
                <a:gd name="connsiteX0" fmla="*/ 0 w 949547"/>
                <a:gd name="connsiteY0" fmla="*/ 695763 h 695763"/>
                <a:gd name="connsiteX1" fmla="*/ 467258 w 949547"/>
                <a:gd name="connsiteY1" fmla="*/ 170783 h 695763"/>
                <a:gd name="connsiteX2" fmla="*/ 949547 w 949547"/>
                <a:gd name="connsiteY2" fmla="*/ 0 h 695763"/>
                <a:gd name="connsiteX3" fmla="*/ 762524 w 949547"/>
                <a:gd name="connsiteY3" fmla="*/ 425158 h 69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9547" h="695763">
                  <a:moveTo>
                    <a:pt x="0" y="695763"/>
                  </a:moveTo>
                  <a:cubicBezTo>
                    <a:pt x="155581" y="520436"/>
                    <a:pt x="310229" y="343233"/>
                    <a:pt x="467258" y="170783"/>
                  </a:cubicBezTo>
                  <a:lnTo>
                    <a:pt x="949547" y="0"/>
                  </a:lnTo>
                  <a:lnTo>
                    <a:pt x="762524" y="425158"/>
                  </a:lnTo>
                  <a:close/>
                </a:path>
              </a:pathLst>
            </a:custGeom>
            <a:gradFill>
              <a:gsLst>
                <a:gs pos="0">
                  <a:srgbClr val="FF2727"/>
                </a:gs>
                <a:gs pos="50000">
                  <a:srgbClr val="BF1313"/>
                </a:gs>
                <a:gs pos="100000">
                  <a:srgbClr val="800000"/>
                </a:gs>
              </a:gsLst>
              <a:lin ang="5599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4739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3" name="组合 492">
            <a:extLst>
              <a:ext uri="{FF2B5EF4-FFF2-40B4-BE49-F238E27FC236}">
                <a16:creationId xmlns:a16="http://schemas.microsoft.com/office/drawing/2014/main" id="{9B155A70-E78B-C244-F563-B95FC3859ED5}"/>
              </a:ext>
            </a:extLst>
          </p:cNvPr>
          <p:cNvGrpSpPr/>
          <p:nvPr/>
        </p:nvGrpSpPr>
        <p:grpSpPr>
          <a:xfrm>
            <a:off x="1135665" y="1570098"/>
            <a:ext cx="9920669" cy="2582802"/>
            <a:chOff x="2310383" y="802566"/>
            <a:chExt cx="7573604" cy="1971754"/>
          </a:xfrm>
        </p:grpSpPr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0B12C88E-FB5C-726B-2B09-DD3CD1DE5314}"/>
                </a:ext>
              </a:extLst>
            </p:cNvPr>
            <p:cNvSpPr/>
            <p:nvPr/>
          </p:nvSpPr>
          <p:spPr>
            <a:xfrm>
              <a:off x="2312907" y="1839613"/>
              <a:ext cx="7367675" cy="848225"/>
            </a:xfrm>
            <a:custGeom>
              <a:avLst/>
              <a:gdLst>
                <a:gd name="connsiteX0" fmla="*/ 4213717 w 7367675"/>
                <a:gd name="connsiteY0" fmla="*/ 811374 h 848225"/>
                <a:gd name="connsiteX1" fmla="*/ 2025825 w 7367675"/>
                <a:gd name="connsiteY1" fmla="*/ 842736 h 848225"/>
                <a:gd name="connsiteX2" fmla="*/ 1668590 w 7367675"/>
                <a:gd name="connsiteY2" fmla="*/ 847450 h 848225"/>
                <a:gd name="connsiteX3" fmla="*/ 1177338 w 7367675"/>
                <a:gd name="connsiteY3" fmla="*/ 839307 h 848225"/>
                <a:gd name="connsiteX4" fmla="*/ 357121 w 7367675"/>
                <a:gd name="connsiteY4" fmla="*/ 716205 h 848225"/>
                <a:gd name="connsiteX5" fmla="*/ 104861 w 7367675"/>
                <a:gd name="connsiteY5" fmla="*/ 609011 h 848225"/>
                <a:gd name="connsiteX6" fmla="*/ 0 w 7367675"/>
                <a:gd name="connsiteY6" fmla="*/ 497264 h 848225"/>
                <a:gd name="connsiteX7" fmla="*/ 16013 w 7367675"/>
                <a:gd name="connsiteY7" fmla="*/ 454068 h 848225"/>
                <a:gd name="connsiteX8" fmla="*/ 378154 w 7367675"/>
                <a:gd name="connsiteY8" fmla="*/ 231897 h 848225"/>
                <a:gd name="connsiteX9" fmla="*/ 648207 w 7367675"/>
                <a:gd name="connsiteY9" fmla="*/ 53980 h 848225"/>
                <a:gd name="connsiteX10" fmla="*/ 1166405 w 7367675"/>
                <a:gd name="connsiteY10" fmla="*/ 10927 h 848225"/>
                <a:gd name="connsiteX11" fmla="*/ 1984850 w 7367675"/>
                <a:gd name="connsiteY11" fmla="*/ 127 h 848225"/>
                <a:gd name="connsiteX12" fmla="*/ 2230690 w 7367675"/>
                <a:gd name="connsiteY12" fmla="*/ 3795 h 848225"/>
                <a:gd name="connsiteX13" fmla="*/ 3233101 w 7367675"/>
                <a:gd name="connsiteY13" fmla="*/ 96198 h 848225"/>
                <a:gd name="connsiteX14" fmla="*/ 3786923 w 7367675"/>
                <a:gd name="connsiteY14" fmla="*/ 88876 h 848225"/>
                <a:gd name="connsiteX15" fmla="*/ 5150998 w 7367675"/>
                <a:gd name="connsiteY15" fmla="*/ 70862 h 848225"/>
                <a:gd name="connsiteX16" fmla="*/ 5894843 w 7367675"/>
                <a:gd name="connsiteY16" fmla="*/ 45359 h 848225"/>
                <a:gd name="connsiteX17" fmla="*/ 6091706 w 7367675"/>
                <a:gd name="connsiteY17" fmla="*/ 48276 h 848225"/>
                <a:gd name="connsiteX18" fmla="*/ 6850468 w 7367675"/>
                <a:gd name="connsiteY18" fmla="*/ 30786 h 848225"/>
                <a:gd name="connsiteX19" fmla="*/ 7345625 w 7367675"/>
                <a:gd name="connsiteY19" fmla="*/ 76566 h 848225"/>
                <a:gd name="connsiteX20" fmla="*/ 7367413 w 7367675"/>
                <a:gd name="connsiteY20" fmla="*/ 142217 h 848225"/>
                <a:gd name="connsiteX21" fmla="*/ 7367676 w 7367675"/>
                <a:gd name="connsiteY21" fmla="*/ 145955 h 848225"/>
                <a:gd name="connsiteX22" fmla="*/ 7339243 w 7367675"/>
                <a:gd name="connsiteY22" fmla="*/ 236395 h 848225"/>
                <a:gd name="connsiteX23" fmla="*/ 7004735 w 7367675"/>
                <a:gd name="connsiteY23" fmla="*/ 351466 h 848225"/>
                <a:gd name="connsiteX24" fmla="*/ 6272919 w 7367675"/>
                <a:gd name="connsiteY24" fmla="*/ 517116 h 848225"/>
                <a:gd name="connsiteX25" fmla="*/ 5105631 w 7367675"/>
                <a:gd name="connsiteY25" fmla="*/ 765833 h 848225"/>
                <a:gd name="connsiteX26" fmla="*/ 4213700 w 7367675"/>
                <a:gd name="connsiteY26" fmla="*/ 811362 h 84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367675" h="848225">
                  <a:moveTo>
                    <a:pt x="4213717" y="811374"/>
                  </a:moveTo>
                  <a:lnTo>
                    <a:pt x="2025825" y="842736"/>
                  </a:lnTo>
                  <a:lnTo>
                    <a:pt x="1668590" y="847450"/>
                  </a:lnTo>
                  <a:cubicBezTo>
                    <a:pt x="1504836" y="849605"/>
                    <a:pt x="1340920" y="847384"/>
                    <a:pt x="1177338" y="839307"/>
                  </a:cubicBezTo>
                  <a:cubicBezTo>
                    <a:pt x="901294" y="824090"/>
                    <a:pt x="621268" y="797837"/>
                    <a:pt x="357121" y="716205"/>
                  </a:cubicBezTo>
                  <a:cubicBezTo>
                    <a:pt x="269836" y="689226"/>
                    <a:pt x="183652" y="655269"/>
                    <a:pt x="104861" y="609011"/>
                  </a:cubicBezTo>
                  <a:cubicBezTo>
                    <a:pt x="60808" y="583151"/>
                    <a:pt x="981" y="548337"/>
                    <a:pt x="0" y="497264"/>
                  </a:cubicBezTo>
                  <a:cubicBezTo>
                    <a:pt x="2060" y="482048"/>
                    <a:pt x="8215" y="467296"/>
                    <a:pt x="16013" y="454068"/>
                  </a:cubicBezTo>
                  <a:cubicBezTo>
                    <a:pt x="112168" y="350103"/>
                    <a:pt x="251424" y="295096"/>
                    <a:pt x="378154" y="231897"/>
                  </a:cubicBezTo>
                  <a:cubicBezTo>
                    <a:pt x="474633" y="183796"/>
                    <a:pt x="545794" y="87603"/>
                    <a:pt x="648207" y="53980"/>
                  </a:cubicBezTo>
                  <a:cubicBezTo>
                    <a:pt x="812894" y="-63"/>
                    <a:pt x="993088" y="13237"/>
                    <a:pt x="1166405" y="10927"/>
                  </a:cubicBezTo>
                  <a:cubicBezTo>
                    <a:pt x="1439220" y="7295"/>
                    <a:pt x="1712016" y="1950"/>
                    <a:pt x="1984850" y="127"/>
                  </a:cubicBezTo>
                  <a:cubicBezTo>
                    <a:pt x="2066813" y="-433"/>
                    <a:pt x="2148785" y="866"/>
                    <a:pt x="2230690" y="3795"/>
                  </a:cubicBezTo>
                  <a:cubicBezTo>
                    <a:pt x="2566028" y="15772"/>
                    <a:pt x="2899936" y="56171"/>
                    <a:pt x="3233101" y="96198"/>
                  </a:cubicBezTo>
                  <a:lnTo>
                    <a:pt x="3786923" y="88876"/>
                  </a:lnTo>
                  <a:cubicBezTo>
                    <a:pt x="4241628" y="82875"/>
                    <a:pt x="4696380" y="80256"/>
                    <a:pt x="5150998" y="70862"/>
                  </a:cubicBezTo>
                  <a:cubicBezTo>
                    <a:pt x="5399030" y="65743"/>
                    <a:pt x="5646822" y="51312"/>
                    <a:pt x="5894843" y="45359"/>
                  </a:cubicBezTo>
                  <a:cubicBezTo>
                    <a:pt x="5960447" y="43788"/>
                    <a:pt x="6026089" y="46955"/>
                    <a:pt x="6091706" y="48276"/>
                  </a:cubicBezTo>
                  <a:cubicBezTo>
                    <a:pt x="6344643" y="53348"/>
                    <a:pt x="6597617" y="39192"/>
                    <a:pt x="6850468" y="30786"/>
                  </a:cubicBezTo>
                  <a:cubicBezTo>
                    <a:pt x="7016127" y="25274"/>
                    <a:pt x="7216856" y="-27816"/>
                    <a:pt x="7345625" y="76566"/>
                  </a:cubicBezTo>
                  <a:lnTo>
                    <a:pt x="7367413" y="142217"/>
                  </a:lnTo>
                  <a:lnTo>
                    <a:pt x="7367676" y="145955"/>
                  </a:lnTo>
                  <a:cubicBezTo>
                    <a:pt x="7364485" y="177388"/>
                    <a:pt x="7355650" y="209380"/>
                    <a:pt x="7339243" y="236395"/>
                  </a:cubicBezTo>
                  <a:cubicBezTo>
                    <a:pt x="7262567" y="325978"/>
                    <a:pt x="7119740" y="325430"/>
                    <a:pt x="7004735" y="351466"/>
                  </a:cubicBezTo>
                  <a:cubicBezTo>
                    <a:pt x="6760799" y="406688"/>
                    <a:pt x="6516997" y="462528"/>
                    <a:pt x="6272919" y="517116"/>
                  </a:cubicBezTo>
                  <a:cubicBezTo>
                    <a:pt x="5884671" y="603948"/>
                    <a:pt x="5499404" y="709292"/>
                    <a:pt x="5105631" y="765833"/>
                  </a:cubicBezTo>
                  <a:cubicBezTo>
                    <a:pt x="4809927" y="808290"/>
                    <a:pt x="4509423" y="809922"/>
                    <a:pt x="4213700" y="811362"/>
                  </a:cubicBezTo>
                  <a:close/>
                </a:path>
              </a:pathLst>
            </a:custGeom>
            <a:solidFill>
              <a:srgbClr val="E7E7E7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45C2D7C8-F325-FBF9-D342-1D51A24D5366}"/>
                </a:ext>
              </a:extLst>
            </p:cNvPr>
            <p:cNvSpPr/>
            <p:nvPr/>
          </p:nvSpPr>
          <p:spPr>
            <a:xfrm>
              <a:off x="2310383" y="1840616"/>
              <a:ext cx="7367684" cy="497273"/>
            </a:xfrm>
            <a:custGeom>
              <a:avLst/>
              <a:gdLst>
                <a:gd name="connsiteX0" fmla="*/ 6702648 w 7367684"/>
                <a:gd name="connsiteY0" fmla="*/ 418322 h 497273"/>
                <a:gd name="connsiteX1" fmla="*/ 0 w 7367684"/>
                <a:gd name="connsiteY1" fmla="*/ 497273 h 497273"/>
                <a:gd name="connsiteX2" fmla="*/ 16013 w 7367684"/>
                <a:gd name="connsiteY2" fmla="*/ 454066 h 497273"/>
                <a:gd name="connsiteX3" fmla="*/ 378154 w 7367684"/>
                <a:gd name="connsiteY3" fmla="*/ 231905 h 497273"/>
                <a:gd name="connsiteX4" fmla="*/ 648207 w 7367684"/>
                <a:gd name="connsiteY4" fmla="*/ 53987 h 497273"/>
                <a:gd name="connsiteX5" fmla="*/ 1166386 w 7367684"/>
                <a:gd name="connsiteY5" fmla="*/ 10934 h 497273"/>
                <a:gd name="connsiteX6" fmla="*/ 1984850 w 7367684"/>
                <a:gd name="connsiteY6" fmla="*/ 123 h 497273"/>
                <a:gd name="connsiteX7" fmla="*/ 2230690 w 7367684"/>
                <a:gd name="connsiteY7" fmla="*/ 3790 h 497273"/>
                <a:gd name="connsiteX8" fmla="*/ 3233101 w 7367684"/>
                <a:gd name="connsiteY8" fmla="*/ 96194 h 497273"/>
                <a:gd name="connsiteX9" fmla="*/ 3786923 w 7367684"/>
                <a:gd name="connsiteY9" fmla="*/ 88884 h 497273"/>
                <a:gd name="connsiteX10" fmla="*/ 5150999 w 7367684"/>
                <a:gd name="connsiteY10" fmla="*/ 70870 h 497273"/>
                <a:gd name="connsiteX11" fmla="*/ 5894853 w 7367684"/>
                <a:gd name="connsiteY11" fmla="*/ 45355 h 497273"/>
                <a:gd name="connsiteX12" fmla="*/ 6091716 w 7367684"/>
                <a:gd name="connsiteY12" fmla="*/ 48272 h 497273"/>
                <a:gd name="connsiteX13" fmla="*/ 6850477 w 7367684"/>
                <a:gd name="connsiteY13" fmla="*/ 30782 h 497273"/>
                <a:gd name="connsiteX14" fmla="*/ 7345634 w 7367684"/>
                <a:gd name="connsiteY14" fmla="*/ 76561 h 497273"/>
                <a:gd name="connsiteX15" fmla="*/ 7367423 w 7367684"/>
                <a:gd name="connsiteY15" fmla="*/ 142212 h 497273"/>
                <a:gd name="connsiteX16" fmla="*/ 7367685 w 7367684"/>
                <a:gd name="connsiteY16" fmla="*/ 145951 h 497273"/>
                <a:gd name="connsiteX17" fmla="*/ 7339253 w 7367684"/>
                <a:gd name="connsiteY17" fmla="*/ 236402 h 497273"/>
                <a:gd name="connsiteX18" fmla="*/ 7005306 w 7367684"/>
                <a:gd name="connsiteY18" fmla="*/ 345854 h 497273"/>
                <a:gd name="connsiteX19" fmla="*/ 6702621 w 7367684"/>
                <a:gd name="connsiteY19" fmla="*/ 418315 h 49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367684" h="497273">
                  <a:moveTo>
                    <a:pt x="6702648" y="418322"/>
                  </a:moveTo>
                  <a:lnTo>
                    <a:pt x="0" y="497273"/>
                  </a:lnTo>
                  <a:cubicBezTo>
                    <a:pt x="2060" y="482045"/>
                    <a:pt x="8215" y="467306"/>
                    <a:pt x="16013" y="454066"/>
                  </a:cubicBezTo>
                  <a:cubicBezTo>
                    <a:pt x="112168" y="350100"/>
                    <a:pt x="251414" y="295103"/>
                    <a:pt x="378154" y="231905"/>
                  </a:cubicBezTo>
                  <a:cubicBezTo>
                    <a:pt x="474623" y="183792"/>
                    <a:pt x="545784" y="87601"/>
                    <a:pt x="648207" y="53987"/>
                  </a:cubicBezTo>
                  <a:cubicBezTo>
                    <a:pt x="812884" y="-67"/>
                    <a:pt x="993088" y="13232"/>
                    <a:pt x="1166386" y="10934"/>
                  </a:cubicBezTo>
                  <a:cubicBezTo>
                    <a:pt x="1439201" y="7291"/>
                    <a:pt x="1712016" y="1957"/>
                    <a:pt x="1984850" y="123"/>
                  </a:cubicBezTo>
                  <a:cubicBezTo>
                    <a:pt x="2066801" y="-424"/>
                    <a:pt x="2148785" y="862"/>
                    <a:pt x="2230690" y="3790"/>
                  </a:cubicBezTo>
                  <a:cubicBezTo>
                    <a:pt x="2566027" y="15768"/>
                    <a:pt x="2899936" y="56178"/>
                    <a:pt x="3233101" y="96194"/>
                  </a:cubicBezTo>
                  <a:lnTo>
                    <a:pt x="3786923" y="88884"/>
                  </a:lnTo>
                  <a:cubicBezTo>
                    <a:pt x="4241628" y="82871"/>
                    <a:pt x="4696380" y="80252"/>
                    <a:pt x="5150999" y="70870"/>
                  </a:cubicBezTo>
                  <a:cubicBezTo>
                    <a:pt x="5399039" y="65751"/>
                    <a:pt x="5646822" y="51320"/>
                    <a:pt x="5894853" y="45355"/>
                  </a:cubicBezTo>
                  <a:cubicBezTo>
                    <a:pt x="5960457" y="43783"/>
                    <a:pt x="6026098" y="46962"/>
                    <a:pt x="6091716" y="48272"/>
                  </a:cubicBezTo>
                  <a:cubicBezTo>
                    <a:pt x="6344652" y="53344"/>
                    <a:pt x="6597627" y="39199"/>
                    <a:pt x="6850477" y="30782"/>
                  </a:cubicBezTo>
                  <a:cubicBezTo>
                    <a:pt x="7016136" y="25269"/>
                    <a:pt x="7216866" y="-27821"/>
                    <a:pt x="7345634" y="76561"/>
                  </a:cubicBezTo>
                  <a:lnTo>
                    <a:pt x="7367423" y="142212"/>
                  </a:lnTo>
                  <a:lnTo>
                    <a:pt x="7367685" y="145951"/>
                  </a:lnTo>
                  <a:cubicBezTo>
                    <a:pt x="7364482" y="177395"/>
                    <a:pt x="7355659" y="209387"/>
                    <a:pt x="7339253" y="236402"/>
                  </a:cubicBezTo>
                  <a:cubicBezTo>
                    <a:pt x="7262577" y="325973"/>
                    <a:pt x="7120311" y="319817"/>
                    <a:pt x="7005306" y="345854"/>
                  </a:cubicBezTo>
                  <a:cubicBezTo>
                    <a:pt x="6910080" y="367404"/>
                    <a:pt x="6817207" y="386895"/>
                    <a:pt x="6702621" y="418315"/>
                  </a:cubicBezTo>
                  <a:close/>
                </a:path>
              </a:pathLst>
            </a:custGeom>
            <a:gradFill>
              <a:gsLst>
                <a:gs pos="0">
                  <a:srgbClr val="4A7DFF"/>
                </a:gs>
                <a:gs pos="50000">
                  <a:srgbClr val="4A7DFF">
                    <a:alpha val="49804"/>
                  </a:srgbClr>
                </a:gs>
                <a:gs pos="100000">
                  <a:srgbClr val="4A7DFF">
                    <a:alpha val="0"/>
                  </a:srgbClr>
                </a:gs>
              </a:gsLst>
              <a:lin ang="5400000" scaled="1"/>
            </a:gradFill>
            <a:ln w="595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F4C072EE-3AF2-6F24-1FFD-6389F70D8703}"/>
                </a:ext>
              </a:extLst>
            </p:cNvPr>
            <p:cNvSpPr/>
            <p:nvPr/>
          </p:nvSpPr>
          <p:spPr>
            <a:xfrm>
              <a:off x="4112329" y="2302474"/>
              <a:ext cx="2596102" cy="390334"/>
            </a:xfrm>
            <a:custGeom>
              <a:avLst/>
              <a:gdLst>
                <a:gd name="connsiteX0" fmla="*/ 2500497 w 2596102"/>
                <a:gd name="connsiteY0" fmla="*/ 167634 h 390334"/>
                <a:gd name="connsiteX1" fmla="*/ 2577565 w 2596102"/>
                <a:gd name="connsiteY1" fmla="*/ 220153 h 390334"/>
                <a:gd name="connsiteX2" fmla="*/ 2596103 w 2596102"/>
                <a:gd name="connsiteY2" fmla="*/ 255788 h 390334"/>
                <a:gd name="connsiteX3" fmla="*/ 2581077 w 2596102"/>
                <a:gd name="connsiteY3" fmla="*/ 294518 h 390334"/>
                <a:gd name="connsiteX4" fmla="*/ 2515212 w 2596102"/>
                <a:gd name="connsiteY4" fmla="*/ 330285 h 390334"/>
                <a:gd name="connsiteX5" fmla="*/ 2270191 w 2596102"/>
                <a:gd name="connsiteY5" fmla="*/ 370599 h 390334"/>
                <a:gd name="connsiteX6" fmla="*/ 1997442 w 2596102"/>
                <a:gd name="connsiteY6" fmla="*/ 380875 h 390334"/>
                <a:gd name="connsiteX7" fmla="*/ 1942900 w 2596102"/>
                <a:gd name="connsiteY7" fmla="*/ 381756 h 390334"/>
                <a:gd name="connsiteX8" fmla="*/ 1378829 w 2596102"/>
                <a:gd name="connsiteY8" fmla="*/ 388102 h 390334"/>
                <a:gd name="connsiteX9" fmla="*/ 713508 w 2596102"/>
                <a:gd name="connsiteY9" fmla="*/ 390102 h 390334"/>
                <a:gd name="connsiteX10" fmla="*/ 169164 w 2596102"/>
                <a:gd name="connsiteY10" fmla="*/ 374695 h 390334"/>
                <a:gd name="connsiteX11" fmla="*/ 45863 w 2596102"/>
                <a:gd name="connsiteY11" fmla="*/ 340226 h 390334"/>
                <a:gd name="connsiteX12" fmla="*/ 0 w 2596102"/>
                <a:gd name="connsiteY12" fmla="*/ 291971 h 390334"/>
                <a:gd name="connsiteX13" fmla="*/ 18550 w 2596102"/>
                <a:gd name="connsiteY13" fmla="*/ 252573 h 390334"/>
                <a:gd name="connsiteX14" fmla="*/ 234386 w 2596102"/>
                <a:gd name="connsiteY14" fmla="*/ 127491 h 390334"/>
                <a:gd name="connsiteX15" fmla="*/ 382634 w 2596102"/>
                <a:gd name="connsiteY15" fmla="*/ 33373 h 390334"/>
                <a:gd name="connsiteX16" fmla="*/ 518974 w 2596102"/>
                <a:gd name="connsiteY16" fmla="*/ 2167 h 390334"/>
                <a:gd name="connsiteX17" fmla="*/ 682661 w 2596102"/>
                <a:gd name="connsiteY17" fmla="*/ 0 h 390334"/>
                <a:gd name="connsiteX18" fmla="*/ 683352 w 2596102"/>
                <a:gd name="connsiteY18" fmla="*/ 52125 h 390334"/>
                <a:gd name="connsiteX19" fmla="*/ 1012546 w 2596102"/>
                <a:gd name="connsiteY19" fmla="*/ 79737 h 390334"/>
                <a:gd name="connsiteX20" fmla="*/ 2500541 w 2596102"/>
                <a:gd name="connsiteY20" fmla="*/ 167641 h 39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96102" h="390334">
                  <a:moveTo>
                    <a:pt x="2500497" y="167634"/>
                  </a:moveTo>
                  <a:cubicBezTo>
                    <a:pt x="2527952" y="182231"/>
                    <a:pt x="2554158" y="199697"/>
                    <a:pt x="2577565" y="220153"/>
                  </a:cubicBezTo>
                  <a:cubicBezTo>
                    <a:pt x="2585673" y="230809"/>
                    <a:pt x="2593674" y="242620"/>
                    <a:pt x="2596103" y="255788"/>
                  </a:cubicBezTo>
                  <a:cubicBezTo>
                    <a:pt x="2595388" y="269610"/>
                    <a:pt x="2588375" y="282743"/>
                    <a:pt x="2581077" y="294518"/>
                  </a:cubicBezTo>
                  <a:cubicBezTo>
                    <a:pt x="2562479" y="311198"/>
                    <a:pt x="2539429" y="324141"/>
                    <a:pt x="2515212" y="330285"/>
                  </a:cubicBezTo>
                  <a:cubicBezTo>
                    <a:pt x="2433927" y="345906"/>
                    <a:pt x="2352525" y="362087"/>
                    <a:pt x="2270191" y="370599"/>
                  </a:cubicBezTo>
                  <a:cubicBezTo>
                    <a:pt x="2179453" y="377267"/>
                    <a:pt x="2088406" y="379445"/>
                    <a:pt x="1997442" y="380875"/>
                  </a:cubicBezTo>
                  <a:cubicBezTo>
                    <a:pt x="1979261" y="381219"/>
                    <a:pt x="1961080" y="381267"/>
                    <a:pt x="1942900" y="381756"/>
                  </a:cubicBezTo>
                  <a:lnTo>
                    <a:pt x="1378829" y="388102"/>
                  </a:lnTo>
                  <a:lnTo>
                    <a:pt x="713508" y="390102"/>
                  </a:lnTo>
                  <a:cubicBezTo>
                    <a:pt x="532000" y="388388"/>
                    <a:pt x="349320" y="396900"/>
                    <a:pt x="169164" y="374695"/>
                  </a:cubicBezTo>
                  <a:cubicBezTo>
                    <a:pt x="127243" y="366742"/>
                    <a:pt x="84879" y="357527"/>
                    <a:pt x="45863" y="340226"/>
                  </a:cubicBezTo>
                  <a:cubicBezTo>
                    <a:pt x="26551" y="329284"/>
                    <a:pt x="6250" y="313259"/>
                    <a:pt x="0" y="291971"/>
                  </a:cubicBezTo>
                  <a:cubicBezTo>
                    <a:pt x="-19" y="277456"/>
                    <a:pt x="9275" y="263741"/>
                    <a:pt x="18550" y="252573"/>
                  </a:cubicBezTo>
                  <a:cubicBezTo>
                    <a:pt x="79581" y="196102"/>
                    <a:pt x="160206" y="165075"/>
                    <a:pt x="234386" y="127491"/>
                  </a:cubicBezTo>
                  <a:cubicBezTo>
                    <a:pt x="286595" y="101035"/>
                    <a:pt x="331056" y="61043"/>
                    <a:pt x="382634" y="33373"/>
                  </a:cubicBezTo>
                  <a:cubicBezTo>
                    <a:pt x="424520" y="12918"/>
                    <a:pt x="472454" y="-858"/>
                    <a:pt x="518974" y="2167"/>
                  </a:cubicBezTo>
                  <a:lnTo>
                    <a:pt x="682661" y="0"/>
                  </a:lnTo>
                  <a:lnTo>
                    <a:pt x="683352" y="52125"/>
                  </a:lnTo>
                  <a:cubicBezTo>
                    <a:pt x="793461" y="53709"/>
                    <a:pt x="903770" y="62614"/>
                    <a:pt x="1012546" y="79737"/>
                  </a:cubicBezTo>
                  <a:lnTo>
                    <a:pt x="2500541" y="167641"/>
                  </a:lnTo>
                  <a:close/>
                </a:path>
              </a:pathLst>
            </a:custGeom>
            <a:solidFill>
              <a:srgbClr val="E7E7E7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A31343EA-DD79-AA96-2267-C5501B0F0944}"/>
                </a:ext>
              </a:extLst>
            </p:cNvPr>
            <p:cNvSpPr/>
            <p:nvPr/>
          </p:nvSpPr>
          <p:spPr>
            <a:xfrm>
              <a:off x="8021697" y="802566"/>
              <a:ext cx="1862290" cy="1088824"/>
            </a:xfrm>
            <a:custGeom>
              <a:avLst/>
              <a:gdLst>
                <a:gd name="connsiteX0" fmla="*/ 1446057 w 1862290"/>
                <a:gd name="connsiteY0" fmla="*/ 1057561 h 1088824"/>
                <a:gd name="connsiteX1" fmla="*/ 1565158 w 1862290"/>
                <a:gd name="connsiteY1" fmla="*/ 754971 h 1088824"/>
                <a:gd name="connsiteX2" fmla="*/ 1818570 w 1862290"/>
                <a:gd name="connsiteY2" fmla="*/ 111071 h 1088824"/>
                <a:gd name="connsiteX3" fmla="*/ 1862290 w 1862290"/>
                <a:gd name="connsiteY3" fmla="*/ 0 h 1088824"/>
                <a:gd name="connsiteX4" fmla="*/ 1434179 w 1862290"/>
                <a:gd name="connsiteY4" fmla="*/ 5644 h 1088824"/>
                <a:gd name="connsiteX5" fmla="*/ 329470 w 1862290"/>
                <a:gd name="connsiteY5" fmla="*/ 953581 h 1088824"/>
                <a:gd name="connsiteX6" fmla="*/ 173260 w 1862290"/>
                <a:gd name="connsiteY6" fmla="*/ 1040925 h 1088824"/>
                <a:gd name="connsiteX7" fmla="*/ 0 w 1862290"/>
                <a:gd name="connsiteY7" fmla="*/ 1086645 h 1088824"/>
                <a:gd name="connsiteX8" fmla="*/ 721614 w 1862290"/>
                <a:gd name="connsiteY8" fmla="*/ 1088824 h 1088824"/>
                <a:gd name="connsiteX9" fmla="*/ 1446105 w 1862290"/>
                <a:gd name="connsiteY9" fmla="*/ 1057558 h 10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62290" h="1088824">
                  <a:moveTo>
                    <a:pt x="1446057" y="1057561"/>
                  </a:moveTo>
                  <a:lnTo>
                    <a:pt x="1565158" y="754971"/>
                  </a:lnTo>
                  <a:lnTo>
                    <a:pt x="1818570" y="111071"/>
                  </a:lnTo>
                  <a:lnTo>
                    <a:pt x="1862290" y="0"/>
                  </a:lnTo>
                  <a:lnTo>
                    <a:pt x="1434179" y="5644"/>
                  </a:lnTo>
                  <a:lnTo>
                    <a:pt x="329470" y="953581"/>
                  </a:lnTo>
                  <a:cubicBezTo>
                    <a:pt x="281094" y="988502"/>
                    <a:pt x="228200" y="1017673"/>
                    <a:pt x="173260" y="1040925"/>
                  </a:cubicBezTo>
                  <a:cubicBezTo>
                    <a:pt x="115681" y="1064143"/>
                    <a:pt x="61360" y="1077168"/>
                    <a:pt x="0" y="1086645"/>
                  </a:cubicBezTo>
                  <a:lnTo>
                    <a:pt x="721614" y="1088824"/>
                  </a:lnTo>
                  <a:lnTo>
                    <a:pt x="1446105" y="1057558"/>
                  </a:lnTo>
                  <a:close/>
                </a:path>
              </a:pathLst>
            </a:custGeom>
            <a:solidFill>
              <a:srgbClr val="E7E7E7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B91C2766-B343-5798-46A9-F30285BB3A3B}"/>
                </a:ext>
              </a:extLst>
            </p:cNvPr>
            <p:cNvSpPr/>
            <p:nvPr/>
          </p:nvSpPr>
          <p:spPr>
            <a:xfrm>
              <a:off x="6106095" y="2391765"/>
              <a:ext cx="608990" cy="8048"/>
            </a:xfrm>
            <a:custGeom>
              <a:avLst/>
              <a:gdLst>
                <a:gd name="connsiteX0" fmla="*/ 0 w 608990"/>
                <a:gd name="connsiteY0" fmla="*/ 8049 h 8048"/>
                <a:gd name="connsiteX1" fmla="*/ 608990 w 608990"/>
                <a:gd name="connsiteY1" fmla="*/ 0 h 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8990" h="8048">
                  <a:moveTo>
                    <a:pt x="0" y="8049"/>
                  </a:moveTo>
                  <a:lnTo>
                    <a:pt x="608990" y="0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custDash>
                <a:ds d="23438" sp="23438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C048DA29-6655-E368-7F72-DB8E143FBBA3}"/>
                </a:ext>
              </a:extLst>
            </p:cNvPr>
            <p:cNvSpPr/>
            <p:nvPr/>
          </p:nvSpPr>
          <p:spPr>
            <a:xfrm>
              <a:off x="8641946" y="1922182"/>
              <a:ext cx="1162469" cy="191955"/>
            </a:xfrm>
            <a:custGeom>
              <a:avLst/>
              <a:gdLst>
                <a:gd name="connsiteX0" fmla="*/ 900674 w 1162469"/>
                <a:gd name="connsiteY0" fmla="*/ 2143 h 191955"/>
                <a:gd name="connsiteX1" fmla="*/ 23717 w 1162469"/>
                <a:gd name="connsiteY1" fmla="*/ 122530 h 191955"/>
                <a:gd name="connsiteX2" fmla="*/ 0 w 1162469"/>
                <a:gd name="connsiteY2" fmla="*/ 132329 h 191955"/>
                <a:gd name="connsiteX3" fmla="*/ 107975 w 1162469"/>
                <a:gd name="connsiteY3" fmla="*/ 178156 h 191955"/>
                <a:gd name="connsiteX4" fmla="*/ 346777 w 1162469"/>
                <a:gd name="connsiteY4" fmla="*/ 191955 h 191955"/>
                <a:gd name="connsiteX5" fmla="*/ 866194 w 1162469"/>
                <a:gd name="connsiteY5" fmla="*/ 139246 h 191955"/>
                <a:gd name="connsiteX6" fmla="*/ 1162469 w 1162469"/>
                <a:gd name="connsiteY6" fmla="*/ 0 h 191955"/>
                <a:gd name="connsiteX7" fmla="*/ 900665 w 1162469"/>
                <a:gd name="connsiteY7" fmla="*/ 2143 h 19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2469" h="191955">
                  <a:moveTo>
                    <a:pt x="900674" y="2143"/>
                  </a:moveTo>
                  <a:lnTo>
                    <a:pt x="23717" y="122530"/>
                  </a:lnTo>
                  <a:cubicBezTo>
                    <a:pt x="15276" y="123911"/>
                    <a:pt x="5358" y="125673"/>
                    <a:pt x="0" y="132329"/>
                  </a:cubicBezTo>
                  <a:cubicBezTo>
                    <a:pt x="15835" y="168084"/>
                    <a:pt x="69449" y="171453"/>
                    <a:pt x="107975" y="178156"/>
                  </a:cubicBezTo>
                  <a:cubicBezTo>
                    <a:pt x="186937" y="189157"/>
                    <a:pt x="267043" y="191253"/>
                    <a:pt x="346777" y="191955"/>
                  </a:cubicBezTo>
                  <a:cubicBezTo>
                    <a:pt x="520227" y="189134"/>
                    <a:pt x="692353" y="160690"/>
                    <a:pt x="866194" y="139246"/>
                  </a:cubicBezTo>
                  <a:lnTo>
                    <a:pt x="1162469" y="0"/>
                  </a:lnTo>
                  <a:lnTo>
                    <a:pt x="900665" y="2143"/>
                  </a:lnTo>
                  <a:close/>
                </a:path>
              </a:pathLst>
            </a:custGeom>
            <a:solidFill>
              <a:srgbClr val="C7CACA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209713C9-8C0A-BC5E-85A1-5EF8AE58BA7A}"/>
                </a:ext>
              </a:extLst>
            </p:cNvPr>
            <p:cNvSpPr/>
            <p:nvPr/>
          </p:nvSpPr>
          <p:spPr>
            <a:xfrm>
              <a:off x="4510289" y="2172746"/>
              <a:ext cx="2968609" cy="433089"/>
            </a:xfrm>
            <a:custGeom>
              <a:avLst/>
              <a:gdLst>
                <a:gd name="connsiteX0" fmla="*/ 1927253 w 2968609"/>
                <a:gd name="connsiteY0" fmla="*/ 315849 h 433089"/>
                <a:gd name="connsiteX1" fmla="*/ 2025348 w 2968609"/>
                <a:gd name="connsiteY1" fmla="*/ 318421 h 433089"/>
                <a:gd name="connsiteX2" fmla="*/ 2035933 w 2968609"/>
                <a:gd name="connsiteY2" fmla="*/ 318516 h 433089"/>
                <a:gd name="connsiteX3" fmla="*/ 2046506 w 2968609"/>
                <a:gd name="connsiteY3" fmla="*/ 317849 h 433089"/>
                <a:gd name="connsiteX4" fmla="*/ 2066342 w 2968609"/>
                <a:gd name="connsiteY4" fmla="*/ 316099 h 433089"/>
                <a:gd name="connsiteX5" fmla="*/ 2075271 w 2968609"/>
                <a:gd name="connsiteY5" fmla="*/ 310563 h 433089"/>
                <a:gd name="connsiteX6" fmla="*/ 2083939 w 2968609"/>
                <a:gd name="connsiteY6" fmla="*/ 304050 h 433089"/>
                <a:gd name="connsiteX7" fmla="*/ 2092547 w 2968609"/>
                <a:gd name="connsiteY7" fmla="*/ 297239 h 433089"/>
                <a:gd name="connsiteX8" fmla="*/ 2101155 w 2968609"/>
                <a:gd name="connsiteY8" fmla="*/ 290429 h 433089"/>
                <a:gd name="connsiteX9" fmla="*/ 2118420 w 2968609"/>
                <a:gd name="connsiteY9" fmla="*/ 276892 h 433089"/>
                <a:gd name="connsiteX10" fmla="*/ 2127028 w 2968609"/>
                <a:gd name="connsiteY10" fmla="*/ 270117 h 433089"/>
                <a:gd name="connsiteX11" fmla="*/ 2135695 w 2968609"/>
                <a:gd name="connsiteY11" fmla="*/ 263497 h 433089"/>
                <a:gd name="connsiteX12" fmla="*/ 2142542 w 2968609"/>
                <a:gd name="connsiteY12" fmla="*/ 258509 h 433089"/>
                <a:gd name="connsiteX13" fmla="*/ 2149352 w 2968609"/>
                <a:gd name="connsiteY13" fmla="*/ 253579 h 433089"/>
                <a:gd name="connsiteX14" fmla="*/ 2163139 w 2968609"/>
                <a:gd name="connsiteY14" fmla="*/ 244173 h 433089"/>
                <a:gd name="connsiteX15" fmla="*/ 2177070 w 2968609"/>
                <a:gd name="connsiteY15" fmla="*/ 235232 h 433089"/>
                <a:gd name="connsiteX16" fmla="*/ 2184047 w 2968609"/>
                <a:gd name="connsiteY16" fmla="*/ 230910 h 433089"/>
                <a:gd name="connsiteX17" fmla="*/ 2191083 w 2968609"/>
                <a:gd name="connsiteY17" fmla="*/ 226743 h 433089"/>
                <a:gd name="connsiteX18" fmla="*/ 2218706 w 2968609"/>
                <a:gd name="connsiteY18" fmla="*/ 211586 h 433089"/>
                <a:gd name="connsiteX19" fmla="*/ 2232374 w 2968609"/>
                <a:gd name="connsiteY19" fmla="*/ 204823 h 433089"/>
                <a:gd name="connsiteX20" fmla="*/ 2246102 w 2968609"/>
                <a:gd name="connsiteY20" fmla="*/ 198418 h 433089"/>
                <a:gd name="connsiteX21" fmla="*/ 2259937 w 2968609"/>
                <a:gd name="connsiteY21" fmla="*/ 192441 h 433089"/>
                <a:gd name="connsiteX22" fmla="*/ 2273820 w 2968609"/>
                <a:gd name="connsiteY22" fmla="*/ 186833 h 433089"/>
                <a:gd name="connsiteX23" fmla="*/ 2287512 w 2968609"/>
                <a:gd name="connsiteY23" fmla="*/ 181713 h 433089"/>
                <a:gd name="connsiteX24" fmla="*/ 2301228 w 2968609"/>
                <a:gd name="connsiteY24" fmla="*/ 176951 h 433089"/>
                <a:gd name="connsiteX25" fmla="*/ 2315004 w 2968609"/>
                <a:gd name="connsiteY25" fmla="*/ 172545 h 433089"/>
                <a:gd name="connsiteX26" fmla="*/ 2328815 w 2968609"/>
                <a:gd name="connsiteY26" fmla="*/ 168283 h 433089"/>
                <a:gd name="connsiteX27" fmla="*/ 2356295 w 2968609"/>
                <a:gd name="connsiteY27" fmla="*/ 159770 h 433089"/>
                <a:gd name="connsiteX28" fmla="*/ 2383774 w 2968609"/>
                <a:gd name="connsiteY28" fmla="*/ 151233 h 433089"/>
                <a:gd name="connsiteX29" fmla="*/ 2442853 w 2968609"/>
                <a:gd name="connsiteY29" fmla="*/ 132719 h 433089"/>
                <a:gd name="connsiteX30" fmla="*/ 2968609 w 2968609"/>
                <a:gd name="connsiteY30" fmla="*/ 5465 h 433089"/>
                <a:gd name="connsiteX31" fmla="*/ 2615291 w 2968609"/>
                <a:gd name="connsiteY31" fmla="*/ 0 h 433089"/>
                <a:gd name="connsiteX32" fmla="*/ 1777043 w 2968609"/>
                <a:gd name="connsiteY32" fmla="*/ 100393 h 433089"/>
                <a:gd name="connsiteX33" fmla="*/ 1688140 w 2968609"/>
                <a:gd name="connsiteY33" fmla="*/ 110930 h 433089"/>
                <a:gd name="connsiteX34" fmla="*/ 1599295 w 2968609"/>
                <a:gd name="connsiteY34" fmla="*/ 121729 h 433089"/>
                <a:gd name="connsiteX35" fmla="*/ 1421558 w 2968609"/>
                <a:gd name="connsiteY35" fmla="*/ 143470 h 433089"/>
                <a:gd name="connsiteX36" fmla="*/ 1243703 w 2968609"/>
                <a:gd name="connsiteY36" fmla="*/ 163723 h 433089"/>
                <a:gd name="connsiteX37" fmla="*/ 1154644 w 2968609"/>
                <a:gd name="connsiteY37" fmla="*/ 172700 h 433089"/>
                <a:gd name="connsiteX38" fmla="*/ 1065502 w 2968609"/>
                <a:gd name="connsiteY38" fmla="*/ 180713 h 433089"/>
                <a:gd name="connsiteX39" fmla="*/ 966144 w 2968609"/>
                <a:gd name="connsiteY39" fmla="*/ 188500 h 433089"/>
                <a:gd name="connsiteX40" fmla="*/ 786551 w 2968609"/>
                <a:gd name="connsiteY40" fmla="*/ 200263 h 433089"/>
                <a:gd name="connsiteX41" fmla="*/ 606826 w 2968609"/>
                <a:gd name="connsiteY41" fmla="*/ 209883 h 433089"/>
                <a:gd name="connsiteX42" fmla="*/ 427053 w 2968609"/>
                <a:gd name="connsiteY42" fmla="*/ 217944 h 433089"/>
                <a:gd name="connsiteX43" fmla="*/ 247269 w 2968609"/>
                <a:gd name="connsiteY43" fmla="*/ 224742 h 433089"/>
                <a:gd name="connsiteX44" fmla="*/ 204061 w 2968609"/>
                <a:gd name="connsiteY44" fmla="*/ 226314 h 433089"/>
                <a:gd name="connsiteX45" fmla="*/ 161008 w 2968609"/>
                <a:gd name="connsiteY45" fmla="*/ 230350 h 433089"/>
                <a:gd name="connsiteX46" fmla="*/ 141149 w 2968609"/>
                <a:gd name="connsiteY46" fmla="*/ 233434 h 433089"/>
                <a:gd name="connsiteX47" fmla="*/ 121503 w 2968609"/>
                <a:gd name="connsiteY47" fmla="*/ 237530 h 433089"/>
                <a:gd name="connsiteX48" fmla="*/ 101620 w 2968609"/>
                <a:gd name="connsiteY48" fmla="*/ 242816 h 433089"/>
                <a:gd name="connsiteX49" fmla="*/ 81951 w 2968609"/>
                <a:gd name="connsiteY49" fmla="*/ 249091 h 433089"/>
                <a:gd name="connsiteX50" fmla="*/ 61448 w 2968609"/>
                <a:gd name="connsiteY50" fmla="*/ 257163 h 433089"/>
                <a:gd name="connsiteX51" fmla="*/ 51614 w 2968609"/>
                <a:gd name="connsiteY51" fmla="*/ 262104 h 433089"/>
                <a:gd name="connsiteX52" fmla="*/ 42220 w 2968609"/>
                <a:gd name="connsiteY52" fmla="*/ 267867 h 433089"/>
                <a:gd name="connsiteX53" fmla="*/ 31623 w 2968609"/>
                <a:gd name="connsiteY53" fmla="*/ 276070 h 433089"/>
                <a:gd name="connsiteX54" fmla="*/ 22169 w 2968609"/>
                <a:gd name="connsiteY54" fmla="*/ 285536 h 433089"/>
                <a:gd name="connsiteX55" fmla="*/ 15740 w 2968609"/>
                <a:gd name="connsiteY55" fmla="*/ 293560 h 433089"/>
                <a:gd name="connsiteX56" fmla="*/ 10085 w 2968609"/>
                <a:gd name="connsiteY56" fmla="*/ 302145 h 433089"/>
                <a:gd name="connsiteX57" fmla="*/ 5036 w 2968609"/>
                <a:gd name="connsiteY57" fmla="*/ 311920 h 433089"/>
                <a:gd name="connsiteX58" fmla="*/ 1441 w 2968609"/>
                <a:gd name="connsiteY58" fmla="*/ 322254 h 433089"/>
                <a:gd name="connsiteX59" fmla="*/ 0 w 2968609"/>
                <a:gd name="connsiteY59" fmla="*/ 333018 h 433089"/>
                <a:gd name="connsiteX60" fmla="*/ 1250 w 2968609"/>
                <a:gd name="connsiteY60" fmla="*/ 343769 h 433089"/>
                <a:gd name="connsiteX61" fmla="*/ 4227 w 2968609"/>
                <a:gd name="connsiteY61" fmla="*/ 351615 h 433089"/>
                <a:gd name="connsiteX62" fmla="*/ 8846 w 2968609"/>
                <a:gd name="connsiteY62" fmla="*/ 358640 h 433089"/>
                <a:gd name="connsiteX63" fmla="*/ 14204 w 2968609"/>
                <a:gd name="connsiteY63" fmla="*/ 364069 h 433089"/>
                <a:gd name="connsiteX64" fmla="*/ 20360 w 2968609"/>
                <a:gd name="connsiteY64" fmla="*/ 368641 h 433089"/>
                <a:gd name="connsiteX65" fmla="*/ 29897 w 2968609"/>
                <a:gd name="connsiteY65" fmla="*/ 374070 h 433089"/>
                <a:gd name="connsiteX66" fmla="*/ 39826 w 2968609"/>
                <a:gd name="connsiteY66" fmla="*/ 378809 h 433089"/>
                <a:gd name="connsiteX67" fmla="*/ 49458 w 2968609"/>
                <a:gd name="connsiteY67" fmla="*/ 383107 h 433089"/>
                <a:gd name="connsiteX68" fmla="*/ 59138 w 2968609"/>
                <a:gd name="connsiteY68" fmla="*/ 387263 h 433089"/>
                <a:gd name="connsiteX69" fmla="*/ 68901 w 2968609"/>
                <a:gd name="connsiteY69" fmla="*/ 391251 h 433089"/>
                <a:gd name="connsiteX70" fmla="*/ 78795 w 2968609"/>
                <a:gd name="connsiteY70" fmla="*/ 394859 h 433089"/>
                <a:gd name="connsiteX71" fmla="*/ 88440 w 2968609"/>
                <a:gd name="connsiteY71" fmla="*/ 397871 h 433089"/>
                <a:gd name="connsiteX72" fmla="*/ 98179 w 2968609"/>
                <a:gd name="connsiteY72" fmla="*/ 400502 h 433089"/>
                <a:gd name="connsiteX73" fmla="*/ 117872 w 2968609"/>
                <a:gd name="connsiteY73" fmla="*/ 405265 h 433089"/>
                <a:gd name="connsiteX74" fmla="*/ 127718 w 2968609"/>
                <a:gd name="connsiteY74" fmla="*/ 407729 h 433089"/>
                <a:gd name="connsiteX75" fmla="*/ 137481 w 2968609"/>
                <a:gd name="connsiteY75" fmla="*/ 410289 h 433089"/>
                <a:gd name="connsiteX76" fmla="*/ 156972 w 2968609"/>
                <a:gd name="connsiteY76" fmla="*/ 415730 h 433089"/>
                <a:gd name="connsiteX77" fmla="*/ 309884 w 2968609"/>
                <a:gd name="connsiteY77" fmla="*/ 433090 h 433089"/>
                <a:gd name="connsiteX78" fmla="*/ 350532 w 2968609"/>
                <a:gd name="connsiteY78" fmla="*/ 432459 h 433089"/>
                <a:gd name="connsiteX79" fmla="*/ 1143714 w 2968609"/>
                <a:gd name="connsiteY79" fmla="*/ 402991 h 433089"/>
                <a:gd name="connsiteX80" fmla="*/ 1152323 w 2968609"/>
                <a:gd name="connsiteY80" fmla="*/ 403694 h 433089"/>
                <a:gd name="connsiteX81" fmla="*/ 1180588 w 2968609"/>
                <a:gd name="connsiteY81" fmla="*/ 402551 h 433089"/>
                <a:gd name="connsiteX82" fmla="*/ 1194733 w 2968609"/>
                <a:gd name="connsiteY82" fmla="*/ 401967 h 433089"/>
                <a:gd name="connsiteX83" fmla="*/ 1215914 w 2968609"/>
                <a:gd name="connsiteY83" fmla="*/ 401003 h 433089"/>
                <a:gd name="connsiteX84" fmla="*/ 1226511 w 2968609"/>
                <a:gd name="connsiteY84" fmla="*/ 400468 h 433089"/>
                <a:gd name="connsiteX85" fmla="*/ 1237083 w 2968609"/>
                <a:gd name="connsiteY85" fmla="*/ 399908 h 433089"/>
                <a:gd name="connsiteX86" fmla="*/ 1251216 w 2968609"/>
                <a:gd name="connsiteY86" fmla="*/ 399050 h 433089"/>
                <a:gd name="connsiteX87" fmla="*/ 1258276 w 2968609"/>
                <a:gd name="connsiteY87" fmla="*/ 398622 h 433089"/>
                <a:gd name="connsiteX88" fmla="*/ 1271623 w 2968609"/>
                <a:gd name="connsiteY88" fmla="*/ 397729 h 433089"/>
                <a:gd name="connsiteX89" fmla="*/ 1280529 w 2968609"/>
                <a:gd name="connsiteY89" fmla="*/ 397086 h 433089"/>
                <a:gd name="connsiteX90" fmla="*/ 1298341 w 2968609"/>
                <a:gd name="connsiteY90" fmla="*/ 395705 h 433089"/>
                <a:gd name="connsiteX91" fmla="*/ 1927253 w 2968609"/>
                <a:gd name="connsiteY91" fmla="*/ 315850 h 43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2968609" h="433089">
                  <a:moveTo>
                    <a:pt x="1927253" y="315849"/>
                  </a:moveTo>
                  <a:lnTo>
                    <a:pt x="2025348" y="318421"/>
                  </a:lnTo>
                  <a:lnTo>
                    <a:pt x="2035933" y="318516"/>
                  </a:lnTo>
                  <a:lnTo>
                    <a:pt x="2046506" y="317849"/>
                  </a:lnTo>
                  <a:lnTo>
                    <a:pt x="2066342" y="316099"/>
                  </a:lnTo>
                  <a:lnTo>
                    <a:pt x="2075271" y="310563"/>
                  </a:lnTo>
                  <a:lnTo>
                    <a:pt x="2083939" y="304050"/>
                  </a:lnTo>
                  <a:lnTo>
                    <a:pt x="2092547" y="297239"/>
                  </a:lnTo>
                  <a:lnTo>
                    <a:pt x="2101155" y="290429"/>
                  </a:lnTo>
                  <a:lnTo>
                    <a:pt x="2118420" y="276892"/>
                  </a:lnTo>
                  <a:lnTo>
                    <a:pt x="2127028" y="270117"/>
                  </a:lnTo>
                  <a:lnTo>
                    <a:pt x="2135695" y="263497"/>
                  </a:lnTo>
                  <a:lnTo>
                    <a:pt x="2142542" y="258509"/>
                  </a:lnTo>
                  <a:lnTo>
                    <a:pt x="2149352" y="253579"/>
                  </a:lnTo>
                  <a:lnTo>
                    <a:pt x="2163139" y="244173"/>
                  </a:lnTo>
                  <a:lnTo>
                    <a:pt x="2177070" y="235232"/>
                  </a:lnTo>
                  <a:lnTo>
                    <a:pt x="2184047" y="230910"/>
                  </a:lnTo>
                  <a:lnTo>
                    <a:pt x="2191083" y="226743"/>
                  </a:lnTo>
                  <a:lnTo>
                    <a:pt x="2218706" y="211586"/>
                  </a:lnTo>
                  <a:lnTo>
                    <a:pt x="2232374" y="204823"/>
                  </a:lnTo>
                  <a:lnTo>
                    <a:pt x="2246102" y="198418"/>
                  </a:lnTo>
                  <a:lnTo>
                    <a:pt x="2259937" y="192441"/>
                  </a:lnTo>
                  <a:lnTo>
                    <a:pt x="2273820" y="186833"/>
                  </a:lnTo>
                  <a:lnTo>
                    <a:pt x="2287512" y="181713"/>
                  </a:lnTo>
                  <a:lnTo>
                    <a:pt x="2301228" y="176951"/>
                  </a:lnTo>
                  <a:lnTo>
                    <a:pt x="2315004" y="172545"/>
                  </a:lnTo>
                  <a:lnTo>
                    <a:pt x="2328815" y="168283"/>
                  </a:lnTo>
                  <a:lnTo>
                    <a:pt x="2356295" y="159770"/>
                  </a:lnTo>
                  <a:lnTo>
                    <a:pt x="2383774" y="151233"/>
                  </a:lnTo>
                  <a:lnTo>
                    <a:pt x="2442853" y="132719"/>
                  </a:lnTo>
                  <a:lnTo>
                    <a:pt x="2968609" y="5465"/>
                  </a:lnTo>
                  <a:lnTo>
                    <a:pt x="2615291" y="0"/>
                  </a:lnTo>
                  <a:cubicBezTo>
                    <a:pt x="2335637" y="36683"/>
                    <a:pt x="2056257" y="68008"/>
                    <a:pt x="1777043" y="100393"/>
                  </a:cubicBezTo>
                  <a:lnTo>
                    <a:pt x="1688140" y="110930"/>
                  </a:lnTo>
                  <a:lnTo>
                    <a:pt x="1599295" y="121729"/>
                  </a:lnTo>
                  <a:lnTo>
                    <a:pt x="1421558" y="143470"/>
                  </a:lnTo>
                  <a:lnTo>
                    <a:pt x="1243703" y="163723"/>
                  </a:lnTo>
                  <a:lnTo>
                    <a:pt x="1154644" y="172700"/>
                  </a:lnTo>
                  <a:lnTo>
                    <a:pt x="1065502" y="180713"/>
                  </a:lnTo>
                  <a:lnTo>
                    <a:pt x="966144" y="188500"/>
                  </a:lnTo>
                  <a:lnTo>
                    <a:pt x="786551" y="200263"/>
                  </a:lnTo>
                  <a:lnTo>
                    <a:pt x="606826" y="209883"/>
                  </a:lnTo>
                  <a:lnTo>
                    <a:pt x="427053" y="217944"/>
                  </a:lnTo>
                  <a:lnTo>
                    <a:pt x="247269" y="224742"/>
                  </a:lnTo>
                  <a:lnTo>
                    <a:pt x="204061" y="226314"/>
                  </a:lnTo>
                  <a:lnTo>
                    <a:pt x="161008" y="230350"/>
                  </a:lnTo>
                  <a:lnTo>
                    <a:pt x="141149" y="233434"/>
                  </a:lnTo>
                  <a:lnTo>
                    <a:pt x="121503" y="237530"/>
                  </a:lnTo>
                  <a:lnTo>
                    <a:pt x="101620" y="242816"/>
                  </a:lnTo>
                  <a:lnTo>
                    <a:pt x="81951" y="249091"/>
                  </a:lnTo>
                  <a:lnTo>
                    <a:pt x="61448" y="257163"/>
                  </a:lnTo>
                  <a:lnTo>
                    <a:pt x="51614" y="262104"/>
                  </a:lnTo>
                  <a:lnTo>
                    <a:pt x="42220" y="267867"/>
                  </a:lnTo>
                  <a:lnTo>
                    <a:pt x="31623" y="276070"/>
                  </a:lnTo>
                  <a:lnTo>
                    <a:pt x="22169" y="285536"/>
                  </a:lnTo>
                  <a:lnTo>
                    <a:pt x="15740" y="293560"/>
                  </a:lnTo>
                  <a:lnTo>
                    <a:pt x="10085" y="302145"/>
                  </a:lnTo>
                  <a:lnTo>
                    <a:pt x="5036" y="311920"/>
                  </a:lnTo>
                  <a:lnTo>
                    <a:pt x="1441" y="322254"/>
                  </a:lnTo>
                  <a:lnTo>
                    <a:pt x="0" y="333018"/>
                  </a:lnTo>
                  <a:lnTo>
                    <a:pt x="1250" y="343769"/>
                  </a:lnTo>
                  <a:lnTo>
                    <a:pt x="4227" y="351615"/>
                  </a:lnTo>
                  <a:lnTo>
                    <a:pt x="8846" y="358640"/>
                  </a:lnTo>
                  <a:lnTo>
                    <a:pt x="14204" y="364069"/>
                  </a:lnTo>
                  <a:lnTo>
                    <a:pt x="20360" y="368641"/>
                  </a:lnTo>
                  <a:lnTo>
                    <a:pt x="29897" y="374070"/>
                  </a:lnTo>
                  <a:lnTo>
                    <a:pt x="39826" y="378809"/>
                  </a:lnTo>
                  <a:lnTo>
                    <a:pt x="49458" y="383107"/>
                  </a:lnTo>
                  <a:lnTo>
                    <a:pt x="59138" y="387263"/>
                  </a:lnTo>
                  <a:lnTo>
                    <a:pt x="68901" y="391251"/>
                  </a:lnTo>
                  <a:lnTo>
                    <a:pt x="78795" y="394859"/>
                  </a:lnTo>
                  <a:lnTo>
                    <a:pt x="88440" y="397871"/>
                  </a:lnTo>
                  <a:lnTo>
                    <a:pt x="98179" y="400502"/>
                  </a:lnTo>
                  <a:lnTo>
                    <a:pt x="117872" y="405265"/>
                  </a:lnTo>
                  <a:lnTo>
                    <a:pt x="127718" y="407729"/>
                  </a:lnTo>
                  <a:lnTo>
                    <a:pt x="137481" y="410289"/>
                  </a:lnTo>
                  <a:lnTo>
                    <a:pt x="156972" y="415730"/>
                  </a:lnTo>
                  <a:cubicBezTo>
                    <a:pt x="206431" y="429327"/>
                    <a:pt x="258592" y="433066"/>
                    <a:pt x="309884" y="433090"/>
                  </a:cubicBezTo>
                  <a:lnTo>
                    <a:pt x="350532" y="432459"/>
                  </a:lnTo>
                  <a:lnTo>
                    <a:pt x="1143714" y="402991"/>
                  </a:lnTo>
                  <a:lnTo>
                    <a:pt x="1152323" y="403694"/>
                  </a:lnTo>
                  <a:lnTo>
                    <a:pt x="1180588" y="402551"/>
                  </a:lnTo>
                  <a:lnTo>
                    <a:pt x="1194733" y="401967"/>
                  </a:lnTo>
                  <a:lnTo>
                    <a:pt x="1215914" y="401003"/>
                  </a:lnTo>
                  <a:lnTo>
                    <a:pt x="1226511" y="400468"/>
                  </a:lnTo>
                  <a:lnTo>
                    <a:pt x="1237083" y="399908"/>
                  </a:lnTo>
                  <a:lnTo>
                    <a:pt x="1251216" y="399050"/>
                  </a:lnTo>
                  <a:lnTo>
                    <a:pt x="1258276" y="398622"/>
                  </a:lnTo>
                  <a:lnTo>
                    <a:pt x="1271623" y="397729"/>
                  </a:lnTo>
                  <a:lnTo>
                    <a:pt x="1280529" y="397086"/>
                  </a:lnTo>
                  <a:lnTo>
                    <a:pt x="1298341" y="395705"/>
                  </a:lnTo>
                  <a:lnTo>
                    <a:pt x="1927253" y="315850"/>
                  </a:lnTo>
                  <a:close/>
                </a:path>
              </a:pathLst>
            </a:custGeom>
            <a:solidFill>
              <a:srgbClr val="D8D8D5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FF22A5B0-230B-B786-046B-D3AD831EF42B}"/>
                </a:ext>
              </a:extLst>
            </p:cNvPr>
            <p:cNvSpPr/>
            <p:nvPr/>
          </p:nvSpPr>
          <p:spPr>
            <a:xfrm>
              <a:off x="4825840" y="2692136"/>
              <a:ext cx="35956" cy="476"/>
            </a:xfrm>
            <a:custGeom>
              <a:avLst/>
              <a:gdLst>
                <a:gd name="connsiteX0" fmla="*/ 0 w 35956"/>
                <a:gd name="connsiteY0" fmla="*/ 476 h 476"/>
                <a:gd name="connsiteX1" fmla="*/ 35957 w 35956"/>
                <a:gd name="connsiteY1" fmla="*/ 0 h 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56" h="476">
                  <a:moveTo>
                    <a:pt x="0" y="476"/>
                  </a:moveTo>
                  <a:lnTo>
                    <a:pt x="35957" y="0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97E3C62A-46FE-B64A-7BCE-96AC15E29146}"/>
                </a:ext>
              </a:extLst>
            </p:cNvPr>
            <p:cNvSpPr/>
            <p:nvPr/>
          </p:nvSpPr>
          <p:spPr>
            <a:xfrm>
              <a:off x="2995838" y="2432663"/>
              <a:ext cx="107" cy="8203"/>
            </a:xfrm>
            <a:custGeom>
              <a:avLst/>
              <a:gdLst>
                <a:gd name="connsiteX0" fmla="*/ 107 w 107"/>
                <a:gd name="connsiteY0" fmla="*/ 8203 h 8203"/>
                <a:gd name="connsiteX1" fmla="*/ 0 w 107"/>
                <a:gd name="connsiteY1" fmla="*/ 0 h 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" h="8203">
                  <a:moveTo>
                    <a:pt x="107" y="8203"/>
                  </a:moveTo>
                  <a:lnTo>
                    <a:pt x="0" y="0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3F96D70C-0227-3517-4159-B4F19677DEA6}"/>
                </a:ext>
              </a:extLst>
            </p:cNvPr>
            <p:cNvSpPr/>
            <p:nvPr/>
          </p:nvSpPr>
          <p:spPr>
            <a:xfrm>
              <a:off x="4959095" y="2400968"/>
              <a:ext cx="836009" cy="202626"/>
            </a:xfrm>
            <a:custGeom>
              <a:avLst/>
              <a:gdLst>
                <a:gd name="connsiteX0" fmla="*/ 0 w 836009"/>
                <a:gd name="connsiteY0" fmla="*/ 88571 h 202626"/>
                <a:gd name="connsiteX1" fmla="*/ 430511 w 836009"/>
                <a:gd name="connsiteY1" fmla="*/ 0 h 202626"/>
                <a:gd name="connsiteX2" fmla="*/ 836009 w 836009"/>
                <a:gd name="connsiteY2" fmla="*/ 30945 h 202626"/>
                <a:gd name="connsiteX3" fmla="*/ 832199 w 836009"/>
                <a:gd name="connsiteY3" fmla="*/ 107645 h 202626"/>
                <a:gd name="connsiteX4" fmla="*/ 645357 w 836009"/>
                <a:gd name="connsiteY4" fmla="*/ 198204 h 202626"/>
                <a:gd name="connsiteX5" fmla="*/ 545335 w 836009"/>
                <a:gd name="connsiteY5" fmla="*/ 202169 h 202626"/>
                <a:gd name="connsiteX6" fmla="*/ 9 w 836009"/>
                <a:gd name="connsiteY6" fmla="*/ 88573 h 20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6009" h="202626">
                  <a:moveTo>
                    <a:pt x="0" y="88571"/>
                  </a:moveTo>
                  <a:cubicBezTo>
                    <a:pt x="141541" y="50745"/>
                    <a:pt x="286121" y="24825"/>
                    <a:pt x="430511" y="0"/>
                  </a:cubicBezTo>
                  <a:cubicBezTo>
                    <a:pt x="564699" y="19277"/>
                    <a:pt x="700497" y="27729"/>
                    <a:pt x="836009" y="30945"/>
                  </a:cubicBezTo>
                  <a:lnTo>
                    <a:pt x="832199" y="107645"/>
                  </a:lnTo>
                  <a:cubicBezTo>
                    <a:pt x="768072" y="126087"/>
                    <a:pt x="711517" y="175166"/>
                    <a:pt x="645357" y="198204"/>
                  </a:cubicBezTo>
                  <a:cubicBezTo>
                    <a:pt x="612436" y="203645"/>
                    <a:pt x="578693" y="202788"/>
                    <a:pt x="545335" y="202169"/>
                  </a:cubicBezTo>
                  <a:lnTo>
                    <a:pt x="9" y="88573"/>
                  </a:lnTo>
                  <a:close/>
                </a:path>
              </a:pathLst>
            </a:custGeom>
            <a:solidFill>
              <a:srgbClr val="D3D3D3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FB9E6167-1331-541D-225E-9B8B42EC3A93}"/>
                </a:ext>
              </a:extLst>
            </p:cNvPr>
            <p:cNvSpPr/>
            <p:nvPr/>
          </p:nvSpPr>
          <p:spPr>
            <a:xfrm>
              <a:off x="6291166" y="2276645"/>
              <a:ext cx="1717" cy="85"/>
            </a:xfrm>
            <a:custGeom>
              <a:avLst/>
              <a:gdLst>
                <a:gd name="connsiteX0" fmla="*/ 0 w 1717"/>
                <a:gd name="connsiteY0" fmla="*/ 9 h 85"/>
                <a:gd name="connsiteX1" fmla="*/ 215 w 1717"/>
                <a:gd name="connsiteY1" fmla="*/ 0 h 85"/>
                <a:gd name="connsiteX2" fmla="*/ 453 w 1717"/>
                <a:gd name="connsiteY2" fmla="*/ 0 h 85"/>
                <a:gd name="connsiteX3" fmla="*/ 584 w 1717"/>
                <a:gd name="connsiteY3" fmla="*/ 19 h 85"/>
                <a:gd name="connsiteX4" fmla="*/ 948 w 1717"/>
                <a:gd name="connsiteY4" fmla="*/ 19 h 85"/>
                <a:gd name="connsiteX5" fmla="*/ 1222 w 1717"/>
                <a:gd name="connsiteY5" fmla="*/ 48 h 85"/>
                <a:gd name="connsiteX6" fmla="*/ 1317 w 1717"/>
                <a:gd name="connsiteY6" fmla="*/ 48 h 85"/>
                <a:gd name="connsiteX7" fmla="*/ 1484 w 1717"/>
                <a:gd name="connsiteY7" fmla="*/ 67 h 85"/>
                <a:gd name="connsiteX8" fmla="*/ 1551 w 1717"/>
                <a:gd name="connsiteY8" fmla="*/ 67 h 85"/>
                <a:gd name="connsiteX9" fmla="*/ 1717 w 1717"/>
                <a:gd name="connsiteY9" fmla="*/ 86 h 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7" h="85">
                  <a:moveTo>
                    <a:pt x="0" y="9"/>
                  </a:moveTo>
                  <a:lnTo>
                    <a:pt x="215" y="0"/>
                  </a:lnTo>
                  <a:lnTo>
                    <a:pt x="453" y="0"/>
                  </a:lnTo>
                  <a:lnTo>
                    <a:pt x="584" y="19"/>
                  </a:lnTo>
                  <a:lnTo>
                    <a:pt x="948" y="19"/>
                  </a:lnTo>
                  <a:lnTo>
                    <a:pt x="1222" y="48"/>
                  </a:lnTo>
                  <a:lnTo>
                    <a:pt x="1317" y="48"/>
                  </a:lnTo>
                  <a:lnTo>
                    <a:pt x="1484" y="67"/>
                  </a:lnTo>
                  <a:lnTo>
                    <a:pt x="1551" y="67"/>
                  </a:lnTo>
                  <a:lnTo>
                    <a:pt x="1717" y="86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295B4885-AE03-CFA8-8928-BA658BDF925B}"/>
                </a:ext>
              </a:extLst>
            </p:cNvPr>
            <p:cNvSpPr/>
            <p:nvPr/>
          </p:nvSpPr>
          <p:spPr>
            <a:xfrm>
              <a:off x="6271404" y="2290700"/>
              <a:ext cx="6546" cy="3382"/>
            </a:xfrm>
            <a:custGeom>
              <a:avLst/>
              <a:gdLst>
                <a:gd name="connsiteX0" fmla="*/ 6546 w 6546"/>
                <a:gd name="connsiteY0" fmla="*/ 3382 h 3382"/>
                <a:gd name="connsiteX1" fmla="*/ 5201 w 6546"/>
                <a:gd name="connsiteY1" fmla="*/ 3132 h 3382"/>
                <a:gd name="connsiteX2" fmla="*/ 4510 w 6546"/>
                <a:gd name="connsiteY2" fmla="*/ 3013 h 3382"/>
                <a:gd name="connsiteX3" fmla="*/ 3629 w 6546"/>
                <a:gd name="connsiteY3" fmla="*/ 2786 h 3382"/>
                <a:gd name="connsiteX4" fmla="*/ 3213 w 6546"/>
                <a:gd name="connsiteY4" fmla="*/ 2631 h 3382"/>
                <a:gd name="connsiteX5" fmla="*/ 2546 w 6546"/>
                <a:gd name="connsiteY5" fmla="*/ 2369 h 3382"/>
                <a:gd name="connsiteX6" fmla="*/ 2034 w 6546"/>
                <a:gd name="connsiteY6" fmla="*/ 2118 h 3382"/>
                <a:gd name="connsiteX7" fmla="*/ 1773 w 6546"/>
                <a:gd name="connsiteY7" fmla="*/ 1987 h 3382"/>
                <a:gd name="connsiteX8" fmla="*/ 1428 w 6546"/>
                <a:gd name="connsiteY8" fmla="*/ 1725 h 3382"/>
                <a:gd name="connsiteX9" fmla="*/ 940 w 6546"/>
                <a:gd name="connsiteY9" fmla="*/ 1285 h 3382"/>
                <a:gd name="connsiteX10" fmla="*/ 595 w 6546"/>
                <a:gd name="connsiteY10" fmla="*/ 893 h 3382"/>
                <a:gd name="connsiteX11" fmla="*/ 381 w 6546"/>
                <a:gd name="connsiteY11" fmla="*/ 607 h 3382"/>
                <a:gd name="connsiteX12" fmla="*/ 0 w 6546"/>
                <a:gd name="connsiteY12" fmla="*/ 0 h 3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46" h="3382">
                  <a:moveTo>
                    <a:pt x="6546" y="3382"/>
                  </a:moveTo>
                  <a:lnTo>
                    <a:pt x="5201" y="3132"/>
                  </a:lnTo>
                  <a:lnTo>
                    <a:pt x="4510" y="3013"/>
                  </a:lnTo>
                  <a:lnTo>
                    <a:pt x="3629" y="2786"/>
                  </a:lnTo>
                  <a:lnTo>
                    <a:pt x="3213" y="2631"/>
                  </a:lnTo>
                  <a:lnTo>
                    <a:pt x="2546" y="2369"/>
                  </a:lnTo>
                  <a:lnTo>
                    <a:pt x="2034" y="2118"/>
                  </a:lnTo>
                  <a:lnTo>
                    <a:pt x="1773" y="1987"/>
                  </a:lnTo>
                  <a:lnTo>
                    <a:pt x="1428" y="1725"/>
                  </a:lnTo>
                  <a:lnTo>
                    <a:pt x="940" y="1285"/>
                  </a:lnTo>
                  <a:lnTo>
                    <a:pt x="595" y="893"/>
                  </a:lnTo>
                  <a:lnTo>
                    <a:pt x="381" y="607"/>
                  </a:lnTo>
                  <a:lnTo>
                    <a:pt x="0" y="0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CCB23A96-53D4-8B3E-20E5-F97E67E34690}"/>
                </a:ext>
              </a:extLst>
            </p:cNvPr>
            <p:cNvSpPr/>
            <p:nvPr/>
          </p:nvSpPr>
          <p:spPr>
            <a:xfrm>
              <a:off x="5921794" y="2276726"/>
              <a:ext cx="1030787" cy="227876"/>
            </a:xfrm>
            <a:custGeom>
              <a:avLst/>
              <a:gdLst>
                <a:gd name="connsiteX0" fmla="*/ 1030788 w 1030787"/>
                <a:gd name="connsiteY0" fmla="*/ 28408 h 227876"/>
                <a:gd name="connsiteX1" fmla="*/ 640930 w 1030787"/>
                <a:gd name="connsiteY1" fmla="*/ 37100 h 227876"/>
                <a:gd name="connsiteX2" fmla="*/ 350084 w 1030787"/>
                <a:gd name="connsiteY2" fmla="*/ 14823 h 227876"/>
                <a:gd name="connsiteX3" fmla="*/ 370170 w 1030787"/>
                <a:gd name="connsiteY3" fmla="*/ 0 h 227876"/>
                <a:gd name="connsiteX4" fmla="*/ 233534 w 1030787"/>
                <a:gd name="connsiteY4" fmla="*/ 37124 h 227876"/>
                <a:gd name="connsiteX5" fmla="*/ 0 w 1030787"/>
                <a:gd name="connsiteY5" fmla="*/ 95882 h 227876"/>
                <a:gd name="connsiteX6" fmla="*/ 134417 w 1030787"/>
                <a:gd name="connsiteY6" fmla="*/ 163842 h 227876"/>
                <a:gd name="connsiteX7" fmla="*/ 291970 w 1030787"/>
                <a:gd name="connsiteY7" fmla="*/ 225362 h 227876"/>
                <a:gd name="connsiteX8" fmla="*/ 451333 w 1030787"/>
                <a:gd name="connsiteY8" fmla="*/ 214087 h 227876"/>
                <a:gd name="connsiteX9" fmla="*/ 522210 w 1030787"/>
                <a:gd name="connsiteY9" fmla="*/ 208681 h 227876"/>
                <a:gd name="connsiteX10" fmla="*/ 599660 w 1030787"/>
                <a:gd name="connsiteY10" fmla="*/ 213122 h 227876"/>
                <a:gd name="connsiteX11" fmla="*/ 648237 w 1030787"/>
                <a:gd name="connsiteY11" fmla="*/ 209991 h 227876"/>
                <a:gd name="connsiteX12" fmla="*/ 676586 w 1030787"/>
                <a:gd name="connsiteY12" fmla="*/ 195978 h 227876"/>
                <a:gd name="connsiteX13" fmla="*/ 713411 w 1030787"/>
                <a:gd name="connsiteY13" fmla="*/ 166963 h 227876"/>
                <a:gd name="connsiteX14" fmla="*/ 759120 w 1030787"/>
                <a:gd name="connsiteY14" fmla="*/ 133863 h 227876"/>
                <a:gd name="connsiteX15" fmla="*/ 810102 w 1030787"/>
                <a:gd name="connsiteY15" fmla="*/ 106146 h 227876"/>
                <a:gd name="connsiteX16" fmla="*/ 861656 w 1030787"/>
                <a:gd name="connsiteY16" fmla="*/ 83893 h 227876"/>
                <a:gd name="connsiteX17" fmla="*/ 925379 w 1030787"/>
                <a:gd name="connsiteY17" fmla="*/ 62950 h 227876"/>
                <a:gd name="connsiteX18" fmla="*/ 988185 w 1030787"/>
                <a:gd name="connsiteY18" fmla="*/ 42126 h 227876"/>
                <a:gd name="connsiteX19" fmla="*/ 1030773 w 1030787"/>
                <a:gd name="connsiteY19" fmla="*/ 28410 h 227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0787" h="227876">
                  <a:moveTo>
                    <a:pt x="1030788" y="28408"/>
                  </a:moveTo>
                  <a:cubicBezTo>
                    <a:pt x="900858" y="32397"/>
                    <a:pt x="770908" y="38386"/>
                    <a:pt x="640930" y="37100"/>
                  </a:cubicBezTo>
                  <a:cubicBezTo>
                    <a:pt x="543918" y="34897"/>
                    <a:pt x="446525" y="30313"/>
                    <a:pt x="350084" y="14823"/>
                  </a:cubicBezTo>
                  <a:cubicBezTo>
                    <a:pt x="350763" y="5560"/>
                    <a:pt x="362943" y="2785"/>
                    <a:pt x="370170" y="0"/>
                  </a:cubicBezTo>
                  <a:cubicBezTo>
                    <a:pt x="322391" y="-38"/>
                    <a:pt x="278754" y="24598"/>
                    <a:pt x="233534" y="37124"/>
                  </a:cubicBezTo>
                  <a:cubicBezTo>
                    <a:pt x="156180" y="58544"/>
                    <a:pt x="77534" y="75117"/>
                    <a:pt x="0" y="95882"/>
                  </a:cubicBezTo>
                  <a:cubicBezTo>
                    <a:pt x="43375" y="117349"/>
                    <a:pt x="86749" y="138815"/>
                    <a:pt x="134417" y="163842"/>
                  </a:cubicBezTo>
                  <a:cubicBezTo>
                    <a:pt x="182085" y="188869"/>
                    <a:pt x="234067" y="217444"/>
                    <a:pt x="291970" y="225362"/>
                  </a:cubicBezTo>
                  <a:cubicBezTo>
                    <a:pt x="349873" y="233281"/>
                    <a:pt x="413709" y="220541"/>
                    <a:pt x="451333" y="214087"/>
                  </a:cubicBezTo>
                  <a:cubicBezTo>
                    <a:pt x="488957" y="207633"/>
                    <a:pt x="500363" y="207479"/>
                    <a:pt x="522210" y="208681"/>
                  </a:cubicBezTo>
                  <a:cubicBezTo>
                    <a:pt x="544058" y="209884"/>
                    <a:pt x="576336" y="212432"/>
                    <a:pt x="599660" y="213122"/>
                  </a:cubicBezTo>
                  <a:cubicBezTo>
                    <a:pt x="622984" y="213813"/>
                    <a:pt x="637368" y="212622"/>
                    <a:pt x="648237" y="209991"/>
                  </a:cubicBezTo>
                  <a:cubicBezTo>
                    <a:pt x="659107" y="207360"/>
                    <a:pt x="666514" y="203300"/>
                    <a:pt x="676586" y="195978"/>
                  </a:cubicBezTo>
                  <a:cubicBezTo>
                    <a:pt x="686658" y="188656"/>
                    <a:pt x="699422" y="178059"/>
                    <a:pt x="713411" y="166963"/>
                  </a:cubicBezTo>
                  <a:cubicBezTo>
                    <a:pt x="727401" y="155866"/>
                    <a:pt x="742629" y="144257"/>
                    <a:pt x="759120" y="133863"/>
                  </a:cubicBezTo>
                  <a:cubicBezTo>
                    <a:pt x="775611" y="123470"/>
                    <a:pt x="793338" y="114313"/>
                    <a:pt x="810102" y="106146"/>
                  </a:cubicBezTo>
                  <a:cubicBezTo>
                    <a:pt x="826866" y="97978"/>
                    <a:pt x="842642" y="90834"/>
                    <a:pt x="861656" y="83893"/>
                  </a:cubicBezTo>
                  <a:cubicBezTo>
                    <a:pt x="880671" y="76952"/>
                    <a:pt x="902900" y="70201"/>
                    <a:pt x="925379" y="62950"/>
                  </a:cubicBezTo>
                  <a:cubicBezTo>
                    <a:pt x="947858" y="55698"/>
                    <a:pt x="970575" y="47972"/>
                    <a:pt x="988185" y="42126"/>
                  </a:cubicBezTo>
                  <a:cubicBezTo>
                    <a:pt x="1005794" y="36281"/>
                    <a:pt x="1018272" y="32352"/>
                    <a:pt x="1030773" y="28410"/>
                  </a:cubicBezTo>
                  <a:close/>
                </a:path>
              </a:pathLst>
            </a:custGeom>
            <a:solidFill>
              <a:srgbClr val="D3D3D3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1DD7912C-A926-BF04-3045-5C0FCAB404CC}"/>
                </a:ext>
              </a:extLst>
            </p:cNvPr>
            <p:cNvSpPr/>
            <p:nvPr/>
          </p:nvSpPr>
          <p:spPr>
            <a:xfrm>
              <a:off x="6418848" y="2495453"/>
              <a:ext cx="158377" cy="89808"/>
            </a:xfrm>
            <a:custGeom>
              <a:avLst/>
              <a:gdLst>
                <a:gd name="connsiteX0" fmla="*/ 9740 w 158377"/>
                <a:gd name="connsiteY0" fmla="*/ 89809 h 89808"/>
                <a:gd name="connsiteX1" fmla="*/ 15729 w 158377"/>
                <a:gd name="connsiteY1" fmla="*/ 88833 h 89808"/>
                <a:gd name="connsiteX2" fmla="*/ 29267 w 158377"/>
                <a:gd name="connsiteY2" fmla="*/ 86356 h 89808"/>
                <a:gd name="connsiteX3" fmla="*/ 76618 w 158377"/>
                <a:gd name="connsiteY3" fmla="*/ 76783 h 89808"/>
                <a:gd name="connsiteX4" fmla="*/ 154449 w 158377"/>
                <a:gd name="connsiteY4" fmla="*/ 57448 h 89808"/>
                <a:gd name="connsiteX5" fmla="*/ 157211 w 158377"/>
                <a:gd name="connsiteY5" fmla="*/ 55614 h 89808"/>
                <a:gd name="connsiteX6" fmla="*/ 158378 w 158377"/>
                <a:gd name="connsiteY6" fmla="*/ 52566 h 89808"/>
                <a:gd name="connsiteX7" fmla="*/ 157544 w 158377"/>
                <a:gd name="connsiteY7" fmla="*/ 49399 h 89808"/>
                <a:gd name="connsiteX8" fmla="*/ 155056 w 158377"/>
                <a:gd name="connsiteY8" fmla="*/ 47292 h 89808"/>
                <a:gd name="connsiteX9" fmla="*/ 79868 w 158377"/>
                <a:gd name="connsiteY9" fmla="*/ 19979 h 89808"/>
                <a:gd name="connsiteX10" fmla="*/ 33862 w 158377"/>
                <a:gd name="connsiteY10" fmla="*/ 5584 h 89808"/>
                <a:gd name="connsiteX11" fmla="*/ 20682 w 158377"/>
                <a:gd name="connsiteY11" fmla="*/ 1715 h 89808"/>
                <a:gd name="connsiteX12" fmla="*/ 14396 w 158377"/>
                <a:gd name="connsiteY12" fmla="*/ 0 h 89808"/>
                <a:gd name="connsiteX13" fmla="*/ 7145 w 158377"/>
                <a:gd name="connsiteY13" fmla="*/ 10549 h 89808"/>
                <a:gd name="connsiteX14" fmla="*/ 227 w 158377"/>
                <a:gd name="connsiteY14" fmla="*/ 41743 h 89808"/>
                <a:gd name="connsiteX15" fmla="*/ 3013 w 158377"/>
                <a:gd name="connsiteY15" fmla="*/ 72200 h 89808"/>
                <a:gd name="connsiteX16" fmla="*/ 9740 w 158377"/>
                <a:gd name="connsiteY16" fmla="*/ 89809 h 89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8377" h="89808">
                  <a:moveTo>
                    <a:pt x="9740" y="89809"/>
                  </a:moveTo>
                  <a:lnTo>
                    <a:pt x="15729" y="88833"/>
                  </a:lnTo>
                  <a:lnTo>
                    <a:pt x="29267" y="86356"/>
                  </a:lnTo>
                  <a:lnTo>
                    <a:pt x="76618" y="76783"/>
                  </a:lnTo>
                  <a:lnTo>
                    <a:pt x="154449" y="57448"/>
                  </a:lnTo>
                  <a:lnTo>
                    <a:pt x="157211" y="55614"/>
                  </a:lnTo>
                  <a:lnTo>
                    <a:pt x="158378" y="52566"/>
                  </a:lnTo>
                  <a:lnTo>
                    <a:pt x="157544" y="49399"/>
                  </a:lnTo>
                  <a:lnTo>
                    <a:pt x="155056" y="47292"/>
                  </a:lnTo>
                  <a:lnTo>
                    <a:pt x="79868" y="19979"/>
                  </a:lnTo>
                  <a:lnTo>
                    <a:pt x="33862" y="5584"/>
                  </a:lnTo>
                  <a:lnTo>
                    <a:pt x="20682" y="1715"/>
                  </a:lnTo>
                  <a:lnTo>
                    <a:pt x="14396" y="0"/>
                  </a:lnTo>
                  <a:cubicBezTo>
                    <a:pt x="12157" y="1726"/>
                    <a:pt x="9919" y="3453"/>
                    <a:pt x="7145" y="10549"/>
                  </a:cubicBezTo>
                  <a:cubicBezTo>
                    <a:pt x="4371" y="17645"/>
                    <a:pt x="1073" y="30075"/>
                    <a:pt x="227" y="41743"/>
                  </a:cubicBezTo>
                  <a:cubicBezTo>
                    <a:pt x="-618" y="53411"/>
                    <a:pt x="1025" y="64318"/>
                    <a:pt x="3013" y="72200"/>
                  </a:cubicBezTo>
                  <a:cubicBezTo>
                    <a:pt x="5001" y="80081"/>
                    <a:pt x="7371" y="84939"/>
                    <a:pt x="9740" y="89809"/>
                  </a:cubicBezTo>
                  <a:close/>
                </a:path>
              </a:pathLst>
            </a:custGeom>
            <a:solidFill>
              <a:srgbClr val="B8B6B5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C119BC46-D796-B3ED-0FD6-75686C9A5B07}"/>
                </a:ext>
              </a:extLst>
            </p:cNvPr>
            <p:cNvSpPr/>
            <p:nvPr/>
          </p:nvSpPr>
          <p:spPr>
            <a:xfrm>
              <a:off x="6105702" y="2616412"/>
              <a:ext cx="4774" cy="31693"/>
            </a:xfrm>
            <a:custGeom>
              <a:avLst/>
              <a:gdLst>
                <a:gd name="connsiteX0" fmla="*/ 4774 w 4774"/>
                <a:gd name="connsiteY0" fmla="*/ 0 h 31693"/>
                <a:gd name="connsiteX1" fmla="*/ 3024 w 4774"/>
                <a:gd name="connsiteY1" fmla="*/ 15680 h 31693"/>
                <a:gd name="connsiteX2" fmla="*/ 1417 w 4774"/>
                <a:gd name="connsiteY2" fmla="*/ 26419 h 31693"/>
                <a:gd name="connsiteX3" fmla="*/ 0 w 4774"/>
                <a:gd name="connsiteY3" fmla="*/ 31694 h 31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4" h="31693">
                  <a:moveTo>
                    <a:pt x="4774" y="0"/>
                  </a:moveTo>
                  <a:lnTo>
                    <a:pt x="3024" y="15680"/>
                  </a:lnTo>
                  <a:lnTo>
                    <a:pt x="1417" y="26419"/>
                  </a:lnTo>
                  <a:lnTo>
                    <a:pt x="0" y="31694"/>
                  </a:lnTo>
                </a:path>
              </a:pathLst>
            </a:custGeom>
            <a:solidFill>
              <a:srgbClr val="B8B6B5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000AA6C8-3118-801A-72EB-D5E898DC362F}"/>
                </a:ext>
              </a:extLst>
            </p:cNvPr>
            <p:cNvSpPr/>
            <p:nvPr/>
          </p:nvSpPr>
          <p:spPr>
            <a:xfrm>
              <a:off x="6429243" y="2584595"/>
              <a:ext cx="3691" cy="22298"/>
            </a:xfrm>
            <a:custGeom>
              <a:avLst/>
              <a:gdLst>
                <a:gd name="connsiteX0" fmla="*/ 3691 w 3691"/>
                <a:gd name="connsiteY0" fmla="*/ 0 h 22298"/>
                <a:gd name="connsiteX1" fmla="*/ 2596 w 3691"/>
                <a:gd name="connsiteY1" fmla="*/ 10811 h 22298"/>
                <a:gd name="connsiteX2" fmla="*/ 1584 w 3691"/>
                <a:gd name="connsiteY2" fmla="*/ 18383 h 22298"/>
                <a:gd name="connsiteX3" fmla="*/ 714 w 3691"/>
                <a:gd name="connsiteY3" fmla="*/ 22289 h 22298"/>
                <a:gd name="connsiteX4" fmla="*/ 0 w 3691"/>
                <a:gd name="connsiteY4" fmla="*/ 22298 h 2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1" h="22298">
                  <a:moveTo>
                    <a:pt x="3691" y="0"/>
                  </a:moveTo>
                  <a:lnTo>
                    <a:pt x="2596" y="10811"/>
                  </a:lnTo>
                  <a:lnTo>
                    <a:pt x="1584" y="18383"/>
                  </a:lnTo>
                  <a:lnTo>
                    <a:pt x="714" y="22289"/>
                  </a:lnTo>
                  <a:lnTo>
                    <a:pt x="0" y="22298"/>
                  </a:lnTo>
                </a:path>
              </a:pathLst>
            </a:custGeom>
            <a:solidFill>
              <a:srgbClr val="B8B6B5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A6D0AF41-1C79-8317-FCE7-C05FD5BF0C9B}"/>
                </a:ext>
              </a:extLst>
            </p:cNvPr>
            <p:cNvSpPr/>
            <p:nvPr/>
          </p:nvSpPr>
          <p:spPr>
            <a:xfrm>
              <a:off x="6123145" y="2739094"/>
              <a:ext cx="1345" cy="31670"/>
            </a:xfrm>
            <a:custGeom>
              <a:avLst/>
              <a:gdLst>
                <a:gd name="connsiteX0" fmla="*/ 0 w 1345"/>
                <a:gd name="connsiteY0" fmla="*/ 0 h 31670"/>
                <a:gd name="connsiteX1" fmla="*/ 1060 w 1345"/>
                <a:gd name="connsiteY1" fmla="*/ 10454 h 31670"/>
                <a:gd name="connsiteX2" fmla="*/ 1345 w 1345"/>
                <a:gd name="connsiteY2" fmla="*/ 31671 h 3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5" h="31670">
                  <a:moveTo>
                    <a:pt x="0" y="0"/>
                  </a:moveTo>
                  <a:lnTo>
                    <a:pt x="1060" y="10454"/>
                  </a:lnTo>
                  <a:lnTo>
                    <a:pt x="1345" y="31671"/>
                  </a:lnTo>
                </a:path>
              </a:pathLst>
            </a:custGeom>
            <a:solidFill>
              <a:srgbClr val="B8B6B5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5D4EC175-3DA7-6D52-F26B-45C2CEBBFA6A}"/>
                </a:ext>
              </a:extLst>
            </p:cNvPr>
            <p:cNvSpPr/>
            <p:nvPr/>
          </p:nvSpPr>
          <p:spPr>
            <a:xfrm>
              <a:off x="6436327" y="2473823"/>
              <a:ext cx="1202" cy="22752"/>
            </a:xfrm>
            <a:custGeom>
              <a:avLst/>
              <a:gdLst>
                <a:gd name="connsiteX0" fmla="*/ 0 w 1202"/>
                <a:gd name="connsiteY0" fmla="*/ 0 h 22752"/>
                <a:gd name="connsiteX1" fmla="*/ 536 w 1202"/>
                <a:gd name="connsiteY1" fmla="*/ 310 h 22752"/>
                <a:gd name="connsiteX2" fmla="*/ 1155 w 1202"/>
                <a:gd name="connsiteY2" fmla="*/ 7596 h 22752"/>
                <a:gd name="connsiteX3" fmla="*/ 1203 w 1202"/>
                <a:gd name="connsiteY3" fmla="*/ 22752 h 2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" h="22752">
                  <a:moveTo>
                    <a:pt x="0" y="0"/>
                  </a:moveTo>
                  <a:lnTo>
                    <a:pt x="536" y="310"/>
                  </a:lnTo>
                  <a:lnTo>
                    <a:pt x="1155" y="7596"/>
                  </a:lnTo>
                  <a:lnTo>
                    <a:pt x="1203" y="22752"/>
                  </a:lnTo>
                </a:path>
              </a:pathLst>
            </a:custGeom>
            <a:solidFill>
              <a:srgbClr val="B8B6B5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CBDB606A-9736-8BD2-DFBD-4789F429268B}"/>
                </a:ext>
              </a:extLst>
            </p:cNvPr>
            <p:cNvSpPr/>
            <p:nvPr/>
          </p:nvSpPr>
          <p:spPr>
            <a:xfrm>
              <a:off x="6097410" y="2431005"/>
              <a:ext cx="339005" cy="188737"/>
            </a:xfrm>
            <a:custGeom>
              <a:avLst/>
              <a:gdLst>
                <a:gd name="connsiteX0" fmla="*/ 5792 w 339005"/>
                <a:gd name="connsiteY0" fmla="*/ 185249 h 188737"/>
                <a:gd name="connsiteX1" fmla="*/ 149762 w 339005"/>
                <a:gd name="connsiteY1" fmla="*/ 188452 h 188737"/>
                <a:gd name="connsiteX2" fmla="*/ 173575 w 339005"/>
                <a:gd name="connsiteY2" fmla="*/ 188737 h 188737"/>
                <a:gd name="connsiteX3" fmla="*/ 185505 w 339005"/>
                <a:gd name="connsiteY3" fmla="*/ 188690 h 188737"/>
                <a:gd name="connsiteX4" fmla="*/ 203388 w 339005"/>
                <a:gd name="connsiteY4" fmla="*/ 188345 h 188737"/>
                <a:gd name="connsiteX5" fmla="*/ 230189 w 339005"/>
                <a:gd name="connsiteY5" fmla="*/ 187226 h 188737"/>
                <a:gd name="connsiteX6" fmla="*/ 256930 w 339005"/>
                <a:gd name="connsiteY6" fmla="*/ 185392 h 188737"/>
                <a:gd name="connsiteX7" fmla="*/ 270277 w 339005"/>
                <a:gd name="connsiteY7" fmla="*/ 184213 h 188737"/>
                <a:gd name="connsiteX8" fmla="*/ 290959 w 339005"/>
                <a:gd name="connsiteY8" fmla="*/ 182011 h 188737"/>
                <a:gd name="connsiteX9" fmla="*/ 304722 w 339005"/>
                <a:gd name="connsiteY9" fmla="*/ 180320 h 188737"/>
                <a:gd name="connsiteX10" fmla="*/ 331999 w 339005"/>
                <a:gd name="connsiteY10" fmla="*/ 176129 h 188737"/>
                <a:gd name="connsiteX11" fmla="*/ 331452 w 339005"/>
                <a:gd name="connsiteY11" fmla="*/ 173010 h 188737"/>
                <a:gd name="connsiteX12" fmla="*/ 331190 w 339005"/>
                <a:gd name="connsiteY12" fmla="*/ 167723 h 188737"/>
                <a:gd name="connsiteX13" fmla="*/ 331123 w 339005"/>
                <a:gd name="connsiteY13" fmla="*/ 160187 h 188737"/>
                <a:gd name="connsiteX14" fmla="*/ 331242 w 339005"/>
                <a:gd name="connsiteY14" fmla="*/ 150685 h 188737"/>
                <a:gd name="connsiteX15" fmla="*/ 331933 w 339005"/>
                <a:gd name="connsiteY15" fmla="*/ 127397 h 188737"/>
                <a:gd name="connsiteX16" fmla="*/ 333183 w 339005"/>
                <a:gd name="connsiteY16" fmla="*/ 101382 h 188737"/>
                <a:gd name="connsiteX17" fmla="*/ 334838 w 339005"/>
                <a:gd name="connsiteY17" fmla="*/ 76629 h 188737"/>
                <a:gd name="connsiteX18" fmla="*/ 336588 w 339005"/>
                <a:gd name="connsiteY18" fmla="*/ 56840 h 188737"/>
                <a:gd name="connsiteX19" fmla="*/ 337421 w 339005"/>
                <a:gd name="connsiteY19" fmla="*/ 49828 h 188737"/>
                <a:gd name="connsiteX20" fmla="*/ 338196 w 339005"/>
                <a:gd name="connsiteY20" fmla="*/ 45101 h 188737"/>
                <a:gd name="connsiteX21" fmla="*/ 339005 w 339005"/>
                <a:gd name="connsiteY21" fmla="*/ 42755 h 188737"/>
                <a:gd name="connsiteX22" fmla="*/ 312240 w 339005"/>
                <a:gd name="connsiteY22" fmla="*/ 35897 h 188737"/>
                <a:gd name="connsiteX23" fmla="*/ 298727 w 339005"/>
                <a:gd name="connsiteY23" fmla="*/ 32766 h 188737"/>
                <a:gd name="connsiteX24" fmla="*/ 278391 w 339005"/>
                <a:gd name="connsiteY24" fmla="*/ 28456 h 188737"/>
                <a:gd name="connsiteX25" fmla="*/ 265198 w 339005"/>
                <a:gd name="connsiteY25" fmla="*/ 25908 h 188737"/>
                <a:gd name="connsiteX26" fmla="*/ 238802 w 339005"/>
                <a:gd name="connsiteY26" fmla="*/ 21312 h 188737"/>
                <a:gd name="connsiteX27" fmla="*/ 212263 w 339005"/>
                <a:gd name="connsiteY27" fmla="*/ 17407 h 188737"/>
                <a:gd name="connsiteX28" fmla="*/ 194511 w 339005"/>
                <a:gd name="connsiteY28" fmla="*/ 15204 h 188737"/>
                <a:gd name="connsiteX29" fmla="*/ 182676 w 339005"/>
                <a:gd name="connsiteY29" fmla="*/ 13906 h 188737"/>
                <a:gd name="connsiteX30" fmla="*/ 158947 w 339005"/>
                <a:gd name="connsiteY30" fmla="*/ 11763 h 188737"/>
                <a:gd name="connsiteX31" fmla="*/ 15417 w 339005"/>
                <a:gd name="connsiteY31" fmla="*/ 0 h 188737"/>
                <a:gd name="connsiteX32" fmla="*/ 3535 w 339005"/>
                <a:gd name="connsiteY32" fmla="*/ 90904 h 188737"/>
                <a:gd name="connsiteX33" fmla="*/ 177 w 339005"/>
                <a:gd name="connsiteY33" fmla="*/ 157532 h 188737"/>
                <a:gd name="connsiteX34" fmla="*/ 5797 w 339005"/>
                <a:gd name="connsiteY34" fmla="*/ 185249 h 18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39005" h="188737">
                  <a:moveTo>
                    <a:pt x="5792" y="185249"/>
                  </a:moveTo>
                  <a:lnTo>
                    <a:pt x="149762" y="188452"/>
                  </a:lnTo>
                  <a:lnTo>
                    <a:pt x="173575" y="188737"/>
                  </a:lnTo>
                  <a:lnTo>
                    <a:pt x="185505" y="188690"/>
                  </a:lnTo>
                  <a:lnTo>
                    <a:pt x="203388" y="188345"/>
                  </a:lnTo>
                  <a:lnTo>
                    <a:pt x="230189" y="187226"/>
                  </a:lnTo>
                  <a:lnTo>
                    <a:pt x="256930" y="185392"/>
                  </a:lnTo>
                  <a:lnTo>
                    <a:pt x="270277" y="184213"/>
                  </a:lnTo>
                  <a:lnTo>
                    <a:pt x="290959" y="182011"/>
                  </a:lnTo>
                  <a:lnTo>
                    <a:pt x="304722" y="180320"/>
                  </a:lnTo>
                  <a:lnTo>
                    <a:pt x="331999" y="176129"/>
                  </a:lnTo>
                  <a:lnTo>
                    <a:pt x="331452" y="173010"/>
                  </a:lnTo>
                  <a:lnTo>
                    <a:pt x="331190" y="167723"/>
                  </a:lnTo>
                  <a:lnTo>
                    <a:pt x="331123" y="160187"/>
                  </a:lnTo>
                  <a:lnTo>
                    <a:pt x="331242" y="150685"/>
                  </a:lnTo>
                  <a:lnTo>
                    <a:pt x="331933" y="127397"/>
                  </a:lnTo>
                  <a:lnTo>
                    <a:pt x="333183" y="101382"/>
                  </a:lnTo>
                  <a:lnTo>
                    <a:pt x="334838" y="76629"/>
                  </a:lnTo>
                  <a:lnTo>
                    <a:pt x="336588" y="56840"/>
                  </a:lnTo>
                  <a:lnTo>
                    <a:pt x="337421" y="49828"/>
                  </a:lnTo>
                  <a:lnTo>
                    <a:pt x="338196" y="45101"/>
                  </a:lnTo>
                  <a:lnTo>
                    <a:pt x="339005" y="42755"/>
                  </a:lnTo>
                  <a:lnTo>
                    <a:pt x="312240" y="35897"/>
                  </a:lnTo>
                  <a:lnTo>
                    <a:pt x="298727" y="32766"/>
                  </a:lnTo>
                  <a:lnTo>
                    <a:pt x="278391" y="28456"/>
                  </a:lnTo>
                  <a:lnTo>
                    <a:pt x="265198" y="25908"/>
                  </a:lnTo>
                  <a:lnTo>
                    <a:pt x="238802" y="21312"/>
                  </a:lnTo>
                  <a:lnTo>
                    <a:pt x="212263" y="17407"/>
                  </a:lnTo>
                  <a:lnTo>
                    <a:pt x="194511" y="15204"/>
                  </a:lnTo>
                  <a:lnTo>
                    <a:pt x="182676" y="13906"/>
                  </a:lnTo>
                  <a:lnTo>
                    <a:pt x="158947" y="11763"/>
                  </a:lnTo>
                  <a:lnTo>
                    <a:pt x="15417" y="0"/>
                  </a:lnTo>
                  <a:cubicBezTo>
                    <a:pt x="10893" y="31599"/>
                    <a:pt x="6381" y="63198"/>
                    <a:pt x="3535" y="90904"/>
                  </a:cubicBezTo>
                  <a:cubicBezTo>
                    <a:pt x="689" y="118610"/>
                    <a:pt x="-477" y="142458"/>
                    <a:pt x="177" y="157532"/>
                  </a:cubicBezTo>
                  <a:cubicBezTo>
                    <a:pt x="832" y="172605"/>
                    <a:pt x="3321" y="178927"/>
                    <a:pt x="5797" y="185249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64E9600E-8222-4C13-BB6F-AE366687400A}"/>
                </a:ext>
              </a:extLst>
            </p:cNvPr>
            <p:cNvSpPr/>
            <p:nvPr/>
          </p:nvSpPr>
          <p:spPr>
            <a:xfrm>
              <a:off x="6097410" y="2431005"/>
              <a:ext cx="339005" cy="188737"/>
            </a:xfrm>
            <a:custGeom>
              <a:avLst/>
              <a:gdLst>
                <a:gd name="connsiteX0" fmla="*/ 5792 w 339005"/>
                <a:gd name="connsiteY0" fmla="*/ 185249 h 188737"/>
                <a:gd name="connsiteX1" fmla="*/ 149762 w 339005"/>
                <a:gd name="connsiteY1" fmla="*/ 188452 h 188737"/>
                <a:gd name="connsiteX2" fmla="*/ 173575 w 339005"/>
                <a:gd name="connsiteY2" fmla="*/ 188737 h 188737"/>
                <a:gd name="connsiteX3" fmla="*/ 185505 w 339005"/>
                <a:gd name="connsiteY3" fmla="*/ 188690 h 188737"/>
                <a:gd name="connsiteX4" fmla="*/ 203388 w 339005"/>
                <a:gd name="connsiteY4" fmla="*/ 188345 h 188737"/>
                <a:gd name="connsiteX5" fmla="*/ 230189 w 339005"/>
                <a:gd name="connsiteY5" fmla="*/ 187226 h 188737"/>
                <a:gd name="connsiteX6" fmla="*/ 256930 w 339005"/>
                <a:gd name="connsiteY6" fmla="*/ 185392 h 188737"/>
                <a:gd name="connsiteX7" fmla="*/ 270277 w 339005"/>
                <a:gd name="connsiteY7" fmla="*/ 184213 h 188737"/>
                <a:gd name="connsiteX8" fmla="*/ 290959 w 339005"/>
                <a:gd name="connsiteY8" fmla="*/ 182011 h 188737"/>
                <a:gd name="connsiteX9" fmla="*/ 304722 w 339005"/>
                <a:gd name="connsiteY9" fmla="*/ 180320 h 188737"/>
                <a:gd name="connsiteX10" fmla="*/ 331999 w 339005"/>
                <a:gd name="connsiteY10" fmla="*/ 176129 h 188737"/>
                <a:gd name="connsiteX11" fmla="*/ 331452 w 339005"/>
                <a:gd name="connsiteY11" fmla="*/ 173010 h 188737"/>
                <a:gd name="connsiteX12" fmla="*/ 331190 w 339005"/>
                <a:gd name="connsiteY12" fmla="*/ 167723 h 188737"/>
                <a:gd name="connsiteX13" fmla="*/ 331123 w 339005"/>
                <a:gd name="connsiteY13" fmla="*/ 160187 h 188737"/>
                <a:gd name="connsiteX14" fmla="*/ 331242 w 339005"/>
                <a:gd name="connsiteY14" fmla="*/ 150685 h 188737"/>
                <a:gd name="connsiteX15" fmla="*/ 331933 w 339005"/>
                <a:gd name="connsiteY15" fmla="*/ 127397 h 188737"/>
                <a:gd name="connsiteX16" fmla="*/ 333183 w 339005"/>
                <a:gd name="connsiteY16" fmla="*/ 101382 h 188737"/>
                <a:gd name="connsiteX17" fmla="*/ 334838 w 339005"/>
                <a:gd name="connsiteY17" fmla="*/ 76629 h 188737"/>
                <a:gd name="connsiteX18" fmla="*/ 336588 w 339005"/>
                <a:gd name="connsiteY18" fmla="*/ 56840 h 188737"/>
                <a:gd name="connsiteX19" fmla="*/ 337421 w 339005"/>
                <a:gd name="connsiteY19" fmla="*/ 49828 h 188737"/>
                <a:gd name="connsiteX20" fmla="*/ 338196 w 339005"/>
                <a:gd name="connsiteY20" fmla="*/ 45101 h 188737"/>
                <a:gd name="connsiteX21" fmla="*/ 339005 w 339005"/>
                <a:gd name="connsiteY21" fmla="*/ 42755 h 188737"/>
                <a:gd name="connsiteX22" fmla="*/ 312240 w 339005"/>
                <a:gd name="connsiteY22" fmla="*/ 35897 h 188737"/>
                <a:gd name="connsiteX23" fmla="*/ 298727 w 339005"/>
                <a:gd name="connsiteY23" fmla="*/ 32766 h 188737"/>
                <a:gd name="connsiteX24" fmla="*/ 278391 w 339005"/>
                <a:gd name="connsiteY24" fmla="*/ 28456 h 188737"/>
                <a:gd name="connsiteX25" fmla="*/ 265198 w 339005"/>
                <a:gd name="connsiteY25" fmla="*/ 25908 h 188737"/>
                <a:gd name="connsiteX26" fmla="*/ 238802 w 339005"/>
                <a:gd name="connsiteY26" fmla="*/ 21312 h 188737"/>
                <a:gd name="connsiteX27" fmla="*/ 212263 w 339005"/>
                <a:gd name="connsiteY27" fmla="*/ 17407 h 188737"/>
                <a:gd name="connsiteX28" fmla="*/ 194511 w 339005"/>
                <a:gd name="connsiteY28" fmla="*/ 15204 h 188737"/>
                <a:gd name="connsiteX29" fmla="*/ 182676 w 339005"/>
                <a:gd name="connsiteY29" fmla="*/ 13906 h 188737"/>
                <a:gd name="connsiteX30" fmla="*/ 158947 w 339005"/>
                <a:gd name="connsiteY30" fmla="*/ 11763 h 188737"/>
                <a:gd name="connsiteX31" fmla="*/ 15417 w 339005"/>
                <a:gd name="connsiteY31" fmla="*/ 0 h 188737"/>
                <a:gd name="connsiteX32" fmla="*/ 3535 w 339005"/>
                <a:gd name="connsiteY32" fmla="*/ 90904 h 188737"/>
                <a:gd name="connsiteX33" fmla="*/ 177 w 339005"/>
                <a:gd name="connsiteY33" fmla="*/ 157532 h 188737"/>
                <a:gd name="connsiteX34" fmla="*/ 5797 w 339005"/>
                <a:gd name="connsiteY34" fmla="*/ 185249 h 18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39005" h="188737">
                  <a:moveTo>
                    <a:pt x="5792" y="185249"/>
                  </a:moveTo>
                  <a:lnTo>
                    <a:pt x="149762" y="188452"/>
                  </a:lnTo>
                  <a:lnTo>
                    <a:pt x="173575" y="188737"/>
                  </a:lnTo>
                  <a:lnTo>
                    <a:pt x="185505" y="188690"/>
                  </a:lnTo>
                  <a:lnTo>
                    <a:pt x="203388" y="188345"/>
                  </a:lnTo>
                  <a:lnTo>
                    <a:pt x="230189" y="187226"/>
                  </a:lnTo>
                  <a:lnTo>
                    <a:pt x="256930" y="185392"/>
                  </a:lnTo>
                  <a:lnTo>
                    <a:pt x="270277" y="184213"/>
                  </a:lnTo>
                  <a:lnTo>
                    <a:pt x="290959" y="182011"/>
                  </a:lnTo>
                  <a:lnTo>
                    <a:pt x="304722" y="180320"/>
                  </a:lnTo>
                  <a:lnTo>
                    <a:pt x="331999" y="176129"/>
                  </a:lnTo>
                  <a:lnTo>
                    <a:pt x="331452" y="173010"/>
                  </a:lnTo>
                  <a:lnTo>
                    <a:pt x="331190" y="167723"/>
                  </a:lnTo>
                  <a:lnTo>
                    <a:pt x="331123" y="160187"/>
                  </a:lnTo>
                  <a:lnTo>
                    <a:pt x="331242" y="150685"/>
                  </a:lnTo>
                  <a:lnTo>
                    <a:pt x="331933" y="127397"/>
                  </a:lnTo>
                  <a:lnTo>
                    <a:pt x="333183" y="101382"/>
                  </a:lnTo>
                  <a:lnTo>
                    <a:pt x="334838" y="76629"/>
                  </a:lnTo>
                  <a:lnTo>
                    <a:pt x="336588" y="56840"/>
                  </a:lnTo>
                  <a:lnTo>
                    <a:pt x="337421" y="49828"/>
                  </a:lnTo>
                  <a:lnTo>
                    <a:pt x="338196" y="45101"/>
                  </a:lnTo>
                  <a:lnTo>
                    <a:pt x="339005" y="42755"/>
                  </a:lnTo>
                  <a:lnTo>
                    <a:pt x="312240" y="35897"/>
                  </a:lnTo>
                  <a:lnTo>
                    <a:pt x="298727" y="32766"/>
                  </a:lnTo>
                  <a:lnTo>
                    <a:pt x="278391" y="28456"/>
                  </a:lnTo>
                  <a:lnTo>
                    <a:pt x="265198" y="25908"/>
                  </a:lnTo>
                  <a:lnTo>
                    <a:pt x="238802" y="21312"/>
                  </a:lnTo>
                  <a:lnTo>
                    <a:pt x="212263" y="17407"/>
                  </a:lnTo>
                  <a:lnTo>
                    <a:pt x="194511" y="15204"/>
                  </a:lnTo>
                  <a:lnTo>
                    <a:pt x="182676" y="13906"/>
                  </a:lnTo>
                  <a:lnTo>
                    <a:pt x="158947" y="11763"/>
                  </a:lnTo>
                  <a:lnTo>
                    <a:pt x="15417" y="0"/>
                  </a:lnTo>
                  <a:cubicBezTo>
                    <a:pt x="10893" y="31599"/>
                    <a:pt x="6381" y="63198"/>
                    <a:pt x="3535" y="90904"/>
                  </a:cubicBezTo>
                  <a:cubicBezTo>
                    <a:pt x="689" y="118610"/>
                    <a:pt x="-477" y="142458"/>
                    <a:pt x="177" y="157532"/>
                  </a:cubicBezTo>
                  <a:cubicBezTo>
                    <a:pt x="832" y="172605"/>
                    <a:pt x="3321" y="178927"/>
                    <a:pt x="5797" y="185249"/>
                  </a:cubicBezTo>
                  <a:close/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01E0E01A-E62F-BC5B-ADBF-E5B873E33E8C}"/>
                </a:ext>
              </a:extLst>
            </p:cNvPr>
            <p:cNvSpPr/>
            <p:nvPr/>
          </p:nvSpPr>
          <p:spPr>
            <a:xfrm>
              <a:off x="5794990" y="2373045"/>
              <a:ext cx="323421" cy="287226"/>
            </a:xfrm>
            <a:custGeom>
              <a:avLst/>
              <a:gdLst>
                <a:gd name="connsiteX0" fmla="*/ 323417 w 323421"/>
                <a:gd name="connsiteY0" fmla="*/ 26432 h 287226"/>
                <a:gd name="connsiteX1" fmla="*/ 294830 w 323421"/>
                <a:gd name="connsiteY1" fmla="*/ 19145 h 287226"/>
                <a:gd name="connsiteX2" fmla="*/ 266243 w 323421"/>
                <a:gd name="connsiteY2" fmla="*/ 13275 h 287226"/>
                <a:gd name="connsiteX3" fmla="*/ 208450 w 323421"/>
                <a:gd name="connsiteY3" fmla="*/ 4489 h 287226"/>
                <a:gd name="connsiteX4" fmla="*/ 150490 w 323421"/>
                <a:gd name="connsiteY4" fmla="*/ 0 h 287226"/>
                <a:gd name="connsiteX5" fmla="*/ 92328 w 323421"/>
                <a:gd name="connsiteY5" fmla="*/ 441 h 287226"/>
                <a:gd name="connsiteX6" fmla="*/ 15950 w 323421"/>
                <a:gd name="connsiteY6" fmla="*/ 10026 h 287226"/>
                <a:gd name="connsiteX7" fmla="*/ 11973 w 323421"/>
                <a:gd name="connsiteY7" fmla="*/ 11026 h 287226"/>
                <a:gd name="connsiteX8" fmla="*/ 8318 w 323421"/>
                <a:gd name="connsiteY8" fmla="*/ 12776 h 287226"/>
                <a:gd name="connsiteX9" fmla="*/ 4948 w 323421"/>
                <a:gd name="connsiteY9" fmla="*/ 15383 h 287226"/>
                <a:gd name="connsiteX10" fmla="*/ 2257 w 323421"/>
                <a:gd name="connsiteY10" fmla="*/ 18360 h 287226"/>
                <a:gd name="connsiteX11" fmla="*/ 805 w 323421"/>
                <a:gd name="connsiteY11" fmla="*/ 30409 h 287226"/>
                <a:gd name="connsiteX12" fmla="*/ 67 w 323421"/>
                <a:gd name="connsiteY12" fmla="*/ 58532 h 287226"/>
                <a:gd name="connsiteX13" fmla="*/ 0 w 323421"/>
                <a:gd name="connsiteY13" fmla="*/ 97798 h 287226"/>
                <a:gd name="connsiteX14" fmla="*/ 524 w 323421"/>
                <a:gd name="connsiteY14" fmla="*/ 142971 h 287226"/>
                <a:gd name="connsiteX15" fmla="*/ 1548 w 323421"/>
                <a:gd name="connsiteY15" fmla="*/ 188667 h 287226"/>
                <a:gd name="connsiteX16" fmla="*/ 3012 w 323421"/>
                <a:gd name="connsiteY16" fmla="*/ 229279 h 287226"/>
                <a:gd name="connsiteX17" fmla="*/ 4858 w 323421"/>
                <a:gd name="connsiteY17" fmla="*/ 258985 h 287226"/>
                <a:gd name="connsiteX18" fmla="*/ 6977 w 323421"/>
                <a:gd name="connsiteY18" fmla="*/ 271761 h 287226"/>
                <a:gd name="connsiteX19" fmla="*/ 9513 w 323421"/>
                <a:gd name="connsiteY19" fmla="*/ 274737 h 287226"/>
                <a:gd name="connsiteX20" fmla="*/ 12799 w 323421"/>
                <a:gd name="connsiteY20" fmla="*/ 277154 h 287226"/>
                <a:gd name="connsiteX21" fmla="*/ 16657 w 323421"/>
                <a:gd name="connsiteY21" fmla="*/ 278773 h 287226"/>
                <a:gd name="connsiteX22" fmla="*/ 20812 w 323421"/>
                <a:gd name="connsiteY22" fmla="*/ 279512 h 287226"/>
                <a:gd name="connsiteX23" fmla="*/ 56567 w 323421"/>
                <a:gd name="connsiteY23" fmla="*/ 284488 h 287226"/>
                <a:gd name="connsiteX24" fmla="*/ 92571 w 323421"/>
                <a:gd name="connsiteY24" fmla="*/ 286739 h 287226"/>
                <a:gd name="connsiteX25" fmla="*/ 119872 w 323421"/>
                <a:gd name="connsiteY25" fmla="*/ 287226 h 287226"/>
                <a:gd name="connsiteX26" fmla="*/ 147173 w 323421"/>
                <a:gd name="connsiteY26" fmla="*/ 287072 h 287226"/>
                <a:gd name="connsiteX27" fmla="*/ 174462 w 323421"/>
                <a:gd name="connsiteY27" fmla="*/ 286429 h 287226"/>
                <a:gd name="connsiteX28" fmla="*/ 201728 w 323421"/>
                <a:gd name="connsiteY28" fmla="*/ 285405 h 287226"/>
                <a:gd name="connsiteX29" fmla="*/ 229052 w 323421"/>
                <a:gd name="connsiteY29" fmla="*/ 284012 h 287226"/>
                <a:gd name="connsiteX30" fmla="*/ 256330 w 323421"/>
                <a:gd name="connsiteY30" fmla="*/ 282083 h 287226"/>
                <a:gd name="connsiteX31" fmla="*/ 283297 w 323421"/>
                <a:gd name="connsiteY31" fmla="*/ 279404 h 287226"/>
                <a:gd name="connsiteX32" fmla="*/ 310432 w 323421"/>
                <a:gd name="connsiteY32" fmla="*/ 275344 h 287226"/>
                <a:gd name="connsiteX33" fmla="*/ 309527 w 323421"/>
                <a:gd name="connsiteY33" fmla="*/ 274690 h 287226"/>
                <a:gd name="connsiteX34" fmla="*/ 308800 w 323421"/>
                <a:gd name="connsiteY34" fmla="*/ 269332 h 287226"/>
                <a:gd name="connsiteX35" fmla="*/ 308324 w 323421"/>
                <a:gd name="connsiteY35" fmla="*/ 259450 h 287226"/>
                <a:gd name="connsiteX36" fmla="*/ 308193 w 323421"/>
                <a:gd name="connsiteY36" fmla="*/ 245377 h 287226"/>
                <a:gd name="connsiteX37" fmla="*/ 308384 w 323421"/>
                <a:gd name="connsiteY37" fmla="*/ 227672 h 287226"/>
                <a:gd name="connsiteX38" fmla="*/ 308908 w 323421"/>
                <a:gd name="connsiteY38" fmla="*/ 207015 h 287226"/>
                <a:gd name="connsiteX39" fmla="*/ 309717 w 323421"/>
                <a:gd name="connsiteY39" fmla="*/ 184179 h 287226"/>
                <a:gd name="connsiteX40" fmla="*/ 312063 w 323421"/>
                <a:gd name="connsiteY40" fmla="*/ 135601 h 287226"/>
                <a:gd name="connsiteX41" fmla="*/ 315123 w 323421"/>
                <a:gd name="connsiteY41" fmla="*/ 89345 h 287226"/>
                <a:gd name="connsiteX42" fmla="*/ 316766 w 323421"/>
                <a:gd name="connsiteY42" fmla="*/ 69331 h 287226"/>
                <a:gd name="connsiteX43" fmla="*/ 318397 w 323421"/>
                <a:gd name="connsiteY43" fmla="*/ 52424 h 287226"/>
                <a:gd name="connsiteX44" fmla="*/ 319969 w 323421"/>
                <a:gd name="connsiteY44" fmla="*/ 39315 h 287226"/>
                <a:gd name="connsiteX45" fmla="*/ 321409 w 323421"/>
                <a:gd name="connsiteY45" fmla="*/ 30481 h 287226"/>
                <a:gd name="connsiteX46" fmla="*/ 322683 w 323421"/>
                <a:gd name="connsiteY46" fmla="*/ 26290 h 287226"/>
                <a:gd name="connsiteX47" fmla="*/ 323421 w 323421"/>
                <a:gd name="connsiteY47" fmla="*/ 26433 h 28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23421" h="287226">
                  <a:moveTo>
                    <a:pt x="323417" y="26432"/>
                  </a:moveTo>
                  <a:lnTo>
                    <a:pt x="294830" y="19145"/>
                  </a:lnTo>
                  <a:lnTo>
                    <a:pt x="266243" y="13275"/>
                  </a:lnTo>
                  <a:lnTo>
                    <a:pt x="208450" y="4489"/>
                  </a:lnTo>
                  <a:lnTo>
                    <a:pt x="150490" y="0"/>
                  </a:lnTo>
                  <a:lnTo>
                    <a:pt x="92328" y="441"/>
                  </a:lnTo>
                  <a:lnTo>
                    <a:pt x="15950" y="10026"/>
                  </a:lnTo>
                  <a:lnTo>
                    <a:pt x="11973" y="11026"/>
                  </a:lnTo>
                  <a:lnTo>
                    <a:pt x="8318" y="12776"/>
                  </a:lnTo>
                  <a:lnTo>
                    <a:pt x="4948" y="15383"/>
                  </a:lnTo>
                  <a:lnTo>
                    <a:pt x="2257" y="18360"/>
                  </a:lnTo>
                  <a:lnTo>
                    <a:pt x="805" y="30409"/>
                  </a:lnTo>
                  <a:lnTo>
                    <a:pt x="67" y="58532"/>
                  </a:lnTo>
                  <a:lnTo>
                    <a:pt x="0" y="97798"/>
                  </a:lnTo>
                  <a:lnTo>
                    <a:pt x="524" y="142971"/>
                  </a:lnTo>
                  <a:lnTo>
                    <a:pt x="1548" y="188667"/>
                  </a:lnTo>
                  <a:lnTo>
                    <a:pt x="3012" y="229279"/>
                  </a:lnTo>
                  <a:lnTo>
                    <a:pt x="4858" y="258985"/>
                  </a:lnTo>
                  <a:lnTo>
                    <a:pt x="6977" y="271761"/>
                  </a:lnTo>
                  <a:lnTo>
                    <a:pt x="9513" y="274737"/>
                  </a:lnTo>
                  <a:lnTo>
                    <a:pt x="12799" y="277154"/>
                  </a:lnTo>
                  <a:lnTo>
                    <a:pt x="16657" y="278773"/>
                  </a:lnTo>
                  <a:lnTo>
                    <a:pt x="20812" y="279512"/>
                  </a:lnTo>
                  <a:lnTo>
                    <a:pt x="56567" y="284488"/>
                  </a:lnTo>
                  <a:lnTo>
                    <a:pt x="92571" y="286739"/>
                  </a:lnTo>
                  <a:lnTo>
                    <a:pt x="119872" y="287226"/>
                  </a:lnTo>
                  <a:lnTo>
                    <a:pt x="147173" y="287072"/>
                  </a:lnTo>
                  <a:lnTo>
                    <a:pt x="174462" y="286429"/>
                  </a:lnTo>
                  <a:lnTo>
                    <a:pt x="201728" y="285405"/>
                  </a:lnTo>
                  <a:lnTo>
                    <a:pt x="229052" y="284012"/>
                  </a:lnTo>
                  <a:lnTo>
                    <a:pt x="256330" y="282083"/>
                  </a:lnTo>
                  <a:lnTo>
                    <a:pt x="283297" y="279404"/>
                  </a:lnTo>
                  <a:lnTo>
                    <a:pt x="310432" y="275344"/>
                  </a:lnTo>
                  <a:lnTo>
                    <a:pt x="309527" y="274690"/>
                  </a:lnTo>
                  <a:lnTo>
                    <a:pt x="308800" y="269332"/>
                  </a:lnTo>
                  <a:lnTo>
                    <a:pt x="308324" y="259450"/>
                  </a:lnTo>
                  <a:lnTo>
                    <a:pt x="308193" y="245377"/>
                  </a:lnTo>
                  <a:lnTo>
                    <a:pt x="308384" y="227672"/>
                  </a:lnTo>
                  <a:lnTo>
                    <a:pt x="308908" y="207015"/>
                  </a:lnTo>
                  <a:lnTo>
                    <a:pt x="309717" y="184179"/>
                  </a:lnTo>
                  <a:lnTo>
                    <a:pt x="312063" y="135601"/>
                  </a:lnTo>
                  <a:lnTo>
                    <a:pt x="315123" y="89345"/>
                  </a:lnTo>
                  <a:lnTo>
                    <a:pt x="316766" y="69331"/>
                  </a:lnTo>
                  <a:lnTo>
                    <a:pt x="318397" y="52424"/>
                  </a:lnTo>
                  <a:lnTo>
                    <a:pt x="319969" y="39315"/>
                  </a:lnTo>
                  <a:lnTo>
                    <a:pt x="321409" y="30481"/>
                  </a:lnTo>
                  <a:lnTo>
                    <a:pt x="322683" y="26290"/>
                  </a:lnTo>
                  <a:lnTo>
                    <a:pt x="323421" y="26433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9E2DF1C8-40D1-A411-2890-245210AC2648}"/>
                </a:ext>
              </a:extLst>
            </p:cNvPr>
            <p:cNvSpPr/>
            <p:nvPr/>
          </p:nvSpPr>
          <p:spPr>
            <a:xfrm>
              <a:off x="5794990" y="2373045"/>
              <a:ext cx="323421" cy="287226"/>
            </a:xfrm>
            <a:custGeom>
              <a:avLst/>
              <a:gdLst>
                <a:gd name="connsiteX0" fmla="*/ 323417 w 323421"/>
                <a:gd name="connsiteY0" fmla="*/ 26432 h 287226"/>
                <a:gd name="connsiteX1" fmla="*/ 294830 w 323421"/>
                <a:gd name="connsiteY1" fmla="*/ 19145 h 287226"/>
                <a:gd name="connsiteX2" fmla="*/ 266243 w 323421"/>
                <a:gd name="connsiteY2" fmla="*/ 13275 h 287226"/>
                <a:gd name="connsiteX3" fmla="*/ 208450 w 323421"/>
                <a:gd name="connsiteY3" fmla="*/ 4489 h 287226"/>
                <a:gd name="connsiteX4" fmla="*/ 150490 w 323421"/>
                <a:gd name="connsiteY4" fmla="*/ 0 h 287226"/>
                <a:gd name="connsiteX5" fmla="*/ 92328 w 323421"/>
                <a:gd name="connsiteY5" fmla="*/ 441 h 287226"/>
                <a:gd name="connsiteX6" fmla="*/ 15950 w 323421"/>
                <a:gd name="connsiteY6" fmla="*/ 10026 h 287226"/>
                <a:gd name="connsiteX7" fmla="*/ 11973 w 323421"/>
                <a:gd name="connsiteY7" fmla="*/ 11026 h 287226"/>
                <a:gd name="connsiteX8" fmla="*/ 8318 w 323421"/>
                <a:gd name="connsiteY8" fmla="*/ 12776 h 287226"/>
                <a:gd name="connsiteX9" fmla="*/ 4948 w 323421"/>
                <a:gd name="connsiteY9" fmla="*/ 15383 h 287226"/>
                <a:gd name="connsiteX10" fmla="*/ 2257 w 323421"/>
                <a:gd name="connsiteY10" fmla="*/ 18360 h 287226"/>
                <a:gd name="connsiteX11" fmla="*/ 805 w 323421"/>
                <a:gd name="connsiteY11" fmla="*/ 30409 h 287226"/>
                <a:gd name="connsiteX12" fmla="*/ 67 w 323421"/>
                <a:gd name="connsiteY12" fmla="*/ 58532 h 287226"/>
                <a:gd name="connsiteX13" fmla="*/ 0 w 323421"/>
                <a:gd name="connsiteY13" fmla="*/ 97798 h 287226"/>
                <a:gd name="connsiteX14" fmla="*/ 524 w 323421"/>
                <a:gd name="connsiteY14" fmla="*/ 142971 h 287226"/>
                <a:gd name="connsiteX15" fmla="*/ 1548 w 323421"/>
                <a:gd name="connsiteY15" fmla="*/ 188667 h 287226"/>
                <a:gd name="connsiteX16" fmla="*/ 3012 w 323421"/>
                <a:gd name="connsiteY16" fmla="*/ 229279 h 287226"/>
                <a:gd name="connsiteX17" fmla="*/ 4858 w 323421"/>
                <a:gd name="connsiteY17" fmla="*/ 258985 h 287226"/>
                <a:gd name="connsiteX18" fmla="*/ 6977 w 323421"/>
                <a:gd name="connsiteY18" fmla="*/ 271761 h 287226"/>
                <a:gd name="connsiteX19" fmla="*/ 9513 w 323421"/>
                <a:gd name="connsiteY19" fmla="*/ 274737 h 287226"/>
                <a:gd name="connsiteX20" fmla="*/ 12799 w 323421"/>
                <a:gd name="connsiteY20" fmla="*/ 277154 h 287226"/>
                <a:gd name="connsiteX21" fmla="*/ 16657 w 323421"/>
                <a:gd name="connsiteY21" fmla="*/ 278773 h 287226"/>
                <a:gd name="connsiteX22" fmla="*/ 20812 w 323421"/>
                <a:gd name="connsiteY22" fmla="*/ 279512 h 287226"/>
                <a:gd name="connsiteX23" fmla="*/ 56567 w 323421"/>
                <a:gd name="connsiteY23" fmla="*/ 284488 h 287226"/>
                <a:gd name="connsiteX24" fmla="*/ 92571 w 323421"/>
                <a:gd name="connsiteY24" fmla="*/ 286739 h 287226"/>
                <a:gd name="connsiteX25" fmla="*/ 119872 w 323421"/>
                <a:gd name="connsiteY25" fmla="*/ 287226 h 287226"/>
                <a:gd name="connsiteX26" fmla="*/ 147173 w 323421"/>
                <a:gd name="connsiteY26" fmla="*/ 287072 h 287226"/>
                <a:gd name="connsiteX27" fmla="*/ 174462 w 323421"/>
                <a:gd name="connsiteY27" fmla="*/ 286429 h 287226"/>
                <a:gd name="connsiteX28" fmla="*/ 201728 w 323421"/>
                <a:gd name="connsiteY28" fmla="*/ 285405 h 287226"/>
                <a:gd name="connsiteX29" fmla="*/ 229052 w 323421"/>
                <a:gd name="connsiteY29" fmla="*/ 284012 h 287226"/>
                <a:gd name="connsiteX30" fmla="*/ 256330 w 323421"/>
                <a:gd name="connsiteY30" fmla="*/ 282083 h 287226"/>
                <a:gd name="connsiteX31" fmla="*/ 283297 w 323421"/>
                <a:gd name="connsiteY31" fmla="*/ 279404 h 287226"/>
                <a:gd name="connsiteX32" fmla="*/ 310432 w 323421"/>
                <a:gd name="connsiteY32" fmla="*/ 275344 h 287226"/>
                <a:gd name="connsiteX33" fmla="*/ 309527 w 323421"/>
                <a:gd name="connsiteY33" fmla="*/ 274690 h 287226"/>
                <a:gd name="connsiteX34" fmla="*/ 308800 w 323421"/>
                <a:gd name="connsiteY34" fmla="*/ 269332 h 287226"/>
                <a:gd name="connsiteX35" fmla="*/ 308324 w 323421"/>
                <a:gd name="connsiteY35" fmla="*/ 259450 h 287226"/>
                <a:gd name="connsiteX36" fmla="*/ 308193 w 323421"/>
                <a:gd name="connsiteY36" fmla="*/ 245377 h 287226"/>
                <a:gd name="connsiteX37" fmla="*/ 308384 w 323421"/>
                <a:gd name="connsiteY37" fmla="*/ 227672 h 287226"/>
                <a:gd name="connsiteX38" fmla="*/ 308908 w 323421"/>
                <a:gd name="connsiteY38" fmla="*/ 207015 h 287226"/>
                <a:gd name="connsiteX39" fmla="*/ 309717 w 323421"/>
                <a:gd name="connsiteY39" fmla="*/ 184179 h 287226"/>
                <a:gd name="connsiteX40" fmla="*/ 312063 w 323421"/>
                <a:gd name="connsiteY40" fmla="*/ 135601 h 287226"/>
                <a:gd name="connsiteX41" fmla="*/ 315123 w 323421"/>
                <a:gd name="connsiteY41" fmla="*/ 89345 h 287226"/>
                <a:gd name="connsiteX42" fmla="*/ 316766 w 323421"/>
                <a:gd name="connsiteY42" fmla="*/ 69331 h 287226"/>
                <a:gd name="connsiteX43" fmla="*/ 318397 w 323421"/>
                <a:gd name="connsiteY43" fmla="*/ 52424 h 287226"/>
                <a:gd name="connsiteX44" fmla="*/ 319969 w 323421"/>
                <a:gd name="connsiteY44" fmla="*/ 39315 h 287226"/>
                <a:gd name="connsiteX45" fmla="*/ 321409 w 323421"/>
                <a:gd name="connsiteY45" fmla="*/ 30481 h 287226"/>
                <a:gd name="connsiteX46" fmla="*/ 322683 w 323421"/>
                <a:gd name="connsiteY46" fmla="*/ 26290 h 287226"/>
                <a:gd name="connsiteX47" fmla="*/ 323421 w 323421"/>
                <a:gd name="connsiteY47" fmla="*/ 26433 h 28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23421" h="287226">
                  <a:moveTo>
                    <a:pt x="323417" y="26432"/>
                  </a:moveTo>
                  <a:lnTo>
                    <a:pt x="294830" y="19145"/>
                  </a:lnTo>
                  <a:lnTo>
                    <a:pt x="266243" y="13275"/>
                  </a:lnTo>
                  <a:lnTo>
                    <a:pt x="208450" y="4489"/>
                  </a:lnTo>
                  <a:lnTo>
                    <a:pt x="150490" y="0"/>
                  </a:lnTo>
                  <a:lnTo>
                    <a:pt x="92328" y="441"/>
                  </a:lnTo>
                  <a:lnTo>
                    <a:pt x="15950" y="10026"/>
                  </a:lnTo>
                  <a:lnTo>
                    <a:pt x="11973" y="11026"/>
                  </a:lnTo>
                  <a:lnTo>
                    <a:pt x="8318" y="12776"/>
                  </a:lnTo>
                  <a:lnTo>
                    <a:pt x="4948" y="15383"/>
                  </a:lnTo>
                  <a:lnTo>
                    <a:pt x="2257" y="18360"/>
                  </a:lnTo>
                  <a:lnTo>
                    <a:pt x="805" y="30409"/>
                  </a:lnTo>
                  <a:lnTo>
                    <a:pt x="67" y="58532"/>
                  </a:lnTo>
                  <a:lnTo>
                    <a:pt x="0" y="97798"/>
                  </a:lnTo>
                  <a:lnTo>
                    <a:pt x="524" y="142971"/>
                  </a:lnTo>
                  <a:lnTo>
                    <a:pt x="1548" y="188667"/>
                  </a:lnTo>
                  <a:lnTo>
                    <a:pt x="3012" y="229279"/>
                  </a:lnTo>
                  <a:lnTo>
                    <a:pt x="4858" y="258985"/>
                  </a:lnTo>
                  <a:lnTo>
                    <a:pt x="6977" y="271761"/>
                  </a:lnTo>
                  <a:lnTo>
                    <a:pt x="9513" y="274737"/>
                  </a:lnTo>
                  <a:lnTo>
                    <a:pt x="12799" y="277154"/>
                  </a:lnTo>
                  <a:lnTo>
                    <a:pt x="16657" y="278773"/>
                  </a:lnTo>
                  <a:lnTo>
                    <a:pt x="20812" y="279512"/>
                  </a:lnTo>
                  <a:lnTo>
                    <a:pt x="56567" y="284488"/>
                  </a:lnTo>
                  <a:lnTo>
                    <a:pt x="92571" y="286739"/>
                  </a:lnTo>
                  <a:lnTo>
                    <a:pt x="119872" y="287226"/>
                  </a:lnTo>
                  <a:lnTo>
                    <a:pt x="147173" y="287072"/>
                  </a:lnTo>
                  <a:lnTo>
                    <a:pt x="174462" y="286429"/>
                  </a:lnTo>
                  <a:lnTo>
                    <a:pt x="201728" y="285405"/>
                  </a:lnTo>
                  <a:lnTo>
                    <a:pt x="229052" y="284012"/>
                  </a:lnTo>
                  <a:lnTo>
                    <a:pt x="256330" y="282083"/>
                  </a:lnTo>
                  <a:lnTo>
                    <a:pt x="283297" y="279404"/>
                  </a:lnTo>
                  <a:lnTo>
                    <a:pt x="310432" y="275344"/>
                  </a:lnTo>
                  <a:lnTo>
                    <a:pt x="309527" y="274690"/>
                  </a:lnTo>
                  <a:lnTo>
                    <a:pt x="308800" y="269332"/>
                  </a:lnTo>
                  <a:lnTo>
                    <a:pt x="308324" y="259450"/>
                  </a:lnTo>
                  <a:lnTo>
                    <a:pt x="308193" y="245377"/>
                  </a:lnTo>
                  <a:lnTo>
                    <a:pt x="308384" y="227672"/>
                  </a:lnTo>
                  <a:lnTo>
                    <a:pt x="308908" y="207015"/>
                  </a:lnTo>
                  <a:lnTo>
                    <a:pt x="309717" y="184179"/>
                  </a:lnTo>
                  <a:lnTo>
                    <a:pt x="312063" y="135601"/>
                  </a:lnTo>
                  <a:lnTo>
                    <a:pt x="315123" y="89345"/>
                  </a:lnTo>
                  <a:lnTo>
                    <a:pt x="316766" y="69331"/>
                  </a:lnTo>
                  <a:lnTo>
                    <a:pt x="318397" y="52424"/>
                  </a:lnTo>
                  <a:lnTo>
                    <a:pt x="319969" y="39315"/>
                  </a:lnTo>
                  <a:lnTo>
                    <a:pt x="321409" y="30481"/>
                  </a:lnTo>
                  <a:lnTo>
                    <a:pt x="322683" y="26290"/>
                  </a:lnTo>
                  <a:lnTo>
                    <a:pt x="323421" y="26433"/>
                  </a:lnTo>
                  <a:close/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8BF3724E-B900-1E54-3D6D-352E7C41805E}"/>
                </a:ext>
              </a:extLst>
            </p:cNvPr>
            <p:cNvSpPr/>
            <p:nvPr/>
          </p:nvSpPr>
          <p:spPr>
            <a:xfrm>
              <a:off x="5496769" y="2698612"/>
              <a:ext cx="2964" cy="22312"/>
            </a:xfrm>
            <a:custGeom>
              <a:avLst/>
              <a:gdLst>
                <a:gd name="connsiteX0" fmla="*/ 2965 w 2964"/>
                <a:gd name="connsiteY0" fmla="*/ 0 h 22312"/>
                <a:gd name="connsiteX1" fmla="*/ 1893 w 2964"/>
                <a:gd name="connsiteY1" fmla="*/ 10799 h 22312"/>
                <a:gd name="connsiteX2" fmla="*/ 881 w 2964"/>
                <a:gd name="connsiteY2" fmla="*/ 18384 h 22312"/>
                <a:gd name="connsiteX3" fmla="*/ 0 w 2964"/>
                <a:gd name="connsiteY3" fmla="*/ 22313 h 2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" h="22312">
                  <a:moveTo>
                    <a:pt x="2965" y="0"/>
                  </a:moveTo>
                  <a:lnTo>
                    <a:pt x="1893" y="10799"/>
                  </a:lnTo>
                  <a:lnTo>
                    <a:pt x="881" y="18384"/>
                  </a:lnTo>
                  <a:lnTo>
                    <a:pt x="0" y="22313"/>
                  </a:lnTo>
                </a:path>
              </a:pathLst>
            </a:custGeom>
            <a:solidFill>
              <a:srgbClr val="B8B5AF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7E13093C-863D-1ED5-CC5D-B364136821A1}"/>
                </a:ext>
              </a:extLst>
            </p:cNvPr>
            <p:cNvSpPr/>
            <p:nvPr/>
          </p:nvSpPr>
          <p:spPr>
            <a:xfrm>
              <a:off x="5503163" y="2587837"/>
              <a:ext cx="1202" cy="22765"/>
            </a:xfrm>
            <a:custGeom>
              <a:avLst/>
              <a:gdLst>
                <a:gd name="connsiteX0" fmla="*/ 0 w 1202"/>
                <a:gd name="connsiteY0" fmla="*/ 0 h 22765"/>
                <a:gd name="connsiteX1" fmla="*/ 524 w 1202"/>
                <a:gd name="connsiteY1" fmla="*/ 309 h 22765"/>
                <a:gd name="connsiteX2" fmla="*/ 1155 w 1202"/>
                <a:gd name="connsiteY2" fmla="*/ 7632 h 22765"/>
                <a:gd name="connsiteX3" fmla="*/ 1203 w 1202"/>
                <a:gd name="connsiteY3" fmla="*/ 22765 h 2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" h="22765">
                  <a:moveTo>
                    <a:pt x="0" y="0"/>
                  </a:moveTo>
                  <a:lnTo>
                    <a:pt x="524" y="309"/>
                  </a:lnTo>
                  <a:lnTo>
                    <a:pt x="1155" y="7632"/>
                  </a:lnTo>
                  <a:lnTo>
                    <a:pt x="1203" y="22765"/>
                  </a:lnTo>
                </a:path>
              </a:pathLst>
            </a:custGeom>
            <a:solidFill>
              <a:srgbClr val="B8B5AF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8E36E07A-EB17-5CCE-22B4-DC5142BA742A}"/>
                </a:ext>
              </a:extLst>
            </p:cNvPr>
            <p:cNvSpPr/>
            <p:nvPr/>
          </p:nvSpPr>
          <p:spPr>
            <a:xfrm>
              <a:off x="5485503" y="2609479"/>
              <a:ext cx="158558" cy="89844"/>
            </a:xfrm>
            <a:custGeom>
              <a:avLst/>
              <a:gdLst>
                <a:gd name="connsiteX0" fmla="*/ 9909 w 158558"/>
                <a:gd name="connsiteY0" fmla="*/ 89845 h 89844"/>
                <a:gd name="connsiteX1" fmla="*/ 15874 w 158558"/>
                <a:gd name="connsiteY1" fmla="*/ 88868 h 89844"/>
                <a:gd name="connsiteX2" fmla="*/ 29447 w 158558"/>
                <a:gd name="connsiteY2" fmla="*/ 86380 h 89844"/>
                <a:gd name="connsiteX3" fmla="*/ 76798 w 158558"/>
                <a:gd name="connsiteY3" fmla="*/ 76819 h 89844"/>
                <a:gd name="connsiteX4" fmla="*/ 154629 w 158558"/>
                <a:gd name="connsiteY4" fmla="*/ 57483 h 89844"/>
                <a:gd name="connsiteX5" fmla="*/ 157379 w 158558"/>
                <a:gd name="connsiteY5" fmla="*/ 55650 h 89844"/>
                <a:gd name="connsiteX6" fmla="*/ 158558 w 158558"/>
                <a:gd name="connsiteY6" fmla="*/ 52566 h 89844"/>
                <a:gd name="connsiteX7" fmla="*/ 157725 w 158558"/>
                <a:gd name="connsiteY7" fmla="*/ 49399 h 89844"/>
                <a:gd name="connsiteX8" fmla="*/ 155236 w 158558"/>
                <a:gd name="connsiteY8" fmla="*/ 47292 h 89844"/>
                <a:gd name="connsiteX9" fmla="*/ 80037 w 158558"/>
                <a:gd name="connsiteY9" fmla="*/ 20003 h 89844"/>
                <a:gd name="connsiteX10" fmla="*/ 34031 w 158558"/>
                <a:gd name="connsiteY10" fmla="*/ 5620 h 89844"/>
                <a:gd name="connsiteX11" fmla="*/ 20863 w 158558"/>
                <a:gd name="connsiteY11" fmla="*/ 1738 h 89844"/>
                <a:gd name="connsiteX12" fmla="*/ 14576 w 158558"/>
                <a:gd name="connsiteY12" fmla="*/ 0 h 89844"/>
                <a:gd name="connsiteX13" fmla="*/ 2348 w 158558"/>
                <a:gd name="connsiteY13" fmla="*/ 17681 h 89844"/>
                <a:gd name="connsiteX14" fmla="*/ 622 w 158558"/>
                <a:gd name="connsiteY14" fmla="*/ 42243 h 89844"/>
                <a:gd name="connsiteX15" fmla="*/ 6063 w 158558"/>
                <a:gd name="connsiteY15" fmla="*/ 72295 h 89844"/>
                <a:gd name="connsiteX16" fmla="*/ 9909 w 158558"/>
                <a:gd name="connsiteY16" fmla="*/ 89845 h 8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8558" h="89844">
                  <a:moveTo>
                    <a:pt x="9909" y="89845"/>
                  </a:moveTo>
                  <a:lnTo>
                    <a:pt x="15874" y="88868"/>
                  </a:lnTo>
                  <a:lnTo>
                    <a:pt x="29447" y="86380"/>
                  </a:lnTo>
                  <a:lnTo>
                    <a:pt x="76798" y="76819"/>
                  </a:lnTo>
                  <a:lnTo>
                    <a:pt x="154629" y="57483"/>
                  </a:lnTo>
                  <a:lnTo>
                    <a:pt x="157379" y="55650"/>
                  </a:lnTo>
                  <a:lnTo>
                    <a:pt x="158558" y="52566"/>
                  </a:lnTo>
                  <a:lnTo>
                    <a:pt x="157725" y="49399"/>
                  </a:lnTo>
                  <a:lnTo>
                    <a:pt x="155236" y="47292"/>
                  </a:lnTo>
                  <a:lnTo>
                    <a:pt x="80037" y="20003"/>
                  </a:lnTo>
                  <a:lnTo>
                    <a:pt x="34031" y="5620"/>
                  </a:lnTo>
                  <a:lnTo>
                    <a:pt x="20863" y="1738"/>
                  </a:lnTo>
                  <a:lnTo>
                    <a:pt x="14576" y="0"/>
                  </a:lnTo>
                  <a:cubicBezTo>
                    <a:pt x="9742" y="5489"/>
                    <a:pt x="4908" y="10966"/>
                    <a:pt x="2348" y="17681"/>
                  </a:cubicBezTo>
                  <a:cubicBezTo>
                    <a:pt x="-211" y="24396"/>
                    <a:pt x="-497" y="32337"/>
                    <a:pt x="622" y="42243"/>
                  </a:cubicBezTo>
                  <a:cubicBezTo>
                    <a:pt x="1741" y="52149"/>
                    <a:pt x="4277" y="64032"/>
                    <a:pt x="6063" y="72295"/>
                  </a:cubicBezTo>
                  <a:cubicBezTo>
                    <a:pt x="7849" y="80558"/>
                    <a:pt x="8885" y="85201"/>
                    <a:pt x="9909" y="89845"/>
                  </a:cubicBezTo>
                  <a:close/>
                </a:path>
              </a:pathLst>
            </a:custGeom>
            <a:solidFill>
              <a:srgbClr val="B8B5AF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2178D90A-BBAC-8FD7-876C-97A16AE61194}"/>
                </a:ext>
              </a:extLst>
            </p:cNvPr>
            <p:cNvSpPr/>
            <p:nvPr/>
          </p:nvSpPr>
          <p:spPr>
            <a:xfrm>
              <a:off x="5156619" y="2545067"/>
              <a:ext cx="346634" cy="188737"/>
            </a:xfrm>
            <a:custGeom>
              <a:avLst/>
              <a:gdLst>
                <a:gd name="connsiteX0" fmla="*/ 13419 w 346634"/>
                <a:gd name="connsiteY0" fmla="*/ 185237 h 188737"/>
                <a:gd name="connsiteX1" fmla="*/ 157390 w 346634"/>
                <a:gd name="connsiteY1" fmla="*/ 188452 h 188737"/>
                <a:gd name="connsiteX2" fmla="*/ 181226 w 346634"/>
                <a:gd name="connsiteY2" fmla="*/ 188737 h 188737"/>
                <a:gd name="connsiteX3" fmla="*/ 193132 w 346634"/>
                <a:gd name="connsiteY3" fmla="*/ 188690 h 188737"/>
                <a:gd name="connsiteX4" fmla="*/ 211004 w 346634"/>
                <a:gd name="connsiteY4" fmla="*/ 188321 h 188737"/>
                <a:gd name="connsiteX5" fmla="*/ 237816 w 346634"/>
                <a:gd name="connsiteY5" fmla="*/ 187202 h 188737"/>
                <a:gd name="connsiteX6" fmla="*/ 264558 w 346634"/>
                <a:gd name="connsiteY6" fmla="*/ 185368 h 188737"/>
                <a:gd name="connsiteX7" fmla="*/ 277905 w 346634"/>
                <a:gd name="connsiteY7" fmla="*/ 184190 h 188737"/>
                <a:gd name="connsiteX8" fmla="*/ 298586 w 346634"/>
                <a:gd name="connsiteY8" fmla="*/ 182011 h 188737"/>
                <a:gd name="connsiteX9" fmla="*/ 312373 w 346634"/>
                <a:gd name="connsiteY9" fmla="*/ 180320 h 188737"/>
                <a:gd name="connsiteX10" fmla="*/ 339984 w 346634"/>
                <a:gd name="connsiteY10" fmla="*/ 176117 h 188737"/>
                <a:gd name="connsiteX11" fmla="*/ 339448 w 346634"/>
                <a:gd name="connsiteY11" fmla="*/ 175855 h 188737"/>
                <a:gd name="connsiteX12" fmla="*/ 339067 w 346634"/>
                <a:gd name="connsiteY12" fmla="*/ 173010 h 188737"/>
                <a:gd name="connsiteX13" fmla="*/ 338816 w 346634"/>
                <a:gd name="connsiteY13" fmla="*/ 167700 h 188737"/>
                <a:gd name="connsiteX14" fmla="*/ 338750 w 346634"/>
                <a:gd name="connsiteY14" fmla="*/ 160163 h 188737"/>
                <a:gd name="connsiteX15" fmla="*/ 338835 w 346634"/>
                <a:gd name="connsiteY15" fmla="*/ 150686 h 188737"/>
                <a:gd name="connsiteX16" fmla="*/ 339562 w 346634"/>
                <a:gd name="connsiteY16" fmla="*/ 127397 h 188737"/>
                <a:gd name="connsiteX17" fmla="*/ 340836 w 346634"/>
                <a:gd name="connsiteY17" fmla="*/ 101382 h 188737"/>
                <a:gd name="connsiteX18" fmla="*/ 342455 w 346634"/>
                <a:gd name="connsiteY18" fmla="*/ 76593 h 188737"/>
                <a:gd name="connsiteX19" fmla="*/ 344205 w 346634"/>
                <a:gd name="connsiteY19" fmla="*/ 56840 h 188737"/>
                <a:gd name="connsiteX20" fmla="*/ 345039 w 346634"/>
                <a:gd name="connsiteY20" fmla="*/ 49816 h 188737"/>
                <a:gd name="connsiteX21" fmla="*/ 345825 w 346634"/>
                <a:gd name="connsiteY21" fmla="*/ 45077 h 188737"/>
                <a:gd name="connsiteX22" fmla="*/ 346634 w 346634"/>
                <a:gd name="connsiteY22" fmla="*/ 42732 h 188737"/>
                <a:gd name="connsiteX23" fmla="*/ 319857 w 346634"/>
                <a:gd name="connsiteY23" fmla="*/ 35862 h 188737"/>
                <a:gd name="connsiteX24" fmla="*/ 306356 w 346634"/>
                <a:gd name="connsiteY24" fmla="*/ 32766 h 188737"/>
                <a:gd name="connsiteX25" fmla="*/ 286008 w 346634"/>
                <a:gd name="connsiteY25" fmla="*/ 28432 h 188737"/>
                <a:gd name="connsiteX26" fmla="*/ 272851 w 346634"/>
                <a:gd name="connsiteY26" fmla="*/ 25884 h 188737"/>
                <a:gd name="connsiteX27" fmla="*/ 246419 w 346634"/>
                <a:gd name="connsiteY27" fmla="*/ 21288 h 188737"/>
                <a:gd name="connsiteX28" fmla="*/ 219892 w 346634"/>
                <a:gd name="connsiteY28" fmla="*/ 17395 h 188737"/>
                <a:gd name="connsiteX29" fmla="*/ 202164 w 346634"/>
                <a:gd name="connsiteY29" fmla="*/ 15204 h 188737"/>
                <a:gd name="connsiteX30" fmla="*/ 190293 w 346634"/>
                <a:gd name="connsiteY30" fmla="*/ 13907 h 188737"/>
                <a:gd name="connsiteX31" fmla="*/ 166564 w 346634"/>
                <a:gd name="connsiteY31" fmla="*/ 11728 h 188737"/>
                <a:gd name="connsiteX32" fmla="*/ 23046 w 346634"/>
                <a:gd name="connsiteY32" fmla="*/ 0 h 188737"/>
                <a:gd name="connsiteX33" fmla="*/ 11962 w 346634"/>
                <a:gd name="connsiteY33" fmla="*/ 45696 h 188737"/>
                <a:gd name="connsiteX34" fmla="*/ 710 w 346634"/>
                <a:gd name="connsiteY34" fmla="*/ 109609 h 188737"/>
                <a:gd name="connsiteX35" fmla="*/ 2294 w 346634"/>
                <a:gd name="connsiteY35" fmla="*/ 154246 h 188737"/>
                <a:gd name="connsiteX36" fmla="*/ 6925 w 346634"/>
                <a:gd name="connsiteY36" fmla="*/ 176641 h 188737"/>
                <a:gd name="connsiteX37" fmla="*/ 13426 w 346634"/>
                <a:gd name="connsiteY37" fmla="*/ 185238 h 18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46634" h="188737">
                  <a:moveTo>
                    <a:pt x="13419" y="185237"/>
                  </a:moveTo>
                  <a:lnTo>
                    <a:pt x="157390" y="188452"/>
                  </a:lnTo>
                  <a:lnTo>
                    <a:pt x="181226" y="188737"/>
                  </a:lnTo>
                  <a:lnTo>
                    <a:pt x="193132" y="188690"/>
                  </a:lnTo>
                  <a:lnTo>
                    <a:pt x="211004" y="188321"/>
                  </a:lnTo>
                  <a:lnTo>
                    <a:pt x="237816" y="187202"/>
                  </a:lnTo>
                  <a:lnTo>
                    <a:pt x="264558" y="185368"/>
                  </a:lnTo>
                  <a:lnTo>
                    <a:pt x="277905" y="184190"/>
                  </a:lnTo>
                  <a:lnTo>
                    <a:pt x="298586" y="182011"/>
                  </a:lnTo>
                  <a:lnTo>
                    <a:pt x="312373" y="180320"/>
                  </a:lnTo>
                  <a:lnTo>
                    <a:pt x="339984" y="176117"/>
                  </a:lnTo>
                  <a:lnTo>
                    <a:pt x="339448" y="175855"/>
                  </a:lnTo>
                  <a:lnTo>
                    <a:pt x="339067" y="173010"/>
                  </a:lnTo>
                  <a:lnTo>
                    <a:pt x="338816" y="167700"/>
                  </a:lnTo>
                  <a:lnTo>
                    <a:pt x="338750" y="160163"/>
                  </a:lnTo>
                  <a:lnTo>
                    <a:pt x="338835" y="150686"/>
                  </a:lnTo>
                  <a:lnTo>
                    <a:pt x="339562" y="127397"/>
                  </a:lnTo>
                  <a:lnTo>
                    <a:pt x="340836" y="101382"/>
                  </a:lnTo>
                  <a:lnTo>
                    <a:pt x="342455" y="76593"/>
                  </a:lnTo>
                  <a:lnTo>
                    <a:pt x="344205" y="56840"/>
                  </a:lnTo>
                  <a:lnTo>
                    <a:pt x="345039" y="49816"/>
                  </a:lnTo>
                  <a:lnTo>
                    <a:pt x="345825" y="45077"/>
                  </a:lnTo>
                  <a:lnTo>
                    <a:pt x="346634" y="42732"/>
                  </a:lnTo>
                  <a:lnTo>
                    <a:pt x="319857" y="35862"/>
                  </a:lnTo>
                  <a:lnTo>
                    <a:pt x="306356" y="32766"/>
                  </a:lnTo>
                  <a:lnTo>
                    <a:pt x="286008" y="28432"/>
                  </a:lnTo>
                  <a:lnTo>
                    <a:pt x="272851" y="25884"/>
                  </a:lnTo>
                  <a:lnTo>
                    <a:pt x="246419" y="21288"/>
                  </a:lnTo>
                  <a:lnTo>
                    <a:pt x="219892" y="17395"/>
                  </a:lnTo>
                  <a:lnTo>
                    <a:pt x="202164" y="15204"/>
                  </a:lnTo>
                  <a:lnTo>
                    <a:pt x="190293" y="13907"/>
                  </a:lnTo>
                  <a:lnTo>
                    <a:pt x="166564" y="11728"/>
                  </a:lnTo>
                  <a:lnTo>
                    <a:pt x="23046" y="0"/>
                  </a:lnTo>
                  <a:cubicBezTo>
                    <a:pt x="19653" y="13264"/>
                    <a:pt x="16272" y="26527"/>
                    <a:pt x="11962" y="45696"/>
                  </a:cubicBezTo>
                  <a:cubicBezTo>
                    <a:pt x="7651" y="64865"/>
                    <a:pt x="2437" y="89940"/>
                    <a:pt x="710" y="109609"/>
                  </a:cubicBezTo>
                  <a:cubicBezTo>
                    <a:pt x="-1016" y="129278"/>
                    <a:pt x="758" y="143554"/>
                    <a:pt x="2294" y="154246"/>
                  </a:cubicBezTo>
                  <a:cubicBezTo>
                    <a:pt x="3830" y="164937"/>
                    <a:pt x="5104" y="172069"/>
                    <a:pt x="6925" y="176641"/>
                  </a:cubicBezTo>
                  <a:cubicBezTo>
                    <a:pt x="8747" y="181213"/>
                    <a:pt x="11081" y="183225"/>
                    <a:pt x="13426" y="18523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2F801AF5-B766-7097-CF1F-80A4F201869A}"/>
                </a:ext>
              </a:extLst>
            </p:cNvPr>
            <p:cNvSpPr/>
            <p:nvPr/>
          </p:nvSpPr>
          <p:spPr>
            <a:xfrm>
              <a:off x="5156619" y="2545067"/>
              <a:ext cx="346634" cy="188737"/>
            </a:xfrm>
            <a:custGeom>
              <a:avLst/>
              <a:gdLst>
                <a:gd name="connsiteX0" fmla="*/ 13419 w 346634"/>
                <a:gd name="connsiteY0" fmla="*/ 185237 h 188737"/>
                <a:gd name="connsiteX1" fmla="*/ 157390 w 346634"/>
                <a:gd name="connsiteY1" fmla="*/ 188452 h 188737"/>
                <a:gd name="connsiteX2" fmla="*/ 181226 w 346634"/>
                <a:gd name="connsiteY2" fmla="*/ 188737 h 188737"/>
                <a:gd name="connsiteX3" fmla="*/ 193132 w 346634"/>
                <a:gd name="connsiteY3" fmla="*/ 188690 h 188737"/>
                <a:gd name="connsiteX4" fmla="*/ 211004 w 346634"/>
                <a:gd name="connsiteY4" fmla="*/ 188321 h 188737"/>
                <a:gd name="connsiteX5" fmla="*/ 237816 w 346634"/>
                <a:gd name="connsiteY5" fmla="*/ 187202 h 188737"/>
                <a:gd name="connsiteX6" fmla="*/ 264558 w 346634"/>
                <a:gd name="connsiteY6" fmla="*/ 185368 h 188737"/>
                <a:gd name="connsiteX7" fmla="*/ 277905 w 346634"/>
                <a:gd name="connsiteY7" fmla="*/ 184190 h 188737"/>
                <a:gd name="connsiteX8" fmla="*/ 298586 w 346634"/>
                <a:gd name="connsiteY8" fmla="*/ 182011 h 188737"/>
                <a:gd name="connsiteX9" fmla="*/ 312373 w 346634"/>
                <a:gd name="connsiteY9" fmla="*/ 180320 h 188737"/>
                <a:gd name="connsiteX10" fmla="*/ 339984 w 346634"/>
                <a:gd name="connsiteY10" fmla="*/ 176117 h 188737"/>
                <a:gd name="connsiteX11" fmla="*/ 339448 w 346634"/>
                <a:gd name="connsiteY11" fmla="*/ 175855 h 188737"/>
                <a:gd name="connsiteX12" fmla="*/ 339067 w 346634"/>
                <a:gd name="connsiteY12" fmla="*/ 173010 h 188737"/>
                <a:gd name="connsiteX13" fmla="*/ 338816 w 346634"/>
                <a:gd name="connsiteY13" fmla="*/ 167700 h 188737"/>
                <a:gd name="connsiteX14" fmla="*/ 338750 w 346634"/>
                <a:gd name="connsiteY14" fmla="*/ 160163 h 188737"/>
                <a:gd name="connsiteX15" fmla="*/ 338835 w 346634"/>
                <a:gd name="connsiteY15" fmla="*/ 150686 h 188737"/>
                <a:gd name="connsiteX16" fmla="*/ 339562 w 346634"/>
                <a:gd name="connsiteY16" fmla="*/ 127397 h 188737"/>
                <a:gd name="connsiteX17" fmla="*/ 340836 w 346634"/>
                <a:gd name="connsiteY17" fmla="*/ 101382 h 188737"/>
                <a:gd name="connsiteX18" fmla="*/ 342455 w 346634"/>
                <a:gd name="connsiteY18" fmla="*/ 76593 h 188737"/>
                <a:gd name="connsiteX19" fmla="*/ 344205 w 346634"/>
                <a:gd name="connsiteY19" fmla="*/ 56840 h 188737"/>
                <a:gd name="connsiteX20" fmla="*/ 345039 w 346634"/>
                <a:gd name="connsiteY20" fmla="*/ 49816 h 188737"/>
                <a:gd name="connsiteX21" fmla="*/ 345825 w 346634"/>
                <a:gd name="connsiteY21" fmla="*/ 45077 h 188737"/>
                <a:gd name="connsiteX22" fmla="*/ 346634 w 346634"/>
                <a:gd name="connsiteY22" fmla="*/ 42732 h 188737"/>
                <a:gd name="connsiteX23" fmla="*/ 319857 w 346634"/>
                <a:gd name="connsiteY23" fmla="*/ 35862 h 188737"/>
                <a:gd name="connsiteX24" fmla="*/ 306356 w 346634"/>
                <a:gd name="connsiteY24" fmla="*/ 32766 h 188737"/>
                <a:gd name="connsiteX25" fmla="*/ 286008 w 346634"/>
                <a:gd name="connsiteY25" fmla="*/ 28432 h 188737"/>
                <a:gd name="connsiteX26" fmla="*/ 272851 w 346634"/>
                <a:gd name="connsiteY26" fmla="*/ 25884 h 188737"/>
                <a:gd name="connsiteX27" fmla="*/ 246419 w 346634"/>
                <a:gd name="connsiteY27" fmla="*/ 21288 h 188737"/>
                <a:gd name="connsiteX28" fmla="*/ 219892 w 346634"/>
                <a:gd name="connsiteY28" fmla="*/ 17395 h 188737"/>
                <a:gd name="connsiteX29" fmla="*/ 202164 w 346634"/>
                <a:gd name="connsiteY29" fmla="*/ 15204 h 188737"/>
                <a:gd name="connsiteX30" fmla="*/ 190293 w 346634"/>
                <a:gd name="connsiteY30" fmla="*/ 13907 h 188737"/>
                <a:gd name="connsiteX31" fmla="*/ 166564 w 346634"/>
                <a:gd name="connsiteY31" fmla="*/ 11728 h 188737"/>
                <a:gd name="connsiteX32" fmla="*/ 23046 w 346634"/>
                <a:gd name="connsiteY32" fmla="*/ 0 h 188737"/>
                <a:gd name="connsiteX33" fmla="*/ 11962 w 346634"/>
                <a:gd name="connsiteY33" fmla="*/ 45696 h 188737"/>
                <a:gd name="connsiteX34" fmla="*/ 710 w 346634"/>
                <a:gd name="connsiteY34" fmla="*/ 109609 h 188737"/>
                <a:gd name="connsiteX35" fmla="*/ 2294 w 346634"/>
                <a:gd name="connsiteY35" fmla="*/ 154246 h 188737"/>
                <a:gd name="connsiteX36" fmla="*/ 6925 w 346634"/>
                <a:gd name="connsiteY36" fmla="*/ 176641 h 188737"/>
                <a:gd name="connsiteX37" fmla="*/ 13426 w 346634"/>
                <a:gd name="connsiteY37" fmla="*/ 185238 h 18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46634" h="188737">
                  <a:moveTo>
                    <a:pt x="13419" y="185237"/>
                  </a:moveTo>
                  <a:lnTo>
                    <a:pt x="157390" y="188452"/>
                  </a:lnTo>
                  <a:lnTo>
                    <a:pt x="181226" y="188737"/>
                  </a:lnTo>
                  <a:lnTo>
                    <a:pt x="193132" y="188690"/>
                  </a:lnTo>
                  <a:lnTo>
                    <a:pt x="211004" y="188321"/>
                  </a:lnTo>
                  <a:lnTo>
                    <a:pt x="237816" y="187202"/>
                  </a:lnTo>
                  <a:lnTo>
                    <a:pt x="264558" y="185368"/>
                  </a:lnTo>
                  <a:lnTo>
                    <a:pt x="277905" y="184190"/>
                  </a:lnTo>
                  <a:lnTo>
                    <a:pt x="298586" y="182011"/>
                  </a:lnTo>
                  <a:lnTo>
                    <a:pt x="312373" y="180320"/>
                  </a:lnTo>
                  <a:lnTo>
                    <a:pt x="339984" y="176117"/>
                  </a:lnTo>
                  <a:lnTo>
                    <a:pt x="339448" y="175855"/>
                  </a:lnTo>
                  <a:lnTo>
                    <a:pt x="339067" y="173010"/>
                  </a:lnTo>
                  <a:lnTo>
                    <a:pt x="338816" y="167700"/>
                  </a:lnTo>
                  <a:lnTo>
                    <a:pt x="338750" y="160163"/>
                  </a:lnTo>
                  <a:lnTo>
                    <a:pt x="338835" y="150686"/>
                  </a:lnTo>
                  <a:lnTo>
                    <a:pt x="339562" y="127397"/>
                  </a:lnTo>
                  <a:lnTo>
                    <a:pt x="340836" y="101382"/>
                  </a:lnTo>
                  <a:lnTo>
                    <a:pt x="342455" y="76593"/>
                  </a:lnTo>
                  <a:lnTo>
                    <a:pt x="344205" y="56840"/>
                  </a:lnTo>
                  <a:lnTo>
                    <a:pt x="345039" y="49816"/>
                  </a:lnTo>
                  <a:lnTo>
                    <a:pt x="345825" y="45077"/>
                  </a:lnTo>
                  <a:lnTo>
                    <a:pt x="346634" y="42732"/>
                  </a:lnTo>
                  <a:lnTo>
                    <a:pt x="319857" y="35862"/>
                  </a:lnTo>
                  <a:lnTo>
                    <a:pt x="306356" y="32766"/>
                  </a:lnTo>
                  <a:lnTo>
                    <a:pt x="286008" y="28432"/>
                  </a:lnTo>
                  <a:lnTo>
                    <a:pt x="272851" y="25884"/>
                  </a:lnTo>
                  <a:lnTo>
                    <a:pt x="246419" y="21288"/>
                  </a:lnTo>
                  <a:lnTo>
                    <a:pt x="219892" y="17395"/>
                  </a:lnTo>
                  <a:lnTo>
                    <a:pt x="202164" y="15204"/>
                  </a:lnTo>
                  <a:lnTo>
                    <a:pt x="190293" y="13907"/>
                  </a:lnTo>
                  <a:lnTo>
                    <a:pt x="166564" y="11728"/>
                  </a:lnTo>
                  <a:lnTo>
                    <a:pt x="23046" y="0"/>
                  </a:lnTo>
                  <a:cubicBezTo>
                    <a:pt x="19653" y="13264"/>
                    <a:pt x="16272" y="26527"/>
                    <a:pt x="11962" y="45696"/>
                  </a:cubicBezTo>
                  <a:cubicBezTo>
                    <a:pt x="7651" y="64865"/>
                    <a:pt x="2437" y="89940"/>
                    <a:pt x="710" y="109609"/>
                  </a:cubicBezTo>
                  <a:cubicBezTo>
                    <a:pt x="-1016" y="129278"/>
                    <a:pt x="758" y="143554"/>
                    <a:pt x="2294" y="154246"/>
                  </a:cubicBezTo>
                  <a:cubicBezTo>
                    <a:pt x="3830" y="164937"/>
                    <a:pt x="5104" y="172069"/>
                    <a:pt x="6925" y="176641"/>
                  </a:cubicBezTo>
                  <a:cubicBezTo>
                    <a:pt x="8747" y="181213"/>
                    <a:pt x="11081" y="183225"/>
                    <a:pt x="13426" y="185238"/>
                  </a:cubicBezTo>
                  <a:close/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B95BEEC1-BADA-5826-F81D-C8291C6A2286}"/>
                </a:ext>
              </a:extLst>
            </p:cNvPr>
            <p:cNvSpPr/>
            <p:nvPr/>
          </p:nvSpPr>
          <p:spPr>
            <a:xfrm>
              <a:off x="4861821" y="2487095"/>
              <a:ext cx="322909" cy="287225"/>
            </a:xfrm>
            <a:custGeom>
              <a:avLst/>
              <a:gdLst>
                <a:gd name="connsiteX0" fmla="*/ 309884 w 322909"/>
                <a:gd name="connsiteY0" fmla="*/ 275130 h 287225"/>
                <a:gd name="connsiteX1" fmla="*/ 283298 w 322909"/>
                <a:gd name="connsiteY1" fmla="*/ 279416 h 287225"/>
                <a:gd name="connsiteX2" fmla="*/ 256330 w 322909"/>
                <a:gd name="connsiteY2" fmla="*/ 282095 h 287225"/>
                <a:gd name="connsiteX3" fmla="*/ 229053 w 322909"/>
                <a:gd name="connsiteY3" fmla="*/ 284024 h 287225"/>
                <a:gd name="connsiteX4" fmla="*/ 201716 w 322909"/>
                <a:gd name="connsiteY4" fmla="*/ 285417 h 287225"/>
                <a:gd name="connsiteX5" fmla="*/ 174462 w 322909"/>
                <a:gd name="connsiteY5" fmla="*/ 286429 h 287225"/>
                <a:gd name="connsiteX6" fmla="*/ 147173 w 322909"/>
                <a:gd name="connsiteY6" fmla="*/ 287059 h 287225"/>
                <a:gd name="connsiteX7" fmla="*/ 119872 w 322909"/>
                <a:gd name="connsiteY7" fmla="*/ 287226 h 287225"/>
                <a:gd name="connsiteX8" fmla="*/ 92571 w 322909"/>
                <a:gd name="connsiteY8" fmla="*/ 286714 h 287225"/>
                <a:gd name="connsiteX9" fmla="*/ 56567 w 322909"/>
                <a:gd name="connsiteY9" fmla="*/ 284500 h 287225"/>
                <a:gd name="connsiteX10" fmla="*/ 20812 w 322909"/>
                <a:gd name="connsiteY10" fmla="*/ 279499 h 287225"/>
                <a:gd name="connsiteX11" fmla="*/ 16645 w 322909"/>
                <a:gd name="connsiteY11" fmla="*/ 278785 h 287225"/>
                <a:gd name="connsiteX12" fmla="*/ 12787 w 322909"/>
                <a:gd name="connsiteY12" fmla="*/ 277166 h 287225"/>
                <a:gd name="connsiteX13" fmla="*/ 9513 w 322909"/>
                <a:gd name="connsiteY13" fmla="*/ 274725 h 287225"/>
                <a:gd name="connsiteX14" fmla="*/ 6977 w 322909"/>
                <a:gd name="connsiteY14" fmla="*/ 271772 h 287225"/>
                <a:gd name="connsiteX15" fmla="*/ 4858 w 322909"/>
                <a:gd name="connsiteY15" fmla="*/ 258985 h 287225"/>
                <a:gd name="connsiteX16" fmla="*/ 3012 w 322909"/>
                <a:gd name="connsiteY16" fmla="*/ 229255 h 287225"/>
                <a:gd name="connsiteX17" fmla="*/ 1548 w 322909"/>
                <a:gd name="connsiteY17" fmla="*/ 188643 h 287225"/>
                <a:gd name="connsiteX18" fmla="*/ 524 w 322909"/>
                <a:gd name="connsiteY18" fmla="*/ 142947 h 287225"/>
                <a:gd name="connsiteX19" fmla="*/ 0 w 322909"/>
                <a:gd name="connsiteY19" fmla="*/ 97774 h 287225"/>
                <a:gd name="connsiteX20" fmla="*/ 95 w 322909"/>
                <a:gd name="connsiteY20" fmla="*/ 58543 h 287225"/>
                <a:gd name="connsiteX21" fmla="*/ 810 w 322909"/>
                <a:gd name="connsiteY21" fmla="*/ 30421 h 287225"/>
                <a:gd name="connsiteX22" fmla="*/ 2262 w 322909"/>
                <a:gd name="connsiteY22" fmla="*/ 18359 h 287225"/>
                <a:gd name="connsiteX23" fmla="*/ 4941 w 322909"/>
                <a:gd name="connsiteY23" fmla="*/ 15359 h 287225"/>
                <a:gd name="connsiteX24" fmla="*/ 8322 w 322909"/>
                <a:gd name="connsiteY24" fmla="*/ 12776 h 287225"/>
                <a:gd name="connsiteX25" fmla="*/ 11978 w 322909"/>
                <a:gd name="connsiteY25" fmla="*/ 11037 h 287225"/>
                <a:gd name="connsiteX26" fmla="*/ 15978 w 322909"/>
                <a:gd name="connsiteY26" fmla="*/ 10037 h 287225"/>
                <a:gd name="connsiteX27" fmla="*/ 92333 w 322909"/>
                <a:gd name="connsiteY27" fmla="*/ 429 h 287225"/>
                <a:gd name="connsiteX28" fmla="*/ 150495 w 322909"/>
                <a:gd name="connsiteY28" fmla="*/ 0 h 287225"/>
                <a:gd name="connsiteX29" fmla="*/ 208455 w 322909"/>
                <a:gd name="connsiteY29" fmla="*/ 4477 h 287225"/>
                <a:gd name="connsiteX30" fmla="*/ 266248 w 322909"/>
                <a:gd name="connsiteY30" fmla="*/ 13287 h 287225"/>
                <a:gd name="connsiteX31" fmla="*/ 294835 w 322909"/>
                <a:gd name="connsiteY31" fmla="*/ 19157 h 287225"/>
                <a:gd name="connsiteX32" fmla="*/ 322909 w 322909"/>
                <a:gd name="connsiteY32" fmla="*/ 26122 h 287225"/>
                <a:gd name="connsiteX33" fmla="*/ 321409 w 322909"/>
                <a:gd name="connsiteY33" fmla="*/ 30492 h 287225"/>
                <a:gd name="connsiteX34" fmla="*/ 319969 w 322909"/>
                <a:gd name="connsiteY34" fmla="*/ 39326 h 287225"/>
                <a:gd name="connsiteX35" fmla="*/ 318397 w 322909"/>
                <a:gd name="connsiteY35" fmla="*/ 52435 h 287225"/>
                <a:gd name="connsiteX36" fmla="*/ 316766 w 322909"/>
                <a:gd name="connsiteY36" fmla="*/ 69342 h 287225"/>
                <a:gd name="connsiteX37" fmla="*/ 315123 w 322909"/>
                <a:gd name="connsiteY37" fmla="*/ 89356 h 287225"/>
                <a:gd name="connsiteX38" fmla="*/ 312063 w 322909"/>
                <a:gd name="connsiteY38" fmla="*/ 135612 h 287225"/>
                <a:gd name="connsiteX39" fmla="*/ 309682 w 322909"/>
                <a:gd name="connsiteY39" fmla="*/ 184178 h 287225"/>
                <a:gd name="connsiteX40" fmla="*/ 308896 w 322909"/>
                <a:gd name="connsiteY40" fmla="*/ 206990 h 287225"/>
                <a:gd name="connsiteX41" fmla="*/ 308384 w 322909"/>
                <a:gd name="connsiteY41" fmla="*/ 227660 h 287225"/>
                <a:gd name="connsiteX42" fmla="*/ 308193 w 322909"/>
                <a:gd name="connsiteY42" fmla="*/ 245388 h 287225"/>
                <a:gd name="connsiteX43" fmla="*/ 308324 w 322909"/>
                <a:gd name="connsiteY43" fmla="*/ 259449 h 287225"/>
                <a:gd name="connsiteX44" fmla="*/ 308801 w 322909"/>
                <a:gd name="connsiteY44" fmla="*/ 269343 h 287225"/>
                <a:gd name="connsiteX45" fmla="*/ 309884 w 322909"/>
                <a:gd name="connsiteY45" fmla="*/ 275130 h 28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2909" h="287225">
                  <a:moveTo>
                    <a:pt x="309884" y="275130"/>
                  </a:moveTo>
                  <a:lnTo>
                    <a:pt x="283298" y="279416"/>
                  </a:lnTo>
                  <a:lnTo>
                    <a:pt x="256330" y="282095"/>
                  </a:lnTo>
                  <a:lnTo>
                    <a:pt x="229053" y="284024"/>
                  </a:lnTo>
                  <a:lnTo>
                    <a:pt x="201716" y="285417"/>
                  </a:lnTo>
                  <a:lnTo>
                    <a:pt x="174462" y="286429"/>
                  </a:lnTo>
                  <a:lnTo>
                    <a:pt x="147173" y="287059"/>
                  </a:lnTo>
                  <a:lnTo>
                    <a:pt x="119872" y="287226"/>
                  </a:lnTo>
                  <a:lnTo>
                    <a:pt x="92571" y="286714"/>
                  </a:lnTo>
                  <a:lnTo>
                    <a:pt x="56567" y="284500"/>
                  </a:lnTo>
                  <a:lnTo>
                    <a:pt x="20812" y="279499"/>
                  </a:lnTo>
                  <a:lnTo>
                    <a:pt x="16645" y="278785"/>
                  </a:lnTo>
                  <a:lnTo>
                    <a:pt x="12787" y="277166"/>
                  </a:lnTo>
                  <a:lnTo>
                    <a:pt x="9513" y="274725"/>
                  </a:lnTo>
                  <a:lnTo>
                    <a:pt x="6977" y="271772"/>
                  </a:lnTo>
                  <a:lnTo>
                    <a:pt x="4858" y="258985"/>
                  </a:lnTo>
                  <a:lnTo>
                    <a:pt x="3012" y="229255"/>
                  </a:lnTo>
                  <a:lnTo>
                    <a:pt x="1548" y="188643"/>
                  </a:lnTo>
                  <a:lnTo>
                    <a:pt x="524" y="142947"/>
                  </a:lnTo>
                  <a:lnTo>
                    <a:pt x="0" y="97774"/>
                  </a:lnTo>
                  <a:lnTo>
                    <a:pt x="95" y="58543"/>
                  </a:lnTo>
                  <a:lnTo>
                    <a:pt x="810" y="30421"/>
                  </a:lnTo>
                  <a:lnTo>
                    <a:pt x="2262" y="18359"/>
                  </a:lnTo>
                  <a:lnTo>
                    <a:pt x="4941" y="15359"/>
                  </a:lnTo>
                  <a:lnTo>
                    <a:pt x="8322" y="12776"/>
                  </a:lnTo>
                  <a:lnTo>
                    <a:pt x="11978" y="11037"/>
                  </a:lnTo>
                  <a:lnTo>
                    <a:pt x="15978" y="10037"/>
                  </a:lnTo>
                  <a:lnTo>
                    <a:pt x="92333" y="429"/>
                  </a:lnTo>
                  <a:lnTo>
                    <a:pt x="150495" y="0"/>
                  </a:lnTo>
                  <a:lnTo>
                    <a:pt x="208455" y="4477"/>
                  </a:lnTo>
                  <a:lnTo>
                    <a:pt x="266248" y="13287"/>
                  </a:lnTo>
                  <a:lnTo>
                    <a:pt x="294835" y="19157"/>
                  </a:lnTo>
                  <a:lnTo>
                    <a:pt x="322909" y="26122"/>
                  </a:lnTo>
                  <a:lnTo>
                    <a:pt x="321409" y="30492"/>
                  </a:lnTo>
                  <a:lnTo>
                    <a:pt x="319969" y="39326"/>
                  </a:lnTo>
                  <a:lnTo>
                    <a:pt x="318397" y="52435"/>
                  </a:lnTo>
                  <a:lnTo>
                    <a:pt x="316766" y="69342"/>
                  </a:lnTo>
                  <a:lnTo>
                    <a:pt x="315123" y="89356"/>
                  </a:lnTo>
                  <a:lnTo>
                    <a:pt x="312063" y="135612"/>
                  </a:lnTo>
                  <a:lnTo>
                    <a:pt x="309682" y="184178"/>
                  </a:lnTo>
                  <a:lnTo>
                    <a:pt x="308896" y="206990"/>
                  </a:lnTo>
                  <a:lnTo>
                    <a:pt x="308384" y="227660"/>
                  </a:lnTo>
                  <a:lnTo>
                    <a:pt x="308193" y="245388"/>
                  </a:lnTo>
                  <a:lnTo>
                    <a:pt x="308324" y="259449"/>
                  </a:lnTo>
                  <a:lnTo>
                    <a:pt x="308801" y="269343"/>
                  </a:lnTo>
                  <a:lnTo>
                    <a:pt x="309884" y="275130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C5E417BE-95F5-3DB7-D5CB-485A2691F6D4}"/>
                </a:ext>
              </a:extLst>
            </p:cNvPr>
            <p:cNvSpPr/>
            <p:nvPr/>
          </p:nvSpPr>
          <p:spPr>
            <a:xfrm>
              <a:off x="4861821" y="2487095"/>
              <a:ext cx="322909" cy="287225"/>
            </a:xfrm>
            <a:custGeom>
              <a:avLst/>
              <a:gdLst>
                <a:gd name="connsiteX0" fmla="*/ 309884 w 322909"/>
                <a:gd name="connsiteY0" fmla="*/ 275130 h 287225"/>
                <a:gd name="connsiteX1" fmla="*/ 283298 w 322909"/>
                <a:gd name="connsiteY1" fmla="*/ 279416 h 287225"/>
                <a:gd name="connsiteX2" fmla="*/ 256330 w 322909"/>
                <a:gd name="connsiteY2" fmla="*/ 282095 h 287225"/>
                <a:gd name="connsiteX3" fmla="*/ 229053 w 322909"/>
                <a:gd name="connsiteY3" fmla="*/ 284024 h 287225"/>
                <a:gd name="connsiteX4" fmla="*/ 201716 w 322909"/>
                <a:gd name="connsiteY4" fmla="*/ 285417 h 287225"/>
                <a:gd name="connsiteX5" fmla="*/ 174462 w 322909"/>
                <a:gd name="connsiteY5" fmla="*/ 286429 h 287225"/>
                <a:gd name="connsiteX6" fmla="*/ 147173 w 322909"/>
                <a:gd name="connsiteY6" fmla="*/ 287059 h 287225"/>
                <a:gd name="connsiteX7" fmla="*/ 119872 w 322909"/>
                <a:gd name="connsiteY7" fmla="*/ 287226 h 287225"/>
                <a:gd name="connsiteX8" fmla="*/ 92571 w 322909"/>
                <a:gd name="connsiteY8" fmla="*/ 286714 h 287225"/>
                <a:gd name="connsiteX9" fmla="*/ 56567 w 322909"/>
                <a:gd name="connsiteY9" fmla="*/ 284500 h 287225"/>
                <a:gd name="connsiteX10" fmla="*/ 20812 w 322909"/>
                <a:gd name="connsiteY10" fmla="*/ 279499 h 287225"/>
                <a:gd name="connsiteX11" fmla="*/ 16645 w 322909"/>
                <a:gd name="connsiteY11" fmla="*/ 278785 h 287225"/>
                <a:gd name="connsiteX12" fmla="*/ 12787 w 322909"/>
                <a:gd name="connsiteY12" fmla="*/ 277166 h 287225"/>
                <a:gd name="connsiteX13" fmla="*/ 9513 w 322909"/>
                <a:gd name="connsiteY13" fmla="*/ 274725 h 287225"/>
                <a:gd name="connsiteX14" fmla="*/ 6977 w 322909"/>
                <a:gd name="connsiteY14" fmla="*/ 271772 h 287225"/>
                <a:gd name="connsiteX15" fmla="*/ 4858 w 322909"/>
                <a:gd name="connsiteY15" fmla="*/ 258985 h 287225"/>
                <a:gd name="connsiteX16" fmla="*/ 3012 w 322909"/>
                <a:gd name="connsiteY16" fmla="*/ 229255 h 287225"/>
                <a:gd name="connsiteX17" fmla="*/ 1548 w 322909"/>
                <a:gd name="connsiteY17" fmla="*/ 188643 h 287225"/>
                <a:gd name="connsiteX18" fmla="*/ 524 w 322909"/>
                <a:gd name="connsiteY18" fmla="*/ 142947 h 287225"/>
                <a:gd name="connsiteX19" fmla="*/ 0 w 322909"/>
                <a:gd name="connsiteY19" fmla="*/ 97774 h 287225"/>
                <a:gd name="connsiteX20" fmla="*/ 95 w 322909"/>
                <a:gd name="connsiteY20" fmla="*/ 58543 h 287225"/>
                <a:gd name="connsiteX21" fmla="*/ 810 w 322909"/>
                <a:gd name="connsiteY21" fmla="*/ 30421 h 287225"/>
                <a:gd name="connsiteX22" fmla="*/ 2262 w 322909"/>
                <a:gd name="connsiteY22" fmla="*/ 18359 h 287225"/>
                <a:gd name="connsiteX23" fmla="*/ 4941 w 322909"/>
                <a:gd name="connsiteY23" fmla="*/ 15359 h 287225"/>
                <a:gd name="connsiteX24" fmla="*/ 8322 w 322909"/>
                <a:gd name="connsiteY24" fmla="*/ 12776 h 287225"/>
                <a:gd name="connsiteX25" fmla="*/ 11978 w 322909"/>
                <a:gd name="connsiteY25" fmla="*/ 11037 h 287225"/>
                <a:gd name="connsiteX26" fmla="*/ 15978 w 322909"/>
                <a:gd name="connsiteY26" fmla="*/ 10037 h 287225"/>
                <a:gd name="connsiteX27" fmla="*/ 92333 w 322909"/>
                <a:gd name="connsiteY27" fmla="*/ 429 h 287225"/>
                <a:gd name="connsiteX28" fmla="*/ 150495 w 322909"/>
                <a:gd name="connsiteY28" fmla="*/ 0 h 287225"/>
                <a:gd name="connsiteX29" fmla="*/ 208455 w 322909"/>
                <a:gd name="connsiteY29" fmla="*/ 4477 h 287225"/>
                <a:gd name="connsiteX30" fmla="*/ 266248 w 322909"/>
                <a:gd name="connsiteY30" fmla="*/ 13287 h 287225"/>
                <a:gd name="connsiteX31" fmla="*/ 294835 w 322909"/>
                <a:gd name="connsiteY31" fmla="*/ 19157 h 287225"/>
                <a:gd name="connsiteX32" fmla="*/ 322909 w 322909"/>
                <a:gd name="connsiteY32" fmla="*/ 26122 h 287225"/>
                <a:gd name="connsiteX33" fmla="*/ 321409 w 322909"/>
                <a:gd name="connsiteY33" fmla="*/ 30492 h 287225"/>
                <a:gd name="connsiteX34" fmla="*/ 319969 w 322909"/>
                <a:gd name="connsiteY34" fmla="*/ 39326 h 287225"/>
                <a:gd name="connsiteX35" fmla="*/ 318397 w 322909"/>
                <a:gd name="connsiteY35" fmla="*/ 52435 h 287225"/>
                <a:gd name="connsiteX36" fmla="*/ 316766 w 322909"/>
                <a:gd name="connsiteY36" fmla="*/ 69342 h 287225"/>
                <a:gd name="connsiteX37" fmla="*/ 315123 w 322909"/>
                <a:gd name="connsiteY37" fmla="*/ 89356 h 287225"/>
                <a:gd name="connsiteX38" fmla="*/ 312063 w 322909"/>
                <a:gd name="connsiteY38" fmla="*/ 135612 h 287225"/>
                <a:gd name="connsiteX39" fmla="*/ 309682 w 322909"/>
                <a:gd name="connsiteY39" fmla="*/ 184178 h 287225"/>
                <a:gd name="connsiteX40" fmla="*/ 308896 w 322909"/>
                <a:gd name="connsiteY40" fmla="*/ 206990 h 287225"/>
                <a:gd name="connsiteX41" fmla="*/ 308384 w 322909"/>
                <a:gd name="connsiteY41" fmla="*/ 227660 h 287225"/>
                <a:gd name="connsiteX42" fmla="*/ 308193 w 322909"/>
                <a:gd name="connsiteY42" fmla="*/ 245388 h 287225"/>
                <a:gd name="connsiteX43" fmla="*/ 308324 w 322909"/>
                <a:gd name="connsiteY43" fmla="*/ 259449 h 287225"/>
                <a:gd name="connsiteX44" fmla="*/ 308801 w 322909"/>
                <a:gd name="connsiteY44" fmla="*/ 269343 h 287225"/>
                <a:gd name="connsiteX45" fmla="*/ 309884 w 322909"/>
                <a:gd name="connsiteY45" fmla="*/ 275130 h 28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2909" h="287225">
                  <a:moveTo>
                    <a:pt x="309884" y="275130"/>
                  </a:moveTo>
                  <a:lnTo>
                    <a:pt x="283298" y="279416"/>
                  </a:lnTo>
                  <a:lnTo>
                    <a:pt x="256330" y="282095"/>
                  </a:lnTo>
                  <a:lnTo>
                    <a:pt x="229053" y="284024"/>
                  </a:lnTo>
                  <a:lnTo>
                    <a:pt x="201716" y="285417"/>
                  </a:lnTo>
                  <a:lnTo>
                    <a:pt x="174462" y="286429"/>
                  </a:lnTo>
                  <a:lnTo>
                    <a:pt x="147173" y="287059"/>
                  </a:lnTo>
                  <a:lnTo>
                    <a:pt x="119872" y="287226"/>
                  </a:lnTo>
                  <a:lnTo>
                    <a:pt x="92571" y="286714"/>
                  </a:lnTo>
                  <a:lnTo>
                    <a:pt x="56567" y="284500"/>
                  </a:lnTo>
                  <a:lnTo>
                    <a:pt x="20812" y="279499"/>
                  </a:lnTo>
                  <a:lnTo>
                    <a:pt x="16645" y="278785"/>
                  </a:lnTo>
                  <a:lnTo>
                    <a:pt x="12787" y="277166"/>
                  </a:lnTo>
                  <a:lnTo>
                    <a:pt x="9513" y="274725"/>
                  </a:lnTo>
                  <a:lnTo>
                    <a:pt x="6977" y="271772"/>
                  </a:lnTo>
                  <a:lnTo>
                    <a:pt x="4858" y="258985"/>
                  </a:lnTo>
                  <a:lnTo>
                    <a:pt x="3012" y="229255"/>
                  </a:lnTo>
                  <a:lnTo>
                    <a:pt x="1548" y="188643"/>
                  </a:lnTo>
                  <a:lnTo>
                    <a:pt x="524" y="142947"/>
                  </a:lnTo>
                  <a:lnTo>
                    <a:pt x="0" y="97774"/>
                  </a:lnTo>
                  <a:lnTo>
                    <a:pt x="95" y="58543"/>
                  </a:lnTo>
                  <a:lnTo>
                    <a:pt x="810" y="30421"/>
                  </a:lnTo>
                  <a:lnTo>
                    <a:pt x="2262" y="18359"/>
                  </a:lnTo>
                  <a:lnTo>
                    <a:pt x="4941" y="15359"/>
                  </a:lnTo>
                  <a:lnTo>
                    <a:pt x="8322" y="12776"/>
                  </a:lnTo>
                  <a:lnTo>
                    <a:pt x="11978" y="11037"/>
                  </a:lnTo>
                  <a:lnTo>
                    <a:pt x="15978" y="10037"/>
                  </a:lnTo>
                  <a:lnTo>
                    <a:pt x="92333" y="429"/>
                  </a:lnTo>
                  <a:lnTo>
                    <a:pt x="150495" y="0"/>
                  </a:lnTo>
                  <a:lnTo>
                    <a:pt x="208455" y="4477"/>
                  </a:lnTo>
                  <a:lnTo>
                    <a:pt x="266248" y="13287"/>
                  </a:lnTo>
                  <a:lnTo>
                    <a:pt x="294835" y="19157"/>
                  </a:lnTo>
                  <a:lnTo>
                    <a:pt x="322909" y="26122"/>
                  </a:lnTo>
                  <a:lnTo>
                    <a:pt x="321409" y="30492"/>
                  </a:lnTo>
                  <a:lnTo>
                    <a:pt x="319969" y="39326"/>
                  </a:lnTo>
                  <a:lnTo>
                    <a:pt x="318397" y="52435"/>
                  </a:lnTo>
                  <a:lnTo>
                    <a:pt x="316766" y="69342"/>
                  </a:lnTo>
                  <a:lnTo>
                    <a:pt x="315123" y="89356"/>
                  </a:lnTo>
                  <a:lnTo>
                    <a:pt x="312063" y="135612"/>
                  </a:lnTo>
                  <a:lnTo>
                    <a:pt x="309682" y="184178"/>
                  </a:lnTo>
                  <a:lnTo>
                    <a:pt x="308896" y="206990"/>
                  </a:lnTo>
                  <a:lnTo>
                    <a:pt x="308384" y="227660"/>
                  </a:lnTo>
                  <a:lnTo>
                    <a:pt x="308193" y="245388"/>
                  </a:lnTo>
                  <a:lnTo>
                    <a:pt x="308324" y="259449"/>
                  </a:lnTo>
                  <a:lnTo>
                    <a:pt x="308801" y="269343"/>
                  </a:lnTo>
                  <a:lnTo>
                    <a:pt x="309884" y="275130"/>
                  </a:lnTo>
                  <a:close/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FCAC9536-BD71-623F-6AA5-297FFE45A6F2}"/>
                </a:ext>
              </a:extLst>
            </p:cNvPr>
            <p:cNvSpPr/>
            <p:nvPr/>
          </p:nvSpPr>
          <p:spPr>
            <a:xfrm>
              <a:off x="5171371" y="2730447"/>
              <a:ext cx="5893" cy="31706"/>
            </a:xfrm>
            <a:custGeom>
              <a:avLst/>
              <a:gdLst>
                <a:gd name="connsiteX0" fmla="*/ 5894 w 5893"/>
                <a:gd name="connsiteY0" fmla="*/ 0 h 31706"/>
                <a:gd name="connsiteX1" fmla="*/ 4143 w 5893"/>
                <a:gd name="connsiteY1" fmla="*/ 15693 h 31706"/>
                <a:gd name="connsiteX2" fmla="*/ 2536 w 5893"/>
                <a:gd name="connsiteY2" fmla="*/ 26420 h 31706"/>
                <a:gd name="connsiteX3" fmla="*/ 1119 w 5893"/>
                <a:gd name="connsiteY3" fmla="*/ 31706 h 31706"/>
                <a:gd name="connsiteX4" fmla="*/ 0 w 5893"/>
                <a:gd name="connsiteY4" fmla="*/ 31325 h 3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3" h="31706">
                  <a:moveTo>
                    <a:pt x="5894" y="0"/>
                  </a:moveTo>
                  <a:lnTo>
                    <a:pt x="4143" y="15693"/>
                  </a:lnTo>
                  <a:lnTo>
                    <a:pt x="2536" y="26420"/>
                  </a:lnTo>
                  <a:lnTo>
                    <a:pt x="1119" y="31706"/>
                  </a:lnTo>
                  <a:lnTo>
                    <a:pt x="0" y="31325"/>
                  </a:lnTo>
                </a:path>
              </a:pathLst>
            </a:custGeom>
            <a:solidFill>
              <a:srgbClr val="B8B5AF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662C4A90-70B9-2A36-7987-079EDCDB381E}"/>
                </a:ext>
              </a:extLst>
            </p:cNvPr>
            <p:cNvSpPr/>
            <p:nvPr/>
          </p:nvSpPr>
          <p:spPr>
            <a:xfrm>
              <a:off x="5184456" y="2513351"/>
              <a:ext cx="2357" cy="32265"/>
            </a:xfrm>
            <a:custGeom>
              <a:avLst/>
              <a:gdLst>
                <a:gd name="connsiteX0" fmla="*/ 0 w 2357"/>
                <a:gd name="connsiteY0" fmla="*/ 0 h 32265"/>
                <a:gd name="connsiteX1" fmla="*/ 1012 w 2357"/>
                <a:gd name="connsiteY1" fmla="*/ 571 h 32265"/>
                <a:gd name="connsiteX2" fmla="*/ 2072 w 2357"/>
                <a:gd name="connsiteY2" fmla="*/ 11049 h 32265"/>
                <a:gd name="connsiteX3" fmla="*/ 2357 w 2357"/>
                <a:gd name="connsiteY3" fmla="*/ 32266 h 3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7" h="32265">
                  <a:moveTo>
                    <a:pt x="0" y="0"/>
                  </a:moveTo>
                  <a:lnTo>
                    <a:pt x="1012" y="571"/>
                  </a:lnTo>
                  <a:lnTo>
                    <a:pt x="2072" y="11049"/>
                  </a:lnTo>
                  <a:lnTo>
                    <a:pt x="2357" y="32266"/>
                  </a:lnTo>
                </a:path>
              </a:pathLst>
            </a:custGeom>
            <a:solidFill>
              <a:srgbClr val="B8B5AF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A2912F31-FC5F-F27E-D41D-20607004F448}"/>
                </a:ext>
              </a:extLst>
            </p:cNvPr>
            <p:cNvSpPr/>
            <p:nvPr/>
          </p:nvSpPr>
          <p:spPr>
            <a:xfrm>
              <a:off x="9129549" y="903676"/>
              <a:ext cx="708731" cy="964794"/>
            </a:xfrm>
            <a:custGeom>
              <a:avLst/>
              <a:gdLst>
                <a:gd name="connsiteX0" fmla="*/ 708727 w 708731"/>
                <a:gd name="connsiteY0" fmla="*/ 10771 h 964794"/>
                <a:gd name="connsiteX1" fmla="*/ 339633 w 708731"/>
                <a:gd name="connsiteY1" fmla="*/ 957175 h 964794"/>
                <a:gd name="connsiteX2" fmla="*/ 103966 w 708731"/>
                <a:gd name="connsiteY2" fmla="*/ 964795 h 964794"/>
                <a:gd name="connsiteX3" fmla="*/ 0 w 708731"/>
                <a:gd name="connsiteY3" fmla="*/ 899274 h 964794"/>
                <a:gd name="connsiteX4" fmla="*/ 563680 w 708731"/>
                <a:gd name="connsiteY4" fmla="*/ 0 h 964794"/>
                <a:gd name="connsiteX5" fmla="*/ 582326 w 708731"/>
                <a:gd name="connsiteY5" fmla="*/ 11692 h 964794"/>
                <a:gd name="connsiteX6" fmla="*/ 708732 w 708731"/>
                <a:gd name="connsiteY6" fmla="*/ 10775 h 96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8731" h="964794">
                  <a:moveTo>
                    <a:pt x="708727" y="10771"/>
                  </a:moveTo>
                  <a:lnTo>
                    <a:pt x="339633" y="957175"/>
                  </a:lnTo>
                  <a:lnTo>
                    <a:pt x="103966" y="964795"/>
                  </a:lnTo>
                  <a:lnTo>
                    <a:pt x="0" y="899274"/>
                  </a:lnTo>
                  <a:lnTo>
                    <a:pt x="563680" y="0"/>
                  </a:lnTo>
                  <a:lnTo>
                    <a:pt x="582326" y="11692"/>
                  </a:lnTo>
                  <a:lnTo>
                    <a:pt x="708732" y="10775"/>
                  </a:lnTo>
                  <a:close/>
                </a:path>
              </a:pathLst>
            </a:custGeom>
            <a:solidFill>
              <a:srgbClr val="4C7DFF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5702745B-0A62-1BD9-182C-038B93C9F925}"/>
                </a:ext>
              </a:extLst>
            </p:cNvPr>
            <p:cNvSpPr/>
            <p:nvPr/>
          </p:nvSpPr>
          <p:spPr>
            <a:xfrm>
              <a:off x="9539810" y="1915959"/>
              <a:ext cx="264616" cy="21991"/>
            </a:xfrm>
            <a:custGeom>
              <a:avLst/>
              <a:gdLst>
                <a:gd name="connsiteX0" fmla="*/ 264616 w 264616"/>
                <a:gd name="connsiteY0" fmla="*/ 6185 h 21991"/>
                <a:gd name="connsiteX1" fmla="*/ 238208 w 264616"/>
                <a:gd name="connsiteY1" fmla="*/ 9268 h 21991"/>
                <a:gd name="connsiteX2" fmla="*/ 211764 w 264616"/>
                <a:gd name="connsiteY2" fmla="*/ 12340 h 21991"/>
                <a:gd name="connsiteX3" fmla="*/ 185357 w 264616"/>
                <a:gd name="connsiteY3" fmla="*/ 15412 h 21991"/>
                <a:gd name="connsiteX4" fmla="*/ 158913 w 264616"/>
                <a:gd name="connsiteY4" fmla="*/ 18222 h 21991"/>
                <a:gd name="connsiteX5" fmla="*/ 132481 w 264616"/>
                <a:gd name="connsiteY5" fmla="*/ 20341 h 21991"/>
                <a:gd name="connsiteX6" fmla="*/ 106026 w 264616"/>
                <a:gd name="connsiteY6" fmla="*/ 21639 h 21991"/>
                <a:gd name="connsiteX7" fmla="*/ 92773 w 264616"/>
                <a:gd name="connsiteY7" fmla="*/ 21972 h 21991"/>
                <a:gd name="connsiteX8" fmla="*/ 79546 w 264616"/>
                <a:gd name="connsiteY8" fmla="*/ 21991 h 21991"/>
                <a:gd name="connsiteX9" fmla="*/ 66377 w 264616"/>
                <a:gd name="connsiteY9" fmla="*/ 21741 h 21991"/>
                <a:gd name="connsiteX10" fmla="*/ 59734 w 264616"/>
                <a:gd name="connsiteY10" fmla="*/ 21609 h 21991"/>
                <a:gd name="connsiteX11" fmla="*/ 53090 w 264616"/>
                <a:gd name="connsiteY11" fmla="*/ 21514 h 21991"/>
                <a:gd name="connsiteX12" fmla="*/ 39695 w 264616"/>
                <a:gd name="connsiteY12" fmla="*/ 20954 h 21991"/>
                <a:gd name="connsiteX13" fmla="*/ 33123 w 264616"/>
                <a:gd name="connsiteY13" fmla="*/ 20216 h 21991"/>
                <a:gd name="connsiteX14" fmla="*/ 26575 w 264616"/>
                <a:gd name="connsiteY14" fmla="*/ 19144 h 21991"/>
                <a:gd name="connsiteX15" fmla="*/ 23289 w 264616"/>
                <a:gd name="connsiteY15" fmla="*/ 18549 h 21991"/>
                <a:gd name="connsiteX16" fmla="*/ 19979 w 264616"/>
                <a:gd name="connsiteY16" fmla="*/ 17989 h 21991"/>
                <a:gd name="connsiteX17" fmla="*/ 16609 w 264616"/>
                <a:gd name="connsiteY17" fmla="*/ 17394 h 21991"/>
                <a:gd name="connsiteX18" fmla="*/ 13323 w 264616"/>
                <a:gd name="connsiteY18" fmla="*/ 16596 h 21991"/>
                <a:gd name="connsiteX19" fmla="*/ 10025 w 264616"/>
                <a:gd name="connsiteY19" fmla="*/ 15465 h 21991"/>
                <a:gd name="connsiteX20" fmla="*/ 6679 w 264616"/>
                <a:gd name="connsiteY20" fmla="*/ 14346 h 21991"/>
                <a:gd name="connsiteX21" fmla="*/ 3357 w 264616"/>
                <a:gd name="connsiteY21" fmla="*/ 13048 h 21991"/>
                <a:gd name="connsiteX22" fmla="*/ 1345 w 264616"/>
                <a:gd name="connsiteY22" fmla="*/ 11703 h 21991"/>
                <a:gd name="connsiteX23" fmla="*/ 0 w 264616"/>
                <a:gd name="connsiteY23" fmla="*/ 9679 h 21991"/>
                <a:gd name="connsiteX24" fmla="*/ 1310 w 264616"/>
                <a:gd name="connsiteY24" fmla="*/ 8548 h 21991"/>
                <a:gd name="connsiteX25" fmla="*/ 3286 w 264616"/>
                <a:gd name="connsiteY25" fmla="*/ 8262 h 21991"/>
                <a:gd name="connsiteX26" fmla="*/ 6596 w 264616"/>
                <a:gd name="connsiteY26" fmla="*/ 7952 h 21991"/>
                <a:gd name="connsiteX27" fmla="*/ 9894 w 264616"/>
                <a:gd name="connsiteY27" fmla="*/ 7643 h 21991"/>
                <a:gd name="connsiteX28" fmla="*/ 13192 w 264616"/>
                <a:gd name="connsiteY28" fmla="*/ 7309 h 21991"/>
                <a:gd name="connsiteX29" fmla="*/ 16502 w 264616"/>
                <a:gd name="connsiteY29" fmla="*/ 7024 h 21991"/>
                <a:gd name="connsiteX30" fmla="*/ 19836 w 264616"/>
                <a:gd name="connsiteY30" fmla="*/ 6798 h 21991"/>
                <a:gd name="connsiteX31" fmla="*/ 26408 w 264616"/>
                <a:gd name="connsiteY31" fmla="*/ 6310 h 21991"/>
                <a:gd name="connsiteX32" fmla="*/ 33016 w 264616"/>
                <a:gd name="connsiteY32" fmla="*/ 5726 h 21991"/>
                <a:gd name="connsiteX33" fmla="*/ 39624 w 264616"/>
                <a:gd name="connsiteY33" fmla="*/ 5155 h 21991"/>
                <a:gd name="connsiteX34" fmla="*/ 52864 w 264616"/>
                <a:gd name="connsiteY34" fmla="*/ 4060 h 21991"/>
                <a:gd name="connsiteX35" fmla="*/ 66068 w 264616"/>
                <a:gd name="connsiteY35" fmla="*/ 2964 h 21991"/>
                <a:gd name="connsiteX36" fmla="*/ 79284 w 264616"/>
                <a:gd name="connsiteY36" fmla="*/ 1940 h 21991"/>
                <a:gd name="connsiteX37" fmla="*/ 92500 w 264616"/>
                <a:gd name="connsiteY37" fmla="*/ 1178 h 21991"/>
                <a:gd name="connsiteX38" fmla="*/ 105751 w 264616"/>
                <a:gd name="connsiteY38" fmla="*/ 631 h 21991"/>
                <a:gd name="connsiteX39" fmla="*/ 132219 w 264616"/>
                <a:gd name="connsiteY39" fmla="*/ 0 h 21991"/>
                <a:gd name="connsiteX40" fmla="*/ 145447 w 264616"/>
                <a:gd name="connsiteY40" fmla="*/ 108 h 21991"/>
                <a:gd name="connsiteX41" fmla="*/ 158675 w 264616"/>
                <a:gd name="connsiteY41" fmla="*/ 465 h 21991"/>
                <a:gd name="connsiteX42" fmla="*/ 185178 w 264616"/>
                <a:gd name="connsiteY42" fmla="*/ 1763 h 21991"/>
                <a:gd name="connsiteX43" fmla="*/ 211646 w 264616"/>
                <a:gd name="connsiteY43" fmla="*/ 3334 h 21991"/>
                <a:gd name="connsiteX44" fmla="*/ 238149 w 264616"/>
                <a:gd name="connsiteY44" fmla="*/ 4739 h 21991"/>
                <a:gd name="connsiteX45" fmla="*/ 264616 w 264616"/>
                <a:gd name="connsiteY45" fmla="*/ 6180 h 21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64616" h="21991">
                  <a:moveTo>
                    <a:pt x="264616" y="6185"/>
                  </a:moveTo>
                  <a:lnTo>
                    <a:pt x="238208" y="9268"/>
                  </a:lnTo>
                  <a:lnTo>
                    <a:pt x="211764" y="12340"/>
                  </a:lnTo>
                  <a:lnTo>
                    <a:pt x="185357" y="15412"/>
                  </a:lnTo>
                  <a:lnTo>
                    <a:pt x="158913" y="18222"/>
                  </a:lnTo>
                  <a:lnTo>
                    <a:pt x="132481" y="20341"/>
                  </a:lnTo>
                  <a:lnTo>
                    <a:pt x="106026" y="21639"/>
                  </a:lnTo>
                  <a:lnTo>
                    <a:pt x="92773" y="21972"/>
                  </a:lnTo>
                  <a:lnTo>
                    <a:pt x="79546" y="21991"/>
                  </a:lnTo>
                  <a:lnTo>
                    <a:pt x="66377" y="21741"/>
                  </a:lnTo>
                  <a:lnTo>
                    <a:pt x="59734" y="21609"/>
                  </a:lnTo>
                  <a:lnTo>
                    <a:pt x="53090" y="21514"/>
                  </a:lnTo>
                  <a:lnTo>
                    <a:pt x="39695" y="20954"/>
                  </a:lnTo>
                  <a:lnTo>
                    <a:pt x="33123" y="20216"/>
                  </a:lnTo>
                  <a:lnTo>
                    <a:pt x="26575" y="19144"/>
                  </a:lnTo>
                  <a:lnTo>
                    <a:pt x="23289" y="18549"/>
                  </a:lnTo>
                  <a:lnTo>
                    <a:pt x="19979" y="17989"/>
                  </a:lnTo>
                  <a:lnTo>
                    <a:pt x="16609" y="17394"/>
                  </a:lnTo>
                  <a:lnTo>
                    <a:pt x="13323" y="16596"/>
                  </a:lnTo>
                  <a:lnTo>
                    <a:pt x="10025" y="15465"/>
                  </a:lnTo>
                  <a:lnTo>
                    <a:pt x="6679" y="14346"/>
                  </a:lnTo>
                  <a:lnTo>
                    <a:pt x="3357" y="13048"/>
                  </a:lnTo>
                  <a:lnTo>
                    <a:pt x="1345" y="11703"/>
                  </a:lnTo>
                  <a:lnTo>
                    <a:pt x="0" y="9679"/>
                  </a:lnTo>
                  <a:lnTo>
                    <a:pt x="1310" y="8548"/>
                  </a:lnTo>
                  <a:lnTo>
                    <a:pt x="3286" y="8262"/>
                  </a:lnTo>
                  <a:lnTo>
                    <a:pt x="6596" y="7952"/>
                  </a:lnTo>
                  <a:lnTo>
                    <a:pt x="9894" y="7643"/>
                  </a:lnTo>
                  <a:lnTo>
                    <a:pt x="13192" y="7309"/>
                  </a:lnTo>
                  <a:lnTo>
                    <a:pt x="16502" y="7024"/>
                  </a:lnTo>
                  <a:lnTo>
                    <a:pt x="19836" y="6798"/>
                  </a:lnTo>
                  <a:lnTo>
                    <a:pt x="26408" y="6310"/>
                  </a:lnTo>
                  <a:lnTo>
                    <a:pt x="33016" y="5726"/>
                  </a:lnTo>
                  <a:lnTo>
                    <a:pt x="39624" y="5155"/>
                  </a:lnTo>
                  <a:lnTo>
                    <a:pt x="52864" y="4060"/>
                  </a:lnTo>
                  <a:lnTo>
                    <a:pt x="66068" y="2964"/>
                  </a:lnTo>
                  <a:lnTo>
                    <a:pt x="79284" y="1940"/>
                  </a:lnTo>
                  <a:lnTo>
                    <a:pt x="92500" y="1178"/>
                  </a:lnTo>
                  <a:lnTo>
                    <a:pt x="105751" y="631"/>
                  </a:lnTo>
                  <a:lnTo>
                    <a:pt x="132219" y="0"/>
                  </a:lnTo>
                  <a:lnTo>
                    <a:pt x="145447" y="108"/>
                  </a:lnTo>
                  <a:lnTo>
                    <a:pt x="158675" y="465"/>
                  </a:lnTo>
                  <a:lnTo>
                    <a:pt x="185178" y="1763"/>
                  </a:lnTo>
                  <a:lnTo>
                    <a:pt x="211646" y="3334"/>
                  </a:lnTo>
                  <a:lnTo>
                    <a:pt x="238149" y="4739"/>
                  </a:lnTo>
                  <a:lnTo>
                    <a:pt x="264616" y="6180"/>
                  </a:lnTo>
                </a:path>
              </a:pathLst>
            </a:custGeom>
            <a:solidFill>
              <a:srgbClr val="A9ACAC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6E81F37B-CBD0-B1A7-1BC1-C0814511A219}"/>
                </a:ext>
              </a:extLst>
            </p:cNvPr>
            <p:cNvSpPr/>
            <p:nvPr/>
          </p:nvSpPr>
          <p:spPr>
            <a:xfrm>
              <a:off x="9304495" y="1523866"/>
              <a:ext cx="282916" cy="35313"/>
            </a:xfrm>
            <a:custGeom>
              <a:avLst/>
              <a:gdLst>
                <a:gd name="connsiteX0" fmla="*/ 0 w 282916"/>
                <a:gd name="connsiteY0" fmla="*/ 0 h 35313"/>
                <a:gd name="connsiteX1" fmla="*/ 56317 w 282916"/>
                <a:gd name="connsiteY1" fmla="*/ 35314 h 35313"/>
                <a:gd name="connsiteX2" fmla="*/ 282916 w 282916"/>
                <a:gd name="connsiteY2" fmla="*/ 32325 h 3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2916" h="35313">
                  <a:moveTo>
                    <a:pt x="0" y="0"/>
                  </a:moveTo>
                  <a:lnTo>
                    <a:pt x="56317" y="35314"/>
                  </a:lnTo>
                  <a:lnTo>
                    <a:pt x="282916" y="32325"/>
                  </a:lnTo>
                </a:path>
              </a:pathLst>
            </a:custGeom>
            <a:noFill/>
            <a:ln w="14645" cap="rnd">
              <a:solidFill>
                <a:srgbClr val="FFF9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42E191A0-81CD-0650-E4E0-B8C438F03881}"/>
                </a:ext>
              </a:extLst>
            </p:cNvPr>
            <p:cNvSpPr/>
            <p:nvPr/>
          </p:nvSpPr>
          <p:spPr>
            <a:xfrm>
              <a:off x="3902773" y="2094811"/>
              <a:ext cx="87308" cy="1154"/>
            </a:xfrm>
            <a:custGeom>
              <a:avLst/>
              <a:gdLst>
                <a:gd name="connsiteX0" fmla="*/ 0 w 87308"/>
                <a:gd name="connsiteY0" fmla="*/ 1155 h 1154"/>
                <a:gd name="connsiteX1" fmla="*/ 87308 w 87308"/>
                <a:gd name="connsiteY1" fmla="*/ 0 h 1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308" h="1154">
                  <a:moveTo>
                    <a:pt x="0" y="1155"/>
                  </a:moveTo>
                  <a:lnTo>
                    <a:pt x="87308" y="0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0A82F200-A859-E19E-CF4C-792DDDCD6E04}"/>
                </a:ext>
              </a:extLst>
            </p:cNvPr>
            <p:cNvSpPr/>
            <p:nvPr/>
          </p:nvSpPr>
          <p:spPr>
            <a:xfrm>
              <a:off x="3888937" y="2082532"/>
              <a:ext cx="13825" cy="13469"/>
            </a:xfrm>
            <a:custGeom>
              <a:avLst/>
              <a:gdLst>
                <a:gd name="connsiteX0" fmla="*/ 0 w 13825"/>
                <a:gd name="connsiteY0" fmla="*/ 0 h 13469"/>
                <a:gd name="connsiteX1" fmla="*/ 95 w 13825"/>
                <a:gd name="connsiteY1" fmla="*/ 1191 h 13469"/>
                <a:gd name="connsiteX2" fmla="*/ 181 w 13825"/>
                <a:gd name="connsiteY2" fmla="*/ 1976 h 13469"/>
                <a:gd name="connsiteX3" fmla="*/ 383 w 13825"/>
                <a:gd name="connsiteY3" fmla="*/ 3012 h 13469"/>
                <a:gd name="connsiteX4" fmla="*/ 514 w 13825"/>
                <a:gd name="connsiteY4" fmla="*/ 3536 h 13469"/>
                <a:gd name="connsiteX5" fmla="*/ 907 w 13825"/>
                <a:gd name="connsiteY5" fmla="*/ 4667 h 13469"/>
                <a:gd name="connsiteX6" fmla="*/ 1121 w 13825"/>
                <a:gd name="connsiteY6" fmla="*/ 5215 h 13469"/>
                <a:gd name="connsiteX7" fmla="*/ 1645 w 13825"/>
                <a:gd name="connsiteY7" fmla="*/ 6275 h 13469"/>
                <a:gd name="connsiteX8" fmla="*/ 2026 w 13825"/>
                <a:gd name="connsiteY8" fmla="*/ 6977 h 13469"/>
                <a:gd name="connsiteX9" fmla="*/ 2610 w 13825"/>
                <a:gd name="connsiteY9" fmla="*/ 7847 h 13469"/>
                <a:gd name="connsiteX10" fmla="*/ 2943 w 13825"/>
                <a:gd name="connsiteY10" fmla="*/ 8263 h 13469"/>
                <a:gd name="connsiteX11" fmla="*/ 3718 w 13825"/>
                <a:gd name="connsiteY11" fmla="*/ 9156 h 13469"/>
                <a:gd name="connsiteX12" fmla="*/ 4146 w 13825"/>
                <a:gd name="connsiteY12" fmla="*/ 9596 h 13469"/>
                <a:gd name="connsiteX13" fmla="*/ 4575 w 13825"/>
                <a:gd name="connsiteY13" fmla="*/ 10013 h 13469"/>
                <a:gd name="connsiteX14" fmla="*/ 5480 w 13825"/>
                <a:gd name="connsiteY14" fmla="*/ 10775 h 13469"/>
                <a:gd name="connsiteX15" fmla="*/ 5908 w 13825"/>
                <a:gd name="connsiteY15" fmla="*/ 11049 h 13469"/>
                <a:gd name="connsiteX16" fmla="*/ 6527 w 13825"/>
                <a:gd name="connsiteY16" fmla="*/ 11443 h 13469"/>
                <a:gd name="connsiteX17" fmla="*/ 6813 w 13825"/>
                <a:gd name="connsiteY17" fmla="*/ 11621 h 13469"/>
                <a:gd name="connsiteX18" fmla="*/ 7515 w 13825"/>
                <a:gd name="connsiteY18" fmla="*/ 12014 h 13469"/>
                <a:gd name="connsiteX19" fmla="*/ 8599 w 13825"/>
                <a:gd name="connsiteY19" fmla="*/ 12502 h 13469"/>
                <a:gd name="connsiteX20" fmla="*/ 9159 w 13825"/>
                <a:gd name="connsiteY20" fmla="*/ 12705 h 13469"/>
                <a:gd name="connsiteX21" fmla="*/ 10302 w 13825"/>
                <a:gd name="connsiteY21" fmla="*/ 13038 h 13469"/>
                <a:gd name="connsiteX22" fmla="*/ 10802 w 13825"/>
                <a:gd name="connsiteY22" fmla="*/ 13157 h 13469"/>
                <a:gd name="connsiteX23" fmla="*/ 11492 w 13825"/>
                <a:gd name="connsiteY23" fmla="*/ 13289 h 13469"/>
                <a:gd name="connsiteX24" fmla="*/ 11861 w 13825"/>
                <a:gd name="connsiteY24" fmla="*/ 13336 h 13469"/>
                <a:gd name="connsiteX25" fmla="*/ 12635 w 13825"/>
                <a:gd name="connsiteY25" fmla="*/ 13432 h 13469"/>
                <a:gd name="connsiteX26" fmla="*/ 13826 w 13825"/>
                <a:gd name="connsiteY26" fmla="*/ 13470 h 13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825" h="13469">
                  <a:moveTo>
                    <a:pt x="0" y="0"/>
                  </a:moveTo>
                  <a:lnTo>
                    <a:pt x="95" y="1191"/>
                  </a:lnTo>
                  <a:lnTo>
                    <a:pt x="181" y="1976"/>
                  </a:lnTo>
                  <a:lnTo>
                    <a:pt x="383" y="3012"/>
                  </a:lnTo>
                  <a:lnTo>
                    <a:pt x="514" y="3536"/>
                  </a:lnTo>
                  <a:lnTo>
                    <a:pt x="907" y="4667"/>
                  </a:lnTo>
                  <a:lnTo>
                    <a:pt x="1121" y="5215"/>
                  </a:lnTo>
                  <a:lnTo>
                    <a:pt x="1645" y="6275"/>
                  </a:lnTo>
                  <a:lnTo>
                    <a:pt x="2026" y="6977"/>
                  </a:lnTo>
                  <a:lnTo>
                    <a:pt x="2610" y="7847"/>
                  </a:lnTo>
                  <a:lnTo>
                    <a:pt x="2943" y="8263"/>
                  </a:lnTo>
                  <a:lnTo>
                    <a:pt x="3718" y="9156"/>
                  </a:lnTo>
                  <a:lnTo>
                    <a:pt x="4146" y="9596"/>
                  </a:lnTo>
                  <a:lnTo>
                    <a:pt x="4575" y="10013"/>
                  </a:lnTo>
                  <a:lnTo>
                    <a:pt x="5480" y="10775"/>
                  </a:lnTo>
                  <a:lnTo>
                    <a:pt x="5908" y="11049"/>
                  </a:lnTo>
                  <a:lnTo>
                    <a:pt x="6527" y="11443"/>
                  </a:lnTo>
                  <a:lnTo>
                    <a:pt x="6813" y="11621"/>
                  </a:lnTo>
                  <a:lnTo>
                    <a:pt x="7515" y="12014"/>
                  </a:lnTo>
                  <a:lnTo>
                    <a:pt x="8599" y="12502"/>
                  </a:lnTo>
                  <a:lnTo>
                    <a:pt x="9159" y="12705"/>
                  </a:lnTo>
                  <a:lnTo>
                    <a:pt x="10302" y="13038"/>
                  </a:lnTo>
                  <a:lnTo>
                    <a:pt x="10802" y="13157"/>
                  </a:lnTo>
                  <a:lnTo>
                    <a:pt x="11492" y="13289"/>
                  </a:lnTo>
                  <a:lnTo>
                    <a:pt x="11861" y="13336"/>
                  </a:lnTo>
                  <a:lnTo>
                    <a:pt x="12635" y="13432"/>
                  </a:lnTo>
                  <a:lnTo>
                    <a:pt x="13826" y="13470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44A2ACED-0F87-D8CF-FCDD-22C719863975}"/>
                </a:ext>
              </a:extLst>
            </p:cNvPr>
            <p:cNvSpPr/>
            <p:nvPr/>
          </p:nvSpPr>
          <p:spPr>
            <a:xfrm>
              <a:off x="3990069" y="2081015"/>
              <a:ext cx="13471" cy="13828"/>
            </a:xfrm>
            <a:custGeom>
              <a:avLst/>
              <a:gdLst>
                <a:gd name="connsiteX0" fmla="*/ 0 w 13471"/>
                <a:gd name="connsiteY0" fmla="*/ 13829 h 13828"/>
                <a:gd name="connsiteX1" fmla="*/ 1179 w 13471"/>
                <a:gd name="connsiteY1" fmla="*/ 13753 h 13828"/>
                <a:gd name="connsiteX2" fmla="*/ 1977 w 13471"/>
                <a:gd name="connsiteY2" fmla="*/ 13634 h 13828"/>
                <a:gd name="connsiteX3" fmla="*/ 3001 w 13471"/>
                <a:gd name="connsiteY3" fmla="*/ 13443 h 13828"/>
                <a:gd name="connsiteX4" fmla="*/ 3537 w 13471"/>
                <a:gd name="connsiteY4" fmla="*/ 13300 h 13828"/>
                <a:gd name="connsiteX5" fmla="*/ 4644 w 13471"/>
                <a:gd name="connsiteY5" fmla="*/ 12943 h 13828"/>
                <a:gd name="connsiteX6" fmla="*/ 5216 w 13471"/>
                <a:gd name="connsiteY6" fmla="*/ 12729 h 13828"/>
                <a:gd name="connsiteX7" fmla="*/ 6275 w 13471"/>
                <a:gd name="connsiteY7" fmla="*/ 12205 h 13828"/>
                <a:gd name="connsiteX8" fmla="*/ 6977 w 13471"/>
                <a:gd name="connsiteY8" fmla="*/ 11800 h 13828"/>
                <a:gd name="connsiteX9" fmla="*/ 7847 w 13471"/>
                <a:gd name="connsiteY9" fmla="*/ 11205 h 13828"/>
                <a:gd name="connsiteX10" fmla="*/ 8264 w 13471"/>
                <a:gd name="connsiteY10" fmla="*/ 10907 h 13828"/>
                <a:gd name="connsiteX11" fmla="*/ 9181 w 13471"/>
                <a:gd name="connsiteY11" fmla="*/ 10133 h 13828"/>
                <a:gd name="connsiteX12" fmla="*/ 9597 w 13471"/>
                <a:gd name="connsiteY12" fmla="*/ 9704 h 13828"/>
                <a:gd name="connsiteX13" fmla="*/ 9990 w 13471"/>
                <a:gd name="connsiteY13" fmla="*/ 9252 h 13828"/>
                <a:gd name="connsiteX14" fmla="*/ 10740 w 13471"/>
                <a:gd name="connsiteY14" fmla="*/ 8336 h 13828"/>
                <a:gd name="connsiteX15" fmla="*/ 11049 w 13471"/>
                <a:gd name="connsiteY15" fmla="*/ 7907 h 13828"/>
                <a:gd name="connsiteX16" fmla="*/ 11442 w 13471"/>
                <a:gd name="connsiteY16" fmla="*/ 7323 h 13828"/>
                <a:gd name="connsiteX17" fmla="*/ 11621 w 13471"/>
                <a:gd name="connsiteY17" fmla="*/ 7038 h 13828"/>
                <a:gd name="connsiteX18" fmla="*/ 12013 w 13471"/>
                <a:gd name="connsiteY18" fmla="*/ 6311 h 13828"/>
                <a:gd name="connsiteX19" fmla="*/ 12502 w 13471"/>
                <a:gd name="connsiteY19" fmla="*/ 5251 h 13828"/>
                <a:gd name="connsiteX20" fmla="*/ 12705 w 13471"/>
                <a:gd name="connsiteY20" fmla="*/ 4691 h 13828"/>
                <a:gd name="connsiteX21" fmla="*/ 13038 w 13471"/>
                <a:gd name="connsiteY21" fmla="*/ 3548 h 13828"/>
                <a:gd name="connsiteX22" fmla="*/ 13157 w 13471"/>
                <a:gd name="connsiteY22" fmla="*/ 3012 h 13828"/>
                <a:gd name="connsiteX23" fmla="*/ 13289 w 13471"/>
                <a:gd name="connsiteY23" fmla="*/ 2321 h 13828"/>
                <a:gd name="connsiteX24" fmla="*/ 13327 w 13471"/>
                <a:gd name="connsiteY24" fmla="*/ 1976 h 13828"/>
                <a:gd name="connsiteX25" fmla="*/ 13434 w 13471"/>
                <a:gd name="connsiteY25" fmla="*/ 1191 h 13828"/>
                <a:gd name="connsiteX26" fmla="*/ 13472 w 13471"/>
                <a:gd name="connsiteY26" fmla="*/ 0 h 1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471" h="13828">
                  <a:moveTo>
                    <a:pt x="0" y="13829"/>
                  </a:moveTo>
                  <a:lnTo>
                    <a:pt x="1179" y="13753"/>
                  </a:lnTo>
                  <a:lnTo>
                    <a:pt x="1977" y="13634"/>
                  </a:lnTo>
                  <a:lnTo>
                    <a:pt x="3001" y="13443"/>
                  </a:lnTo>
                  <a:lnTo>
                    <a:pt x="3537" y="13300"/>
                  </a:lnTo>
                  <a:lnTo>
                    <a:pt x="4644" y="12943"/>
                  </a:lnTo>
                  <a:lnTo>
                    <a:pt x="5216" y="12729"/>
                  </a:lnTo>
                  <a:lnTo>
                    <a:pt x="6275" y="12205"/>
                  </a:lnTo>
                  <a:lnTo>
                    <a:pt x="6977" y="11800"/>
                  </a:lnTo>
                  <a:lnTo>
                    <a:pt x="7847" y="11205"/>
                  </a:lnTo>
                  <a:lnTo>
                    <a:pt x="8264" y="10907"/>
                  </a:lnTo>
                  <a:lnTo>
                    <a:pt x="9181" y="10133"/>
                  </a:lnTo>
                  <a:lnTo>
                    <a:pt x="9597" y="9704"/>
                  </a:lnTo>
                  <a:lnTo>
                    <a:pt x="9990" y="9252"/>
                  </a:lnTo>
                  <a:lnTo>
                    <a:pt x="10740" y="8336"/>
                  </a:lnTo>
                  <a:lnTo>
                    <a:pt x="11049" y="7907"/>
                  </a:lnTo>
                  <a:lnTo>
                    <a:pt x="11442" y="7323"/>
                  </a:lnTo>
                  <a:lnTo>
                    <a:pt x="11621" y="7038"/>
                  </a:lnTo>
                  <a:lnTo>
                    <a:pt x="12013" y="6311"/>
                  </a:lnTo>
                  <a:lnTo>
                    <a:pt x="12502" y="5251"/>
                  </a:lnTo>
                  <a:lnTo>
                    <a:pt x="12705" y="4691"/>
                  </a:lnTo>
                  <a:lnTo>
                    <a:pt x="13038" y="3548"/>
                  </a:lnTo>
                  <a:lnTo>
                    <a:pt x="13157" y="3012"/>
                  </a:lnTo>
                  <a:lnTo>
                    <a:pt x="13289" y="2321"/>
                  </a:lnTo>
                  <a:lnTo>
                    <a:pt x="13327" y="1976"/>
                  </a:lnTo>
                  <a:lnTo>
                    <a:pt x="13434" y="1191"/>
                  </a:lnTo>
                  <a:lnTo>
                    <a:pt x="13472" y="0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016DAF64-3777-F125-0D8C-A4F27FC389D6}"/>
                </a:ext>
              </a:extLst>
            </p:cNvPr>
            <p:cNvSpPr/>
            <p:nvPr/>
          </p:nvSpPr>
          <p:spPr>
            <a:xfrm>
              <a:off x="2461889" y="2285295"/>
              <a:ext cx="27622" cy="38362"/>
            </a:xfrm>
            <a:custGeom>
              <a:avLst/>
              <a:gdLst>
                <a:gd name="connsiteX0" fmla="*/ 1 w 27622"/>
                <a:gd name="connsiteY0" fmla="*/ 7085 h 38362"/>
                <a:gd name="connsiteX1" fmla="*/ 334 w 27622"/>
                <a:gd name="connsiteY1" fmla="*/ 31636 h 38362"/>
                <a:gd name="connsiteX2" fmla="*/ 893 w 27622"/>
                <a:gd name="connsiteY2" fmla="*/ 34243 h 38362"/>
                <a:gd name="connsiteX3" fmla="*/ 2406 w 27622"/>
                <a:gd name="connsiteY3" fmla="*/ 36446 h 38362"/>
                <a:gd name="connsiteX4" fmla="*/ 4620 w 27622"/>
                <a:gd name="connsiteY4" fmla="*/ 37875 h 38362"/>
                <a:gd name="connsiteX5" fmla="*/ 7239 w 27622"/>
                <a:gd name="connsiteY5" fmla="*/ 38362 h 38362"/>
                <a:gd name="connsiteX6" fmla="*/ 20896 w 27622"/>
                <a:gd name="connsiteY6" fmla="*/ 38184 h 38362"/>
                <a:gd name="connsiteX7" fmla="*/ 23503 w 27622"/>
                <a:gd name="connsiteY7" fmla="*/ 37624 h 38362"/>
                <a:gd name="connsiteX8" fmla="*/ 25682 w 27622"/>
                <a:gd name="connsiteY8" fmla="*/ 36136 h 38362"/>
                <a:gd name="connsiteX9" fmla="*/ 27135 w 27622"/>
                <a:gd name="connsiteY9" fmla="*/ 33897 h 38362"/>
                <a:gd name="connsiteX10" fmla="*/ 27622 w 27622"/>
                <a:gd name="connsiteY10" fmla="*/ 31278 h 38362"/>
                <a:gd name="connsiteX11" fmla="*/ 27302 w 27622"/>
                <a:gd name="connsiteY11" fmla="*/ 6727 h 38362"/>
                <a:gd name="connsiteX12" fmla="*/ 26741 w 27622"/>
                <a:gd name="connsiteY12" fmla="*/ 4120 h 38362"/>
                <a:gd name="connsiteX13" fmla="*/ 25229 w 27622"/>
                <a:gd name="connsiteY13" fmla="*/ 1941 h 38362"/>
                <a:gd name="connsiteX14" fmla="*/ 23015 w 27622"/>
                <a:gd name="connsiteY14" fmla="*/ 465 h 38362"/>
                <a:gd name="connsiteX15" fmla="*/ 20383 w 27622"/>
                <a:gd name="connsiteY15" fmla="*/ 0 h 38362"/>
                <a:gd name="connsiteX16" fmla="*/ 6739 w 27622"/>
                <a:gd name="connsiteY16" fmla="*/ 179 h 38362"/>
                <a:gd name="connsiteX17" fmla="*/ 4131 w 27622"/>
                <a:gd name="connsiteY17" fmla="*/ 715 h 38362"/>
                <a:gd name="connsiteX18" fmla="*/ 1953 w 27622"/>
                <a:gd name="connsiteY18" fmla="*/ 2251 h 38362"/>
                <a:gd name="connsiteX19" fmla="*/ 500 w 27622"/>
                <a:gd name="connsiteY19" fmla="*/ 4466 h 38362"/>
                <a:gd name="connsiteX20" fmla="*/ 0 w 27622"/>
                <a:gd name="connsiteY20" fmla="*/ 7085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62">
                  <a:moveTo>
                    <a:pt x="1" y="7085"/>
                  </a:moveTo>
                  <a:lnTo>
                    <a:pt x="334" y="31636"/>
                  </a:lnTo>
                  <a:lnTo>
                    <a:pt x="893" y="34243"/>
                  </a:lnTo>
                  <a:lnTo>
                    <a:pt x="2406" y="36446"/>
                  </a:lnTo>
                  <a:lnTo>
                    <a:pt x="4620" y="37875"/>
                  </a:lnTo>
                  <a:lnTo>
                    <a:pt x="7239" y="38362"/>
                  </a:lnTo>
                  <a:lnTo>
                    <a:pt x="20896" y="38184"/>
                  </a:lnTo>
                  <a:lnTo>
                    <a:pt x="23503" y="37624"/>
                  </a:lnTo>
                  <a:lnTo>
                    <a:pt x="25682" y="36136"/>
                  </a:lnTo>
                  <a:lnTo>
                    <a:pt x="27135" y="33897"/>
                  </a:lnTo>
                  <a:lnTo>
                    <a:pt x="27622" y="31278"/>
                  </a:lnTo>
                  <a:lnTo>
                    <a:pt x="27302" y="6727"/>
                  </a:lnTo>
                  <a:lnTo>
                    <a:pt x="26741" y="4120"/>
                  </a:lnTo>
                  <a:lnTo>
                    <a:pt x="25229" y="1941"/>
                  </a:lnTo>
                  <a:lnTo>
                    <a:pt x="23015" y="465"/>
                  </a:lnTo>
                  <a:lnTo>
                    <a:pt x="20383" y="0"/>
                  </a:lnTo>
                  <a:lnTo>
                    <a:pt x="6739" y="179"/>
                  </a:lnTo>
                  <a:lnTo>
                    <a:pt x="4131" y="715"/>
                  </a:lnTo>
                  <a:lnTo>
                    <a:pt x="1953" y="2251"/>
                  </a:lnTo>
                  <a:lnTo>
                    <a:pt x="500" y="4466"/>
                  </a:lnTo>
                  <a:lnTo>
                    <a:pt x="0" y="708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DBDA2F43-EE96-D351-290C-6F4D7DB2BE2C}"/>
                </a:ext>
              </a:extLst>
            </p:cNvPr>
            <p:cNvSpPr/>
            <p:nvPr/>
          </p:nvSpPr>
          <p:spPr>
            <a:xfrm>
              <a:off x="2571023" y="2283855"/>
              <a:ext cx="27610" cy="38361"/>
            </a:xfrm>
            <a:custGeom>
              <a:avLst/>
              <a:gdLst>
                <a:gd name="connsiteX0" fmla="*/ 0 w 27610"/>
                <a:gd name="connsiteY0" fmla="*/ 7084 h 38361"/>
                <a:gd name="connsiteX1" fmla="*/ 321 w 27610"/>
                <a:gd name="connsiteY1" fmla="*/ 31635 h 38361"/>
                <a:gd name="connsiteX2" fmla="*/ 881 w 27610"/>
                <a:gd name="connsiteY2" fmla="*/ 34242 h 38361"/>
                <a:gd name="connsiteX3" fmla="*/ 2393 w 27610"/>
                <a:gd name="connsiteY3" fmla="*/ 36445 h 38361"/>
                <a:gd name="connsiteX4" fmla="*/ 4632 w 27610"/>
                <a:gd name="connsiteY4" fmla="*/ 37874 h 38361"/>
                <a:gd name="connsiteX5" fmla="*/ 7239 w 27610"/>
                <a:gd name="connsiteY5" fmla="*/ 38361 h 38361"/>
                <a:gd name="connsiteX6" fmla="*/ 20884 w 27610"/>
                <a:gd name="connsiteY6" fmla="*/ 38183 h 38361"/>
                <a:gd name="connsiteX7" fmla="*/ 23491 w 27610"/>
                <a:gd name="connsiteY7" fmla="*/ 37623 h 38361"/>
                <a:gd name="connsiteX8" fmla="*/ 25694 w 27610"/>
                <a:gd name="connsiteY8" fmla="*/ 36135 h 38361"/>
                <a:gd name="connsiteX9" fmla="*/ 27122 w 27610"/>
                <a:gd name="connsiteY9" fmla="*/ 33897 h 38361"/>
                <a:gd name="connsiteX10" fmla="*/ 27610 w 27610"/>
                <a:gd name="connsiteY10" fmla="*/ 31277 h 38361"/>
                <a:gd name="connsiteX11" fmla="*/ 27289 w 27610"/>
                <a:gd name="connsiteY11" fmla="*/ 6727 h 38361"/>
                <a:gd name="connsiteX12" fmla="*/ 26729 w 27610"/>
                <a:gd name="connsiteY12" fmla="*/ 4119 h 38361"/>
                <a:gd name="connsiteX13" fmla="*/ 25241 w 27610"/>
                <a:gd name="connsiteY13" fmla="*/ 1940 h 38361"/>
                <a:gd name="connsiteX14" fmla="*/ 23002 w 27610"/>
                <a:gd name="connsiteY14" fmla="*/ 464 h 38361"/>
                <a:gd name="connsiteX15" fmla="*/ 20383 w 27610"/>
                <a:gd name="connsiteY15" fmla="*/ 0 h 38361"/>
                <a:gd name="connsiteX16" fmla="*/ 6727 w 27610"/>
                <a:gd name="connsiteY16" fmla="*/ 178 h 38361"/>
                <a:gd name="connsiteX17" fmla="*/ 4143 w 27610"/>
                <a:gd name="connsiteY17" fmla="*/ 714 h 38361"/>
                <a:gd name="connsiteX18" fmla="*/ 1940 w 27610"/>
                <a:gd name="connsiteY18" fmla="*/ 2250 h 38361"/>
                <a:gd name="connsiteX19" fmla="*/ 488 w 27610"/>
                <a:gd name="connsiteY19" fmla="*/ 4465 h 38361"/>
                <a:gd name="connsiteX20" fmla="*/ 0 w 27610"/>
                <a:gd name="connsiteY20" fmla="*/ 7084 h 3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10" h="38361">
                  <a:moveTo>
                    <a:pt x="0" y="7084"/>
                  </a:moveTo>
                  <a:lnTo>
                    <a:pt x="321" y="31635"/>
                  </a:lnTo>
                  <a:lnTo>
                    <a:pt x="881" y="34242"/>
                  </a:lnTo>
                  <a:lnTo>
                    <a:pt x="2393" y="36445"/>
                  </a:lnTo>
                  <a:lnTo>
                    <a:pt x="4632" y="37874"/>
                  </a:lnTo>
                  <a:lnTo>
                    <a:pt x="7239" y="38361"/>
                  </a:lnTo>
                  <a:lnTo>
                    <a:pt x="20884" y="38183"/>
                  </a:lnTo>
                  <a:lnTo>
                    <a:pt x="23491" y="37623"/>
                  </a:lnTo>
                  <a:lnTo>
                    <a:pt x="25694" y="36135"/>
                  </a:lnTo>
                  <a:lnTo>
                    <a:pt x="27122" y="33897"/>
                  </a:lnTo>
                  <a:lnTo>
                    <a:pt x="27610" y="31277"/>
                  </a:lnTo>
                  <a:lnTo>
                    <a:pt x="27289" y="6727"/>
                  </a:lnTo>
                  <a:lnTo>
                    <a:pt x="26729" y="4119"/>
                  </a:lnTo>
                  <a:lnTo>
                    <a:pt x="25241" y="1940"/>
                  </a:lnTo>
                  <a:lnTo>
                    <a:pt x="23002" y="464"/>
                  </a:lnTo>
                  <a:lnTo>
                    <a:pt x="20383" y="0"/>
                  </a:lnTo>
                  <a:lnTo>
                    <a:pt x="6727" y="178"/>
                  </a:lnTo>
                  <a:lnTo>
                    <a:pt x="4143" y="714"/>
                  </a:lnTo>
                  <a:lnTo>
                    <a:pt x="1940" y="2250"/>
                  </a:lnTo>
                  <a:lnTo>
                    <a:pt x="488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1C338F9C-D2D8-CDE2-696F-BFE0640A72C0}"/>
                </a:ext>
              </a:extLst>
            </p:cNvPr>
            <p:cNvSpPr/>
            <p:nvPr/>
          </p:nvSpPr>
          <p:spPr>
            <a:xfrm>
              <a:off x="3767660" y="1982104"/>
              <a:ext cx="27585" cy="38361"/>
            </a:xfrm>
            <a:custGeom>
              <a:avLst/>
              <a:gdLst>
                <a:gd name="connsiteX0" fmla="*/ 20884 w 27585"/>
                <a:gd name="connsiteY0" fmla="*/ 38182 h 38361"/>
                <a:gd name="connsiteX1" fmla="*/ 7239 w 27585"/>
                <a:gd name="connsiteY1" fmla="*/ 38361 h 38361"/>
                <a:gd name="connsiteX2" fmla="*/ 4608 w 27585"/>
                <a:gd name="connsiteY2" fmla="*/ 37873 h 38361"/>
                <a:gd name="connsiteX3" fmla="*/ 2369 w 27585"/>
                <a:gd name="connsiteY3" fmla="*/ 36420 h 38361"/>
                <a:gd name="connsiteX4" fmla="*/ 857 w 27585"/>
                <a:gd name="connsiteY4" fmla="*/ 34218 h 38361"/>
                <a:gd name="connsiteX5" fmla="*/ 321 w 27585"/>
                <a:gd name="connsiteY5" fmla="*/ 31634 h 38361"/>
                <a:gd name="connsiteX6" fmla="*/ 0 w 27585"/>
                <a:gd name="connsiteY6" fmla="*/ 7059 h 38361"/>
                <a:gd name="connsiteX7" fmla="*/ 464 w 27585"/>
                <a:gd name="connsiteY7" fmla="*/ 4464 h 38361"/>
                <a:gd name="connsiteX8" fmla="*/ 1916 w 27585"/>
                <a:gd name="connsiteY8" fmla="*/ 2226 h 38361"/>
                <a:gd name="connsiteX9" fmla="*/ 4119 w 27585"/>
                <a:gd name="connsiteY9" fmla="*/ 713 h 38361"/>
                <a:gd name="connsiteX10" fmla="*/ 6739 w 27585"/>
                <a:gd name="connsiteY10" fmla="*/ 178 h 38361"/>
                <a:gd name="connsiteX11" fmla="*/ 20383 w 27585"/>
                <a:gd name="connsiteY11" fmla="*/ 0 h 38361"/>
                <a:gd name="connsiteX12" fmla="*/ 22979 w 27585"/>
                <a:gd name="connsiteY12" fmla="*/ 464 h 38361"/>
                <a:gd name="connsiteX13" fmla="*/ 25217 w 27585"/>
                <a:gd name="connsiteY13" fmla="*/ 1916 h 38361"/>
                <a:gd name="connsiteX14" fmla="*/ 26729 w 27585"/>
                <a:gd name="connsiteY14" fmla="*/ 4119 h 38361"/>
                <a:gd name="connsiteX15" fmla="*/ 27264 w 27585"/>
                <a:gd name="connsiteY15" fmla="*/ 6703 h 38361"/>
                <a:gd name="connsiteX16" fmla="*/ 27585 w 27585"/>
                <a:gd name="connsiteY16" fmla="*/ 31277 h 38361"/>
                <a:gd name="connsiteX17" fmla="*/ 27122 w 27585"/>
                <a:gd name="connsiteY17" fmla="*/ 33873 h 38361"/>
                <a:gd name="connsiteX18" fmla="*/ 25669 w 27585"/>
                <a:gd name="connsiteY18" fmla="*/ 36111 h 38361"/>
                <a:gd name="connsiteX19" fmla="*/ 23466 w 27585"/>
                <a:gd name="connsiteY19" fmla="*/ 37623 h 38361"/>
                <a:gd name="connsiteX20" fmla="*/ 20883 w 27585"/>
                <a:gd name="connsiteY20" fmla="*/ 38183 h 3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5" h="38361">
                  <a:moveTo>
                    <a:pt x="20884" y="38182"/>
                  </a:moveTo>
                  <a:lnTo>
                    <a:pt x="7239" y="38361"/>
                  </a:lnTo>
                  <a:lnTo>
                    <a:pt x="4608" y="37873"/>
                  </a:lnTo>
                  <a:lnTo>
                    <a:pt x="2369" y="36420"/>
                  </a:lnTo>
                  <a:lnTo>
                    <a:pt x="857" y="34218"/>
                  </a:lnTo>
                  <a:lnTo>
                    <a:pt x="321" y="31634"/>
                  </a:lnTo>
                  <a:lnTo>
                    <a:pt x="0" y="7059"/>
                  </a:lnTo>
                  <a:lnTo>
                    <a:pt x="464" y="4464"/>
                  </a:lnTo>
                  <a:lnTo>
                    <a:pt x="1916" y="2226"/>
                  </a:lnTo>
                  <a:lnTo>
                    <a:pt x="4119" y="713"/>
                  </a:lnTo>
                  <a:lnTo>
                    <a:pt x="6739" y="178"/>
                  </a:lnTo>
                  <a:lnTo>
                    <a:pt x="20383" y="0"/>
                  </a:lnTo>
                  <a:lnTo>
                    <a:pt x="22979" y="464"/>
                  </a:lnTo>
                  <a:lnTo>
                    <a:pt x="25217" y="1916"/>
                  </a:lnTo>
                  <a:lnTo>
                    <a:pt x="26729" y="4119"/>
                  </a:lnTo>
                  <a:lnTo>
                    <a:pt x="27264" y="6703"/>
                  </a:lnTo>
                  <a:lnTo>
                    <a:pt x="27585" y="31277"/>
                  </a:lnTo>
                  <a:lnTo>
                    <a:pt x="27122" y="33873"/>
                  </a:lnTo>
                  <a:lnTo>
                    <a:pt x="25669" y="36111"/>
                  </a:lnTo>
                  <a:lnTo>
                    <a:pt x="23466" y="37623"/>
                  </a:lnTo>
                  <a:lnTo>
                    <a:pt x="20883" y="38183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5B624167-6525-550D-69FA-1B316D6DC26B}"/>
                </a:ext>
              </a:extLst>
            </p:cNvPr>
            <p:cNvSpPr/>
            <p:nvPr/>
          </p:nvSpPr>
          <p:spPr>
            <a:xfrm>
              <a:off x="2516457" y="2284570"/>
              <a:ext cx="27622" cy="38373"/>
            </a:xfrm>
            <a:custGeom>
              <a:avLst/>
              <a:gdLst>
                <a:gd name="connsiteX0" fmla="*/ 20883 w 27622"/>
                <a:gd name="connsiteY0" fmla="*/ 38195 h 38373"/>
                <a:gd name="connsiteX1" fmla="*/ 7239 w 27622"/>
                <a:gd name="connsiteY1" fmla="*/ 38374 h 38373"/>
                <a:gd name="connsiteX2" fmla="*/ 4643 w 27622"/>
                <a:gd name="connsiteY2" fmla="*/ 37874 h 38373"/>
                <a:gd name="connsiteX3" fmla="*/ 2405 w 27622"/>
                <a:gd name="connsiteY3" fmla="*/ 36457 h 38373"/>
                <a:gd name="connsiteX4" fmla="*/ 892 w 27622"/>
                <a:gd name="connsiteY4" fmla="*/ 34254 h 38373"/>
                <a:gd name="connsiteX5" fmla="*/ 321 w 27622"/>
                <a:gd name="connsiteY5" fmla="*/ 31647 h 38373"/>
                <a:gd name="connsiteX6" fmla="*/ 0 w 27622"/>
                <a:gd name="connsiteY6" fmla="*/ 7096 h 38373"/>
                <a:gd name="connsiteX7" fmla="*/ 500 w 27622"/>
                <a:gd name="connsiteY7" fmla="*/ 4477 h 38373"/>
                <a:gd name="connsiteX8" fmla="*/ 1953 w 27622"/>
                <a:gd name="connsiteY8" fmla="*/ 2262 h 38373"/>
                <a:gd name="connsiteX9" fmla="*/ 4143 w 27622"/>
                <a:gd name="connsiteY9" fmla="*/ 714 h 38373"/>
                <a:gd name="connsiteX10" fmla="*/ 6739 w 27622"/>
                <a:gd name="connsiteY10" fmla="*/ 179 h 38373"/>
                <a:gd name="connsiteX11" fmla="*/ 20384 w 27622"/>
                <a:gd name="connsiteY11" fmla="*/ 0 h 38373"/>
                <a:gd name="connsiteX12" fmla="*/ 23003 w 27622"/>
                <a:gd name="connsiteY12" fmla="*/ 465 h 38373"/>
                <a:gd name="connsiteX13" fmla="*/ 25217 w 27622"/>
                <a:gd name="connsiteY13" fmla="*/ 1953 h 38373"/>
                <a:gd name="connsiteX14" fmla="*/ 26730 w 27622"/>
                <a:gd name="connsiteY14" fmla="*/ 4132 h 38373"/>
                <a:gd name="connsiteX15" fmla="*/ 27301 w 27622"/>
                <a:gd name="connsiteY15" fmla="*/ 6739 h 38373"/>
                <a:gd name="connsiteX16" fmla="*/ 27623 w 27622"/>
                <a:gd name="connsiteY16" fmla="*/ 31278 h 38373"/>
                <a:gd name="connsiteX17" fmla="*/ 27123 w 27622"/>
                <a:gd name="connsiteY17" fmla="*/ 33909 h 38373"/>
                <a:gd name="connsiteX18" fmla="*/ 25670 w 27622"/>
                <a:gd name="connsiteY18" fmla="*/ 36148 h 38373"/>
                <a:gd name="connsiteX19" fmla="*/ 23503 w 27622"/>
                <a:gd name="connsiteY19" fmla="*/ 37624 h 38373"/>
                <a:gd name="connsiteX20" fmla="*/ 20884 w 27622"/>
                <a:gd name="connsiteY20" fmla="*/ 38196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73">
                  <a:moveTo>
                    <a:pt x="20883" y="38195"/>
                  </a:moveTo>
                  <a:lnTo>
                    <a:pt x="7239" y="38374"/>
                  </a:lnTo>
                  <a:lnTo>
                    <a:pt x="4643" y="37874"/>
                  </a:lnTo>
                  <a:lnTo>
                    <a:pt x="2405" y="36457"/>
                  </a:lnTo>
                  <a:lnTo>
                    <a:pt x="892" y="34254"/>
                  </a:lnTo>
                  <a:lnTo>
                    <a:pt x="321" y="31647"/>
                  </a:lnTo>
                  <a:lnTo>
                    <a:pt x="0" y="7096"/>
                  </a:lnTo>
                  <a:lnTo>
                    <a:pt x="500" y="4477"/>
                  </a:lnTo>
                  <a:lnTo>
                    <a:pt x="1953" y="2262"/>
                  </a:lnTo>
                  <a:lnTo>
                    <a:pt x="4143" y="714"/>
                  </a:lnTo>
                  <a:lnTo>
                    <a:pt x="6739" y="179"/>
                  </a:lnTo>
                  <a:lnTo>
                    <a:pt x="20384" y="0"/>
                  </a:lnTo>
                  <a:lnTo>
                    <a:pt x="23003" y="465"/>
                  </a:lnTo>
                  <a:lnTo>
                    <a:pt x="25217" y="1953"/>
                  </a:lnTo>
                  <a:lnTo>
                    <a:pt x="26730" y="4132"/>
                  </a:lnTo>
                  <a:lnTo>
                    <a:pt x="27301" y="6739"/>
                  </a:lnTo>
                  <a:lnTo>
                    <a:pt x="27623" y="31278"/>
                  </a:lnTo>
                  <a:lnTo>
                    <a:pt x="27123" y="33909"/>
                  </a:lnTo>
                  <a:lnTo>
                    <a:pt x="25670" y="36148"/>
                  </a:lnTo>
                  <a:lnTo>
                    <a:pt x="23503" y="37624"/>
                  </a:lnTo>
                  <a:lnTo>
                    <a:pt x="20884" y="381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7DDEAE21-2A71-75EE-CC11-966AB49C058F}"/>
                </a:ext>
              </a:extLst>
            </p:cNvPr>
            <p:cNvSpPr/>
            <p:nvPr/>
          </p:nvSpPr>
          <p:spPr>
            <a:xfrm>
              <a:off x="3549407" y="1984985"/>
              <a:ext cx="27598" cy="38361"/>
            </a:xfrm>
            <a:custGeom>
              <a:avLst/>
              <a:gdLst>
                <a:gd name="connsiteX0" fmla="*/ 20859 w 27598"/>
                <a:gd name="connsiteY0" fmla="*/ 38183 h 38361"/>
                <a:gd name="connsiteX1" fmla="*/ 7239 w 27598"/>
                <a:gd name="connsiteY1" fmla="*/ 38361 h 38361"/>
                <a:gd name="connsiteX2" fmla="*/ 4619 w 27598"/>
                <a:gd name="connsiteY2" fmla="*/ 37874 h 38361"/>
                <a:gd name="connsiteX3" fmla="*/ 2381 w 27598"/>
                <a:gd name="connsiteY3" fmla="*/ 36421 h 38361"/>
                <a:gd name="connsiteX4" fmla="*/ 869 w 27598"/>
                <a:gd name="connsiteY4" fmla="*/ 34219 h 38361"/>
                <a:gd name="connsiteX5" fmla="*/ 333 w 27598"/>
                <a:gd name="connsiteY5" fmla="*/ 31635 h 38361"/>
                <a:gd name="connsiteX6" fmla="*/ 0 w 27598"/>
                <a:gd name="connsiteY6" fmla="*/ 7060 h 38361"/>
                <a:gd name="connsiteX7" fmla="*/ 476 w 27598"/>
                <a:gd name="connsiteY7" fmla="*/ 4465 h 38361"/>
                <a:gd name="connsiteX8" fmla="*/ 1929 w 27598"/>
                <a:gd name="connsiteY8" fmla="*/ 2226 h 38361"/>
                <a:gd name="connsiteX9" fmla="*/ 4131 w 27598"/>
                <a:gd name="connsiteY9" fmla="*/ 714 h 38361"/>
                <a:gd name="connsiteX10" fmla="*/ 6739 w 27598"/>
                <a:gd name="connsiteY10" fmla="*/ 178 h 38361"/>
                <a:gd name="connsiteX11" fmla="*/ 20360 w 27598"/>
                <a:gd name="connsiteY11" fmla="*/ 0 h 38361"/>
                <a:gd name="connsiteX12" fmla="*/ 22979 w 27598"/>
                <a:gd name="connsiteY12" fmla="*/ 464 h 38361"/>
                <a:gd name="connsiteX13" fmla="*/ 25229 w 27598"/>
                <a:gd name="connsiteY13" fmla="*/ 1916 h 38361"/>
                <a:gd name="connsiteX14" fmla="*/ 26706 w 27598"/>
                <a:gd name="connsiteY14" fmla="*/ 4119 h 38361"/>
                <a:gd name="connsiteX15" fmla="*/ 27277 w 27598"/>
                <a:gd name="connsiteY15" fmla="*/ 6703 h 38361"/>
                <a:gd name="connsiteX16" fmla="*/ 27598 w 27598"/>
                <a:gd name="connsiteY16" fmla="*/ 31277 h 38361"/>
                <a:gd name="connsiteX17" fmla="*/ 27098 w 27598"/>
                <a:gd name="connsiteY17" fmla="*/ 33873 h 38361"/>
                <a:gd name="connsiteX18" fmla="*/ 25681 w 27598"/>
                <a:gd name="connsiteY18" fmla="*/ 36111 h 38361"/>
                <a:gd name="connsiteX19" fmla="*/ 23479 w 27598"/>
                <a:gd name="connsiteY19" fmla="*/ 37623 h 38361"/>
                <a:gd name="connsiteX20" fmla="*/ 20859 w 27598"/>
                <a:gd name="connsiteY20" fmla="*/ 38183 h 3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8" h="38361">
                  <a:moveTo>
                    <a:pt x="20859" y="38183"/>
                  </a:moveTo>
                  <a:lnTo>
                    <a:pt x="7239" y="38361"/>
                  </a:lnTo>
                  <a:lnTo>
                    <a:pt x="4619" y="37874"/>
                  </a:lnTo>
                  <a:lnTo>
                    <a:pt x="2381" y="36421"/>
                  </a:lnTo>
                  <a:lnTo>
                    <a:pt x="869" y="34219"/>
                  </a:lnTo>
                  <a:lnTo>
                    <a:pt x="333" y="31635"/>
                  </a:lnTo>
                  <a:lnTo>
                    <a:pt x="0" y="7060"/>
                  </a:lnTo>
                  <a:lnTo>
                    <a:pt x="476" y="4465"/>
                  </a:lnTo>
                  <a:lnTo>
                    <a:pt x="1929" y="2226"/>
                  </a:lnTo>
                  <a:lnTo>
                    <a:pt x="4131" y="714"/>
                  </a:lnTo>
                  <a:lnTo>
                    <a:pt x="6739" y="178"/>
                  </a:lnTo>
                  <a:lnTo>
                    <a:pt x="20360" y="0"/>
                  </a:lnTo>
                  <a:lnTo>
                    <a:pt x="22979" y="464"/>
                  </a:lnTo>
                  <a:lnTo>
                    <a:pt x="25229" y="1916"/>
                  </a:lnTo>
                  <a:lnTo>
                    <a:pt x="26706" y="4119"/>
                  </a:lnTo>
                  <a:lnTo>
                    <a:pt x="27277" y="6703"/>
                  </a:lnTo>
                  <a:lnTo>
                    <a:pt x="27598" y="31277"/>
                  </a:lnTo>
                  <a:lnTo>
                    <a:pt x="27098" y="33873"/>
                  </a:lnTo>
                  <a:lnTo>
                    <a:pt x="25681" y="36111"/>
                  </a:lnTo>
                  <a:lnTo>
                    <a:pt x="23479" y="37623"/>
                  </a:lnTo>
                  <a:lnTo>
                    <a:pt x="20859" y="38183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AED24DF6-4F41-C700-BA35-0B7F975D2B4E}"/>
                </a:ext>
              </a:extLst>
            </p:cNvPr>
            <p:cNvSpPr/>
            <p:nvPr/>
          </p:nvSpPr>
          <p:spPr>
            <a:xfrm>
              <a:off x="3713094" y="1982817"/>
              <a:ext cx="27599" cy="38373"/>
            </a:xfrm>
            <a:custGeom>
              <a:avLst/>
              <a:gdLst>
                <a:gd name="connsiteX0" fmla="*/ 20859 w 27599"/>
                <a:gd name="connsiteY0" fmla="*/ 38196 h 38373"/>
                <a:gd name="connsiteX1" fmla="*/ 7239 w 27599"/>
                <a:gd name="connsiteY1" fmla="*/ 38374 h 38373"/>
                <a:gd name="connsiteX2" fmla="*/ 4619 w 27599"/>
                <a:gd name="connsiteY2" fmla="*/ 37874 h 38373"/>
                <a:gd name="connsiteX3" fmla="*/ 2381 w 27599"/>
                <a:gd name="connsiteY3" fmla="*/ 36421 h 38373"/>
                <a:gd name="connsiteX4" fmla="*/ 869 w 27599"/>
                <a:gd name="connsiteY4" fmla="*/ 34219 h 38373"/>
                <a:gd name="connsiteX5" fmla="*/ 333 w 27599"/>
                <a:gd name="connsiteY5" fmla="*/ 31635 h 38373"/>
                <a:gd name="connsiteX6" fmla="*/ 0 w 27599"/>
                <a:gd name="connsiteY6" fmla="*/ 7072 h 38373"/>
                <a:gd name="connsiteX7" fmla="*/ 476 w 27599"/>
                <a:gd name="connsiteY7" fmla="*/ 4477 h 38373"/>
                <a:gd name="connsiteX8" fmla="*/ 1929 w 27599"/>
                <a:gd name="connsiteY8" fmla="*/ 2226 h 38373"/>
                <a:gd name="connsiteX9" fmla="*/ 4120 w 27599"/>
                <a:gd name="connsiteY9" fmla="*/ 714 h 38373"/>
                <a:gd name="connsiteX10" fmla="*/ 6739 w 27599"/>
                <a:gd name="connsiteY10" fmla="*/ 179 h 38373"/>
                <a:gd name="connsiteX11" fmla="*/ 20360 w 27599"/>
                <a:gd name="connsiteY11" fmla="*/ 0 h 38373"/>
                <a:gd name="connsiteX12" fmla="*/ 22979 w 27599"/>
                <a:gd name="connsiteY12" fmla="*/ 476 h 38373"/>
                <a:gd name="connsiteX13" fmla="*/ 25229 w 27599"/>
                <a:gd name="connsiteY13" fmla="*/ 1917 h 38373"/>
                <a:gd name="connsiteX14" fmla="*/ 26730 w 27599"/>
                <a:gd name="connsiteY14" fmla="*/ 4120 h 38373"/>
                <a:gd name="connsiteX15" fmla="*/ 27266 w 27599"/>
                <a:gd name="connsiteY15" fmla="*/ 6715 h 38373"/>
                <a:gd name="connsiteX16" fmla="*/ 27599 w 27599"/>
                <a:gd name="connsiteY16" fmla="*/ 31278 h 38373"/>
                <a:gd name="connsiteX17" fmla="*/ 27123 w 27599"/>
                <a:gd name="connsiteY17" fmla="*/ 33873 h 38373"/>
                <a:gd name="connsiteX18" fmla="*/ 25682 w 27599"/>
                <a:gd name="connsiteY18" fmla="*/ 36124 h 38373"/>
                <a:gd name="connsiteX19" fmla="*/ 23468 w 27599"/>
                <a:gd name="connsiteY19" fmla="*/ 37636 h 38373"/>
                <a:gd name="connsiteX20" fmla="*/ 20860 w 27599"/>
                <a:gd name="connsiteY20" fmla="*/ 38196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9" h="38373">
                  <a:moveTo>
                    <a:pt x="20859" y="38196"/>
                  </a:moveTo>
                  <a:lnTo>
                    <a:pt x="7239" y="38374"/>
                  </a:lnTo>
                  <a:lnTo>
                    <a:pt x="4619" y="37874"/>
                  </a:lnTo>
                  <a:lnTo>
                    <a:pt x="2381" y="36421"/>
                  </a:lnTo>
                  <a:lnTo>
                    <a:pt x="869" y="34219"/>
                  </a:lnTo>
                  <a:lnTo>
                    <a:pt x="333" y="31635"/>
                  </a:lnTo>
                  <a:lnTo>
                    <a:pt x="0" y="7072"/>
                  </a:lnTo>
                  <a:lnTo>
                    <a:pt x="476" y="4477"/>
                  </a:lnTo>
                  <a:lnTo>
                    <a:pt x="1929" y="2226"/>
                  </a:lnTo>
                  <a:lnTo>
                    <a:pt x="4120" y="714"/>
                  </a:lnTo>
                  <a:lnTo>
                    <a:pt x="6739" y="179"/>
                  </a:lnTo>
                  <a:lnTo>
                    <a:pt x="20360" y="0"/>
                  </a:lnTo>
                  <a:lnTo>
                    <a:pt x="22979" y="476"/>
                  </a:lnTo>
                  <a:lnTo>
                    <a:pt x="25229" y="1917"/>
                  </a:lnTo>
                  <a:lnTo>
                    <a:pt x="26730" y="4120"/>
                  </a:lnTo>
                  <a:lnTo>
                    <a:pt x="27266" y="6715"/>
                  </a:lnTo>
                  <a:lnTo>
                    <a:pt x="27599" y="31278"/>
                  </a:lnTo>
                  <a:lnTo>
                    <a:pt x="27123" y="33873"/>
                  </a:lnTo>
                  <a:lnTo>
                    <a:pt x="25682" y="36124"/>
                  </a:lnTo>
                  <a:lnTo>
                    <a:pt x="23468" y="37636"/>
                  </a:lnTo>
                  <a:lnTo>
                    <a:pt x="20860" y="381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F332A13C-DE83-C3F4-3A1B-125ADB92129A}"/>
                </a:ext>
              </a:extLst>
            </p:cNvPr>
            <p:cNvSpPr/>
            <p:nvPr/>
          </p:nvSpPr>
          <p:spPr>
            <a:xfrm>
              <a:off x="3603973" y="1984259"/>
              <a:ext cx="27586" cy="38373"/>
            </a:xfrm>
            <a:custGeom>
              <a:avLst/>
              <a:gdLst>
                <a:gd name="connsiteX0" fmla="*/ 20860 w 27586"/>
                <a:gd name="connsiteY0" fmla="*/ 38195 h 38373"/>
                <a:gd name="connsiteX1" fmla="*/ 7215 w 27586"/>
                <a:gd name="connsiteY1" fmla="*/ 38374 h 38373"/>
                <a:gd name="connsiteX2" fmla="*/ 4608 w 27586"/>
                <a:gd name="connsiteY2" fmla="*/ 37874 h 38373"/>
                <a:gd name="connsiteX3" fmla="*/ 2369 w 27586"/>
                <a:gd name="connsiteY3" fmla="*/ 36433 h 38373"/>
                <a:gd name="connsiteX4" fmla="*/ 857 w 27586"/>
                <a:gd name="connsiteY4" fmla="*/ 34230 h 38373"/>
                <a:gd name="connsiteX5" fmla="*/ 321 w 27586"/>
                <a:gd name="connsiteY5" fmla="*/ 31635 h 38373"/>
                <a:gd name="connsiteX6" fmla="*/ 0 w 27586"/>
                <a:gd name="connsiteY6" fmla="*/ 7072 h 38373"/>
                <a:gd name="connsiteX7" fmla="*/ 464 w 27586"/>
                <a:gd name="connsiteY7" fmla="*/ 4477 h 38373"/>
                <a:gd name="connsiteX8" fmla="*/ 1916 w 27586"/>
                <a:gd name="connsiteY8" fmla="*/ 2226 h 38373"/>
                <a:gd name="connsiteX9" fmla="*/ 4119 w 27586"/>
                <a:gd name="connsiteY9" fmla="*/ 714 h 38373"/>
                <a:gd name="connsiteX10" fmla="*/ 6703 w 27586"/>
                <a:gd name="connsiteY10" fmla="*/ 178 h 38373"/>
                <a:gd name="connsiteX11" fmla="*/ 20359 w 27586"/>
                <a:gd name="connsiteY11" fmla="*/ 0 h 38373"/>
                <a:gd name="connsiteX12" fmla="*/ 22979 w 27586"/>
                <a:gd name="connsiteY12" fmla="*/ 476 h 38373"/>
                <a:gd name="connsiteX13" fmla="*/ 25193 w 27586"/>
                <a:gd name="connsiteY13" fmla="*/ 1929 h 38373"/>
                <a:gd name="connsiteX14" fmla="*/ 26729 w 27586"/>
                <a:gd name="connsiteY14" fmla="*/ 4120 h 38373"/>
                <a:gd name="connsiteX15" fmla="*/ 27264 w 27586"/>
                <a:gd name="connsiteY15" fmla="*/ 6715 h 38373"/>
                <a:gd name="connsiteX16" fmla="*/ 27586 w 27586"/>
                <a:gd name="connsiteY16" fmla="*/ 31278 h 38373"/>
                <a:gd name="connsiteX17" fmla="*/ 27122 w 27586"/>
                <a:gd name="connsiteY17" fmla="*/ 33873 h 38373"/>
                <a:gd name="connsiteX18" fmla="*/ 25645 w 27586"/>
                <a:gd name="connsiteY18" fmla="*/ 36124 h 38373"/>
                <a:gd name="connsiteX19" fmla="*/ 23466 w 27586"/>
                <a:gd name="connsiteY19" fmla="*/ 37636 h 38373"/>
                <a:gd name="connsiteX20" fmla="*/ 20859 w 27586"/>
                <a:gd name="connsiteY20" fmla="*/ 38196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73">
                  <a:moveTo>
                    <a:pt x="20860" y="38195"/>
                  </a:moveTo>
                  <a:lnTo>
                    <a:pt x="7215" y="38374"/>
                  </a:lnTo>
                  <a:lnTo>
                    <a:pt x="4608" y="37874"/>
                  </a:lnTo>
                  <a:lnTo>
                    <a:pt x="2369" y="36433"/>
                  </a:lnTo>
                  <a:lnTo>
                    <a:pt x="857" y="34230"/>
                  </a:lnTo>
                  <a:lnTo>
                    <a:pt x="321" y="31635"/>
                  </a:lnTo>
                  <a:lnTo>
                    <a:pt x="0" y="7072"/>
                  </a:lnTo>
                  <a:lnTo>
                    <a:pt x="464" y="4477"/>
                  </a:lnTo>
                  <a:lnTo>
                    <a:pt x="1916" y="2226"/>
                  </a:lnTo>
                  <a:lnTo>
                    <a:pt x="4119" y="714"/>
                  </a:lnTo>
                  <a:lnTo>
                    <a:pt x="6703" y="178"/>
                  </a:lnTo>
                  <a:lnTo>
                    <a:pt x="20359" y="0"/>
                  </a:lnTo>
                  <a:lnTo>
                    <a:pt x="22979" y="476"/>
                  </a:lnTo>
                  <a:lnTo>
                    <a:pt x="25193" y="1929"/>
                  </a:lnTo>
                  <a:lnTo>
                    <a:pt x="26729" y="4120"/>
                  </a:lnTo>
                  <a:lnTo>
                    <a:pt x="27264" y="6715"/>
                  </a:lnTo>
                  <a:lnTo>
                    <a:pt x="27586" y="31278"/>
                  </a:lnTo>
                  <a:lnTo>
                    <a:pt x="27122" y="33873"/>
                  </a:lnTo>
                  <a:lnTo>
                    <a:pt x="25645" y="36124"/>
                  </a:lnTo>
                  <a:lnTo>
                    <a:pt x="23466" y="37636"/>
                  </a:lnTo>
                  <a:lnTo>
                    <a:pt x="20859" y="381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78677FA3-98CE-2802-E96C-1FAE5C137936}"/>
                </a:ext>
              </a:extLst>
            </p:cNvPr>
            <p:cNvSpPr/>
            <p:nvPr/>
          </p:nvSpPr>
          <p:spPr>
            <a:xfrm>
              <a:off x="3658540" y="1983544"/>
              <a:ext cx="27587" cy="38362"/>
            </a:xfrm>
            <a:custGeom>
              <a:avLst/>
              <a:gdLst>
                <a:gd name="connsiteX0" fmla="*/ 20860 w 27587"/>
                <a:gd name="connsiteY0" fmla="*/ 38183 h 38362"/>
                <a:gd name="connsiteX1" fmla="*/ 7239 w 27587"/>
                <a:gd name="connsiteY1" fmla="*/ 38362 h 38362"/>
                <a:gd name="connsiteX2" fmla="*/ 4608 w 27587"/>
                <a:gd name="connsiteY2" fmla="*/ 37874 h 38362"/>
                <a:gd name="connsiteX3" fmla="*/ 2369 w 27587"/>
                <a:gd name="connsiteY3" fmla="*/ 36421 h 38362"/>
                <a:gd name="connsiteX4" fmla="*/ 857 w 27587"/>
                <a:gd name="connsiteY4" fmla="*/ 34219 h 38362"/>
                <a:gd name="connsiteX5" fmla="*/ 321 w 27587"/>
                <a:gd name="connsiteY5" fmla="*/ 31635 h 38362"/>
                <a:gd name="connsiteX6" fmla="*/ 0 w 27587"/>
                <a:gd name="connsiteY6" fmla="*/ 7060 h 38362"/>
                <a:gd name="connsiteX7" fmla="*/ 465 w 27587"/>
                <a:gd name="connsiteY7" fmla="*/ 4465 h 38362"/>
                <a:gd name="connsiteX8" fmla="*/ 1917 w 27587"/>
                <a:gd name="connsiteY8" fmla="*/ 2226 h 38362"/>
                <a:gd name="connsiteX9" fmla="*/ 4120 w 27587"/>
                <a:gd name="connsiteY9" fmla="*/ 714 h 38362"/>
                <a:gd name="connsiteX10" fmla="*/ 6727 w 27587"/>
                <a:gd name="connsiteY10" fmla="*/ 179 h 38362"/>
                <a:gd name="connsiteX11" fmla="*/ 20348 w 27587"/>
                <a:gd name="connsiteY11" fmla="*/ 0 h 38362"/>
                <a:gd name="connsiteX12" fmla="*/ 22980 w 27587"/>
                <a:gd name="connsiteY12" fmla="*/ 464 h 38362"/>
                <a:gd name="connsiteX13" fmla="*/ 25218 w 27587"/>
                <a:gd name="connsiteY13" fmla="*/ 1916 h 38362"/>
                <a:gd name="connsiteX14" fmla="*/ 26730 w 27587"/>
                <a:gd name="connsiteY14" fmla="*/ 4119 h 38362"/>
                <a:gd name="connsiteX15" fmla="*/ 27266 w 27587"/>
                <a:gd name="connsiteY15" fmla="*/ 6703 h 38362"/>
                <a:gd name="connsiteX16" fmla="*/ 27587 w 27587"/>
                <a:gd name="connsiteY16" fmla="*/ 31277 h 38362"/>
                <a:gd name="connsiteX17" fmla="*/ 27122 w 27587"/>
                <a:gd name="connsiteY17" fmla="*/ 33873 h 38362"/>
                <a:gd name="connsiteX18" fmla="*/ 25670 w 27587"/>
                <a:gd name="connsiteY18" fmla="*/ 36111 h 38362"/>
                <a:gd name="connsiteX19" fmla="*/ 23467 w 27587"/>
                <a:gd name="connsiteY19" fmla="*/ 37623 h 38362"/>
                <a:gd name="connsiteX20" fmla="*/ 20860 w 27587"/>
                <a:gd name="connsiteY20" fmla="*/ 38183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7" h="38362">
                  <a:moveTo>
                    <a:pt x="20860" y="38183"/>
                  </a:moveTo>
                  <a:lnTo>
                    <a:pt x="7239" y="38362"/>
                  </a:lnTo>
                  <a:lnTo>
                    <a:pt x="4608" y="37874"/>
                  </a:lnTo>
                  <a:lnTo>
                    <a:pt x="2369" y="36421"/>
                  </a:lnTo>
                  <a:lnTo>
                    <a:pt x="857" y="34219"/>
                  </a:lnTo>
                  <a:lnTo>
                    <a:pt x="321" y="31635"/>
                  </a:lnTo>
                  <a:lnTo>
                    <a:pt x="0" y="7060"/>
                  </a:lnTo>
                  <a:lnTo>
                    <a:pt x="465" y="4465"/>
                  </a:lnTo>
                  <a:lnTo>
                    <a:pt x="1917" y="2226"/>
                  </a:lnTo>
                  <a:lnTo>
                    <a:pt x="4120" y="714"/>
                  </a:lnTo>
                  <a:lnTo>
                    <a:pt x="6727" y="179"/>
                  </a:lnTo>
                  <a:lnTo>
                    <a:pt x="20348" y="0"/>
                  </a:lnTo>
                  <a:lnTo>
                    <a:pt x="22980" y="464"/>
                  </a:lnTo>
                  <a:lnTo>
                    <a:pt x="25218" y="1916"/>
                  </a:lnTo>
                  <a:lnTo>
                    <a:pt x="26730" y="4119"/>
                  </a:lnTo>
                  <a:lnTo>
                    <a:pt x="27266" y="6703"/>
                  </a:lnTo>
                  <a:lnTo>
                    <a:pt x="27587" y="31277"/>
                  </a:lnTo>
                  <a:lnTo>
                    <a:pt x="27122" y="33873"/>
                  </a:lnTo>
                  <a:lnTo>
                    <a:pt x="25670" y="36111"/>
                  </a:lnTo>
                  <a:lnTo>
                    <a:pt x="23467" y="37623"/>
                  </a:lnTo>
                  <a:lnTo>
                    <a:pt x="20860" y="38183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55622CF7-5418-E74B-B56E-B34B199B02BD}"/>
                </a:ext>
              </a:extLst>
            </p:cNvPr>
            <p:cNvSpPr/>
            <p:nvPr/>
          </p:nvSpPr>
          <p:spPr>
            <a:xfrm>
              <a:off x="3822227" y="1981377"/>
              <a:ext cx="27587" cy="38373"/>
            </a:xfrm>
            <a:custGeom>
              <a:avLst/>
              <a:gdLst>
                <a:gd name="connsiteX0" fmla="*/ 20860 w 27587"/>
                <a:gd name="connsiteY0" fmla="*/ 38195 h 38373"/>
                <a:gd name="connsiteX1" fmla="*/ 7227 w 27587"/>
                <a:gd name="connsiteY1" fmla="*/ 38374 h 38373"/>
                <a:gd name="connsiteX2" fmla="*/ 4608 w 27587"/>
                <a:gd name="connsiteY2" fmla="*/ 37874 h 38373"/>
                <a:gd name="connsiteX3" fmla="*/ 2369 w 27587"/>
                <a:gd name="connsiteY3" fmla="*/ 36421 h 38373"/>
                <a:gd name="connsiteX4" fmla="*/ 881 w 27587"/>
                <a:gd name="connsiteY4" fmla="*/ 34219 h 38373"/>
                <a:gd name="connsiteX5" fmla="*/ 321 w 27587"/>
                <a:gd name="connsiteY5" fmla="*/ 31635 h 38373"/>
                <a:gd name="connsiteX6" fmla="*/ 0 w 27587"/>
                <a:gd name="connsiteY6" fmla="*/ 7072 h 38373"/>
                <a:gd name="connsiteX7" fmla="*/ 489 w 27587"/>
                <a:gd name="connsiteY7" fmla="*/ 4465 h 38373"/>
                <a:gd name="connsiteX8" fmla="*/ 1917 w 27587"/>
                <a:gd name="connsiteY8" fmla="*/ 2226 h 38373"/>
                <a:gd name="connsiteX9" fmla="*/ 4120 w 27587"/>
                <a:gd name="connsiteY9" fmla="*/ 714 h 38373"/>
                <a:gd name="connsiteX10" fmla="*/ 6727 w 27587"/>
                <a:gd name="connsiteY10" fmla="*/ 178 h 38373"/>
                <a:gd name="connsiteX11" fmla="*/ 20348 w 27587"/>
                <a:gd name="connsiteY11" fmla="*/ 0 h 38373"/>
                <a:gd name="connsiteX12" fmla="*/ 22968 w 27587"/>
                <a:gd name="connsiteY12" fmla="*/ 476 h 38373"/>
                <a:gd name="connsiteX13" fmla="*/ 25218 w 27587"/>
                <a:gd name="connsiteY13" fmla="*/ 1917 h 38373"/>
                <a:gd name="connsiteX14" fmla="*/ 26730 w 27587"/>
                <a:gd name="connsiteY14" fmla="*/ 4120 h 38373"/>
                <a:gd name="connsiteX15" fmla="*/ 27266 w 27587"/>
                <a:gd name="connsiteY15" fmla="*/ 6703 h 38373"/>
                <a:gd name="connsiteX16" fmla="*/ 27587 w 27587"/>
                <a:gd name="connsiteY16" fmla="*/ 31278 h 38373"/>
                <a:gd name="connsiteX17" fmla="*/ 27122 w 27587"/>
                <a:gd name="connsiteY17" fmla="*/ 33873 h 38373"/>
                <a:gd name="connsiteX18" fmla="*/ 25670 w 27587"/>
                <a:gd name="connsiteY18" fmla="*/ 36124 h 38373"/>
                <a:gd name="connsiteX19" fmla="*/ 23467 w 27587"/>
                <a:gd name="connsiteY19" fmla="*/ 37636 h 38373"/>
                <a:gd name="connsiteX20" fmla="*/ 20860 w 27587"/>
                <a:gd name="connsiteY20" fmla="*/ 38195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7" h="38373">
                  <a:moveTo>
                    <a:pt x="20860" y="38195"/>
                  </a:moveTo>
                  <a:lnTo>
                    <a:pt x="7227" y="38374"/>
                  </a:lnTo>
                  <a:lnTo>
                    <a:pt x="4608" y="37874"/>
                  </a:lnTo>
                  <a:lnTo>
                    <a:pt x="2369" y="36421"/>
                  </a:lnTo>
                  <a:lnTo>
                    <a:pt x="881" y="34219"/>
                  </a:lnTo>
                  <a:lnTo>
                    <a:pt x="321" y="31635"/>
                  </a:lnTo>
                  <a:lnTo>
                    <a:pt x="0" y="7072"/>
                  </a:lnTo>
                  <a:lnTo>
                    <a:pt x="489" y="4465"/>
                  </a:lnTo>
                  <a:lnTo>
                    <a:pt x="1917" y="2226"/>
                  </a:lnTo>
                  <a:lnTo>
                    <a:pt x="4120" y="714"/>
                  </a:lnTo>
                  <a:lnTo>
                    <a:pt x="6727" y="178"/>
                  </a:lnTo>
                  <a:lnTo>
                    <a:pt x="20348" y="0"/>
                  </a:lnTo>
                  <a:lnTo>
                    <a:pt x="22968" y="476"/>
                  </a:lnTo>
                  <a:lnTo>
                    <a:pt x="25218" y="1917"/>
                  </a:lnTo>
                  <a:lnTo>
                    <a:pt x="26730" y="4120"/>
                  </a:lnTo>
                  <a:lnTo>
                    <a:pt x="27266" y="6703"/>
                  </a:lnTo>
                  <a:lnTo>
                    <a:pt x="27587" y="31278"/>
                  </a:lnTo>
                  <a:lnTo>
                    <a:pt x="27122" y="33873"/>
                  </a:lnTo>
                  <a:lnTo>
                    <a:pt x="25670" y="36124"/>
                  </a:lnTo>
                  <a:lnTo>
                    <a:pt x="23467" y="37636"/>
                  </a:lnTo>
                  <a:lnTo>
                    <a:pt x="20860" y="3819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418A7BC8-8CAE-07F7-487D-F4D93727A070}"/>
                </a:ext>
              </a:extLst>
            </p:cNvPr>
            <p:cNvSpPr/>
            <p:nvPr/>
          </p:nvSpPr>
          <p:spPr>
            <a:xfrm>
              <a:off x="2625588" y="2283128"/>
              <a:ext cx="27611" cy="38374"/>
            </a:xfrm>
            <a:custGeom>
              <a:avLst/>
              <a:gdLst>
                <a:gd name="connsiteX0" fmla="*/ 1 w 27611"/>
                <a:gd name="connsiteY0" fmla="*/ 7097 h 38374"/>
                <a:gd name="connsiteX1" fmla="*/ 322 w 27611"/>
                <a:gd name="connsiteY1" fmla="*/ 31636 h 38374"/>
                <a:gd name="connsiteX2" fmla="*/ 882 w 27611"/>
                <a:gd name="connsiteY2" fmla="*/ 34255 h 38374"/>
                <a:gd name="connsiteX3" fmla="*/ 2394 w 27611"/>
                <a:gd name="connsiteY3" fmla="*/ 36458 h 38374"/>
                <a:gd name="connsiteX4" fmla="*/ 4632 w 27611"/>
                <a:gd name="connsiteY4" fmla="*/ 37875 h 38374"/>
                <a:gd name="connsiteX5" fmla="*/ 7228 w 27611"/>
                <a:gd name="connsiteY5" fmla="*/ 38375 h 38374"/>
                <a:gd name="connsiteX6" fmla="*/ 20873 w 27611"/>
                <a:gd name="connsiteY6" fmla="*/ 38196 h 38374"/>
                <a:gd name="connsiteX7" fmla="*/ 23492 w 27611"/>
                <a:gd name="connsiteY7" fmla="*/ 37624 h 38374"/>
                <a:gd name="connsiteX8" fmla="*/ 25659 w 27611"/>
                <a:gd name="connsiteY8" fmla="*/ 36148 h 38374"/>
                <a:gd name="connsiteX9" fmla="*/ 27147 w 27611"/>
                <a:gd name="connsiteY9" fmla="*/ 33910 h 38374"/>
                <a:gd name="connsiteX10" fmla="*/ 27611 w 27611"/>
                <a:gd name="connsiteY10" fmla="*/ 31278 h 38374"/>
                <a:gd name="connsiteX11" fmla="*/ 27290 w 27611"/>
                <a:gd name="connsiteY11" fmla="*/ 6739 h 38374"/>
                <a:gd name="connsiteX12" fmla="*/ 26754 w 27611"/>
                <a:gd name="connsiteY12" fmla="*/ 4120 h 38374"/>
                <a:gd name="connsiteX13" fmla="*/ 25218 w 27611"/>
                <a:gd name="connsiteY13" fmla="*/ 1953 h 38374"/>
                <a:gd name="connsiteX14" fmla="*/ 23003 w 27611"/>
                <a:gd name="connsiteY14" fmla="*/ 465 h 38374"/>
                <a:gd name="connsiteX15" fmla="*/ 20372 w 27611"/>
                <a:gd name="connsiteY15" fmla="*/ 0 h 38374"/>
                <a:gd name="connsiteX16" fmla="*/ 6727 w 27611"/>
                <a:gd name="connsiteY16" fmla="*/ 179 h 38374"/>
                <a:gd name="connsiteX17" fmla="*/ 4144 w 27611"/>
                <a:gd name="connsiteY17" fmla="*/ 715 h 38374"/>
                <a:gd name="connsiteX18" fmla="*/ 1941 w 27611"/>
                <a:gd name="connsiteY18" fmla="*/ 2251 h 38374"/>
                <a:gd name="connsiteX19" fmla="*/ 489 w 27611"/>
                <a:gd name="connsiteY19" fmla="*/ 4478 h 38374"/>
                <a:gd name="connsiteX20" fmla="*/ 0 w 27611"/>
                <a:gd name="connsiteY20" fmla="*/ 7097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11" h="38374">
                  <a:moveTo>
                    <a:pt x="1" y="7097"/>
                  </a:moveTo>
                  <a:lnTo>
                    <a:pt x="322" y="31636"/>
                  </a:lnTo>
                  <a:lnTo>
                    <a:pt x="882" y="34255"/>
                  </a:lnTo>
                  <a:lnTo>
                    <a:pt x="2394" y="36458"/>
                  </a:lnTo>
                  <a:lnTo>
                    <a:pt x="4632" y="37875"/>
                  </a:lnTo>
                  <a:lnTo>
                    <a:pt x="7228" y="38375"/>
                  </a:lnTo>
                  <a:lnTo>
                    <a:pt x="20873" y="38196"/>
                  </a:lnTo>
                  <a:lnTo>
                    <a:pt x="23492" y="37624"/>
                  </a:lnTo>
                  <a:lnTo>
                    <a:pt x="25659" y="36148"/>
                  </a:lnTo>
                  <a:lnTo>
                    <a:pt x="27147" y="33910"/>
                  </a:lnTo>
                  <a:lnTo>
                    <a:pt x="27611" y="31278"/>
                  </a:lnTo>
                  <a:lnTo>
                    <a:pt x="27290" y="6739"/>
                  </a:lnTo>
                  <a:lnTo>
                    <a:pt x="26754" y="4120"/>
                  </a:lnTo>
                  <a:lnTo>
                    <a:pt x="25218" y="1953"/>
                  </a:lnTo>
                  <a:lnTo>
                    <a:pt x="23003" y="465"/>
                  </a:lnTo>
                  <a:lnTo>
                    <a:pt x="20372" y="0"/>
                  </a:lnTo>
                  <a:lnTo>
                    <a:pt x="6727" y="179"/>
                  </a:lnTo>
                  <a:lnTo>
                    <a:pt x="4144" y="715"/>
                  </a:lnTo>
                  <a:lnTo>
                    <a:pt x="1941" y="2251"/>
                  </a:lnTo>
                  <a:lnTo>
                    <a:pt x="489" y="4478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038E0A5E-55F0-FEE0-C930-53499A82EBC7}"/>
                </a:ext>
              </a:extLst>
            </p:cNvPr>
            <p:cNvSpPr/>
            <p:nvPr/>
          </p:nvSpPr>
          <p:spPr>
            <a:xfrm>
              <a:off x="3116662" y="2276651"/>
              <a:ext cx="27598" cy="38362"/>
            </a:xfrm>
            <a:custGeom>
              <a:avLst/>
              <a:gdLst>
                <a:gd name="connsiteX0" fmla="*/ 0 w 27598"/>
                <a:gd name="connsiteY0" fmla="*/ 7085 h 38362"/>
                <a:gd name="connsiteX1" fmla="*/ 321 w 27598"/>
                <a:gd name="connsiteY1" fmla="*/ 31636 h 38362"/>
                <a:gd name="connsiteX2" fmla="*/ 893 w 27598"/>
                <a:gd name="connsiteY2" fmla="*/ 34243 h 38362"/>
                <a:gd name="connsiteX3" fmla="*/ 2405 w 27598"/>
                <a:gd name="connsiteY3" fmla="*/ 36446 h 38362"/>
                <a:gd name="connsiteX4" fmla="*/ 4620 w 27598"/>
                <a:gd name="connsiteY4" fmla="*/ 37875 h 38362"/>
                <a:gd name="connsiteX5" fmla="*/ 7239 w 27598"/>
                <a:gd name="connsiteY5" fmla="*/ 38362 h 38362"/>
                <a:gd name="connsiteX6" fmla="*/ 20884 w 27598"/>
                <a:gd name="connsiteY6" fmla="*/ 38184 h 38362"/>
                <a:gd name="connsiteX7" fmla="*/ 23467 w 27598"/>
                <a:gd name="connsiteY7" fmla="*/ 37624 h 38362"/>
                <a:gd name="connsiteX8" fmla="*/ 25682 w 27598"/>
                <a:gd name="connsiteY8" fmla="*/ 36136 h 38362"/>
                <a:gd name="connsiteX9" fmla="*/ 27122 w 27598"/>
                <a:gd name="connsiteY9" fmla="*/ 33897 h 38362"/>
                <a:gd name="connsiteX10" fmla="*/ 27599 w 27598"/>
                <a:gd name="connsiteY10" fmla="*/ 31278 h 38362"/>
                <a:gd name="connsiteX11" fmla="*/ 27265 w 27598"/>
                <a:gd name="connsiteY11" fmla="*/ 6727 h 38362"/>
                <a:gd name="connsiteX12" fmla="*/ 26730 w 27598"/>
                <a:gd name="connsiteY12" fmla="*/ 4120 h 38362"/>
                <a:gd name="connsiteX13" fmla="*/ 25229 w 27598"/>
                <a:gd name="connsiteY13" fmla="*/ 1941 h 38362"/>
                <a:gd name="connsiteX14" fmla="*/ 22979 w 27598"/>
                <a:gd name="connsiteY14" fmla="*/ 465 h 38362"/>
                <a:gd name="connsiteX15" fmla="*/ 20383 w 27598"/>
                <a:gd name="connsiteY15" fmla="*/ 0 h 38362"/>
                <a:gd name="connsiteX16" fmla="*/ 6739 w 27598"/>
                <a:gd name="connsiteY16" fmla="*/ 179 h 38362"/>
                <a:gd name="connsiteX17" fmla="*/ 4120 w 27598"/>
                <a:gd name="connsiteY17" fmla="*/ 715 h 38362"/>
                <a:gd name="connsiteX18" fmla="*/ 1953 w 27598"/>
                <a:gd name="connsiteY18" fmla="*/ 2251 h 38362"/>
                <a:gd name="connsiteX19" fmla="*/ 500 w 27598"/>
                <a:gd name="connsiteY19" fmla="*/ 4466 h 38362"/>
                <a:gd name="connsiteX20" fmla="*/ 0 w 27598"/>
                <a:gd name="connsiteY20" fmla="*/ 7085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8" h="38362">
                  <a:moveTo>
                    <a:pt x="0" y="7085"/>
                  </a:moveTo>
                  <a:lnTo>
                    <a:pt x="321" y="31636"/>
                  </a:lnTo>
                  <a:lnTo>
                    <a:pt x="893" y="34243"/>
                  </a:lnTo>
                  <a:lnTo>
                    <a:pt x="2405" y="36446"/>
                  </a:lnTo>
                  <a:lnTo>
                    <a:pt x="4620" y="37875"/>
                  </a:lnTo>
                  <a:lnTo>
                    <a:pt x="7239" y="38362"/>
                  </a:lnTo>
                  <a:lnTo>
                    <a:pt x="20884" y="38184"/>
                  </a:lnTo>
                  <a:lnTo>
                    <a:pt x="23467" y="37624"/>
                  </a:lnTo>
                  <a:lnTo>
                    <a:pt x="25682" y="36136"/>
                  </a:lnTo>
                  <a:lnTo>
                    <a:pt x="27122" y="33897"/>
                  </a:lnTo>
                  <a:lnTo>
                    <a:pt x="27599" y="31278"/>
                  </a:lnTo>
                  <a:lnTo>
                    <a:pt x="27265" y="6727"/>
                  </a:lnTo>
                  <a:lnTo>
                    <a:pt x="26730" y="4120"/>
                  </a:lnTo>
                  <a:lnTo>
                    <a:pt x="25229" y="1941"/>
                  </a:lnTo>
                  <a:lnTo>
                    <a:pt x="22979" y="465"/>
                  </a:lnTo>
                  <a:lnTo>
                    <a:pt x="20383" y="0"/>
                  </a:lnTo>
                  <a:lnTo>
                    <a:pt x="6739" y="179"/>
                  </a:lnTo>
                  <a:lnTo>
                    <a:pt x="4120" y="715"/>
                  </a:lnTo>
                  <a:lnTo>
                    <a:pt x="1953" y="2251"/>
                  </a:lnTo>
                  <a:lnTo>
                    <a:pt x="500" y="4466"/>
                  </a:lnTo>
                  <a:lnTo>
                    <a:pt x="0" y="708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FA9D26B7-633F-8DC5-CAFF-D1BFB510D56D}"/>
                </a:ext>
              </a:extLst>
            </p:cNvPr>
            <p:cNvSpPr/>
            <p:nvPr/>
          </p:nvSpPr>
          <p:spPr>
            <a:xfrm>
              <a:off x="2680167" y="2282415"/>
              <a:ext cx="27598" cy="38362"/>
            </a:xfrm>
            <a:custGeom>
              <a:avLst/>
              <a:gdLst>
                <a:gd name="connsiteX0" fmla="*/ 0 w 27598"/>
                <a:gd name="connsiteY0" fmla="*/ 7084 h 38362"/>
                <a:gd name="connsiteX1" fmla="*/ 321 w 27598"/>
                <a:gd name="connsiteY1" fmla="*/ 31635 h 38362"/>
                <a:gd name="connsiteX2" fmla="*/ 857 w 27598"/>
                <a:gd name="connsiteY2" fmla="*/ 34242 h 38362"/>
                <a:gd name="connsiteX3" fmla="*/ 2369 w 27598"/>
                <a:gd name="connsiteY3" fmla="*/ 36445 h 38362"/>
                <a:gd name="connsiteX4" fmla="*/ 4608 w 27598"/>
                <a:gd name="connsiteY4" fmla="*/ 37874 h 38362"/>
                <a:gd name="connsiteX5" fmla="*/ 7239 w 27598"/>
                <a:gd name="connsiteY5" fmla="*/ 38362 h 38362"/>
                <a:gd name="connsiteX6" fmla="*/ 20860 w 27598"/>
                <a:gd name="connsiteY6" fmla="*/ 38183 h 38362"/>
                <a:gd name="connsiteX7" fmla="*/ 23467 w 27598"/>
                <a:gd name="connsiteY7" fmla="*/ 37623 h 38362"/>
                <a:gd name="connsiteX8" fmla="*/ 25670 w 27598"/>
                <a:gd name="connsiteY8" fmla="*/ 36135 h 38362"/>
                <a:gd name="connsiteX9" fmla="*/ 27099 w 27598"/>
                <a:gd name="connsiteY9" fmla="*/ 33897 h 38362"/>
                <a:gd name="connsiteX10" fmla="*/ 27599 w 27598"/>
                <a:gd name="connsiteY10" fmla="*/ 31277 h 38362"/>
                <a:gd name="connsiteX11" fmla="*/ 27265 w 27598"/>
                <a:gd name="connsiteY11" fmla="*/ 6726 h 38362"/>
                <a:gd name="connsiteX12" fmla="*/ 26705 w 27598"/>
                <a:gd name="connsiteY12" fmla="*/ 4119 h 38362"/>
                <a:gd name="connsiteX13" fmla="*/ 25229 w 27598"/>
                <a:gd name="connsiteY13" fmla="*/ 1940 h 38362"/>
                <a:gd name="connsiteX14" fmla="*/ 22979 w 27598"/>
                <a:gd name="connsiteY14" fmla="*/ 464 h 38362"/>
                <a:gd name="connsiteX15" fmla="*/ 20359 w 27598"/>
                <a:gd name="connsiteY15" fmla="*/ 0 h 38362"/>
                <a:gd name="connsiteX16" fmla="*/ 6738 w 27598"/>
                <a:gd name="connsiteY16" fmla="*/ 178 h 38362"/>
                <a:gd name="connsiteX17" fmla="*/ 4119 w 27598"/>
                <a:gd name="connsiteY17" fmla="*/ 714 h 38362"/>
                <a:gd name="connsiteX18" fmla="*/ 1916 w 27598"/>
                <a:gd name="connsiteY18" fmla="*/ 2250 h 38362"/>
                <a:gd name="connsiteX19" fmla="*/ 464 w 27598"/>
                <a:gd name="connsiteY19" fmla="*/ 4465 h 38362"/>
                <a:gd name="connsiteX20" fmla="*/ 0 w 27598"/>
                <a:gd name="connsiteY20" fmla="*/ 7084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8" h="38362">
                  <a:moveTo>
                    <a:pt x="0" y="7084"/>
                  </a:moveTo>
                  <a:lnTo>
                    <a:pt x="321" y="31635"/>
                  </a:lnTo>
                  <a:lnTo>
                    <a:pt x="857" y="34242"/>
                  </a:lnTo>
                  <a:lnTo>
                    <a:pt x="2369" y="36445"/>
                  </a:lnTo>
                  <a:lnTo>
                    <a:pt x="4608" y="37874"/>
                  </a:lnTo>
                  <a:lnTo>
                    <a:pt x="7239" y="38362"/>
                  </a:lnTo>
                  <a:lnTo>
                    <a:pt x="20860" y="38183"/>
                  </a:lnTo>
                  <a:lnTo>
                    <a:pt x="23467" y="37623"/>
                  </a:lnTo>
                  <a:lnTo>
                    <a:pt x="25670" y="36135"/>
                  </a:lnTo>
                  <a:lnTo>
                    <a:pt x="27099" y="33897"/>
                  </a:lnTo>
                  <a:lnTo>
                    <a:pt x="27599" y="31277"/>
                  </a:lnTo>
                  <a:lnTo>
                    <a:pt x="27265" y="6726"/>
                  </a:lnTo>
                  <a:lnTo>
                    <a:pt x="26705" y="4119"/>
                  </a:lnTo>
                  <a:lnTo>
                    <a:pt x="25229" y="1940"/>
                  </a:lnTo>
                  <a:lnTo>
                    <a:pt x="22979" y="464"/>
                  </a:lnTo>
                  <a:lnTo>
                    <a:pt x="20359" y="0"/>
                  </a:lnTo>
                  <a:lnTo>
                    <a:pt x="6738" y="178"/>
                  </a:lnTo>
                  <a:lnTo>
                    <a:pt x="4119" y="714"/>
                  </a:lnTo>
                  <a:lnTo>
                    <a:pt x="1916" y="2250"/>
                  </a:lnTo>
                  <a:lnTo>
                    <a:pt x="464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A259CDAE-B18B-0EF6-D62E-2DAA69C5F49C}"/>
                </a:ext>
              </a:extLst>
            </p:cNvPr>
            <p:cNvSpPr/>
            <p:nvPr/>
          </p:nvSpPr>
          <p:spPr>
            <a:xfrm>
              <a:off x="2789300" y="2280974"/>
              <a:ext cx="27586" cy="38362"/>
            </a:xfrm>
            <a:custGeom>
              <a:avLst/>
              <a:gdLst>
                <a:gd name="connsiteX0" fmla="*/ 0 w 27586"/>
                <a:gd name="connsiteY0" fmla="*/ 7084 h 38362"/>
                <a:gd name="connsiteX1" fmla="*/ 321 w 27586"/>
                <a:gd name="connsiteY1" fmla="*/ 31635 h 38362"/>
                <a:gd name="connsiteX2" fmla="*/ 857 w 27586"/>
                <a:gd name="connsiteY2" fmla="*/ 34242 h 38362"/>
                <a:gd name="connsiteX3" fmla="*/ 2369 w 27586"/>
                <a:gd name="connsiteY3" fmla="*/ 36445 h 38362"/>
                <a:gd name="connsiteX4" fmla="*/ 4608 w 27586"/>
                <a:gd name="connsiteY4" fmla="*/ 37874 h 38362"/>
                <a:gd name="connsiteX5" fmla="*/ 7227 w 27586"/>
                <a:gd name="connsiteY5" fmla="*/ 38362 h 38362"/>
                <a:gd name="connsiteX6" fmla="*/ 20848 w 27586"/>
                <a:gd name="connsiteY6" fmla="*/ 38183 h 38362"/>
                <a:gd name="connsiteX7" fmla="*/ 23467 w 27586"/>
                <a:gd name="connsiteY7" fmla="*/ 37623 h 38362"/>
                <a:gd name="connsiteX8" fmla="*/ 25670 w 27586"/>
                <a:gd name="connsiteY8" fmla="*/ 36135 h 38362"/>
                <a:gd name="connsiteX9" fmla="*/ 27122 w 27586"/>
                <a:gd name="connsiteY9" fmla="*/ 33897 h 38362"/>
                <a:gd name="connsiteX10" fmla="*/ 27587 w 27586"/>
                <a:gd name="connsiteY10" fmla="*/ 31277 h 38362"/>
                <a:gd name="connsiteX11" fmla="*/ 27265 w 27586"/>
                <a:gd name="connsiteY11" fmla="*/ 6727 h 38362"/>
                <a:gd name="connsiteX12" fmla="*/ 26730 w 27586"/>
                <a:gd name="connsiteY12" fmla="*/ 4119 h 38362"/>
                <a:gd name="connsiteX13" fmla="*/ 25217 w 27586"/>
                <a:gd name="connsiteY13" fmla="*/ 1940 h 38362"/>
                <a:gd name="connsiteX14" fmla="*/ 22967 w 27586"/>
                <a:gd name="connsiteY14" fmla="*/ 464 h 38362"/>
                <a:gd name="connsiteX15" fmla="*/ 20348 w 27586"/>
                <a:gd name="connsiteY15" fmla="*/ 0 h 38362"/>
                <a:gd name="connsiteX16" fmla="*/ 6727 w 27586"/>
                <a:gd name="connsiteY16" fmla="*/ 178 h 38362"/>
                <a:gd name="connsiteX17" fmla="*/ 4120 w 27586"/>
                <a:gd name="connsiteY17" fmla="*/ 714 h 38362"/>
                <a:gd name="connsiteX18" fmla="*/ 1917 w 27586"/>
                <a:gd name="connsiteY18" fmla="*/ 2250 h 38362"/>
                <a:gd name="connsiteX19" fmla="*/ 464 w 27586"/>
                <a:gd name="connsiteY19" fmla="*/ 4465 h 38362"/>
                <a:gd name="connsiteX20" fmla="*/ 0 w 27586"/>
                <a:gd name="connsiteY20" fmla="*/ 7084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62">
                  <a:moveTo>
                    <a:pt x="0" y="7084"/>
                  </a:moveTo>
                  <a:lnTo>
                    <a:pt x="321" y="31635"/>
                  </a:lnTo>
                  <a:lnTo>
                    <a:pt x="857" y="34242"/>
                  </a:lnTo>
                  <a:lnTo>
                    <a:pt x="2369" y="36445"/>
                  </a:lnTo>
                  <a:lnTo>
                    <a:pt x="4608" y="37874"/>
                  </a:lnTo>
                  <a:lnTo>
                    <a:pt x="7227" y="38362"/>
                  </a:lnTo>
                  <a:lnTo>
                    <a:pt x="20848" y="38183"/>
                  </a:lnTo>
                  <a:lnTo>
                    <a:pt x="23467" y="37623"/>
                  </a:lnTo>
                  <a:lnTo>
                    <a:pt x="25670" y="36135"/>
                  </a:lnTo>
                  <a:lnTo>
                    <a:pt x="27122" y="33897"/>
                  </a:lnTo>
                  <a:lnTo>
                    <a:pt x="27587" y="31277"/>
                  </a:lnTo>
                  <a:lnTo>
                    <a:pt x="27265" y="6727"/>
                  </a:lnTo>
                  <a:lnTo>
                    <a:pt x="26730" y="4119"/>
                  </a:lnTo>
                  <a:lnTo>
                    <a:pt x="25217" y="1940"/>
                  </a:lnTo>
                  <a:lnTo>
                    <a:pt x="22967" y="464"/>
                  </a:lnTo>
                  <a:lnTo>
                    <a:pt x="20348" y="0"/>
                  </a:lnTo>
                  <a:lnTo>
                    <a:pt x="6727" y="178"/>
                  </a:lnTo>
                  <a:lnTo>
                    <a:pt x="4120" y="714"/>
                  </a:lnTo>
                  <a:lnTo>
                    <a:pt x="1917" y="2250"/>
                  </a:lnTo>
                  <a:lnTo>
                    <a:pt x="464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E67A625D-21F6-6AFB-568E-72E0D07FF32E}"/>
                </a:ext>
              </a:extLst>
            </p:cNvPr>
            <p:cNvSpPr/>
            <p:nvPr/>
          </p:nvSpPr>
          <p:spPr>
            <a:xfrm>
              <a:off x="2734698" y="2281688"/>
              <a:ext cx="27622" cy="38373"/>
            </a:xfrm>
            <a:custGeom>
              <a:avLst/>
              <a:gdLst>
                <a:gd name="connsiteX0" fmla="*/ 0 w 27622"/>
                <a:gd name="connsiteY0" fmla="*/ 7096 h 38373"/>
                <a:gd name="connsiteX1" fmla="*/ 333 w 27622"/>
                <a:gd name="connsiteY1" fmla="*/ 31635 h 38373"/>
                <a:gd name="connsiteX2" fmla="*/ 893 w 27622"/>
                <a:gd name="connsiteY2" fmla="*/ 34254 h 38373"/>
                <a:gd name="connsiteX3" fmla="*/ 2405 w 27622"/>
                <a:gd name="connsiteY3" fmla="*/ 36457 h 38373"/>
                <a:gd name="connsiteX4" fmla="*/ 4643 w 27622"/>
                <a:gd name="connsiteY4" fmla="*/ 37874 h 38373"/>
                <a:gd name="connsiteX5" fmla="*/ 7251 w 27622"/>
                <a:gd name="connsiteY5" fmla="*/ 38374 h 38373"/>
                <a:gd name="connsiteX6" fmla="*/ 20895 w 27622"/>
                <a:gd name="connsiteY6" fmla="*/ 38196 h 38373"/>
                <a:gd name="connsiteX7" fmla="*/ 23503 w 27622"/>
                <a:gd name="connsiteY7" fmla="*/ 37624 h 38373"/>
                <a:gd name="connsiteX8" fmla="*/ 25706 w 27622"/>
                <a:gd name="connsiteY8" fmla="*/ 36148 h 38373"/>
                <a:gd name="connsiteX9" fmla="*/ 27134 w 27622"/>
                <a:gd name="connsiteY9" fmla="*/ 33909 h 38373"/>
                <a:gd name="connsiteX10" fmla="*/ 27623 w 27622"/>
                <a:gd name="connsiteY10" fmla="*/ 31278 h 38373"/>
                <a:gd name="connsiteX11" fmla="*/ 27301 w 27622"/>
                <a:gd name="connsiteY11" fmla="*/ 6739 h 38373"/>
                <a:gd name="connsiteX12" fmla="*/ 26741 w 27622"/>
                <a:gd name="connsiteY12" fmla="*/ 4120 h 38373"/>
                <a:gd name="connsiteX13" fmla="*/ 25253 w 27622"/>
                <a:gd name="connsiteY13" fmla="*/ 1953 h 38373"/>
                <a:gd name="connsiteX14" fmla="*/ 23015 w 27622"/>
                <a:gd name="connsiteY14" fmla="*/ 465 h 38373"/>
                <a:gd name="connsiteX15" fmla="*/ 20384 w 27622"/>
                <a:gd name="connsiteY15" fmla="*/ 0 h 38373"/>
                <a:gd name="connsiteX16" fmla="*/ 6739 w 27622"/>
                <a:gd name="connsiteY16" fmla="*/ 179 h 38373"/>
                <a:gd name="connsiteX17" fmla="*/ 4155 w 27622"/>
                <a:gd name="connsiteY17" fmla="*/ 715 h 38373"/>
                <a:gd name="connsiteX18" fmla="*/ 1953 w 27622"/>
                <a:gd name="connsiteY18" fmla="*/ 2251 h 38373"/>
                <a:gd name="connsiteX19" fmla="*/ 500 w 27622"/>
                <a:gd name="connsiteY19" fmla="*/ 4478 h 38373"/>
                <a:gd name="connsiteX20" fmla="*/ 0 w 27622"/>
                <a:gd name="connsiteY20" fmla="*/ 7097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73">
                  <a:moveTo>
                    <a:pt x="0" y="7096"/>
                  </a:moveTo>
                  <a:lnTo>
                    <a:pt x="333" y="31635"/>
                  </a:lnTo>
                  <a:lnTo>
                    <a:pt x="893" y="34254"/>
                  </a:lnTo>
                  <a:lnTo>
                    <a:pt x="2405" y="36457"/>
                  </a:lnTo>
                  <a:lnTo>
                    <a:pt x="4643" y="37874"/>
                  </a:lnTo>
                  <a:lnTo>
                    <a:pt x="7251" y="38374"/>
                  </a:lnTo>
                  <a:lnTo>
                    <a:pt x="20895" y="38196"/>
                  </a:lnTo>
                  <a:lnTo>
                    <a:pt x="23503" y="37624"/>
                  </a:lnTo>
                  <a:lnTo>
                    <a:pt x="25706" y="36148"/>
                  </a:lnTo>
                  <a:lnTo>
                    <a:pt x="27134" y="33909"/>
                  </a:lnTo>
                  <a:lnTo>
                    <a:pt x="27623" y="31278"/>
                  </a:lnTo>
                  <a:lnTo>
                    <a:pt x="27301" y="6739"/>
                  </a:lnTo>
                  <a:lnTo>
                    <a:pt x="26741" y="4120"/>
                  </a:lnTo>
                  <a:lnTo>
                    <a:pt x="25253" y="1953"/>
                  </a:lnTo>
                  <a:lnTo>
                    <a:pt x="23015" y="465"/>
                  </a:lnTo>
                  <a:lnTo>
                    <a:pt x="20384" y="0"/>
                  </a:lnTo>
                  <a:lnTo>
                    <a:pt x="6739" y="179"/>
                  </a:lnTo>
                  <a:lnTo>
                    <a:pt x="4155" y="715"/>
                  </a:lnTo>
                  <a:lnTo>
                    <a:pt x="1953" y="2251"/>
                  </a:lnTo>
                  <a:lnTo>
                    <a:pt x="500" y="4478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C12D77BB-C879-534A-4813-9E504B983C42}"/>
                </a:ext>
              </a:extLst>
            </p:cNvPr>
            <p:cNvSpPr/>
            <p:nvPr/>
          </p:nvSpPr>
          <p:spPr>
            <a:xfrm>
              <a:off x="2843854" y="2280248"/>
              <a:ext cx="27598" cy="38373"/>
            </a:xfrm>
            <a:custGeom>
              <a:avLst/>
              <a:gdLst>
                <a:gd name="connsiteX0" fmla="*/ 0 w 27598"/>
                <a:gd name="connsiteY0" fmla="*/ 7096 h 38373"/>
                <a:gd name="connsiteX1" fmla="*/ 321 w 27598"/>
                <a:gd name="connsiteY1" fmla="*/ 31635 h 38373"/>
                <a:gd name="connsiteX2" fmla="*/ 857 w 27598"/>
                <a:gd name="connsiteY2" fmla="*/ 34254 h 38373"/>
                <a:gd name="connsiteX3" fmla="*/ 2369 w 27598"/>
                <a:gd name="connsiteY3" fmla="*/ 36457 h 38373"/>
                <a:gd name="connsiteX4" fmla="*/ 4620 w 27598"/>
                <a:gd name="connsiteY4" fmla="*/ 37874 h 38373"/>
                <a:gd name="connsiteX5" fmla="*/ 7239 w 27598"/>
                <a:gd name="connsiteY5" fmla="*/ 38374 h 38373"/>
                <a:gd name="connsiteX6" fmla="*/ 20860 w 27598"/>
                <a:gd name="connsiteY6" fmla="*/ 38196 h 38373"/>
                <a:gd name="connsiteX7" fmla="*/ 23467 w 27598"/>
                <a:gd name="connsiteY7" fmla="*/ 37624 h 38373"/>
                <a:gd name="connsiteX8" fmla="*/ 25670 w 27598"/>
                <a:gd name="connsiteY8" fmla="*/ 36148 h 38373"/>
                <a:gd name="connsiteX9" fmla="*/ 27099 w 27598"/>
                <a:gd name="connsiteY9" fmla="*/ 33910 h 38373"/>
                <a:gd name="connsiteX10" fmla="*/ 27599 w 27598"/>
                <a:gd name="connsiteY10" fmla="*/ 31278 h 38373"/>
                <a:gd name="connsiteX11" fmla="*/ 27265 w 27598"/>
                <a:gd name="connsiteY11" fmla="*/ 6739 h 38373"/>
                <a:gd name="connsiteX12" fmla="*/ 26706 w 27598"/>
                <a:gd name="connsiteY12" fmla="*/ 4120 h 38373"/>
                <a:gd name="connsiteX13" fmla="*/ 25217 w 27598"/>
                <a:gd name="connsiteY13" fmla="*/ 1953 h 38373"/>
                <a:gd name="connsiteX14" fmla="*/ 22979 w 27598"/>
                <a:gd name="connsiteY14" fmla="*/ 465 h 38373"/>
                <a:gd name="connsiteX15" fmla="*/ 20360 w 27598"/>
                <a:gd name="connsiteY15" fmla="*/ 0 h 38373"/>
                <a:gd name="connsiteX16" fmla="*/ 6739 w 27598"/>
                <a:gd name="connsiteY16" fmla="*/ 179 h 38373"/>
                <a:gd name="connsiteX17" fmla="*/ 4120 w 27598"/>
                <a:gd name="connsiteY17" fmla="*/ 715 h 38373"/>
                <a:gd name="connsiteX18" fmla="*/ 1917 w 27598"/>
                <a:gd name="connsiteY18" fmla="*/ 2251 h 38373"/>
                <a:gd name="connsiteX19" fmla="*/ 464 w 27598"/>
                <a:gd name="connsiteY19" fmla="*/ 4478 h 38373"/>
                <a:gd name="connsiteX20" fmla="*/ 0 w 27598"/>
                <a:gd name="connsiteY20" fmla="*/ 7097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8" h="38373">
                  <a:moveTo>
                    <a:pt x="0" y="7096"/>
                  </a:moveTo>
                  <a:lnTo>
                    <a:pt x="321" y="31635"/>
                  </a:lnTo>
                  <a:lnTo>
                    <a:pt x="857" y="34254"/>
                  </a:lnTo>
                  <a:lnTo>
                    <a:pt x="2369" y="36457"/>
                  </a:lnTo>
                  <a:lnTo>
                    <a:pt x="4620" y="37874"/>
                  </a:lnTo>
                  <a:lnTo>
                    <a:pt x="7239" y="38374"/>
                  </a:lnTo>
                  <a:lnTo>
                    <a:pt x="20860" y="38196"/>
                  </a:lnTo>
                  <a:lnTo>
                    <a:pt x="23467" y="37624"/>
                  </a:lnTo>
                  <a:lnTo>
                    <a:pt x="25670" y="36148"/>
                  </a:lnTo>
                  <a:lnTo>
                    <a:pt x="27099" y="33910"/>
                  </a:lnTo>
                  <a:lnTo>
                    <a:pt x="27599" y="31278"/>
                  </a:lnTo>
                  <a:lnTo>
                    <a:pt x="27265" y="6739"/>
                  </a:lnTo>
                  <a:lnTo>
                    <a:pt x="26706" y="4120"/>
                  </a:lnTo>
                  <a:lnTo>
                    <a:pt x="25217" y="1953"/>
                  </a:lnTo>
                  <a:lnTo>
                    <a:pt x="22979" y="465"/>
                  </a:lnTo>
                  <a:lnTo>
                    <a:pt x="20360" y="0"/>
                  </a:lnTo>
                  <a:lnTo>
                    <a:pt x="6739" y="179"/>
                  </a:lnTo>
                  <a:lnTo>
                    <a:pt x="4120" y="715"/>
                  </a:lnTo>
                  <a:lnTo>
                    <a:pt x="1917" y="2251"/>
                  </a:lnTo>
                  <a:lnTo>
                    <a:pt x="464" y="4478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CBA8FD86-FDC4-B646-8795-8A89D4EF6461}"/>
                </a:ext>
              </a:extLst>
            </p:cNvPr>
            <p:cNvSpPr/>
            <p:nvPr/>
          </p:nvSpPr>
          <p:spPr>
            <a:xfrm>
              <a:off x="2898421" y="2279532"/>
              <a:ext cx="27586" cy="38363"/>
            </a:xfrm>
            <a:custGeom>
              <a:avLst/>
              <a:gdLst>
                <a:gd name="connsiteX0" fmla="*/ 0 w 27586"/>
                <a:gd name="connsiteY0" fmla="*/ 7085 h 38363"/>
                <a:gd name="connsiteX1" fmla="*/ 321 w 27586"/>
                <a:gd name="connsiteY1" fmla="*/ 31636 h 38363"/>
                <a:gd name="connsiteX2" fmla="*/ 857 w 27586"/>
                <a:gd name="connsiteY2" fmla="*/ 34243 h 38363"/>
                <a:gd name="connsiteX3" fmla="*/ 2393 w 27586"/>
                <a:gd name="connsiteY3" fmla="*/ 36446 h 38363"/>
                <a:gd name="connsiteX4" fmla="*/ 4608 w 27586"/>
                <a:gd name="connsiteY4" fmla="*/ 37875 h 38363"/>
                <a:gd name="connsiteX5" fmla="*/ 7239 w 27586"/>
                <a:gd name="connsiteY5" fmla="*/ 38363 h 38363"/>
                <a:gd name="connsiteX6" fmla="*/ 20884 w 27586"/>
                <a:gd name="connsiteY6" fmla="*/ 38184 h 38363"/>
                <a:gd name="connsiteX7" fmla="*/ 23467 w 27586"/>
                <a:gd name="connsiteY7" fmla="*/ 37624 h 38363"/>
                <a:gd name="connsiteX8" fmla="*/ 25670 w 27586"/>
                <a:gd name="connsiteY8" fmla="*/ 36136 h 38363"/>
                <a:gd name="connsiteX9" fmla="*/ 27122 w 27586"/>
                <a:gd name="connsiteY9" fmla="*/ 33897 h 38363"/>
                <a:gd name="connsiteX10" fmla="*/ 27587 w 27586"/>
                <a:gd name="connsiteY10" fmla="*/ 31278 h 38363"/>
                <a:gd name="connsiteX11" fmla="*/ 27265 w 27586"/>
                <a:gd name="connsiteY11" fmla="*/ 6727 h 38363"/>
                <a:gd name="connsiteX12" fmla="*/ 26730 w 27586"/>
                <a:gd name="connsiteY12" fmla="*/ 4120 h 38363"/>
                <a:gd name="connsiteX13" fmla="*/ 25217 w 27586"/>
                <a:gd name="connsiteY13" fmla="*/ 1941 h 38363"/>
                <a:gd name="connsiteX14" fmla="*/ 22979 w 27586"/>
                <a:gd name="connsiteY14" fmla="*/ 465 h 38363"/>
                <a:gd name="connsiteX15" fmla="*/ 20372 w 27586"/>
                <a:gd name="connsiteY15" fmla="*/ 0 h 38363"/>
                <a:gd name="connsiteX16" fmla="*/ 6727 w 27586"/>
                <a:gd name="connsiteY16" fmla="*/ 179 h 38363"/>
                <a:gd name="connsiteX17" fmla="*/ 4120 w 27586"/>
                <a:gd name="connsiteY17" fmla="*/ 714 h 38363"/>
                <a:gd name="connsiteX18" fmla="*/ 1941 w 27586"/>
                <a:gd name="connsiteY18" fmla="*/ 2250 h 38363"/>
                <a:gd name="connsiteX19" fmla="*/ 464 w 27586"/>
                <a:gd name="connsiteY19" fmla="*/ 4465 h 38363"/>
                <a:gd name="connsiteX20" fmla="*/ 0 w 27586"/>
                <a:gd name="connsiteY20" fmla="*/ 7084 h 3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63">
                  <a:moveTo>
                    <a:pt x="0" y="7085"/>
                  </a:moveTo>
                  <a:lnTo>
                    <a:pt x="321" y="31636"/>
                  </a:lnTo>
                  <a:lnTo>
                    <a:pt x="857" y="34243"/>
                  </a:lnTo>
                  <a:lnTo>
                    <a:pt x="2393" y="36446"/>
                  </a:lnTo>
                  <a:lnTo>
                    <a:pt x="4608" y="37875"/>
                  </a:lnTo>
                  <a:lnTo>
                    <a:pt x="7239" y="38363"/>
                  </a:lnTo>
                  <a:lnTo>
                    <a:pt x="20884" y="38184"/>
                  </a:lnTo>
                  <a:lnTo>
                    <a:pt x="23467" y="37624"/>
                  </a:lnTo>
                  <a:lnTo>
                    <a:pt x="25670" y="36136"/>
                  </a:lnTo>
                  <a:lnTo>
                    <a:pt x="27122" y="33897"/>
                  </a:lnTo>
                  <a:lnTo>
                    <a:pt x="27587" y="31278"/>
                  </a:lnTo>
                  <a:lnTo>
                    <a:pt x="27265" y="6727"/>
                  </a:lnTo>
                  <a:lnTo>
                    <a:pt x="26730" y="4120"/>
                  </a:lnTo>
                  <a:lnTo>
                    <a:pt x="25217" y="1941"/>
                  </a:lnTo>
                  <a:lnTo>
                    <a:pt x="22979" y="465"/>
                  </a:lnTo>
                  <a:lnTo>
                    <a:pt x="20372" y="0"/>
                  </a:lnTo>
                  <a:lnTo>
                    <a:pt x="6727" y="179"/>
                  </a:lnTo>
                  <a:lnTo>
                    <a:pt x="4120" y="714"/>
                  </a:lnTo>
                  <a:lnTo>
                    <a:pt x="1941" y="2250"/>
                  </a:lnTo>
                  <a:lnTo>
                    <a:pt x="464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7C2A7B65-162E-EDBD-A0A2-00BC23B4FCEB}"/>
                </a:ext>
              </a:extLst>
            </p:cNvPr>
            <p:cNvSpPr/>
            <p:nvPr/>
          </p:nvSpPr>
          <p:spPr>
            <a:xfrm>
              <a:off x="2952975" y="2278807"/>
              <a:ext cx="27598" cy="38373"/>
            </a:xfrm>
            <a:custGeom>
              <a:avLst/>
              <a:gdLst>
                <a:gd name="connsiteX0" fmla="*/ 0 w 27598"/>
                <a:gd name="connsiteY0" fmla="*/ 7096 h 38373"/>
                <a:gd name="connsiteX1" fmla="*/ 321 w 27598"/>
                <a:gd name="connsiteY1" fmla="*/ 31635 h 38373"/>
                <a:gd name="connsiteX2" fmla="*/ 893 w 27598"/>
                <a:gd name="connsiteY2" fmla="*/ 34254 h 38373"/>
                <a:gd name="connsiteX3" fmla="*/ 2381 w 27598"/>
                <a:gd name="connsiteY3" fmla="*/ 36457 h 38373"/>
                <a:gd name="connsiteX4" fmla="*/ 4620 w 27598"/>
                <a:gd name="connsiteY4" fmla="*/ 37874 h 38373"/>
                <a:gd name="connsiteX5" fmla="*/ 7239 w 27598"/>
                <a:gd name="connsiteY5" fmla="*/ 38374 h 38373"/>
                <a:gd name="connsiteX6" fmla="*/ 20860 w 27598"/>
                <a:gd name="connsiteY6" fmla="*/ 38195 h 38373"/>
                <a:gd name="connsiteX7" fmla="*/ 23479 w 27598"/>
                <a:gd name="connsiteY7" fmla="*/ 37623 h 38373"/>
                <a:gd name="connsiteX8" fmla="*/ 25682 w 27598"/>
                <a:gd name="connsiteY8" fmla="*/ 36147 h 38373"/>
                <a:gd name="connsiteX9" fmla="*/ 27122 w 27598"/>
                <a:gd name="connsiteY9" fmla="*/ 33909 h 38373"/>
                <a:gd name="connsiteX10" fmla="*/ 27599 w 27598"/>
                <a:gd name="connsiteY10" fmla="*/ 31277 h 38373"/>
                <a:gd name="connsiteX11" fmla="*/ 27277 w 27598"/>
                <a:gd name="connsiteY11" fmla="*/ 6726 h 38373"/>
                <a:gd name="connsiteX12" fmla="*/ 26730 w 27598"/>
                <a:gd name="connsiteY12" fmla="*/ 4119 h 38373"/>
                <a:gd name="connsiteX13" fmla="*/ 25229 w 27598"/>
                <a:gd name="connsiteY13" fmla="*/ 1952 h 38373"/>
                <a:gd name="connsiteX14" fmla="*/ 22979 w 27598"/>
                <a:gd name="connsiteY14" fmla="*/ 464 h 38373"/>
                <a:gd name="connsiteX15" fmla="*/ 20360 w 27598"/>
                <a:gd name="connsiteY15" fmla="*/ 0 h 38373"/>
                <a:gd name="connsiteX16" fmla="*/ 6739 w 27598"/>
                <a:gd name="connsiteY16" fmla="*/ 178 h 38373"/>
                <a:gd name="connsiteX17" fmla="*/ 4120 w 27598"/>
                <a:gd name="connsiteY17" fmla="*/ 714 h 38373"/>
                <a:gd name="connsiteX18" fmla="*/ 1929 w 27598"/>
                <a:gd name="connsiteY18" fmla="*/ 2250 h 38373"/>
                <a:gd name="connsiteX19" fmla="*/ 500 w 27598"/>
                <a:gd name="connsiteY19" fmla="*/ 4477 h 38373"/>
                <a:gd name="connsiteX20" fmla="*/ 0 w 27598"/>
                <a:gd name="connsiteY20" fmla="*/ 7096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8" h="38373">
                  <a:moveTo>
                    <a:pt x="0" y="7096"/>
                  </a:moveTo>
                  <a:lnTo>
                    <a:pt x="321" y="31635"/>
                  </a:lnTo>
                  <a:lnTo>
                    <a:pt x="893" y="34254"/>
                  </a:lnTo>
                  <a:lnTo>
                    <a:pt x="2381" y="36457"/>
                  </a:lnTo>
                  <a:lnTo>
                    <a:pt x="4620" y="37874"/>
                  </a:lnTo>
                  <a:lnTo>
                    <a:pt x="7239" y="38374"/>
                  </a:lnTo>
                  <a:lnTo>
                    <a:pt x="20860" y="38195"/>
                  </a:lnTo>
                  <a:lnTo>
                    <a:pt x="23479" y="37623"/>
                  </a:lnTo>
                  <a:lnTo>
                    <a:pt x="25682" y="36147"/>
                  </a:lnTo>
                  <a:lnTo>
                    <a:pt x="27122" y="33909"/>
                  </a:lnTo>
                  <a:lnTo>
                    <a:pt x="27599" y="31277"/>
                  </a:lnTo>
                  <a:lnTo>
                    <a:pt x="27277" y="6726"/>
                  </a:lnTo>
                  <a:lnTo>
                    <a:pt x="26730" y="4119"/>
                  </a:lnTo>
                  <a:lnTo>
                    <a:pt x="25229" y="1952"/>
                  </a:lnTo>
                  <a:lnTo>
                    <a:pt x="22979" y="464"/>
                  </a:lnTo>
                  <a:lnTo>
                    <a:pt x="20360" y="0"/>
                  </a:lnTo>
                  <a:lnTo>
                    <a:pt x="6739" y="178"/>
                  </a:lnTo>
                  <a:lnTo>
                    <a:pt x="4120" y="714"/>
                  </a:lnTo>
                  <a:lnTo>
                    <a:pt x="1929" y="2250"/>
                  </a:lnTo>
                  <a:lnTo>
                    <a:pt x="500" y="4477"/>
                  </a:lnTo>
                  <a:lnTo>
                    <a:pt x="0" y="70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61F81748-BEB7-D335-B0FB-99EFECDD937A}"/>
                </a:ext>
              </a:extLst>
            </p:cNvPr>
            <p:cNvSpPr/>
            <p:nvPr/>
          </p:nvSpPr>
          <p:spPr>
            <a:xfrm>
              <a:off x="3171229" y="2275926"/>
              <a:ext cx="27610" cy="38373"/>
            </a:xfrm>
            <a:custGeom>
              <a:avLst/>
              <a:gdLst>
                <a:gd name="connsiteX0" fmla="*/ 0 w 27610"/>
                <a:gd name="connsiteY0" fmla="*/ 7096 h 38373"/>
                <a:gd name="connsiteX1" fmla="*/ 321 w 27610"/>
                <a:gd name="connsiteY1" fmla="*/ 31635 h 38373"/>
                <a:gd name="connsiteX2" fmla="*/ 881 w 27610"/>
                <a:gd name="connsiteY2" fmla="*/ 34254 h 38373"/>
                <a:gd name="connsiteX3" fmla="*/ 2393 w 27610"/>
                <a:gd name="connsiteY3" fmla="*/ 36457 h 38373"/>
                <a:gd name="connsiteX4" fmla="*/ 4608 w 27610"/>
                <a:gd name="connsiteY4" fmla="*/ 37874 h 38373"/>
                <a:gd name="connsiteX5" fmla="*/ 7239 w 27610"/>
                <a:gd name="connsiteY5" fmla="*/ 38374 h 38373"/>
                <a:gd name="connsiteX6" fmla="*/ 20884 w 27610"/>
                <a:gd name="connsiteY6" fmla="*/ 38195 h 38373"/>
                <a:gd name="connsiteX7" fmla="*/ 23491 w 27610"/>
                <a:gd name="connsiteY7" fmla="*/ 37623 h 38373"/>
                <a:gd name="connsiteX8" fmla="*/ 25670 w 27610"/>
                <a:gd name="connsiteY8" fmla="*/ 36147 h 38373"/>
                <a:gd name="connsiteX9" fmla="*/ 27122 w 27610"/>
                <a:gd name="connsiteY9" fmla="*/ 33909 h 38373"/>
                <a:gd name="connsiteX10" fmla="*/ 27611 w 27610"/>
                <a:gd name="connsiteY10" fmla="*/ 31277 h 38373"/>
                <a:gd name="connsiteX11" fmla="*/ 27289 w 27610"/>
                <a:gd name="connsiteY11" fmla="*/ 6727 h 38373"/>
                <a:gd name="connsiteX12" fmla="*/ 26730 w 27610"/>
                <a:gd name="connsiteY12" fmla="*/ 4119 h 38373"/>
                <a:gd name="connsiteX13" fmla="*/ 25217 w 27610"/>
                <a:gd name="connsiteY13" fmla="*/ 1940 h 38373"/>
                <a:gd name="connsiteX14" fmla="*/ 23003 w 27610"/>
                <a:gd name="connsiteY14" fmla="*/ 464 h 38373"/>
                <a:gd name="connsiteX15" fmla="*/ 20383 w 27610"/>
                <a:gd name="connsiteY15" fmla="*/ 0 h 38373"/>
                <a:gd name="connsiteX16" fmla="*/ 6727 w 27610"/>
                <a:gd name="connsiteY16" fmla="*/ 179 h 38373"/>
                <a:gd name="connsiteX17" fmla="*/ 4120 w 27610"/>
                <a:gd name="connsiteY17" fmla="*/ 714 h 38373"/>
                <a:gd name="connsiteX18" fmla="*/ 1941 w 27610"/>
                <a:gd name="connsiteY18" fmla="*/ 2250 h 38373"/>
                <a:gd name="connsiteX19" fmla="*/ 488 w 27610"/>
                <a:gd name="connsiteY19" fmla="*/ 4465 h 38373"/>
                <a:gd name="connsiteX20" fmla="*/ 0 w 27610"/>
                <a:gd name="connsiteY20" fmla="*/ 7096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10" h="38373">
                  <a:moveTo>
                    <a:pt x="0" y="7096"/>
                  </a:moveTo>
                  <a:lnTo>
                    <a:pt x="321" y="31635"/>
                  </a:lnTo>
                  <a:lnTo>
                    <a:pt x="881" y="34254"/>
                  </a:lnTo>
                  <a:lnTo>
                    <a:pt x="2393" y="36457"/>
                  </a:lnTo>
                  <a:lnTo>
                    <a:pt x="4608" y="37874"/>
                  </a:lnTo>
                  <a:lnTo>
                    <a:pt x="7239" y="38374"/>
                  </a:lnTo>
                  <a:lnTo>
                    <a:pt x="20884" y="38195"/>
                  </a:lnTo>
                  <a:lnTo>
                    <a:pt x="23491" y="37623"/>
                  </a:lnTo>
                  <a:lnTo>
                    <a:pt x="25670" y="36147"/>
                  </a:lnTo>
                  <a:lnTo>
                    <a:pt x="27122" y="33909"/>
                  </a:lnTo>
                  <a:lnTo>
                    <a:pt x="27611" y="31277"/>
                  </a:lnTo>
                  <a:lnTo>
                    <a:pt x="27289" y="6727"/>
                  </a:lnTo>
                  <a:lnTo>
                    <a:pt x="26730" y="4119"/>
                  </a:lnTo>
                  <a:lnTo>
                    <a:pt x="25217" y="1940"/>
                  </a:lnTo>
                  <a:lnTo>
                    <a:pt x="23003" y="464"/>
                  </a:lnTo>
                  <a:lnTo>
                    <a:pt x="20383" y="0"/>
                  </a:lnTo>
                  <a:lnTo>
                    <a:pt x="6727" y="179"/>
                  </a:lnTo>
                  <a:lnTo>
                    <a:pt x="4120" y="714"/>
                  </a:lnTo>
                  <a:lnTo>
                    <a:pt x="1941" y="2250"/>
                  </a:lnTo>
                  <a:lnTo>
                    <a:pt x="488" y="4465"/>
                  </a:lnTo>
                  <a:lnTo>
                    <a:pt x="0" y="70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F113E002-7362-B8B4-F3B1-7FD3423BE5EA}"/>
                </a:ext>
              </a:extLst>
            </p:cNvPr>
            <p:cNvSpPr/>
            <p:nvPr/>
          </p:nvSpPr>
          <p:spPr>
            <a:xfrm>
              <a:off x="3007542" y="2278093"/>
              <a:ext cx="27586" cy="38362"/>
            </a:xfrm>
            <a:custGeom>
              <a:avLst/>
              <a:gdLst>
                <a:gd name="connsiteX0" fmla="*/ 0 w 27586"/>
                <a:gd name="connsiteY0" fmla="*/ 7084 h 38362"/>
                <a:gd name="connsiteX1" fmla="*/ 321 w 27586"/>
                <a:gd name="connsiteY1" fmla="*/ 31635 h 38362"/>
                <a:gd name="connsiteX2" fmla="*/ 857 w 27586"/>
                <a:gd name="connsiteY2" fmla="*/ 34242 h 38362"/>
                <a:gd name="connsiteX3" fmla="*/ 2393 w 27586"/>
                <a:gd name="connsiteY3" fmla="*/ 36445 h 38362"/>
                <a:gd name="connsiteX4" fmla="*/ 4608 w 27586"/>
                <a:gd name="connsiteY4" fmla="*/ 37874 h 38362"/>
                <a:gd name="connsiteX5" fmla="*/ 7239 w 27586"/>
                <a:gd name="connsiteY5" fmla="*/ 38362 h 38362"/>
                <a:gd name="connsiteX6" fmla="*/ 20884 w 27586"/>
                <a:gd name="connsiteY6" fmla="*/ 38183 h 38362"/>
                <a:gd name="connsiteX7" fmla="*/ 23467 w 27586"/>
                <a:gd name="connsiteY7" fmla="*/ 37624 h 38362"/>
                <a:gd name="connsiteX8" fmla="*/ 25670 w 27586"/>
                <a:gd name="connsiteY8" fmla="*/ 36136 h 38362"/>
                <a:gd name="connsiteX9" fmla="*/ 27122 w 27586"/>
                <a:gd name="connsiteY9" fmla="*/ 33897 h 38362"/>
                <a:gd name="connsiteX10" fmla="*/ 27587 w 27586"/>
                <a:gd name="connsiteY10" fmla="*/ 31278 h 38362"/>
                <a:gd name="connsiteX11" fmla="*/ 27265 w 27586"/>
                <a:gd name="connsiteY11" fmla="*/ 6727 h 38362"/>
                <a:gd name="connsiteX12" fmla="*/ 26729 w 27586"/>
                <a:gd name="connsiteY12" fmla="*/ 4120 h 38362"/>
                <a:gd name="connsiteX13" fmla="*/ 25217 w 27586"/>
                <a:gd name="connsiteY13" fmla="*/ 1941 h 38362"/>
                <a:gd name="connsiteX14" fmla="*/ 22979 w 27586"/>
                <a:gd name="connsiteY14" fmla="*/ 465 h 38362"/>
                <a:gd name="connsiteX15" fmla="*/ 20383 w 27586"/>
                <a:gd name="connsiteY15" fmla="*/ 0 h 38362"/>
                <a:gd name="connsiteX16" fmla="*/ 6727 w 27586"/>
                <a:gd name="connsiteY16" fmla="*/ 179 h 38362"/>
                <a:gd name="connsiteX17" fmla="*/ 4120 w 27586"/>
                <a:gd name="connsiteY17" fmla="*/ 715 h 38362"/>
                <a:gd name="connsiteX18" fmla="*/ 1941 w 27586"/>
                <a:gd name="connsiteY18" fmla="*/ 2251 h 38362"/>
                <a:gd name="connsiteX19" fmla="*/ 464 w 27586"/>
                <a:gd name="connsiteY19" fmla="*/ 4466 h 38362"/>
                <a:gd name="connsiteX20" fmla="*/ 0 w 27586"/>
                <a:gd name="connsiteY20" fmla="*/ 7085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62">
                  <a:moveTo>
                    <a:pt x="0" y="7084"/>
                  </a:moveTo>
                  <a:lnTo>
                    <a:pt x="321" y="31635"/>
                  </a:lnTo>
                  <a:lnTo>
                    <a:pt x="857" y="34242"/>
                  </a:lnTo>
                  <a:lnTo>
                    <a:pt x="2393" y="36445"/>
                  </a:lnTo>
                  <a:lnTo>
                    <a:pt x="4608" y="37874"/>
                  </a:lnTo>
                  <a:lnTo>
                    <a:pt x="7239" y="38362"/>
                  </a:lnTo>
                  <a:lnTo>
                    <a:pt x="20884" y="38183"/>
                  </a:lnTo>
                  <a:lnTo>
                    <a:pt x="23467" y="37624"/>
                  </a:lnTo>
                  <a:lnTo>
                    <a:pt x="25670" y="36136"/>
                  </a:lnTo>
                  <a:lnTo>
                    <a:pt x="27122" y="33897"/>
                  </a:lnTo>
                  <a:lnTo>
                    <a:pt x="27587" y="31278"/>
                  </a:lnTo>
                  <a:lnTo>
                    <a:pt x="27265" y="6727"/>
                  </a:lnTo>
                  <a:lnTo>
                    <a:pt x="26729" y="4120"/>
                  </a:lnTo>
                  <a:lnTo>
                    <a:pt x="25217" y="1941"/>
                  </a:lnTo>
                  <a:lnTo>
                    <a:pt x="22979" y="465"/>
                  </a:lnTo>
                  <a:lnTo>
                    <a:pt x="20383" y="0"/>
                  </a:lnTo>
                  <a:lnTo>
                    <a:pt x="6727" y="179"/>
                  </a:lnTo>
                  <a:lnTo>
                    <a:pt x="4120" y="715"/>
                  </a:lnTo>
                  <a:lnTo>
                    <a:pt x="1941" y="2251"/>
                  </a:lnTo>
                  <a:lnTo>
                    <a:pt x="464" y="4466"/>
                  </a:lnTo>
                  <a:lnTo>
                    <a:pt x="0" y="708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156F3B35-1F50-073F-6367-04E7BEF149C6}"/>
                </a:ext>
              </a:extLst>
            </p:cNvPr>
            <p:cNvSpPr/>
            <p:nvPr/>
          </p:nvSpPr>
          <p:spPr>
            <a:xfrm>
              <a:off x="3062108" y="2277366"/>
              <a:ext cx="27610" cy="38373"/>
            </a:xfrm>
            <a:custGeom>
              <a:avLst/>
              <a:gdLst>
                <a:gd name="connsiteX0" fmla="*/ 0 w 27610"/>
                <a:gd name="connsiteY0" fmla="*/ 7096 h 38373"/>
                <a:gd name="connsiteX1" fmla="*/ 321 w 27610"/>
                <a:gd name="connsiteY1" fmla="*/ 31635 h 38373"/>
                <a:gd name="connsiteX2" fmla="*/ 881 w 27610"/>
                <a:gd name="connsiteY2" fmla="*/ 34254 h 38373"/>
                <a:gd name="connsiteX3" fmla="*/ 2393 w 27610"/>
                <a:gd name="connsiteY3" fmla="*/ 36457 h 38373"/>
                <a:gd name="connsiteX4" fmla="*/ 4608 w 27610"/>
                <a:gd name="connsiteY4" fmla="*/ 37874 h 38373"/>
                <a:gd name="connsiteX5" fmla="*/ 7239 w 27610"/>
                <a:gd name="connsiteY5" fmla="*/ 38374 h 38373"/>
                <a:gd name="connsiteX6" fmla="*/ 20884 w 27610"/>
                <a:gd name="connsiteY6" fmla="*/ 38195 h 38373"/>
                <a:gd name="connsiteX7" fmla="*/ 23467 w 27610"/>
                <a:gd name="connsiteY7" fmla="*/ 37623 h 38373"/>
                <a:gd name="connsiteX8" fmla="*/ 25670 w 27610"/>
                <a:gd name="connsiteY8" fmla="*/ 36147 h 38373"/>
                <a:gd name="connsiteX9" fmla="*/ 27122 w 27610"/>
                <a:gd name="connsiteY9" fmla="*/ 33909 h 38373"/>
                <a:gd name="connsiteX10" fmla="*/ 27611 w 27610"/>
                <a:gd name="connsiteY10" fmla="*/ 31277 h 38373"/>
                <a:gd name="connsiteX11" fmla="*/ 27289 w 27610"/>
                <a:gd name="connsiteY11" fmla="*/ 6726 h 38373"/>
                <a:gd name="connsiteX12" fmla="*/ 26730 w 27610"/>
                <a:gd name="connsiteY12" fmla="*/ 4119 h 38373"/>
                <a:gd name="connsiteX13" fmla="*/ 25218 w 27610"/>
                <a:gd name="connsiteY13" fmla="*/ 1952 h 38373"/>
                <a:gd name="connsiteX14" fmla="*/ 22979 w 27610"/>
                <a:gd name="connsiteY14" fmla="*/ 464 h 38373"/>
                <a:gd name="connsiteX15" fmla="*/ 20372 w 27610"/>
                <a:gd name="connsiteY15" fmla="*/ 0 h 38373"/>
                <a:gd name="connsiteX16" fmla="*/ 6727 w 27610"/>
                <a:gd name="connsiteY16" fmla="*/ 178 h 38373"/>
                <a:gd name="connsiteX17" fmla="*/ 4120 w 27610"/>
                <a:gd name="connsiteY17" fmla="*/ 714 h 38373"/>
                <a:gd name="connsiteX18" fmla="*/ 1941 w 27610"/>
                <a:gd name="connsiteY18" fmla="*/ 2250 h 38373"/>
                <a:gd name="connsiteX19" fmla="*/ 488 w 27610"/>
                <a:gd name="connsiteY19" fmla="*/ 4465 h 38373"/>
                <a:gd name="connsiteX20" fmla="*/ 0 w 27610"/>
                <a:gd name="connsiteY20" fmla="*/ 7096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10" h="38373">
                  <a:moveTo>
                    <a:pt x="0" y="7096"/>
                  </a:moveTo>
                  <a:lnTo>
                    <a:pt x="321" y="31635"/>
                  </a:lnTo>
                  <a:lnTo>
                    <a:pt x="881" y="34254"/>
                  </a:lnTo>
                  <a:lnTo>
                    <a:pt x="2393" y="36457"/>
                  </a:lnTo>
                  <a:lnTo>
                    <a:pt x="4608" y="37874"/>
                  </a:lnTo>
                  <a:lnTo>
                    <a:pt x="7239" y="38374"/>
                  </a:lnTo>
                  <a:lnTo>
                    <a:pt x="20884" y="38195"/>
                  </a:lnTo>
                  <a:lnTo>
                    <a:pt x="23467" y="37623"/>
                  </a:lnTo>
                  <a:lnTo>
                    <a:pt x="25670" y="36147"/>
                  </a:lnTo>
                  <a:lnTo>
                    <a:pt x="27122" y="33909"/>
                  </a:lnTo>
                  <a:lnTo>
                    <a:pt x="27611" y="31277"/>
                  </a:lnTo>
                  <a:lnTo>
                    <a:pt x="27289" y="6726"/>
                  </a:lnTo>
                  <a:lnTo>
                    <a:pt x="26730" y="4119"/>
                  </a:lnTo>
                  <a:lnTo>
                    <a:pt x="25218" y="1952"/>
                  </a:lnTo>
                  <a:lnTo>
                    <a:pt x="22979" y="464"/>
                  </a:lnTo>
                  <a:lnTo>
                    <a:pt x="20372" y="0"/>
                  </a:lnTo>
                  <a:lnTo>
                    <a:pt x="6727" y="178"/>
                  </a:lnTo>
                  <a:lnTo>
                    <a:pt x="4120" y="714"/>
                  </a:lnTo>
                  <a:lnTo>
                    <a:pt x="1941" y="2250"/>
                  </a:lnTo>
                  <a:lnTo>
                    <a:pt x="488" y="4465"/>
                  </a:lnTo>
                  <a:lnTo>
                    <a:pt x="0" y="70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4B870BEE-1A81-E42D-AE16-64BFAC09649E}"/>
                </a:ext>
              </a:extLst>
            </p:cNvPr>
            <p:cNvSpPr/>
            <p:nvPr/>
          </p:nvSpPr>
          <p:spPr>
            <a:xfrm>
              <a:off x="3449513" y="2272246"/>
              <a:ext cx="27586" cy="38373"/>
            </a:xfrm>
            <a:custGeom>
              <a:avLst/>
              <a:gdLst>
                <a:gd name="connsiteX0" fmla="*/ 0 w 27586"/>
                <a:gd name="connsiteY0" fmla="*/ 7097 h 38373"/>
                <a:gd name="connsiteX1" fmla="*/ 321 w 27586"/>
                <a:gd name="connsiteY1" fmla="*/ 31647 h 38373"/>
                <a:gd name="connsiteX2" fmla="*/ 857 w 27586"/>
                <a:gd name="connsiteY2" fmla="*/ 34255 h 38373"/>
                <a:gd name="connsiteX3" fmla="*/ 2369 w 27586"/>
                <a:gd name="connsiteY3" fmla="*/ 36457 h 38373"/>
                <a:gd name="connsiteX4" fmla="*/ 4608 w 27586"/>
                <a:gd name="connsiteY4" fmla="*/ 37886 h 38373"/>
                <a:gd name="connsiteX5" fmla="*/ 7239 w 27586"/>
                <a:gd name="connsiteY5" fmla="*/ 38374 h 38373"/>
                <a:gd name="connsiteX6" fmla="*/ 20860 w 27586"/>
                <a:gd name="connsiteY6" fmla="*/ 38196 h 38373"/>
                <a:gd name="connsiteX7" fmla="*/ 23467 w 27586"/>
                <a:gd name="connsiteY7" fmla="*/ 37636 h 38373"/>
                <a:gd name="connsiteX8" fmla="*/ 25670 w 27586"/>
                <a:gd name="connsiteY8" fmla="*/ 36147 h 38373"/>
                <a:gd name="connsiteX9" fmla="*/ 27122 w 27586"/>
                <a:gd name="connsiteY9" fmla="*/ 33909 h 38373"/>
                <a:gd name="connsiteX10" fmla="*/ 27586 w 27586"/>
                <a:gd name="connsiteY10" fmla="*/ 31278 h 38373"/>
                <a:gd name="connsiteX11" fmla="*/ 27265 w 27586"/>
                <a:gd name="connsiteY11" fmla="*/ 6739 h 38373"/>
                <a:gd name="connsiteX12" fmla="*/ 26729 w 27586"/>
                <a:gd name="connsiteY12" fmla="*/ 4131 h 38373"/>
                <a:gd name="connsiteX13" fmla="*/ 25217 w 27586"/>
                <a:gd name="connsiteY13" fmla="*/ 1953 h 38373"/>
                <a:gd name="connsiteX14" fmla="*/ 22979 w 27586"/>
                <a:gd name="connsiteY14" fmla="*/ 476 h 38373"/>
                <a:gd name="connsiteX15" fmla="*/ 20347 w 27586"/>
                <a:gd name="connsiteY15" fmla="*/ 0 h 38373"/>
                <a:gd name="connsiteX16" fmla="*/ 6727 w 27586"/>
                <a:gd name="connsiteY16" fmla="*/ 190 h 38373"/>
                <a:gd name="connsiteX17" fmla="*/ 4119 w 27586"/>
                <a:gd name="connsiteY17" fmla="*/ 727 h 38373"/>
                <a:gd name="connsiteX18" fmla="*/ 1916 w 27586"/>
                <a:gd name="connsiteY18" fmla="*/ 2263 h 38373"/>
                <a:gd name="connsiteX19" fmla="*/ 464 w 27586"/>
                <a:gd name="connsiteY19" fmla="*/ 4477 h 38373"/>
                <a:gd name="connsiteX20" fmla="*/ 0 w 27586"/>
                <a:gd name="connsiteY20" fmla="*/ 7097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73">
                  <a:moveTo>
                    <a:pt x="0" y="7097"/>
                  </a:moveTo>
                  <a:lnTo>
                    <a:pt x="321" y="31647"/>
                  </a:lnTo>
                  <a:lnTo>
                    <a:pt x="857" y="34255"/>
                  </a:lnTo>
                  <a:lnTo>
                    <a:pt x="2369" y="36457"/>
                  </a:lnTo>
                  <a:lnTo>
                    <a:pt x="4608" y="37886"/>
                  </a:lnTo>
                  <a:lnTo>
                    <a:pt x="7239" y="38374"/>
                  </a:lnTo>
                  <a:lnTo>
                    <a:pt x="20860" y="38196"/>
                  </a:lnTo>
                  <a:lnTo>
                    <a:pt x="23467" y="37636"/>
                  </a:lnTo>
                  <a:lnTo>
                    <a:pt x="25670" y="36147"/>
                  </a:lnTo>
                  <a:lnTo>
                    <a:pt x="27122" y="33909"/>
                  </a:lnTo>
                  <a:lnTo>
                    <a:pt x="27586" y="31278"/>
                  </a:lnTo>
                  <a:lnTo>
                    <a:pt x="27265" y="6739"/>
                  </a:lnTo>
                  <a:lnTo>
                    <a:pt x="26729" y="4131"/>
                  </a:lnTo>
                  <a:lnTo>
                    <a:pt x="25217" y="1953"/>
                  </a:lnTo>
                  <a:lnTo>
                    <a:pt x="22979" y="476"/>
                  </a:lnTo>
                  <a:lnTo>
                    <a:pt x="20347" y="0"/>
                  </a:lnTo>
                  <a:lnTo>
                    <a:pt x="6727" y="190"/>
                  </a:lnTo>
                  <a:lnTo>
                    <a:pt x="4119" y="727"/>
                  </a:lnTo>
                  <a:lnTo>
                    <a:pt x="1916" y="2263"/>
                  </a:lnTo>
                  <a:lnTo>
                    <a:pt x="464" y="4477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083F2D13-A384-C66B-E21B-FBD841C6E31E}"/>
                </a:ext>
              </a:extLst>
            </p:cNvPr>
            <p:cNvSpPr/>
            <p:nvPr/>
          </p:nvSpPr>
          <p:spPr>
            <a:xfrm>
              <a:off x="3504080" y="2271532"/>
              <a:ext cx="27586" cy="38373"/>
            </a:xfrm>
            <a:custGeom>
              <a:avLst/>
              <a:gdLst>
                <a:gd name="connsiteX0" fmla="*/ 0 w 27586"/>
                <a:gd name="connsiteY0" fmla="*/ 7096 h 38373"/>
                <a:gd name="connsiteX1" fmla="*/ 322 w 27586"/>
                <a:gd name="connsiteY1" fmla="*/ 31635 h 38373"/>
                <a:gd name="connsiteX2" fmla="*/ 857 w 27586"/>
                <a:gd name="connsiteY2" fmla="*/ 34254 h 38373"/>
                <a:gd name="connsiteX3" fmla="*/ 2369 w 27586"/>
                <a:gd name="connsiteY3" fmla="*/ 36445 h 38373"/>
                <a:gd name="connsiteX4" fmla="*/ 4608 w 27586"/>
                <a:gd name="connsiteY4" fmla="*/ 37874 h 38373"/>
                <a:gd name="connsiteX5" fmla="*/ 7227 w 27586"/>
                <a:gd name="connsiteY5" fmla="*/ 38374 h 38373"/>
                <a:gd name="connsiteX6" fmla="*/ 20848 w 27586"/>
                <a:gd name="connsiteY6" fmla="*/ 38183 h 38373"/>
                <a:gd name="connsiteX7" fmla="*/ 23467 w 27586"/>
                <a:gd name="connsiteY7" fmla="*/ 37624 h 38373"/>
                <a:gd name="connsiteX8" fmla="*/ 25670 w 27586"/>
                <a:gd name="connsiteY8" fmla="*/ 36148 h 38373"/>
                <a:gd name="connsiteX9" fmla="*/ 27110 w 27586"/>
                <a:gd name="connsiteY9" fmla="*/ 33897 h 38373"/>
                <a:gd name="connsiteX10" fmla="*/ 27587 w 27586"/>
                <a:gd name="connsiteY10" fmla="*/ 31278 h 38373"/>
                <a:gd name="connsiteX11" fmla="*/ 27266 w 27586"/>
                <a:gd name="connsiteY11" fmla="*/ 6727 h 38373"/>
                <a:gd name="connsiteX12" fmla="*/ 26718 w 27586"/>
                <a:gd name="connsiteY12" fmla="*/ 4120 h 38373"/>
                <a:gd name="connsiteX13" fmla="*/ 25218 w 27586"/>
                <a:gd name="connsiteY13" fmla="*/ 1941 h 38373"/>
                <a:gd name="connsiteX14" fmla="*/ 22968 w 27586"/>
                <a:gd name="connsiteY14" fmla="*/ 465 h 38373"/>
                <a:gd name="connsiteX15" fmla="*/ 20348 w 27586"/>
                <a:gd name="connsiteY15" fmla="*/ 0 h 38373"/>
                <a:gd name="connsiteX16" fmla="*/ 6727 w 27586"/>
                <a:gd name="connsiteY16" fmla="*/ 179 h 38373"/>
                <a:gd name="connsiteX17" fmla="*/ 4120 w 27586"/>
                <a:gd name="connsiteY17" fmla="*/ 715 h 38373"/>
                <a:gd name="connsiteX18" fmla="*/ 1917 w 27586"/>
                <a:gd name="connsiteY18" fmla="*/ 2251 h 38373"/>
                <a:gd name="connsiteX19" fmla="*/ 465 w 27586"/>
                <a:gd name="connsiteY19" fmla="*/ 4466 h 38373"/>
                <a:gd name="connsiteX20" fmla="*/ 0 w 27586"/>
                <a:gd name="connsiteY20" fmla="*/ 7097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73">
                  <a:moveTo>
                    <a:pt x="0" y="7096"/>
                  </a:moveTo>
                  <a:lnTo>
                    <a:pt x="322" y="31635"/>
                  </a:lnTo>
                  <a:lnTo>
                    <a:pt x="857" y="34254"/>
                  </a:lnTo>
                  <a:lnTo>
                    <a:pt x="2369" y="36445"/>
                  </a:lnTo>
                  <a:lnTo>
                    <a:pt x="4608" y="37874"/>
                  </a:lnTo>
                  <a:lnTo>
                    <a:pt x="7227" y="38374"/>
                  </a:lnTo>
                  <a:lnTo>
                    <a:pt x="20848" y="38183"/>
                  </a:lnTo>
                  <a:lnTo>
                    <a:pt x="23467" y="37624"/>
                  </a:lnTo>
                  <a:lnTo>
                    <a:pt x="25670" y="36148"/>
                  </a:lnTo>
                  <a:lnTo>
                    <a:pt x="27110" y="33897"/>
                  </a:lnTo>
                  <a:lnTo>
                    <a:pt x="27587" y="31278"/>
                  </a:lnTo>
                  <a:lnTo>
                    <a:pt x="27266" y="6727"/>
                  </a:lnTo>
                  <a:lnTo>
                    <a:pt x="26718" y="4120"/>
                  </a:lnTo>
                  <a:lnTo>
                    <a:pt x="25218" y="1941"/>
                  </a:lnTo>
                  <a:lnTo>
                    <a:pt x="22968" y="465"/>
                  </a:lnTo>
                  <a:lnTo>
                    <a:pt x="20348" y="0"/>
                  </a:lnTo>
                  <a:lnTo>
                    <a:pt x="6727" y="179"/>
                  </a:lnTo>
                  <a:lnTo>
                    <a:pt x="4120" y="715"/>
                  </a:lnTo>
                  <a:lnTo>
                    <a:pt x="1917" y="2251"/>
                  </a:lnTo>
                  <a:lnTo>
                    <a:pt x="465" y="4466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A73BD0C2-9743-1FD9-84B2-60DF35C950DE}"/>
                </a:ext>
              </a:extLst>
            </p:cNvPr>
            <p:cNvSpPr/>
            <p:nvPr/>
          </p:nvSpPr>
          <p:spPr>
            <a:xfrm>
              <a:off x="3558634" y="2270805"/>
              <a:ext cx="27586" cy="38374"/>
            </a:xfrm>
            <a:custGeom>
              <a:avLst/>
              <a:gdLst>
                <a:gd name="connsiteX0" fmla="*/ 0 w 27586"/>
                <a:gd name="connsiteY0" fmla="*/ 7097 h 38374"/>
                <a:gd name="connsiteX1" fmla="*/ 321 w 27586"/>
                <a:gd name="connsiteY1" fmla="*/ 31647 h 38374"/>
                <a:gd name="connsiteX2" fmla="*/ 869 w 27586"/>
                <a:gd name="connsiteY2" fmla="*/ 34255 h 38374"/>
                <a:gd name="connsiteX3" fmla="*/ 2369 w 27586"/>
                <a:gd name="connsiteY3" fmla="*/ 36458 h 38374"/>
                <a:gd name="connsiteX4" fmla="*/ 4620 w 27586"/>
                <a:gd name="connsiteY4" fmla="*/ 37886 h 38374"/>
                <a:gd name="connsiteX5" fmla="*/ 7239 w 27586"/>
                <a:gd name="connsiteY5" fmla="*/ 38375 h 38374"/>
                <a:gd name="connsiteX6" fmla="*/ 20883 w 27586"/>
                <a:gd name="connsiteY6" fmla="*/ 38196 h 38374"/>
                <a:gd name="connsiteX7" fmla="*/ 23467 w 27586"/>
                <a:gd name="connsiteY7" fmla="*/ 37636 h 38374"/>
                <a:gd name="connsiteX8" fmla="*/ 25670 w 27586"/>
                <a:gd name="connsiteY8" fmla="*/ 36148 h 38374"/>
                <a:gd name="connsiteX9" fmla="*/ 27122 w 27586"/>
                <a:gd name="connsiteY9" fmla="*/ 33909 h 38374"/>
                <a:gd name="connsiteX10" fmla="*/ 27586 w 27586"/>
                <a:gd name="connsiteY10" fmla="*/ 31278 h 38374"/>
                <a:gd name="connsiteX11" fmla="*/ 27265 w 27586"/>
                <a:gd name="connsiteY11" fmla="*/ 6739 h 38374"/>
                <a:gd name="connsiteX12" fmla="*/ 26729 w 27586"/>
                <a:gd name="connsiteY12" fmla="*/ 4132 h 38374"/>
                <a:gd name="connsiteX13" fmla="*/ 25217 w 27586"/>
                <a:gd name="connsiteY13" fmla="*/ 1953 h 38374"/>
                <a:gd name="connsiteX14" fmla="*/ 22979 w 27586"/>
                <a:gd name="connsiteY14" fmla="*/ 476 h 38374"/>
                <a:gd name="connsiteX15" fmla="*/ 20383 w 27586"/>
                <a:gd name="connsiteY15" fmla="*/ 0 h 38374"/>
                <a:gd name="connsiteX16" fmla="*/ 6738 w 27586"/>
                <a:gd name="connsiteY16" fmla="*/ 191 h 38374"/>
                <a:gd name="connsiteX17" fmla="*/ 4119 w 27586"/>
                <a:gd name="connsiteY17" fmla="*/ 727 h 38374"/>
                <a:gd name="connsiteX18" fmla="*/ 1916 w 27586"/>
                <a:gd name="connsiteY18" fmla="*/ 2263 h 38374"/>
                <a:gd name="connsiteX19" fmla="*/ 464 w 27586"/>
                <a:gd name="connsiteY19" fmla="*/ 4477 h 38374"/>
                <a:gd name="connsiteX20" fmla="*/ 0 w 27586"/>
                <a:gd name="connsiteY20" fmla="*/ 7097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74">
                  <a:moveTo>
                    <a:pt x="0" y="7097"/>
                  </a:moveTo>
                  <a:lnTo>
                    <a:pt x="321" y="31647"/>
                  </a:lnTo>
                  <a:lnTo>
                    <a:pt x="869" y="34255"/>
                  </a:lnTo>
                  <a:lnTo>
                    <a:pt x="2369" y="36458"/>
                  </a:lnTo>
                  <a:lnTo>
                    <a:pt x="4620" y="37886"/>
                  </a:lnTo>
                  <a:lnTo>
                    <a:pt x="7239" y="38375"/>
                  </a:lnTo>
                  <a:lnTo>
                    <a:pt x="20883" y="38196"/>
                  </a:lnTo>
                  <a:lnTo>
                    <a:pt x="23467" y="37636"/>
                  </a:lnTo>
                  <a:lnTo>
                    <a:pt x="25670" y="36148"/>
                  </a:lnTo>
                  <a:lnTo>
                    <a:pt x="27122" y="33909"/>
                  </a:lnTo>
                  <a:lnTo>
                    <a:pt x="27586" y="31278"/>
                  </a:lnTo>
                  <a:lnTo>
                    <a:pt x="27265" y="6739"/>
                  </a:lnTo>
                  <a:lnTo>
                    <a:pt x="26729" y="4132"/>
                  </a:lnTo>
                  <a:lnTo>
                    <a:pt x="25217" y="1953"/>
                  </a:lnTo>
                  <a:lnTo>
                    <a:pt x="22979" y="476"/>
                  </a:lnTo>
                  <a:lnTo>
                    <a:pt x="20383" y="0"/>
                  </a:lnTo>
                  <a:lnTo>
                    <a:pt x="6738" y="191"/>
                  </a:lnTo>
                  <a:lnTo>
                    <a:pt x="4119" y="727"/>
                  </a:lnTo>
                  <a:lnTo>
                    <a:pt x="1916" y="2263"/>
                  </a:lnTo>
                  <a:lnTo>
                    <a:pt x="464" y="4477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ED7F85B3-E5E0-9AC1-3CFC-603F74A4CB2E}"/>
                </a:ext>
              </a:extLst>
            </p:cNvPr>
            <p:cNvSpPr/>
            <p:nvPr/>
          </p:nvSpPr>
          <p:spPr>
            <a:xfrm>
              <a:off x="3613201" y="2270091"/>
              <a:ext cx="27587" cy="38374"/>
            </a:xfrm>
            <a:custGeom>
              <a:avLst/>
              <a:gdLst>
                <a:gd name="connsiteX0" fmla="*/ 0 w 27587"/>
                <a:gd name="connsiteY0" fmla="*/ 7097 h 38374"/>
                <a:gd name="connsiteX1" fmla="*/ 321 w 27587"/>
                <a:gd name="connsiteY1" fmla="*/ 31636 h 38374"/>
                <a:gd name="connsiteX2" fmla="*/ 881 w 27587"/>
                <a:gd name="connsiteY2" fmla="*/ 34243 h 38374"/>
                <a:gd name="connsiteX3" fmla="*/ 2369 w 27587"/>
                <a:gd name="connsiteY3" fmla="*/ 36446 h 38374"/>
                <a:gd name="connsiteX4" fmla="*/ 4608 w 27587"/>
                <a:gd name="connsiteY4" fmla="*/ 37875 h 38374"/>
                <a:gd name="connsiteX5" fmla="*/ 7239 w 27587"/>
                <a:gd name="connsiteY5" fmla="*/ 38375 h 38374"/>
                <a:gd name="connsiteX6" fmla="*/ 20860 w 27587"/>
                <a:gd name="connsiteY6" fmla="*/ 38184 h 38374"/>
                <a:gd name="connsiteX7" fmla="*/ 23467 w 27587"/>
                <a:gd name="connsiteY7" fmla="*/ 37624 h 38374"/>
                <a:gd name="connsiteX8" fmla="*/ 25670 w 27587"/>
                <a:gd name="connsiteY8" fmla="*/ 36136 h 38374"/>
                <a:gd name="connsiteX9" fmla="*/ 27122 w 27587"/>
                <a:gd name="connsiteY9" fmla="*/ 33897 h 38374"/>
                <a:gd name="connsiteX10" fmla="*/ 27587 w 27587"/>
                <a:gd name="connsiteY10" fmla="*/ 31278 h 38374"/>
                <a:gd name="connsiteX11" fmla="*/ 27265 w 27587"/>
                <a:gd name="connsiteY11" fmla="*/ 6727 h 38374"/>
                <a:gd name="connsiteX12" fmla="*/ 26730 w 27587"/>
                <a:gd name="connsiteY12" fmla="*/ 4120 h 38374"/>
                <a:gd name="connsiteX13" fmla="*/ 25218 w 27587"/>
                <a:gd name="connsiteY13" fmla="*/ 1941 h 38374"/>
                <a:gd name="connsiteX14" fmla="*/ 22980 w 27587"/>
                <a:gd name="connsiteY14" fmla="*/ 465 h 38374"/>
                <a:gd name="connsiteX15" fmla="*/ 20348 w 27587"/>
                <a:gd name="connsiteY15" fmla="*/ 0 h 38374"/>
                <a:gd name="connsiteX16" fmla="*/ 6727 w 27587"/>
                <a:gd name="connsiteY16" fmla="*/ 179 h 38374"/>
                <a:gd name="connsiteX17" fmla="*/ 4120 w 27587"/>
                <a:gd name="connsiteY17" fmla="*/ 715 h 38374"/>
                <a:gd name="connsiteX18" fmla="*/ 1917 w 27587"/>
                <a:gd name="connsiteY18" fmla="*/ 2251 h 38374"/>
                <a:gd name="connsiteX19" fmla="*/ 489 w 27587"/>
                <a:gd name="connsiteY19" fmla="*/ 4466 h 38374"/>
                <a:gd name="connsiteX20" fmla="*/ 1 w 27587"/>
                <a:gd name="connsiteY20" fmla="*/ 7097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7" h="38374">
                  <a:moveTo>
                    <a:pt x="0" y="7097"/>
                  </a:moveTo>
                  <a:lnTo>
                    <a:pt x="321" y="31636"/>
                  </a:lnTo>
                  <a:lnTo>
                    <a:pt x="881" y="34243"/>
                  </a:lnTo>
                  <a:lnTo>
                    <a:pt x="2369" y="36446"/>
                  </a:lnTo>
                  <a:lnTo>
                    <a:pt x="4608" y="37875"/>
                  </a:lnTo>
                  <a:lnTo>
                    <a:pt x="7239" y="38375"/>
                  </a:lnTo>
                  <a:lnTo>
                    <a:pt x="20860" y="38184"/>
                  </a:lnTo>
                  <a:lnTo>
                    <a:pt x="23467" y="37624"/>
                  </a:lnTo>
                  <a:lnTo>
                    <a:pt x="25670" y="36136"/>
                  </a:lnTo>
                  <a:lnTo>
                    <a:pt x="27122" y="33897"/>
                  </a:lnTo>
                  <a:lnTo>
                    <a:pt x="27587" y="31278"/>
                  </a:lnTo>
                  <a:lnTo>
                    <a:pt x="27265" y="6727"/>
                  </a:lnTo>
                  <a:lnTo>
                    <a:pt x="26730" y="4120"/>
                  </a:lnTo>
                  <a:lnTo>
                    <a:pt x="25218" y="1941"/>
                  </a:lnTo>
                  <a:lnTo>
                    <a:pt x="22980" y="465"/>
                  </a:lnTo>
                  <a:lnTo>
                    <a:pt x="20348" y="0"/>
                  </a:lnTo>
                  <a:lnTo>
                    <a:pt x="6727" y="179"/>
                  </a:lnTo>
                  <a:lnTo>
                    <a:pt x="4120" y="715"/>
                  </a:lnTo>
                  <a:lnTo>
                    <a:pt x="1917" y="2251"/>
                  </a:lnTo>
                  <a:lnTo>
                    <a:pt x="489" y="4466"/>
                  </a:lnTo>
                  <a:lnTo>
                    <a:pt x="1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E4B8C3F3-597E-3CD5-5417-58519F28FCCA}"/>
                </a:ext>
              </a:extLst>
            </p:cNvPr>
            <p:cNvSpPr/>
            <p:nvPr/>
          </p:nvSpPr>
          <p:spPr>
            <a:xfrm>
              <a:off x="3667755" y="2269365"/>
              <a:ext cx="27599" cy="38374"/>
            </a:xfrm>
            <a:custGeom>
              <a:avLst/>
              <a:gdLst>
                <a:gd name="connsiteX0" fmla="*/ 0 w 27599"/>
                <a:gd name="connsiteY0" fmla="*/ 7097 h 38374"/>
                <a:gd name="connsiteX1" fmla="*/ 333 w 27599"/>
                <a:gd name="connsiteY1" fmla="*/ 31647 h 38374"/>
                <a:gd name="connsiteX2" fmla="*/ 870 w 27599"/>
                <a:gd name="connsiteY2" fmla="*/ 34255 h 38374"/>
                <a:gd name="connsiteX3" fmla="*/ 2406 w 27599"/>
                <a:gd name="connsiteY3" fmla="*/ 36457 h 38374"/>
                <a:gd name="connsiteX4" fmla="*/ 4620 w 27599"/>
                <a:gd name="connsiteY4" fmla="*/ 37886 h 38374"/>
                <a:gd name="connsiteX5" fmla="*/ 7239 w 27599"/>
                <a:gd name="connsiteY5" fmla="*/ 38375 h 38374"/>
                <a:gd name="connsiteX6" fmla="*/ 20896 w 27599"/>
                <a:gd name="connsiteY6" fmla="*/ 38196 h 38374"/>
                <a:gd name="connsiteX7" fmla="*/ 23480 w 27599"/>
                <a:gd name="connsiteY7" fmla="*/ 37636 h 38374"/>
                <a:gd name="connsiteX8" fmla="*/ 25682 w 27599"/>
                <a:gd name="connsiteY8" fmla="*/ 36147 h 38374"/>
                <a:gd name="connsiteX9" fmla="*/ 27135 w 27599"/>
                <a:gd name="connsiteY9" fmla="*/ 33909 h 38374"/>
                <a:gd name="connsiteX10" fmla="*/ 27600 w 27599"/>
                <a:gd name="connsiteY10" fmla="*/ 31278 h 38374"/>
                <a:gd name="connsiteX11" fmla="*/ 27266 w 27599"/>
                <a:gd name="connsiteY11" fmla="*/ 6739 h 38374"/>
                <a:gd name="connsiteX12" fmla="*/ 26730 w 27599"/>
                <a:gd name="connsiteY12" fmla="*/ 4131 h 38374"/>
                <a:gd name="connsiteX13" fmla="*/ 25230 w 27599"/>
                <a:gd name="connsiteY13" fmla="*/ 1953 h 38374"/>
                <a:gd name="connsiteX14" fmla="*/ 22980 w 27599"/>
                <a:gd name="connsiteY14" fmla="*/ 476 h 38374"/>
                <a:gd name="connsiteX15" fmla="*/ 20384 w 27599"/>
                <a:gd name="connsiteY15" fmla="*/ 0 h 38374"/>
                <a:gd name="connsiteX16" fmla="*/ 6739 w 27599"/>
                <a:gd name="connsiteY16" fmla="*/ 191 h 38374"/>
                <a:gd name="connsiteX17" fmla="*/ 4132 w 27599"/>
                <a:gd name="connsiteY17" fmla="*/ 726 h 38374"/>
                <a:gd name="connsiteX18" fmla="*/ 1953 w 27599"/>
                <a:gd name="connsiteY18" fmla="*/ 2262 h 38374"/>
                <a:gd name="connsiteX19" fmla="*/ 477 w 27599"/>
                <a:gd name="connsiteY19" fmla="*/ 4476 h 38374"/>
                <a:gd name="connsiteX20" fmla="*/ 0 w 27599"/>
                <a:gd name="connsiteY20" fmla="*/ 7096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9" h="38374">
                  <a:moveTo>
                    <a:pt x="0" y="7097"/>
                  </a:moveTo>
                  <a:lnTo>
                    <a:pt x="333" y="31647"/>
                  </a:lnTo>
                  <a:lnTo>
                    <a:pt x="870" y="34255"/>
                  </a:lnTo>
                  <a:lnTo>
                    <a:pt x="2406" y="36457"/>
                  </a:lnTo>
                  <a:lnTo>
                    <a:pt x="4620" y="37886"/>
                  </a:lnTo>
                  <a:lnTo>
                    <a:pt x="7239" y="38375"/>
                  </a:lnTo>
                  <a:lnTo>
                    <a:pt x="20896" y="38196"/>
                  </a:lnTo>
                  <a:lnTo>
                    <a:pt x="23480" y="37636"/>
                  </a:lnTo>
                  <a:lnTo>
                    <a:pt x="25682" y="36147"/>
                  </a:lnTo>
                  <a:lnTo>
                    <a:pt x="27135" y="33909"/>
                  </a:lnTo>
                  <a:lnTo>
                    <a:pt x="27600" y="31278"/>
                  </a:lnTo>
                  <a:lnTo>
                    <a:pt x="27266" y="6739"/>
                  </a:lnTo>
                  <a:lnTo>
                    <a:pt x="26730" y="4131"/>
                  </a:lnTo>
                  <a:lnTo>
                    <a:pt x="25230" y="1953"/>
                  </a:lnTo>
                  <a:lnTo>
                    <a:pt x="22980" y="476"/>
                  </a:lnTo>
                  <a:lnTo>
                    <a:pt x="20384" y="0"/>
                  </a:lnTo>
                  <a:lnTo>
                    <a:pt x="6739" y="191"/>
                  </a:lnTo>
                  <a:lnTo>
                    <a:pt x="4132" y="726"/>
                  </a:lnTo>
                  <a:lnTo>
                    <a:pt x="1953" y="2262"/>
                  </a:lnTo>
                  <a:lnTo>
                    <a:pt x="477" y="4476"/>
                  </a:lnTo>
                  <a:lnTo>
                    <a:pt x="0" y="70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4F985392-3217-E0DA-E116-8A0538FD51F0}"/>
                </a:ext>
              </a:extLst>
            </p:cNvPr>
            <p:cNvSpPr/>
            <p:nvPr/>
          </p:nvSpPr>
          <p:spPr>
            <a:xfrm>
              <a:off x="3722321" y="2268650"/>
              <a:ext cx="27623" cy="38374"/>
            </a:xfrm>
            <a:custGeom>
              <a:avLst/>
              <a:gdLst>
                <a:gd name="connsiteX0" fmla="*/ 0 w 27623"/>
                <a:gd name="connsiteY0" fmla="*/ 7097 h 38374"/>
                <a:gd name="connsiteX1" fmla="*/ 322 w 27623"/>
                <a:gd name="connsiteY1" fmla="*/ 31636 h 38374"/>
                <a:gd name="connsiteX2" fmla="*/ 893 w 27623"/>
                <a:gd name="connsiteY2" fmla="*/ 34243 h 38374"/>
                <a:gd name="connsiteX3" fmla="*/ 2394 w 27623"/>
                <a:gd name="connsiteY3" fmla="*/ 36446 h 38374"/>
                <a:gd name="connsiteX4" fmla="*/ 4608 w 27623"/>
                <a:gd name="connsiteY4" fmla="*/ 37875 h 38374"/>
                <a:gd name="connsiteX5" fmla="*/ 7240 w 27623"/>
                <a:gd name="connsiteY5" fmla="*/ 38375 h 38374"/>
                <a:gd name="connsiteX6" fmla="*/ 20884 w 27623"/>
                <a:gd name="connsiteY6" fmla="*/ 38184 h 38374"/>
                <a:gd name="connsiteX7" fmla="*/ 23468 w 27623"/>
                <a:gd name="connsiteY7" fmla="*/ 37624 h 38374"/>
                <a:gd name="connsiteX8" fmla="*/ 25670 w 27623"/>
                <a:gd name="connsiteY8" fmla="*/ 36148 h 38374"/>
                <a:gd name="connsiteX9" fmla="*/ 27123 w 27623"/>
                <a:gd name="connsiteY9" fmla="*/ 33897 h 38374"/>
                <a:gd name="connsiteX10" fmla="*/ 27623 w 27623"/>
                <a:gd name="connsiteY10" fmla="*/ 31278 h 38374"/>
                <a:gd name="connsiteX11" fmla="*/ 27290 w 27623"/>
                <a:gd name="connsiteY11" fmla="*/ 6727 h 38374"/>
                <a:gd name="connsiteX12" fmla="*/ 26730 w 27623"/>
                <a:gd name="connsiteY12" fmla="*/ 4120 h 38374"/>
                <a:gd name="connsiteX13" fmla="*/ 25218 w 27623"/>
                <a:gd name="connsiteY13" fmla="*/ 1941 h 38374"/>
                <a:gd name="connsiteX14" fmla="*/ 22979 w 27623"/>
                <a:gd name="connsiteY14" fmla="*/ 465 h 38374"/>
                <a:gd name="connsiteX15" fmla="*/ 20383 w 27623"/>
                <a:gd name="connsiteY15" fmla="*/ 0 h 38374"/>
                <a:gd name="connsiteX16" fmla="*/ 6739 w 27623"/>
                <a:gd name="connsiteY16" fmla="*/ 179 h 38374"/>
                <a:gd name="connsiteX17" fmla="*/ 4120 w 27623"/>
                <a:gd name="connsiteY17" fmla="*/ 715 h 38374"/>
                <a:gd name="connsiteX18" fmla="*/ 1953 w 27623"/>
                <a:gd name="connsiteY18" fmla="*/ 2251 h 38374"/>
                <a:gd name="connsiteX19" fmla="*/ 500 w 27623"/>
                <a:gd name="connsiteY19" fmla="*/ 4466 h 38374"/>
                <a:gd name="connsiteX20" fmla="*/ 0 w 27623"/>
                <a:gd name="connsiteY20" fmla="*/ 7097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3" h="38374">
                  <a:moveTo>
                    <a:pt x="0" y="7097"/>
                  </a:moveTo>
                  <a:lnTo>
                    <a:pt x="322" y="31636"/>
                  </a:lnTo>
                  <a:lnTo>
                    <a:pt x="893" y="34243"/>
                  </a:lnTo>
                  <a:lnTo>
                    <a:pt x="2394" y="36446"/>
                  </a:lnTo>
                  <a:lnTo>
                    <a:pt x="4608" y="37875"/>
                  </a:lnTo>
                  <a:lnTo>
                    <a:pt x="7240" y="38375"/>
                  </a:lnTo>
                  <a:lnTo>
                    <a:pt x="20884" y="38184"/>
                  </a:lnTo>
                  <a:lnTo>
                    <a:pt x="23468" y="37624"/>
                  </a:lnTo>
                  <a:lnTo>
                    <a:pt x="25670" y="36148"/>
                  </a:lnTo>
                  <a:lnTo>
                    <a:pt x="27123" y="33897"/>
                  </a:lnTo>
                  <a:lnTo>
                    <a:pt x="27623" y="31278"/>
                  </a:lnTo>
                  <a:lnTo>
                    <a:pt x="27290" y="6727"/>
                  </a:lnTo>
                  <a:lnTo>
                    <a:pt x="26730" y="4120"/>
                  </a:lnTo>
                  <a:lnTo>
                    <a:pt x="25218" y="1941"/>
                  </a:lnTo>
                  <a:lnTo>
                    <a:pt x="22979" y="465"/>
                  </a:lnTo>
                  <a:lnTo>
                    <a:pt x="20383" y="0"/>
                  </a:lnTo>
                  <a:lnTo>
                    <a:pt x="6739" y="179"/>
                  </a:lnTo>
                  <a:lnTo>
                    <a:pt x="4120" y="715"/>
                  </a:lnTo>
                  <a:lnTo>
                    <a:pt x="1953" y="2251"/>
                  </a:lnTo>
                  <a:lnTo>
                    <a:pt x="500" y="4466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A3DFDD49-B55B-238D-513D-1BF625B66995}"/>
                </a:ext>
              </a:extLst>
            </p:cNvPr>
            <p:cNvSpPr/>
            <p:nvPr/>
          </p:nvSpPr>
          <p:spPr>
            <a:xfrm>
              <a:off x="3831442" y="2267210"/>
              <a:ext cx="27622" cy="38362"/>
            </a:xfrm>
            <a:custGeom>
              <a:avLst/>
              <a:gdLst>
                <a:gd name="connsiteX0" fmla="*/ 0 w 27622"/>
                <a:gd name="connsiteY0" fmla="*/ 7084 h 38362"/>
                <a:gd name="connsiteX1" fmla="*/ 321 w 27622"/>
                <a:gd name="connsiteY1" fmla="*/ 31635 h 38362"/>
                <a:gd name="connsiteX2" fmla="*/ 893 w 27622"/>
                <a:gd name="connsiteY2" fmla="*/ 34242 h 38362"/>
                <a:gd name="connsiteX3" fmla="*/ 2405 w 27622"/>
                <a:gd name="connsiteY3" fmla="*/ 36445 h 38362"/>
                <a:gd name="connsiteX4" fmla="*/ 4619 w 27622"/>
                <a:gd name="connsiteY4" fmla="*/ 37874 h 38362"/>
                <a:gd name="connsiteX5" fmla="*/ 7239 w 27622"/>
                <a:gd name="connsiteY5" fmla="*/ 38362 h 38362"/>
                <a:gd name="connsiteX6" fmla="*/ 20883 w 27622"/>
                <a:gd name="connsiteY6" fmla="*/ 38183 h 38362"/>
                <a:gd name="connsiteX7" fmla="*/ 23502 w 27622"/>
                <a:gd name="connsiteY7" fmla="*/ 37623 h 38362"/>
                <a:gd name="connsiteX8" fmla="*/ 25669 w 27622"/>
                <a:gd name="connsiteY8" fmla="*/ 36135 h 38362"/>
                <a:gd name="connsiteX9" fmla="*/ 27122 w 27622"/>
                <a:gd name="connsiteY9" fmla="*/ 33897 h 38362"/>
                <a:gd name="connsiteX10" fmla="*/ 27622 w 27622"/>
                <a:gd name="connsiteY10" fmla="*/ 31277 h 38362"/>
                <a:gd name="connsiteX11" fmla="*/ 27301 w 27622"/>
                <a:gd name="connsiteY11" fmla="*/ 6726 h 38362"/>
                <a:gd name="connsiteX12" fmla="*/ 26729 w 27622"/>
                <a:gd name="connsiteY12" fmla="*/ 4119 h 38362"/>
                <a:gd name="connsiteX13" fmla="*/ 25217 w 27622"/>
                <a:gd name="connsiteY13" fmla="*/ 1940 h 38362"/>
                <a:gd name="connsiteX14" fmla="*/ 23015 w 27622"/>
                <a:gd name="connsiteY14" fmla="*/ 464 h 38362"/>
                <a:gd name="connsiteX15" fmla="*/ 20383 w 27622"/>
                <a:gd name="connsiteY15" fmla="*/ 0 h 38362"/>
                <a:gd name="connsiteX16" fmla="*/ 6739 w 27622"/>
                <a:gd name="connsiteY16" fmla="*/ 178 h 38362"/>
                <a:gd name="connsiteX17" fmla="*/ 4120 w 27622"/>
                <a:gd name="connsiteY17" fmla="*/ 714 h 38362"/>
                <a:gd name="connsiteX18" fmla="*/ 1953 w 27622"/>
                <a:gd name="connsiteY18" fmla="*/ 2250 h 38362"/>
                <a:gd name="connsiteX19" fmla="*/ 500 w 27622"/>
                <a:gd name="connsiteY19" fmla="*/ 4465 h 38362"/>
                <a:gd name="connsiteX20" fmla="*/ 0 w 27622"/>
                <a:gd name="connsiteY20" fmla="*/ 7084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62">
                  <a:moveTo>
                    <a:pt x="0" y="7084"/>
                  </a:moveTo>
                  <a:lnTo>
                    <a:pt x="321" y="31635"/>
                  </a:lnTo>
                  <a:lnTo>
                    <a:pt x="893" y="34242"/>
                  </a:lnTo>
                  <a:lnTo>
                    <a:pt x="2405" y="36445"/>
                  </a:lnTo>
                  <a:lnTo>
                    <a:pt x="4619" y="37874"/>
                  </a:lnTo>
                  <a:lnTo>
                    <a:pt x="7239" y="38362"/>
                  </a:lnTo>
                  <a:lnTo>
                    <a:pt x="20883" y="38183"/>
                  </a:lnTo>
                  <a:lnTo>
                    <a:pt x="23502" y="37623"/>
                  </a:lnTo>
                  <a:lnTo>
                    <a:pt x="25669" y="36135"/>
                  </a:lnTo>
                  <a:lnTo>
                    <a:pt x="27122" y="33897"/>
                  </a:lnTo>
                  <a:lnTo>
                    <a:pt x="27622" y="31277"/>
                  </a:lnTo>
                  <a:lnTo>
                    <a:pt x="27301" y="6726"/>
                  </a:lnTo>
                  <a:lnTo>
                    <a:pt x="26729" y="4119"/>
                  </a:lnTo>
                  <a:lnTo>
                    <a:pt x="25217" y="1940"/>
                  </a:lnTo>
                  <a:lnTo>
                    <a:pt x="23015" y="464"/>
                  </a:lnTo>
                  <a:lnTo>
                    <a:pt x="20383" y="0"/>
                  </a:lnTo>
                  <a:lnTo>
                    <a:pt x="6739" y="178"/>
                  </a:lnTo>
                  <a:lnTo>
                    <a:pt x="4120" y="714"/>
                  </a:lnTo>
                  <a:lnTo>
                    <a:pt x="1953" y="2250"/>
                  </a:lnTo>
                  <a:lnTo>
                    <a:pt x="500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C3AE91DF-C031-FB36-FF6B-58A90F2C596A}"/>
                </a:ext>
              </a:extLst>
            </p:cNvPr>
            <p:cNvSpPr/>
            <p:nvPr/>
          </p:nvSpPr>
          <p:spPr>
            <a:xfrm>
              <a:off x="3776888" y="2267924"/>
              <a:ext cx="27586" cy="38374"/>
            </a:xfrm>
            <a:custGeom>
              <a:avLst/>
              <a:gdLst>
                <a:gd name="connsiteX0" fmla="*/ 0 w 27586"/>
                <a:gd name="connsiteY0" fmla="*/ 7097 h 38374"/>
                <a:gd name="connsiteX1" fmla="*/ 321 w 27586"/>
                <a:gd name="connsiteY1" fmla="*/ 31648 h 38374"/>
                <a:gd name="connsiteX2" fmla="*/ 881 w 27586"/>
                <a:gd name="connsiteY2" fmla="*/ 34255 h 38374"/>
                <a:gd name="connsiteX3" fmla="*/ 2393 w 27586"/>
                <a:gd name="connsiteY3" fmla="*/ 36458 h 38374"/>
                <a:gd name="connsiteX4" fmla="*/ 4608 w 27586"/>
                <a:gd name="connsiteY4" fmla="*/ 37875 h 38374"/>
                <a:gd name="connsiteX5" fmla="*/ 7227 w 27586"/>
                <a:gd name="connsiteY5" fmla="*/ 38375 h 38374"/>
                <a:gd name="connsiteX6" fmla="*/ 20884 w 27586"/>
                <a:gd name="connsiteY6" fmla="*/ 38196 h 38374"/>
                <a:gd name="connsiteX7" fmla="*/ 23467 w 27586"/>
                <a:gd name="connsiteY7" fmla="*/ 37636 h 38374"/>
                <a:gd name="connsiteX8" fmla="*/ 25670 w 27586"/>
                <a:gd name="connsiteY8" fmla="*/ 36147 h 38374"/>
                <a:gd name="connsiteX9" fmla="*/ 27122 w 27586"/>
                <a:gd name="connsiteY9" fmla="*/ 33909 h 38374"/>
                <a:gd name="connsiteX10" fmla="*/ 27586 w 27586"/>
                <a:gd name="connsiteY10" fmla="*/ 31278 h 38374"/>
                <a:gd name="connsiteX11" fmla="*/ 27265 w 27586"/>
                <a:gd name="connsiteY11" fmla="*/ 6739 h 38374"/>
                <a:gd name="connsiteX12" fmla="*/ 26730 w 27586"/>
                <a:gd name="connsiteY12" fmla="*/ 4131 h 38374"/>
                <a:gd name="connsiteX13" fmla="*/ 25218 w 27586"/>
                <a:gd name="connsiteY13" fmla="*/ 1952 h 38374"/>
                <a:gd name="connsiteX14" fmla="*/ 22980 w 27586"/>
                <a:gd name="connsiteY14" fmla="*/ 476 h 38374"/>
                <a:gd name="connsiteX15" fmla="*/ 20372 w 27586"/>
                <a:gd name="connsiteY15" fmla="*/ 0 h 38374"/>
                <a:gd name="connsiteX16" fmla="*/ 6728 w 27586"/>
                <a:gd name="connsiteY16" fmla="*/ 179 h 38374"/>
                <a:gd name="connsiteX17" fmla="*/ 4120 w 27586"/>
                <a:gd name="connsiteY17" fmla="*/ 727 h 38374"/>
                <a:gd name="connsiteX18" fmla="*/ 1941 w 27586"/>
                <a:gd name="connsiteY18" fmla="*/ 2263 h 38374"/>
                <a:gd name="connsiteX19" fmla="*/ 489 w 27586"/>
                <a:gd name="connsiteY19" fmla="*/ 4477 h 38374"/>
                <a:gd name="connsiteX20" fmla="*/ 1 w 27586"/>
                <a:gd name="connsiteY20" fmla="*/ 7097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74">
                  <a:moveTo>
                    <a:pt x="0" y="7097"/>
                  </a:moveTo>
                  <a:lnTo>
                    <a:pt x="321" y="31648"/>
                  </a:lnTo>
                  <a:lnTo>
                    <a:pt x="881" y="34255"/>
                  </a:lnTo>
                  <a:lnTo>
                    <a:pt x="2393" y="36458"/>
                  </a:lnTo>
                  <a:lnTo>
                    <a:pt x="4608" y="37875"/>
                  </a:lnTo>
                  <a:lnTo>
                    <a:pt x="7227" y="38375"/>
                  </a:lnTo>
                  <a:lnTo>
                    <a:pt x="20884" y="38196"/>
                  </a:lnTo>
                  <a:lnTo>
                    <a:pt x="23467" y="37636"/>
                  </a:lnTo>
                  <a:lnTo>
                    <a:pt x="25670" y="36147"/>
                  </a:lnTo>
                  <a:lnTo>
                    <a:pt x="27122" y="33909"/>
                  </a:lnTo>
                  <a:lnTo>
                    <a:pt x="27586" y="31278"/>
                  </a:lnTo>
                  <a:lnTo>
                    <a:pt x="27265" y="6739"/>
                  </a:lnTo>
                  <a:lnTo>
                    <a:pt x="26730" y="4131"/>
                  </a:lnTo>
                  <a:lnTo>
                    <a:pt x="25218" y="1952"/>
                  </a:lnTo>
                  <a:lnTo>
                    <a:pt x="22980" y="476"/>
                  </a:lnTo>
                  <a:lnTo>
                    <a:pt x="20372" y="0"/>
                  </a:lnTo>
                  <a:lnTo>
                    <a:pt x="6728" y="179"/>
                  </a:lnTo>
                  <a:lnTo>
                    <a:pt x="4120" y="727"/>
                  </a:lnTo>
                  <a:lnTo>
                    <a:pt x="1941" y="2263"/>
                  </a:lnTo>
                  <a:lnTo>
                    <a:pt x="489" y="4477"/>
                  </a:lnTo>
                  <a:lnTo>
                    <a:pt x="1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B871BC54-8F48-6C21-2AB1-A70058620CC0}"/>
                </a:ext>
              </a:extLst>
            </p:cNvPr>
            <p:cNvSpPr/>
            <p:nvPr/>
          </p:nvSpPr>
          <p:spPr>
            <a:xfrm>
              <a:off x="3886008" y="2266484"/>
              <a:ext cx="27623" cy="38373"/>
            </a:xfrm>
            <a:custGeom>
              <a:avLst/>
              <a:gdLst>
                <a:gd name="connsiteX0" fmla="*/ 1 w 27623"/>
                <a:gd name="connsiteY0" fmla="*/ 7096 h 38373"/>
                <a:gd name="connsiteX1" fmla="*/ 322 w 27623"/>
                <a:gd name="connsiteY1" fmla="*/ 31646 h 38373"/>
                <a:gd name="connsiteX2" fmla="*/ 882 w 27623"/>
                <a:gd name="connsiteY2" fmla="*/ 34254 h 38373"/>
                <a:gd name="connsiteX3" fmla="*/ 2394 w 27623"/>
                <a:gd name="connsiteY3" fmla="*/ 36456 h 38373"/>
                <a:gd name="connsiteX4" fmla="*/ 4609 w 27623"/>
                <a:gd name="connsiteY4" fmla="*/ 37885 h 38373"/>
                <a:gd name="connsiteX5" fmla="*/ 7240 w 27623"/>
                <a:gd name="connsiteY5" fmla="*/ 38374 h 38373"/>
                <a:gd name="connsiteX6" fmla="*/ 20884 w 27623"/>
                <a:gd name="connsiteY6" fmla="*/ 38196 h 38373"/>
                <a:gd name="connsiteX7" fmla="*/ 23492 w 27623"/>
                <a:gd name="connsiteY7" fmla="*/ 37636 h 38373"/>
                <a:gd name="connsiteX8" fmla="*/ 25671 w 27623"/>
                <a:gd name="connsiteY8" fmla="*/ 36147 h 38373"/>
                <a:gd name="connsiteX9" fmla="*/ 27123 w 27623"/>
                <a:gd name="connsiteY9" fmla="*/ 33909 h 38373"/>
                <a:gd name="connsiteX10" fmla="*/ 27623 w 27623"/>
                <a:gd name="connsiteY10" fmla="*/ 31278 h 38373"/>
                <a:gd name="connsiteX11" fmla="*/ 27290 w 27623"/>
                <a:gd name="connsiteY11" fmla="*/ 6739 h 38373"/>
                <a:gd name="connsiteX12" fmla="*/ 26730 w 27623"/>
                <a:gd name="connsiteY12" fmla="*/ 4131 h 38373"/>
                <a:gd name="connsiteX13" fmla="*/ 25218 w 27623"/>
                <a:gd name="connsiteY13" fmla="*/ 1953 h 38373"/>
                <a:gd name="connsiteX14" fmla="*/ 23003 w 27623"/>
                <a:gd name="connsiteY14" fmla="*/ 476 h 38373"/>
                <a:gd name="connsiteX15" fmla="*/ 20372 w 27623"/>
                <a:gd name="connsiteY15" fmla="*/ 0 h 38373"/>
                <a:gd name="connsiteX16" fmla="*/ 6727 w 27623"/>
                <a:gd name="connsiteY16" fmla="*/ 179 h 38373"/>
                <a:gd name="connsiteX17" fmla="*/ 4120 w 27623"/>
                <a:gd name="connsiteY17" fmla="*/ 715 h 38373"/>
                <a:gd name="connsiteX18" fmla="*/ 1941 w 27623"/>
                <a:gd name="connsiteY18" fmla="*/ 2263 h 38373"/>
                <a:gd name="connsiteX19" fmla="*/ 489 w 27623"/>
                <a:gd name="connsiteY19" fmla="*/ 4478 h 38373"/>
                <a:gd name="connsiteX20" fmla="*/ 0 w 27623"/>
                <a:gd name="connsiteY20" fmla="*/ 7097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3" h="38373">
                  <a:moveTo>
                    <a:pt x="1" y="7096"/>
                  </a:moveTo>
                  <a:lnTo>
                    <a:pt x="322" y="31646"/>
                  </a:lnTo>
                  <a:lnTo>
                    <a:pt x="882" y="34254"/>
                  </a:lnTo>
                  <a:lnTo>
                    <a:pt x="2394" y="36456"/>
                  </a:lnTo>
                  <a:lnTo>
                    <a:pt x="4609" y="37885"/>
                  </a:lnTo>
                  <a:lnTo>
                    <a:pt x="7240" y="38374"/>
                  </a:lnTo>
                  <a:lnTo>
                    <a:pt x="20884" y="38196"/>
                  </a:lnTo>
                  <a:lnTo>
                    <a:pt x="23492" y="37636"/>
                  </a:lnTo>
                  <a:lnTo>
                    <a:pt x="25671" y="36147"/>
                  </a:lnTo>
                  <a:lnTo>
                    <a:pt x="27123" y="33909"/>
                  </a:lnTo>
                  <a:lnTo>
                    <a:pt x="27623" y="31278"/>
                  </a:lnTo>
                  <a:lnTo>
                    <a:pt x="27290" y="6739"/>
                  </a:lnTo>
                  <a:lnTo>
                    <a:pt x="26730" y="4131"/>
                  </a:lnTo>
                  <a:lnTo>
                    <a:pt x="25218" y="1953"/>
                  </a:lnTo>
                  <a:lnTo>
                    <a:pt x="23003" y="476"/>
                  </a:lnTo>
                  <a:lnTo>
                    <a:pt x="20372" y="0"/>
                  </a:lnTo>
                  <a:lnTo>
                    <a:pt x="6727" y="179"/>
                  </a:lnTo>
                  <a:lnTo>
                    <a:pt x="4120" y="715"/>
                  </a:lnTo>
                  <a:lnTo>
                    <a:pt x="1941" y="2263"/>
                  </a:lnTo>
                  <a:lnTo>
                    <a:pt x="489" y="4478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4793323B-89DE-6F5A-1884-48EABD374E10}"/>
                </a:ext>
              </a:extLst>
            </p:cNvPr>
            <p:cNvSpPr/>
            <p:nvPr/>
          </p:nvSpPr>
          <p:spPr>
            <a:xfrm>
              <a:off x="3940563" y="2265770"/>
              <a:ext cx="27622" cy="38362"/>
            </a:xfrm>
            <a:custGeom>
              <a:avLst/>
              <a:gdLst>
                <a:gd name="connsiteX0" fmla="*/ 0 w 27622"/>
                <a:gd name="connsiteY0" fmla="*/ 7084 h 38362"/>
                <a:gd name="connsiteX1" fmla="*/ 333 w 27622"/>
                <a:gd name="connsiteY1" fmla="*/ 31635 h 38362"/>
                <a:gd name="connsiteX2" fmla="*/ 893 w 27622"/>
                <a:gd name="connsiteY2" fmla="*/ 34242 h 38362"/>
                <a:gd name="connsiteX3" fmla="*/ 2406 w 27622"/>
                <a:gd name="connsiteY3" fmla="*/ 36445 h 38362"/>
                <a:gd name="connsiteX4" fmla="*/ 4620 w 27622"/>
                <a:gd name="connsiteY4" fmla="*/ 37874 h 38362"/>
                <a:gd name="connsiteX5" fmla="*/ 7239 w 27622"/>
                <a:gd name="connsiteY5" fmla="*/ 38362 h 38362"/>
                <a:gd name="connsiteX6" fmla="*/ 20896 w 27622"/>
                <a:gd name="connsiteY6" fmla="*/ 38183 h 38362"/>
                <a:gd name="connsiteX7" fmla="*/ 23503 w 27622"/>
                <a:gd name="connsiteY7" fmla="*/ 37623 h 38362"/>
                <a:gd name="connsiteX8" fmla="*/ 25682 w 27622"/>
                <a:gd name="connsiteY8" fmla="*/ 36135 h 38362"/>
                <a:gd name="connsiteX9" fmla="*/ 27135 w 27622"/>
                <a:gd name="connsiteY9" fmla="*/ 33897 h 38362"/>
                <a:gd name="connsiteX10" fmla="*/ 27622 w 27622"/>
                <a:gd name="connsiteY10" fmla="*/ 31277 h 38362"/>
                <a:gd name="connsiteX11" fmla="*/ 27302 w 27622"/>
                <a:gd name="connsiteY11" fmla="*/ 6726 h 38362"/>
                <a:gd name="connsiteX12" fmla="*/ 26730 w 27622"/>
                <a:gd name="connsiteY12" fmla="*/ 4119 h 38362"/>
                <a:gd name="connsiteX13" fmla="*/ 25230 w 27622"/>
                <a:gd name="connsiteY13" fmla="*/ 1940 h 38362"/>
                <a:gd name="connsiteX14" fmla="*/ 23015 w 27622"/>
                <a:gd name="connsiteY14" fmla="*/ 464 h 38362"/>
                <a:gd name="connsiteX15" fmla="*/ 20384 w 27622"/>
                <a:gd name="connsiteY15" fmla="*/ 0 h 38362"/>
                <a:gd name="connsiteX16" fmla="*/ 6739 w 27622"/>
                <a:gd name="connsiteY16" fmla="*/ 178 h 38362"/>
                <a:gd name="connsiteX17" fmla="*/ 4132 w 27622"/>
                <a:gd name="connsiteY17" fmla="*/ 714 h 38362"/>
                <a:gd name="connsiteX18" fmla="*/ 1953 w 27622"/>
                <a:gd name="connsiteY18" fmla="*/ 2250 h 38362"/>
                <a:gd name="connsiteX19" fmla="*/ 501 w 27622"/>
                <a:gd name="connsiteY19" fmla="*/ 4465 h 38362"/>
                <a:gd name="connsiteX20" fmla="*/ 0 w 27622"/>
                <a:gd name="connsiteY20" fmla="*/ 7084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62">
                  <a:moveTo>
                    <a:pt x="0" y="7084"/>
                  </a:moveTo>
                  <a:lnTo>
                    <a:pt x="333" y="31635"/>
                  </a:lnTo>
                  <a:lnTo>
                    <a:pt x="893" y="34242"/>
                  </a:lnTo>
                  <a:lnTo>
                    <a:pt x="2406" y="36445"/>
                  </a:lnTo>
                  <a:lnTo>
                    <a:pt x="4620" y="37874"/>
                  </a:lnTo>
                  <a:lnTo>
                    <a:pt x="7239" y="38362"/>
                  </a:lnTo>
                  <a:lnTo>
                    <a:pt x="20896" y="38183"/>
                  </a:lnTo>
                  <a:lnTo>
                    <a:pt x="23503" y="37623"/>
                  </a:lnTo>
                  <a:lnTo>
                    <a:pt x="25682" y="36135"/>
                  </a:lnTo>
                  <a:lnTo>
                    <a:pt x="27135" y="33897"/>
                  </a:lnTo>
                  <a:lnTo>
                    <a:pt x="27622" y="31277"/>
                  </a:lnTo>
                  <a:lnTo>
                    <a:pt x="27302" y="6726"/>
                  </a:lnTo>
                  <a:lnTo>
                    <a:pt x="26730" y="4119"/>
                  </a:lnTo>
                  <a:lnTo>
                    <a:pt x="25230" y="1940"/>
                  </a:lnTo>
                  <a:lnTo>
                    <a:pt x="23015" y="464"/>
                  </a:lnTo>
                  <a:lnTo>
                    <a:pt x="20384" y="0"/>
                  </a:lnTo>
                  <a:lnTo>
                    <a:pt x="6739" y="178"/>
                  </a:lnTo>
                  <a:lnTo>
                    <a:pt x="4132" y="714"/>
                  </a:lnTo>
                  <a:lnTo>
                    <a:pt x="1953" y="2250"/>
                  </a:lnTo>
                  <a:lnTo>
                    <a:pt x="501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93BA36A5-27D3-D871-27E6-599119EEEBE5}"/>
                </a:ext>
              </a:extLst>
            </p:cNvPr>
            <p:cNvSpPr/>
            <p:nvPr/>
          </p:nvSpPr>
          <p:spPr>
            <a:xfrm>
              <a:off x="3995129" y="2265043"/>
              <a:ext cx="27622" cy="38373"/>
            </a:xfrm>
            <a:custGeom>
              <a:avLst/>
              <a:gdLst>
                <a:gd name="connsiteX0" fmla="*/ 0 w 27622"/>
                <a:gd name="connsiteY0" fmla="*/ 7096 h 38373"/>
                <a:gd name="connsiteX1" fmla="*/ 321 w 27622"/>
                <a:gd name="connsiteY1" fmla="*/ 31647 h 38373"/>
                <a:gd name="connsiteX2" fmla="*/ 893 w 27622"/>
                <a:gd name="connsiteY2" fmla="*/ 34254 h 38373"/>
                <a:gd name="connsiteX3" fmla="*/ 2405 w 27622"/>
                <a:gd name="connsiteY3" fmla="*/ 36457 h 38373"/>
                <a:gd name="connsiteX4" fmla="*/ 4619 w 27622"/>
                <a:gd name="connsiteY4" fmla="*/ 37874 h 38373"/>
                <a:gd name="connsiteX5" fmla="*/ 7239 w 27622"/>
                <a:gd name="connsiteY5" fmla="*/ 38374 h 38373"/>
                <a:gd name="connsiteX6" fmla="*/ 20883 w 27622"/>
                <a:gd name="connsiteY6" fmla="*/ 38196 h 38373"/>
                <a:gd name="connsiteX7" fmla="*/ 23491 w 27622"/>
                <a:gd name="connsiteY7" fmla="*/ 37636 h 38373"/>
                <a:gd name="connsiteX8" fmla="*/ 25669 w 27622"/>
                <a:gd name="connsiteY8" fmla="*/ 36148 h 38373"/>
                <a:gd name="connsiteX9" fmla="*/ 27122 w 27622"/>
                <a:gd name="connsiteY9" fmla="*/ 33909 h 38373"/>
                <a:gd name="connsiteX10" fmla="*/ 27622 w 27622"/>
                <a:gd name="connsiteY10" fmla="*/ 31278 h 38373"/>
                <a:gd name="connsiteX11" fmla="*/ 27301 w 27622"/>
                <a:gd name="connsiteY11" fmla="*/ 6739 h 38373"/>
                <a:gd name="connsiteX12" fmla="*/ 26729 w 27622"/>
                <a:gd name="connsiteY12" fmla="*/ 4132 h 38373"/>
                <a:gd name="connsiteX13" fmla="*/ 25218 w 27622"/>
                <a:gd name="connsiteY13" fmla="*/ 1953 h 38373"/>
                <a:gd name="connsiteX14" fmla="*/ 23003 w 27622"/>
                <a:gd name="connsiteY14" fmla="*/ 476 h 38373"/>
                <a:gd name="connsiteX15" fmla="*/ 20383 w 27622"/>
                <a:gd name="connsiteY15" fmla="*/ 0 h 38373"/>
                <a:gd name="connsiteX16" fmla="*/ 6739 w 27622"/>
                <a:gd name="connsiteY16" fmla="*/ 179 h 38373"/>
                <a:gd name="connsiteX17" fmla="*/ 4120 w 27622"/>
                <a:gd name="connsiteY17" fmla="*/ 715 h 38373"/>
                <a:gd name="connsiteX18" fmla="*/ 1953 w 27622"/>
                <a:gd name="connsiteY18" fmla="*/ 2263 h 38373"/>
                <a:gd name="connsiteX19" fmla="*/ 500 w 27622"/>
                <a:gd name="connsiteY19" fmla="*/ 4478 h 38373"/>
                <a:gd name="connsiteX20" fmla="*/ 0 w 27622"/>
                <a:gd name="connsiteY20" fmla="*/ 7097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73">
                  <a:moveTo>
                    <a:pt x="0" y="7096"/>
                  </a:moveTo>
                  <a:lnTo>
                    <a:pt x="321" y="31647"/>
                  </a:lnTo>
                  <a:lnTo>
                    <a:pt x="893" y="34254"/>
                  </a:lnTo>
                  <a:lnTo>
                    <a:pt x="2405" y="36457"/>
                  </a:lnTo>
                  <a:lnTo>
                    <a:pt x="4619" y="37874"/>
                  </a:lnTo>
                  <a:lnTo>
                    <a:pt x="7239" y="38374"/>
                  </a:lnTo>
                  <a:lnTo>
                    <a:pt x="20883" y="38196"/>
                  </a:lnTo>
                  <a:lnTo>
                    <a:pt x="23491" y="37636"/>
                  </a:lnTo>
                  <a:lnTo>
                    <a:pt x="25669" y="36148"/>
                  </a:lnTo>
                  <a:lnTo>
                    <a:pt x="27122" y="33909"/>
                  </a:lnTo>
                  <a:lnTo>
                    <a:pt x="27622" y="31278"/>
                  </a:lnTo>
                  <a:lnTo>
                    <a:pt x="27301" y="6739"/>
                  </a:lnTo>
                  <a:lnTo>
                    <a:pt x="26729" y="4132"/>
                  </a:lnTo>
                  <a:lnTo>
                    <a:pt x="25218" y="1953"/>
                  </a:lnTo>
                  <a:lnTo>
                    <a:pt x="23003" y="476"/>
                  </a:lnTo>
                  <a:lnTo>
                    <a:pt x="20383" y="0"/>
                  </a:lnTo>
                  <a:lnTo>
                    <a:pt x="6739" y="179"/>
                  </a:lnTo>
                  <a:lnTo>
                    <a:pt x="4120" y="715"/>
                  </a:lnTo>
                  <a:lnTo>
                    <a:pt x="1953" y="2263"/>
                  </a:lnTo>
                  <a:lnTo>
                    <a:pt x="500" y="4478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C064AFFB-F85F-1240-B23B-BADB01C78907}"/>
                </a:ext>
              </a:extLst>
            </p:cNvPr>
            <p:cNvSpPr/>
            <p:nvPr/>
          </p:nvSpPr>
          <p:spPr>
            <a:xfrm>
              <a:off x="4049696" y="2264328"/>
              <a:ext cx="27611" cy="38363"/>
            </a:xfrm>
            <a:custGeom>
              <a:avLst/>
              <a:gdLst>
                <a:gd name="connsiteX0" fmla="*/ 0 w 27611"/>
                <a:gd name="connsiteY0" fmla="*/ 7085 h 38363"/>
                <a:gd name="connsiteX1" fmla="*/ 321 w 27611"/>
                <a:gd name="connsiteY1" fmla="*/ 31636 h 38363"/>
                <a:gd name="connsiteX2" fmla="*/ 881 w 27611"/>
                <a:gd name="connsiteY2" fmla="*/ 34243 h 38363"/>
                <a:gd name="connsiteX3" fmla="*/ 2393 w 27611"/>
                <a:gd name="connsiteY3" fmla="*/ 36446 h 38363"/>
                <a:gd name="connsiteX4" fmla="*/ 4632 w 27611"/>
                <a:gd name="connsiteY4" fmla="*/ 37875 h 38363"/>
                <a:gd name="connsiteX5" fmla="*/ 7239 w 27611"/>
                <a:gd name="connsiteY5" fmla="*/ 38363 h 38363"/>
                <a:gd name="connsiteX6" fmla="*/ 20884 w 27611"/>
                <a:gd name="connsiteY6" fmla="*/ 38184 h 38363"/>
                <a:gd name="connsiteX7" fmla="*/ 23491 w 27611"/>
                <a:gd name="connsiteY7" fmla="*/ 37624 h 38363"/>
                <a:gd name="connsiteX8" fmla="*/ 25670 w 27611"/>
                <a:gd name="connsiteY8" fmla="*/ 36136 h 38363"/>
                <a:gd name="connsiteX9" fmla="*/ 27122 w 27611"/>
                <a:gd name="connsiteY9" fmla="*/ 33897 h 38363"/>
                <a:gd name="connsiteX10" fmla="*/ 27611 w 27611"/>
                <a:gd name="connsiteY10" fmla="*/ 31278 h 38363"/>
                <a:gd name="connsiteX11" fmla="*/ 27290 w 27611"/>
                <a:gd name="connsiteY11" fmla="*/ 6727 h 38363"/>
                <a:gd name="connsiteX12" fmla="*/ 26730 w 27611"/>
                <a:gd name="connsiteY12" fmla="*/ 4120 h 38363"/>
                <a:gd name="connsiteX13" fmla="*/ 25218 w 27611"/>
                <a:gd name="connsiteY13" fmla="*/ 1941 h 38363"/>
                <a:gd name="connsiteX14" fmla="*/ 23003 w 27611"/>
                <a:gd name="connsiteY14" fmla="*/ 465 h 38363"/>
                <a:gd name="connsiteX15" fmla="*/ 20384 w 27611"/>
                <a:gd name="connsiteY15" fmla="*/ 0 h 38363"/>
                <a:gd name="connsiteX16" fmla="*/ 6728 w 27611"/>
                <a:gd name="connsiteY16" fmla="*/ 179 h 38363"/>
                <a:gd name="connsiteX17" fmla="*/ 4144 w 27611"/>
                <a:gd name="connsiteY17" fmla="*/ 714 h 38363"/>
                <a:gd name="connsiteX18" fmla="*/ 1941 w 27611"/>
                <a:gd name="connsiteY18" fmla="*/ 2250 h 38363"/>
                <a:gd name="connsiteX19" fmla="*/ 489 w 27611"/>
                <a:gd name="connsiteY19" fmla="*/ 4465 h 38363"/>
                <a:gd name="connsiteX20" fmla="*/ 0 w 27611"/>
                <a:gd name="connsiteY20" fmla="*/ 7084 h 3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11" h="38363">
                  <a:moveTo>
                    <a:pt x="0" y="7085"/>
                  </a:moveTo>
                  <a:lnTo>
                    <a:pt x="321" y="31636"/>
                  </a:lnTo>
                  <a:lnTo>
                    <a:pt x="881" y="34243"/>
                  </a:lnTo>
                  <a:lnTo>
                    <a:pt x="2393" y="36446"/>
                  </a:lnTo>
                  <a:lnTo>
                    <a:pt x="4632" y="37875"/>
                  </a:lnTo>
                  <a:lnTo>
                    <a:pt x="7239" y="38363"/>
                  </a:lnTo>
                  <a:lnTo>
                    <a:pt x="20884" y="38184"/>
                  </a:lnTo>
                  <a:lnTo>
                    <a:pt x="23491" y="37624"/>
                  </a:lnTo>
                  <a:lnTo>
                    <a:pt x="25670" y="36136"/>
                  </a:lnTo>
                  <a:lnTo>
                    <a:pt x="27122" y="33897"/>
                  </a:lnTo>
                  <a:lnTo>
                    <a:pt x="27611" y="31278"/>
                  </a:lnTo>
                  <a:lnTo>
                    <a:pt x="27290" y="6727"/>
                  </a:lnTo>
                  <a:lnTo>
                    <a:pt x="26730" y="4120"/>
                  </a:lnTo>
                  <a:lnTo>
                    <a:pt x="25218" y="1941"/>
                  </a:lnTo>
                  <a:lnTo>
                    <a:pt x="23003" y="465"/>
                  </a:lnTo>
                  <a:lnTo>
                    <a:pt x="20384" y="0"/>
                  </a:lnTo>
                  <a:lnTo>
                    <a:pt x="6728" y="179"/>
                  </a:lnTo>
                  <a:lnTo>
                    <a:pt x="4144" y="714"/>
                  </a:lnTo>
                  <a:lnTo>
                    <a:pt x="1941" y="2250"/>
                  </a:lnTo>
                  <a:lnTo>
                    <a:pt x="489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FE65BA0C-548C-25B0-05CA-8B1346C7459C}"/>
                </a:ext>
              </a:extLst>
            </p:cNvPr>
            <p:cNvSpPr/>
            <p:nvPr/>
          </p:nvSpPr>
          <p:spPr>
            <a:xfrm>
              <a:off x="4104250" y="2263603"/>
              <a:ext cx="27622" cy="38373"/>
            </a:xfrm>
            <a:custGeom>
              <a:avLst/>
              <a:gdLst>
                <a:gd name="connsiteX0" fmla="*/ 0 w 27622"/>
                <a:gd name="connsiteY0" fmla="*/ 7096 h 38373"/>
                <a:gd name="connsiteX1" fmla="*/ 333 w 27622"/>
                <a:gd name="connsiteY1" fmla="*/ 31646 h 38373"/>
                <a:gd name="connsiteX2" fmla="*/ 893 w 27622"/>
                <a:gd name="connsiteY2" fmla="*/ 34254 h 38373"/>
                <a:gd name="connsiteX3" fmla="*/ 2406 w 27622"/>
                <a:gd name="connsiteY3" fmla="*/ 36456 h 38373"/>
                <a:gd name="connsiteX4" fmla="*/ 4620 w 27622"/>
                <a:gd name="connsiteY4" fmla="*/ 37873 h 38373"/>
                <a:gd name="connsiteX5" fmla="*/ 7240 w 27622"/>
                <a:gd name="connsiteY5" fmla="*/ 38373 h 38373"/>
                <a:gd name="connsiteX6" fmla="*/ 20884 w 27622"/>
                <a:gd name="connsiteY6" fmla="*/ 38195 h 38373"/>
                <a:gd name="connsiteX7" fmla="*/ 23503 w 27622"/>
                <a:gd name="connsiteY7" fmla="*/ 37635 h 38373"/>
                <a:gd name="connsiteX8" fmla="*/ 25682 w 27622"/>
                <a:gd name="connsiteY8" fmla="*/ 36147 h 38373"/>
                <a:gd name="connsiteX9" fmla="*/ 27135 w 27622"/>
                <a:gd name="connsiteY9" fmla="*/ 33909 h 38373"/>
                <a:gd name="connsiteX10" fmla="*/ 27622 w 27622"/>
                <a:gd name="connsiteY10" fmla="*/ 31277 h 38373"/>
                <a:gd name="connsiteX11" fmla="*/ 27302 w 27622"/>
                <a:gd name="connsiteY11" fmla="*/ 6739 h 38373"/>
                <a:gd name="connsiteX12" fmla="*/ 26741 w 27622"/>
                <a:gd name="connsiteY12" fmla="*/ 4119 h 38373"/>
                <a:gd name="connsiteX13" fmla="*/ 25229 w 27622"/>
                <a:gd name="connsiteY13" fmla="*/ 1952 h 38373"/>
                <a:gd name="connsiteX14" fmla="*/ 23015 w 27622"/>
                <a:gd name="connsiteY14" fmla="*/ 464 h 38373"/>
                <a:gd name="connsiteX15" fmla="*/ 20383 w 27622"/>
                <a:gd name="connsiteY15" fmla="*/ 0 h 38373"/>
                <a:gd name="connsiteX16" fmla="*/ 6739 w 27622"/>
                <a:gd name="connsiteY16" fmla="*/ 178 h 38373"/>
                <a:gd name="connsiteX17" fmla="*/ 4131 w 27622"/>
                <a:gd name="connsiteY17" fmla="*/ 714 h 38373"/>
                <a:gd name="connsiteX18" fmla="*/ 1953 w 27622"/>
                <a:gd name="connsiteY18" fmla="*/ 2262 h 38373"/>
                <a:gd name="connsiteX19" fmla="*/ 500 w 27622"/>
                <a:gd name="connsiteY19" fmla="*/ 4477 h 38373"/>
                <a:gd name="connsiteX20" fmla="*/ 0 w 27622"/>
                <a:gd name="connsiteY20" fmla="*/ 7096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73">
                  <a:moveTo>
                    <a:pt x="0" y="7096"/>
                  </a:moveTo>
                  <a:lnTo>
                    <a:pt x="333" y="31646"/>
                  </a:lnTo>
                  <a:lnTo>
                    <a:pt x="893" y="34254"/>
                  </a:lnTo>
                  <a:lnTo>
                    <a:pt x="2406" y="36456"/>
                  </a:lnTo>
                  <a:lnTo>
                    <a:pt x="4620" y="37873"/>
                  </a:lnTo>
                  <a:lnTo>
                    <a:pt x="7240" y="38373"/>
                  </a:lnTo>
                  <a:lnTo>
                    <a:pt x="20884" y="38195"/>
                  </a:lnTo>
                  <a:lnTo>
                    <a:pt x="23503" y="37635"/>
                  </a:lnTo>
                  <a:lnTo>
                    <a:pt x="25682" y="36147"/>
                  </a:lnTo>
                  <a:lnTo>
                    <a:pt x="27135" y="33909"/>
                  </a:lnTo>
                  <a:lnTo>
                    <a:pt x="27622" y="31277"/>
                  </a:lnTo>
                  <a:lnTo>
                    <a:pt x="27302" y="6739"/>
                  </a:lnTo>
                  <a:lnTo>
                    <a:pt x="26741" y="4119"/>
                  </a:lnTo>
                  <a:lnTo>
                    <a:pt x="25229" y="1952"/>
                  </a:lnTo>
                  <a:lnTo>
                    <a:pt x="23015" y="464"/>
                  </a:lnTo>
                  <a:lnTo>
                    <a:pt x="20383" y="0"/>
                  </a:lnTo>
                  <a:lnTo>
                    <a:pt x="6739" y="178"/>
                  </a:lnTo>
                  <a:lnTo>
                    <a:pt x="4131" y="714"/>
                  </a:lnTo>
                  <a:lnTo>
                    <a:pt x="1953" y="2262"/>
                  </a:lnTo>
                  <a:lnTo>
                    <a:pt x="500" y="4477"/>
                  </a:lnTo>
                  <a:lnTo>
                    <a:pt x="0" y="70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D0EC2D7A-1902-0146-AC2F-D9B73A37CCB4}"/>
                </a:ext>
              </a:extLst>
            </p:cNvPr>
            <p:cNvSpPr/>
            <p:nvPr/>
          </p:nvSpPr>
          <p:spPr>
            <a:xfrm>
              <a:off x="4158839" y="2262888"/>
              <a:ext cx="27599" cy="38362"/>
            </a:xfrm>
            <a:custGeom>
              <a:avLst/>
              <a:gdLst>
                <a:gd name="connsiteX0" fmla="*/ 1 w 27599"/>
                <a:gd name="connsiteY0" fmla="*/ 7084 h 38362"/>
                <a:gd name="connsiteX1" fmla="*/ 322 w 27599"/>
                <a:gd name="connsiteY1" fmla="*/ 31635 h 38362"/>
                <a:gd name="connsiteX2" fmla="*/ 870 w 27599"/>
                <a:gd name="connsiteY2" fmla="*/ 34242 h 38362"/>
                <a:gd name="connsiteX3" fmla="*/ 2382 w 27599"/>
                <a:gd name="connsiteY3" fmla="*/ 36445 h 38362"/>
                <a:gd name="connsiteX4" fmla="*/ 4620 w 27599"/>
                <a:gd name="connsiteY4" fmla="*/ 37874 h 38362"/>
                <a:gd name="connsiteX5" fmla="*/ 7216 w 27599"/>
                <a:gd name="connsiteY5" fmla="*/ 38362 h 38362"/>
                <a:gd name="connsiteX6" fmla="*/ 20860 w 27599"/>
                <a:gd name="connsiteY6" fmla="*/ 38183 h 38362"/>
                <a:gd name="connsiteX7" fmla="*/ 23480 w 27599"/>
                <a:gd name="connsiteY7" fmla="*/ 37624 h 38362"/>
                <a:gd name="connsiteX8" fmla="*/ 25646 w 27599"/>
                <a:gd name="connsiteY8" fmla="*/ 36136 h 38362"/>
                <a:gd name="connsiteX9" fmla="*/ 27123 w 27599"/>
                <a:gd name="connsiteY9" fmla="*/ 33897 h 38362"/>
                <a:gd name="connsiteX10" fmla="*/ 27599 w 27599"/>
                <a:gd name="connsiteY10" fmla="*/ 31278 h 38362"/>
                <a:gd name="connsiteX11" fmla="*/ 27266 w 27599"/>
                <a:gd name="connsiteY11" fmla="*/ 6727 h 38362"/>
                <a:gd name="connsiteX12" fmla="*/ 26729 w 27599"/>
                <a:gd name="connsiteY12" fmla="*/ 4120 h 38362"/>
                <a:gd name="connsiteX13" fmla="*/ 25194 w 27599"/>
                <a:gd name="connsiteY13" fmla="*/ 1941 h 38362"/>
                <a:gd name="connsiteX14" fmla="*/ 22979 w 27599"/>
                <a:gd name="connsiteY14" fmla="*/ 465 h 38362"/>
                <a:gd name="connsiteX15" fmla="*/ 20360 w 27599"/>
                <a:gd name="connsiteY15" fmla="*/ 0 h 38362"/>
                <a:gd name="connsiteX16" fmla="*/ 6715 w 27599"/>
                <a:gd name="connsiteY16" fmla="*/ 179 h 38362"/>
                <a:gd name="connsiteX17" fmla="*/ 4120 w 27599"/>
                <a:gd name="connsiteY17" fmla="*/ 715 h 38362"/>
                <a:gd name="connsiteX18" fmla="*/ 1929 w 27599"/>
                <a:gd name="connsiteY18" fmla="*/ 2251 h 38362"/>
                <a:gd name="connsiteX19" fmla="*/ 476 w 27599"/>
                <a:gd name="connsiteY19" fmla="*/ 4466 h 38362"/>
                <a:gd name="connsiteX20" fmla="*/ 0 w 27599"/>
                <a:gd name="connsiteY20" fmla="*/ 7085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9" h="38362">
                  <a:moveTo>
                    <a:pt x="1" y="7084"/>
                  </a:moveTo>
                  <a:lnTo>
                    <a:pt x="322" y="31635"/>
                  </a:lnTo>
                  <a:lnTo>
                    <a:pt x="870" y="34242"/>
                  </a:lnTo>
                  <a:lnTo>
                    <a:pt x="2382" y="36445"/>
                  </a:lnTo>
                  <a:lnTo>
                    <a:pt x="4620" y="37874"/>
                  </a:lnTo>
                  <a:lnTo>
                    <a:pt x="7216" y="38362"/>
                  </a:lnTo>
                  <a:lnTo>
                    <a:pt x="20860" y="38183"/>
                  </a:lnTo>
                  <a:lnTo>
                    <a:pt x="23480" y="37624"/>
                  </a:lnTo>
                  <a:lnTo>
                    <a:pt x="25646" y="36136"/>
                  </a:lnTo>
                  <a:lnTo>
                    <a:pt x="27123" y="33897"/>
                  </a:lnTo>
                  <a:lnTo>
                    <a:pt x="27599" y="31278"/>
                  </a:lnTo>
                  <a:lnTo>
                    <a:pt x="27266" y="6727"/>
                  </a:lnTo>
                  <a:lnTo>
                    <a:pt x="26729" y="4120"/>
                  </a:lnTo>
                  <a:lnTo>
                    <a:pt x="25194" y="1941"/>
                  </a:lnTo>
                  <a:lnTo>
                    <a:pt x="22979" y="465"/>
                  </a:lnTo>
                  <a:lnTo>
                    <a:pt x="20360" y="0"/>
                  </a:lnTo>
                  <a:lnTo>
                    <a:pt x="6715" y="179"/>
                  </a:lnTo>
                  <a:lnTo>
                    <a:pt x="4120" y="715"/>
                  </a:lnTo>
                  <a:lnTo>
                    <a:pt x="1929" y="2251"/>
                  </a:lnTo>
                  <a:lnTo>
                    <a:pt x="476" y="4466"/>
                  </a:lnTo>
                  <a:lnTo>
                    <a:pt x="0" y="708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01C1ACB1-2669-5DF6-EB3E-F995ADA801D4}"/>
                </a:ext>
              </a:extLst>
            </p:cNvPr>
            <p:cNvSpPr/>
            <p:nvPr/>
          </p:nvSpPr>
          <p:spPr>
            <a:xfrm>
              <a:off x="4431648" y="2259280"/>
              <a:ext cx="27598" cy="38374"/>
            </a:xfrm>
            <a:custGeom>
              <a:avLst/>
              <a:gdLst>
                <a:gd name="connsiteX0" fmla="*/ 0 w 27598"/>
                <a:gd name="connsiteY0" fmla="*/ 7097 h 38374"/>
                <a:gd name="connsiteX1" fmla="*/ 333 w 27598"/>
                <a:gd name="connsiteY1" fmla="*/ 31636 h 38374"/>
                <a:gd name="connsiteX2" fmla="*/ 869 w 27598"/>
                <a:gd name="connsiteY2" fmla="*/ 34255 h 38374"/>
                <a:gd name="connsiteX3" fmla="*/ 2381 w 27598"/>
                <a:gd name="connsiteY3" fmla="*/ 36458 h 38374"/>
                <a:gd name="connsiteX4" fmla="*/ 4619 w 27598"/>
                <a:gd name="connsiteY4" fmla="*/ 37875 h 38374"/>
                <a:gd name="connsiteX5" fmla="*/ 7239 w 27598"/>
                <a:gd name="connsiteY5" fmla="*/ 38375 h 38374"/>
                <a:gd name="connsiteX6" fmla="*/ 20859 w 27598"/>
                <a:gd name="connsiteY6" fmla="*/ 38196 h 38374"/>
                <a:gd name="connsiteX7" fmla="*/ 23479 w 27598"/>
                <a:gd name="connsiteY7" fmla="*/ 37624 h 38374"/>
                <a:gd name="connsiteX8" fmla="*/ 25669 w 27598"/>
                <a:gd name="connsiteY8" fmla="*/ 36148 h 38374"/>
                <a:gd name="connsiteX9" fmla="*/ 27122 w 27598"/>
                <a:gd name="connsiteY9" fmla="*/ 33909 h 38374"/>
                <a:gd name="connsiteX10" fmla="*/ 27598 w 27598"/>
                <a:gd name="connsiteY10" fmla="*/ 31278 h 38374"/>
                <a:gd name="connsiteX11" fmla="*/ 27277 w 27598"/>
                <a:gd name="connsiteY11" fmla="*/ 6739 h 38374"/>
                <a:gd name="connsiteX12" fmla="*/ 26729 w 27598"/>
                <a:gd name="connsiteY12" fmla="*/ 4120 h 38374"/>
                <a:gd name="connsiteX13" fmla="*/ 25229 w 27598"/>
                <a:gd name="connsiteY13" fmla="*/ 1953 h 38374"/>
                <a:gd name="connsiteX14" fmla="*/ 22979 w 27598"/>
                <a:gd name="connsiteY14" fmla="*/ 465 h 38374"/>
                <a:gd name="connsiteX15" fmla="*/ 20360 w 27598"/>
                <a:gd name="connsiteY15" fmla="*/ 0 h 38374"/>
                <a:gd name="connsiteX16" fmla="*/ 6739 w 27598"/>
                <a:gd name="connsiteY16" fmla="*/ 179 h 38374"/>
                <a:gd name="connsiteX17" fmla="*/ 4120 w 27598"/>
                <a:gd name="connsiteY17" fmla="*/ 714 h 38374"/>
                <a:gd name="connsiteX18" fmla="*/ 1929 w 27598"/>
                <a:gd name="connsiteY18" fmla="*/ 2250 h 38374"/>
                <a:gd name="connsiteX19" fmla="*/ 476 w 27598"/>
                <a:gd name="connsiteY19" fmla="*/ 4477 h 38374"/>
                <a:gd name="connsiteX20" fmla="*/ 0 w 27598"/>
                <a:gd name="connsiteY20" fmla="*/ 7096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8" h="38374">
                  <a:moveTo>
                    <a:pt x="0" y="7097"/>
                  </a:moveTo>
                  <a:lnTo>
                    <a:pt x="333" y="31636"/>
                  </a:lnTo>
                  <a:lnTo>
                    <a:pt x="869" y="34255"/>
                  </a:lnTo>
                  <a:lnTo>
                    <a:pt x="2381" y="36458"/>
                  </a:lnTo>
                  <a:lnTo>
                    <a:pt x="4619" y="37875"/>
                  </a:lnTo>
                  <a:lnTo>
                    <a:pt x="7239" y="38375"/>
                  </a:lnTo>
                  <a:lnTo>
                    <a:pt x="20859" y="38196"/>
                  </a:lnTo>
                  <a:lnTo>
                    <a:pt x="23479" y="37624"/>
                  </a:lnTo>
                  <a:lnTo>
                    <a:pt x="25669" y="36148"/>
                  </a:lnTo>
                  <a:lnTo>
                    <a:pt x="27122" y="33909"/>
                  </a:lnTo>
                  <a:lnTo>
                    <a:pt x="27598" y="31278"/>
                  </a:lnTo>
                  <a:lnTo>
                    <a:pt x="27277" y="6739"/>
                  </a:lnTo>
                  <a:lnTo>
                    <a:pt x="26729" y="4120"/>
                  </a:lnTo>
                  <a:lnTo>
                    <a:pt x="25229" y="1953"/>
                  </a:lnTo>
                  <a:lnTo>
                    <a:pt x="22979" y="465"/>
                  </a:lnTo>
                  <a:lnTo>
                    <a:pt x="20360" y="0"/>
                  </a:lnTo>
                  <a:lnTo>
                    <a:pt x="6739" y="179"/>
                  </a:lnTo>
                  <a:lnTo>
                    <a:pt x="4120" y="714"/>
                  </a:lnTo>
                  <a:lnTo>
                    <a:pt x="1929" y="2250"/>
                  </a:lnTo>
                  <a:lnTo>
                    <a:pt x="476" y="4477"/>
                  </a:lnTo>
                  <a:lnTo>
                    <a:pt x="0" y="70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D006D07B-9CFD-47EF-3B1E-61199C9C918D}"/>
                </a:ext>
              </a:extLst>
            </p:cNvPr>
            <p:cNvSpPr/>
            <p:nvPr/>
          </p:nvSpPr>
          <p:spPr>
            <a:xfrm>
              <a:off x="4486214" y="2258566"/>
              <a:ext cx="27586" cy="38361"/>
            </a:xfrm>
            <a:custGeom>
              <a:avLst/>
              <a:gdLst>
                <a:gd name="connsiteX0" fmla="*/ 0 w 27586"/>
                <a:gd name="connsiteY0" fmla="*/ 7084 h 38361"/>
                <a:gd name="connsiteX1" fmla="*/ 321 w 27586"/>
                <a:gd name="connsiteY1" fmla="*/ 31635 h 38361"/>
                <a:gd name="connsiteX2" fmla="*/ 881 w 27586"/>
                <a:gd name="connsiteY2" fmla="*/ 34242 h 38361"/>
                <a:gd name="connsiteX3" fmla="*/ 2369 w 27586"/>
                <a:gd name="connsiteY3" fmla="*/ 36445 h 38361"/>
                <a:gd name="connsiteX4" fmla="*/ 4608 w 27586"/>
                <a:gd name="connsiteY4" fmla="*/ 37874 h 38361"/>
                <a:gd name="connsiteX5" fmla="*/ 7239 w 27586"/>
                <a:gd name="connsiteY5" fmla="*/ 38361 h 38361"/>
                <a:gd name="connsiteX6" fmla="*/ 20860 w 27586"/>
                <a:gd name="connsiteY6" fmla="*/ 38183 h 38361"/>
                <a:gd name="connsiteX7" fmla="*/ 23467 w 27586"/>
                <a:gd name="connsiteY7" fmla="*/ 37623 h 38361"/>
                <a:gd name="connsiteX8" fmla="*/ 25670 w 27586"/>
                <a:gd name="connsiteY8" fmla="*/ 36135 h 38361"/>
                <a:gd name="connsiteX9" fmla="*/ 27122 w 27586"/>
                <a:gd name="connsiteY9" fmla="*/ 33897 h 38361"/>
                <a:gd name="connsiteX10" fmla="*/ 27586 w 27586"/>
                <a:gd name="connsiteY10" fmla="*/ 31277 h 38361"/>
                <a:gd name="connsiteX11" fmla="*/ 27265 w 27586"/>
                <a:gd name="connsiteY11" fmla="*/ 6726 h 38361"/>
                <a:gd name="connsiteX12" fmla="*/ 26730 w 27586"/>
                <a:gd name="connsiteY12" fmla="*/ 4119 h 38361"/>
                <a:gd name="connsiteX13" fmla="*/ 25218 w 27586"/>
                <a:gd name="connsiteY13" fmla="*/ 1940 h 38361"/>
                <a:gd name="connsiteX14" fmla="*/ 22980 w 27586"/>
                <a:gd name="connsiteY14" fmla="*/ 464 h 38361"/>
                <a:gd name="connsiteX15" fmla="*/ 20360 w 27586"/>
                <a:gd name="connsiteY15" fmla="*/ 0 h 38361"/>
                <a:gd name="connsiteX16" fmla="*/ 6739 w 27586"/>
                <a:gd name="connsiteY16" fmla="*/ 178 h 38361"/>
                <a:gd name="connsiteX17" fmla="*/ 4120 w 27586"/>
                <a:gd name="connsiteY17" fmla="*/ 714 h 38361"/>
                <a:gd name="connsiteX18" fmla="*/ 1917 w 27586"/>
                <a:gd name="connsiteY18" fmla="*/ 2250 h 38361"/>
                <a:gd name="connsiteX19" fmla="*/ 489 w 27586"/>
                <a:gd name="connsiteY19" fmla="*/ 4465 h 38361"/>
                <a:gd name="connsiteX20" fmla="*/ 1 w 27586"/>
                <a:gd name="connsiteY20" fmla="*/ 7084 h 3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61">
                  <a:moveTo>
                    <a:pt x="0" y="7084"/>
                  </a:moveTo>
                  <a:lnTo>
                    <a:pt x="321" y="31635"/>
                  </a:lnTo>
                  <a:lnTo>
                    <a:pt x="881" y="34242"/>
                  </a:lnTo>
                  <a:lnTo>
                    <a:pt x="2369" y="36445"/>
                  </a:lnTo>
                  <a:lnTo>
                    <a:pt x="4608" y="37874"/>
                  </a:lnTo>
                  <a:lnTo>
                    <a:pt x="7239" y="38361"/>
                  </a:lnTo>
                  <a:lnTo>
                    <a:pt x="20860" y="38183"/>
                  </a:lnTo>
                  <a:lnTo>
                    <a:pt x="23467" y="37623"/>
                  </a:lnTo>
                  <a:lnTo>
                    <a:pt x="25670" y="36135"/>
                  </a:lnTo>
                  <a:lnTo>
                    <a:pt x="27122" y="33897"/>
                  </a:lnTo>
                  <a:lnTo>
                    <a:pt x="27586" y="31277"/>
                  </a:lnTo>
                  <a:lnTo>
                    <a:pt x="27265" y="6726"/>
                  </a:lnTo>
                  <a:lnTo>
                    <a:pt x="26730" y="4119"/>
                  </a:lnTo>
                  <a:lnTo>
                    <a:pt x="25218" y="1940"/>
                  </a:lnTo>
                  <a:lnTo>
                    <a:pt x="22980" y="464"/>
                  </a:lnTo>
                  <a:lnTo>
                    <a:pt x="20360" y="0"/>
                  </a:lnTo>
                  <a:lnTo>
                    <a:pt x="6739" y="178"/>
                  </a:lnTo>
                  <a:lnTo>
                    <a:pt x="4120" y="714"/>
                  </a:lnTo>
                  <a:lnTo>
                    <a:pt x="1917" y="2250"/>
                  </a:lnTo>
                  <a:lnTo>
                    <a:pt x="489" y="4465"/>
                  </a:lnTo>
                  <a:lnTo>
                    <a:pt x="1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D7EF1A46-55CD-D500-7A6C-8B26954E2CF7}"/>
                </a:ext>
              </a:extLst>
            </p:cNvPr>
            <p:cNvSpPr/>
            <p:nvPr/>
          </p:nvSpPr>
          <p:spPr>
            <a:xfrm>
              <a:off x="4540769" y="2257839"/>
              <a:ext cx="27599" cy="38374"/>
            </a:xfrm>
            <a:custGeom>
              <a:avLst/>
              <a:gdLst>
                <a:gd name="connsiteX0" fmla="*/ 0 w 27599"/>
                <a:gd name="connsiteY0" fmla="*/ 7097 h 38374"/>
                <a:gd name="connsiteX1" fmla="*/ 333 w 27599"/>
                <a:gd name="connsiteY1" fmla="*/ 31636 h 38374"/>
                <a:gd name="connsiteX2" fmla="*/ 870 w 27599"/>
                <a:gd name="connsiteY2" fmla="*/ 34255 h 38374"/>
                <a:gd name="connsiteX3" fmla="*/ 2406 w 27599"/>
                <a:gd name="connsiteY3" fmla="*/ 36458 h 38374"/>
                <a:gd name="connsiteX4" fmla="*/ 4620 w 27599"/>
                <a:gd name="connsiteY4" fmla="*/ 37875 h 38374"/>
                <a:gd name="connsiteX5" fmla="*/ 7251 w 27599"/>
                <a:gd name="connsiteY5" fmla="*/ 38375 h 38374"/>
                <a:gd name="connsiteX6" fmla="*/ 20896 w 27599"/>
                <a:gd name="connsiteY6" fmla="*/ 38196 h 38374"/>
                <a:gd name="connsiteX7" fmla="*/ 23480 w 27599"/>
                <a:gd name="connsiteY7" fmla="*/ 37624 h 38374"/>
                <a:gd name="connsiteX8" fmla="*/ 25682 w 27599"/>
                <a:gd name="connsiteY8" fmla="*/ 36148 h 38374"/>
                <a:gd name="connsiteX9" fmla="*/ 27135 w 27599"/>
                <a:gd name="connsiteY9" fmla="*/ 33910 h 38374"/>
                <a:gd name="connsiteX10" fmla="*/ 27600 w 27599"/>
                <a:gd name="connsiteY10" fmla="*/ 31278 h 38374"/>
                <a:gd name="connsiteX11" fmla="*/ 27279 w 27599"/>
                <a:gd name="connsiteY11" fmla="*/ 6739 h 38374"/>
                <a:gd name="connsiteX12" fmla="*/ 26742 w 27599"/>
                <a:gd name="connsiteY12" fmla="*/ 4120 h 38374"/>
                <a:gd name="connsiteX13" fmla="*/ 25230 w 27599"/>
                <a:gd name="connsiteY13" fmla="*/ 1953 h 38374"/>
                <a:gd name="connsiteX14" fmla="*/ 22992 w 27599"/>
                <a:gd name="connsiteY14" fmla="*/ 465 h 38374"/>
                <a:gd name="connsiteX15" fmla="*/ 20384 w 27599"/>
                <a:gd name="connsiteY15" fmla="*/ 0 h 38374"/>
                <a:gd name="connsiteX16" fmla="*/ 6740 w 27599"/>
                <a:gd name="connsiteY16" fmla="*/ 179 h 38374"/>
                <a:gd name="connsiteX17" fmla="*/ 4132 w 27599"/>
                <a:gd name="connsiteY17" fmla="*/ 715 h 38374"/>
                <a:gd name="connsiteX18" fmla="*/ 1954 w 27599"/>
                <a:gd name="connsiteY18" fmla="*/ 2251 h 38374"/>
                <a:gd name="connsiteX19" fmla="*/ 477 w 27599"/>
                <a:gd name="connsiteY19" fmla="*/ 4478 h 38374"/>
                <a:gd name="connsiteX20" fmla="*/ 1 w 27599"/>
                <a:gd name="connsiteY20" fmla="*/ 7097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9" h="38374">
                  <a:moveTo>
                    <a:pt x="0" y="7097"/>
                  </a:moveTo>
                  <a:lnTo>
                    <a:pt x="333" y="31636"/>
                  </a:lnTo>
                  <a:lnTo>
                    <a:pt x="870" y="34255"/>
                  </a:lnTo>
                  <a:lnTo>
                    <a:pt x="2406" y="36458"/>
                  </a:lnTo>
                  <a:lnTo>
                    <a:pt x="4620" y="37875"/>
                  </a:lnTo>
                  <a:lnTo>
                    <a:pt x="7251" y="38375"/>
                  </a:lnTo>
                  <a:lnTo>
                    <a:pt x="20896" y="38196"/>
                  </a:lnTo>
                  <a:lnTo>
                    <a:pt x="23480" y="37624"/>
                  </a:lnTo>
                  <a:lnTo>
                    <a:pt x="25682" y="36148"/>
                  </a:lnTo>
                  <a:lnTo>
                    <a:pt x="27135" y="33910"/>
                  </a:lnTo>
                  <a:lnTo>
                    <a:pt x="27600" y="31278"/>
                  </a:lnTo>
                  <a:lnTo>
                    <a:pt x="27279" y="6739"/>
                  </a:lnTo>
                  <a:lnTo>
                    <a:pt x="26742" y="4120"/>
                  </a:lnTo>
                  <a:lnTo>
                    <a:pt x="25230" y="1953"/>
                  </a:lnTo>
                  <a:lnTo>
                    <a:pt x="22992" y="465"/>
                  </a:lnTo>
                  <a:lnTo>
                    <a:pt x="20384" y="0"/>
                  </a:lnTo>
                  <a:lnTo>
                    <a:pt x="6740" y="179"/>
                  </a:lnTo>
                  <a:lnTo>
                    <a:pt x="4132" y="715"/>
                  </a:lnTo>
                  <a:lnTo>
                    <a:pt x="1954" y="2251"/>
                  </a:lnTo>
                  <a:lnTo>
                    <a:pt x="477" y="4478"/>
                  </a:lnTo>
                  <a:lnTo>
                    <a:pt x="1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901AF65B-81B5-12BF-25B7-934250A8AA68}"/>
                </a:ext>
              </a:extLst>
            </p:cNvPr>
            <p:cNvSpPr/>
            <p:nvPr/>
          </p:nvSpPr>
          <p:spPr>
            <a:xfrm>
              <a:off x="4595335" y="2257126"/>
              <a:ext cx="27622" cy="38362"/>
            </a:xfrm>
            <a:custGeom>
              <a:avLst/>
              <a:gdLst>
                <a:gd name="connsiteX0" fmla="*/ 0 w 27622"/>
                <a:gd name="connsiteY0" fmla="*/ 7084 h 38362"/>
                <a:gd name="connsiteX1" fmla="*/ 321 w 27622"/>
                <a:gd name="connsiteY1" fmla="*/ 31635 h 38362"/>
                <a:gd name="connsiteX2" fmla="*/ 893 w 27622"/>
                <a:gd name="connsiteY2" fmla="*/ 34242 h 38362"/>
                <a:gd name="connsiteX3" fmla="*/ 2369 w 27622"/>
                <a:gd name="connsiteY3" fmla="*/ 36445 h 38362"/>
                <a:gd name="connsiteX4" fmla="*/ 4619 w 27622"/>
                <a:gd name="connsiteY4" fmla="*/ 37874 h 38362"/>
                <a:gd name="connsiteX5" fmla="*/ 7239 w 27622"/>
                <a:gd name="connsiteY5" fmla="*/ 38362 h 38362"/>
                <a:gd name="connsiteX6" fmla="*/ 20859 w 27622"/>
                <a:gd name="connsiteY6" fmla="*/ 38183 h 38362"/>
                <a:gd name="connsiteX7" fmla="*/ 23479 w 27622"/>
                <a:gd name="connsiteY7" fmla="*/ 37623 h 38362"/>
                <a:gd name="connsiteX8" fmla="*/ 25669 w 27622"/>
                <a:gd name="connsiteY8" fmla="*/ 36135 h 38362"/>
                <a:gd name="connsiteX9" fmla="*/ 27122 w 27622"/>
                <a:gd name="connsiteY9" fmla="*/ 33897 h 38362"/>
                <a:gd name="connsiteX10" fmla="*/ 27622 w 27622"/>
                <a:gd name="connsiteY10" fmla="*/ 31277 h 38362"/>
                <a:gd name="connsiteX11" fmla="*/ 27301 w 27622"/>
                <a:gd name="connsiteY11" fmla="*/ 6726 h 38362"/>
                <a:gd name="connsiteX12" fmla="*/ 26730 w 27622"/>
                <a:gd name="connsiteY12" fmla="*/ 4119 h 38362"/>
                <a:gd name="connsiteX13" fmla="*/ 25229 w 27622"/>
                <a:gd name="connsiteY13" fmla="*/ 1940 h 38362"/>
                <a:gd name="connsiteX14" fmla="*/ 22979 w 27622"/>
                <a:gd name="connsiteY14" fmla="*/ 464 h 38362"/>
                <a:gd name="connsiteX15" fmla="*/ 20360 w 27622"/>
                <a:gd name="connsiteY15" fmla="*/ 0 h 38362"/>
                <a:gd name="connsiteX16" fmla="*/ 6739 w 27622"/>
                <a:gd name="connsiteY16" fmla="*/ 178 h 38362"/>
                <a:gd name="connsiteX17" fmla="*/ 4120 w 27622"/>
                <a:gd name="connsiteY17" fmla="*/ 714 h 38362"/>
                <a:gd name="connsiteX18" fmla="*/ 1917 w 27622"/>
                <a:gd name="connsiteY18" fmla="*/ 2250 h 38362"/>
                <a:gd name="connsiteX19" fmla="*/ 500 w 27622"/>
                <a:gd name="connsiteY19" fmla="*/ 4465 h 38362"/>
                <a:gd name="connsiteX20" fmla="*/ 0 w 27622"/>
                <a:gd name="connsiteY20" fmla="*/ 7084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62">
                  <a:moveTo>
                    <a:pt x="0" y="7084"/>
                  </a:moveTo>
                  <a:lnTo>
                    <a:pt x="321" y="31635"/>
                  </a:lnTo>
                  <a:lnTo>
                    <a:pt x="893" y="34242"/>
                  </a:lnTo>
                  <a:lnTo>
                    <a:pt x="2369" y="36445"/>
                  </a:lnTo>
                  <a:lnTo>
                    <a:pt x="4619" y="37874"/>
                  </a:lnTo>
                  <a:lnTo>
                    <a:pt x="7239" y="38362"/>
                  </a:lnTo>
                  <a:lnTo>
                    <a:pt x="20859" y="38183"/>
                  </a:lnTo>
                  <a:lnTo>
                    <a:pt x="23479" y="37623"/>
                  </a:lnTo>
                  <a:lnTo>
                    <a:pt x="25669" y="36135"/>
                  </a:lnTo>
                  <a:lnTo>
                    <a:pt x="27122" y="33897"/>
                  </a:lnTo>
                  <a:lnTo>
                    <a:pt x="27622" y="31277"/>
                  </a:lnTo>
                  <a:lnTo>
                    <a:pt x="27301" y="6726"/>
                  </a:lnTo>
                  <a:lnTo>
                    <a:pt x="26730" y="4119"/>
                  </a:lnTo>
                  <a:lnTo>
                    <a:pt x="25229" y="1940"/>
                  </a:lnTo>
                  <a:lnTo>
                    <a:pt x="22979" y="464"/>
                  </a:lnTo>
                  <a:lnTo>
                    <a:pt x="20360" y="0"/>
                  </a:lnTo>
                  <a:lnTo>
                    <a:pt x="6739" y="178"/>
                  </a:lnTo>
                  <a:lnTo>
                    <a:pt x="4120" y="714"/>
                  </a:lnTo>
                  <a:lnTo>
                    <a:pt x="1917" y="2250"/>
                  </a:lnTo>
                  <a:lnTo>
                    <a:pt x="500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E671A7CE-B075-13F8-43B3-7DFABCEFB9D4}"/>
                </a:ext>
              </a:extLst>
            </p:cNvPr>
            <p:cNvSpPr/>
            <p:nvPr/>
          </p:nvSpPr>
          <p:spPr>
            <a:xfrm>
              <a:off x="4649902" y="2256399"/>
              <a:ext cx="27586" cy="38373"/>
            </a:xfrm>
            <a:custGeom>
              <a:avLst/>
              <a:gdLst>
                <a:gd name="connsiteX0" fmla="*/ 0 w 27586"/>
                <a:gd name="connsiteY0" fmla="*/ 7096 h 38373"/>
                <a:gd name="connsiteX1" fmla="*/ 321 w 27586"/>
                <a:gd name="connsiteY1" fmla="*/ 31635 h 38373"/>
                <a:gd name="connsiteX2" fmla="*/ 881 w 27586"/>
                <a:gd name="connsiteY2" fmla="*/ 34254 h 38373"/>
                <a:gd name="connsiteX3" fmla="*/ 2393 w 27586"/>
                <a:gd name="connsiteY3" fmla="*/ 36457 h 38373"/>
                <a:gd name="connsiteX4" fmla="*/ 4608 w 27586"/>
                <a:gd name="connsiteY4" fmla="*/ 37874 h 38373"/>
                <a:gd name="connsiteX5" fmla="*/ 7239 w 27586"/>
                <a:gd name="connsiteY5" fmla="*/ 38374 h 38373"/>
                <a:gd name="connsiteX6" fmla="*/ 20883 w 27586"/>
                <a:gd name="connsiteY6" fmla="*/ 38196 h 38373"/>
                <a:gd name="connsiteX7" fmla="*/ 23467 w 27586"/>
                <a:gd name="connsiteY7" fmla="*/ 37624 h 38373"/>
                <a:gd name="connsiteX8" fmla="*/ 25670 w 27586"/>
                <a:gd name="connsiteY8" fmla="*/ 36148 h 38373"/>
                <a:gd name="connsiteX9" fmla="*/ 27122 w 27586"/>
                <a:gd name="connsiteY9" fmla="*/ 33909 h 38373"/>
                <a:gd name="connsiteX10" fmla="*/ 27586 w 27586"/>
                <a:gd name="connsiteY10" fmla="*/ 31278 h 38373"/>
                <a:gd name="connsiteX11" fmla="*/ 27265 w 27586"/>
                <a:gd name="connsiteY11" fmla="*/ 6739 h 38373"/>
                <a:gd name="connsiteX12" fmla="*/ 26730 w 27586"/>
                <a:gd name="connsiteY12" fmla="*/ 4120 h 38373"/>
                <a:gd name="connsiteX13" fmla="*/ 25218 w 27586"/>
                <a:gd name="connsiteY13" fmla="*/ 1953 h 38373"/>
                <a:gd name="connsiteX14" fmla="*/ 22979 w 27586"/>
                <a:gd name="connsiteY14" fmla="*/ 465 h 38373"/>
                <a:gd name="connsiteX15" fmla="*/ 20384 w 27586"/>
                <a:gd name="connsiteY15" fmla="*/ 0 h 38373"/>
                <a:gd name="connsiteX16" fmla="*/ 6727 w 27586"/>
                <a:gd name="connsiteY16" fmla="*/ 179 h 38373"/>
                <a:gd name="connsiteX17" fmla="*/ 4120 w 27586"/>
                <a:gd name="connsiteY17" fmla="*/ 715 h 38373"/>
                <a:gd name="connsiteX18" fmla="*/ 1941 w 27586"/>
                <a:gd name="connsiteY18" fmla="*/ 2251 h 38373"/>
                <a:gd name="connsiteX19" fmla="*/ 489 w 27586"/>
                <a:gd name="connsiteY19" fmla="*/ 4466 h 38373"/>
                <a:gd name="connsiteX20" fmla="*/ 1 w 27586"/>
                <a:gd name="connsiteY20" fmla="*/ 7097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73">
                  <a:moveTo>
                    <a:pt x="0" y="7096"/>
                  </a:moveTo>
                  <a:lnTo>
                    <a:pt x="321" y="31635"/>
                  </a:lnTo>
                  <a:lnTo>
                    <a:pt x="881" y="34254"/>
                  </a:lnTo>
                  <a:lnTo>
                    <a:pt x="2393" y="36457"/>
                  </a:lnTo>
                  <a:lnTo>
                    <a:pt x="4608" y="37874"/>
                  </a:lnTo>
                  <a:lnTo>
                    <a:pt x="7239" y="38374"/>
                  </a:lnTo>
                  <a:lnTo>
                    <a:pt x="20883" y="38196"/>
                  </a:lnTo>
                  <a:lnTo>
                    <a:pt x="23467" y="37624"/>
                  </a:lnTo>
                  <a:lnTo>
                    <a:pt x="25670" y="36148"/>
                  </a:lnTo>
                  <a:lnTo>
                    <a:pt x="27122" y="33909"/>
                  </a:lnTo>
                  <a:lnTo>
                    <a:pt x="27586" y="31278"/>
                  </a:lnTo>
                  <a:lnTo>
                    <a:pt x="27265" y="6739"/>
                  </a:lnTo>
                  <a:lnTo>
                    <a:pt x="26730" y="4120"/>
                  </a:lnTo>
                  <a:lnTo>
                    <a:pt x="25218" y="1953"/>
                  </a:lnTo>
                  <a:lnTo>
                    <a:pt x="22979" y="465"/>
                  </a:lnTo>
                  <a:lnTo>
                    <a:pt x="20384" y="0"/>
                  </a:lnTo>
                  <a:lnTo>
                    <a:pt x="6727" y="179"/>
                  </a:lnTo>
                  <a:lnTo>
                    <a:pt x="4120" y="715"/>
                  </a:lnTo>
                  <a:lnTo>
                    <a:pt x="1941" y="2251"/>
                  </a:lnTo>
                  <a:lnTo>
                    <a:pt x="489" y="4466"/>
                  </a:lnTo>
                  <a:lnTo>
                    <a:pt x="1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74E9C3A7-AFEB-FEAD-4294-0C369676DAE5}"/>
                </a:ext>
              </a:extLst>
            </p:cNvPr>
            <p:cNvSpPr/>
            <p:nvPr/>
          </p:nvSpPr>
          <p:spPr>
            <a:xfrm>
              <a:off x="4704468" y="2255685"/>
              <a:ext cx="27611" cy="38362"/>
            </a:xfrm>
            <a:custGeom>
              <a:avLst/>
              <a:gdLst>
                <a:gd name="connsiteX0" fmla="*/ 0 w 27611"/>
                <a:gd name="connsiteY0" fmla="*/ 7084 h 38362"/>
                <a:gd name="connsiteX1" fmla="*/ 321 w 27611"/>
                <a:gd name="connsiteY1" fmla="*/ 31635 h 38362"/>
                <a:gd name="connsiteX2" fmla="*/ 881 w 27611"/>
                <a:gd name="connsiteY2" fmla="*/ 34242 h 38362"/>
                <a:gd name="connsiteX3" fmla="*/ 2393 w 27611"/>
                <a:gd name="connsiteY3" fmla="*/ 36445 h 38362"/>
                <a:gd name="connsiteX4" fmla="*/ 4608 w 27611"/>
                <a:gd name="connsiteY4" fmla="*/ 37874 h 38362"/>
                <a:gd name="connsiteX5" fmla="*/ 7227 w 27611"/>
                <a:gd name="connsiteY5" fmla="*/ 38362 h 38362"/>
                <a:gd name="connsiteX6" fmla="*/ 20884 w 27611"/>
                <a:gd name="connsiteY6" fmla="*/ 38183 h 38362"/>
                <a:gd name="connsiteX7" fmla="*/ 23491 w 27611"/>
                <a:gd name="connsiteY7" fmla="*/ 37623 h 38362"/>
                <a:gd name="connsiteX8" fmla="*/ 25670 w 27611"/>
                <a:gd name="connsiteY8" fmla="*/ 36135 h 38362"/>
                <a:gd name="connsiteX9" fmla="*/ 27122 w 27611"/>
                <a:gd name="connsiteY9" fmla="*/ 33897 h 38362"/>
                <a:gd name="connsiteX10" fmla="*/ 27611 w 27611"/>
                <a:gd name="connsiteY10" fmla="*/ 31277 h 38362"/>
                <a:gd name="connsiteX11" fmla="*/ 27290 w 27611"/>
                <a:gd name="connsiteY11" fmla="*/ 6727 h 38362"/>
                <a:gd name="connsiteX12" fmla="*/ 26730 w 27611"/>
                <a:gd name="connsiteY12" fmla="*/ 4119 h 38362"/>
                <a:gd name="connsiteX13" fmla="*/ 25218 w 27611"/>
                <a:gd name="connsiteY13" fmla="*/ 1940 h 38362"/>
                <a:gd name="connsiteX14" fmla="*/ 23003 w 27611"/>
                <a:gd name="connsiteY14" fmla="*/ 464 h 38362"/>
                <a:gd name="connsiteX15" fmla="*/ 20372 w 27611"/>
                <a:gd name="connsiteY15" fmla="*/ 0 h 38362"/>
                <a:gd name="connsiteX16" fmla="*/ 6727 w 27611"/>
                <a:gd name="connsiteY16" fmla="*/ 179 h 38362"/>
                <a:gd name="connsiteX17" fmla="*/ 4120 w 27611"/>
                <a:gd name="connsiteY17" fmla="*/ 714 h 38362"/>
                <a:gd name="connsiteX18" fmla="*/ 1941 w 27611"/>
                <a:gd name="connsiteY18" fmla="*/ 2250 h 38362"/>
                <a:gd name="connsiteX19" fmla="*/ 489 w 27611"/>
                <a:gd name="connsiteY19" fmla="*/ 4465 h 38362"/>
                <a:gd name="connsiteX20" fmla="*/ 0 w 27611"/>
                <a:gd name="connsiteY20" fmla="*/ 7084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11" h="38362">
                  <a:moveTo>
                    <a:pt x="0" y="7084"/>
                  </a:moveTo>
                  <a:lnTo>
                    <a:pt x="321" y="31635"/>
                  </a:lnTo>
                  <a:lnTo>
                    <a:pt x="881" y="34242"/>
                  </a:lnTo>
                  <a:lnTo>
                    <a:pt x="2393" y="36445"/>
                  </a:lnTo>
                  <a:lnTo>
                    <a:pt x="4608" y="37874"/>
                  </a:lnTo>
                  <a:lnTo>
                    <a:pt x="7227" y="38362"/>
                  </a:lnTo>
                  <a:lnTo>
                    <a:pt x="20884" y="38183"/>
                  </a:lnTo>
                  <a:lnTo>
                    <a:pt x="23491" y="37623"/>
                  </a:lnTo>
                  <a:lnTo>
                    <a:pt x="25670" y="36135"/>
                  </a:lnTo>
                  <a:lnTo>
                    <a:pt x="27122" y="33897"/>
                  </a:lnTo>
                  <a:lnTo>
                    <a:pt x="27611" y="31277"/>
                  </a:lnTo>
                  <a:lnTo>
                    <a:pt x="27290" y="6727"/>
                  </a:lnTo>
                  <a:lnTo>
                    <a:pt x="26730" y="4119"/>
                  </a:lnTo>
                  <a:lnTo>
                    <a:pt x="25218" y="1940"/>
                  </a:lnTo>
                  <a:lnTo>
                    <a:pt x="23003" y="464"/>
                  </a:lnTo>
                  <a:lnTo>
                    <a:pt x="20372" y="0"/>
                  </a:lnTo>
                  <a:lnTo>
                    <a:pt x="6727" y="179"/>
                  </a:lnTo>
                  <a:lnTo>
                    <a:pt x="4120" y="714"/>
                  </a:lnTo>
                  <a:lnTo>
                    <a:pt x="1941" y="2250"/>
                  </a:lnTo>
                  <a:lnTo>
                    <a:pt x="489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8EBB176D-4EE1-0DFF-E044-E420E8A5D8B1}"/>
                </a:ext>
              </a:extLst>
            </p:cNvPr>
            <p:cNvSpPr/>
            <p:nvPr/>
          </p:nvSpPr>
          <p:spPr>
            <a:xfrm>
              <a:off x="4759022" y="2254959"/>
              <a:ext cx="27621" cy="38373"/>
            </a:xfrm>
            <a:custGeom>
              <a:avLst/>
              <a:gdLst>
                <a:gd name="connsiteX0" fmla="*/ 0 w 27621"/>
                <a:gd name="connsiteY0" fmla="*/ 7096 h 38373"/>
                <a:gd name="connsiteX1" fmla="*/ 321 w 27621"/>
                <a:gd name="connsiteY1" fmla="*/ 31635 h 38373"/>
                <a:gd name="connsiteX2" fmla="*/ 892 w 27621"/>
                <a:gd name="connsiteY2" fmla="*/ 34254 h 38373"/>
                <a:gd name="connsiteX3" fmla="*/ 2405 w 27621"/>
                <a:gd name="connsiteY3" fmla="*/ 36445 h 38373"/>
                <a:gd name="connsiteX4" fmla="*/ 4619 w 27621"/>
                <a:gd name="connsiteY4" fmla="*/ 37874 h 38373"/>
                <a:gd name="connsiteX5" fmla="*/ 7239 w 27621"/>
                <a:gd name="connsiteY5" fmla="*/ 38374 h 38373"/>
                <a:gd name="connsiteX6" fmla="*/ 20883 w 27621"/>
                <a:gd name="connsiteY6" fmla="*/ 38196 h 38373"/>
                <a:gd name="connsiteX7" fmla="*/ 23467 w 27621"/>
                <a:gd name="connsiteY7" fmla="*/ 37624 h 38373"/>
                <a:gd name="connsiteX8" fmla="*/ 25669 w 27621"/>
                <a:gd name="connsiteY8" fmla="*/ 36148 h 38373"/>
                <a:gd name="connsiteX9" fmla="*/ 27122 w 27621"/>
                <a:gd name="connsiteY9" fmla="*/ 33910 h 38373"/>
                <a:gd name="connsiteX10" fmla="*/ 27622 w 27621"/>
                <a:gd name="connsiteY10" fmla="*/ 31278 h 38373"/>
                <a:gd name="connsiteX11" fmla="*/ 27301 w 27621"/>
                <a:gd name="connsiteY11" fmla="*/ 6727 h 38373"/>
                <a:gd name="connsiteX12" fmla="*/ 26729 w 27621"/>
                <a:gd name="connsiteY12" fmla="*/ 4120 h 38373"/>
                <a:gd name="connsiteX13" fmla="*/ 25217 w 27621"/>
                <a:gd name="connsiteY13" fmla="*/ 1953 h 38373"/>
                <a:gd name="connsiteX14" fmla="*/ 22979 w 27621"/>
                <a:gd name="connsiteY14" fmla="*/ 465 h 38373"/>
                <a:gd name="connsiteX15" fmla="*/ 20383 w 27621"/>
                <a:gd name="connsiteY15" fmla="*/ 0 h 38373"/>
                <a:gd name="connsiteX16" fmla="*/ 6739 w 27621"/>
                <a:gd name="connsiteY16" fmla="*/ 179 h 38373"/>
                <a:gd name="connsiteX17" fmla="*/ 4120 w 27621"/>
                <a:gd name="connsiteY17" fmla="*/ 715 h 38373"/>
                <a:gd name="connsiteX18" fmla="*/ 1952 w 27621"/>
                <a:gd name="connsiteY18" fmla="*/ 2251 h 38373"/>
                <a:gd name="connsiteX19" fmla="*/ 500 w 27621"/>
                <a:gd name="connsiteY19" fmla="*/ 4466 h 38373"/>
                <a:gd name="connsiteX20" fmla="*/ 0 w 27621"/>
                <a:gd name="connsiteY20" fmla="*/ 7097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1" h="38373">
                  <a:moveTo>
                    <a:pt x="0" y="7096"/>
                  </a:moveTo>
                  <a:lnTo>
                    <a:pt x="321" y="31635"/>
                  </a:lnTo>
                  <a:lnTo>
                    <a:pt x="892" y="34254"/>
                  </a:lnTo>
                  <a:lnTo>
                    <a:pt x="2405" y="36445"/>
                  </a:lnTo>
                  <a:lnTo>
                    <a:pt x="4619" y="37874"/>
                  </a:lnTo>
                  <a:lnTo>
                    <a:pt x="7239" y="38374"/>
                  </a:lnTo>
                  <a:lnTo>
                    <a:pt x="20883" y="38196"/>
                  </a:lnTo>
                  <a:lnTo>
                    <a:pt x="23467" y="37624"/>
                  </a:lnTo>
                  <a:lnTo>
                    <a:pt x="25669" y="36148"/>
                  </a:lnTo>
                  <a:lnTo>
                    <a:pt x="27122" y="33910"/>
                  </a:lnTo>
                  <a:lnTo>
                    <a:pt x="27622" y="31278"/>
                  </a:lnTo>
                  <a:lnTo>
                    <a:pt x="27301" y="6727"/>
                  </a:lnTo>
                  <a:lnTo>
                    <a:pt x="26729" y="4120"/>
                  </a:lnTo>
                  <a:lnTo>
                    <a:pt x="25217" y="1953"/>
                  </a:lnTo>
                  <a:lnTo>
                    <a:pt x="22979" y="465"/>
                  </a:lnTo>
                  <a:lnTo>
                    <a:pt x="20383" y="0"/>
                  </a:lnTo>
                  <a:lnTo>
                    <a:pt x="6739" y="179"/>
                  </a:lnTo>
                  <a:lnTo>
                    <a:pt x="4120" y="715"/>
                  </a:lnTo>
                  <a:lnTo>
                    <a:pt x="1952" y="2251"/>
                  </a:lnTo>
                  <a:lnTo>
                    <a:pt x="500" y="4466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6476F799-F45F-0DE8-9F46-ED4151B6CA7E}"/>
                </a:ext>
              </a:extLst>
            </p:cNvPr>
            <p:cNvSpPr/>
            <p:nvPr/>
          </p:nvSpPr>
          <p:spPr>
            <a:xfrm>
              <a:off x="4813589" y="2254243"/>
              <a:ext cx="27610" cy="38363"/>
            </a:xfrm>
            <a:custGeom>
              <a:avLst/>
              <a:gdLst>
                <a:gd name="connsiteX0" fmla="*/ 0 w 27610"/>
                <a:gd name="connsiteY0" fmla="*/ 7085 h 38363"/>
                <a:gd name="connsiteX1" fmla="*/ 321 w 27610"/>
                <a:gd name="connsiteY1" fmla="*/ 31636 h 38363"/>
                <a:gd name="connsiteX2" fmla="*/ 881 w 27610"/>
                <a:gd name="connsiteY2" fmla="*/ 34243 h 38363"/>
                <a:gd name="connsiteX3" fmla="*/ 2393 w 27610"/>
                <a:gd name="connsiteY3" fmla="*/ 36446 h 38363"/>
                <a:gd name="connsiteX4" fmla="*/ 4608 w 27610"/>
                <a:gd name="connsiteY4" fmla="*/ 37875 h 38363"/>
                <a:gd name="connsiteX5" fmla="*/ 7239 w 27610"/>
                <a:gd name="connsiteY5" fmla="*/ 38364 h 38363"/>
                <a:gd name="connsiteX6" fmla="*/ 20884 w 27610"/>
                <a:gd name="connsiteY6" fmla="*/ 38184 h 38363"/>
                <a:gd name="connsiteX7" fmla="*/ 23491 w 27610"/>
                <a:gd name="connsiteY7" fmla="*/ 37624 h 38363"/>
                <a:gd name="connsiteX8" fmla="*/ 25670 w 27610"/>
                <a:gd name="connsiteY8" fmla="*/ 36136 h 38363"/>
                <a:gd name="connsiteX9" fmla="*/ 27122 w 27610"/>
                <a:gd name="connsiteY9" fmla="*/ 33898 h 38363"/>
                <a:gd name="connsiteX10" fmla="*/ 27610 w 27610"/>
                <a:gd name="connsiteY10" fmla="*/ 31278 h 38363"/>
                <a:gd name="connsiteX11" fmla="*/ 27289 w 27610"/>
                <a:gd name="connsiteY11" fmla="*/ 6728 h 38363"/>
                <a:gd name="connsiteX12" fmla="*/ 26730 w 27610"/>
                <a:gd name="connsiteY12" fmla="*/ 4120 h 38363"/>
                <a:gd name="connsiteX13" fmla="*/ 25218 w 27610"/>
                <a:gd name="connsiteY13" fmla="*/ 1941 h 38363"/>
                <a:gd name="connsiteX14" fmla="*/ 23004 w 27610"/>
                <a:gd name="connsiteY14" fmla="*/ 465 h 38363"/>
                <a:gd name="connsiteX15" fmla="*/ 20372 w 27610"/>
                <a:gd name="connsiteY15" fmla="*/ 0 h 38363"/>
                <a:gd name="connsiteX16" fmla="*/ 6727 w 27610"/>
                <a:gd name="connsiteY16" fmla="*/ 179 h 38363"/>
                <a:gd name="connsiteX17" fmla="*/ 4120 w 27610"/>
                <a:gd name="connsiteY17" fmla="*/ 714 h 38363"/>
                <a:gd name="connsiteX18" fmla="*/ 1941 w 27610"/>
                <a:gd name="connsiteY18" fmla="*/ 2250 h 38363"/>
                <a:gd name="connsiteX19" fmla="*/ 489 w 27610"/>
                <a:gd name="connsiteY19" fmla="*/ 4465 h 38363"/>
                <a:gd name="connsiteX20" fmla="*/ 0 w 27610"/>
                <a:gd name="connsiteY20" fmla="*/ 7084 h 3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10" h="38363">
                  <a:moveTo>
                    <a:pt x="0" y="7085"/>
                  </a:moveTo>
                  <a:lnTo>
                    <a:pt x="321" y="31636"/>
                  </a:lnTo>
                  <a:lnTo>
                    <a:pt x="881" y="34243"/>
                  </a:lnTo>
                  <a:lnTo>
                    <a:pt x="2393" y="36446"/>
                  </a:lnTo>
                  <a:lnTo>
                    <a:pt x="4608" y="37875"/>
                  </a:lnTo>
                  <a:lnTo>
                    <a:pt x="7239" y="38364"/>
                  </a:lnTo>
                  <a:lnTo>
                    <a:pt x="20884" y="38184"/>
                  </a:lnTo>
                  <a:lnTo>
                    <a:pt x="23491" y="37624"/>
                  </a:lnTo>
                  <a:lnTo>
                    <a:pt x="25670" y="36136"/>
                  </a:lnTo>
                  <a:lnTo>
                    <a:pt x="27122" y="33898"/>
                  </a:lnTo>
                  <a:lnTo>
                    <a:pt x="27610" y="31278"/>
                  </a:lnTo>
                  <a:lnTo>
                    <a:pt x="27289" y="6728"/>
                  </a:lnTo>
                  <a:lnTo>
                    <a:pt x="26730" y="4120"/>
                  </a:lnTo>
                  <a:lnTo>
                    <a:pt x="25218" y="1941"/>
                  </a:lnTo>
                  <a:lnTo>
                    <a:pt x="23004" y="465"/>
                  </a:lnTo>
                  <a:lnTo>
                    <a:pt x="20372" y="0"/>
                  </a:lnTo>
                  <a:lnTo>
                    <a:pt x="6727" y="179"/>
                  </a:lnTo>
                  <a:lnTo>
                    <a:pt x="4120" y="714"/>
                  </a:lnTo>
                  <a:lnTo>
                    <a:pt x="1941" y="2250"/>
                  </a:lnTo>
                  <a:lnTo>
                    <a:pt x="489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71588F03-F250-741C-DC66-4C69FB2319C4}"/>
                </a:ext>
              </a:extLst>
            </p:cNvPr>
            <p:cNvSpPr/>
            <p:nvPr/>
          </p:nvSpPr>
          <p:spPr>
            <a:xfrm>
              <a:off x="4868143" y="2253518"/>
              <a:ext cx="27622" cy="38373"/>
            </a:xfrm>
            <a:custGeom>
              <a:avLst/>
              <a:gdLst>
                <a:gd name="connsiteX0" fmla="*/ 0 w 27622"/>
                <a:gd name="connsiteY0" fmla="*/ 7096 h 38373"/>
                <a:gd name="connsiteX1" fmla="*/ 333 w 27622"/>
                <a:gd name="connsiteY1" fmla="*/ 31635 h 38373"/>
                <a:gd name="connsiteX2" fmla="*/ 892 w 27622"/>
                <a:gd name="connsiteY2" fmla="*/ 34254 h 38373"/>
                <a:gd name="connsiteX3" fmla="*/ 2405 w 27622"/>
                <a:gd name="connsiteY3" fmla="*/ 36445 h 38373"/>
                <a:gd name="connsiteX4" fmla="*/ 4619 w 27622"/>
                <a:gd name="connsiteY4" fmla="*/ 37874 h 38373"/>
                <a:gd name="connsiteX5" fmla="*/ 7239 w 27622"/>
                <a:gd name="connsiteY5" fmla="*/ 38374 h 38373"/>
                <a:gd name="connsiteX6" fmla="*/ 20895 w 27622"/>
                <a:gd name="connsiteY6" fmla="*/ 38195 h 38373"/>
                <a:gd name="connsiteX7" fmla="*/ 23502 w 27622"/>
                <a:gd name="connsiteY7" fmla="*/ 37623 h 38373"/>
                <a:gd name="connsiteX8" fmla="*/ 25681 w 27622"/>
                <a:gd name="connsiteY8" fmla="*/ 36147 h 38373"/>
                <a:gd name="connsiteX9" fmla="*/ 27122 w 27622"/>
                <a:gd name="connsiteY9" fmla="*/ 33909 h 38373"/>
                <a:gd name="connsiteX10" fmla="*/ 27622 w 27622"/>
                <a:gd name="connsiteY10" fmla="*/ 31277 h 38373"/>
                <a:gd name="connsiteX11" fmla="*/ 27301 w 27622"/>
                <a:gd name="connsiteY11" fmla="*/ 6726 h 38373"/>
                <a:gd name="connsiteX12" fmla="*/ 26729 w 27622"/>
                <a:gd name="connsiteY12" fmla="*/ 4119 h 38373"/>
                <a:gd name="connsiteX13" fmla="*/ 25229 w 27622"/>
                <a:gd name="connsiteY13" fmla="*/ 1940 h 38373"/>
                <a:gd name="connsiteX14" fmla="*/ 23015 w 27622"/>
                <a:gd name="connsiteY14" fmla="*/ 464 h 38373"/>
                <a:gd name="connsiteX15" fmla="*/ 20384 w 27622"/>
                <a:gd name="connsiteY15" fmla="*/ 0 h 38373"/>
                <a:gd name="connsiteX16" fmla="*/ 6739 w 27622"/>
                <a:gd name="connsiteY16" fmla="*/ 178 h 38373"/>
                <a:gd name="connsiteX17" fmla="*/ 4131 w 27622"/>
                <a:gd name="connsiteY17" fmla="*/ 714 h 38373"/>
                <a:gd name="connsiteX18" fmla="*/ 1953 w 27622"/>
                <a:gd name="connsiteY18" fmla="*/ 2250 h 38373"/>
                <a:gd name="connsiteX19" fmla="*/ 500 w 27622"/>
                <a:gd name="connsiteY19" fmla="*/ 4465 h 38373"/>
                <a:gd name="connsiteX20" fmla="*/ 0 w 27622"/>
                <a:gd name="connsiteY20" fmla="*/ 7096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73">
                  <a:moveTo>
                    <a:pt x="0" y="7096"/>
                  </a:moveTo>
                  <a:lnTo>
                    <a:pt x="333" y="31635"/>
                  </a:lnTo>
                  <a:lnTo>
                    <a:pt x="892" y="34254"/>
                  </a:lnTo>
                  <a:lnTo>
                    <a:pt x="2405" y="36445"/>
                  </a:lnTo>
                  <a:lnTo>
                    <a:pt x="4619" y="37874"/>
                  </a:lnTo>
                  <a:lnTo>
                    <a:pt x="7239" y="38374"/>
                  </a:lnTo>
                  <a:lnTo>
                    <a:pt x="20895" y="38195"/>
                  </a:lnTo>
                  <a:lnTo>
                    <a:pt x="23502" y="37623"/>
                  </a:lnTo>
                  <a:lnTo>
                    <a:pt x="25681" y="36147"/>
                  </a:lnTo>
                  <a:lnTo>
                    <a:pt x="27122" y="33909"/>
                  </a:lnTo>
                  <a:lnTo>
                    <a:pt x="27622" y="31277"/>
                  </a:lnTo>
                  <a:lnTo>
                    <a:pt x="27301" y="6726"/>
                  </a:lnTo>
                  <a:lnTo>
                    <a:pt x="26729" y="4119"/>
                  </a:lnTo>
                  <a:lnTo>
                    <a:pt x="25229" y="1940"/>
                  </a:lnTo>
                  <a:lnTo>
                    <a:pt x="23015" y="464"/>
                  </a:lnTo>
                  <a:lnTo>
                    <a:pt x="20384" y="0"/>
                  </a:lnTo>
                  <a:lnTo>
                    <a:pt x="6739" y="178"/>
                  </a:lnTo>
                  <a:lnTo>
                    <a:pt x="4131" y="714"/>
                  </a:lnTo>
                  <a:lnTo>
                    <a:pt x="1953" y="2250"/>
                  </a:lnTo>
                  <a:lnTo>
                    <a:pt x="500" y="4465"/>
                  </a:lnTo>
                  <a:lnTo>
                    <a:pt x="0" y="70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6CA1781C-74A9-72B9-36AB-89C846E5B626}"/>
                </a:ext>
              </a:extLst>
            </p:cNvPr>
            <p:cNvSpPr/>
            <p:nvPr/>
          </p:nvSpPr>
          <p:spPr>
            <a:xfrm>
              <a:off x="4922708" y="2252804"/>
              <a:ext cx="27623" cy="38362"/>
            </a:xfrm>
            <a:custGeom>
              <a:avLst/>
              <a:gdLst>
                <a:gd name="connsiteX0" fmla="*/ 1 w 27623"/>
                <a:gd name="connsiteY0" fmla="*/ 7084 h 38362"/>
                <a:gd name="connsiteX1" fmla="*/ 322 w 27623"/>
                <a:gd name="connsiteY1" fmla="*/ 31635 h 38362"/>
                <a:gd name="connsiteX2" fmla="*/ 894 w 27623"/>
                <a:gd name="connsiteY2" fmla="*/ 34242 h 38362"/>
                <a:gd name="connsiteX3" fmla="*/ 2394 w 27623"/>
                <a:gd name="connsiteY3" fmla="*/ 36445 h 38362"/>
                <a:gd name="connsiteX4" fmla="*/ 4644 w 27623"/>
                <a:gd name="connsiteY4" fmla="*/ 37874 h 38362"/>
                <a:gd name="connsiteX5" fmla="*/ 7240 w 27623"/>
                <a:gd name="connsiteY5" fmla="*/ 38362 h 38362"/>
                <a:gd name="connsiteX6" fmla="*/ 20884 w 27623"/>
                <a:gd name="connsiteY6" fmla="*/ 38184 h 38362"/>
                <a:gd name="connsiteX7" fmla="*/ 23492 w 27623"/>
                <a:gd name="connsiteY7" fmla="*/ 37624 h 38362"/>
                <a:gd name="connsiteX8" fmla="*/ 25671 w 27623"/>
                <a:gd name="connsiteY8" fmla="*/ 36136 h 38362"/>
                <a:gd name="connsiteX9" fmla="*/ 27123 w 27623"/>
                <a:gd name="connsiteY9" fmla="*/ 33897 h 38362"/>
                <a:gd name="connsiteX10" fmla="*/ 27623 w 27623"/>
                <a:gd name="connsiteY10" fmla="*/ 31278 h 38362"/>
                <a:gd name="connsiteX11" fmla="*/ 27301 w 27623"/>
                <a:gd name="connsiteY11" fmla="*/ 6727 h 38362"/>
                <a:gd name="connsiteX12" fmla="*/ 26730 w 27623"/>
                <a:gd name="connsiteY12" fmla="*/ 4120 h 38362"/>
                <a:gd name="connsiteX13" fmla="*/ 25218 w 27623"/>
                <a:gd name="connsiteY13" fmla="*/ 1941 h 38362"/>
                <a:gd name="connsiteX14" fmla="*/ 23003 w 27623"/>
                <a:gd name="connsiteY14" fmla="*/ 465 h 38362"/>
                <a:gd name="connsiteX15" fmla="*/ 20384 w 27623"/>
                <a:gd name="connsiteY15" fmla="*/ 0 h 38362"/>
                <a:gd name="connsiteX16" fmla="*/ 6739 w 27623"/>
                <a:gd name="connsiteY16" fmla="*/ 179 h 38362"/>
                <a:gd name="connsiteX17" fmla="*/ 4144 w 27623"/>
                <a:gd name="connsiteY17" fmla="*/ 715 h 38362"/>
                <a:gd name="connsiteX18" fmla="*/ 1953 w 27623"/>
                <a:gd name="connsiteY18" fmla="*/ 2251 h 38362"/>
                <a:gd name="connsiteX19" fmla="*/ 500 w 27623"/>
                <a:gd name="connsiteY19" fmla="*/ 4466 h 38362"/>
                <a:gd name="connsiteX20" fmla="*/ 0 w 27623"/>
                <a:gd name="connsiteY20" fmla="*/ 7085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3" h="38362">
                  <a:moveTo>
                    <a:pt x="1" y="7084"/>
                  </a:moveTo>
                  <a:lnTo>
                    <a:pt x="322" y="31635"/>
                  </a:lnTo>
                  <a:lnTo>
                    <a:pt x="894" y="34242"/>
                  </a:lnTo>
                  <a:lnTo>
                    <a:pt x="2394" y="36445"/>
                  </a:lnTo>
                  <a:lnTo>
                    <a:pt x="4644" y="37874"/>
                  </a:lnTo>
                  <a:lnTo>
                    <a:pt x="7240" y="38362"/>
                  </a:lnTo>
                  <a:lnTo>
                    <a:pt x="20884" y="38184"/>
                  </a:lnTo>
                  <a:lnTo>
                    <a:pt x="23492" y="37624"/>
                  </a:lnTo>
                  <a:lnTo>
                    <a:pt x="25671" y="36136"/>
                  </a:lnTo>
                  <a:lnTo>
                    <a:pt x="27123" y="33897"/>
                  </a:lnTo>
                  <a:lnTo>
                    <a:pt x="27623" y="31278"/>
                  </a:lnTo>
                  <a:lnTo>
                    <a:pt x="27301" y="6727"/>
                  </a:lnTo>
                  <a:lnTo>
                    <a:pt x="26730" y="4120"/>
                  </a:lnTo>
                  <a:lnTo>
                    <a:pt x="25218" y="1941"/>
                  </a:lnTo>
                  <a:lnTo>
                    <a:pt x="23003" y="465"/>
                  </a:lnTo>
                  <a:lnTo>
                    <a:pt x="20384" y="0"/>
                  </a:lnTo>
                  <a:lnTo>
                    <a:pt x="6739" y="179"/>
                  </a:lnTo>
                  <a:lnTo>
                    <a:pt x="4144" y="715"/>
                  </a:lnTo>
                  <a:lnTo>
                    <a:pt x="1953" y="2251"/>
                  </a:lnTo>
                  <a:lnTo>
                    <a:pt x="500" y="4466"/>
                  </a:lnTo>
                  <a:lnTo>
                    <a:pt x="0" y="708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575F62FD-A7E2-87DB-062A-95343CDC6604}"/>
                </a:ext>
              </a:extLst>
            </p:cNvPr>
            <p:cNvSpPr/>
            <p:nvPr/>
          </p:nvSpPr>
          <p:spPr>
            <a:xfrm>
              <a:off x="4977276" y="2252078"/>
              <a:ext cx="27610" cy="38373"/>
            </a:xfrm>
            <a:custGeom>
              <a:avLst/>
              <a:gdLst>
                <a:gd name="connsiteX0" fmla="*/ 0 w 27610"/>
                <a:gd name="connsiteY0" fmla="*/ 7096 h 38373"/>
                <a:gd name="connsiteX1" fmla="*/ 321 w 27610"/>
                <a:gd name="connsiteY1" fmla="*/ 31635 h 38373"/>
                <a:gd name="connsiteX2" fmla="*/ 881 w 27610"/>
                <a:gd name="connsiteY2" fmla="*/ 34254 h 38373"/>
                <a:gd name="connsiteX3" fmla="*/ 2393 w 27610"/>
                <a:gd name="connsiteY3" fmla="*/ 36445 h 38373"/>
                <a:gd name="connsiteX4" fmla="*/ 4608 w 27610"/>
                <a:gd name="connsiteY4" fmla="*/ 37874 h 38373"/>
                <a:gd name="connsiteX5" fmla="*/ 7239 w 27610"/>
                <a:gd name="connsiteY5" fmla="*/ 38374 h 38373"/>
                <a:gd name="connsiteX6" fmla="*/ 20884 w 27610"/>
                <a:gd name="connsiteY6" fmla="*/ 38195 h 38373"/>
                <a:gd name="connsiteX7" fmla="*/ 23491 w 27610"/>
                <a:gd name="connsiteY7" fmla="*/ 37623 h 38373"/>
                <a:gd name="connsiteX8" fmla="*/ 25670 w 27610"/>
                <a:gd name="connsiteY8" fmla="*/ 36147 h 38373"/>
                <a:gd name="connsiteX9" fmla="*/ 27122 w 27610"/>
                <a:gd name="connsiteY9" fmla="*/ 33897 h 38373"/>
                <a:gd name="connsiteX10" fmla="*/ 27610 w 27610"/>
                <a:gd name="connsiteY10" fmla="*/ 31277 h 38373"/>
                <a:gd name="connsiteX11" fmla="*/ 27289 w 27610"/>
                <a:gd name="connsiteY11" fmla="*/ 6726 h 38373"/>
                <a:gd name="connsiteX12" fmla="*/ 26730 w 27610"/>
                <a:gd name="connsiteY12" fmla="*/ 4119 h 38373"/>
                <a:gd name="connsiteX13" fmla="*/ 25218 w 27610"/>
                <a:gd name="connsiteY13" fmla="*/ 1940 h 38373"/>
                <a:gd name="connsiteX14" fmla="*/ 23004 w 27610"/>
                <a:gd name="connsiteY14" fmla="*/ 464 h 38373"/>
                <a:gd name="connsiteX15" fmla="*/ 20372 w 27610"/>
                <a:gd name="connsiteY15" fmla="*/ 0 h 38373"/>
                <a:gd name="connsiteX16" fmla="*/ 6727 w 27610"/>
                <a:gd name="connsiteY16" fmla="*/ 178 h 38373"/>
                <a:gd name="connsiteX17" fmla="*/ 4120 w 27610"/>
                <a:gd name="connsiteY17" fmla="*/ 714 h 38373"/>
                <a:gd name="connsiteX18" fmla="*/ 1941 w 27610"/>
                <a:gd name="connsiteY18" fmla="*/ 2250 h 38373"/>
                <a:gd name="connsiteX19" fmla="*/ 489 w 27610"/>
                <a:gd name="connsiteY19" fmla="*/ 4465 h 38373"/>
                <a:gd name="connsiteX20" fmla="*/ 0 w 27610"/>
                <a:gd name="connsiteY20" fmla="*/ 7096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10" h="38373">
                  <a:moveTo>
                    <a:pt x="0" y="7096"/>
                  </a:moveTo>
                  <a:lnTo>
                    <a:pt x="321" y="31635"/>
                  </a:lnTo>
                  <a:lnTo>
                    <a:pt x="881" y="34254"/>
                  </a:lnTo>
                  <a:lnTo>
                    <a:pt x="2393" y="36445"/>
                  </a:lnTo>
                  <a:lnTo>
                    <a:pt x="4608" y="37874"/>
                  </a:lnTo>
                  <a:lnTo>
                    <a:pt x="7239" y="38374"/>
                  </a:lnTo>
                  <a:lnTo>
                    <a:pt x="20884" y="38195"/>
                  </a:lnTo>
                  <a:lnTo>
                    <a:pt x="23491" y="37623"/>
                  </a:lnTo>
                  <a:lnTo>
                    <a:pt x="25670" y="36147"/>
                  </a:lnTo>
                  <a:lnTo>
                    <a:pt x="27122" y="33897"/>
                  </a:lnTo>
                  <a:lnTo>
                    <a:pt x="27610" y="31277"/>
                  </a:lnTo>
                  <a:lnTo>
                    <a:pt x="27289" y="6726"/>
                  </a:lnTo>
                  <a:lnTo>
                    <a:pt x="26730" y="4119"/>
                  </a:lnTo>
                  <a:lnTo>
                    <a:pt x="25218" y="1940"/>
                  </a:lnTo>
                  <a:lnTo>
                    <a:pt x="23004" y="464"/>
                  </a:lnTo>
                  <a:lnTo>
                    <a:pt x="20372" y="0"/>
                  </a:lnTo>
                  <a:lnTo>
                    <a:pt x="6727" y="178"/>
                  </a:lnTo>
                  <a:lnTo>
                    <a:pt x="4120" y="714"/>
                  </a:lnTo>
                  <a:lnTo>
                    <a:pt x="1941" y="2250"/>
                  </a:lnTo>
                  <a:lnTo>
                    <a:pt x="489" y="4465"/>
                  </a:lnTo>
                  <a:lnTo>
                    <a:pt x="0" y="70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496EC1D3-1FEE-F62C-9529-A93AD3AF96C3}"/>
                </a:ext>
              </a:extLst>
            </p:cNvPr>
            <p:cNvSpPr/>
            <p:nvPr/>
          </p:nvSpPr>
          <p:spPr>
            <a:xfrm>
              <a:off x="5031866" y="2251362"/>
              <a:ext cx="27586" cy="38362"/>
            </a:xfrm>
            <a:custGeom>
              <a:avLst/>
              <a:gdLst>
                <a:gd name="connsiteX0" fmla="*/ 0 w 27586"/>
                <a:gd name="connsiteY0" fmla="*/ 7085 h 38362"/>
                <a:gd name="connsiteX1" fmla="*/ 322 w 27586"/>
                <a:gd name="connsiteY1" fmla="*/ 31636 h 38362"/>
                <a:gd name="connsiteX2" fmla="*/ 857 w 27586"/>
                <a:gd name="connsiteY2" fmla="*/ 34243 h 38362"/>
                <a:gd name="connsiteX3" fmla="*/ 2369 w 27586"/>
                <a:gd name="connsiteY3" fmla="*/ 36446 h 38362"/>
                <a:gd name="connsiteX4" fmla="*/ 4608 w 27586"/>
                <a:gd name="connsiteY4" fmla="*/ 37875 h 38362"/>
                <a:gd name="connsiteX5" fmla="*/ 7203 w 27586"/>
                <a:gd name="connsiteY5" fmla="*/ 38362 h 38362"/>
                <a:gd name="connsiteX6" fmla="*/ 20848 w 27586"/>
                <a:gd name="connsiteY6" fmla="*/ 38184 h 38362"/>
                <a:gd name="connsiteX7" fmla="*/ 23467 w 27586"/>
                <a:gd name="connsiteY7" fmla="*/ 37624 h 38362"/>
                <a:gd name="connsiteX8" fmla="*/ 25646 w 27586"/>
                <a:gd name="connsiteY8" fmla="*/ 36136 h 38362"/>
                <a:gd name="connsiteX9" fmla="*/ 27099 w 27586"/>
                <a:gd name="connsiteY9" fmla="*/ 33897 h 38362"/>
                <a:gd name="connsiteX10" fmla="*/ 27586 w 27586"/>
                <a:gd name="connsiteY10" fmla="*/ 31266 h 38362"/>
                <a:gd name="connsiteX11" fmla="*/ 27265 w 27586"/>
                <a:gd name="connsiteY11" fmla="*/ 6727 h 38362"/>
                <a:gd name="connsiteX12" fmla="*/ 26706 w 27586"/>
                <a:gd name="connsiteY12" fmla="*/ 4120 h 38362"/>
                <a:gd name="connsiteX13" fmla="*/ 25194 w 27586"/>
                <a:gd name="connsiteY13" fmla="*/ 1941 h 38362"/>
                <a:gd name="connsiteX14" fmla="*/ 22979 w 27586"/>
                <a:gd name="connsiteY14" fmla="*/ 465 h 38362"/>
                <a:gd name="connsiteX15" fmla="*/ 20348 w 27586"/>
                <a:gd name="connsiteY15" fmla="*/ 0 h 38362"/>
                <a:gd name="connsiteX16" fmla="*/ 6704 w 27586"/>
                <a:gd name="connsiteY16" fmla="*/ 179 h 38362"/>
                <a:gd name="connsiteX17" fmla="*/ 4120 w 27586"/>
                <a:gd name="connsiteY17" fmla="*/ 715 h 38362"/>
                <a:gd name="connsiteX18" fmla="*/ 1917 w 27586"/>
                <a:gd name="connsiteY18" fmla="*/ 2251 h 38362"/>
                <a:gd name="connsiteX19" fmla="*/ 465 w 27586"/>
                <a:gd name="connsiteY19" fmla="*/ 4466 h 38362"/>
                <a:gd name="connsiteX20" fmla="*/ 0 w 27586"/>
                <a:gd name="connsiteY20" fmla="*/ 7085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62">
                  <a:moveTo>
                    <a:pt x="0" y="7085"/>
                  </a:moveTo>
                  <a:lnTo>
                    <a:pt x="322" y="31636"/>
                  </a:lnTo>
                  <a:lnTo>
                    <a:pt x="857" y="34243"/>
                  </a:lnTo>
                  <a:lnTo>
                    <a:pt x="2369" y="36446"/>
                  </a:lnTo>
                  <a:lnTo>
                    <a:pt x="4608" y="37875"/>
                  </a:lnTo>
                  <a:lnTo>
                    <a:pt x="7203" y="38362"/>
                  </a:lnTo>
                  <a:lnTo>
                    <a:pt x="20848" y="38184"/>
                  </a:lnTo>
                  <a:lnTo>
                    <a:pt x="23467" y="37624"/>
                  </a:lnTo>
                  <a:lnTo>
                    <a:pt x="25646" y="36136"/>
                  </a:lnTo>
                  <a:lnTo>
                    <a:pt x="27099" y="33897"/>
                  </a:lnTo>
                  <a:lnTo>
                    <a:pt x="27586" y="31266"/>
                  </a:lnTo>
                  <a:lnTo>
                    <a:pt x="27265" y="6727"/>
                  </a:lnTo>
                  <a:lnTo>
                    <a:pt x="26706" y="4120"/>
                  </a:lnTo>
                  <a:lnTo>
                    <a:pt x="25194" y="1941"/>
                  </a:lnTo>
                  <a:lnTo>
                    <a:pt x="22979" y="465"/>
                  </a:lnTo>
                  <a:lnTo>
                    <a:pt x="20348" y="0"/>
                  </a:lnTo>
                  <a:lnTo>
                    <a:pt x="6704" y="179"/>
                  </a:lnTo>
                  <a:lnTo>
                    <a:pt x="4120" y="715"/>
                  </a:lnTo>
                  <a:lnTo>
                    <a:pt x="1917" y="2251"/>
                  </a:lnTo>
                  <a:lnTo>
                    <a:pt x="465" y="4466"/>
                  </a:lnTo>
                  <a:lnTo>
                    <a:pt x="0" y="708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2CCF645D-1442-739B-ACC7-2855660B1F41}"/>
                </a:ext>
              </a:extLst>
            </p:cNvPr>
            <p:cNvSpPr/>
            <p:nvPr/>
          </p:nvSpPr>
          <p:spPr>
            <a:xfrm>
              <a:off x="3331142" y="1987866"/>
              <a:ext cx="27611" cy="38373"/>
            </a:xfrm>
            <a:custGeom>
              <a:avLst/>
              <a:gdLst>
                <a:gd name="connsiteX0" fmla="*/ 20884 w 27611"/>
                <a:gd name="connsiteY0" fmla="*/ 38183 h 38373"/>
                <a:gd name="connsiteX1" fmla="*/ 7239 w 27611"/>
                <a:gd name="connsiteY1" fmla="*/ 38374 h 38373"/>
                <a:gd name="connsiteX2" fmla="*/ 4608 w 27611"/>
                <a:gd name="connsiteY2" fmla="*/ 37874 h 38373"/>
                <a:gd name="connsiteX3" fmla="*/ 2393 w 27611"/>
                <a:gd name="connsiteY3" fmla="*/ 36421 h 38373"/>
                <a:gd name="connsiteX4" fmla="*/ 881 w 27611"/>
                <a:gd name="connsiteY4" fmla="*/ 34219 h 38373"/>
                <a:gd name="connsiteX5" fmla="*/ 322 w 27611"/>
                <a:gd name="connsiteY5" fmla="*/ 31635 h 38373"/>
                <a:gd name="connsiteX6" fmla="*/ 0 w 27611"/>
                <a:gd name="connsiteY6" fmla="*/ 7060 h 38373"/>
                <a:gd name="connsiteX7" fmla="*/ 489 w 27611"/>
                <a:gd name="connsiteY7" fmla="*/ 4465 h 38373"/>
                <a:gd name="connsiteX8" fmla="*/ 1941 w 27611"/>
                <a:gd name="connsiteY8" fmla="*/ 2226 h 38373"/>
                <a:gd name="connsiteX9" fmla="*/ 4120 w 27611"/>
                <a:gd name="connsiteY9" fmla="*/ 714 h 38373"/>
                <a:gd name="connsiteX10" fmla="*/ 6727 w 27611"/>
                <a:gd name="connsiteY10" fmla="*/ 179 h 38373"/>
                <a:gd name="connsiteX11" fmla="*/ 20372 w 27611"/>
                <a:gd name="connsiteY11" fmla="*/ 0 h 38373"/>
                <a:gd name="connsiteX12" fmla="*/ 23003 w 27611"/>
                <a:gd name="connsiteY12" fmla="*/ 464 h 38373"/>
                <a:gd name="connsiteX13" fmla="*/ 25218 w 27611"/>
                <a:gd name="connsiteY13" fmla="*/ 1916 h 38373"/>
                <a:gd name="connsiteX14" fmla="*/ 26730 w 27611"/>
                <a:gd name="connsiteY14" fmla="*/ 4119 h 38373"/>
                <a:gd name="connsiteX15" fmla="*/ 27290 w 27611"/>
                <a:gd name="connsiteY15" fmla="*/ 6703 h 38373"/>
                <a:gd name="connsiteX16" fmla="*/ 27611 w 27611"/>
                <a:gd name="connsiteY16" fmla="*/ 31277 h 38373"/>
                <a:gd name="connsiteX17" fmla="*/ 27123 w 27611"/>
                <a:gd name="connsiteY17" fmla="*/ 33873 h 38373"/>
                <a:gd name="connsiteX18" fmla="*/ 25671 w 27611"/>
                <a:gd name="connsiteY18" fmla="*/ 36111 h 38373"/>
                <a:gd name="connsiteX19" fmla="*/ 23492 w 27611"/>
                <a:gd name="connsiteY19" fmla="*/ 37623 h 38373"/>
                <a:gd name="connsiteX20" fmla="*/ 20885 w 27611"/>
                <a:gd name="connsiteY20" fmla="*/ 38182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11" h="38373">
                  <a:moveTo>
                    <a:pt x="20884" y="38183"/>
                  </a:moveTo>
                  <a:lnTo>
                    <a:pt x="7239" y="38374"/>
                  </a:lnTo>
                  <a:lnTo>
                    <a:pt x="4608" y="37874"/>
                  </a:lnTo>
                  <a:lnTo>
                    <a:pt x="2393" y="36421"/>
                  </a:lnTo>
                  <a:lnTo>
                    <a:pt x="881" y="34219"/>
                  </a:lnTo>
                  <a:lnTo>
                    <a:pt x="322" y="31635"/>
                  </a:lnTo>
                  <a:lnTo>
                    <a:pt x="0" y="7060"/>
                  </a:lnTo>
                  <a:lnTo>
                    <a:pt x="489" y="4465"/>
                  </a:lnTo>
                  <a:lnTo>
                    <a:pt x="1941" y="2226"/>
                  </a:lnTo>
                  <a:lnTo>
                    <a:pt x="4120" y="714"/>
                  </a:lnTo>
                  <a:lnTo>
                    <a:pt x="6727" y="179"/>
                  </a:lnTo>
                  <a:lnTo>
                    <a:pt x="20372" y="0"/>
                  </a:lnTo>
                  <a:lnTo>
                    <a:pt x="23003" y="464"/>
                  </a:lnTo>
                  <a:lnTo>
                    <a:pt x="25218" y="1916"/>
                  </a:lnTo>
                  <a:lnTo>
                    <a:pt x="26730" y="4119"/>
                  </a:lnTo>
                  <a:lnTo>
                    <a:pt x="27290" y="6703"/>
                  </a:lnTo>
                  <a:lnTo>
                    <a:pt x="27611" y="31277"/>
                  </a:lnTo>
                  <a:lnTo>
                    <a:pt x="27123" y="33873"/>
                  </a:lnTo>
                  <a:lnTo>
                    <a:pt x="25671" y="36111"/>
                  </a:lnTo>
                  <a:lnTo>
                    <a:pt x="23492" y="37623"/>
                  </a:lnTo>
                  <a:lnTo>
                    <a:pt x="20885" y="38182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CBBBEA0A-AB8F-A2CC-064B-92DE428F00B1}"/>
                </a:ext>
              </a:extLst>
            </p:cNvPr>
            <p:cNvSpPr/>
            <p:nvPr/>
          </p:nvSpPr>
          <p:spPr>
            <a:xfrm>
              <a:off x="3385732" y="1987140"/>
              <a:ext cx="27586" cy="38374"/>
            </a:xfrm>
            <a:custGeom>
              <a:avLst/>
              <a:gdLst>
                <a:gd name="connsiteX0" fmla="*/ 20848 w 27586"/>
                <a:gd name="connsiteY0" fmla="*/ 38195 h 38374"/>
                <a:gd name="connsiteX1" fmla="*/ 7203 w 27586"/>
                <a:gd name="connsiteY1" fmla="*/ 38374 h 38374"/>
                <a:gd name="connsiteX2" fmla="*/ 4608 w 27586"/>
                <a:gd name="connsiteY2" fmla="*/ 37886 h 38374"/>
                <a:gd name="connsiteX3" fmla="*/ 2369 w 27586"/>
                <a:gd name="connsiteY3" fmla="*/ 36433 h 38374"/>
                <a:gd name="connsiteX4" fmla="*/ 857 w 27586"/>
                <a:gd name="connsiteY4" fmla="*/ 34231 h 38374"/>
                <a:gd name="connsiteX5" fmla="*/ 321 w 27586"/>
                <a:gd name="connsiteY5" fmla="*/ 31635 h 38374"/>
                <a:gd name="connsiteX6" fmla="*/ 0 w 27586"/>
                <a:gd name="connsiteY6" fmla="*/ 7072 h 38374"/>
                <a:gd name="connsiteX7" fmla="*/ 464 w 27586"/>
                <a:gd name="connsiteY7" fmla="*/ 4477 h 38374"/>
                <a:gd name="connsiteX8" fmla="*/ 1916 w 27586"/>
                <a:gd name="connsiteY8" fmla="*/ 2226 h 38374"/>
                <a:gd name="connsiteX9" fmla="*/ 4119 w 27586"/>
                <a:gd name="connsiteY9" fmla="*/ 714 h 38374"/>
                <a:gd name="connsiteX10" fmla="*/ 6703 w 27586"/>
                <a:gd name="connsiteY10" fmla="*/ 179 h 38374"/>
                <a:gd name="connsiteX11" fmla="*/ 20347 w 27586"/>
                <a:gd name="connsiteY11" fmla="*/ 0 h 38374"/>
                <a:gd name="connsiteX12" fmla="*/ 22967 w 27586"/>
                <a:gd name="connsiteY12" fmla="*/ 476 h 38374"/>
                <a:gd name="connsiteX13" fmla="*/ 25193 w 27586"/>
                <a:gd name="connsiteY13" fmla="*/ 1929 h 38374"/>
                <a:gd name="connsiteX14" fmla="*/ 26693 w 27586"/>
                <a:gd name="connsiteY14" fmla="*/ 4132 h 38374"/>
                <a:gd name="connsiteX15" fmla="*/ 27265 w 27586"/>
                <a:gd name="connsiteY15" fmla="*/ 6715 h 38374"/>
                <a:gd name="connsiteX16" fmla="*/ 27587 w 27586"/>
                <a:gd name="connsiteY16" fmla="*/ 31278 h 38374"/>
                <a:gd name="connsiteX17" fmla="*/ 27087 w 27586"/>
                <a:gd name="connsiteY17" fmla="*/ 33873 h 38374"/>
                <a:gd name="connsiteX18" fmla="*/ 25634 w 27586"/>
                <a:gd name="connsiteY18" fmla="*/ 36124 h 38374"/>
                <a:gd name="connsiteX19" fmla="*/ 23467 w 27586"/>
                <a:gd name="connsiteY19" fmla="*/ 37636 h 38374"/>
                <a:gd name="connsiteX20" fmla="*/ 20848 w 27586"/>
                <a:gd name="connsiteY20" fmla="*/ 38196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74">
                  <a:moveTo>
                    <a:pt x="20848" y="38195"/>
                  </a:moveTo>
                  <a:lnTo>
                    <a:pt x="7203" y="38374"/>
                  </a:lnTo>
                  <a:lnTo>
                    <a:pt x="4608" y="37886"/>
                  </a:lnTo>
                  <a:lnTo>
                    <a:pt x="2369" y="36433"/>
                  </a:lnTo>
                  <a:lnTo>
                    <a:pt x="857" y="34231"/>
                  </a:lnTo>
                  <a:lnTo>
                    <a:pt x="321" y="31635"/>
                  </a:lnTo>
                  <a:lnTo>
                    <a:pt x="0" y="7072"/>
                  </a:lnTo>
                  <a:lnTo>
                    <a:pt x="464" y="4477"/>
                  </a:lnTo>
                  <a:lnTo>
                    <a:pt x="1916" y="2226"/>
                  </a:lnTo>
                  <a:lnTo>
                    <a:pt x="4119" y="714"/>
                  </a:lnTo>
                  <a:lnTo>
                    <a:pt x="6703" y="179"/>
                  </a:lnTo>
                  <a:lnTo>
                    <a:pt x="20347" y="0"/>
                  </a:lnTo>
                  <a:lnTo>
                    <a:pt x="22967" y="476"/>
                  </a:lnTo>
                  <a:lnTo>
                    <a:pt x="25193" y="1929"/>
                  </a:lnTo>
                  <a:lnTo>
                    <a:pt x="26693" y="4132"/>
                  </a:lnTo>
                  <a:lnTo>
                    <a:pt x="27265" y="6715"/>
                  </a:lnTo>
                  <a:lnTo>
                    <a:pt x="27587" y="31278"/>
                  </a:lnTo>
                  <a:lnTo>
                    <a:pt x="27087" y="33873"/>
                  </a:lnTo>
                  <a:lnTo>
                    <a:pt x="25634" y="36124"/>
                  </a:lnTo>
                  <a:lnTo>
                    <a:pt x="23467" y="37636"/>
                  </a:lnTo>
                  <a:lnTo>
                    <a:pt x="20848" y="381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FE9B823D-2DE5-4C9B-25E8-86F1105D10C0}"/>
                </a:ext>
              </a:extLst>
            </p:cNvPr>
            <p:cNvSpPr/>
            <p:nvPr/>
          </p:nvSpPr>
          <p:spPr>
            <a:xfrm>
              <a:off x="3440263" y="1986426"/>
              <a:ext cx="27623" cy="38360"/>
            </a:xfrm>
            <a:custGeom>
              <a:avLst/>
              <a:gdLst>
                <a:gd name="connsiteX0" fmla="*/ 20883 w 27623"/>
                <a:gd name="connsiteY0" fmla="*/ 38182 h 38360"/>
                <a:gd name="connsiteX1" fmla="*/ 7239 w 27623"/>
                <a:gd name="connsiteY1" fmla="*/ 38360 h 38360"/>
                <a:gd name="connsiteX2" fmla="*/ 4607 w 27623"/>
                <a:gd name="connsiteY2" fmla="*/ 37873 h 38360"/>
                <a:gd name="connsiteX3" fmla="*/ 2393 w 27623"/>
                <a:gd name="connsiteY3" fmla="*/ 36420 h 38360"/>
                <a:gd name="connsiteX4" fmla="*/ 893 w 27623"/>
                <a:gd name="connsiteY4" fmla="*/ 34218 h 38360"/>
                <a:gd name="connsiteX5" fmla="*/ 321 w 27623"/>
                <a:gd name="connsiteY5" fmla="*/ 31634 h 38360"/>
                <a:gd name="connsiteX6" fmla="*/ 0 w 27623"/>
                <a:gd name="connsiteY6" fmla="*/ 7059 h 38360"/>
                <a:gd name="connsiteX7" fmla="*/ 500 w 27623"/>
                <a:gd name="connsiteY7" fmla="*/ 4464 h 38360"/>
                <a:gd name="connsiteX8" fmla="*/ 1941 w 27623"/>
                <a:gd name="connsiteY8" fmla="*/ 2226 h 38360"/>
                <a:gd name="connsiteX9" fmla="*/ 4120 w 27623"/>
                <a:gd name="connsiteY9" fmla="*/ 713 h 38360"/>
                <a:gd name="connsiteX10" fmla="*/ 6727 w 27623"/>
                <a:gd name="connsiteY10" fmla="*/ 178 h 38360"/>
                <a:gd name="connsiteX11" fmla="*/ 20383 w 27623"/>
                <a:gd name="connsiteY11" fmla="*/ 0 h 38360"/>
                <a:gd name="connsiteX12" fmla="*/ 23003 w 27623"/>
                <a:gd name="connsiteY12" fmla="*/ 464 h 38360"/>
                <a:gd name="connsiteX13" fmla="*/ 25217 w 27623"/>
                <a:gd name="connsiteY13" fmla="*/ 1916 h 38360"/>
                <a:gd name="connsiteX14" fmla="*/ 26730 w 27623"/>
                <a:gd name="connsiteY14" fmla="*/ 4119 h 38360"/>
                <a:gd name="connsiteX15" fmla="*/ 27290 w 27623"/>
                <a:gd name="connsiteY15" fmla="*/ 6703 h 38360"/>
                <a:gd name="connsiteX16" fmla="*/ 27623 w 27623"/>
                <a:gd name="connsiteY16" fmla="*/ 31277 h 38360"/>
                <a:gd name="connsiteX17" fmla="*/ 27123 w 27623"/>
                <a:gd name="connsiteY17" fmla="*/ 33873 h 38360"/>
                <a:gd name="connsiteX18" fmla="*/ 25670 w 27623"/>
                <a:gd name="connsiteY18" fmla="*/ 36111 h 38360"/>
                <a:gd name="connsiteX19" fmla="*/ 23492 w 27623"/>
                <a:gd name="connsiteY19" fmla="*/ 37623 h 38360"/>
                <a:gd name="connsiteX20" fmla="*/ 20884 w 27623"/>
                <a:gd name="connsiteY20" fmla="*/ 38183 h 3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3" h="38360">
                  <a:moveTo>
                    <a:pt x="20883" y="38182"/>
                  </a:moveTo>
                  <a:lnTo>
                    <a:pt x="7239" y="38360"/>
                  </a:lnTo>
                  <a:lnTo>
                    <a:pt x="4607" y="37873"/>
                  </a:lnTo>
                  <a:lnTo>
                    <a:pt x="2393" y="36420"/>
                  </a:lnTo>
                  <a:lnTo>
                    <a:pt x="893" y="34218"/>
                  </a:lnTo>
                  <a:lnTo>
                    <a:pt x="321" y="31634"/>
                  </a:lnTo>
                  <a:lnTo>
                    <a:pt x="0" y="7059"/>
                  </a:lnTo>
                  <a:lnTo>
                    <a:pt x="500" y="4464"/>
                  </a:lnTo>
                  <a:lnTo>
                    <a:pt x="1941" y="2226"/>
                  </a:lnTo>
                  <a:lnTo>
                    <a:pt x="4120" y="713"/>
                  </a:lnTo>
                  <a:lnTo>
                    <a:pt x="6727" y="178"/>
                  </a:lnTo>
                  <a:lnTo>
                    <a:pt x="20383" y="0"/>
                  </a:lnTo>
                  <a:lnTo>
                    <a:pt x="23003" y="464"/>
                  </a:lnTo>
                  <a:lnTo>
                    <a:pt x="25217" y="1916"/>
                  </a:lnTo>
                  <a:lnTo>
                    <a:pt x="26730" y="4119"/>
                  </a:lnTo>
                  <a:lnTo>
                    <a:pt x="27290" y="6703"/>
                  </a:lnTo>
                  <a:lnTo>
                    <a:pt x="27623" y="31277"/>
                  </a:lnTo>
                  <a:lnTo>
                    <a:pt x="27123" y="33873"/>
                  </a:lnTo>
                  <a:lnTo>
                    <a:pt x="25670" y="36111"/>
                  </a:lnTo>
                  <a:lnTo>
                    <a:pt x="23492" y="37623"/>
                  </a:lnTo>
                  <a:lnTo>
                    <a:pt x="20884" y="38183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6034A0F0-139D-82BF-0426-1CD0A917FD99}"/>
                </a:ext>
              </a:extLst>
            </p:cNvPr>
            <p:cNvSpPr/>
            <p:nvPr/>
          </p:nvSpPr>
          <p:spPr>
            <a:xfrm>
              <a:off x="3494852" y="1985699"/>
              <a:ext cx="27587" cy="38373"/>
            </a:xfrm>
            <a:custGeom>
              <a:avLst/>
              <a:gdLst>
                <a:gd name="connsiteX0" fmla="*/ 20860 w 27587"/>
                <a:gd name="connsiteY0" fmla="*/ 38195 h 38373"/>
                <a:gd name="connsiteX1" fmla="*/ 7215 w 27587"/>
                <a:gd name="connsiteY1" fmla="*/ 38374 h 38373"/>
                <a:gd name="connsiteX2" fmla="*/ 4608 w 27587"/>
                <a:gd name="connsiteY2" fmla="*/ 37885 h 38373"/>
                <a:gd name="connsiteX3" fmla="*/ 2369 w 27587"/>
                <a:gd name="connsiteY3" fmla="*/ 36433 h 38373"/>
                <a:gd name="connsiteX4" fmla="*/ 857 w 27587"/>
                <a:gd name="connsiteY4" fmla="*/ 34230 h 38373"/>
                <a:gd name="connsiteX5" fmla="*/ 322 w 27587"/>
                <a:gd name="connsiteY5" fmla="*/ 31634 h 38373"/>
                <a:gd name="connsiteX6" fmla="*/ 0 w 27587"/>
                <a:gd name="connsiteY6" fmla="*/ 7072 h 38373"/>
                <a:gd name="connsiteX7" fmla="*/ 465 w 27587"/>
                <a:gd name="connsiteY7" fmla="*/ 4476 h 38373"/>
                <a:gd name="connsiteX8" fmla="*/ 1917 w 27587"/>
                <a:gd name="connsiteY8" fmla="*/ 2226 h 38373"/>
                <a:gd name="connsiteX9" fmla="*/ 4120 w 27587"/>
                <a:gd name="connsiteY9" fmla="*/ 726 h 38373"/>
                <a:gd name="connsiteX10" fmla="*/ 6704 w 27587"/>
                <a:gd name="connsiteY10" fmla="*/ 178 h 38373"/>
                <a:gd name="connsiteX11" fmla="*/ 20348 w 27587"/>
                <a:gd name="connsiteY11" fmla="*/ 0 h 38373"/>
                <a:gd name="connsiteX12" fmla="*/ 22980 w 27587"/>
                <a:gd name="connsiteY12" fmla="*/ 476 h 38373"/>
                <a:gd name="connsiteX13" fmla="*/ 25194 w 27587"/>
                <a:gd name="connsiteY13" fmla="*/ 1929 h 38373"/>
                <a:gd name="connsiteX14" fmla="*/ 26730 w 27587"/>
                <a:gd name="connsiteY14" fmla="*/ 4120 h 38373"/>
                <a:gd name="connsiteX15" fmla="*/ 27266 w 27587"/>
                <a:gd name="connsiteY15" fmla="*/ 6715 h 38373"/>
                <a:gd name="connsiteX16" fmla="*/ 27587 w 27587"/>
                <a:gd name="connsiteY16" fmla="*/ 31278 h 38373"/>
                <a:gd name="connsiteX17" fmla="*/ 27123 w 27587"/>
                <a:gd name="connsiteY17" fmla="*/ 33873 h 38373"/>
                <a:gd name="connsiteX18" fmla="*/ 25647 w 27587"/>
                <a:gd name="connsiteY18" fmla="*/ 36124 h 38373"/>
                <a:gd name="connsiteX19" fmla="*/ 23468 w 27587"/>
                <a:gd name="connsiteY19" fmla="*/ 37636 h 38373"/>
                <a:gd name="connsiteX20" fmla="*/ 20861 w 27587"/>
                <a:gd name="connsiteY20" fmla="*/ 38196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7" h="38373">
                  <a:moveTo>
                    <a:pt x="20860" y="38195"/>
                  </a:moveTo>
                  <a:lnTo>
                    <a:pt x="7215" y="38374"/>
                  </a:lnTo>
                  <a:lnTo>
                    <a:pt x="4608" y="37885"/>
                  </a:lnTo>
                  <a:lnTo>
                    <a:pt x="2369" y="36433"/>
                  </a:lnTo>
                  <a:lnTo>
                    <a:pt x="857" y="34230"/>
                  </a:lnTo>
                  <a:lnTo>
                    <a:pt x="322" y="31634"/>
                  </a:lnTo>
                  <a:lnTo>
                    <a:pt x="0" y="7072"/>
                  </a:lnTo>
                  <a:lnTo>
                    <a:pt x="465" y="4476"/>
                  </a:lnTo>
                  <a:lnTo>
                    <a:pt x="1917" y="2226"/>
                  </a:lnTo>
                  <a:lnTo>
                    <a:pt x="4120" y="726"/>
                  </a:lnTo>
                  <a:lnTo>
                    <a:pt x="6704" y="178"/>
                  </a:lnTo>
                  <a:lnTo>
                    <a:pt x="20348" y="0"/>
                  </a:lnTo>
                  <a:lnTo>
                    <a:pt x="22980" y="476"/>
                  </a:lnTo>
                  <a:lnTo>
                    <a:pt x="25194" y="1929"/>
                  </a:lnTo>
                  <a:lnTo>
                    <a:pt x="26730" y="4120"/>
                  </a:lnTo>
                  <a:lnTo>
                    <a:pt x="27266" y="6715"/>
                  </a:lnTo>
                  <a:lnTo>
                    <a:pt x="27587" y="31278"/>
                  </a:lnTo>
                  <a:lnTo>
                    <a:pt x="27123" y="33873"/>
                  </a:lnTo>
                  <a:lnTo>
                    <a:pt x="25647" y="36124"/>
                  </a:lnTo>
                  <a:lnTo>
                    <a:pt x="23468" y="37636"/>
                  </a:lnTo>
                  <a:lnTo>
                    <a:pt x="20861" y="381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230D6DC7-3C7B-DDBB-EE95-4A70DF6324E3}"/>
                </a:ext>
              </a:extLst>
            </p:cNvPr>
            <p:cNvSpPr/>
            <p:nvPr/>
          </p:nvSpPr>
          <p:spPr>
            <a:xfrm>
              <a:off x="4040469" y="1978496"/>
              <a:ext cx="27622" cy="38373"/>
            </a:xfrm>
            <a:custGeom>
              <a:avLst/>
              <a:gdLst>
                <a:gd name="connsiteX0" fmla="*/ 321 w 27622"/>
                <a:gd name="connsiteY0" fmla="*/ 31635 h 38373"/>
                <a:gd name="connsiteX1" fmla="*/ 892 w 27622"/>
                <a:gd name="connsiteY1" fmla="*/ 34219 h 38373"/>
                <a:gd name="connsiteX2" fmla="*/ 2393 w 27622"/>
                <a:gd name="connsiteY2" fmla="*/ 36421 h 38373"/>
                <a:gd name="connsiteX3" fmla="*/ 4607 w 27622"/>
                <a:gd name="connsiteY3" fmla="*/ 37874 h 38373"/>
                <a:gd name="connsiteX4" fmla="*/ 7239 w 27622"/>
                <a:gd name="connsiteY4" fmla="*/ 38374 h 38373"/>
                <a:gd name="connsiteX5" fmla="*/ 20883 w 27622"/>
                <a:gd name="connsiteY5" fmla="*/ 38196 h 38373"/>
                <a:gd name="connsiteX6" fmla="*/ 23491 w 27622"/>
                <a:gd name="connsiteY6" fmla="*/ 37624 h 38373"/>
                <a:gd name="connsiteX7" fmla="*/ 25669 w 27622"/>
                <a:gd name="connsiteY7" fmla="*/ 36124 h 38373"/>
                <a:gd name="connsiteX8" fmla="*/ 27122 w 27622"/>
                <a:gd name="connsiteY8" fmla="*/ 33874 h 38373"/>
                <a:gd name="connsiteX9" fmla="*/ 27622 w 27622"/>
                <a:gd name="connsiteY9" fmla="*/ 31278 h 38373"/>
                <a:gd name="connsiteX10" fmla="*/ 27301 w 27622"/>
                <a:gd name="connsiteY10" fmla="*/ 6704 h 38373"/>
                <a:gd name="connsiteX11" fmla="*/ 26729 w 27622"/>
                <a:gd name="connsiteY11" fmla="*/ 4120 h 38373"/>
                <a:gd name="connsiteX12" fmla="*/ 25217 w 27622"/>
                <a:gd name="connsiteY12" fmla="*/ 1917 h 38373"/>
                <a:gd name="connsiteX13" fmla="*/ 23003 w 27622"/>
                <a:gd name="connsiteY13" fmla="*/ 465 h 38373"/>
                <a:gd name="connsiteX14" fmla="*/ 20383 w 27622"/>
                <a:gd name="connsiteY14" fmla="*/ 0 h 38373"/>
                <a:gd name="connsiteX15" fmla="*/ 6739 w 27622"/>
                <a:gd name="connsiteY15" fmla="*/ 179 h 38373"/>
                <a:gd name="connsiteX16" fmla="*/ 4120 w 27622"/>
                <a:gd name="connsiteY16" fmla="*/ 714 h 38373"/>
                <a:gd name="connsiteX17" fmla="*/ 1953 w 27622"/>
                <a:gd name="connsiteY17" fmla="*/ 2226 h 38373"/>
                <a:gd name="connsiteX18" fmla="*/ 500 w 27622"/>
                <a:gd name="connsiteY18" fmla="*/ 4465 h 38373"/>
                <a:gd name="connsiteX19" fmla="*/ 0 w 27622"/>
                <a:gd name="connsiteY19" fmla="*/ 7072 h 38373"/>
                <a:gd name="connsiteX20" fmla="*/ 321 w 27622"/>
                <a:gd name="connsiteY20" fmla="*/ 31635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73">
                  <a:moveTo>
                    <a:pt x="321" y="31635"/>
                  </a:moveTo>
                  <a:lnTo>
                    <a:pt x="892" y="34219"/>
                  </a:lnTo>
                  <a:lnTo>
                    <a:pt x="2393" y="36421"/>
                  </a:lnTo>
                  <a:lnTo>
                    <a:pt x="4607" y="37874"/>
                  </a:lnTo>
                  <a:lnTo>
                    <a:pt x="7239" y="38374"/>
                  </a:lnTo>
                  <a:lnTo>
                    <a:pt x="20883" y="38196"/>
                  </a:lnTo>
                  <a:lnTo>
                    <a:pt x="23491" y="37624"/>
                  </a:lnTo>
                  <a:lnTo>
                    <a:pt x="25669" y="36124"/>
                  </a:lnTo>
                  <a:lnTo>
                    <a:pt x="27122" y="33874"/>
                  </a:lnTo>
                  <a:lnTo>
                    <a:pt x="27622" y="31278"/>
                  </a:lnTo>
                  <a:lnTo>
                    <a:pt x="27301" y="6704"/>
                  </a:lnTo>
                  <a:lnTo>
                    <a:pt x="26729" y="4120"/>
                  </a:lnTo>
                  <a:lnTo>
                    <a:pt x="25217" y="1917"/>
                  </a:lnTo>
                  <a:lnTo>
                    <a:pt x="23003" y="465"/>
                  </a:lnTo>
                  <a:lnTo>
                    <a:pt x="20383" y="0"/>
                  </a:lnTo>
                  <a:lnTo>
                    <a:pt x="6739" y="179"/>
                  </a:lnTo>
                  <a:lnTo>
                    <a:pt x="4120" y="714"/>
                  </a:lnTo>
                  <a:lnTo>
                    <a:pt x="1953" y="2226"/>
                  </a:lnTo>
                  <a:lnTo>
                    <a:pt x="500" y="4465"/>
                  </a:lnTo>
                  <a:lnTo>
                    <a:pt x="0" y="7072"/>
                  </a:lnTo>
                  <a:lnTo>
                    <a:pt x="321" y="3163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DCA0C9BB-C114-B19C-3EE9-F3F8531398C1}"/>
                </a:ext>
              </a:extLst>
            </p:cNvPr>
            <p:cNvSpPr/>
            <p:nvPr/>
          </p:nvSpPr>
          <p:spPr>
            <a:xfrm>
              <a:off x="4095035" y="1977782"/>
              <a:ext cx="27610" cy="38360"/>
            </a:xfrm>
            <a:custGeom>
              <a:avLst/>
              <a:gdLst>
                <a:gd name="connsiteX0" fmla="*/ 20883 w 27610"/>
                <a:gd name="connsiteY0" fmla="*/ 38182 h 38360"/>
                <a:gd name="connsiteX1" fmla="*/ 7239 w 27610"/>
                <a:gd name="connsiteY1" fmla="*/ 38361 h 38360"/>
                <a:gd name="connsiteX2" fmla="*/ 4608 w 27610"/>
                <a:gd name="connsiteY2" fmla="*/ 37873 h 38360"/>
                <a:gd name="connsiteX3" fmla="*/ 2369 w 27610"/>
                <a:gd name="connsiteY3" fmla="*/ 36420 h 38360"/>
                <a:gd name="connsiteX4" fmla="*/ 881 w 27610"/>
                <a:gd name="connsiteY4" fmla="*/ 34218 h 38360"/>
                <a:gd name="connsiteX5" fmla="*/ 321 w 27610"/>
                <a:gd name="connsiteY5" fmla="*/ 31634 h 38360"/>
                <a:gd name="connsiteX6" fmla="*/ 0 w 27610"/>
                <a:gd name="connsiteY6" fmla="*/ 7059 h 38360"/>
                <a:gd name="connsiteX7" fmla="*/ 488 w 27610"/>
                <a:gd name="connsiteY7" fmla="*/ 4464 h 38360"/>
                <a:gd name="connsiteX8" fmla="*/ 1916 w 27610"/>
                <a:gd name="connsiteY8" fmla="*/ 2226 h 38360"/>
                <a:gd name="connsiteX9" fmla="*/ 4119 w 27610"/>
                <a:gd name="connsiteY9" fmla="*/ 713 h 38360"/>
                <a:gd name="connsiteX10" fmla="*/ 6726 w 27610"/>
                <a:gd name="connsiteY10" fmla="*/ 178 h 38360"/>
                <a:gd name="connsiteX11" fmla="*/ 20371 w 27610"/>
                <a:gd name="connsiteY11" fmla="*/ 0 h 38360"/>
                <a:gd name="connsiteX12" fmla="*/ 22979 w 27610"/>
                <a:gd name="connsiteY12" fmla="*/ 464 h 38360"/>
                <a:gd name="connsiteX13" fmla="*/ 25217 w 27610"/>
                <a:gd name="connsiteY13" fmla="*/ 1916 h 38360"/>
                <a:gd name="connsiteX14" fmla="*/ 26729 w 27610"/>
                <a:gd name="connsiteY14" fmla="*/ 4119 h 38360"/>
                <a:gd name="connsiteX15" fmla="*/ 27289 w 27610"/>
                <a:gd name="connsiteY15" fmla="*/ 6703 h 38360"/>
                <a:gd name="connsiteX16" fmla="*/ 27610 w 27610"/>
                <a:gd name="connsiteY16" fmla="*/ 31265 h 38360"/>
                <a:gd name="connsiteX17" fmla="*/ 27122 w 27610"/>
                <a:gd name="connsiteY17" fmla="*/ 33873 h 38360"/>
                <a:gd name="connsiteX18" fmla="*/ 25670 w 27610"/>
                <a:gd name="connsiteY18" fmla="*/ 36111 h 38360"/>
                <a:gd name="connsiteX19" fmla="*/ 23467 w 27610"/>
                <a:gd name="connsiteY19" fmla="*/ 37623 h 38360"/>
                <a:gd name="connsiteX20" fmla="*/ 20883 w 27610"/>
                <a:gd name="connsiteY20" fmla="*/ 38183 h 3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10" h="38360">
                  <a:moveTo>
                    <a:pt x="20883" y="38182"/>
                  </a:moveTo>
                  <a:lnTo>
                    <a:pt x="7239" y="38361"/>
                  </a:lnTo>
                  <a:lnTo>
                    <a:pt x="4608" y="37873"/>
                  </a:lnTo>
                  <a:lnTo>
                    <a:pt x="2369" y="36420"/>
                  </a:lnTo>
                  <a:lnTo>
                    <a:pt x="881" y="34218"/>
                  </a:lnTo>
                  <a:lnTo>
                    <a:pt x="321" y="31634"/>
                  </a:lnTo>
                  <a:lnTo>
                    <a:pt x="0" y="7059"/>
                  </a:lnTo>
                  <a:lnTo>
                    <a:pt x="488" y="4464"/>
                  </a:lnTo>
                  <a:lnTo>
                    <a:pt x="1916" y="2226"/>
                  </a:lnTo>
                  <a:lnTo>
                    <a:pt x="4119" y="713"/>
                  </a:lnTo>
                  <a:lnTo>
                    <a:pt x="6726" y="178"/>
                  </a:lnTo>
                  <a:lnTo>
                    <a:pt x="20371" y="0"/>
                  </a:lnTo>
                  <a:lnTo>
                    <a:pt x="22979" y="464"/>
                  </a:lnTo>
                  <a:lnTo>
                    <a:pt x="25217" y="1916"/>
                  </a:lnTo>
                  <a:lnTo>
                    <a:pt x="26729" y="4119"/>
                  </a:lnTo>
                  <a:lnTo>
                    <a:pt x="27289" y="6703"/>
                  </a:lnTo>
                  <a:lnTo>
                    <a:pt x="27610" y="31265"/>
                  </a:lnTo>
                  <a:lnTo>
                    <a:pt x="27122" y="33873"/>
                  </a:lnTo>
                  <a:lnTo>
                    <a:pt x="25670" y="36111"/>
                  </a:lnTo>
                  <a:lnTo>
                    <a:pt x="23467" y="37623"/>
                  </a:lnTo>
                  <a:lnTo>
                    <a:pt x="20883" y="38183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CDBD7413-6C1A-0DAD-ECCD-0836F3CAA269}"/>
                </a:ext>
              </a:extLst>
            </p:cNvPr>
            <p:cNvSpPr/>
            <p:nvPr/>
          </p:nvSpPr>
          <p:spPr>
            <a:xfrm>
              <a:off x="4149589" y="1977055"/>
              <a:ext cx="27622" cy="38373"/>
            </a:xfrm>
            <a:custGeom>
              <a:avLst/>
              <a:gdLst>
                <a:gd name="connsiteX0" fmla="*/ 20884 w 27622"/>
                <a:gd name="connsiteY0" fmla="*/ 38195 h 38373"/>
                <a:gd name="connsiteX1" fmla="*/ 7240 w 27622"/>
                <a:gd name="connsiteY1" fmla="*/ 38374 h 38373"/>
                <a:gd name="connsiteX2" fmla="*/ 4620 w 27622"/>
                <a:gd name="connsiteY2" fmla="*/ 37874 h 38373"/>
                <a:gd name="connsiteX3" fmla="*/ 2406 w 27622"/>
                <a:gd name="connsiteY3" fmla="*/ 36421 h 38373"/>
                <a:gd name="connsiteX4" fmla="*/ 893 w 27622"/>
                <a:gd name="connsiteY4" fmla="*/ 34219 h 38373"/>
                <a:gd name="connsiteX5" fmla="*/ 333 w 27622"/>
                <a:gd name="connsiteY5" fmla="*/ 31635 h 38373"/>
                <a:gd name="connsiteX6" fmla="*/ 0 w 27622"/>
                <a:gd name="connsiteY6" fmla="*/ 7072 h 38373"/>
                <a:gd name="connsiteX7" fmla="*/ 500 w 27622"/>
                <a:gd name="connsiteY7" fmla="*/ 4465 h 38373"/>
                <a:gd name="connsiteX8" fmla="*/ 1953 w 27622"/>
                <a:gd name="connsiteY8" fmla="*/ 2227 h 38373"/>
                <a:gd name="connsiteX9" fmla="*/ 4120 w 27622"/>
                <a:gd name="connsiteY9" fmla="*/ 714 h 38373"/>
                <a:gd name="connsiteX10" fmla="*/ 6739 w 27622"/>
                <a:gd name="connsiteY10" fmla="*/ 178 h 38373"/>
                <a:gd name="connsiteX11" fmla="*/ 20383 w 27622"/>
                <a:gd name="connsiteY11" fmla="*/ 0 h 38373"/>
                <a:gd name="connsiteX12" fmla="*/ 22979 w 27622"/>
                <a:gd name="connsiteY12" fmla="*/ 464 h 38373"/>
                <a:gd name="connsiteX13" fmla="*/ 25229 w 27622"/>
                <a:gd name="connsiteY13" fmla="*/ 1916 h 38373"/>
                <a:gd name="connsiteX14" fmla="*/ 26729 w 27622"/>
                <a:gd name="connsiteY14" fmla="*/ 4119 h 38373"/>
                <a:gd name="connsiteX15" fmla="*/ 27301 w 27622"/>
                <a:gd name="connsiteY15" fmla="*/ 6703 h 38373"/>
                <a:gd name="connsiteX16" fmla="*/ 27622 w 27622"/>
                <a:gd name="connsiteY16" fmla="*/ 31277 h 38373"/>
                <a:gd name="connsiteX17" fmla="*/ 27122 w 27622"/>
                <a:gd name="connsiteY17" fmla="*/ 33873 h 38373"/>
                <a:gd name="connsiteX18" fmla="*/ 25681 w 27622"/>
                <a:gd name="connsiteY18" fmla="*/ 36123 h 38373"/>
                <a:gd name="connsiteX19" fmla="*/ 23467 w 27622"/>
                <a:gd name="connsiteY19" fmla="*/ 37623 h 38373"/>
                <a:gd name="connsiteX20" fmla="*/ 20883 w 27622"/>
                <a:gd name="connsiteY20" fmla="*/ 38195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73">
                  <a:moveTo>
                    <a:pt x="20884" y="38195"/>
                  </a:moveTo>
                  <a:lnTo>
                    <a:pt x="7240" y="38374"/>
                  </a:lnTo>
                  <a:lnTo>
                    <a:pt x="4620" y="37874"/>
                  </a:lnTo>
                  <a:lnTo>
                    <a:pt x="2406" y="36421"/>
                  </a:lnTo>
                  <a:lnTo>
                    <a:pt x="893" y="34219"/>
                  </a:lnTo>
                  <a:lnTo>
                    <a:pt x="333" y="31635"/>
                  </a:lnTo>
                  <a:lnTo>
                    <a:pt x="0" y="7072"/>
                  </a:lnTo>
                  <a:lnTo>
                    <a:pt x="500" y="4465"/>
                  </a:lnTo>
                  <a:lnTo>
                    <a:pt x="1953" y="2227"/>
                  </a:lnTo>
                  <a:lnTo>
                    <a:pt x="4120" y="714"/>
                  </a:lnTo>
                  <a:lnTo>
                    <a:pt x="6739" y="178"/>
                  </a:lnTo>
                  <a:lnTo>
                    <a:pt x="20383" y="0"/>
                  </a:lnTo>
                  <a:lnTo>
                    <a:pt x="22979" y="464"/>
                  </a:lnTo>
                  <a:lnTo>
                    <a:pt x="25229" y="1916"/>
                  </a:lnTo>
                  <a:lnTo>
                    <a:pt x="26729" y="4119"/>
                  </a:lnTo>
                  <a:lnTo>
                    <a:pt x="27301" y="6703"/>
                  </a:lnTo>
                  <a:lnTo>
                    <a:pt x="27622" y="31277"/>
                  </a:lnTo>
                  <a:lnTo>
                    <a:pt x="27122" y="33873"/>
                  </a:lnTo>
                  <a:lnTo>
                    <a:pt x="25681" y="36123"/>
                  </a:lnTo>
                  <a:lnTo>
                    <a:pt x="23467" y="37623"/>
                  </a:lnTo>
                  <a:lnTo>
                    <a:pt x="20883" y="3819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BC94AFD7-B202-41E6-156D-55BB42B5E719}"/>
                </a:ext>
              </a:extLst>
            </p:cNvPr>
            <p:cNvSpPr/>
            <p:nvPr/>
          </p:nvSpPr>
          <p:spPr>
            <a:xfrm>
              <a:off x="4204155" y="1976328"/>
              <a:ext cx="27610" cy="38374"/>
            </a:xfrm>
            <a:custGeom>
              <a:avLst/>
              <a:gdLst>
                <a:gd name="connsiteX0" fmla="*/ 20883 w 27610"/>
                <a:gd name="connsiteY0" fmla="*/ 38196 h 38374"/>
                <a:gd name="connsiteX1" fmla="*/ 7239 w 27610"/>
                <a:gd name="connsiteY1" fmla="*/ 38375 h 38374"/>
                <a:gd name="connsiteX2" fmla="*/ 4608 w 27610"/>
                <a:gd name="connsiteY2" fmla="*/ 37886 h 38374"/>
                <a:gd name="connsiteX3" fmla="*/ 2393 w 27610"/>
                <a:gd name="connsiteY3" fmla="*/ 36434 h 38374"/>
                <a:gd name="connsiteX4" fmla="*/ 881 w 27610"/>
                <a:gd name="connsiteY4" fmla="*/ 34231 h 38374"/>
                <a:gd name="connsiteX5" fmla="*/ 321 w 27610"/>
                <a:gd name="connsiteY5" fmla="*/ 31647 h 38374"/>
                <a:gd name="connsiteX6" fmla="*/ 0 w 27610"/>
                <a:gd name="connsiteY6" fmla="*/ 7073 h 38374"/>
                <a:gd name="connsiteX7" fmla="*/ 489 w 27610"/>
                <a:gd name="connsiteY7" fmla="*/ 4477 h 38374"/>
                <a:gd name="connsiteX8" fmla="*/ 1941 w 27610"/>
                <a:gd name="connsiteY8" fmla="*/ 2239 h 38374"/>
                <a:gd name="connsiteX9" fmla="*/ 4120 w 27610"/>
                <a:gd name="connsiteY9" fmla="*/ 727 h 38374"/>
                <a:gd name="connsiteX10" fmla="*/ 6739 w 27610"/>
                <a:gd name="connsiteY10" fmla="*/ 191 h 38374"/>
                <a:gd name="connsiteX11" fmla="*/ 20384 w 27610"/>
                <a:gd name="connsiteY11" fmla="*/ 0 h 38374"/>
                <a:gd name="connsiteX12" fmla="*/ 23003 w 27610"/>
                <a:gd name="connsiteY12" fmla="*/ 476 h 38374"/>
                <a:gd name="connsiteX13" fmla="*/ 25218 w 27610"/>
                <a:gd name="connsiteY13" fmla="*/ 1929 h 38374"/>
                <a:gd name="connsiteX14" fmla="*/ 26730 w 27610"/>
                <a:gd name="connsiteY14" fmla="*/ 4132 h 38374"/>
                <a:gd name="connsiteX15" fmla="*/ 27290 w 27610"/>
                <a:gd name="connsiteY15" fmla="*/ 6715 h 38374"/>
                <a:gd name="connsiteX16" fmla="*/ 27611 w 27610"/>
                <a:gd name="connsiteY16" fmla="*/ 31278 h 38374"/>
                <a:gd name="connsiteX17" fmla="*/ 27122 w 27610"/>
                <a:gd name="connsiteY17" fmla="*/ 33885 h 38374"/>
                <a:gd name="connsiteX18" fmla="*/ 25670 w 27610"/>
                <a:gd name="connsiteY18" fmla="*/ 36124 h 38374"/>
                <a:gd name="connsiteX19" fmla="*/ 23491 w 27610"/>
                <a:gd name="connsiteY19" fmla="*/ 37636 h 38374"/>
                <a:gd name="connsiteX20" fmla="*/ 20883 w 27610"/>
                <a:gd name="connsiteY20" fmla="*/ 38195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10" h="38374">
                  <a:moveTo>
                    <a:pt x="20883" y="38196"/>
                  </a:moveTo>
                  <a:lnTo>
                    <a:pt x="7239" y="38375"/>
                  </a:lnTo>
                  <a:lnTo>
                    <a:pt x="4608" y="37886"/>
                  </a:lnTo>
                  <a:lnTo>
                    <a:pt x="2393" y="36434"/>
                  </a:lnTo>
                  <a:lnTo>
                    <a:pt x="881" y="34231"/>
                  </a:lnTo>
                  <a:lnTo>
                    <a:pt x="321" y="31647"/>
                  </a:lnTo>
                  <a:lnTo>
                    <a:pt x="0" y="7073"/>
                  </a:lnTo>
                  <a:lnTo>
                    <a:pt x="489" y="4477"/>
                  </a:lnTo>
                  <a:lnTo>
                    <a:pt x="1941" y="2239"/>
                  </a:lnTo>
                  <a:lnTo>
                    <a:pt x="4120" y="727"/>
                  </a:lnTo>
                  <a:lnTo>
                    <a:pt x="6739" y="191"/>
                  </a:lnTo>
                  <a:lnTo>
                    <a:pt x="20384" y="0"/>
                  </a:lnTo>
                  <a:lnTo>
                    <a:pt x="23003" y="476"/>
                  </a:lnTo>
                  <a:lnTo>
                    <a:pt x="25218" y="1929"/>
                  </a:lnTo>
                  <a:lnTo>
                    <a:pt x="26730" y="4132"/>
                  </a:lnTo>
                  <a:lnTo>
                    <a:pt x="27290" y="6715"/>
                  </a:lnTo>
                  <a:lnTo>
                    <a:pt x="27611" y="31278"/>
                  </a:lnTo>
                  <a:lnTo>
                    <a:pt x="27122" y="33885"/>
                  </a:lnTo>
                  <a:lnTo>
                    <a:pt x="25670" y="36124"/>
                  </a:lnTo>
                  <a:lnTo>
                    <a:pt x="23491" y="37636"/>
                  </a:lnTo>
                  <a:lnTo>
                    <a:pt x="20883" y="3819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00A3BD2F-6005-8981-3CC5-8977A054943A}"/>
                </a:ext>
              </a:extLst>
            </p:cNvPr>
            <p:cNvSpPr/>
            <p:nvPr/>
          </p:nvSpPr>
          <p:spPr>
            <a:xfrm>
              <a:off x="4258723" y="1975614"/>
              <a:ext cx="27610" cy="38373"/>
            </a:xfrm>
            <a:custGeom>
              <a:avLst/>
              <a:gdLst>
                <a:gd name="connsiteX0" fmla="*/ 20883 w 27610"/>
                <a:gd name="connsiteY0" fmla="*/ 38196 h 38373"/>
                <a:gd name="connsiteX1" fmla="*/ 7226 w 27610"/>
                <a:gd name="connsiteY1" fmla="*/ 38374 h 38373"/>
                <a:gd name="connsiteX2" fmla="*/ 4631 w 27610"/>
                <a:gd name="connsiteY2" fmla="*/ 37874 h 38373"/>
                <a:gd name="connsiteX3" fmla="*/ 2392 w 27610"/>
                <a:gd name="connsiteY3" fmla="*/ 36421 h 38373"/>
                <a:gd name="connsiteX4" fmla="*/ 880 w 27610"/>
                <a:gd name="connsiteY4" fmla="*/ 34219 h 38373"/>
                <a:gd name="connsiteX5" fmla="*/ 321 w 27610"/>
                <a:gd name="connsiteY5" fmla="*/ 31635 h 38373"/>
                <a:gd name="connsiteX6" fmla="*/ 0 w 27610"/>
                <a:gd name="connsiteY6" fmla="*/ 7072 h 38373"/>
                <a:gd name="connsiteX7" fmla="*/ 488 w 27610"/>
                <a:gd name="connsiteY7" fmla="*/ 4465 h 38373"/>
                <a:gd name="connsiteX8" fmla="*/ 1940 w 27610"/>
                <a:gd name="connsiteY8" fmla="*/ 2226 h 38373"/>
                <a:gd name="connsiteX9" fmla="*/ 4143 w 27610"/>
                <a:gd name="connsiteY9" fmla="*/ 714 h 38373"/>
                <a:gd name="connsiteX10" fmla="*/ 6726 w 27610"/>
                <a:gd name="connsiteY10" fmla="*/ 178 h 38373"/>
                <a:gd name="connsiteX11" fmla="*/ 20371 w 27610"/>
                <a:gd name="connsiteY11" fmla="*/ 0 h 38373"/>
                <a:gd name="connsiteX12" fmla="*/ 22979 w 27610"/>
                <a:gd name="connsiteY12" fmla="*/ 464 h 38373"/>
                <a:gd name="connsiteX13" fmla="*/ 25217 w 27610"/>
                <a:gd name="connsiteY13" fmla="*/ 1916 h 38373"/>
                <a:gd name="connsiteX14" fmla="*/ 26729 w 27610"/>
                <a:gd name="connsiteY14" fmla="*/ 4119 h 38373"/>
                <a:gd name="connsiteX15" fmla="*/ 27289 w 27610"/>
                <a:gd name="connsiteY15" fmla="*/ 6703 h 38373"/>
                <a:gd name="connsiteX16" fmla="*/ 27610 w 27610"/>
                <a:gd name="connsiteY16" fmla="*/ 31277 h 38373"/>
                <a:gd name="connsiteX17" fmla="*/ 27122 w 27610"/>
                <a:gd name="connsiteY17" fmla="*/ 33873 h 38373"/>
                <a:gd name="connsiteX18" fmla="*/ 25670 w 27610"/>
                <a:gd name="connsiteY18" fmla="*/ 36123 h 38373"/>
                <a:gd name="connsiteX19" fmla="*/ 23467 w 27610"/>
                <a:gd name="connsiteY19" fmla="*/ 37623 h 38373"/>
                <a:gd name="connsiteX20" fmla="*/ 20883 w 27610"/>
                <a:gd name="connsiteY20" fmla="*/ 38195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10" h="38373">
                  <a:moveTo>
                    <a:pt x="20883" y="38196"/>
                  </a:moveTo>
                  <a:lnTo>
                    <a:pt x="7226" y="38374"/>
                  </a:lnTo>
                  <a:lnTo>
                    <a:pt x="4631" y="37874"/>
                  </a:lnTo>
                  <a:lnTo>
                    <a:pt x="2392" y="36421"/>
                  </a:lnTo>
                  <a:lnTo>
                    <a:pt x="880" y="34219"/>
                  </a:lnTo>
                  <a:lnTo>
                    <a:pt x="321" y="31635"/>
                  </a:lnTo>
                  <a:lnTo>
                    <a:pt x="0" y="7072"/>
                  </a:lnTo>
                  <a:lnTo>
                    <a:pt x="488" y="4465"/>
                  </a:lnTo>
                  <a:lnTo>
                    <a:pt x="1940" y="2226"/>
                  </a:lnTo>
                  <a:lnTo>
                    <a:pt x="4143" y="714"/>
                  </a:lnTo>
                  <a:lnTo>
                    <a:pt x="6726" y="178"/>
                  </a:lnTo>
                  <a:lnTo>
                    <a:pt x="20371" y="0"/>
                  </a:lnTo>
                  <a:lnTo>
                    <a:pt x="22979" y="464"/>
                  </a:lnTo>
                  <a:lnTo>
                    <a:pt x="25217" y="1916"/>
                  </a:lnTo>
                  <a:lnTo>
                    <a:pt x="26729" y="4119"/>
                  </a:lnTo>
                  <a:lnTo>
                    <a:pt x="27289" y="6703"/>
                  </a:lnTo>
                  <a:lnTo>
                    <a:pt x="27610" y="31277"/>
                  </a:lnTo>
                  <a:lnTo>
                    <a:pt x="27122" y="33873"/>
                  </a:lnTo>
                  <a:lnTo>
                    <a:pt x="25670" y="36123"/>
                  </a:lnTo>
                  <a:lnTo>
                    <a:pt x="23467" y="37623"/>
                  </a:lnTo>
                  <a:lnTo>
                    <a:pt x="20883" y="3819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5F95E84F-4DA3-8870-65F8-DE28BDFC2D57}"/>
                </a:ext>
              </a:extLst>
            </p:cNvPr>
            <p:cNvSpPr/>
            <p:nvPr/>
          </p:nvSpPr>
          <p:spPr>
            <a:xfrm>
              <a:off x="4313277" y="1974888"/>
              <a:ext cx="27622" cy="38373"/>
            </a:xfrm>
            <a:custGeom>
              <a:avLst/>
              <a:gdLst>
                <a:gd name="connsiteX0" fmla="*/ 20883 w 27622"/>
                <a:gd name="connsiteY0" fmla="*/ 38196 h 38373"/>
                <a:gd name="connsiteX1" fmla="*/ 7239 w 27622"/>
                <a:gd name="connsiteY1" fmla="*/ 38374 h 38373"/>
                <a:gd name="connsiteX2" fmla="*/ 4619 w 27622"/>
                <a:gd name="connsiteY2" fmla="*/ 37886 h 38373"/>
                <a:gd name="connsiteX3" fmla="*/ 2405 w 27622"/>
                <a:gd name="connsiteY3" fmla="*/ 36434 h 38373"/>
                <a:gd name="connsiteX4" fmla="*/ 892 w 27622"/>
                <a:gd name="connsiteY4" fmla="*/ 34231 h 38373"/>
                <a:gd name="connsiteX5" fmla="*/ 321 w 27622"/>
                <a:gd name="connsiteY5" fmla="*/ 31647 h 38373"/>
                <a:gd name="connsiteX6" fmla="*/ 0 w 27622"/>
                <a:gd name="connsiteY6" fmla="*/ 7073 h 38373"/>
                <a:gd name="connsiteX7" fmla="*/ 500 w 27622"/>
                <a:gd name="connsiteY7" fmla="*/ 4477 h 38373"/>
                <a:gd name="connsiteX8" fmla="*/ 1953 w 27622"/>
                <a:gd name="connsiteY8" fmla="*/ 2239 h 38373"/>
                <a:gd name="connsiteX9" fmla="*/ 4120 w 27622"/>
                <a:gd name="connsiteY9" fmla="*/ 727 h 38373"/>
                <a:gd name="connsiteX10" fmla="*/ 6739 w 27622"/>
                <a:gd name="connsiteY10" fmla="*/ 190 h 38373"/>
                <a:gd name="connsiteX11" fmla="*/ 20383 w 27622"/>
                <a:gd name="connsiteY11" fmla="*/ 0 h 38373"/>
                <a:gd name="connsiteX12" fmla="*/ 23003 w 27622"/>
                <a:gd name="connsiteY12" fmla="*/ 476 h 38373"/>
                <a:gd name="connsiteX13" fmla="*/ 25217 w 27622"/>
                <a:gd name="connsiteY13" fmla="*/ 1929 h 38373"/>
                <a:gd name="connsiteX14" fmla="*/ 26729 w 27622"/>
                <a:gd name="connsiteY14" fmla="*/ 4131 h 38373"/>
                <a:gd name="connsiteX15" fmla="*/ 27301 w 27622"/>
                <a:gd name="connsiteY15" fmla="*/ 6715 h 38373"/>
                <a:gd name="connsiteX16" fmla="*/ 27622 w 27622"/>
                <a:gd name="connsiteY16" fmla="*/ 31278 h 38373"/>
                <a:gd name="connsiteX17" fmla="*/ 27122 w 27622"/>
                <a:gd name="connsiteY17" fmla="*/ 33885 h 38373"/>
                <a:gd name="connsiteX18" fmla="*/ 25669 w 27622"/>
                <a:gd name="connsiteY18" fmla="*/ 36124 h 38373"/>
                <a:gd name="connsiteX19" fmla="*/ 23502 w 27622"/>
                <a:gd name="connsiteY19" fmla="*/ 37636 h 38373"/>
                <a:gd name="connsiteX20" fmla="*/ 20883 w 27622"/>
                <a:gd name="connsiteY20" fmla="*/ 38196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73">
                  <a:moveTo>
                    <a:pt x="20883" y="38196"/>
                  </a:moveTo>
                  <a:lnTo>
                    <a:pt x="7239" y="38374"/>
                  </a:lnTo>
                  <a:lnTo>
                    <a:pt x="4619" y="37886"/>
                  </a:lnTo>
                  <a:lnTo>
                    <a:pt x="2405" y="36434"/>
                  </a:lnTo>
                  <a:lnTo>
                    <a:pt x="892" y="34231"/>
                  </a:lnTo>
                  <a:lnTo>
                    <a:pt x="321" y="31647"/>
                  </a:lnTo>
                  <a:lnTo>
                    <a:pt x="0" y="7073"/>
                  </a:lnTo>
                  <a:lnTo>
                    <a:pt x="500" y="4477"/>
                  </a:lnTo>
                  <a:lnTo>
                    <a:pt x="1953" y="2239"/>
                  </a:lnTo>
                  <a:lnTo>
                    <a:pt x="4120" y="727"/>
                  </a:lnTo>
                  <a:lnTo>
                    <a:pt x="6739" y="190"/>
                  </a:lnTo>
                  <a:lnTo>
                    <a:pt x="20383" y="0"/>
                  </a:lnTo>
                  <a:lnTo>
                    <a:pt x="23003" y="476"/>
                  </a:lnTo>
                  <a:lnTo>
                    <a:pt x="25217" y="1929"/>
                  </a:lnTo>
                  <a:lnTo>
                    <a:pt x="26729" y="4131"/>
                  </a:lnTo>
                  <a:lnTo>
                    <a:pt x="27301" y="6715"/>
                  </a:lnTo>
                  <a:lnTo>
                    <a:pt x="27622" y="31278"/>
                  </a:lnTo>
                  <a:lnTo>
                    <a:pt x="27122" y="33885"/>
                  </a:lnTo>
                  <a:lnTo>
                    <a:pt x="25669" y="36124"/>
                  </a:lnTo>
                  <a:lnTo>
                    <a:pt x="23502" y="37636"/>
                  </a:lnTo>
                  <a:lnTo>
                    <a:pt x="20883" y="381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5F54615D-508C-D6B2-F5F2-B8D1F2F86F38}"/>
                </a:ext>
              </a:extLst>
            </p:cNvPr>
            <p:cNvSpPr/>
            <p:nvPr/>
          </p:nvSpPr>
          <p:spPr>
            <a:xfrm>
              <a:off x="4367866" y="1974173"/>
              <a:ext cx="27599" cy="38373"/>
            </a:xfrm>
            <a:custGeom>
              <a:avLst/>
              <a:gdLst>
                <a:gd name="connsiteX0" fmla="*/ 20860 w 27599"/>
                <a:gd name="connsiteY0" fmla="*/ 38196 h 38373"/>
                <a:gd name="connsiteX1" fmla="*/ 7215 w 27599"/>
                <a:gd name="connsiteY1" fmla="*/ 38374 h 38373"/>
                <a:gd name="connsiteX2" fmla="*/ 4608 w 27599"/>
                <a:gd name="connsiteY2" fmla="*/ 37874 h 38373"/>
                <a:gd name="connsiteX3" fmla="*/ 2369 w 27599"/>
                <a:gd name="connsiteY3" fmla="*/ 36421 h 38373"/>
                <a:gd name="connsiteX4" fmla="*/ 857 w 27599"/>
                <a:gd name="connsiteY4" fmla="*/ 34219 h 38373"/>
                <a:gd name="connsiteX5" fmla="*/ 321 w 27599"/>
                <a:gd name="connsiteY5" fmla="*/ 31635 h 38373"/>
                <a:gd name="connsiteX6" fmla="*/ 0 w 27599"/>
                <a:gd name="connsiteY6" fmla="*/ 7072 h 38373"/>
                <a:gd name="connsiteX7" fmla="*/ 465 w 27599"/>
                <a:gd name="connsiteY7" fmla="*/ 4465 h 38373"/>
                <a:gd name="connsiteX8" fmla="*/ 1917 w 27599"/>
                <a:gd name="connsiteY8" fmla="*/ 2226 h 38373"/>
                <a:gd name="connsiteX9" fmla="*/ 4120 w 27599"/>
                <a:gd name="connsiteY9" fmla="*/ 714 h 38373"/>
                <a:gd name="connsiteX10" fmla="*/ 6704 w 27599"/>
                <a:gd name="connsiteY10" fmla="*/ 179 h 38373"/>
                <a:gd name="connsiteX11" fmla="*/ 20360 w 27599"/>
                <a:gd name="connsiteY11" fmla="*/ 0 h 38373"/>
                <a:gd name="connsiteX12" fmla="*/ 22979 w 27599"/>
                <a:gd name="connsiteY12" fmla="*/ 464 h 38373"/>
                <a:gd name="connsiteX13" fmla="*/ 25194 w 27599"/>
                <a:gd name="connsiteY13" fmla="*/ 1916 h 38373"/>
                <a:gd name="connsiteX14" fmla="*/ 26706 w 27599"/>
                <a:gd name="connsiteY14" fmla="*/ 4119 h 38373"/>
                <a:gd name="connsiteX15" fmla="*/ 27266 w 27599"/>
                <a:gd name="connsiteY15" fmla="*/ 6703 h 38373"/>
                <a:gd name="connsiteX16" fmla="*/ 27600 w 27599"/>
                <a:gd name="connsiteY16" fmla="*/ 31277 h 38373"/>
                <a:gd name="connsiteX17" fmla="*/ 27100 w 27599"/>
                <a:gd name="connsiteY17" fmla="*/ 33873 h 38373"/>
                <a:gd name="connsiteX18" fmla="*/ 25647 w 27599"/>
                <a:gd name="connsiteY18" fmla="*/ 36123 h 38373"/>
                <a:gd name="connsiteX19" fmla="*/ 23468 w 27599"/>
                <a:gd name="connsiteY19" fmla="*/ 37623 h 38373"/>
                <a:gd name="connsiteX20" fmla="*/ 20861 w 27599"/>
                <a:gd name="connsiteY20" fmla="*/ 38195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9" h="38373">
                  <a:moveTo>
                    <a:pt x="20860" y="38196"/>
                  </a:moveTo>
                  <a:lnTo>
                    <a:pt x="7215" y="38374"/>
                  </a:lnTo>
                  <a:lnTo>
                    <a:pt x="4608" y="37874"/>
                  </a:lnTo>
                  <a:lnTo>
                    <a:pt x="2369" y="36421"/>
                  </a:lnTo>
                  <a:lnTo>
                    <a:pt x="857" y="34219"/>
                  </a:lnTo>
                  <a:lnTo>
                    <a:pt x="321" y="31635"/>
                  </a:lnTo>
                  <a:lnTo>
                    <a:pt x="0" y="7072"/>
                  </a:lnTo>
                  <a:lnTo>
                    <a:pt x="465" y="4465"/>
                  </a:lnTo>
                  <a:lnTo>
                    <a:pt x="1917" y="2226"/>
                  </a:lnTo>
                  <a:lnTo>
                    <a:pt x="4120" y="714"/>
                  </a:lnTo>
                  <a:lnTo>
                    <a:pt x="6704" y="179"/>
                  </a:lnTo>
                  <a:lnTo>
                    <a:pt x="20360" y="0"/>
                  </a:lnTo>
                  <a:lnTo>
                    <a:pt x="22979" y="464"/>
                  </a:lnTo>
                  <a:lnTo>
                    <a:pt x="25194" y="1916"/>
                  </a:lnTo>
                  <a:lnTo>
                    <a:pt x="26706" y="4119"/>
                  </a:lnTo>
                  <a:lnTo>
                    <a:pt x="27266" y="6703"/>
                  </a:lnTo>
                  <a:lnTo>
                    <a:pt x="27600" y="31277"/>
                  </a:lnTo>
                  <a:lnTo>
                    <a:pt x="27100" y="33873"/>
                  </a:lnTo>
                  <a:lnTo>
                    <a:pt x="25647" y="36123"/>
                  </a:lnTo>
                  <a:lnTo>
                    <a:pt x="23468" y="37623"/>
                  </a:lnTo>
                  <a:lnTo>
                    <a:pt x="20861" y="3819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F16B5B69-E495-0A35-87E0-29D6D88ACDE9}"/>
                </a:ext>
              </a:extLst>
            </p:cNvPr>
            <p:cNvSpPr/>
            <p:nvPr/>
          </p:nvSpPr>
          <p:spPr>
            <a:xfrm>
              <a:off x="4422397" y="1973448"/>
              <a:ext cx="27622" cy="38372"/>
            </a:xfrm>
            <a:custGeom>
              <a:avLst/>
              <a:gdLst>
                <a:gd name="connsiteX0" fmla="*/ 20895 w 27622"/>
                <a:gd name="connsiteY0" fmla="*/ 38195 h 38372"/>
                <a:gd name="connsiteX1" fmla="*/ 7262 w 27622"/>
                <a:gd name="connsiteY1" fmla="*/ 38373 h 38372"/>
                <a:gd name="connsiteX2" fmla="*/ 4643 w 27622"/>
                <a:gd name="connsiteY2" fmla="*/ 37885 h 38372"/>
                <a:gd name="connsiteX3" fmla="*/ 2405 w 27622"/>
                <a:gd name="connsiteY3" fmla="*/ 36433 h 38372"/>
                <a:gd name="connsiteX4" fmla="*/ 893 w 27622"/>
                <a:gd name="connsiteY4" fmla="*/ 34230 h 38372"/>
                <a:gd name="connsiteX5" fmla="*/ 333 w 27622"/>
                <a:gd name="connsiteY5" fmla="*/ 31646 h 38372"/>
                <a:gd name="connsiteX6" fmla="*/ 0 w 27622"/>
                <a:gd name="connsiteY6" fmla="*/ 7072 h 38372"/>
                <a:gd name="connsiteX7" fmla="*/ 500 w 27622"/>
                <a:gd name="connsiteY7" fmla="*/ 4476 h 38372"/>
                <a:gd name="connsiteX8" fmla="*/ 1953 w 27622"/>
                <a:gd name="connsiteY8" fmla="*/ 2238 h 38372"/>
                <a:gd name="connsiteX9" fmla="*/ 4155 w 27622"/>
                <a:gd name="connsiteY9" fmla="*/ 726 h 38372"/>
                <a:gd name="connsiteX10" fmla="*/ 6763 w 27622"/>
                <a:gd name="connsiteY10" fmla="*/ 190 h 38372"/>
                <a:gd name="connsiteX11" fmla="*/ 20384 w 27622"/>
                <a:gd name="connsiteY11" fmla="*/ 0 h 38372"/>
                <a:gd name="connsiteX12" fmla="*/ 23015 w 27622"/>
                <a:gd name="connsiteY12" fmla="*/ 476 h 38372"/>
                <a:gd name="connsiteX13" fmla="*/ 25253 w 27622"/>
                <a:gd name="connsiteY13" fmla="*/ 1929 h 38372"/>
                <a:gd name="connsiteX14" fmla="*/ 26742 w 27622"/>
                <a:gd name="connsiteY14" fmla="*/ 4131 h 38372"/>
                <a:gd name="connsiteX15" fmla="*/ 27302 w 27622"/>
                <a:gd name="connsiteY15" fmla="*/ 6715 h 38372"/>
                <a:gd name="connsiteX16" fmla="*/ 27623 w 27622"/>
                <a:gd name="connsiteY16" fmla="*/ 31278 h 38372"/>
                <a:gd name="connsiteX17" fmla="*/ 27135 w 27622"/>
                <a:gd name="connsiteY17" fmla="*/ 33885 h 38372"/>
                <a:gd name="connsiteX18" fmla="*/ 25706 w 27622"/>
                <a:gd name="connsiteY18" fmla="*/ 36124 h 38372"/>
                <a:gd name="connsiteX19" fmla="*/ 23504 w 27622"/>
                <a:gd name="connsiteY19" fmla="*/ 37636 h 38372"/>
                <a:gd name="connsiteX20" fmla="*/ 20896 w 27622"/>
                <a:gd name="connsiteY20" fmla="*/ 38196 h 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72">
                  <a:moveTo>
                    <a:pt x="20895" y="38195"/>
                  </a:moveTo>
                  <a:lnTo>
                    <a:pt x="7262" y="38373"/>
                  </a:lnTo>
                  <a:lnTo>
                    <a:pt x="4643" y="37885"/>
                  </a:lnTo>
                  <a:lnTo>
                    <a:pt x="2405" y="36433"/>
                  </a:lnTo>
                  <a:lnTo>
                    <a:pt x="893" y="34230"/>
                  </a:lnTo>
                  <a:lnTo>
                    <a:pt x="333" y="31646"/>
                  </a:lnTo>
                  <a:lnTo>
                    <a:pt x="0" y="7072"/>
                  </a:lnTo>
                  <a:lnTo>
                    <a:pt x="500" y="4476"/>
                  </a:lnTo>
                  <a:lnTo>
                    <a:pt x="1953" y="2238"/>
                  </a:lnTo>
                  <a:lnTo>
                    <a:pt x="4155" y="726"/>
                  </a:lnTo>
                  <a:lnTo>
                    <a:pt x="6763" y="190"/>
                  </a:lnTo>
                  <a:lnTo>
                    <a:pt x="20384" y="0"/>
                  </a:lnTo>
                  <a:lnTo>
                    <a:pt x="23015" y="476"/>
                  </a:lnTo>
                  <a:lnTo>
                    <a:pt x="25253" y="1929"/>
                  </a:lnTo>
                  <a:lnTo>
                    <a:pt x="26742" y="4131"/>
                  </a:lnTo>
                  <a:lnTo>
                    <a:pt x="27302" y="6715"/>
                  </a:lnTo>
                  <a:lnTo>
                    <a:pt x="27623" y="31278"/>
                  </a:lnTo>
                  <a:lnTo>
                    <a:pt x="27135" y="33885"/>
                  </a:lnTo>
                  <a:lnTo>
                    <a:pt x="25706" y="36124"/>
                  </a:lnTo>
                  <a:lnTo>
                    <a:pt x="23504" y="37636"/>
                  </a:lnTo>
                  <a:lnTo>
                    <a:pt x="20896" y="381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ABD84166-CA54-AE9A-3957-6D84BE69D208}"/>
                </a:ext>
              </a:extLst>
            </p:cNvPr>
            <p:cNvSpPr/>
            <p:nvPr/>
          </p:nvSpPr>
          <p:spPr>
            <a:xfrm>
              <a:off x="4476988" y="1972734"/>
              <a:ext cx="27599" cy="38372"/>
            </a:xfrm>
            <a:custGeom>
              <a:avLst/>
              <a:gdLst>
                <a:gd name="connsiteX0" fmla="*/ 20859 w 27599"/>
                <a:gd name="connsiteY0" fmla="*/ 38194 h 38372"/>
                <a:gd name="connsiteX1" fmla="*/ 7215 w 27599"/>
                <a:gd name="connsiteY1" fmla="*/ 38373 h 38372"/>
                <a:gd name="connsiteX2" fmla="*/ 4619 w 27599"/>
                <a:gd name="connsiteY2" fmla="*/ 37873 h 38372"/>
                <a:gd name="connsiteX3" fmla="*/ 2381 w 27599"/>
                <a:gd name="connsiteY3" fmla="*/ 36420 h 38372"/>
                <a:gd name="connsiteX4" fmla="*/ 869 w 27599"/>
                <a:gd name="connsiteY4" fmla="*/ 34218 h 38372"/>
                <a:gd name="connsiteX5" fmla="*/ 321 w 27599"/>
                <a:gd name="connsiteY5" fmla="*/ 31634 h 38372"/>
                <a:gd name="connsiteX6" fmla="*/ 0 w 27599"/>
                <a:gd name="connsiteY6" fmla="*/ 7071 h 38372"/>
                <a:gd name="connsiteX7" fmla="*/ 476 w 27599"/>
                <a:gd name="connsiteY7" fmla="*/ 4464 h 38372"/>
                <a:gd name="connsiteX8" fmla="*/ 1929 w 27599"/>
                <a:gd name="connsiteY8" fmla="*/ 2226 h 38372"/>
                <a:gd name="connsiteX9" fmla="*/ 4131 w 27599"/>
                <a:gd name="connsiteY9" fmla="*/ 713 h 38372"/>
                <a:gd name="connsiteX10" fmla="*/ 6715 w 27599"/>
                <a:gd name="connsiteY10" fmla="*/ 178 h 38372"/>
                <a:gd name="connsiteX11" fmla="*/ 20360 w 27599"/>
                <a:gd name="connsiteY11" fmla="*/ 0 h 38372"/>
                <a:gd name="connsiteX12" fmla="*/ 22979 w 27599"/>
                <a:gd name="connsiteY12" fmla="*/ 464 h 38372"/>
                <a:gd name="connsiteX13" fmla="*/ 25194 w 27599"/>
                <a:gd name="connsiteY13" fmla="*/ 1916 h 38372"/>
                <a:gd name="connsiteX14" fmla="*/ 26729 w 27599"/>
                <a:gd name="connsiteY14" fmla="*/ 4119 h 38372"/>
                <a:gd name="connsiteX15" fmla="*/ 27277 w 27599"/>
                <a:gd name="connsiteY15" fmla="*/ 6703 h 38372"/>
                <a:gd name="connsiteX16" fmla="*/ 27599 w 27599"/>
                <a:gd name="connsiteY16" fmla="*/ 31277 h 38372"/>
                <a:gd name="connsiteX17" fmla="*/ 27123 w 27599"/>
                <a:gd name="connsiteY17" fmla="*/ 33873 h 38372"/>
                <a:gd name="connsiteX18" fmla="*/ 25647 w 27599"/>
                <a:gd name="connsiteY18" fmla="*/ 36123 h 38372"/>
                <a:gd name="connsiteX19" fmla="*/ 23468 w 27599"/>
                <a:gd name="connsiteY19" fmla="*/ 37623 h 38372"/>
                <a:gd name="connsiteX20" fmla="*/ 20860 w 27599"/>
                <a:gd name="connsiteY20" fmla="*/ 38195 h 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9" h="38372">
                  <a:moveTo>
                    <a:pt x="20859" y="38194"/>
                  </a:moveTo>
                  <a:lnTo>
                    <a:pt x="7215" y="38373"/>
                  </a:lnTo>
                  <a:lnTo>
                    <a:pt x="4619" y="37873"/>
                  </a:lnTo>
                  <a:lnTo>
                    <a:pt x="2381" y="36420"/>
                  </a:lnTo>
                  <a:lnTo>
                    <a:pt x="869" y="34218"/>
                  </a:lnTo>
                  <a:lnTo>
                    <a:pt x="321" y="31634"/>
                  </a:lnTo>
                  <a:lnTo>
                    <a:pt x="0" y="7071"/>
                  </a:lnTo>
                  <a:lnTo>
                    <a:pt x="476" y="4464"/>
                  </a:lnTo>
                  <a:lnTo>
                    <a:pt x="1929" y="2226"/>
                  </a:lnTo>
                  <a:lnTo>
                    <a:pt x="4131" y="713"/>
                  </a:lnTo>
                  <a:lnTo>
                    <a:pt x="6715" y="178"/>
                  </a:lnTo>
                  <a:lnTo>
                    <a:pt x="20360" y="0"/>
                  </a:lnTo>
                  <a:lnTo>
                    <a:pt x="22979" y="464"/>
                  </a:lnTo>
                  <a:lnTo>
                    <a:pt x="25194" y="1916"/>
                  </a:lnTo>
                  <a:lnTo>
                    <a:pt x="26729" y="4119"/>
                  </a:lnTo>
                  <a:lnTo>
                    <a:pt x="27277" y="6703"/>
                  </a:lnTo>
                  <a:lnTo>
                    <a:pt x="27599" y="31277"/>
                  </a:lnTo>
                  <a:lnTo>
                    <a:pt x="27123" y="33873"/>
                  </a:lnTo>
                  <a:lnTo>
                    <a:pt x="25647" y="36123"/>
                  </a:lnTo>
                  <a:lnTo>
                    <a:pt x="23468" y="37623"/>
                  </a:lnTo>
                  <a:lnTo>
                    <a:pt x="20860" y="3819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436E8396-A0BD-0244-CC65-DB42B3FCAF45}"/>
                </a:ext>
              </a:extLst>
            </p:cNvPr>
            <p:cNvSpPr/>
            <p:nvPr/>
          </p:nvSpPr>
          <p:spPr>
            <a:xfrm>
              <a:off x="4531554" y="1972007"/>
              <a:ext cx="27587" cy="38373"/>
            </a:xfrm>
            <a:custGeom>
              <a:avLst/>
              <a:gdLst>
                <a:gd name="connsiteX0" fmla="*/ 20860 w 27587"/>
                <a:gd name="connsiteY0" fmla="*/ 38195 h 38373"/>
                <a:gd name="connsiteX1" fmla="*/ 7239 w 27587"/>
                <a:gd name="connsiteY1" fmla="*/ 38374 h 38373"/>
                <a:gd name="connsiteX2" fmla="*/ 4608 w 27587"/>
                <a:gd name="connsiteY2" fmla="*/ 37885 h 38373"/>
                <a:gd name="connsiteX3" fmla="*/ 2369 w 27587"/>
                <a:gd name="connsiteY3" fmla="*/ 36433 h 38373"/>
                <a:gd name="connsiteX4" fmla="*/ 857 w 27587"/>
                <a:gd name="connsiteY4" fmla="*/ 34230 h 38373"/>
                <a:gd name="connsiteX5" fmla="*/ 321 w 27587"/>
                <a:gd name="connsiteY5" fmla="*/ 31646 h 38373"/>
                <a:gd name="connsiteX6" fmla="*/ 0 w 27587"/>
                <a:gd name="connsiteY6" fmla="*/ 7072 h 38373"/>
                <a:gd name="connsiteX7" fmla="*/ 465 w 27587"/>
                <a:gd name="connsiteY7" fmla="*/ 4476 h 38373"/>
                <a:gd name="connsiteX8" fmla="*/ 1917 w 27587"/>
                <a:gd name="connsiteY8" fmla="*/ 2238 h 38373"/>
                <a:gd name="connsiteX9" fmla="*/ 4120 w 27587"/>
                <a:gd name="connsiteY9" fmla="*/ 726 h 38373"/>
                <a:gd name="connsiteX10" fmla="*/ 6727 w 27587"/>
                <a:gd name="connsiteY10" fmla="*/ 178 h 38373"/>
                <a:gd name="connsiteX11" fmla="*/ 20360 w 27587"/>
                <a:gd name="connsiteY11" fmla="*/ 0 h 38373"/>
                <a:gd name="connsiteX12" fmla="*/ 22980 w 27587"/>
                <a:gd name="connsiteY12" fmla="*/ 476 h 38373"/>
                <a:gd name="connsiteX13" fmla="*/ 25218 w 27587"/>
                <a:gd name="connsiteY13" fmla="*/ 1929 h 38373"/>
                <a:gd name="connsiteX14" fmla="*/ 26706 w 27587"/>
                <a:gd name="connsiteY14" fmla="*/ 4132 h 38373"/>
                <a:gd name="connsiteX15" fmla="*/ 27266 w 27587"/>
                <a:gd name="connsiteY15" fmla="*/ 6715 h 38373"/>
                <a:gd name="connsiteX16" fmla="*/ 27587 w 27587"/>
                <a:gd name="connsiteY16" fmla="*/ 31278 h 38373"/>
                <a:gd name="connsiteX17" fmla="*/ 27099 w 27587"/>
                <a:gd name="connsiteY17" fmla="*/ 33885 h 38373"/>
                <a:gd name="connsiteX18" fmla="*/ 25670 w 27587"/>
                <a:gd name="connsiteY18" fmla="*/ 36124 h 38373"/>
                <a:gd name="connsiteX19" fmla="*/ 23467 w 27587"/>
                <a:gd name="connsiteY19" fmla="*/ 37636 h 38373"/>
                <a:gd name="connsiteX20" fmla="*/ 20860 w 27587"/>
                <a:gd name="connsiteY20" fmla="*/ 38195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7" h="38373">
                  <a:moveTo>
                    <a:pt x="20860" y="38195"/>
                  </a:moveTo>
                  <a:lnTo>
                    <a:pt x="7239" y="38374"/>
                  </a:lnTo>
                  <a:lnTo>
                    <a:pt x="4608" y="37885"/>
                  </a:lnTo>
                  <a:lnTo>
                    <a:pt x="2369" y="36433"/>
                  </a:lnTo>
                  <a:lnTo>
                    <a:pt x="857" y="34230"/>
                  </a:lnTo>
                  <a:lnTo>
                    <a:pt x="321" y="31646"/>
                  </a:lnTo>
                  <a:lnTo>
                    <a:pt x="0" y="7072"/>
                  </a:lnTo>
                  <a:lnTo>
                    <a:pt x="465" y="4476"/>
                  </a:lnTo>
                  <a:lnTo>
                    <a:pt x="1917" y="2238"/>
                  </a:lnTo>
                  <a:lnTo>
                    <a:pt x="4120" y="726"/>
                  </a:lnTo>
                  <a:lnTo>
                    <a:pt x="6727" y="178"/>
                  </a:lnTo>
                  <a:lnTo>
                    <a:pt x="20360" y="0"/>
                  </a:lnTo>
                  <a:lnTo>
                    <a:pt x="22980" y="476"/>
                  </a:lnTo>
                  <a:lnTo>
                    <a:pt x="25218" y="1929"/>
                  </a:lnTo>
                  <a:lnTo>
                    <a:pt x="26706" y="4132"/>
                  </a:lnTo>
                  <a:lnTo>
                    <a:pt x="27266" y="6715"/>
                  </a:lnTo>
                  <a:lnTo>
                    <a:pt x="27587" y="31278"/>
                  </a:lnTo>
                  <a:lnTo>
                    <a:pt x="27099" y="33885"/>
                  </a:lnTo>
                  <a:lnTo>
                    <a:pt x="25670" y="36124"/>
                  </a:lnTo>
                  <a:lnTo>
                    <a:pt x="23467" y="37636"/>
                  </a:lnTo>
                  <a:lnTo>
                    <a:pt x="20860" y="3819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C8AC325A-30D4-ED6B-6726-52B671A244D2}"/>
                </a:ext>
              </a:extLst>
            </p:cNvPr>
            <p:cNvSpPr/>
            <p:nvPr/>
          </p:nvSpPr>
          <p:spPr>
            <a:xfrm>
              <a:off x="4586108" y="1971292"/>
              <a:ext cx="27598" cy="38373"/>
            </a:xfrm>
            <a:custGeom>
              <a:avLst/>
              <a:gdLst>
                <a:gd name="connsiteX0" fmla="*/ 20859 w 27598"/>
                <a:gd name="connsiteY0" fmla="*/ 38196 h 38373"/>
                <a:gd name="connsiteX1" fmla="*/ 7250 w 27598"/>
                <a:gd name="connsiteY1" fmla="*/ 38374 h 38373"/>
                <a:gd name="connsiteX2" fmla="*/ 4619 w 27598"/>
                <a:gd name="connsiteY2" fmla="*/ 37874 h 38373"/>
                <a:gd name="connsiteX3" fmla="*/ 2381 w 27598"/>
                <a:gd name="connsiteY3" fmla="*/ 36421 h 38373"/>
                <a:gd name="connsiteX4" fmla="*/ 869 w 27598"/>
                <a:gd name="connsiteY4" fmla="*/ 34219 h 38373"/>
                <a:gd name="connsiteX5" fmla="*/ 333 w 27598"/>
                <a:gd name="connsiteY5" fmla="*/ 31635 h 38373"/>
                <a:gd name="connsiteX6" fmla="*/ 0 w 27598"/>
                <a:gd name="connsiteY6" fmla="*/ 7060 h 38373"/>
                <a:gd name="connsiteX7" fmla="*/ 476 w 27598"/>
                <a:gd name="connsiteY7" fmla="*/ 4465 h 38373"/>
                <a:gd name="connsiteX8" fmla="*/ 1929 w 27598"/>
                <a:gd name="connsiteY8" fmla="*/ 2226 h 38373"/>
                <a:gd name="connsiteX9" fmla="*/ 4132 w 27598"/>
                <a:gd name="connsiteY9" fmla="*/ 714 h 38373"/>
                <a:gd name="connsiteX10" fmla="*/ 6739 w 27598"/>
                <a:gd name="connsiteY10" fmla="*/ 178 h 38373"/>
                <a:gd name="connsiteX11" fmla="*/ 20360 w 27598"/>
                <a:gd name="connsiteY11" fmla="*/ 0 h 38373"/>
                <a:gd name="connsiteX12" fmla="*/ 22991 w 27598"/>
                <a:gd name="connsiteY12" fmla="*/ 464 h 38373"/>
                <a:gd name="connsiteX13" fmla="*/ 25229 w 27598"/>
                <a:gd name="connsiteY13" fmla="*/ 1916 h 38373"/>
                <a:gd name="connsiteX14" fmla="*/ 26742 w 27598"/>
                <a:gd name="connsiteY14" fmla="*/ 4119 h 38373"/>
                <a:gd name="connsiteX15" fmla="*/ 27278 w 27598"/>
                <a:gd name="connsiteY15" fmla="*/ 6703 h 38373"/>
                <a:gd name="connsiteX16" fmla="*/ 27599 w 27598"/>
                <a:gd name="connsiteY16" fmla="*/ 31277 h 38373"/>
                <a:gd name="connsiteX17" fmla="*/ 27135 w 27598"/>
                <a:gd name="connsiteY17" fmla="*/ 33873 h 38373"/>
                <a:gd name="connsiteX18" fmla="*/ 25682 w 27598"/>
                <a:gd name="connsiteY18" fmla="*/ 36111 h 38373"/>
                <a:gd name="connsiteX19" fmla="*/ 23480 w 27598"/>
                <a:gd name="connsiteY19" fmla="*/ 37623 h 38373"/>
                <a:gd name="connsiteX20" fmla="*/ 20860 w 27598"/>
                <a:gd name="connsiteY20" fmla="*/ 38195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8" h="38373">
                  <a:moveTo>
                    <a:pt x="20859" y="38196"/>
                  </a:moveTo>
                  <a:lnTo>
                    <a:pt x="7250" y="38374"/>
                  </a:lnTo>
                  <a:lnTo>
                    <a:pt x="4619" y="37874"/>
                  </a:lnTo>
                  <a:lnTo>
                    <a:pt x="2381" y="36421"/>
                  </a:lnTo>
                  <a:lnTo>
                    <a:pt x="869" y="34219"/>
                  </a:lnTo>
                  <a:lnTo>
                    <a:pt x="333" y="31635"/>
                  </a:lnTo>
                  <a:lnTo>
                    <a:pt x="0" y="7060"/>
                  </a:lnTo>
                  <a:lnTo>
                    <a:pt x="476" y="4465"/>
                  </a:lnTo>
                  <a:lnTo>
                    <a:pt x="1929" y="2226"/>
                  </a:lnTo>
                  <a:lnTo>
                    <a:pt x="4132" y="714"/>
                  </a:lnTo>
                  <a:lnTo>
                    <a:pt x="6739" y="178"/>
                  </a:lnTo>
                  <a:lnTo>
                    <a:pt x="20360" y="0"/>
                  </a:lnTo>
                  <a:lnTo>
                    <a:pt x="22991" y="464"/>
                  </a:lnTo>
                  <a:lnTo>
                    <a:pt x="25229" y="1916"/>
                  </a:lnTo>
                  <a:lnTo>
                    <a:pt x="26742" y="4119"/>
                  </a:lnTo>
                  <a:lnTo>
                    <a:pt x="27278" y="6703"/>
                  </a:lnTo>
                  <a:lnTo>
                    <a:pt x="27599" y="31277"/>
                  </a:lnTo>
                  <a:lnTo>
                    <a:pt x="27135" y="33873"/>
                  </a:lnTo>
                  <a:lnTo>
                    <a:pt x="25682" y="36111"/>
                  </a:lnTo>
                  <a:lnTo>
                    <a:pt x="23480" y="37623"/>
                  </a:lnTo>
                  <a:lnTo>
                    <a:pt x="20860" y="3819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3F75A738-B82C-3B07-33E6-B4D13E9799F0}"/>
                </a:ext>
              </a:extLst>
            </p:cNvPr>
            <p:cNvSpPr/>
            <p:nvPr/>
          </p:nvSpPr>
          <p:spPr>
            <a:xfrm>
              <a:off x="7918251" y="2213239"/>
              <a:ext cx="27622" cy="38373"/>
            </a:xfrm>
            <a:custGeom>
              <a:avLst/>
              <a:gdLst>
                <a:gd name="connsiteX0" fmla="*/ 0 w 27622"/>
                <a:gd name="connsiteY0" fmla="*/ 7096 h 38373"/>
                <a:gd name="connsiteX1" fmla="*/ 322 w 27622"/>
                <a:gd name="connsiteY1" fmla="*/ 31635 h 38373"/>
                <a:gd name="connsiteX2" fmla="*/ 881 w 27622"/>
                <a:gd name="connsiteY2" fmla="*/ 34254 h 38373"/>
                <a:gd name="connsiteX3" fmla="*/ 2393 w 27622"/>
                <a:gd name="connsiteY3" fmla="*/ 36457 h 38373"/>
                <a:gd name="connsiteX4" fmla="*/ 4619 w 27622"/>
                <a:gd name="connsiteY4" fmla="*/ 37874 h 38373"/>
                <a:gd name="connsiteX5" fmla="*/ 7239 w 27622"/>
                <a:gd name="connsiteY5" fmla="*/ 38374 h 38373"/>
                <a:gd name="connsiteX6" fmla="*/ 20884 w 27622"/>
                <a:gd name="connsiteY6" fmla="*/ 38196 h 38373"/>
                <a:gd name="connsiteX7" fmla="*/ 23491 w 27622"/>
                <a:gd name="connsiteY7" fmla="*/ 37624 h 38373"/>
                <a:gd name="connsiteX8" fmla="*/ 25670 w 27622"/>
                <a:gd name="connsiteY8" fmla="*/ 36148 h 38373"/>
                <a:gd name="connsiteX9" fmla="*/ 27122 w 27622"/>
                <a:gd name="connsiteY9" fmla="*/ 33909 h 38373"/>
                <a:gd name="connsiteX10" fmla="*/ 27623 w 27622"/>
                <a:gd name="connsiteY10" fmla="*/ 31278 h 38373"/>
                <a:gd name="connsiteX11" fmla="*/ 27289 w 27622"/>
                <a:gd name="connsiteY11" fmla="*/ 6739 h 38373"/>
                <a:gd name="connsiteX12" fmla="*/ 26729 w 27622"/>
                <a:gd name="connsiteY12" fmla="*/ 4132 h 38373"/>
                <a:gd name="connsiteX13" fmla="*/ 25217 w 27622"/>
                <a:gd name="connsiteY13" fmla="*/ 1953 h 38373"/>
                <a:gd name="connsiteX14" fmla="*/ 23003 w 27622"/>
                <a:gd name="connsiteY14" fmla="*/ 465 h 38373"/>
                <a:gd name="connsiteX15" fmla="*/ 20383 w 27622"/>
                <a:gd name="connsiteY15" fmla="*/ 0 h 38373"/>
                <a:gd name="connsiteX16" fmla="*/ 6739 w 27622"/>
                <a:gd name="connsiteY16" fmla="*/ 179 h 38373"/>
                <a:gd name="connsiteX17" fmla="*/ 4119 w 27622"/>
                <a:gd name="connsiteY17" fmla="*/ 715 h 38373"/>
                <a:gd name="connsiteX18" fmla="*/ 1940 w 27622"/>
                <a:gd name="connsiteY18" fmla="*/ 2251 h 38373"/>
                <a:gd name="connsiteX19" fmla="*/ 488 w 27622"/>
                <a:gd name="connsiteY19" fmla="*/ 4478 h 38373"/>
                <a:gd name="connsiteX20" fmla="*/ 0 w 27622"/>
                <a:gd name="connsiteY20" fmla="*/ 7097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73">
                  <a:moveTo>
                    <a:pt x="0" y="7096"/>
                  </a:moveTo>
                  <a:lnTo>
                    <a:pt x="322" y="31635"/>
                  </a:lnTo>
                  <a:lnTo>
                    <a:pt x="881" y="34254"/>
                  </a:lnTo>
                  <a:lnTo>
                    <a:pt x="2393" y="36457"/>
                  </a:lnTo>
                  <a:lnTo>
                    <a:pt x="4619" y="37874"/>
                  </a:lnTo>
                  <a:lnTo>
                    <a:pt x="7239" y="38374"/>
                  </a:lnTo>
                  <a:lnTo>
                    <a:pt x="20884" y="38196"/>
                  </a:lnTo>
                  <a:lnTo>
                    <a:pt x="23491" y="37624"/>
                  </a:lnTo>
                  <a:lnTo>
                    <a:pt x="25670" y="36148"/>
                  </a:lnTo>
                  <a:lnTo>
                    <a:pt x="27122" y="33909"/>
                  </a:lnTo>
                  <a:lnTo>
                    <a:pt x="27623" y="31278"/>
                  </a:lnTo>
                  <a:lnTo>
                    <a:pt x="27289" y="6739"/>
                  </a:lnTo>
                  <a:lnTo>
                    <a:pt x="26729" y="4132"/>
                  </a:lnTo>
                  <a:lnTo>
                    <a:pt x="25217" y="1953"/>
                  </a:lnTo>
                  <a:lnTo>
                    <a:pt x="23003" y="465"/>
                  </a:lnTo>
                  <a:lnTo>
                    <a:pt x="20383" y="0"/>
                  </a:lnTo>
                  <a:lnTo>
                    <a:pt x="6739" y="179"/>
                  </a:lnTo>
                  <a:lnTo>
                    <a:pt x="4119" y="715"/>
                  </a:lnTo>
                  <a:lnTo>
                    <a:pt x="1940" y="2251"/>
                  </a:lnTo>
                  <a:lnTo>
                    <a:pt x="488" y="4478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5432FF01-120D-BD96-0584-771EF42025E8}"/>
                </a:ext>
              </a:extLst>
            </p:cNvPr>
            <p:cNvSpPr/>
            <p:nvPr/>
          </p:nvSpPr>
          <p:spPr>
            <a:xfrm>
              <a:off x="7481756" y="2219001"/>
              <a:ext cx="27597" cy="38374"/>
            </a:xfrm>
            <a:custGeom>
              <a:avLst/>
              <a:gdLst>
                <a:gd name="connsiteX0" fmla="*/ 0 w 27597"/>
                <a:gd name="connsiteY0" fmla="*/ 7097 h 38374"/>
                <a:gd name="connsiteX1" fmla="*/ 321 w 27597"/>
                <a:gd name="connsiteY1" fmla="*/ 31647 h 38374"/>
                <a:gd name="connsiteX2" fmla="*/ 856 w 27597"/>
                <a:gd name="connsiteY2" fmla="*/ 34255 h 38374"/>
                <a:gd name="connsiteX3" fmla="*/ 2368 w 27597"/>
                <a:gd name="connsiteY3" fmla="*/ 36457 h 38374"/>
                <a:gd name="connsiteX4" fmla="*/ 4607 w 27597"/>
                <a:gd name="connsiteY4" fmla="*/ 37886 h 38374"/>
                <a:gd name="connsiteX5" fmla="*/ 7238 w 27597"/>
                <a:gd name="connsiteY5" fmla="*/ 38375 h 38374"/>
                <a:gd name="connsiteX6" fmla="*/ 20882 w 27597"/>
                <a:gd name="connsiteY6" fmla="*/ 38196 h 38374"/>
                <a:gd name="connsiteX7" fmla="*/ 23466 w 27597"/>
                <a:gd name="connsiteY7" fmla="*/ 37636 h 38374"/>
                <a:gd name="connsiteX8" fmla="*/ 25669 w 27597"/>
                <a:gd name="connsiteY8" fmla="*/ 36147 h 38374"/>
                <a:gd name="connsiteX9" fmla="*/ 27122 w 27597"/>
                <a:gd name="connsiteY9" fmla="*/ 33909 h 38374"/>
                <a:gd name="connsiteX10" fmla="*/ 27598 w 27597"/>
                <a:gd name="connsiteY10" fmla="*/ 31278 h 38374"/>
                <a:gd name="connsiteX11" fmla="*/ 27264 w 27597"/>
                <a:gd name="connsiteY11" fmla="*/ 6739 h 38374"/>
                <a:gd name="connsiteX12" fmla="*/ 26729 w 27597"/>
                <a:gd name="connsiteY12" fmla="*/ 4131 h 38374"/>
                <a:gd name="connsiteX13" fmla="*/ 25217 w 27597"/>
                <a:gd name="connsiteY13" fmla="*/ 1952 h 38374"/>
                <a:gd name="connsiteX14" fmla="*/ 22978 w 27597"/>
                <a:gd name="connsiteY14" fmla="*/ 476 h 38374"/>
                <a:gd name="connsiteX15" fmla="*/ 20383 w 27597"/>
                <a:gd name="connsiteY15" fmla="*/ 0 h 38374"/>
                <a:gd name="connsiteX16" fmla="*/ 6739 w 27597"/>
                <a:gd name="connsiteY16" fmla="*/ 190 h 38374"/>
                <a:gd name="connsiteX17" fmla="*/ 4119 w 27597"/>
                <a:gd name="connsiteY17" fmla="*/ 727 h 38374"/>
                <a:gd name="connsiteX18" fmla="*/ 1916 w 27597"/>
                <a:gd name="connsiteY18" fmla="*/ 2263 h 38374"/>
                <a:gd name="connsiteX19" fmla="*/ 464 w 27597"/>
                <a:gd name="connsiteY19" fmla="*/ 4477 h 38374"/>
                <a:gd name="connsiteX20" fmla="*/ 0 w 27597"/>
                <a:gd name="connsiteY20" fmla="*/ 7097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7" h="38374">
                  <a:moveTo>
                    <a:pt x="0" y="7097"/>
                  </a:moveTo>
                  <a:lnTo>
                    <a:pt x="321" y="31647"/>
                  </a:lnTo>
                  <a:lnTo>
                    <a:pt x="856" y="34255"/>
                  </a:lnTo>
                  <a:lnTo>
                    <a:pt x="2368" y="36457"/>
                  </a:lnTo>
                  <a:lnTo>
                    <a:pt x="4607" y="37886"/>
                  </a:lnTo>
                  <a:lnTo>
                    <a:pt x="7238" y="38375"/>
                  </a:lnTo>
                  <a:lnTo>
                    <a:pt x="20882" y="38196"/>
                  </a:lnTo>
                  <a:lnTo>
                    <a:pt x="23466" y="37636"/>
                  </a:lnTo>
                  <a:lnTo>
                    <a:pt x="25669" y="36147"/>
                  </a:lnTo>
                  <a:lnTo>
                    <a:pt x="27122" y="33909"/>
                  </a:lnTo>
                  <a:lnTo>
                    <a:pt x="27598" y="31278"/>
                  </a:lnTo>
                  <a:lnTo>
                    <a:pt x="27264" y="6739"/>
                  </a:lnTo>
                  <a:lnTo>
                    <a:pt x="26729" y="4131"/>
                  </a:lnTo>
                  <a:lnTo>
                    <a:pt x="25217" y="1952"/>
                  </a:lnTo>
                  <a:lnTo>
                    <a:pt x="22978" y="476"/>
                  </a:lnTo>
                  <a:lnTo>
                    <a:pt x="20383" y="0"/>
                  </a:lnTo>
                  <a:lnTo>
                    <a:pt x="6739" y="190"/>
                  </a:lnTo>
                  <a:lnTo>
                    <a:pt x="4119" y="727"/>
                  </a:lnTo>
                  <a:lnTo>
                    <a:pt x="1916" y="2263"/>
                  </a:lnTo>
                  <a:lnTo>
                    <a:pt x="464" y="4477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DC9682A7-C745-F1ED-E1BC-F41BD14CFD9C}"/>
                </a:ext>
              </a:extLst>
            </p:cNvPr>
            <p:cNvSpPr/>
            <p:nvPr/>
          </p:nvSpPr>
          <p:spPr>
            <a:xfrm>
              <a:off x="7536322" y="2218287"/>
              <a:ext cx="27587" cy="38362"/>
            </a:xfrm>
            <a:custGeom>
              <a:avLst/>
              <a:gdLst>
                <a:gd name="connsiteX0" fmla="*/ 0 w 27587"/>
                <a:gd name="connsiteY0" fmla="*/ 7097 h 38362"/>
                <a:gd name="connsiteX1" fmla="*/ 321 w 27587"/>
                <a:gd name="connsiteY1" fmla="*/ 31636 h 38362"/>
                <a:gd name="connsiteX2" fmla="*/ 881 w 27587"/>
                <a:gd name="connsiteY2" fmla="*/ 34243 h 38362"/>
                <a:gd name="connsiteX3" fmla="*/ 2369 w 27587"/>
                <a:gd name="connsiteY3" fmla="*/ 36446 h 38362"/>
                <a:gd name="connsiteX4" fmla="*/ 4607 w 27587"/>
                <a:gd name="connsiteY4" fmla="*/ 37875 h 38362"/>
                <a:gd name="connsiteX5" fmla="*/ 7227 w 27587"/>
                <a:gd name="connsiteY5" fmla="*/ 38362 h 38362"/>
                <a:gd name="connsiteX6" fmla="*/ 20860 w 27587"/>
                <a:gd name="connsiteY6" fmla="*/ 38184 h 38362"/>
                <a:gd name="connsiteX7" fmla="*/ 23467 w 27587"/>
                <a:gd name="connsiteY7" fmla="*/ 37624 h 38362"/>
                <a:gd name="connsiteX8" fmla="*/ 25669 w 27587"/>
                <a:gd name="connsiteY8" fmla="*/ 36136 h 38362"/>
                <a:gd name="connsiteX9" fmla="*/ 27122 w 27587"/>
                <a:gd name="connsiteY9" fmla="*/ 33898 h 38362"/>
                <a:gd name="connsiteX10" fmla="*/ 27587 w 27587"/>
                <a:gd name="connsiteY10" fmla="*/ 31278 h 38362"/>
                <a:gd name="connsiteX11" fmla="*/ 27265 w 27587"/>
                <a:gd name="connsiteY11" fmla="*/ 6727 h 38362"/>
                <a:gd name="connsiteX12" fmla="*/ 26730 w 27587"/>
                <a:gd name="connsiteY12" fmla="*/ 4120 h 38362"/>
                <a:gd name="connsiteX13" fmla="*/ 25218 w 27587"/>
                <a:gd name="connsiteY13" fmla="*/ 1941 h 38362"/>
                <a:gd name="connsiteX14" fmla="*/ 22979 w 27587"/>
                <a:gd name="connsiteY14" fmla="*/ 465 h 38362"/>
                <a:gd name="connsiteX15" fmla="*/ 20348 w 27587"/>
                <a:gd name="connsiteY15" fmla="*/ 0 h 38362"/>
                <a:gd name="connsiteX16" fmla="*/ 6727 w 27587"/>
                <a:gd name="connsiteY16" fmla="*/ 179 h 38362"/>
                <a:gd name="connsiteX17" fmla="*/ 4120 w 27587"/>
                <a:gd name="connsiteY17" fmla="*/ 715 h 38362"/>
                <a:gd name="connsiteX18" fmla="*/ 1917 w 27587"/>
                <a:gd name="connsiteY18" fmla="*/ 2251 h 38362"/>
                <a:gd name="connsiteX19" fmla="*/ 488 w 27587"/>
                <a:gd name="connsiteY19" fmla="*/ 4466 h 38362"/>
                <a:gd name="connsiteX20" fmla="*/ 1 w 27587"/>
                <a:gd name="connsiteY20" fmla="*/ 7097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7" h="38362">
                  <a:moveTo>
                    <a:pt x="0" y="7097"/>
                  </a:moveTo>
                  <a:lnTo>
                    <a:pt x="321" y="31636"/>
                  </a:lnTo>
                  <a:lnTo>
                    <a:pt x="881" y="34243"/>
                  </a:lnTo>
                  <a:lnTo>
                    <a:pt x="2369" y="36446"/>
                  </a:lnTo>
                  <a:lnTo>
                    <a:pt x="4607" y="37875"/>
                  </a:lnTo>
                  <a:lnTo>
                    <a:pt x="7227" y="38362"/>
                  </a:lnTo>
                  <a:lnTo>
                    <a:pt x="20860" y="38184"/>
                  </a:lnTo>
                  <a:lnTo>
                    <a:pt x="23467" y="37624"/>
                  </a:lnTo>
                  <a:lnTo>
                    <a:pt x="25669" y="36136"/>
                  </a:lnTo>
                  <a:lnTo>
                    <a:pt x="27122" y="33898"/>
                  </a:lnTo>
                  <a:lnTo>
                    <a:pt x="27587" y="31278"/>
                  </a:lnTo>
                  <a:lnTo>
                    <a:pt x="27265" y="6727"/>
                  </a:lnTo>
                  <a:lnTo>
                    <a:pt x="26730" y="4120"/>
                  </a:lnTo>
                  <a:lnTo>
                    <a:pt x="25218" y="1941"/>
                  </a:lnTo>
                  <a:lnTo>
                    <a:pt x="22979" y="465"/>
                  </a:lnTo>
                  <a:lnTo>
                    <a:pt x="20348" y="0"/>
                  </a:lnTo>
                  <a:lnTo>
                    <a:pt x="6727" y="179"/>
                  </a:lnTo>
                  <a:lnTo>
                    <a:pt x="4120" y="715"/>
                  </a:lnTo>
                  <a:lnTo>
                    <a:pt x="1917" y="2251"/>
                  </a:lnTo>
                  <a:lnTo>
                    <a:pt x="488" y="4466"/>
                  </a:lnTo>
                  <a:lnTo>
                    <a:pt x="1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20444C8C-CAE9-E35F-36D2-1A2D14F409D9}"/>
                </a:ext>
              </a:extLst>
            </p:cNvPr>
            <p:cNvSpPr/>
            <p:nvPr/>
          </p:nvSpPr>
          <p:spPr>
            <a:xfrm>
              <a:off x="7699996" y="2216120"/>
              <a:ext cx="27623" cy="38374"/>
            </a:xfrm>
            <a:custGeom>
              <a:avLst/>
              <a:gdLst>
                <a:gd name="connsiteX0" fmla="*/ 1 w 27623"/>
                <a:gd name="connsiteY0" fmla="*/ 7097 h 38374"/>
                <a:gd name="connsiteX1" fmla="*/ 335 w 27623"/>
                <a:gd name="connsiteY1" fmla="*/ 31648 h 38374"/>
                <a:gd name="connsiteX2" fmla="*/ 894 w 27623"/>
                <a:gd name="connsiteY2" fmla="*/ 34255 h 38374"/>
                <a:gd name="connsiteX3" fmla="*/ 2406 w 27623"/>
                <a:gd name="connsiteY3" fmla="*/ 36458 h 38374"/>
                <a:gd name="connsiteX4" fmla="*/ 4621 w 27623"/>
                <a:gd name="connsiteY4" fmla="*/ 37875 h 38374"/>
                <a:gd name="connsiteX5" fmla="*/ 7240 w 27623"/>
                <a:gd name="connsiteY5" fmla="*/ 38375 h 38374"/>
                <a:gd name="connsiteX6" fmla="*/ 20896 w 27623"/>
                <a:gd name="connsiteY6" fmla="*/ 38196 h 38374"/>
                <a:gd name="connsiteX7" fmla="*/ 23480 w 27623"/>
                <a:gd name="connsiteY7" fmla="*/ 37636 h 38374"/>
                <a:gd name="connsiteX8" fmla="*/ 25683 w 27623"/>
                <a:gd name="connsiteY8" fmla="*/ 36147 h 38374"/>
                <a:gd name="connsiteX9" fmla="*/ 27135 w 27623"/>
                <a:gd name="connsiteY9" fmla="*/ 33909 h 38374"/>
                <a:gd name="connsiteX10" fmla="*/ 27624 w 27623"/>
                <a:gd name="connsiteY10" fmla="*/ 31278 h 38374"/>
                <a:gd name="connsiteX11" fmla="*/ 27302 w 27623"/>
                <a:gd name="connsiteY11" fmla="*/ 6739 h 38374"/>
                <a:gd name="connsiteX12" fmla="*/ 26742 w 27623"/>
                <a:gd name="connsiteY12" fmla="*/ 4131 h 38374"/>
                <a:gd name="connsiteX13" fmla="*/ 25230 w 27623"/>
                <a:gd name="connsiteY13" fmla="*/ 1952 h 38374"/>
                <a:gd name="connsiteX14" fmla="*/ 22991 w 27623"/>
                <a:gd name="connsiteY14" fmla="*/ 476 h 38374"/>
                <a:gd name="connsiteX15" fmla="*/ 20384 w 27623"/>
                <a:gd name="connsiteY15" fmla="*/ 0 h 38374"/>
                <a:gd name="connsiteX16" fmla="*/ 6739 w 27623"/>
                <a:gd name="connsiteY16" fmla="*/ 179 h 38374"/>
                <a:gd name="connsiteX17" fmla="*/ 4132 w 27623"/>
                <a:gd name="connsiteY17" fmla="*/ 727 h 38374"/>
                <a:gd name="connsiteX18" fmla="*/ 1953 w 27623"/>
                <a:gd name="connsiteY18" fmla="*/ 2263 h 38374"/>
                <a:gd name="connsiteX19" fmla="*/ 501 w 27623"/>
                <a:gd name="connsiteY19" fmla="*/ 4477 h 38374"/>
                <a:gd name="connsiteX20" fmla="*/ 0 w 27623"/>
                <a:gd name="connsiteY20" fmla="*/ 7097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3" h="38374">
                  <a:moveTo>
                    <a:pt x="1" y="7097"/>
                  </a:moveTo>
                  <a:lnTo>
                    <a:pt x="335" y="31648"/>
                  </a:lnTo>
                  <a:lnTo>
                    <a:pt x="894" y="34255"/>
                  </a:lnTo>
                  <a:lnTo>
                    <a:pt x="2406" y="36458"/>
                  </a:lnTo>
                  <a:lnTo>
                    <a:pt x="4621" y="37875"/>
                  </a:lnTo>
                  <a:lnTo>
                    <a:pt x="7240" y="38375"/>
                  </a:lnTo>
                  <a:lnTo>
                    <a:pt x="20896" y="38196"/>
                  </a:lnTo>
                  <a:lnTo>
                    <a:pt x="23480" y="37636"/>
                  </a:lnTo>
                  <a:lnTo>
                    <a:pt x="25683" y="36147"/>
                  </a:lnTo>
                  <a:lnTo>
                    <a:pt x="27135" y="33909"/>
                  </a:lnTo>
                  <a:lnTo>
                    <a:pt x="27624" y="31278"/>
                  </a:lnTo>
                  <a:lnTo>
                    <a:pt x="27302" y="6739"/>
                  </a:lnTo>
                  <a:lnTo>
                    <a:pt x="26742" y="4131"/>
                  </a:lnTo>
                  <a:lnTo>
                    <a:pt x="25230" y="1952"/>
                  </a:lnTo>
                  <a:lnTo>
                    <a:pt x="22991" y="476"/>
                  </a:lnTo>
                  <a:lnTo>
                    <a:pt x="20384" y="0"/>
                  </a:lnTo>
                  <a:lnTo>
                    <a:pt x="6739" y="179"/>
                  </a:lnTo>
                  <a:lnTo>
                    <a:pt x="4132" y="727"/>
                  </a:lnTo>
                  <a:lnTo>
                    <a:pt x="1953" y="2263"/>
                  </a:lnTo>
                  <a:lnTo>
                    <a:pt x="501" y="4477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D89DC504-1D44-418F-F3EC-FA89B63A1F27}"/>
                </a:ext>
              </a:extLst>
            </p:cNvPr>
            <p:cNvSpPr/>
            <p:nvPr/>
          </p:nvSpPr>
          <p:spPr>
            <a:xfrm>
              <a:off x="7754562" y="2215406"/>
              <a:ext cx="27623" cy="38361"/>
            </a:xfrm>
            <a:custGeom>
              <a:avLst/>
              <a:gdLst>
                <a:gd name="connsiteX0" fmla="*/ 1 w 27623"/>
                <a:gd name="connsiteY0" fmla="*/ 7084 h 38361"/>
                <a:gd name="connsiteX1" fmla="*/ 322 w 27623"/>
                <a:gd name="connsiteY1" fmla="*/ 31635 h 38361"/>
                <a:gd name="connsiteX2" fmla="*/ 894 w 27623"/>
                <a:gd name="connsiteY2" fmla="*/ 34242 h 38361"/>
                <a:gd name="connsiteX3" fmla="*/ 2406 w 27623"/>
                <a:gd name="connsiteY3" fmla="*/ 36445 h 38361"/>
                <a:gd name="connsiteX4" fmla="*/ 4608 w 27623"/>
                <a:gd name="connsiteY4" fmla="*/ 37874 h 38361"/>
                <a:gd name="connsiteX5" fmla="*/ 7240 w 27623"/>
                <a:gd name="connsiteY5" fmla="*/ 38361 h 38361"/>
                <a:gd name="connsiteX6" fmla="*/ 20884 w 27623"/>
                <a:gd name="connsiteY6" fmla="*/ 38183 h 38361"/>
                <a:gd name="connsiteX7" fmla="*/ 23504 w 27623"/>
                <a:gd name="connsiteY7" fmla="*/ 37623 h 38361"/>
                <a:gd name="connsiteX8" fmla="*/ 25671 w 27623"/>
                <a:gd name="connsiteY8" fmla="*/ 36135 h 38361"/>
                <a:gd name="connsiteX9" fmla="*/ 27123 w 27623"/>
                <a:gd name="connsiteY9" fmla="*/ 33897 h 38361"/>
                <a:gd name="connsiteX10" fmla="*/ 27623 w 27623"/>
                <a:gd name="connsiteY10" fmla="*/ 31277 h 38361"/>
                <a:gd name="connsiteX11" fmla="*/ 27301 w 27623"/>
                <a:gd name="connsiteY11" fmla="*/ 6726 h 38361"/>
                <a:gd name="connsiteX12" fmla="*/ 26730 w 27623"/>
                <a:gd name="connsiteY12" fmla="*/ 4119 h 38361"/>
                <a:gd name="connsiteX13" fmla="*/ 25218 w 27623"/>
                <a:gd name="connsiteY13" fmla="*/ 1940 h 38361"/>
                <a:gd name="connsiteX14" fmla="*/ 23003 w 27623"/>
                <a:gd name="connsiteY14" fmla="*/ 464 h 38361"/>
                <a:gd name="connsiteX15" fmla="*/ 20384 w 27623"/>
                <a:gd name="connsiteY15" fmla="*/ 0 h 38361"/>
                <a:gd name="connsiteX16" fmla="*/ 6739 w 27623"/>
                <a:gd name="connsiteY16" fmla="*/ 178 h 38361"/>
                <a:gd name="connsiteX17" fmla="*/ 4120 w 27623"/>
                <a:gd name="connsiteY17" fmla="*/ 714 h 38361"/>
                <a:gd name="connsiteX18" fmla="*/ 1953 w 27623"/>
                <a:gd name="connsiteY18" fmla="*/ 2250 h 38361"/>
                <a:gd name="connsiteX19" fmla="*/ 500 w 27623"/>
                <a:gd name="connsiteY19" fmla="*/ 4465 h 38361"/>
                <a:gd name="connsiteX20" fmla="*/ 0 w 27623"/>
                <a:gd name="connsiteY20" fmla="*/ 7084 h 3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3" h="38361">
                  <a:moveTo>
                    <a:pt x="1" y="7084"/>
                  </a:moveTo>
                  <a:lnTo>
                    <a:pt x="322" y="31635"/>
                  </a:lnTo>
                  <a:lnTo>
                    <a:pt x="894" y="34242"/>
                  </a:lnTo>
                  <a:lnTo>
                    <a:pt x="2406" y="36445"/>
                  </a:lnTo>
                  <a:lnTo>
                    <a:pt x="4608" y="37874"/>
                  </a:lnTo>
                  <a:lnTo>
                    <a:pt x="7240" y="38361"/>
                  </a:lnTo>
                  <a:lnTo>
                    <a:pt x="20884" y="38183"/>
                  </a:lnTo>
                  <a:lnTo>
                    <a:pt x="23504" y="37623"/>
                  </a:lnTo>
                  <a:lnTo>
                    <a:pt x="25671" y="36135"/>
                  </a:lnTo>
                  <a:lnTo>
                    <a:pt x="27123" y="33897"/>
                  </a:lnTo>
                  <a:lnTo>
                    <a:pt x="27623" y="31277"/>
                  </a:lnTo>
                  <a:lnTo>
                    <a:pt x="27301" y="6726"/>
                  </a:lnTo>
                  <a:lnTo>
                    <a:pt x="26730" y="4119"/>
                  </a:lnTo>
                  <a:lnTo>
                    <a:pt x="25218" y="1940"/>
                  </a:lnTo>
                  <a:lnTo>
                    <a:pt x="23003" y="464"/>
                  </a:lnTo>
                  <a:lnTo>
                    <a:pt x="20384" y="0"/>
                  </a:lnTo>
                  <a:lnTo>
                    <a:pt x="6739" y="178"/>
                  </a:lnTo>
                  <a:lnTo>
                    <a:pt x="4120" y="714"/>
                  </a:lnTo>
                  <a:lnTo>
                    <a:pt x="1953" y="2250"/>
                  </a:lnTo>
                  <a:lnTo>
                    <a:pt x="500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ADE37CEE-8C75-7510-37B8-2916B39EDE61}"/>
                </a:ext>
              </a:extLst>
            </p:cNvPr>
            <p:cNvSpPr/>
            <p:nvPr/>
          </p:nvSpPr>
          <p:spPr>
            <a:xfrm>
              <a:off x="7863684" y="2213966"/>
              <a:ext cx="27623" cy="38362"/>
            </a:xfrm>
            <a:custGeom>
              <a:avLst/>
              <a:gdLst>
                <a:gd name="connsiteX0" fmla="*/ 0 w 27623"/>
                <a:gd name="connsiteY0" fmla="*/ 7084 h 38362"/>
                <a:gd name="connsiteX1" fmla="*/ 334 w 27623"/>
                <a:gd name="connsiteY1" fmla="*/ 31635 h 38362"/>
                <a:gd name="connsiteX2" fmla="*/ 894 w 27623"/>
                <a:gd name="connsiteY2" fmla="*/ 34242 h 38362"/>
                <a:gd name="connsiteX3" fmla="*/ 2406 w 27623"/>
                <a:gd name="connsiteY3" fmla="*/ 36445 h 38362"/>
                <a:gd name="connsiteX4" fmla="*/ 4620 w 27623"/>
                <a:gd name="connsiteY4" fmla="*/ 37874 h 38362"/>
                <a:gd name="connsiteX5" fmla="*/ 7240 w 27623"/>
                <a:gd name="connsiteY5" fmla="*/ 38362 h 38362"/>
                <a:gd name="connsiteX6" fmla="*/ 20884 w 27623"/>
                <a:gd name="connsiteY6" fmla="*/ 38183 h 38362"/>
                <a:gd name="connsiteX7" fmla="*/ 23503 w 27623"/>
                <a:gd name="connsiteY7" fmla="*/ 37623 h 38362"/>
                <a:gd name="connsiteX8" fmla="*/ 25682 w 27623"/>
                <a:gd name="connsiteY8" fmla="*/ 36135 h 38362"/>
                <a:gd name="connsiteX9" fmla="*/ 27123 w 27623"/>
                <a:gd name="connsiteY9" fmla="*/ 33897 h 38362"/>
                <a:gd name="connsiteX10" fmla="*/ 27623 w 27623"/>
                <a:gd name="connsiteY10" fmla="*/ 31277 h 38362"/>
                <a:gd name="connsiteX11" fmla="*/ 27302 w 27623"/>
                <a:gd name="connsiteY11" fmla="*/ 6726 h 38362"/>
                <a:gd name="connsiteX12" fmla="*/ 26730 w 27623"/>
                <a:gd name="connsiteY12" fmla="*/ 4119 h 38362"/>
                <a:gd name="connsiteX13" fmla="*/ 25230 w 27623"/>
                <a:gd name="connsiteY13" fmla="*/ 1940 h 38362"/>
                <a:gd name="connsiteX14" fmla="*/ 23016 w 27623"/>
                <a:gd name="connsiteY14" fmla="*/ 464 h 38362"/>
                <a:gd name="connsiteX15" fmla="*/ 20385 w 27623"/>
                <a:gd name="connsiteY15" fmla="*/ 0 h 38362"/>
                <a:gd name="connsiteX16" fmla="*/ 6740 w 27623"/>
                <a:gd name="connsiteY16" fmla="*/ 178 h 38362"/>
                <a:gd name="connsiteX17" fmla="*/ 4132 w 27623"/>
                <a:gd name="connsiteY17" fmla="*/ 714 h 38362"/>
                <a:gd name="connsiteX18" fmla="*/ 1954 w 27623"/>
                <a:gd name="connsiteY18" fmla="*/ 2250 h 38362"/>
                <a:gd name="connsiteX19" fmla="*/ 501 w 27623"/>
                <a:gd name="connsiteY19" fmla="*/ 4465 h 38362"/>
                <a:gd name="connsiteX20" fmla="*/ 1 w 27623"/>
                <a:gd name="connsiteY20" fmla="*/ 7084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3" h="38362">
                  <a:moveTo>
                    <a:pt x="0" y="7084"/>
                  </a:moveTo>
                  <a:lnTo>
                    <a:pt x="334" y="31635"/>
                  </a:lnTo>
                  <a:lnTo>
                    <a:pt x="894" y="34242"/>
                  </a:lnTo>
                  <a:lnTo>
                    <a:pt x="2406" y="36445"/>
                  </a:lnTo>
                  <a:lnTo>
                    <a:pt x="4620" y="37874"/>
                  </a:lnTo>
                  <a:lnTo>
                    <a:pt x="7240" y="38362"/>
                  </a:lnTo>
                  <a:lnTo>
                    <a:pt x="20884" y="38183"/>
                  </a:lnTo>
                  <a:lnTo>
                    <a:pt x="23503" y="37623"/>
                  </a:lnTo>
                  <a:lnTo>
                    <a:pt x="25682" y="36135"/>
                  </a:lnTo>
                  <a:lnTo>
                    <a:pt x="27123" y="33897"/>
                  </a:lnTo>
                  <a:lnTo>
                    <a:pt x="27623" y="31277"/>
                  </a:lnTo>
                  <a:lnTo>
                    <a:pt x="27302" y="6726"/>
                  </a:lnTo>
                  <a:lnTo>
                    <a:pt x="26730" y="4119"/>
                  </a:lnTo>
                  <a:lnTo>
                    <a:pt x="25230" y="1940"/>
                  </a:lnTo>
                  <a:lnTo>
                    <a:pt x="23016" y="464"/>
                  </a:lnTo>
                  <a:lnTo>
                    <a:pt x="20385" y="0"/>
                  </a:lnTo>
                  <a:lnTo>
                    <a:pt x="6740" y="178"/>
                  </a:lnTo>
                  <a:lnTo>
                    <a:pt x="4132" y="714"/>
                  </a:lnTo>
                  <a:lnTo>
                    <a:pt x="1954" y="2250"/>
                  </a:lnTo>
                  <a:lnTo>
                    <a:pt x="501" y="4465"/>
                  </a:lnTo>
                  <a:lnTo>
                    <a:pt x="1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CAE9FE83-0D6B-8C24-1279-CD5708D6085E}"/>
                </a:ext>
              </a:extLst>
            </p:cNvPr>
            <p:cNvSpPr/>
            <p:nvPr/>
          </p:nvSpPr>
          <p:spPr>
            <a:xfrm>
              <a:off x="7590876" y="2217561"/>
              <a:ext cx="27598" cy="38374"/>
            </a:xfrm>
            <a:custGeom>
              <a:avLst/>
              <a:gdLst>
                <a:gd name="connsiteX0" fmla="*/ 0 w 27598"/>
                <a:gd name="connsiteY0" fmla="*/ 7097 h 38374"/>
                <a:gd name="connsiteX1" fmla="*/ 322 w 27598"/>
                <a:gd name="connsiteY1" fmla="*/ 31647 h 38374"/>
                <a:gd name="connsiteX2" fmla="*/ 870 w 27598"/>
                <a:gd name="connsiteY2" fmla="*/ 34255 h 38374"/>
                <a:gd name="connsiteX3" fmla="*/ 2406 w 27598"/>
                <a:gd name="connsiteY3" fmla="*/ 36458 h 38374"/>
                <a:gd name="connsiteX4" fmla="*/ 4620 w 27598"/>
                <a:gd name="connsiteY4" fmla="*/ 37886 h 38374"/>
                <a:gd name="connsiteX5" fmla="*/ 7240 w 27598"/>
                <a:gd name="connsiteY5" fmla="*/ 38375 h 38374"/>
                <a:gd name="connsiteX6" fmla="*/ 20884 w 27598"/>
                <a:gd name="connsiteY6" fmla="*/ 38196 h 38374"/>
                <a:gd name="connsiteX7" fmla="*/ 23479 w 27598"/>
                <a:gd name="connsiteY7" fmla="*/ 37636 h 38374"/>
                <a:gd name="connsiteX8" fmla="*/ 25671 w 27598"/>
                <a:gd name="connsiteY8" fmla="*/ 36147 h 38374"/>
                <a:gd name="connsiteX9" fmla="*/ 27123 w 27598"/>
                <a:gd name="connsiteY9" fmla="*/ 33909 h 38374"/>
                <a:gd name="connsiteX10" fmla="*/ 27599 w 27598"/>
                <a:gd name="connsiteY10" fmla="*/ 31278 h 38374"/>
                <a:gd name="connsiteX11" fmla="*/ 27277 w 27598"/>
                <a:gd name="connsiteY11" fmla="*/ 6739 h 38374"/>
                <a:gd name="connsiteX12" fmla="*/ 26730 w 27598"/>
                <a:gd name="connsiteY12" fmla="*/ 4131 h 38374"/>
                <a:gd name="connsiteX13" fmla="*/ 25229 w 27598"/>
                <a:gd name="connsiteY13" fmla="*/ 1953 h 38374"/>
                <a:gd name="connsiteX14" fmla="*/ 22979 w 27598"/>
                <a:gd name="connsiteY14" fmla="*/ 476 h 38374"/>
                <a:gd name="connsiteX15" fmla="*/ 20384 w 27598"/>
                <a:gd name="connsiteY15" fmla="*/ 0 h 38374"/>
                <a:gd name="connsiteX16" fmla="*/ 6739 w 27598"/>
                <a:gd name="connsiteY16" fmla="*/ 178 h 38374"/>
                <a:gd name="connsiteX17" fmla="*/ 4120 w 27598"/>
                <a:gd name="connsiteY17" fmla="*/ 714 h 38374"/>
                <a:gd name="connsiteX18" fmla="*/ 1953 w 27598"/>
                <a:gd name="connsiteY18" fmla="*/ 2262 h 38374"/>
                <a:gd name="connsiteX19" fmla="*/ 476 w 27598"/>
                <a:gd name="connsiteY19" fmla="*/ 4477 h 38374"/>
                <a:gd name="connsiteX20" fmla="*/ 0 w 27598"/>
                <a:gd name="connsiteY20" fmla="*/ 7096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8" h="38374">
                  <a:moveTo>
                    <a:pt x="0" y="7097"/>
                  </a:moveTo>
                  <a:lnTo>
                    <a:pt x="322" y="31647"/>
                  </a:lnTo>
                  <a:lnTo>
                    <a:pt x="870" y="34255"/>
                  </a:lnTo>
                  <a:lnTo>
                    <a:pt x="2406" y="36458"/>
                  </a:lnTo>
                  <a:lnTo>
                    <a:pt x="4620" y="37886"/>
                  </a:lnTo>
                  <a:lnTo>
                    <a:pt x="7240" y="38375"/>
                  </a:lnTo>
                  <a:lnTo>
                    <a:pt x="20884" y="38196"/>
                  </a:lnTo>
                  <a:lnTo>
                    <a:pt x="23479" y="37636"/>
                  </a:lnTo>
                  <a:lnTo>
                    <a:pt x="25671" y="36147"/>
                  </a:lnTo>
                  <a:lnTo>
                    <a:pt x="27123" y="33909"/>
                  </a:lnTo>
                  <a:lnTo>
                    <a:pt x="27599" y="31278"/>
                  </a:lnTo>
                  <a:lnTo>
                    <a:pt x="27277" y="6739"/>
                  </a:lnTo>
                  <a:lnTo>
                    <a:pt x="26730" y="4131"/>
                  </a:lnTo>
                  <a:lnTo>
                    <a:pt x="25229" y="1953"/>
                  </a:lnTo>
                  <a:lnTo>
                    <a:pt x="22979" y="476"/>
                  </a:lnTo>
                  <a:lnTo>
                    <a:pt x="20384" y="0"/>
                  </a:lnTo>
                  <a:lnTo>
                    <a:pt x="6739" y="178"/>
                  </a:lnTo>
                  <a:lnTo>
                    <a:pt x="4120" y="714"/>
                  </a:lnTo>
                  <a:lnTo>
                    <a:pt x="1953" y="2262"/>
                  </a:lnTo>
                  <a:lnTo>
                    <a:pt x="476" y="4477"/>
                  </a:lnTo>
                  <a:lnTo>
                    <a:pt x="0" y="70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2B3465C0-07EE-B5E3-1EB7-2D97A1954FFB}"/>
                </a:ext>
              </a:extLst>
            </p:cNvPr>
            <p:cNvSpPr/>
            <p:nvPr/>
          </p:nvSpPr>
          <p:spPr>
            <a:xfrm>
              <a:off x="7645443" y="2216846"/>
              <a:ext cx="27622" cy="38362"/>
            </a:xfrm>
            <a:custGeom>
              <a:avLst/>
              <a:gdLst>
                <a:gd name="connsiteX0" fmla="*/ 0 w 27622"/>
                <a:gd name="connsiteY0" fmla="*/ 7085 h 38362"/>
                <a:gd name="connsiteX1" fmla="*/ 322 w 27622"/>
                <a:gd name="connsiteY1" fmla="*/ 31636 h 38362"/>
                <a:gd name="connsiteX2" fmla="*/ 881 w 27622"/>
                <a:gd name="connsiteY2" fmla="*/ 34243 h 38362"/>
                <a:gd name="connsiteX3" fmla="*/ 2393 w 27622"/>
                <a:gd name="connsiteY3" fmla="*/ 36446 h 38362"/>
                <a:gd name="connsiteX4" fmla="*/ 4608 w 27622"/>
                <a:gd name="connsiteY4" fmla="*/ 37875 h 38362"/>
                <a:gd name="connsiteX5" fmla="*/ 7239 w 27622"/>
                <a:gd name="connsiteY5" fmla="*/ 38362 h 38362"/>
                <a:gd name="connsiteX6" fmla="*/ 20884 w 27622"/>
                <a:gd name="connsiteY6" fmla="*/ 38184 h 38362"/>
                <a:gd name="connsiteX7" fmla="*/ 23491 w 27622"/>
                <a:gd name="connsiteY7" fmla="*/ 37624 h 38362"/>
                <a:gd name="connsiteX8" fmla="*/ 25670 w 27622"/>
                <a:gd name="connsiteY8" fmla="*/ 36136 h 38362"/>
                <a:gd name="connsiteX9" fmla="*/ 27122 w 27622"/>
                <a:gd name="connsiteY9" fmla="*/ 33897 h 38362"/>
                <a:gd name="connsiteX10" fmla="*/ 27622 w 27622"/>
                <a:gd name="connsiteY10" fmla="*/ 31278 h 38362"/>
                <a:gd name="connsiteX11" fmla="*/ 27289 w 27622"/>
                <a:gd name="connsiteY11" fmla="*/ 6727 h 38362"/>
                <a:gd name="connsiteX12" fmla="*/ 26729 w 27622"/>
                <a:gd name="connsiteY12" fmla="*/ 4120 h 38362"/>
                <a:gd name="connsiteX13" fmla="*/ 25217 w 27622"/>
                <a:gd name="connsiteY13" fmla="*/ 1941 h 38362"/>
                <a:gd name="connsiteX14" fmla="*/ 23002 w 27622"/>
                <a:gd name="connsiteY14" fmla="*/ 465 h 38362"/>
                <a:gd name="connsiteX15" fmla="*/ 20383 w 27622"/>
                <a:gd name="connsiteY15" fmla="*/ 0 h 38362"/>
                <a:gd name="connsiteX16" fmla="*/ 6726 w 27622"/>
                <a:gd name="connsiteY16" fmla="*/ 179 h 38362"/>
                <a:gd name="connsiteX17" fmla="*/ 4119 w 27622"/>
                <a:gd name="connsiteY17" fmla="*/ 715 h 38362"/>
                <a:gd name="connsiteX18" fmla="*/ 1940 w 27622"/>
                <a:gd name="connsiteY18" fmla="*/ 2251 h 38362"/>
                <a:gd name="connsiteX19" fmla="*/ 488 w 27622"/>
                <a:gd name="connsiteY19" fmla="*/ 4466 h 38362"/>
                <a:gd name="connsiteX20" fmla="*/ 0 w 27622"/>
                <a:gd name="connsiteY20" fmla="*/ 7085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62">
                  <a:moveTo>
                    <a:pt x="0" y="7085"/>
                  </a:moveTo>
                  <a:lnTo>
                    <a:pt x="322" y="31636"/>
                  </a:lnTo>
                  <a:lnTo>
                    <a:pt x="881" y="34243"/>
                  </a:lnTo>
                  <a:lnTo>
                    <a:pt x="2393" y="36446"/>
                  </a:lnTo>
                  <a:lnTo>
                    <a:pt x="4608" y="37875"/>
                  </a:lnTo>
                  <a:lnTo>
                    <a:pt x="7239" y="38362"/>
                  </a:lnTo>
                  <a:lnTo>
                    <a:pt x="20884" y="38184"/>
                  </a:lnTo>
                  <a:lnTo>
                    <a:pt x="23491" y="37624"/>
                  </a:lnTo>
                  <a:lnTo>
                    <a:pt x="25670" y="36136"/>
                  </a:lnTo>
                  <a:lnTo>
                    <a:pt x="27122" y="33897"/>
                  </a:lnTo>
                  <a:lnTo>
                    <a:pt x="27622" y="31278"/>
                  </a:lnTo>
                  <a:lnTo>
                    <a:pt x="27289" y="6727"/>
                  </a:lnTo>
                  <a:lnTo>
                    <a:pt x="26729" y="4120"/>
                  </a:lnTo>
                  <a:lnTo>
                    <a:pt x="25217" y="1941"/>
                  </a:lnTo>
                  <a:lnTo>
                    <a:pt x="23002" y="465"/>
                  </a:lnTo>
                  <a:lnTo>
                    <a:pt x="20383" y="0"/>
                  </a:lnTo>
                  <a:lnTo>
                    <a:pt x="6726" y="179"/>
                  </a:lnTo>
                  <a:lnTo>
                    <a:pt x="4119" y="715"/>
                  </a:lnTo>
                  <a:lnTo>
                    <a:pt x="1940" y="2251"/>
                  </a:lnTo>
                  <a:lnTo>
                    <a:pt x="488" y="4466"/>
                  </a:lnTo>
                  <a:lnTo>
                    <a:pt x="0" y="708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DB17C0E5-7074-8E09-621B-033720276463}"/>
                </a:ext>
              </a:extLst>
            </p:cNvPr>
            <p:cNvSpPr/>
            <p:nvPr/>
          </p:nvSpPr>
          <p:spPr>
            <a:xfrm>
              <a:off x="7972817" y="2212525"/>
              <a:ext cx="27611" cy="38362"/>
            </a:xfrm>
            <a:custGeom>
              <a:avLst/>
              <a:gdLst>
                <a:gd name="connsiteX0" fmla="*/ 0 w 27611"/>
                <a:gd name="connsiteY0" fmla="*/ 7084 h 38362"/>
                <a:gd name="connsiteX1" fmla="*/ 322 w 27611"/>
                <a:gd name="connsiteY1" fmla="*/ 31635 h 38362"/>
                <a:gd name="connsiteX2" fmla="*/ 881 w 27611"/>
                <a:gd name="connsiteY2" fmla="*/ 34242 h 38362"/>
                <a:gd name="connsiteX3" fmla="*/ 2393 w 27611"/>
                <a:gd name="connsiteY3" fmla="*/ 36445 h 38362"/>
                <a:gd name="connsiteX4" fmla="*/ 4632 w 27611"/>
                <a:gd name="connsiteY4" fmla="*/ 37874 h 38362"/>
                <a:gd name="connsiteX5" fmla="*/ 7239 w 27611"/>
                <a:gd name="connsiteY5" fmla="*/ 38362 h 38362"/>
                <a:gd name="connsiteX6" fmla="*/ 20884 w 27611"/>
                <a:gd name="connsiteY6" fmla="*/ 38183 h 38362"/>
                <a:gd name="connsiteX7" fmla="*/ 23491 w 27611"/>
                <a:gd name="connsiteY7" fmla="*/ 37623 h 38362"/>
                <a:gd name="connsiteX8" fmla="*/ 25670 w 27611"/>
                <a:gd name="connsiteY8" fmla="*/ 36135 h 38362"/>
                <a:gd name="connsiteX9" fmla="*/ 27122 w 27611"/>
                <a:gd name="connsiteY9" fmla="*/ 33897 h 38362"/>
                <a:gd name="connsiteX10" fmla="*/ 27611 w 27611"/>
                <a:gd name="connsiteY10" fmla="*/ 31277 h 38362"/>
                <a:gd name="connsiteX11" fmla="*/ 27289 w 27611"/>
                <a:gd name="connsiteY11" fmla="*/ 6727 h 38362"/>
                <a:gd name="connsiteX12" fmla="*/ 26729 w 27611"/>
                <a:gd name="connsiteY12" fmla="*/ 4119 h 38362"/>
                <a:gd name="connsiteX13" fmla="*/ 25217 w 27611"/>
                <a:gd name="connsiteY13" fmla="*/ 1940 h 38362"/>
                <a:gd name="connsiteX14" fmla="*/ 23002 w 27611"/>
                <a:gd name="connsiteY14" fmla="*/ 464 h 38362"/>
                <a:gd name="connsiteX15" fmla="*/ 20371 w 27611"/>
                <a:gd name="connsiteY15" fmla="*/ 0 h 38362"/>
                <a:gd name="connsiteX16" fmla="*/ 6726 w 27611"/>
                <a:gd name="connsiteY16" fmla="*/ 179 h 38362"/>
                <a:gd name="connsiteX17" fmla="*/ 4143 w 27611"/>
                <a:gd name="connsiteY17" fmla="*/ 714 h 38362"/>
                <a:gd name="connsiteX18" fmla="*/ 1940 w 27611"/>
                <a:gd name="connsiteY18" fmla="*/ 2250 h 38362"/>
                <a:gd name="connsiteX19" fmla="*/ 488 w 27611"/>
                <a:gd name="connsiteY19" fmla="*/ 4465 h 38362"/>
                <a:gd name="connsiteX20" fmla="*/ 0 w 27611"/>
                <a:gd name="connsiteY20" fmla="*/ 7084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11" h="38362">
                  <a:moveTo>
                    <a:pt x="0" y="7084"/>
                  </a:moveTo>
                  <a:lnTo>
                    <a:pt x="322" y="31635"/>
                  </a:lnTo>
                  <a:lnTo>
                    <a:pt x="881" y="34242"/>
                  </a:lnTo>
                  <a:lnTo>
                    <a:pt x="2393" y="36445"/>
                  </a:lnTo>
                  <a:lnTo>
                    <a:pt x="4632" y="37874"/>
                  </a:lnTo>
                  <a:lnTo>
                    <a:pt x="7239" y="38362"/>
                  </a:lnTo>
                  <a:lnTo>
                    <a:pt x="20884" y="38183"/>
                  </a:lnTo>
                  <a:lnTo>
                    <a:pt x="23491" y="37623"/>
                  </a:lnTo>
                  <a:lnTo>
                    <a:pt x="25670" y="36135"/>
                  </a:lnTo>
                  <a:lnTo>
                    <a:pt x="27122" y="33897"/>
                  </a:lnTo>
                  <a:lnTo>
                    <a:pt x="27611" y="31277"/>
                  </a:lnTo>
                  <a:lnTo>
                    <a:pt x="27289" y="6727"/>
                  </a:lnTo>
                  <a:lnTo>
                    <a:pt x="26729" y="4119"/>
                  </a:lnTo>
                  <a:lnTo>
                    <a:pt x="25217" y="1940"/>
                  </a:lnTo>
                  <a:lnTo>
                    <a:pt x="23002" y="464"/>
                  </a:lnTo>
                  <a:lnTo>
                    <a:pt x="20371" y="0"/>
                  </a:lnTo>
                  <a:lnTo>
                    <a:pt x="6726" y="179"/>
                  </a:lnTo>
                  <a:lnTo>
                    <a:pt x="4143" y="714"/>
                  </a:lnTo>
                  <a:lnTo>
                    <a:pt x="1940" y="2250"/>
                  </a:lnTo>
                  <a:lnTo>
                    <a:pt x="488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C0B56218-DE2A-5412-C1DD-E5E3AF4BF05F}"/>
                </a:ext>
              </a:extLst>
            </p:cNvPr>
            <p:cNvSpPr/>
            <p:nvPr/>
          </p:nvSpPr>
          <p:spPr>
            <a:xfrm>
              <a:off x="7809130" y="2214680"/>
              <a:ext cx="27609" cy="38374"/>
            </a:xfrm>
            <a:custGeom>
              <a:avLst/>
              <a:gdLst>
                <a:gd name="connsiteX0" fmla="*/ 0 w 27609"/>
                <a:gd name="connsiteY0" fmla="*/ 7097 h 38374"/>
                <a:gd name="connsiteX1" fmla="*/ 321 w 27609"/>
                <a:gd name="connsiteY1" fmla="*/ 31647 h 38374"/>
                <a:gd name="connsiteX2" fmla="*/ 881 w 27609"/>
                <a:gd name="connsiteY2" fmla="*/ 34255 h 38374"/>
                <a:gd name="connsiteX3" fmla="*/ 2393 w 27609"/>
                <a:gd name="connsiteY3" fmla="*/ 36457 h 38374"/>
                <a:gd name="connsiteX4" fmla="*/ 4608 w 27609"/>
                <a:gd name="connsiteY4" fmla="*/ 37874 h 38374"/>
                <a:gd name="connsiteX5" fmla="*/ 7239 w 27609"/>
                <a:gd name="connsiteY5" fmla="*/ 38374 h 38374"/>
                <a:gd name="connsiteX6" fmla="*/ 20884 w 27609"/>
                <a:gd name="connsiteY6" fmla="*/ 38195 h 38374"/>
                <a:gd name="connsiteX7" fmla="*/ 23491 w 27609"/>
                <a:gd name="connsiteY7" fmla="*/ 37624 h 38374"/>
                <a:gd name="connsiteX8" fmla="*/ 25670 w 27609"/>
                <a:gd name="connsiteY8" fmla="*/ 36147 h 38374"/>
                <a:gd name="connsiteX9" fmla="*/ 27122 w 27609"/>
                <a:gd name="connsiteY9" fmla="*/ 33909 h 38374"/>
                <a:gd name="connsiteX10" fmla="*/ 27610 w 27609"/>
                <a:gd name="connsiteY10" fmla="*/ 31278 h 38374"/>
                <a:gd name="connsiteX11" fmla="*/ 27289 w 27609"/>
                <a:gd name="connsiteY11" fmla="*/ 6739 h 38374"/>
                <a:gd name="connsiteX12" fmla="*/ 26729 w 27609"/>
                <a:gd name="connsiteY12" fmla="*/ 4131 h 38374"/>
                <a:gd name="connsiteX13" fmla="*/ 25217 w 27609"/>
                <a:gd name="connsiteY13" fmla="*/ 1952 h 38374"/>
                <a:gd name="connsiteX14" fmla="*/ 23002 w 27609"/>
                <a:gd name="connsiteY14" fmla="*/ 476 h 38374"/>
                <a:gd name="connsiteX15" fmla="*/ 20383 w 27609"/>
                <a:gd name="connsiteY15" fmla="*/ 0 h 38374"/>
                <a:gd name="connsiteX16" fmla="*/ 6726 w 27609"/>
                <a:gd name="connsiteY16" fmla="*/ 179 h 38374"/>
                <a:gd name="connsiteX17" fmla="*/ 4119 w 27609"/>
                <a:gd name="connsiteY17" fmla="*/ 715 h 38374"/>
                <a:gd name="connsiteX18" fmla="*/ 1940 w 27609"/>
                <a:gd name="connsiteY18" fmla="*/ 2263 h 38374"/>
                <a:gd name="connsiteX19" fmla="*/ 488 w 27609"/>
                <a:gd name="connsiteY19" fmla="*/ 4478 h 38374"/>
                <a:gd name="connsiteX20" fmla="*/ 0 w 27609"/>
                <a:gd name="connsiteY20" fmla="*/ 7097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09" h="38374">
                  <a:moveTo>
                    <a:pt x="0" y="7097"/>
                  </a:moveTo>
                  <a:lnTo>
                    <a:pt x="321" y="31647"/>
                  </a:lnTo>
                  <a:lnTo>
                    <a:pt x="881" y="34255"/>
                  </a:lnTo>
                  <a:lnTo>
                    <a:pt x="2393" y="36457"/>
                  </a:lnTo>
                  <a:lnTo>
                    <a:pt x="4608" y="37874"/>
                  </a:lnTo>
                  <a:lnTo>
                    <a:pt x="7239" y="38374"/>
                  </a:lnTo>
                  <a:lnTo>
                    <a:pt x="20884" y="38195"/>
                  </a:lnTo>
                  <a:lnTo>
                    <a:pt x="23491" y="37624"/>
                  </a:lnTo>
                  <a:lnTo>
                    <a:pt x="25670" y="36147"/>
                  </a:lnTo>
                  <a:lnTo>
                    <a:pt x="27122" y="33909"/>
                  </a:lnTo>
                  <a:lnTo>
                    <a:pt x="27610" y="31278"/>
                  </a:lnTo>
                  <a:lnTo>
                    <a:pt x="27289" y="6739"/>
                  </a:lnTo>
                  <a:lnTo>
                    <a:pt x="26729" y="4131"/>
                  </a:lnTo>
                  <a:lnTo>
                    <a:pt x="25217" y="1952"/>
                  </a:lnTo>
                  <a:lnTo>
                    <a:pt x="23002" y="476"/>
                  </a:lnTo>
                  <a:lnTo>
                    <a:pt x="20383" y="0"/>
                  </a:lnTo>
                  <a:lnTo>
                    <a:pt x="6726" y="179"/>
                  </a:lnTo>
                  <a:lnTo>
                    <a:pt x="4119" y="715"/>
                  </a:lnTo>
                  <a:lnTo>
                    <a:pt x="1940" y="2263"/>
                  </a:lnTo>
                  <a:lnTo>
                    <a:pt x="488" y="4478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AE3B0B77-039F-0579-AD65-725DDE9E1BE2}"/>
                </a:ext>
              </a:extLst>
            </p:cNvPr>
            <p:cNvSpPr/>
            <p:nvPr/>
          </p:nvSpPr>
          <p:spPr>
            <a:xfrm>
              <a:off x="8027371" y="2211799"/>
              <a:ext cx="27623" cy="38373"/>
            </a:xfrm>
            <a:custGeom>
              <a:avLst/>
              <a:gdLst>
                <a:gd name="connsiteX0" fmla="*/ 0 w 27623"/>
                <a:gd name="connsiteY0" fmla="*/ 7096 h 38373"/>
                <a:gd name="connsiteX1" fmla="*/ 322 w 27623"/>
                <a:gd name="connsiteY1" fmla="*/ 31635 h 38373"/>
                <a:gd name="connsiteX2" fmla="*/ 894 w 27623"/>
                <a:gd name="connsiteY2" fmla="*/ 34254 h 38373"/>
                <a:gd name="connsiteX3" fmla="*/ 2406 w 27623"/>
                <a:gd name="connsiteY3" fmla="*/ 36457 h 38373"/>
                <a:gd name="connsiteX4" fmla="*/ 4620 w 27623"/>
                <a:gd name="connsiteY4" fmla="*/ 37874 h 38373"/>
                <a:gd name="connsiteX5" fmla="*/ 7240 w 27623"/>
                <a:gd name="connsiteY5" fmla="*/ 38374 h 38373"/>
                <a:gd name="connsiteX6" fmla="*/ 20896 w 27623"/>
                <a:gd name="connsiteY6" fmla="*/ 38196 h 38373"/>
                <a:gd name="connsiteX7" fmla="*/ 23504 w 27623"/>
                <a:gd name="connsiteY7" fmla="*/ 37624 h 38373"/>
                <a:gd name="connsiteX8" fmla="*/ 25671 w 27623"/>
                <a:gd name="connsiteY8" fmla="*/ 36148 h 38373"/>
                <a:gd name="connsiteX9" fmla="*/ 27135 w 27623"/>
                <a:gd name="connsiteY9" fmla="*/ 33910 h 38373"/>
                <a:gd name="connsiteX10" fmla="*/ 27623 w 27623"/>
                <a:gd name="connsiteY10" fmla="*/ 31278 h 38373"/>
                <a:gd name="connsiteX11" fmla="*/ 27302 w 27623"/>
                <a:gd name="connsiteY11" fmla="*/ 6739 h 38373"/>
                <a:gd name="connsiteX12" fmla="*/ 26730 w 27623"/>
                <a:gd name="connsiteY12" fmla="*/ 4132 h 38373"/>
                <a:gd name="connsiteX13" fmla="*/ 25230 w 27623"/>
                <a:gd name="connsiteY13" fmla="*/ 1953 h 38373"/>
                <a:gd name="connsiteX14" fmla="*/ 23003 w 27623"/>
                <a:gd name="connsiteY14" fmla="*/ 465 h 38373"/>
                <a:gd name="connsiteX15" fmla="*/ 20384 w 27623"/>
                <a:gd name="connsiteY15" fmla="*/ 0 h 38373"/>
                <a:gd name="connsiteX16" fmla="*/ 6740 w 27623"/>
                <a:gd name="connsiteY16" fmla="*/ 179 h 38373"/>
                <a:gd name="connsiteX17" fmla="*/ 4120 w 27623"/>
                <a:gd name="connsiteY17" fmla="*/ 715 h 38373"/>
                <a:gd name="connsiteX18" fmla="*/ 1953 w 27623"/>
                <a:gd name="connsiteY18" fmla="*/ 2251 h 38373"/>
                <a:gd name="connsiteX19" fmla="*/ 501 w 27623"/>
                <a:gd name="connsiteY19" fmla="*/ 4478 h 38373"/>
                <a:gd name="connsiteX20" fmla="*/ 1 w 27623"/>
                <a:gd name="connsiteY20" fmla="*/ 7097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3" h="38373">
                  <a:moveTo>
                    <a:pt x="0" y="7096"/>
                  </a:moveTo>
                  <a:lnTo>
                    <a:pt x="322" y="31635"/>
                  </a:lnTo>
                  <a:lnTo>
                    <a:pt x="894" y="34254"/>
                  </a:lnTo>
                  <a:lnTo>
                    <a:pt x="2406" y="36457"/>
                  </a:lnTo>
                  <a:lnTo>
                    <a:pt x="4620" y="37874"/>
                  </a:lnTo>
                  <a:lnTo>
                    <a:pt x="7240" y="38374"/>
                  </a:lnTo>
                  <a:lnTo>
                    <a:pt x="20896" y="38196"/>
                  </a:lnTo>
                  <a:lnTo>
                    <a:pt x="23504" y="37624"/>
                  </a:lnTo>
                  <a:lnTo>
                    <a:pt x="25671" y="36148"/>
                  </a:lnTo>
                  <a:lnTo>
                    <a:pt x="27135" y="33910"/>
                  </a:lnTo>
                  <a:lnTo>
                    <a:pt x="27623" y="31278"/>
                  </a:lnTo>
                  <a:lnTo>
                    <a:pt x="27302" y="6739"/>
                  </a:lnTo>
                  <a:lnTo>
                    <a:pt x="26730" y="4132"/>
                  </a:lnTo>
                  <a:lnTo>
                    <a:pt x="25230" y="1953"/>
                  </a:lnTo>
                  <a:lnTo>
                    <a:pt x="23003" y="465"/>
                  </a:lnTo>
                  <a:lnTo>
                    <a:pt x="20384" y="0"/>
                  </a:lnTo>
                  <a:lnTo>
                    <a:pt x="6740" y="179"/>
                  </a:lnTo>
                  <a:lnTo>
                    <a:pt x="4120" y="715"/>
                  </a:lnTo>
                  <a:lnTo>
                    <a:pt x="1953" y="2251"/>
                  </a:lnTo>
                  <a:lnTo>
                    <a:pt x="501" y="4478"/>
                  </a:lnTo>
                  <a:lnTo>
                    <a:pt x="1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3B649070-E265-1D1A-5ADF-80A88219C2DE}"/>
                </a:ext>
              </a:extLst>
            </p:cNvPr>
            <p:cNvSpPr/>
            <p:nvPr/>
          </p:nvSpPr>
          <p:spPr>
            <a:xfrm>
              <a:off x="8081960" y="2211083"/>
              <a:ext cx="27600" cy="38363"/>
            </a:xfrm>
            <a:custGeom>
              <a:avLst/>
              <a:gdLst>
                <a:gd name="connsiteX0" fmla="*/ 1 w 27600"/>
                <a:gd name="connsiteY0" fmla="*/ 7085 h 38363"/>
                <a:gd name="connsiteX1" fmla="*/ 334 w 27600"/>
                <a:gd name="connsiteY1" fmla="*/ 31636 h 38363"/>
                <a:gd name="connsiteX2" fmla="*/ 859 w 27600"/>
                <a:gd name="connsiteY2" fmla="*/ 34243 h 38363"/>
                <a:gd name="connsiteX3" fmla="*/ 2371 w 27600"/>
                <a:gd name="connsiteY3" fmla="*/ 36446 h 38363"/>
                <a:gd name="connsiteX4" fmla="*/ 4621 w 27600"/>
                <a:gd name="connsiteY4" fmla="*/ 37875 h 38363"/>
                <a:gd name="connsiteX5" fmla="*/ 7216 w 27600"/>
                <a:gd name="connsiteY5" fmla="*/ 38364 h 38363"/>
                <a:gd name="connsiteX6" fmla="*/ 20861 w 27600"/>
                <a:gd name="connsiteY6" fmla="*/ 38184 h 38363"/>
                <a:gd name="connsiteX7" fmla="*/ 23468 w 27600"/>
                <a:gd name="connsiteY7" fmla="*/ 37624 h 38363"/>
                <a:gd name="connsiteX8" fmla="*/ 25647 w 27600"/>
                <a:gd name="connsiteY8" fmla="*/ 36136 h 38363"/>
                <a:gd name="connsiteX9" fmla="*/ 27100 w 27600"/>
                <a:gd name="connsiteY9" fmla="*/ 33898 h 38363"/>
                <a:gd name="connsiteX10" fmla="*/ 27600 w 27600"/>
                <a:gd name="connsiteY10" fmla="*/ 31278 h 38363"/>
                <a:gd name="connsiteX11" fmla="*/ 27278 w 27600"/>
                <a:gd name="connsiteY11" fmla="*/ 6728 h 38363"/>
                <a:gd name="connsiteX12" fmla="*/ 26707 w 27600"/>
                <a:gd name="connsiteY12" fmla="*/ 4120 h 38363"/>
                <a:gd name="connsiteX13" fmla="*/ 25194 w 27600"/>
                <a:gd name="connsiteY13" fmla="*/ 1941 h 38363"/>
                <a:gd name="connsiteX14" fmla="*/ 22980 w 27600"/>
                <a:gd name="connsiteY14" fmla="*/ 465 h 38363"/>
                <a:gd name="connsiteX15" fmla="*/ 20360 w 27600"/>
                <a:gd name="connsiteY15" fmla="*/ 0 h 38363"/>
                <a:gd name="connsiteX16" fmla="*/ 6716 w 27600"/>
                <a:gd name="connsiteY16" fmla="*/ 179 h 38363"/>
                <a:gd name="connsiteX17" fmla="*/ 4120 w 27600"/>
                <a:gd name="connsiteY17" fmla="*/ 714 h 38363"/>
                <a:gd name="connsiteX18" fmla="*/ 1930 w 27600"/>
                <a:gd name="connsiteY18" fmla="*/ 2250 h 38363"/>
                <a:gd name="connsiteX19" fmla="*/ 465 w 27600"/>
                <a:gd name="connsiteY19" fmla="*/ 4465 h 38363"/>
                <a:gd name="connsiteX20" fmla="*/ 0 w 27600"/>
                <a:gd name="connsiteY20" fmla="*/ 7084 h 3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00" h="38363">
                  <a:moveTo>
                    <a:pt x="1" y="7085"/>
                  </a:moveTo>
                  <a:lnTo>
                    <a:pt x="334" y="31636"/>
                  </a:lnTo>
                  <a:lnTo>
                    <a:pt x="859" y="34243"/>
                  </a:lnTo>
                  <a:lnTo>
                    <a:pt x="2371" y="36446"/>
                  </a:lnTo>
                  <a:lnTo>
                    <a:pt x="4621" y="37875"/>
                  </a:lnTo>
                  <a:lnTo>
                    <a:pt x="7216" y="38364"/>
                  </a:lnTo>
                  <a:lnTo>
                    <a:pt x="20861" y="38184"/>
                  </a:lnTo>
                  <a:lnTo>
                    <a:pt x="23468" y="37624"/>
                  </a:lnTo>
                  <a:lnTo>
                    <a:pt x="25647" y="36136"/>
                  </a:lnTo>
                  <a:lnTo>
                    <a:pt x="27100" y="33898"/>
                  </a:lnTo>
                  <a:lnTo>
                    <a:pt x="27600" y="31278"/>
                  </a:lnTo>
                  <a:lnTo>
                    <a:pt x="27278" y="6728"/>
                  </a:lnTo>
                  <a:lnTo>
                    <a:pt x="26707" y="4120"/>
                  </a:lnTo>
                  <a:lnTo>
                    <a:pt x="25194" y="1941"/>
                  </a:lnTo>
                  <a:lnTo>
                    <a:pt x="22980" y="465"/>
                  </a:lnTo>
                  <a:lnTo>
                    <a:pt x="20360" y="0"/>
                  </a:lnTo>
                  <a:lnTo>
                    <a:pt x="6716" y="179"/>
                  </a:lnTo>
                  <a:lnTo>
                    <a:pt x="4120" y="714"/>
                  </a:lnTo>
                  <a:lnTo>
                    <a:pt x="1930" y="2250"/>
                  </a:lnTo>
                  <a:lnTo>
                    <a:pt x="465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5B9B38F9-F07E-6E72-95F4-97C12AAB2560}"/>
                </a:ext>
              </a:extLst>
            </p:cNvPr>
            <p:cNvSpPr/>
            <p:nvPr/>
          </p:nvSpPr>
          <p:spPr>
            <a:xfrm>
              <a:off x="7318069" y="2221168"/>
              <a:ext cx="27587" cy="38374"/>
            </a:xfrm>
            <a:custGeom>
              <a:avLst/>
              <a:gdLst>
                <a:gd name="connsiteX0" fmla="*/ 0 w 27587"/>
                <a:gd name="connsiteY0" fmla="*/ 7097 h 38374"/>
                <a:gd name="connsiteX1" fmla="*/ 321 w 27587"/>
                <a:gd name="connsiteY1" fmla="*/ 31636 h 38374"/>
                <a:gd name="connsiteX2" fmla="*/ 857 w 27587"/>
                <a:gd name="connsiteY2" fmla="*/ 34255 h 38374"/>
                <a:gd name="connsiteX3" fmla="*/ 2369 w 27587"/>
                <a:gd name="connsiteY3" fmla="*/ 36446 h 38374"/>
                <a:gd name="connsiteX4" fmla="*/ 4607 w 27587"/>
                <a:gd name="connsiteY4" fmla="*/ 37875 h 38374"/>
                <a:gd name="connsiteX5" fmla="*/ 7239 w 27587"/>
                <a:gd name="connsiteY5" fmla="*/ 38375 h 38374"/>
                <a:gd name="connsiteX6" fmla="*/ 20860 w 27587"/>
                <a:gd name="connsiteY6" fmla="*/ 38184 h 38374"/>
                <a:gd name="connsiteX7" fmla="*/ 23467 w 27587"/>
                <a:gd name="connsiteY7" fmla="*/ 37624 h 38374"/>
                <a:gd name="connsiteX8" fmla="*/ 25646 w 27587"/>
                <a:gd name="connsiteY8" fmla="*/ 36148 h 38374"/>
                <a:gd name="connsiteX9" fmla="*/ 27122 w 27587"/>
                <a:gd name="connsiteY9" fmla="*/ 33897 h 38374"/>
                <a:gd name="connsiteX10" fmla="*/ 27587 w 27587"/>
                <a:gd name="connsiteY10" fmla="*/ 31278 h 38374"/>
                <a:gd name="connsiteX11" fmla="*/ 27266 w 27587"/>
                <a:gd name="connsiteY11" fmla="*/ 6727 h 38374"/>
                <a:gd name="connsiteX12" fmla="*/ 26730 w 27587"/>
                <a:gd name="connsiteY12" fmla="*/ 4120 h 38374"/>
                <a:gd name="connsiteX13" fmla="*/ 25194 w 27587"/>
                <a:gd name="connsiteY13" fmla="*/ 1941 h 38374"/>
                <a:gd name="connsiteX14" fmla="*/ 22979 w 27587"/>
                <a:gd name="connsiteY14" fmla="*/ 465 h 38374"/>
                <a:gd name="connsiteX15" fmla="*/ 20360 w 27587"/>
                <a:gd name="connsiteY15" fmla="*/ 0 h 38374"/>
                <a:gd name="connsiteX16" fmla="*/ 6739 w 27587"/>
                <a:gd name="connsiteY16" fmla="*/ 179 h 38374"/>
                <a:gd name="connsiteX17" fmla="*/ 4120 w 27587"/>
                <a:gd name="connsiteY17" fmla="*/ 714 h 38374"/>
                <a:gd name="connsiteX18" fmla="*/ 1917 w 27587"/>
                <a:gd name="connsiteY18" fmla="*/ 2250 h 38374"/>
                <a:gd name="connsiteX19" fmla="*/ 465 w 27587"/>
                <a:gd name="connsiteY19" fmla="*/ 4465 h 38374"/>
                <a:gd name="connsiteX20" fmla="*/ 0 w 27587"/>
                <a:gd name="connsiteY20" fmla="*/ 7096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7" h="38374">
                  <a:moveTo>
                    <a:pt x="0" y="7097"/>
                  </a:moveTo>
                  <a:lnTo>
                    <a:pt x="321" y="31636"/>
                  </a:lnTo>
                  <a:lnTo>
                    <a:pt x="857" y="34255"/>
                  </a:lnTo>
                  <a:lnTo>
                    <a:pt x="2369" y="36446"/>
                  </a:lnTo>
                  <a:lnTo>
                    <a:pt x="4607" y="37875"/>
                  </a:lnTo>
                  <a:lnTo>
                    <a:pt x="7239" y="38375"/>
                  </a:lnTo>
                  <a:lnTo>
                    <a:pt x="20860" y="38184"/>
                  </a:lnTo>
                  <a:lnTo>
                    <a:pt x="23467" y="37624"/>
                  </a:lnTo>
                  <a:lnTo>
                    <a:pt x="25646" y="36148"/>
                  </a:lnTo>
                  <a:lnTo>
                    <a:pt x="27122" y="33897"/>
                  </a:lnTo>
                  <a:lnTo>
                    <a:pt x="27587" y="31278"/>
                  </a:lnTo>
                  <a:lnTo>
                    <a:pt x="27266" y="6727"/>
                  </a:lnTo>
                  <a:lnTo>
                    <a:pt x="26730" y="4120"/>
                  </a:lnTo>
                  <a:lnTo>
                    <a:pt x="25194" y="1941"/>
                  </a:lnTo>
                  <a:lnTo>
                    <a:pt x="22979" y="465"/>
                  </a:lnTo>
                  <a:lnTo>
                    <a:pt x="20360" y="0"/>
                  </a:lnTo>
                  <a:lnTo>
                    <a:pt x="6739" y="179"/>
                  </a:lnTo>
                  <a:lnTo>
                    <a:pt x="4120" y="714"/>
                  </a:lnTo>
                  <a:lnTo>
                    <a:pt x="1917" y="2250"/>
                  </a:lnTo>
                  <a:lnTo>
                    <a:pt x="465" y="4465"/>
                  </a:lnTo>
                  <a:lnTo>
                    <a:pt x="0" y="70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874AE3BA-5596-AE5B-2937-03A430326B9E}"/>
                </a:ext>
              </a:extLst>
            </p:cNvPr>
            <p:cNvSpPr/>
            <p:nvPr/>
          </p:nvSpPr>
          <p:spPr>
            <a:xfrm>
              <a:off x="7209126" y="2236849"/>
              <a:ext cx="27408" cy="24134"/>
            </a:xfrm>
            <a:custGeom>
              <a:avLst/>
              <a:gdLst>
                <a:gd name="connsiteX0" fmla="*/ 0 w 27408"/>
                <a:gd name="connsiteY0" fmla="*/ 6585 h 24134"/>
                <a:gd name="connsiteX1" fmla="*/ 142 w 27408"/>
                <a:gd name="connsiteY1" fmla="*/ 17395 h 24134"/>
                <a:gd name="connsiteX2" fmla="*/ 678 w 27408"/>
                <a:gd name="connsiteY2" fmla="*/ 20015 h 24134"/>
                <a:gd name="connsiteX3" fmla="*/ 2190 w 27408"/>
                <a:gd name="connsiteY3" fmla="*/ 22206 h 24134"/>
                <a:gd name="connsiteX4" fmla="*/ 4428 w 27408"/>
                <a:gd name="connsiteY4" fmla="*/ 23634 h 24134"/>
                <a:gd name="connsiteX5" fmla="*/ 7024 w 27408"/>
                <a:gd name="connsiteY5" fmla="*/ 24134 h 24134"/>
                <a:gd name="connsiteX6" fmla="*/ 20681 w 27408"/>
                <a:gd name="connsiteY6" fmla="*/ 23944 h 24134"/>
                <a:gd name="connsiteX7" fmla="*/ 23288 w 27408"/>
                <a:gd name="connsiteY7" fmla="*/ 23384 h 24134"/>
                <a:gd name="connsiteX8" fmla="*/ 25467 w 27408"/>
                <a:gd name="connsiteY8" fmla="*/ 21907 h 24134"/>
                <a:gd name="connsiteX9" fmla="*/ 26943 w 27408"/>
                <a:gd name="connsiteY9" fmla="*/ 19657 h 24134"/>
                <a:gd name="connsiteX10" fmla="*/ 27408 w 27408"/>
                <a:gd name="connsiteY10" fmla="*/ 17038 h 24134"/>
                <a:gd name="connsiteX11" fmla="*/ 27181 w 27408"/>
                <a:gd name="connsiteY11" fmla="*/ 0 h 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408" h="24134">
                  <a:moveTo>
                    <a:pt x="0" y="6585"/>
                  </a:moveTo>
                  <a:lnTo>
                    <a:pt x="142" y="17395"/>
                  </a:lnTo>
                  <a:lnTo>
                    <a:pt x="678" y="20015"/>
                  </a:lnTo>
                  <a:lnTo>
                    <a:pt x="2190" y="22206"/>
                  </a:lnTo>
                  <a:lnTo>
                    <a:pt x="4428" y="23634"/>
                  </a:lnTo>
                  <a:lnTo>
                    <a:pt x="7024" y="24134"/>
                  </a:lnTo>
                  <a:lnTo>
                    <a:pt x="20681" y="23944"/>
                  </a:lnTo>
                  <a:lnTo>
                    <a:pt x="23288" y="23384"/>
                  </a:lnTo>
                  <a:lnTo>
                    <a:pt x="25467" y="21907"/>
                  </a:lnTo>
                  <a:lnTo>
                    <a:pt x="26943" y="19657"/>
                  </a:lnTo>
                  <a:lnTo>
                    <a:pt x="27408" y="17038"/>
                  </a:lnTo>
                  <a:lnTo>
                    <a:pt x="27181" y="0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D84846F7-7242-DE23-D217-EB66DD902ECE}"/>
                </a:ext>
              </a:extLst>
            </p:cNvPr>
            <p:cNvSpPr/>
            <p:nvPr/>
          </p:nvSpPr>
          <p:spPr>
            <a:xfrm>
              <a:off x="7263526" y="2224121"/>
              <a:ext cx="27575" cy="36135"/>
            </a:xfrm>
            <a:custGeom>
              <a:avLst/>
              <a:gdLst>
                <a:gd name="connsiteX0" fmla="*/ 0 w 27575"/>
                <a:gd name="connsiteY0" fmla="*/ 6156 h 36135"/>
                <a:gd name="connsiteX1" fmla="*/ 309 w 27575"/>
                <a:gd name="connsiteY1" fmla="*/ 29409 h 36135"/>
                <a:gd name="connsiteX2" fmla="*/ 846 w 27575"/>
                <a:gd name="connsiteY2" fmla="*/ 32016 h 36135"/>
                <a:gd name="connsiteX3" fmla="*/ 2358 w 27575"/>
                <a:gd name="connsiteY3" fmla="*/ 34219 h 36135"/>
                <a:gd name="connsiteX4" fmla="*/ 4596 w 27575"/>
                <a:gd name="connsiteY4" fmla="*/ 35648 h 36135"/>
                <a:gd name="connsiteX5" fmla="*/ 7215 w 27575"/>
                <a:gd name="connsiteY5" fmla="*/ 36135 h 36135"/>
                <a:gd name="connsiteX6" fmla="*/ 20837 w 27575"/>
                <a:gd name="connsiteY6" fmla="*/ 35957 h 36135"/>
                <a:gd name="connsiteX7" fmla="*/ 23456 w 27575"/>
                <a:gd name="connsiteY7" fmla="*/ 35397 h 36135"/>
                <a:gd name="connsiteX8" fmla="*/ 25647 w 27575"/>
                <a:gd name="connsiteY8" fmla="*/ 33909 h 36135"/>
                <a:gd name="connsiteX9" fmla="*/ 27075 w 27575"/>
                <a:gd name="connsiteY9" fmla="*/ 31671 h 36135"/>
                <a:gd name="connsiteX10" fmla="*/ 27575 w 27575"/>
                <a:gd name="connsiteY10" fmla="*/ 29039 h 36135"/>
                <a:gd name="connsiteX11" fmla="*/ 27254 w 27575"/>
                <a:gd name="connsiteY11" fmla="*/ 4501 h 36135"/>
                <a:gd name="connsiteX12" fmla="*/ 26766 w 27575"/>
                <a:gd name="connsiteY12" fmla="*/ 2072 h 36135"/>
                <a:gd name="connsiteX13" fmla="*/ 25468 w 27575"/>
                <a:gd name="connsiteY13" fmla="*/ 0 h 3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575" h="36135">
                  <a:moveTo>
                    <a:pt x="0" y="6156"/>
                  </a:moveTo>
                  <a:lnTo>
                    <a:pt x="309" y="29409"/>
                  </a:lnTo>
                  <a:lnTo>
                    <a:pt x="846" y="32016"/>
                  </a:lnTo>
                  <a:lnTo>
                    <a:pt x="2358" y="34219"/>
                  </a:lnTo>
                  <a:lnTo>
                    <a:pt x="4596" y="35648"/>
                  </a:lnTo>
                  <a:lnTo>
                    <a:pt x="7215" y="36135"/>
                  </a:lnTo>
                  <a:lnTo>
                    <a:pt x="20837" y="35957"/>
                  </a:lnTo>
                  <a:lnTo>
                    <a:pt x="23456" y="35397"/>
                  </a:lnTo>
                  <a:lnTo>
                    <a:pt x="25647" y="33909"/>
                  </a:lnTo>
                  <a:lnTo>
                    <a:pt x="27075" y="31671"/>
                  </a:lnTo>
                  <a:lnTo>
                    <a:pt x="27575" y="29039"/>
                  </a:lnTo>
                  <a:lnTo>
                    <a:pt x="27254" y="4501"/>
                  </a:lnTo>
                  <a:lnTo>
                    <a:pt x="26766" y="2072"/>
                  </a:lnTo>
                  <a:lnTo>
                    <a:pt x="25468" y="0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D4D20B6F-4399-979E-125F-D836F1B75C54}"/>
                </a:ext>
              </a:extLst>
            </p:cNvPr>
            <p:cNvSpPr/>
            <p:nvPr/>
          </p:nvSpPr>
          <p:spPr>
            <a:xfrm>
              <a:off x="7154881" y="2250006"/>
              <a:ext cx="27098" cy="11692"/>
            </a:xfrm>
            <a:custGeom>
              <a:avLst/>
              <a:gdLst>
                <a:gd name="connsiteX0" fmla="*/ 0 w 27098"/>
                <a:gd name="connsiteY0" fmla="*/ 6525 h 11692"/>
                <a:gd name="connsiteX1" fmla="*/ 524 w 27098"/>
                <a:gd name="connsiteY1" fmla="*/ 7942 h 11692"/>
                <a:gd name="connsiteX2" fmla="*/ 1714 w 27098"/>
                <a:gd name="connsiteY2" fmla="*/ 9597 h 11692"/>
                <a:gd name="connsiteX3" fmla="*/ 2465 w 27098"/>
                <a:gd name="connsiteY3" fmla="*/ 10263 h 11692"/>
                <a:gd name="connsiteX4" fmla="*/ 4489 w 27098"/>
                <a:gd name="connsiteY4" fmla="*/ 11359 h 11692"/>
                <a:gd name="connsiteX5" fmla="*/ 6716 w 27098"/>
                <a:gd name="connsiteY5" fmla="*/ 11692 h 11692"/>
                <a:gd name="connsiteX6" fmla="*/ 20360 w 27098"/>
                <a:gd name="connsiteY6" fmla="*/ 11514 h 11692"/>
                <a:gd name="connsiteX7" fmla="*/ 22967 w 27098"/>
                <a:gd name="connsiteY7" fmla="*/ 10954 h 11692"/>
                <a:gd name="connsiteX8" fmla="*/ 25146 w 27098"/>
                <a:gd name="connsiteY8" fmla="*/ 9466 h 11692"/>
                <a:gd name="connsiteX9" fmla="*/ 26599 w 27098"/>
                <a:gd name="connsiteY9" fmla="*/ 7227 h 11692"/>
                <a:gd name="connsiteX10" fmla="*/ 27099 w 27098"/>
                <a:gd name="connsiteY10" fmla="*/ 4596 h 11692"/>
                <a:gd name="connsiteX11" fmla="*/ 27042 w 27098"/>
                <a:gd name="connsiteY11" fmla="*/ 0 h 1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098" h="11692">
                  <a:moveTo>
                    <a:pt x="0" y="6525"/>
                  </a:moveTo>
                  <a:lnTo>
                    <a:pt x="524" y="7942"/>
                  </a:lnTo>
                  <a:lnTo>
                    <a:pt x="1714" y="9597"/>
                  </a:lnTo>
                  <a:lnTo>
                    <a:pt x="2465" y="10263"/>
                  </a:lnTo>
                  <a:lnTo>
                    <a:pt x="4489" y="11359"/>
                  </a:lnTo>
                  <a:lnTo>
                    <a:pt x="6716" y="11692"/>
                  </a:lnTo>
                  <a:lnTo>
                    <a:pt x="20360" y="11514"/>
                  </a:lnTo>
                  <a:lnTo>
                    <a:pt x="22967" y="10954"/>
                  </a:lnTo>
                  <a:lnTo>
                    <a:pt x="25146" y="9466"/>
                  </a:lnTo>
                  <a:lnTo>
                    <a:pt x="26599" y="7227"/>
                  </a:lnTo>
                  <a:lnTo>
                    <a:pt x="27099" y="4596"/>
                  </a:lnTo>
                  <a:lnTo>
                    <a:pt x="27042" y="0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AD9F26CE-39DD-7B9F-3F9B-FF374BC6E903}"/>
                </a:ext>
              </a:extLst>
            </p:cNvPr>
            <p:cNvSpPr/>
            <p:nvPr/>
          </p:nvSpPr>
          <p:spPr>
            <a:xfrm>
              <a:off x="7372634" y="2220442"/>
              <a:ext cx="27587" cy="38373"/>
            </a:xfrm>
            <a:custGeom>
              <a:avLst/>
              <a:gdLst>
                <a:gd name="connsiteX0" fmla="*/ 1 w 27587"/>
                <a:gd name="connsiteY0" fmla="*/ 7097 h 38373"/>
                <a:gd name="connsiteX1" fmla="*/ 323 w 27587"/>
                <a:gd name="connsiteY1" fmla="*/ 31647 h 38373"/>
                <a:gd name="connsiteX2" fmla="*/ 858 w 27587"/>
                <a:gd name="connsiteY2" fmla="*/ 34255 h 38373"/>
                <a:gd name="connsiteX3" fmla="*/ 2370 w 27587"/>
                <a:gd name="connsiteY3" fmla="*/ 36457 h 38373"/>
                <a:gd name="connsiteX4" fmla="*/ 4608 w 27587"/>
                <a:gd name="connsiteY4" fmla="*/ 37886 h 38373"/>
                <a:gd name="connsiteX5" fmla="*/ 7240 w 27587"/>
                <a:gd name="connsiteY5" fmla="*/ 38374 h 38373"/>
                <a:gd name="connsiteX6" fmla="*/ 20860 w 27587"/>
                <a:gd name="connsiteY6" fmla="*/ 38196 h 38373"/>
                <a:gd name="connsiteX7" fmla="*/ 23468 w 27587"/>
                <a:gd name="connsiteY7" fmla="*/ 37636 h 38373"/>
                <a:gd name="connsiteX8" fmla="*/ 25671 w 27587"/>
                <a:gd name="connsiteY8" fmla="*/ 36147 h 38373"/>
                <a:gd name="connsiteX9" fmla="*/ 27123 w 27587"/>
                <a:gd name="connsiteY9" fmla="*/ 33909 h 38373"/>
                <a:gd name="connsiteX10" fmla="*/ 27587 w 27587"/>
                <a:gd name="connsiteY10" fmla="*/ 31278 h 38373"/>
                <a:gd name="connsiteX11" fmla="*/ 27266 w 27587"/>
                <a:gd name="connsiteY11" fmla="*/ 6739 h 38373"/>
                <a:gd name="connsiteX12" fmla="*/ 26730 w 27587"/>
                <a:gd name="connsiteY12" fmla="*/ 4131 h 38373"/>
                <a:gd name="connsiteX13" fmla="*/ 25218 w 27587"/>
                <a:gd name="connsiteY13" fmla="*/ 1953 h 38373"/>
                <a:gd name="connsiteX14" fmla="*/ 22979 w 27587"/>
                <a:gd name="connsiteY14" fmla="*/ 476 h 38373"/>
                <a:gd name="connsiteX15" fmla="*/ 20348 w 27587"/>
                <a:gd name="connsiteY15" fmla="*/ 0 h 38373"/>
                <a:gd name="connsiteX16" fmla="*/ 6727 w 27587"/>
                <a:gd name="connsiteY16" fmla="*/ 191 h 38373"/>
                <a:gd name="connsiteX17" fmla="*/ 4120 w 27587"/>
                <a:gd name="connsiteY17" fmla="*/ 727 h 38373"/>
                <a:gd name="connsiteX18" fmla="*/ 1917 w 27587"/>
                <a:gd name="connsiteY18" fmla="*/ 2263 h 38373"/>
                <a:gd name="connsiteX19" fmla="*/ 465 w 27587"/>
                <a:gd name="connsiteY19" fmla="*/ 4477 h 38373"/>
                <a:gd name="connsiteX20" fmla="*/ 0 w 27587"/>
                <a:gd name="connsiteY20" fmla="*/ 7097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7" h="38373">
                  <a:moveTo>
                    <a:pt x="1" y="7097"/>
                  </a:moveTo>
                  <a:lnTo>
                    <a:pt x="323" y="31647"/>
                  </a:lnTo>
                  <a:lnTo>
                    <a:pt x="858" y="34255"/>
                  </a:lnTo>
                  <a:lnTo>
                    <a:pt x="2370" y="36457"/>
                  </a:lnTo>
                  <a:lnTo>
                    <a:pt x="4608" y="37886"/>
                  </a:lnTo>
                  <a:lnTo>
                    <a:pt x="7240" y="38374"/>
                  </a:lnTo>
                  <a:lnTo>
                    <a:pt x="20860" y="38196"/>
                  </a:lnTo>
                  <a:lnTo>
                    <a:pt x="23468" y="37636"/>
                  </a:lnTo>
                  <a:lnTo>
                    <a:pt x="25671" y="36147"/>
                  </a:lnTo>
                  <a:lnTo>
                    <a:pt x="27123" y="33909"/>
                  </a:lnTo>
                  <a:lnTo>
                    <a:pt x="27587" y="31278"/>
                  </a:lnTo>
                  <a:lnTo>
                    <a:pt x="27266" y="6739"/>
                  </a:lnTo>
                  <a:lnTo>
                    <a:pt x="26730" y="4131"/>
                  </a:lnTo>
                  <a:lnTo>
                    <a:pt x="25218" y="1953"/>
                  </a:lnTo>
                  <a:lnTo>
                    <a:pt x="22979" y="476"/>
                  </a:lnTo>
                  <a:lnTo>
                    <a:pt x="20348" y="0"/>
                  </a:lnTo>
                  <a:lnTo>
                    <a:pt x="6727" y="191"/>
                  </a:lnTo>
                  <a:lnTo>
                    <a:pt x="4120" y="727"/>
                  </a:lnTo>
                  <a:lnTo>
                    <a:pt x="1917" y="2263"/>
                  </a:lnTo>
                  <a:lnTo>
                    <a:pt x="465" y="4477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23CCC3DB-DEBB-9FC8-90AB-47F3E29572C4}"/>
                </a:ext>
              </a:extLst>
            </p:cNvPr>
            <p:cNvSpPr/>
            <p:nvPr/>
          </p:nvSpPr>
          <p:spPr>
            <a:xfrm>
              <a:off x="7427189" y="2219728"/>
              <a:ext cx="27597" cy="38373"/>
            </a:xfrm>
            <a:custGeom>
              <a:avLst/>
              <a:gdLst>
                <a:gd name="connsiteX0" fmla="*/ 6739 w 27597"/>
                <a:gd name="connsiteY0" fmla="*/ 179 h 38373"/>
                <a:gd name="connsiteX1" fmla="*/ 20360 w 27597"/>
                <a:gd name="connsiteY1" fmla="*/ 0 h 38373"/>
                <a:gd name="connsiteX2" fmla="*/ 22979 w 27597"/>
                <a:gd name="connsiteY2" fmla="*/ 465 h 38373"/>
                <a:gd name="connsiteX3" fmla="*/ 25229 w 27597"/>
                <a:gd name="connsiteY3" fmla="*/ 1941 h 38373"/>
                <a:gd name="connsiteX4" fmla="*/ 26741 w 27597"/>
                <a:gd name="connsiteY4" fmla="*/ 4120 h 38373"/>
                <a:gd name="connsiteX5" fmla="*/ 27277 w 27597"/>
                <a:gd name="connsiteY5" fmla="*/ 6727 h 38373"/>
                <a:gd name="connsiteX6" fmla="*/ 27598 w 27597"/>
                <a:gd name="connsiteY6" fmla="*/ 31278 h 38373"/>
                <a:gd name="connsiteX7" fmla="*/ 27134 w 27597"/>
                <a:gd name="connsiteY7" fmla="*/ 33897 h 38373"/>
                <a:gd name="connsiteX8" fmla="*/ 25681 w 27597"/>
                <a:gd name="connsiteY8" fmla="*/ 36136 h 38373"/>
                <a:gd name="connsiteX9" fmla="*/ 23479 w 27597"/>
                <a:gd name="connsiteY9" fmla="*/ 37624 h 38373"/>
                <a:gd name="connsiteX10" fmla="*/ 20859 w 27597"/>
                <a:gd name="connsiteY10" fmla="*/ 38183 h 38373"/>
                <a:gd name="connsiteX11" fmla="*/ 7239 w 27597"/>
                <a:gd name="connsiteY11" fmla="*/ 38374 h 38373"/>
                <a:gd name="connsiteX12" fmla="*/ 4619 w 27597"/>
                <a:gd name="connsiteY12" fmla="*/ 37874 h 38373"/>
                <a:gd name="connsiteX13" fmla="*/ 2381 w 27597"/>
                <a:gd name="connsiteY13" fmla="*/ 36445 h 38373"/>
                <a:gd name="connsiteX14" fmla="*/ 869 w 27597"/>
                <a:gd name="connsiteY14" fmla="*/ 34242 h 38373"/>
                <a:gd name="connsiteX15" fmla="*/ 333 w 27597"/>
                <a:gd name="connsiteY15" fmla="*/ 31635 h 38373"/>
                <a:gd name="connsiteX16" fmla="*/ 0 w 27597"/>
                <a:gd name="connsiteY16" fmla="*/ 7096 h 38373"/>
                <a:gd name="connsiteX17" fmla="*/ 476 w 27597"/>
                <a:gd name="connsiteY17" fmla="*/ 4465 h 38373"/>
                <a:gd name="connsiteX18" fmla="*/ 1929 w 27597"/>
                <a:gd name="connsiteY18" fmla="*/ 2250 h 38373"/>
                <a:gd name="connsiteX19" fmla="*/ 4120 w 27597"/>
                <a:gd name="connsiteY19" fmla="*/ 714 h 38373"/>
                <a:gd name="connsiteX20" fmla="*/ 6739 w 27597"/>
                <a:gd name="connsiteY20" fmla="*/ 178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7" h="38373">
                  <a:moveTo>
                    <a:pt x="6739" y="179"/>
                  </a:moveTo>
                  <a:lnTo>
                    <a:pt x="20360" y="0"/>
                  </a:lnTo>
                  <a:lnTo>
                    <a:pt x="22979" y="465"/>
                  </a:lnTo>
                  <a:lnTo>
                    <a:pt x="25229" y="1941"/>
                  </a:lnTo>
                  <a:lnTo>
                    <a:pt x="26741" y="4120"/>
                  </a:lnTo>
                  <a:lnTo>
                    <a:pt x="27277" y="6727"/>
                  </a:lnTo>
                  <a:lnTo>
                    <a:pt x="27598" y="31278"/>
                  </a:lnTo>
                  <a:lnTo>
                    <a:pt x="27134" y="33897"/>
                  </a:lnTo>
                  <a:lnTo>
                    <a:pt x="25681" y="36136"/>
                  </a:lnTo>
                  <a:lnTo>
                    <a:pt x="23479" y="37624"/>
                  </a:lnTo>
                  <a:lnTo>
                    <a:pt x="20859" y="38183"/>
                  </a:lnTo>
                  <a:lnTo>
                    <a:pt x="7239" y="38374"/>
                  </a:lnTo>
                  <a:lnTo>
                    <a:pt x="4619" y="37874"/>
                  </a:lnTo>
                  <a:lnTo>
                    <a:pt x="2381" y="36445"/>
                  </a:lnTo>
                  <a:lnTo>
                    <a:pt x="869" y="34242"/>
                  </a:lnTo>
                  <a:lnTo>
                    <a:pt x="333" y="31635"/>
                  </a:lnTo>
                  <a:lnTo>
                    <a:pt x="0" y="7096"/>
                  </a:lnTo>
                  <a:lnTo>
                    <a:pt x="476" y="4465"/>
                  </a:lnTo>
                  <a:lnTo>
                    <a:pt x="1929" y="2250"/>
                  </a:lnTo>
                  <a:lnTo>
                    <a:pt x="4120" y="714"/>
                  </a:lnTo>
                  <a:lnTo>
                    <a:pt x="6739" y="178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3E7044F9-2968-F204-9966-9CA3B2447F82}"/>
                </a:ext>
              </a:extLst>
            </p:cNvPr>
            <p:cNvSpPr/>
            <p:nvPr/>
          </p:nvSpPr>
          <p:spPr>
            <a:xfrm>
              <a:off x="7372635" y="2220443"/>
              <a:ext cx="27586" cy="38373"/>
            </a:xfrm>
            <a:custGeom>
              <a:avLst/>
              <a:gdLst>
                <a:gd name="connsiteX0" fmla="*/ 20693 w 27586"/>
                <a:gd name="connsiteY0" fmla="*/ 0 h 38373"/>
                <a:gd name="connsiteX1" fmla="*/ 23217 w 27586"/>
                <a:gd name="connsiteY1" fmla="*/ 571 h 38373"/>
                <a:gd name="connsiteX2" fmla="*/ 25324 w 27586"/>
                <a:gd name="connsiteY2" fmla="*/ 2060 h 38373"/>
                <a:gd name="connsiteX3" fmla="*/ 26753 w 27586"/>
                <a:gd name="connsiteY3" fmla="*/ 4203 h 38373"/>
                <a:gd name="connsiteX4" fmla="*/ 27266 w 27586"/>
                <a:gd name="connsiteY4" fmla="*/ 6739 h 38373"/>
                <a:gd name="connsiteX5" fmla="*/ 27587 w 27586"/>
                <a:gd name="connsiteY5" fmla="*/ 31278 h 38373"/>
                <a:gd name="connsiteX6" fmla="*/ 27123 w 27586"/>
                <a:gd name="connsiteY6" fmla="*/ 33909 h 38373"/>
                <a:gd name="connsiteX7" fmla="*/ 25670 w 27586"/>
                <a:gd name="connsiteY7" fmla="*/ 36147 h 38373"/>
                <a:gd name="connsiteX8" fmla="*/ 23467 w 27586"/>
                <a:gd name="connsiteY8" fmla="*/ 37636 h 38373"/>
                <a:gd name="connsiteX9" fmla="*/ 20860 w 27586"/>
                <a:gd name="connsiteY9" fmla="*/ 38196 h 38373"/>
                <a:gd name="connsiteX10" fmla="*/ 7239 w 27586"/>
                <a:gd name="connsiteY10" fmla="*/ 38374 h 38373"/>
                <a:gd name="connsiteX11" fmla="*/ 4608 w 27586"/>
                <a:gd name="connsiteY11" fmla="*/ 37886 h 38373"/>
                <a:gd name="connsiteX12" fmla="*/ 2370 w 27586"/>
                <a:gd name="connsiteY12" fmla="*/ 36457 h 38373"/>
                <a:gd name="connsiteX13" fmla="*/ 858 w 27586"/>
                <a:gd name="connsiteY13" fmla="*/ 34255 h 38373"/>
                <a:gd name="connsiteX14" fmla="*/ 322 w 27586"/>
                <a:gd name="connsiteY14" fmla="*/ 31647 h 38373"/>
                <a:gd name="connsiteX15" fmla="*/ 0 w 27586"/>
                <a:gd name="connsiteY15" fmla="*/ 7097 h 38373"/>
                <a:gd name="connsiteX16" fmla="*/ 751 w 27586"/>
                <a:gd name="connsiteY16" fmla="*/ 3858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586" h="38373">
                  <a:moveTo>
                    <a:pt x="20693" y="0"/>
                  </a:moveTo>
                  <a:lnTo>
                    <a:pt x="23217" y="571"/>
                  </a:lnTo>
                  <a:lnTo>
                    <a:pt x="25324" y="2060"/>
                  </a:lnTo>
                  <a:lnTo>
                    <a:pt x="26753" y="4203"/>
                  </a:lnTo>
                  <a:lnTo>
                    <a:pt x="27266" y="6739"/>
                  </a:lnTo>
                  <a:lnTo>
                    <a:pt x="27587" y="31278"/>
                  </a:lnTo>
                  <a:lnTo>
                    <a:pt x="27123" y="33909"/>
                  </a:lnTo>
                  <a:lnTo>
                    <a:pt x="25670" y="36147"/>
                  </a:lnTo>
                  <a:lnTo>
                    <a:pt x="23467" y="37636"/>
                  </a:lnTo>
                  <a:lnTo>
                    <a:pt x="20860" y="38196"/>
                  </a:lnTo>
                  <a:lnTo>
                    <a:pt x="7239" y="38374"/>
                  </a:lnTo>
                  <a:lnTo>
                    <a:pt x="4608" y="37886"/>
                  </a:lnTo>
                  <a:lnTo>
                    <a:pt x="2370" y="36457"/>
                  </a:lnTo>
                  <a:lnTo>
                    <a:pt x="858" y="34255"/>
                  </a:lnTo>
                  <a:lnTo>
                    <a:pt x="322" y="31647"/>
                  </a:lnTo>
                  <a:lnTo>
                    <a:pt x="0" y="7097"/>
                  </a:lnTo>
                  <a:lnTo>
                    <a:pt x="751" y="3858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1CC30F07-8987-2C0F-59A8-9EA11986AFF6}"/>
                </a:ext>
              </a:extLst>
            </p:cNvPr>
            <p:cNvSpPr/>
            <p:nvPr/>
          </p:nvSpPr>
          <p:spPr>
            <a:xfrm>
              <a:off x="7318163" y="2229729"/>
              <a:ext cx="27491" cy="29813"/>
            </a:xfrm>
            <a:custGeom>
              <a:avLst/>
              <a:gdLst>
                <a:gd name="connsiteX0" fmla="*/ 27195 w 27491"/>
                <a:gd name="connsiteY0" fmla="*/ 0 h 29813"/>
                <a:gd name="connsiteX1" fmla="*/ 27492 w 27491"/>
                <a:gd name="connsiteY1" fmla="*/ 22717 h 29813"/>
                <a:gd name="connsiteX2" fmla="*/ 27027 w 27491"/>
                <a:gd name="connsiteY2" fmla="*/ 25336 h 29813"/>
                <a:gd name="connsiteX3" fmla="*/ 25551 w 27491"/>
                <a:gd name="connsiteY3" fmla="*/ 27587 h 29813"/>
                <a:gd name="connsiteX4" fmla="*/ 23372 w 27491"/>
                <a:gd name="connsiteY4" fmla="*/ 29063 h 29813"/>
                <a:gd name="connsiteX5" fmla="*/ 20764 w 27491"/>
                <a:gd name="connsiteY5" fmla="*/ 29623 h 29813"/>
                <a:gd name="connsiteX6" fmla="*/ 7144 w 27491"/>
                <a:gd name="connsiteY6" fmla="*/ 29814 h 29813"/>
                <a:gd name="connsiteX7" fmla="*/ 4513 w 27491"/>
                <a:gd name="connsiteY7" fmla="*/ 29314 h 29813"/>
                <a:gd name="connsiteX8" fmla="*/ 2274 w 27491"/>
                <a:gd name="connsiteY8" fmla="*/ 27885 h 29813"/>
                <a:gd name="connsiteX9" fmla="*/ 762 w 27491"/>
                <a:gd name="connsiteY9" fmla="*/ 25694 h 29813"/>
                <a:gd name="connsiteX10" fmla="*/ 227 w 27491"/>
                <a:gd name="connsiteY10" fmla="*/ 23075 h 29813"/>
                <a:gd name="connsiteX11" fmla="*/ 0 w 27491"/>
                <a:gd name="connsiteY11" fmla="*/ 5275 h 2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491" h="29813">
                  <a:moveTo>
                    <a:pt x="27195" y="0"/>
                  </a:moveTo>
                  <a:lnTo>
                    <a:pt x="27492" y="22717"/>
                  </a:lnTo>
                  <a:lnTo>
                    <a:pt x="27027" y="25336"/>
                  </a:lnTo>
                  <a:lnTo>
                    <a:pt x="25551" y="27587"/>
                  </a:lnTo>
                  <a:lnTo>
                    <a:pt x="23372" y="29063"/>
                  </a:lnTo>
                  <a:lnTo>
                    <a:pt x="20764" y="29623"/>
                  </a:lnTo>
                  <a:lnTo>
                    <a:pt x="7144" y="29814"/>
                  </a:lnTo>
                  <a:lnTo>
                    <a:pt x="4513" y="29314"/>
                  </a:lnTo>
                  <a:lnTo>
                    <a:pt x="2274" y="27885"/>
                  </a:lnTo>
                  <a:lnTo>
                    <a:pt x="762" y="25694"/>
                  </a:lnTo>
                  <a:lnTo>
                    <a:pt x="227" y="23075"/>
                  </a:lnTo>
                  <a:lnTo>
                    <a:pt x="0" y="527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161AEA31-922E-4AD4-AF81-B91919F91049}"/>
                </a:ext>
              </a:extLst>
            </p:cNvPr>
            <p:cNvSpPr/>
            <p:nvPr/>
          </p:nvSpPr>
          <p:spPr>
            <a:xfrm>
              <a:off x="7263728" y="2240255"/>
              <a:ext cx="27372" cy="20002"/>
            </a:xfrm>
            <a:custGeom>
              <a:avLst/>
              <a:gdLst>
                <a:gd name="connsiteX0" fmla="*/ 27206 w 27372"/>
                <a:gd name="connsiteY0" fmla="*/ 0 h 20002"/>
                <a:gd name="connsiteX1" fmla="*/ 27372 w 27372"/>
                <a:gd name="connsiteY1" fmla="*/ 12906 h 20002"/>
                <a:gd name="connsiteX2" fmla="*/ 26872 w 27372"/>
                <a:gd name="connsiteY2" fmla="*/ 15538 h 20002"/>
                <a:gd name="connsiteX3" fmla="*/ 25444 w 27372"/>
                <a:gd name="connsiteY3" fmla="*/ 17776 h 20002"/>
                <a:gd name="connsiteX4" fmla="*/ 23253 w 27372"/>
                <a:gd name="connsiteY4" fmla="*/ 19264 h 20002"/>
                <a:gd name="connsiteX5" fmla="*/ 20634 w 27372"/>
                <a:gd name="connsiteY5" fmla="*/ 19824 h 20002"/>
                <a:gd name="connsiteX6" fmla="*/ 7013 w 27372"/>
                <a:gd name="connsiteY6" fmla="*/ 20003 h 20002"/>
                <a:gd name="connsiteX7" fmla="*/ 4393 w 27372"/>
                <a:gd name="connsiteY7" fmla="*/ 19515 h 20002"/>
                <a:gd name="connsiteX8" fmla="*/ 2155 w 27372"/>
                <a:gd name="connsiteY8" fmla="*/ 18086 h 20002"/>
                <a:gd name="connsiteX9" fmla="*/ 643 w 27372"/>
                <a:gd name="connsiteY9" fmla="*/ 15883 h 20002"/>
                <a:gd name="connsiteX10" fmla="*/ 106 w 27372"/>
                <a:gd name="connsiteY10" fmla="*/ 13276 h 20002"/>
                <a:gd name="connsiteX11" fmla="*/ 0 w 27372"/>
                <a:gd name="connsiteY11" fmla="*/ 5287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72" h="20002">
                  <a:moveTo>
                    <a:pt x="27206" y="0"/>
                  </a:moveTo>
                  <a:lnTo>
                    <a:pt x="27372" y="12906"/>
                  </a:lnTo>
                  <a:lnTo>
                    <a:pt x="26872" y="15538"/>
                  </a:lnTo>
                  <a:lnTo>
                    <a:pt x="25444" y="17776"/>
                  </a:lnTo>
                  <a:lnTo>
                    <a:pt x="23253" y="19264"/>
                  </a:lnTo>
                  <a:lnTo>
                    <a:pt x="20634" y="19824"/>
                  </a:lnTo>
                  <a:lnTo>
                    <a:pt x="7013" y="20003"/>
                  </a:lnTo>
                  <a:lnTo>
                    <a:pt x="4393" y="19515"/>
                  </a:lnTo>
                  <a:lnTo>
                    <a:pt x="2155" y="18086"/>
                  </a:lnTo>
                  <a:lnTo>
                    <a:pt x="643" y="15883"/>
                  </a:lnTo>
                  <a:lnTo>
                    <a:pt x="106" y="13276"/>
                  </a:lnTo>
                  <a:lnTo>
                    <a:pt x="0" y="528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6180C8F4-7359-3E7D-E14D-93A540367267}"/>
                </a:ext>
              </a:extLst>
            </p:cNvPr>
            <p:cNvSpPr/>
            <p:nvPr/>
          </p:nvSpPr>
          <p:spPr>
            <a:xfrm>
              <a:off x="7209509" y="2250792"/>
              <a:ext cx="27028" cy="10192"/>
            </a:xfrm>
            <a:custGeom>
              <a:avLst/>
              <a:gdLst>
                <a:gd name="connsiteX0" fmla="*/ 26990 w 27028"/>
                <a:gd name="connsiteY0" fmla="*/ 0 h 10192"/>
                <a:gd name="connsiteX1" fmla="*/ 27028 w 27028"/>
                <a:gd name="connsiteY1" fmla="*/ 3096 h 10192"/>
                <a:gd name="connsiteX2" fmla="*/ 26563 w 27028"/>
                <a:gd name="connsiteY2" fmla="*/ 5715 h 10192"/>
                <a:gd name="connsiteX3" fmla="*/ 25087 w 27028"/>
                <a:gd name="connsiteY3" fmla="*/ 7965 h 10192"/>
                <a:gd name="connsiteX4" fmla="*/ 22908 w 27028"/>
                <a:gd name="connsiteY4" fmla="*/ 9442 h 10192"/>
                <a:gd name="connsiteX5" fmla="*/ 20301 w 27028"/>
                <a:gd name="connsiteY5" fmla="*/ 10002 h 10192"/>
                <a:gd name="connsiteX6" fmla="*/ 6644 w 27028"/>
                <a:gd name="connsiteY6" fmla="*/ 10192 h 10192"/>
                <a:gd name="connsiteX7" fmla="*/ 4453 w 27028"/>
                <a:gd name="connsiteY7" fmla="*/ 9848 h 10192"/>
                <a:gd name="connsiteX8" fmla="*/ 2477 w 27028"/>
                <a:gd name="connsiteY8" fmla="*/ 8847 h 10192"/>
                <a:gd name="connsiteX9" fmla="*/ 1762 w 27028"/>
                <a:gd name="connsiteY9" fmla="*/ 8193 h 10192"/>
                <a:gd name="connsiteX10" fmla="*/ 571 w 27028"/>
                <a:gd name="connsiteY10" fmla="*/ 6598 h 10192"/>
                <a:gd name="connsiteX11" fmla="*/ 0 w 27028"/>
                <a:gd name="connsiteY11" fmla="*/ 5228 h 10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028" h="10192">
                  <a:moveTo>
                    <a:pt x="26990" y="0"/>
                  </a:moveTo>
                  <a:lnTo>
                    <a:pt x="27028" y="3096"/>
                  </a:lnTo>
                  <a:lnTo>
                    <a:pt x="26563" y="5715"/>
                  </a:lnTo>
                  <a:lnTo>
                    <a:pt x="25087" y="7965"/>
                  </a:lnTo>
                  <a:lnTo>
                    <a:pt x="22908" y="9442"/>
                  </a:lnTo>
                  <a:lnTo>
                    <a:pt x="20301" y="10002"/>
                  </a:lnTo>
                  <a:lnTo>
                    <a:pt x="6644" y="10192"/>
                  </a:lnTo>
                  <a:lnTo>
                    <a:pt x="4453" y="9848"/>
                  </a:lnTo>
                  <a:lnTo>
                    <a:pt x="2477" y="8847"/>
                  </a:lnTo>
                  <a:lnTo>
                    <a:pt x="1762" y="8193"/>
                  </a:lnTo>
                  <a:lnTo>
                    <a:pt x="571" y="6598"/>
                  </a:lnTo>
                  <a:lnTo>
                    <a:pt x="0" y="5228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B5213199-413A-8147-7743-3B2F6563C076}"/>
                </a:ext>
              </a:extLst>
            </p:cNvPr>
            <p:cNvSpPr/>
            <p:nvPr/>
          </p:nvSpPr>
          <p:spPr>
            <a:xfrm>
              <a:off x="5250108" y="2248469"/>
              <a:ext cx="27598" cy="38374"/>
            </a:xfrm>
            <a:custGeom>
              <a:avLst/>
              <a:gdLst>
                <a:gd name="connsiteX0" fmla="*/ 0 w 27598"/>
                <a:gd name="connsiteY0" fmla="*/ 7097 h 38374"/>
                <a:gd name="connsiteX1" fmla="*/ 321 w 27598"/>
                <a:gd name="connsiteY1" fmla="*/ 31647 h 38374"/>
                <a:gd name="connsiteX2" fmla="*/ 857 w 27598"/>
                <a:gd name="connsiteY2" fmla="*/ 34255 h 38374"/>
                <a:gd name="connsiteX3" fmla="*/ 2369 w 27598"/>
                <a:gd name="connsiteY3" fmla="*/ 36457 h 38374"/>
                <a:gd name="connsiteX4" fmla="*/ 4608 w 27598"/>
                <a:gd name="connsiteY4" fmla="*/ 37886 h 38374"/>
                <a:gd name="connsiteX5" fmla="*/ 7215 w 27598"/>
                <a:gd name="connsiteY5" fmla="*/ 38375 h 38374"/>
                <a:gd name="connsiteX6" fmla="*/ 20860 w 27598"/>
                <a:gd name="connsiteY6" fmla="*/ 38196 h 38374"/>
                <a:gd name="connsiteX7" fmla="*/ 23467 w 27598"/>
                <a:gd name="connsiteY7" fmla="*/ 37636 h 38374"/>
                <a:gd name="connsiteX8" fmla="*/ 25670 w 27598"/>
                <a:gd name="connsiteY8" fmla="*/ 36147 h 38374"/>
                <a:gd name="connsiteX9" fmla="*/ 27122 w 27598"/>
                <a:gd name="connsiteY9" fmla="*/ 33909 h 38374"/>
                <a:gd name="connsiteX10" fmla="*/ 27599 w 27598"/>
                <a:gd name="connsiteY10" fmla="*/ 31278 h 38374"/>
                <a:gd name="connsiteX11" fmla="*/ 27265 w 27598"/>
                <a:gd name="connsiteY11" fmla="*/ 6739 h 38374"/>
                <a:gd name="connsiteX12" fmla="*/ 26729 w 27598"/>
                <a:gd name="connsiteY12" fmla="*/ 4131 h 38374"/>
                <a:gd name="connsiteX13" fmla="*/ 25217 w 27598"/>
                <a:gd name="connsiteY13" fmla="*/ 1952 h 38374"/>
                <a:gd name="connsiteX14" fmla="*/ 22979 w 27598"/>
                <a:gd name="connsiteY14" fmla="*/ 476 h 38374"/>
                <a:gd name="connsiteX15" fmla="*/ 20359 w 27598"/>
                <a:gd name="connsiteY15" fmla="*/ 0 h 38374"/>
                <a:gd name="connsiteX16" fmla="*/ 6703 w 27598"/>
                <a:gd name="connsiteY16" fmla="*/ 190 h 38374"/>
                <a:gd name="connsiteX17" fmla="*/ 4119 w 27598"/>
                <a:gd name="connsiteY17" fmla="*/ 727 h 38374"/>
                <a:gd name="connsiteX18" fmla="*/ 1916 w 27598"/>
                <a:gd name="connsiteY18" fmla="*/ 2263 h 38374"/>
                <a:gd name="connsiteX19" fmla="*/ 464 w 27598"/>
                <a:gd name="connsiteY19" fmla="*/ 4477 h 38374"/>
                <a:gd name="connsiteX20" fmla="*/ 0 w 27598"/>
                <a:gd name="connsiteY20" fmla="*/ 7097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8" h="38374">
                  <a:moveTo>
                    <a:pt x="0" y="7097"/>
                  </a:moveTo>
                  <a:lnTo>
                    <a:pt x="321" y="31647"/>
                  </a:lnTo>
                  <a:lnTo>
                    <a:pt x="857" y="34255"/>
                  </a:lnTo>
                  <a:lnTo>
                    <a:pt x="2369" y="36457"/>
                  </a:lnTo>
                  <a:lnTo>
                    <a:pt x="4608" y="37886"/>
                  </a:lnTo>
                  <a:lnTo>
                    <a:pt x="7215" y="38375"/>
                  </a:lnTo>
                  <a:lnTo>
                    <a:pt x="20860" y="38196"/>
                  </a:lnTo>
                  <a:lnTo>
                    <a:pt x="23467" y="37636"/>
                  </a:lnTo>
                  <a:lnTo>
                    <a:pt x="25670" y="36147"/>
                  </a:lnTo>
                  <a:lnTo>
                    <a:pt x="27122" y="33909"/>
                  </a:lnTo>
                  <a:lnTo>
                    <a:pt x="27599" y="31278"/>
                  </a:lnTo>
                  <a:lnTo>
                    <a:pt x="27265" y="6739"/>
                  </a:lnTo>
                  <a:lnTo>
                    <a:pt x="26729" y="4131"/>
                  </a:lnTo>
                  <a:lnTo>
                    <a:pt x="25217" y="1952"/>
                  </a:lnTo>
                  <a:lnTo>
                    <a:pt x="22979" y="476"/>
                  </a:lnTo>
                  <a:lnTo>
                    <a:pt x="20359" y="0"/>
                  </a:lnTo>
                  <a:lnTo>
                    <a:pt x="6703" y="190"/>
                  </a:lnTo>
                  <a:lnTo>
                    <a:pt x="4119" y="727"/>
                  </a:lnTo>
                  <a:lnTo>
                    <a:pt x="1916" y="2263"/>
                  </a:lnTo>
                  <a:lnTo>
                    <a:pt x="464" y="4477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626B8E31-7BDA-A82C-4CA5-330B9023D5F6}"/>
                </a:ext>
              </a:extLst>
            </p:cNvPr>
            <p:cNvSpPr/>
            <p:nvPr/>
          </p:nvSpPr>
          <p:spPr>
            <a:xfrm>
              <a:off x="5140987" y="2249922"/>
              <a:ext cx="27586" cy="38361"/>
            </a:xfrm>
            <a:custGeom>
              <a:avLst/>
              <a:gdLst>
                <a:gd name="connsiteX0" fmla="*/ 0 w 27586"/>
                <a:gd name="connsiteY0" fmla="*/ 7084 h 38361"/>
                <a:gd name="connsiteX1" fmla="*/ 321 w 27586"/>
                <a:gd name="connsiteY1" fmla="*/ 31635 h 38361"/>
                <a:gd name="connsiteX2" fmla="*/ 858 w 27586"/>
                <a:gd name="connsiteY2" fmla="*/ 34242 h 38361"/>
                <a:gd name="connsiteX3" fmla="*/ 2369 w 27586"/>
                <a:gd name="connsiteY3" fmla="*/ 36445 h 38361"/>
                <a:gd name="connsiteX4" fmla="*/ 4608 w 27586"/>
                <a:gd name="connsiteY4" fmla="*/ 37874 h 38361"/>
                <a:gd name="connsiteX5" fmla="*/ 7203 w 27586"/>
                <a:gd name="connsiteY5" fmla="*/ 38361 h 38361"/>
                <a:gd name="connsiteX6" fmla="*/ 20860 w 27586"/>
                <a:gd name="connsiteY6" fmla="*/ 38183 h 38361"/>
                <a:gd name="connsiteX7" fmla="*/ 23467 w 27586"/>
                <a:gd name="connsiteY7" fmla="*/ 37623 h 38361"/>
                <a:gd name="connsiteX8" fmla="*/ 25646 w 27586"/>
                <a:gd name="connsiteY8" fmla="*/ 36135 h 38361"/>
                <a:gd name="connsiteX9" fmla="*/ 27122 w 27586"/>
                <a:gd name="connsiteY9" fmla="*/ 33897 h 38361"/>
                <a:gd name="connsiteX10" fmla="*/ 27586 w 27586"/>
                <a:gd name="connsiteY10" fmla="*/ 31265 h 38361"/>
                <a:gd name="connsiteX11" fmla="*/ 27265 w 27586"/>
                <a:gd name="connsiteY11" fmla="*/ 6727 h 38361"/>
                <a:gd name="connsiteX12" fmla="*/ 26730 w 27586"/>
                <a:gd name="connsiteY12" fmla="*/ 4119 h 38361"/>
                <a:gd name="connsiteX13" fmla="*/ 25194 w 27586"/>
                <a:gd name="connsiteY13" fmla="*/ 1940 h 38361"/>
                <a:gd name="connsiteX14" fmla="*/ 22980 w 27586"/>
                <a:gd name="connsiteY14" fmla="*/ 464 h 38361"/>
                <a:gd name="connsiteX15" fmla="*/ 20348 w 27586"/>
                <a:gd name="connsiteY15" fmla="*/ 0 h 38361"/>
                <a:gd name="connsiteX16" fmla="*/ 6704 w 27586"/>
                <a:gd name="connsiteY16" fmla="*/ 178 h 38361"/>
                <a:gd name="connsiteX17" fmla="*/ 4120 w 27586"/>
                <a:gd name="connsiteY17" fmla="*/ 714 h 38361"/>
                <a:gd name="connsiteX18" fmla="*/ 1918 w 27586"/>
                <a:gd name="connsiteY18" fmla="*/ 2250 h 38361"/>
                <a:gd name="connsiteX19" fmla="*/ 465 w 27586"/>
                <a:gd name="connsiteY19" fmla="*/ 4465 h 38361"/>
                <a:gd name="connsiteX20" fmla="*/ 0 w 27586"/>
                <a:gd name="connsiteY20" fmla="*/ 7084 h 3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61">
                  <a:moveTo>
                    <a:pt x="0" y="7084"/>
                  </a:moveTo>
                  <a:lnTo>
                    <a:pt x="321" y="31635"/>
                  </a:lnTo>
                  <a:lnTo>
                    <a:pt x="858" y="34242"/>
                  </a:lnTo>
                  <a:lnTo>
                    <a:pt x="2369" y="36445"/>
                  </a:lnTo>
                  <a:lnTo>
                    <a:pt x="4608" y="37874"/>
                  </a:lnTo>
                  <a:lnTo>
                    <a:pt x="7203" y="38361"/>
                  </a:lnTo>
                  <a:lnTo>
                    <a:pt x="20860" y="38183"/>
                  </a:lnTo>
                  <a:lnTo>
                    <a:pt x="23467" y="37623"/>
                  </a:lnTo>
                  <a:lnTo>
                    <a:pt x="25646" y="36135"/>
                  </a:lnTo>
                  <a:lnTo>
                    <a:pt x="27122" y="33897"/>
                  </a:lnTo>
                  <a:lnTo>
                    <a:pt x="27586" y="31265"/>
                  </a:lnTo>
                  <a:lnTo>
                    <a:pt x="27265" y="6727"/>
                  </a:lnTo>
                  <a:lnTo>
                    <a:pt x="26730" y="4119"/>
                  </a:lnTo>
                  <a:lnTo>
                    <a:pt x="25194" y="1940"/>
                  </a:lnTo>
                  <a:lnTo>
                    <a:pt x="22980" y="464"/>
                  </a:lnTo>
                  <a:lnTo>
                    <a:pt x="20348" y="0"/>
                  </a:lnTo>
                  <a:lnTo>
                    <a:pt x="6704" y="178"/>
                  </a:lnTo>
                  <a:lnTo>
                    <a:pt x="4120" y="714"/>
                  </a:lnTo>
                  <a:lnTo>
                    <a:pt x="1918" y="2250"/>
                  </a:lnTo>
                  <a:lnTo>
                    <a:pt x="465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AF268722-C1B0-819A-2977-49BB7F2B8441}"/>
                </a:ext>
              </a:extLst>
            </p:cNvPr>
            <p:cNvSpPr/>
            <p:nvPr/>
          </p:nvSpPr>
          <p:spPr>
            <a:xfrm>
              <a:off x="5359240" y="2247029"/>
              <a:ext cx="27586" cy="38374"/>
            </a:xfrm>
            <a:custGeom>
              <a:avLst/>
              <a:gdLst>
                <a:gd name="connsiteX0" fmla="*/ 0 w 27586"/>
                <a:gd name="connsiteY0" fmla="*/ 7097 h 38374"/>
                <a:gd name="connsiteX1" fmla="*/ 321 w 27586"/>
                <a:gd name="connsiteY1" fmla="*/ 31647 h 38374"/>
                <a:gd name="connsiteX2" fmla="*/ 857 w 27586"/>
                <a:gd name="connsiteY2" fmla="*/ 34255 h 38374"/>
                <a:gd name="connsiteX3" fmla="*/ 2369 w 27586"/>
                <a:gd name="connsiteY3" fmla="*/ 36458 h 38374"/>
                <a:gd name="connsiteX4" fmla="*/ 4608 w 27586"/>
                <a:gd name="connsiteY4" fmla="*/ 37886 h 38374"/>
                <a:gd name="connsiteX5" fmla="*/ 7227 w 27586"/>
                <a:gd name="connsiteY5" fmla="*/ 38375 h 38374"/>
                <a:gd name="connsiteX6" fmla="*/ 20848 w 27586"/>
                <a:gd name="connsiteY6" fmla="*/ 38196 h 38374"/>
                <a:gd name="connsiteX7" fmla="*/ 23467 w 27586"/>
                <a:gd name="connsiteY7" fmla="*/ 37636 h 38374"/>
                <a:gd name="connsiteX8" fmla="*/ 25670 w 27586"/>
                <a:gd name="connsiteY8" fmla="*/ 36147 h 38374"/>
                <a:gd name="connsiteX9" fmla="*/ 27111 w 27586"/>
                <a:gd name="connsiteY9" fmla="*/ 33909 h 38374"/>
                <a:gd name="connsiteX10" fmla="*/ 27587 w 27586"/>
                <a:gd name="connsiteY10" fmla="*/ 31278 h 38374"/>
                <a:gd name="connsiteX11" fmla="*/ 27266 w 27586"/>
                <a:gd name="connsiteY11" fmla="*/ 6739 h 38374"/>
                <a:gd name="connsiteX12" fmla="*/ 26718 w 27586"/>
                <a:gd name="connsiteY12" fmla="*/ 4131 h 38374"/>
                <a:gd name="connsiteX13" fmla="*/ 25218 w 27586"/>
                <a:gd name="connsiteY13" fmla="*/ 1953 h 38374"/>
                <a:gd name="connsiteX14" fmla="*/ 22968 w 27586"/>
                <a:gd name="connsiteY14" fmla="*/ 476 h 38374"/>
                <a:gd name="connsiteX15" fmla="*/ 20348 w 27586"/>
                <a:gd name="connsiteY15" fmla="*/ 0 h 38374"/>
                <a:gd name="connsiteX16" fmla="*/ 6727 w 27586"/>
                <a:gd name="connsiteY16" fmla="*/ 191 h 38374"/>
                <a:gd name="connsiteX17" fmla="*/ 4108 w 27586"/>
                <a:gd name="connsiteY17" fmla="*/ 727 h 38374"/>
                <a:gd name="connsiteX18" fmla="*/ 1917 w 27586"/>
                <a:gd name="connsiteY18" fmla="*/ 2263 h 38374"/>
                <a:gd name="connsiteX19" fmla="*/ 465 w 27586"/>
                <a:gd name="connsiteY19" fmla="*/ 4477 h 38374"/>
                <a:gd name="connsiteX20" fmla="*/ 0 w 27586"/>
                <a:gd name="connsiteY20" fmla="*/ 7097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74">
                  <a:moveTo>
                    <a:pt x="0" y="7097"/>
                  </a:moveTo>
                  <a:lnTo>
                    <a:pt x="321" y="31647"/>
                  </a:lnTo>
                  <a:lnTo>
                    <a:pt x="857" y="34255"/>
                  </a:lnTo>
                  <a:lnTo>
                    <a:pt x="2369" y="36458"/>
                  </a:lnTo>
                  <a:lnTo>
                    <a:pt x="4608" y="37886"/>
                  </a:lnTo>
                  <a:lnTo>
                    <a:pt x="7227" y="38375"/>
                  </a:lnTo>
                  <a:lnTo>
                    <a:pt x="20848" y="38196"/>
                  </a:lnTo>
                  <a:lnTo>
                    <a:pt x="23467" y="37636"/>
                  </a:lnTo>
                  <a:lnTo>
                    <a:pt x="25670" y="36147"/>
                  </a:lnTo>
                  <a:lnTo>
                    <a:pt x="27111" y="33909"/>
                  </a:lnTo>
                  <a:lnTo>
                    <a:pt x="27587" y="31278"/>
                  </a:lnTo>
                  <a:lnTo>
                    <a:pt x="27266" y="6739"/>
                  </a:lnTo>
                  <a:lnTo>
                    <a:pt x="26718" y="4131"/>
                  </a:lnTo>
                  <a:lnTo>
                    <a:pt x="25218" y="1953"/>
                  </a:lnTo>
                  <a:lnTo>
                    <a:pt x="22968" y="476"/>
                  </a:lnTo>
                  <a:lnTo>
                    <a:pt x="20348" y="0"/>
                  </a:lnTo>
                  <a:lnTo>
                    <a:pt x="6727" y="191"/>
                  </a:lnTo>
                  <a:lnTo>
                    <a:pt x="4108" y="727"/>
                  </a:lnTo>
                  <a:lnTo>
                    <a:pt x="1917" y="2263"/>
                  </a:lnTo>
                  <a:lnTo>
                    <a:pt x="465" y="4477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F11ACE19-5994-839C-7015-8D1869E9A49D}"/>
                </a:ext>
              </a:extLst>
            </p:cNvPr>
            <p:cNvSpPr/>
            <p:nvPr/>
          </p:nvSpPr>
          <p:spPr>
            <a:xfrm>
              <a:off x="5413794" y="2246314"/>
              <a:ext cx="27586" cy="38374"/>
            </a:xfrm>
            <a:custGeom>
              <a:avLst/>
              <a:gdLst>
                <a:gd name="connsiteX0" fmla="*/ 1 w 27586"/>
                <a:gd name="connsiteY0" fmla="*/ 7097 h 38374"/>
                <a:gd name="connsiteX1" fmla="*/ 321 w 27586"/>
                <a:gd name="connsiteY1" fmla="*/ 31636 h 38374"/>
                <a:gd name="connsiteX2" fmla="*/ 869 w 27586"/>
                <a:gd name="connsiteY2" fmla="*/ 34243 h 38374"/>
                <a:gd name="connsiteX3" fmla="*/ 2393 w 27586"/>
                <a:gd name="connsiteY3" fmla="*/ 36446 h 38374"/>
                <a:gd name="connsiteX4" fmla="*/ 4608 w 27586"/>
                <a:gd name="connsiteY4" fmla="*/ 37875 h 38374"/>
                <a:gd name="connsiteX5" fmla="*/ 7239 w 27586"/>
                <a:gd name="connsiteY5" fmla="*/ 38375 h 38374"/>
                <a:gd name="connsiteX6" fmla="*/ 20884 w 27586"/>
                <a:gd name="connsiteY6" fmla="*/ 38184 h 38374"/>
                <a:gd name="connsiteX7" fmla="*/ 23467 w 27586"/>
                <a:gd name="connsiteY7" fmla="*/ 37624 h 38374"/>
                <a:gd name="connsiteX8" fmla="*/ 25670 w 27586"/>
                <a:gd name="connsiteY8" fmla="*/ 36136 h 38374"/>
                <a:gd name="connsiteX9" fmla="*/ 27122 w 27586"/>
                <a:gd name="connsiteY9" fmla="*/ 33897 h 38374"/>
                <a:gd name="connsiteX10" fmla="*/ 27586 w 27586"/>
                <a:gd name="connsiteY10" fmla="*/ 31278 h 38374"/>
                <a:gd name="connsiteX11" fmla="*/ 27265 w 27586"/>
                <a:gd name="connsiteY11" fmla="*/ 6727 h 38374"/>
                <a:gd name="connsiteX12" fmla="*/ 26729 w 27586"/>
                <a:gd name="connsiteY12" fmla="*/ 4120 h 38374"/>
                <a:gd name="connsiteX13" fmla="*/ 25217 w 27586"/>
                <a:gd name="connsiteY13" fmla="*/ 1941 h 38374"/>
                <a:gd name="connsiteX14" fmla="*/ 22979 w 27586"/>
                <a:gd name="connsiteY14" fmla="*/ 465 h 38374"/>
                <a:gd name="connsiteX15" fmla="*/ 20383 w 27586"/>
                <a:gd name="connsiteY15" fmla="*/ 0 h 38374"/>
                <a:gd name="connsiteX16" fmla="*/ 6739 w 27586"/>
                <a:gd name="connsiteY16" fmla="*/ 179 h 38374"/>
                <a:gd name="connsiteX17" fmla="*/ 4119 w 27586"/>
                <a:gd name="connsiteY17" fmla="*/ 715 h 38374"/>
                <a:gd name="connsiteX18" fmla="*/ 1940 w 27586"/>
                <a:gd name="connsiteY18" fmla="*/ 2251 h 38374"/>
                <a:gd name="connsiteX19" fmla="*/ 464 w 27586"/>
                <a:gd name="connsiteY19" fmla="*/ 4466 h 38374"/>
                <a:gd name="connsiteX20" fmla="*/ 0 w 27586"/>
                <a:gd name="connsiteY20" fmla="*/ 7097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74">
                  <a:moveTo>
                    <a:pt x="1" y="7097"/>
                  </a:moveTo>
                  <a:lnTo>
                    <a:pt x="321" y="31636"/>
                  </a:lnTo>
                  <a:lnTo>
                    <a:pt x="869" y="34243"/>
                  </a:lnTo>
                  <a:lnTo>
                    <a:pt x="2393" y="36446"/>
                  </a:lnTo>
                  <a:lnTo>
                    <a:pt x="4608" y="37875"/>
                  </a:lnTo>
                  <a:lnTo>
                    <a:pt x="7239" y="38375"/>
                  </a:lnTo>
                  <a:lnTo>
                    <a:pt x="20884" y="38184"/>
                  </a:lnTo>
                  <a:lnTo>
                    <a:pt x="23467" y="37624"/>
                  </a:lnTo>
                  <a:lnTo>
                    <a:pt x="25670" y="36136"/>
                  </a:lnTo>
                  <a:lnTo>
                    <a:pt x="27122" y="33897"/>
                  </a:lnTo>
                  <a:lnTo>
                    <a:pt x="27586" y="31278"/>
                  </a:lnTo>
                  <a:lnTo>
                    <a:pt x="27265" y="6727"/>
                  </a:lnTo>
                  <a:lnTo>
                    <a:pt x="26729" y="4120"/>
                  </a:lnTo>
                  <a:lnTo>
                    <a:pt x="25217" y="1941"/>
                  </a:lnTo>
                  <a:lnTo>
                    <a:pt x="22979" y="465"/>
                  </a:lnTo>
                  <a:lnTo>
                    <a:pt x="20383" y="0"/>
                  </a:lnTo>
                  <a:lnTo>
                    <a:pt x="6739" y="179"/>
                  </a:lnTo>
                  <a:lnTo>
                    <a:pt x="4119" y="715"/>
                  </a:lnTo>
                  <a:lnTo>
                    <a:pt x="1940" y="2251"/>
                  </a:lnTo>
                  <a:lnTo>
                    <a:pt x="464" y="4466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DF0F239B-6E51-B5C0-06D6-B73EA24FAB51}"/>
                </a:ext>
              </a:extLst>
            </p:cNvPr>
            <p:cNvSpPr/>
            <p:nvPr/>
          </p:nvSpPr>
          <p:spPr>
            <a:xfrm>
              <a:off x="5768457" y="2241636"/>
              <a:ext cx="27599" cy="38362"/>
            </a:xfrm>
            <a:custGeom>
              <a:avLst/>
              <a:gdLst>
                <a:gd name="connsiteX0" fmla="*/ 1 w 27599"/>
                <a:gd name="connsiteY0" fmla="*/ 7084 h 38362"/>
                <a:gd name="connsiteX1" fmla="*/ 322 w 27599"/>
                <a:gd name="connsiteY1" fmla="*/ 31635 h 38362"/>
                <a:gd name="connsiteX2" fmla="*/ 894 w 27599"/>
                <a:gd name="connsiteY2" fmla="*/ 34242 h 38362"/>
                <a:gd name="connsiteX3" fmla="*/ 2370 w 27599"/>
                <a:gd name="connsiteY3" fmla="*/ 36445 h 38362"/>
                <a:gd name="connsiteX4" fmla="*/ 4620 w 27599"/>
                <a:gd name="connsiteY4" fmla="*/ 37874 h 38362"/>
                <a:gd name="connsiteX5" fmla="*/ 7239 w 27599"/>
                <a:gd name="connsiteY5" fmla="*/ 38362 h 38362"/>
                <a:gd name="connsiteX6" fmla="*/ 20860 w 27599"/>
                <a:gd name="connsiteY6" fmla="*/ 38183 h 38362"/>
                <a:gd name="connsiteX7" fmla="*/ 23468 w 27599"/>
                <a:gd name="connsiteY7" fmla="*/ 37623 h 38362"/>
                <a:gd name="connsiteX8" fmla="*/ 25671 w 27599"/>
                <a:gd name="connsiteY8" fmla="*/ 36135 h 38362"/>
                <a:gd name="connsiteX9" fmla="*/ 27123 w 27599"/>
                <a:gd name="connsiteY9" fmla="*/ 33897 h 38362"/>
                <a:gd name="connsiteX10" fmla="*/ 27599 w 27599"/>
                <a:gd name="connsiteY10" fmla="*/ 31277 h 38362"/>
                <a:gd name="connsiteX11" fmla="*/ 27266 w 27599"/>
                <a:gd name="connsiteY11" fmla="*/ 6726 h 38362"/>
                <a:gd name="connsiteX12" fmla="*/ 26729 w 27599"/>
                <a:gd name="connsiteY12" fmla="*/ 4119 h 38362"/>
                <a:gd name="connsiteX13" fmla="*/ 25217 w 27599"/>
                <a:gd name="connsiteY13" fmla="*/ 1940 h 38362"/>
                <a:gd name="connsiteX14" fmla="*/ 22979 w 27599"/>
                <a:gd name="connsiteY14" fmla="*/ 464 h 38362"/>
                <a:gd name="connsiteX15" fmla="*/ 20360 w 27599"/>
                <a:gd name="connsiteY15" fmla="*/ 0 h 38362"/>
                <a:gd name="connsiteX16" fmla="*/ 6739 w 27599"/>
                <a:gd name="connsiteY16" fmla="*/ 178 h 38362"/>
                <a:gd name="connsiteX17" fmla="*/ 4120 w 27599"/>
                <a:gd name="connsiteY17" fmla="*/ 714 h 38362"/>
                <a:gd name="connsiteX18" fmla="*/ 1917 w 27599"/>
                <a:gd name="connsiteY18" fmla="*/ 2250 h 38362"/>
                <a:gd name="connsiteX19" fmla="*/ 500 w 27599"/>
                <a:gd name="connsiteY19" fmla="*/ 4465 h 38362"/>
                <a:gd name="connsiteX20" fmla="*/ 0 w 27599"/>
                <a:gd name="connsiteY20" fmla="*/ 7084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9" h="38362">
                  <a:moveTo>
                    <a:pt x="1" y="7084"/>
                  </a:moveTo>
                  <a:lnTo>
                    <a:pt x="322" y="31635"/>
                  </a:lnTo>
                  <a:lnTo>
                    <a:pt x="894" y="34242"/>
                  </a:lnTo>
                  <a:lnTo>
                    <a:pt x="2370" y="36445"/>
                  </a:lnTo>
                  <a:lnTo>
                    <a:pt x="4620" y="37874"/>
                  </a:lnTo>
                  <a:lnTo>
                    <a:pt x="7239" y="38362"/>
                  </a:lnTo>
                  <a:lnTo>
                    <a:pt x="20860" y="38183"/>
                  </a:lnTo>
                  <a:lnTo>
                    <a:pt x="23468" y="37623"/>
                  </a:lnTo>
                  <a:lnTo>
                    <a:pt x="25671" y="36135"/>
                  </a:lnTo>
                  <a:lnTo>
                    <a:pt x="27123" y="33897"/>
                  </a:lnTo>
                  <a:lnTo>
                    <a:pt x="27599" y="31277"/>
                  </a:lnTo>
                  <a:lnTo>
                    <a:pt x="27266" y="6726"/>
                  </a:lnTo>
                  <a:lnTo>
                    <a:pt x="26729" y="4119"/>
                  </a:lnTo>
                  <a:lnTo>
                    <a:pt x="25217" y="1940"/>
                  </a:lnTo>
                  <a:lnTo>
                    <a:pt x="22979" y="464"/>
                  </a:lnTo>
                  <a:lnTo>
                    <a:pt x="20360" y="0"/>
                  </a:lnTo>
                  <a:lnTo>
                    <a:pt x="6739" y="178"/>
                  </a:lnTo>
                  <a:lnTo>
                    <a:pt x="4120" y="714"/>
                  </a:lnTo>
                  <a:lnTo>
                    <a:pt x="1917" y="2250"/>
                  </a:lnTo>
                  <a:lnTo>
                    <a:pt x="500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FE98A2C7-8769-BF76-61B9-2EB4D3D965D5}"/>
                </a:ext>
              </a:extLst>
            </p:cNvPr>
            <p:cNvSpPr/>
            <p:nvPr/>
          </p:nvSpPr>
          <p:spPr>
            <a:xfrm>
              <a:off x="5828466" y="2240837"/>
              <a:ext cx="27622" cy="38374"/>
            </a:xfrm>
            <a:custGeom>
              <a:avLst/>
              <a:gdLst>
                <a:gd name="connsiteX0" fmla="*/ 0 w 27622"/>
                <a:gd name="connsiteY0" fmla="*/ 7097 h 38374"/>
                <a:gd name="connsiteX1" fmla="*/ 333 w 27622"/>
                <a:gd name="connsiteY1" fmla="*/ 31636 h 38374"/>
                <a:gd name="connsiteX2" fmla="*/ 893 w 27622"/>
                <a:gd name="connsiteY2" fmla="*/ 34255 h 38374"/>
                <a:gd name="connsiteX3" fmla="*/ 2405 w 27622"/>
                <a:gd name="connsiteY3" fmla="*/ 36446 h 38374"/>
                <a:gd name="connsiteX4" fmla="*/ 4620 w 27622"/>
                <a:gd name="connsiteY4" fmla="*/ 37875 h 38374"/>
                <a:gd name="connsiteX5" fmla="*/ 7239 w 27622"/>
                <a:gd name="connsiteY5" fmla="*/ 38375 h 38374"/>
                <a:gd name="connsiteX6" fmla="*/ 20896 w 27622"/>
                <a:gd name="connsiteY6" fmla="*/ 38184 h 38374"/>
                <a:gd name="connsiteX7" fmla="*/ 23480 w 27622"/>
                <a:gd name="connsiteY7" fmla="*/ 37624 h 38374"/>
                <a:gd name="connsiteX8" fmla="*/ 25682 w 27622"/>
                <a:gd name="connsiteY8" fmla="*/ 36148 h 38374"/>
                <a:gd name="connsiteX9" fmla="*/ 27135 w 27622"/>
                <a:gd name="connsiteY9" fmla="*/ 33897 h 38374"/>
                <a:gd name="connsiteX10" fmla="*/ 27622 w 27622"/>
                <a:gd name="connsiteY10" fmla="*/ 31278 h 38374"/>
                <a:gd name="connsiteX11" fmla="*/ 27302 w 27622"/>
                <a:gd name="connsiteY11" fmla="*/ 6727 h 38374"/>
                <a:gd name="connsiteX12" fmla="*/ 26742 w 27622"/>
                <a:gd name="connsiteY12" fmla="*/ 4120 h 38374"/>
                <a:gd name="connsiteX13" fmla="*/ 25230 w 27622"/>
                <a:gd name="connsiteY13" fmla="*/ 1941 h 38374"/>
                <a:gd name="connsiteX14" fmla="*/ 22992 w 27622"/>
                <a:gd name="connsiteY14" fmla="*/ 465 h 38374"/>
                <a:gd name="connsiteX15" fmla="*/ 20385 w 27622"/>
                <a:gd name="connsiteY15" fmla="*/ 0 h 38374"/>
                <a:gd name="connsiteX16" fmla="*/ 6740 w 27622"/>
                <a:gd name="connsiteY16" fmla="*/ 179 h 38374"/>
                <a:gd name="connsiteX17" fmla="*/ 4132 w 27622"/>
                <a:gd name="connsiteY17" fmla="*/ 714 h 38374"/>
                <a:gd name="connsiteX18" fmla="*/ 1954 w 27622"/>
                <a:gd name="connsiteY18" fmla="*/ 2250 h 38374"/>
                <a:gd name="connsiteX19" fmla="*/ 501 w 27622"/>
                <a:gd name="connsiteY19" fmla="*/ 4465 h 38374"/>
                <a:gd name="connsiteX20" fmla="*/ 1 w 27622"/>
                <a:gd name="connsiteY20" fmla="*/ 7096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74">
                  <a:moveTo>
                    <a:pt x="0" y="7097"/>
                  </a:moveTo>
                  <a:lnTo>
                    <a:pt x="333" y="31636"/>
                  </a:lnTo>
                  <a:lnTo>
                    <a:pt x="893" y="34255"/>
                  </a:lnTo>
                  <a:lnTo>
                    <a:pt x="2405" y="36446"/>
                  </a:lnTo>
                  <a:lnTo>
                    <a:pt x="4620" y="37875"/>
                  </a:lnTo>
                  <a:lnTo>
                    <a:pt x="7239" y="38375"/>
                  </a:lnTo>
                  <a:lnTo>
                    <a:pt x="20896" y="38184"/>
                  </a:lnTo>
                  <a:lnTo>
                    <a:pt x="23480" y="37624"/>
                  </a:lnTo>
                  <a:lnTo>
                    <a:pt x="25682" y="36148"/>
                  </a:lnTo>
                  <a:lnTo>
                    <a:pt x="27135" y="33897"/>
                  </a:lnTo>
                  <a:lnTo>
                    <a:pt x="27622" y="31278"/>
                  </a:lnTo>
                  <a:lnTo>
                    <a:pt x="27302" y="6727"/>
                  </a:lnTo>
                  <a:lnTo>
                    <a:pt x="26742" y="4120"/>
                  </a:lnTo>
                  <a:lnTo>
                    <a:pt x="25230" y="1941"/>
                  </a:lnTo>
                  <a:lnTo>
                    <a:pt x="22992" y="465"/>
                  </a:lnTo>
                  <a:lnTo>
                    <a:pt x="20385" y="0"/>
                  </a:lnTo>
                  <a:lnTo>
                    <a:pt x="6740" y="179"/>
                  </a:lnTo>
                  <a:lnTo>
                    <a:pt x="4132" y="714"/>
                  </a:lnTo>
                  <a:lnTo>
                    <a:pt x="1954" y="2250"/>
                  </a:lnTo>
                  <a:lnTo>
                    <a:pt x="501" y="4465"/>
                  </a:lnTo>
                  <a:lnTo>
                    <a:pt x="1" y="70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833F602C-7398-F8F4-E011-5AC8EC4D85E2}"/>
                </a:ext>
              </a:extLst>
            </p:cNvPr>
            <p:cNvSpPr/>
            <p:nvPr/>
          </p:nvSpPr>
          <p:spPr>
            <a:xfrm>
              <a:off x="5888508" y="2240040"/>
              <a:ext cx="27586" cy="38373"/>
            </a:xfrm>
            <a:custGeom>
              <a:avLst/>
              <a:gdLst>
                <a:gd name="connsiteX0" fmla="*/ 1 w 27586"/>
                <a:gd name="connsiteY0" fmla="*/ 7097 h 38373"/>
                <a:gd name="connsiteX1" fmla="*/ 322 w 27586"/>
                <a:gd name="connsiteY1" fmla="*/ 31647 h 38373"/>
                <a:gd name="connsiteX2" fmla="*/ 857 w 27586"/>
                <a:gd name="connsiteY2" fmla="*/ 34255 h 38373"/>
                <a:gd name="connsiteX3" fmla="*/ 2369 w 27586"/>
                <a:gd name="connsiteY3" fmla="*/ 36457 h 38373"/>
                <a:gd name="connsiteX4" fmla="*/ 4608 w 27586"/>
                <a:gd name="connsiteY4" fmla="*/ 37886 h 38373"/>
                <a:gd name="connsiteX5" fmla="*/ 7215 w 27586"/>
                <a:gd name="connsiteY5" fmla="*/ 38374 h 38373"/>
                <a:gd name="connsiteX6" fmla="*/ 20860 w 27586"/>
                <a:gd name="connsiteY6" fmla="*/ 38196 h 38373"/>
                <a:gd name="connsiteX7" fmla="*/ 23467 w 27586"/>
                <a:gd name="connsiteY7" fmla="*/ 37636 h 38373"/>
                <a:gd name="connsiteX8" fmla="*/ 25646 w 27586"/>
                <a:gd name="connsiteY8" fmla="*/ 36147 h 38373"/>
                <a:gd name="connsiteX9" fmla="*/ 27122 w 27586"/>
                <a:gd name="connsiteY9" fmla="*/ 33909 h 38373"/>
                <a:gd name="connsiteX10" fmla="*/ 27586 w 27586"/>
                <a:gd name="connsiteY10" fmla="*/ 31278 h 38373"/>
                <a:gd name="connsiteX11" fmla="*/ 27265 w 27586"/>
                <a:gd name="connsiteY11" fmla="*/ 6739 h 38373"/>
                <a:gd name="connsiteX12" fmla="*/ 26729 w 27586"/>
                <a:gd name="connsiteY12" fmla="*/ 4131 h 38373"/>
                <a:gd name="connsiteX13" fmla="*/ 25193 w 27586"/>
                <a:gd name="connsiteY13" fmla="*/ 1953 h 38373"/>
                <a:gd name="connsiteX14" fmla="*/ 22979 w 27586"/>
                <a:gd name="connsiteY14" fmla="*/ 476 h 38373"/>
                <a:gd name="connsiteX15" fmla="*/ 20347 w 27586"/>
                <a:gd name="connsiteY15" fmla="*/ 0 h 38373"/>
                <a:gd name="connsiteX16" fmla="*/ 6703 w 27586"/>
                <a:gd name="connsiteY16" fmla="*/ 191 h 38373"/>
                <a:gd name="connsiteX17" fmla="*/ 4119 w 27586"/>
                <a:gd name="connsiteY17" fmla="*/ 727 h 38373"/>
                <a:gd name="connsiteX18" fmla="*/ 1916 w 27586"/>
                <a:gd name="connsiteY18" fmla="*/ 2263 h 38373"/>
                <a:gd name="connsiteX19" fmla="*/ 464 w 27586"/>
                <a:gd name="connsiteY19" fmla="*/ 4477 h 38373"/>
                <a:gd name="connsiteX20" fmla="*/ 0 w 27586"/>
                <a:gd name="connsiteY20" fmla="*/ 7097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73">
                  <a:moveTo>
                    <a:pt x="1" y="7097"/>
                  </a:moveTo>
                  <a:lnTo>
                    <a:pt x="322" y="31647"/>
                  </a:lnTo>
                  <a:lnTo>
                    <a:pt x="857" y="34255"/>
                  </a:lnTo>
                  <a:lnTo>
                    <a:pt x="2369" y="36457"/>
                  </a:lnTo>
                  <a:lnTo>
                    <a:pt x="4608" y="37886"/>
                  </a:lnTo>
                  <a:lnTo>
                    <a:pt x="7215" y="38374"/>
                  </a:lnTo>
                  <a:lnTo>
                    <a:pt x="20860" y="38196"/>
                  </a:lnTo>
                  <a:lnTo>
                    <a:pt x="23467" y="37636"/>
                  </a:lnTo>
                  <a:lnTo>
                    <a:pt x="25646" y="36147"/>
                  </a:lnTo>
                  <a:lnTo>
                    <a:pt x="27122" y="33909"/>
                  </a:lnTo>
                  <a:lnTo>
                    <a:pt x="27586" y="31278"/>
                  </a:lnTo>
                  <a:lnTo>
                    <a:pt x="27265" y="6739"/>
                  </a:lnTo>
                  <a:lnTo>
                    <a:pt x="26729" y="4131"/>
                  </a:lnTo>
                  <a:lnTo>
                    <a:pt x="25193" y="1953"/>
                  </a:lnTo>
                  <a:lnTo>
                    <a:pt x="22979" y="476"/>
                  </a:lnTo>
                  <a:lnTo>
                    <a:pt x="20347" y="0"/>
                  </a:lnTo>
                  <a:lnTo>
                    <a:pt x="6703" y="191"/>
                  </a:lnTo>
                  <a:lnTo>
                    <a:pt x="4119" y="727"/>
                  </a:lnTo>
                  <a:lnTo>
                    <a:pt x="1916" y="2263"/>
                  </a:lnTo>
                  <a:lnTo>
                    <a:pt x="464" y="4477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1FB7175D-DE89-79AA-5CEC-DA793254FC79}"/>
                </a:ext>
              </a:extLst>
            </p:cNvPr>
            <p:cNvSpPr/>
            <p:nvPr/>
          </p:nvSpPr>
          <p:spPr>
            <a:xfrm>
              <a:off x="6008524" y="2238455"/>
              <a:ext cx="27623" cy="38375"/>
            </a:xfrm>
            <a:custGeom>
              <a:avLst/>
              <a:gdLst>
                <a:gd name="connsiteX0" fmla="*/ 0 w 27623"/>
                <a:gd name="connsiteY0" fmla="*/ 7098 h 38375"/>
                <a:gd name="connsiteX1" fmla="*/ 333 w 27623"/>
                <a:gd name="connsiteY1" fmla="*/ 31648 h 38375"/>
                <a:gd name="connsiteX2" fmla="*/ 894 w 27623"/>
                <a:gd name="connsiteY2" fmla="*/ 34256 h 38375"/>
                <a:gd name="connsiteX3" fmla="*/ 2405 w 27623"/>
                <a:gd name="connsiteY3" fmla="*/ 36458 h 38375"/>
                <a:gd name="connsiteX4" fmla="*/ 4620 w 27623"/>
                <a:gd name="connsiteY4" fmla="*/ 37875 h 38375"/>
                <a:gd name="connsiteX5" fmla="*/ 7239 w 27623"/>
                <a:gd name="connsiteY5" fmla="*/ 38375 h 38375"/>
                <a:gd name="connsiteX6" fmla="*/ 20884 w 27623"/>
                <a:gd name="connsiteY6" fmla="*/ 38196 h 38375"/>
                <a:gd name="connsiteX7" fmla="*/ 23504 w 27623"/>
                <a:gd name="connsiteY7" fmla="*/ 37636 h 38375"/>
                <a:gd name="connsiteX8" fmla="*/ 25682 w 27623"/>
                <a:gd name="connsiteY8" fmla="*/ 36148 h 38375"/>
                <a:gd name="connsiteX9" fmla="*/ 27123 w 27623"/>
                <a:gd name="connsiteY9" fmla="*/ 33910 h 38375"/>
                <a:gd name="connsiteX10" fmla="*/ 27623 w 27623"/>
                <a:gd name="connsiteY10" fmla="*/ 31278 h 38375"/>
                <a:gd name="connsiteX11" fmla="*/ 27302 w 27623"/>
                <a:gd name="connsiteY11" fmla="*/ 6739 h 38375"/>
                <a:gd name="connsiteX12" fmla="*/ 26730 w 27623"/>
                <a:gd name="connsiteY12" fmla="*/ 4132 h 38375"/>
                <a:gd name="connsiteX13" fmla="*/ 25230 w 27623"/>
                <a:gd name="connsiteY13" fmla="*/ 1953 h 38375"/>
                <a:gd name="connsiteX14" fmla="*/ 23016 w 27623"/>
                <a:gd name="connsiteY14" fmla="*/ 465 h 38375"/>
                <a:gd name="connsiteX15" fmla="*/ 20385 w 27623"/>
                <a:gd name="connsiteY15" fmla="*/ 0 h 38375"/>
                <a:gd name="connsiteX16" fmla="*/ 6740 w 27623"/>
                <a:gd name="connsiteY16" fmla="*/ 179 h 38375"/>
                <a:gd name="connsiteX17" fmla="*/ 4120 w 27623"/>
                <a:gd name="connsiteY17" fmla="*/ 714 h 38375"/>
                <a:gd name="connsiteX18" fmla="*/ 1954 w 27623"/>
                <a:gd name="connsiteY18" fmla="*/ 2262 h 38375"/>
                <a:gd name="connsiteX19" fmla="*/ 501 w 27623"/>
                <a:gd name="connsiteY19" fmla="*/ 4477 h 38375"/>
                <a:gd name="connsiteX20" fmla="*/ 1 w 27623"/>
                <a:gd name="connsiteY20" fmla="*/ 7096 h 38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3" h="38375">
                  <a:moveTo>
                    <a:pt x="0" y="7098"/>
                  </a:moveTo>
                  <a:lnTo>
                    <a:pt x="333" y="31648"/>
                  </a:lnTo>
                  <a:lnTo>
                    <a:pt x="894" y="34256"/>
                  </a:lnTo>
                  <a:lnTo>
                    <a:pt x="2405" y="36458"/>
                  </a:lnTo>
                  <a:lnTo>
                    <a:pt x="4620" y="37875"/>
                  </a:lnTo>
                  <a:lnTo>
                    <a:pt x="7239" y="38375"/>
                  </a:lnTo>
                  <a:lnTo>
                    <a:pt x="20884" y="38196"/>
                  </a:lnTo>
                  <a:lnTo>
                    <a:pt x="23504" y="37636"/>
                  </a:lnTo>
                  <a:lnTo>
                    <a:pt x="25682" y="36148"/>
                  </a:lnTo>
                  <a:lnTo>
                    <a:pt x="27123" y="33910"/>
                  </a:lnTo>
                  <a:lnTo>
                    <a:pt x="27623" y="31278"/>
                  </a:lnTo>
                  <a:lnTo>
                    <a:pt x="27302" y="6739"/>
                  </a:lnTo>
                  <a:lnTo>
                    <a:pt x="26730" y="4132"/>
                  </a:lnTo>
                  <a:lnTo>
                    <a:pt x="25230" y="1953"/>
                  </a:lnTo>
                  <a:lnTo>
                    <a:pt x="23016" y="465"/>
                  </a:lnTo>
                  <a:lnTo>
                    <a:pt x="20385" y="0"/>
                  </a:lnTo>
                  <a:lnTo>
                    <a:pt x="6740" y="179"/>
                  </a:lnTo>
                  <a:lnTo>
                    <a:pt x="4120" y="714"/>
                  </a:lnTo>
                  <a:lnTo>
                    <a:pt x="1954" y="2262"/>
                  </a:lnTo>
                  <a:lnTo>
                    <a:pt x="501" y="4477"/>
                  </a:lnTo>
                  <a:lnTo>
                    <a:pt x="1" y="70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FD5C962C-1F30-5CDC-D8E7-15444EB6AA48}"/>
                </a:ext>
              </a:extLst>
            </p:cNvPr>
            <p:cNvSpPr/>
            <p:nvPr/>
          </p:nvSpPr>
          <p:spPr>
            <a:xfrm>
              <a:off x="6068567" y="2237670"/>
              <a:ext cx="27586" cy="38362"/>
            </a:xfrm>
            <a:custGeom>
              <a:avLst/>
              <a:gdLst>
                <a:gd name="connsiteX0" fmla="*/ 0 w 27586"/>
                <a:gd name="connsiteY0" fmla="*/ 7085 h 38362"/>
                <a:gd name="connsiteX1" fmla="*/ 321 w 27586"/>
                <a:gd name="connsiteY1" fmla="*/ 31636 h 38362"/>
                <a:gd name="connsiteX2" fmla="*/ 856 w 27586"/>
                <a:gd name="connsiteY2" fmla="*/ 34243 h 38362"/>
                <a:gd name="connsiteX3" fmla="*/ 2368 w 27586"/>
                <a:gd name="connsiteY3" fmla="*/ 36446 h 38362"/>
                <a:gd name="connsiteX4" fmla="*/ 4607 w 27586"/>
                <a:gd name="connsiteY4" fmla="*/ 37875 h 38362"/>
                <a:gd name="connsiteX5" fmla="*/ 7238 w 27586"/>
                <a:gd name="connsiteY5" fmla="*/ 38362 h 38362"/>
                <a:gd name="connsiteX6" fmla="*/ 20859 w 27586"/>
                <a:gd name="connsiteY6" fmla="*/ 38184 h 38362"/>
                <a:gd name="connsiteX7" fmla="*/ 23466 w 27586"/>
                <a:gd name="connsiteY7" fmla="*/ 37624 h 38362"/>
                <a:gd name="connsiteX8" fmla="*/ 25669 w 27586"/>
                <a:gd name="connsiteY8" fmla="*/ 36136 h 38362"/>
                <a:gd name="connsiteX9" fmla="*/ 27098 w 27586"/>
                <a:gd name="connsiteY9" fmla="*/ 33897 h 38362"/>
                <a:gd name="connsiteX10" fmla="*/ 27586 w 27586"/>
                <a:gd name="connsiteY10" fmla="*/ 31278 h 38362"/>
                <a:gd name="connsiteX11" fmla="*/ 27265 w 27586"/>
                <a:gd name="connsiteY11" fmla="*/ 6727 h 38362"/>
                <a:gd name="connsiteX12" fmla="*/ 26705 w 27586"/>
                <a:gd name="connsiteY12" fmla="*/ 4120 h 38362"/>
                <a:gd name="connsiteX13" fmla="*/ 25217 w 27586"/>
                <a:gd name="connsiteY13" fmla="*/ 1941 h 38362"/>
                <a:gd name="connsiteX14" fmla="*/ 22979 w 27586"/>
                <a:gd name="connsiteY14" fmla="*/ 465 h 38362"/>
                <a:gd name="connsiteX15" fmla="*/ 20347 w 27586"/>
                <a:gd name="connsiteY15" fmla="*/ 0 h 38362"/>
                <a:gd name="connsiteX16" fmla="*/ 6727 w 27586"/>
                <a:gd name="connsiteY16" fmla="*/ 179 h 38362"/>
                <a:gd name="connsiteX17" fmla="*/ 4119 w 27586"/>
                <a:gd name="connsiteY17" fmla="*/ 715 h 38362"/>
                <a:gd name="connsiteX18" fmla="*/ 1916 w 27586"/>
                <a:gd name="connsiteY18" fmla="*/ 2251 h 38362"/>
                <a:gd name="connsiteX19" fmla="*/ 464 w 27586"/>
                <a:gd name="connsiteY19" fmla="*/ 4466 h 38362"/>
                <a:gd name="connsiteX20" fmla="*/ 0 w 27586"/>
                <a:gd name="connsiteY20" fmla="*/ 7085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62">
                  <a:moveTo>
                    <a:pt x="0" y="7085"/>
                  </a:moveTo>
                  <a:lnTo>
                    <a:pt x="321" y="31636"/>
                  </a:lnTo>
                  <a:lnTo>
                    <a:pt x="856" y="34243"/>
                  </a:lnTo>
                  <a:lnTo>
                    <a:pt x="2368" y="36446"/>
                  </a:lnTo>
                  <a:lnTo>
                    <a:pt x="4607" y="37875"/>
                  </a:lnTo>
                  <a:lnTo>
                    <a:pt x="7238" y="38362"/>
                  </a:lnTo>
                  <a:lnTo>
                    <a:pt x="20859" y="38184"/>
                  </a:lnTo>
                  <a:lnTo>
                    <a:pt x="23466" y="37624"/>
                  </a:lnTo>
                  <a:lnTo>
                    <a:pt x="25669" y="36136"/>
                  </a:lnTo>
                  <a:lnTo>
                    <a:pt x="27098" y="33897"/>
                  </a:lnTo>
                  <a:lnTo>
                    <a:pt x="27586" y="31278"/>
                  </a:lnTo>
                  <a:lnTo>
                    <a:pt x="27265" y="6727"/>
                  </a:lnTo>
                  <a:lnTo>
                    <a:pt x="26705" y="4120"/>
                  </a:lnTo>
                  <a:lnTo>
                    <a:pt x="25217" y="1941"/>
                  </a:lnTo>
                  <a:lnTo>
                    <a:pt x="22979" y="465"/>
                  </a:lnTo>
                  <a:lnTo>
                    <a:pt x="20347" y="0"/>
                  </a:lnTo>
                  <a:lnTo>
                    <a:pt x="6727" y="179"/>
                  </a:lnTo>
                  <a:lnTo>
                    <a:pt x="4119" y="715"/>
                  </a:lnTo>
                  <a:lnTo>
                    <a:pt x="1916" y="2251"/>
                  </a:lnTo>
                  <a:lnTo>
                    <a:pt x="464" y="4466"/>
                  </a:lnTo>
                  <a:lnTo>
                    <a:pt x="0" y="708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BD41A0F2-40FB-5209-95F1-01311814D64C}"/>
                </a:ext>
              </a:extLst>
            </p:cNvPr>
            <p:cNvSpPr/>
            <p:nvPr/>
          </p:nvSpPr>
          <p:spPr>
            <a:xfrm>
              <a:off x="5948515" y="2239254"/>
              <a:ext cx="27598" cy="38362"/>
            </a:xfrm>
            <a:custGeom>
              <a:avLst/>
              <a:gdLst>
                <a:gd name="connsiteX0" fmla="*/ 1 w 27598"/>
                <a:gd name="connsiteY0" fmla="*/ 7084 h 38362"/>
                <a:gd name="connsiteX1" fmla="*/ 322 w 27598"/>
                <a:gd name="connsiteY1" fmla="*/ 31635 h 38362"/>
                <a:gd name="connsiteX2" fmla="*/ 857 w 27598"/>
                <a:gd name="connsiteY2" fmla="*/ 34242 h 38362"/>
                <a:gd name="connsiteX3" fmla="*/ 2405 w 27598"/>
                <a:gd name="connsiteY3" fmla="*/ 36445 h 38362"/>
                <a:gd name="connsiteX4" fmla="*/ 4620 w 27598"/>
                <a:gd name="connsiteY4" fmla="*/ 37874 h 38362"/>
                <a:gd name="connsiteX5" fmla="*/ 7239 w 27598"/>
                <a:gd name="connsiteY5" fmla="*/ 38362 h 38362"/>
                <a:gd name="connsiteX6" fmla="*/ 20884 w 27598"/>
                <a:gd name="connsiteY6" fmla="*/ 38183 h 38362"/>
                <a:gd name="connsiteX7" fmla="*/ 23467 w 27598"/>
                <a:gd name="connsiteY7" fmla="*/ 37623 h 38362"/>
                <a:gd name="connsiteX8" fmla="*/ 25670 w 27598"/>
                <a:gd name="connsiteY8" fmla="*/ 36135 h 38362"/>
                <a:gd name="connsiteX9" fmla="*/ 27122 w 27598"/>
                <a:gd name="connsiteY9" fmla="*/ 33897 h 38362"/>
                <a:gd name="connsiteX10" fmla="*/ 27599 w 27598"/>
                <a:gd name="connsiteY10" fmla="*/ 31277 h 38362"/>
                <a:gd name="connsiteX11" fmla="*/ 27265 w 27598"/>
                <a:gd name="connsiteY11" fmla="*/ 6726 h 38362"/>
                <a:gd name="connsiteX12" fmla="*/ 26729 w 27598"/>
                <a:gd name="connsiteY12" fmla="*/ 4119 h 38362"/>
                <a:gd name="connsiteX13" fmla="*/ 25217 w 27598"/>
                <a:gd name="connsiteY13" fmla="*/ 1940 h 38362"/>
                <a:gd name="connsiteX14" fmla="*/ 22979 w 27598"/>
                <a:gd name="connsiteY14" fmla="*/ 464 h 38362"/>
                <a:gd name="connsiteX15" fmla="*/ 20383 w 27598"/>
                <a:gd name="connsiteY15" fmla="*/ 0 h 38362"/>
                <a:gd name="connsiteX16" fmla="*/ 6739 w 27598"/>
                <a:gd name="connsiteY16" fmla="*/ 178 h 38362"/>
                <a:gd name="connsiteX17" fmla="*/ 4119 w 27598"/>
                <a:gd name="connsiteY17" fmla="*/ 714 h 38362"/>
                <a:gd name="connsiteX18" fmla="*/ 1952 w 27598"/>
                <a:gd name="connsiteY18" fmla="*/ 2250 h 38362"/>
                <a:gd name="connsiteX19" fmla="*/ 464 w 27598"/>
                <a:gd name="connsiteY19" fmla="*/ 4465 h 38362"/>
                <a:gd name="connsiteX20" fmla="*/ 0 w 27598"/>
                <a:gd name="connsiteY20" fmla="*/ 7084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8" h="38362">
                  <a:moveTo>
                    <a:pt x="1" y="7084"/>
                  </a:moveTo>
                  <a:lnTo>
                    <a:pt x="322" y="31635"/>
                  </a:lnTo>
                  <a:lnTo>
                    <a:pt x="857" y="34242"/>
                  </a:lnTo>
                  <a:lnTo>
                    <a:pt x="2405" y="36445"/>
                  </a:lnTo>
                  <a:lnTo>
                    <a:pt x="4620" y="37874"/>
                  </a:lnTo>
                  <a:lnTo>
                    <a:pt x="7239" y="38362"/>
                  </a:lnTo>
                  <a:lnTo>
                    <a:pt x="20884" y="38183"/>
                  </a:lnTo>
                  <a:lnTo>
                    <a:pt x="23467" y="37623"/>
                  </a:lnTo>
                  <a:lnTo>
                    <a:pt x="25670" y="36135"/>
                  </a:lnTo>
                  <a:lnTo>
                    <a:pt x="27122" y="33897"/>
                  </a:lnTo>
                  <a:lnTo>
                    <a:pt x="27599" y="31277"/>
                  </a:lnTo>
                  <a:lnTo>
                    <a:pt x="27265" y="6726"/>
                  </a:lnTo>
                  <a:lnTo>
                    <a:pt x="26729" y="4119"/>
                  </a:lnTo>
                  <a:lnTo>
                    <a:pt x="25217" y="1940"/>
                  </a:lnTo>
                  <a:lnTo>
                    <a:pt x="22979" y="464"/>
                  </a:lnTo>
                  <a:lnTo>
                    <a:pt x="20383" y="0"/>
                  </a:lnTo>
                  <a:lnTo>
                    <a:pt x="6739" y="178"/>
                  </a:lnTo>
                  <a:lnTo>
                    <a:pt x="4119" y="714"/>
                  </a:lnTo>
                  <a:lnTo>
                    <a:pt x="1952" y="2250"/>
                  </a:lnTo>
                  <a:lnTo>
                    <a:pt x="464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0E22A9E9-6B5E-8FBC-6C62-2D157D750F60}"/>
                </a:ext>
              </a:extLst>
            </p:cNvPr>
            <p:cNvSpPr/>
            <p:nvPr/>
          </p:nvSpPr>
          <p:spPr>
            <a:xfrm>
              <a:off x="6117656" y="2237016"/>
              <a:ext cx="27610" cy="38373"/>
            </a:xfrm>
            <a:custGeom>
              <a:avLst/>
              <a:gdLst>
                <a:gd name="connsiteX0" fmla="*/ 0 w 27610"/>
                <a:gd name="connsiteY0" fmla="*/ 7096 h 38373"/>
                <a:gd name="connsiteX1" fmla="*/ 321 w 27610"/>
                <a:gd name="connsiteY1" fmla="*/ 31647 h 38373"/>
                <a:gd name="connsiteX2" fmla="*/ 880 w 27610"/>
                <a:gd name="connsiteY2" fmla="*/ 34254 h 38373"/>
                <a:gd name="connsiteX3" fmla="*/ 2392 w 27610"/>
                <a:gd name="connsiteY3" fmla="*/ 36457 h 38373"/>
                <a:gd name="connsiteX4" fmla="*/ 4631 w 27610"/>
                <a:gd name="connsiteY4" fmla="*/ 37874 h 38373"/>
                <a:gd name="connsiteX5" fmla="*/ 7238 w 27610"/>
                <a:gd name="connsiteY5" fmla="*/ 38374 h 38373"/>
                <a:gd name="connsiteX6" fmla="*/ 20883 w 27610"/>
                <a:gd name="connsiteY6" fmla="*/ 38196 h 38373"/>
                <a:gd name="connsiteX7" fmla="*/ 23490 w 27610"/>
                <a:gd name="connsiteY7" fmla="*/ 37624 h 38373"/>
                <a:gd name="connsiteX8" fmla="*/ 25669 w 27610"/>
                <a:gd name="connsiteY8" fmla="*/ 36148 h 38373"/>
                <a:gd name="connsiteX9" fmla="*/ 27122 w 27610"/>
                <a:gd name="connsiteY9" fmla="*/ 33909 h 38373"/>
                <a:gd name="connsiteX10" fmla="*/ 27610 w 27610"/>
                <a:gd name="connsiteY10" fmla="*/ 31278 h 38373"/>
                <a:gd name="connsiteX11" fmla="*/ 27289 w 27610"/>
                <a:gd name="connsiteY11" fmla="*/ 6739 h 38373"/>
                <a:gd name="connsiteX12" fmla="*/ 26729 w 27610"/>
                <a:gd name="connsiteY12" fmla="*/ 4132 h 38373"/>
                <a:gd name="connsiteX13" fmla="*/ 25217 w 27610"/>
                <a:gd name="connsiteY13" fmla="*/ 1953 h 38373"/>
                <a:gd name="connsiteX14" fmla="*/ 23002 w 27610"/>
                <a:gd name="connsiteY14" fmla="*/ 465 h 38373"/>
                <a:gd name="connsiteX15" fmla="*/ 20371 w 27610"/>
                <a:gd name="connsiteY15" fmla="*/ 0 h 38373"/>
                <a:gd name="connsiteX16" fmla="*/ 6727 w 27610"/>
                <a:gd name="connsiteY16" fmla="*/ 179 h 38373"/>
                <a:gd name="connsiteX17" fmla="*/ 4143 w 27610"/>
                <a:gd name="connsiteY17" fmla="*/ 715 h 38373"/>
                <a:gd name="connsiteX18" fmla="*/ 1940 w 27610"/>
                <a:gd name="connsiteY18" fmla="*/ 2251 h 38373"/>
                <a:gd name="connsiteX19" fmla="*/ 488 w 27610"/>
                <a:gd name="connsiteY19" fmla="*/ 4478 h 38373"/>
                <a:gd name="connsiteX20" fmla="*/ 0 w 27610"/>
                <a:gd name="connsiteY20" fmla="*/ 7097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10" h="38373">
                  <a:moveTo>
                    <a:pt x="0" y="7096"/>
                  </a:moveTo>
                  <a:lnTo>
                    <a:pt x="321" y="31647"/>
                  </a:lnTo>
                  <a:lnTo>
                    <a:pt x="880" y="34254"/>
                  </a:lnTo>
                  <a:lnTo>
                    <a:pt x="2392" y="36457"/>
                  </a:lnTo>
                  <a:lnTo>
                    <a:pt x="4631" y="37874"/>
                  </a:lnTo>
                  <a:lnTo>
                    <a:pt x="7238" y="38374"/>
                  </a:lnTo>
                  <a:lnTo>
                    <a:pt x="20883" y="38196"/>
                  </a:lnTo>
                  <a:lnTo>
                    <a:pt x="23490" y="37624"/>
                  </a:lnTo>
                  <a:lnTo>
                    <a:pt x="25669" y="36148"/>
                  </a:lnTo>
                  <a:lnTo>
                    <a:pt x="27122" y="33909"/>
                  </a:lnTo>
                  <a:lnTo>
                    <a:pt x="27610" y="31278"/>
                  </a:lnTo>
                  <a:lnTo>
                    <a:pt x="27289" y="6739"/>
                  </a:lnTo>
                  <a:lnTo>
                    <a:pt x="26729" y="4132"/>
                  </a:lnTo>
                  <a:lnTo>
                    <a:pt x="25217" y="1953"/>
                  </a:lnTo>
                  <a:lnTo>
                    <a:pt x="23002" y="465"/>
                  </a:lnTo>
                  <a:lnTo>
                    <a:pt x="20371" y="0"/>
                  </a:lnTo>
                  <a:lnTo>
                    <a:pt x="6727" y="179"/>
                  </a:lnTo>
                  <a:lnTo>
                    <a:pt x="4143" y="715"/>
                  </a:lnTo>
                  <a:lnTo>
                    <a:pt x="1940" y="2251"/>
                  </a:lnTo>
                  <a:lnTo>
                    <a:pt x="488" y="4478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98CC4165-F60E-2CDC-1D68-4CB73B1E5A01}"/>
                </a:ext>
              </a:extLst>
            </p:cNvPr>
            <p:cNvSpPr/>
            <p:nvPr/>
          </p:nvSpPr>
          <p:spPr>
            <a:xfrm>
              <a:off x="6172211" y="2236302"/>
              <a:ext cx="27623" cy="38362"/>
            </a:xfrm>
            <a:custGeom>
              <a:avLst/>
              <a:gdLst>
                <a:gd name="connsiteX0" fmla="*/ 0 w 27623"/>
                <a:gd name="connsiteY0" fmla="*/ 7084 h 38362"/>
                <a:gd name="connsiteX1" fmla="*/ 333 w 27623"/>
                <a:gd name="connsiteY1" fmla="*/ 31635 h 38362"/>
                <a:gd name="connsiteX2" fmla="*/ 894 w 27623"/>
                <a:gd name="connsiteY2" fmla="*/ 34242 h 38362"/>
                <a:gd name="connsiteX3" fmla="*/ 2406 w 27623"/>
                <a:gd name="connsiteY3" fmla="*/ 36445 h 38362"/>
                <a:gd name="connsiteX4" fmla="*/ 4620 w 27623"/>
                <a:gd name="connsiteY4" fmla="*/ 37874 h 38362"/>
                <a:gd name="connsiteX5" fmla="*/ 7239 w 27623"/>
                <a:gd name="connsiteY5" fmla="*/ 38362 h 38362"/>
                <a:gd name="connsiteX6" fmla="*/ 20896 w 27623"/>
                <a:gd name="connsiteY6" fmla="*/ 38183 h 38362"/>
                <a:gd name="connsiteX7" fmla="*/ 23504 w 27623"/>
                <a:gd name="connsiteY7" fmla="*/ 37623 h 38362"/>
                <a:gd name="connsiteX8" fmla="*/ 25670 w 27623"/>
                <a:gd name="connsiteY8" fmla="*/ 36135 h 38362"/>
                <a:gd name="connsiteX9" fmla="*/ 27123 w 27623"/>
                <a:gd name="connsiteY9" fmla="*/ 33897 h 38362"/>
                <a:gd name="connsiteX10" fmla="*/ 27623 w 27623"/>
                <a:gd name="connsiteY10" fmla="*/ 31277 h 38362"/>
                <a:gd name="connsiteX11" fmla="*/ 27302 w 27623"/>
                <a:gd name="connsiteY11" fmla="*/ 6726 h 38362"/>
                <a:gd name="connsiteX12" fmla="*/ 26730 w 27623"/>
                <a:gd name="connsiteY12" fmla="*/ 4119 h 38362"/>
                <a:gd name="connsiteX13" fmla="*/ 25230 w 27623"/>
                <a:gd name="connsiteY13" fmla="*/ 1940 h 38362"/>
                <a:gd name="connsiteX14" fmla="*/ 23004 w 27623"/>
                <a:gd name="connsiteY14" fmla="*/ 464 h 38362"/>
                <a:gd name="connsiteX15" fmla="*/ 20385 w 27623"/>
                <a:gd name="connsiteY15" fmla="*/ 0 h 38362"/>
                <a:gd name="connsiteX16" fmla="*/ 6740 w 27623"/>
                <a:gd name="connsiteY16" fmla="*/ 178 h 38362"/>
                <a:gd name="connsiteX17" fmla="*/ 4132 w 27623"/>
                <a:gd name="connsiteY17" fmla="*/ 714 h 38362"/>
                <a:gd name="connsiteX18" fmla="*/ 1954 w 27623"/>
                <a:gd name="connsiteY18" fmla="*/ 2250 h 38362"/>
                <a:gd name="connsiteX19" fmla="*/ 501 w 27623"/>
                <a:gd name="connsiteY19" fmla="*/ 4465 h 38362"/>
                <a:gd name="connsiteX20" fmla="*/ 1 w 27623"/>
                <a:gd name="connsiteY20" fmla="*/ 7084 h 3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3" h="38362">
                  <a:moveTo>
                    <a:pt x="0" y="7084"/>
                  </a:moveTo>
                  <a:lnTo>
                    <a:pt x="333" y="31635"/>
                  </a:lnTo>
                  <a:lnTo>
                    <a:pt x="894" y="34242"/>
                  </a:lnTo>
                  <a:lnTo>
                    <a:pt x="2406" y="36445"/>
                  </a:lnTo>
                  <a:lnTo>
                    <a:pt x="4620" y="37874"/>
                  </a:lnTo>
                  <a:lnTo>
                    <a:pt x="7239" y="38362"/>
                  </a:lnTo>
                  <a:lnTo>
                    <a:pt x="20896" y="38183"/>
                  </a:lnTo>
                  <a:lnTo>
                    <a:pt x="23504" y="37623"/>
                  </a:lnTo>
                  <a:lnTo>
                    <a:pt x="25670" y="36135"/>
                  </a:lnTo>
                  <a:lnTo>
                    <a:pt x="27123" y="33897"/>
                  </a:lnTo>
                  <a:lnTo>
                    <a:pt x="27623" y="31277"/>
                  </a:lnTo>
                  <a:lnTo>
                    <a:pt x="27302" y="6726"/>
                  </a:lnTo>
                  <a:lnTo>
                    <a:pt x="26730" y="4119"/>
                  </a:lnTo>
                  <a:lnTo>
                    <a:pt x="25230" y="1940"/>
                  </a:lnTo>
                  <a:lnTo>
                    <a:pt x="23004" y="464"/>
                  </a:lnTo>
                  <a:lnTo>
                    <a:pt x="20385" y="0"/>
                  </a:lnTo>
                  <a:lnTo>
                    <a:pt x="6740" y="178"/>
                  </a:lnTo>
                  <a:lnTo>
                    <a:pt x="4132" y="714"/>
                  </a:lnTo>
                  <a:lnTo>
                    <a:pt x="1954" y="2250"/>
                  </a:lnTo>
                  <a:lnTo>
                    <a:pt x="501" y="4465"/>
                  </a:lnTo>
                  <a:lnTo>
                    <a:pt x="1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48248393-1540-1BE0-2480-C111B4E16343}"/>
                </a:ext>
              </a:extLst>
            </p:cNvPr>
            <p:cNvSpPr/>
            <p:nvPr/>
          </p:nvSpPr>
          <p:spPr>
            <a:xfrm>
              <a:off x="6226800" y="2235575"/>
              <a:ext cx="27599" cy="38373"/>
            </a:xfrm>
            <a:custGeom>
              <a:avLst/>
              <a:gdLst>
                <a:gd name="connsiteX0" fmla="*/ 1 w 27599"/>
                <a:gd name="connsiteY0" fmla="*/ 7096 h 38373"/>
                <a:gd name="connsiteX1" fmla="*/ 322 w 27599"/>
                <a:gd name="connsiteY1" fmla="*/ 31635 h 38373"/>
                <a:gd name="connsiteX2" fmla="*/ 870 w 27599"/>
                <a:gd name="connsiteY2" fmla="*/ 34254 h 38373"/>
                <a:gd name="connsiteX3" fmla="*/ 2370 w 27599"/>
                <a:gd name="connsiteY3" fmla="*/ 36457 h 38373"/>
                <a:gd name="connsiteX4" fmla="*/ 4620 w 27599"/>
                <a:gd name="connsiteY4" fmla="*/ 37874 h 38373"/>
                <a:gd name="connsiteX5" fmla="*/ 7216 w 27599"/>
                <a:gd name="connsiteY5" fmla="*/ 38374 h 38373"/>
                <a:gd name="connsiteX6" fmla="*/ 20860 w 27599"/>
                <a:gd name="connsiteY6" fmla="*/ 38196 h 38373"/>
                <a:gd name="connsiteX7" fmla="*/ 23468 w 27599"/>
                <a:gd name="connsiteY7" fmla="*/ 37624 h 38373"/>
                <a:gd name="connsiteX8" fmla="*/ 25647 w 27599"/>
                <a:gd name="connsiteY8" fmla="*/ 36148 h 38373"/>
                <a:gd name="connsiteX9" fmla="*/ 27123 w 27599"/>
                <a:gd name="connsiteY9" fmla="*/ 33910 h 38373"/>
                <a:gd name="connsiteX10" fmla="*/ 27599 w 27599"/>
                <a:gd name="connsiteY10" fmla="*/ 31278 h 38373"/>
                <a:gd name="connsiteX11" fmla="*/ 27266 w 27599"/>
                <a:gd name="connsiteY11" fmla="*/ 6739 h 38373"/>
                <a:gd name="connsiteX12" fmla="*/ 26729 w 27599"/>
                <a:gd name="connsiteY12" fmla="*/ 4120 h 38373"/>
                <a:gd name="connsiteX13" fmla="*/ 25194 w 27599"/>
                <a:gd name="connsiteY13" fmla="*/ 1953 h 38373"/>
                <a:gd name="connsiteX14" fmla="*/ 22979 w 27599"/>
                <a:gd name="connsiteY14" fmla="*/ 465 h 38373"/>
                <a:gd name="connsiteX15" fmla="*/ 20360 w 27599"/>
                <a:gd name="connsiteY15" fmla="*/ 0 h 38373"/>
                <a:gd name="connsiteX16" fmla="*/ 6703 w 27599"/>
                <a:gd name="connsiteY16" fmla="*/ 179 h 38373"/>
                <a:gd name="connsiteX17" fmla="*/ 4120 w 27599"/>
                <a:gd name="connsiteY17" fmla="*/ 715 h 38373"/>
                <a:gd name="connsiteX18" fmla="*/ 1917 w 27599"/>
                <a:gd name="connsiteY18" fmla="*/ 2251 h 38373"/>
                <a:gd name="connsiteX19" fmla="*/ 476 w 27599"/>
                <a:gd name="connsiteY19" fmla="*/ 4478 h 38373"/>
                <a:gd name="connsiteX20" fmla="*/ 0 w 27599"/>
                <a:gd name="connsiteY20" fmla="*/ 7097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99" h="38373">
                  <a:moveTo>
                    <a:pt x="1" y="7096"/>
                  </a:moveTo>
                  <a:lnTo>
                    <a:pt x="322" y="31635"/>
                  </a:lnTo>
                  <a:lnTo>
                    <a:pt x="870" y="34254"/>
                  </a:lnTo>
                  <a:lnTo>
                    <a:pt x="2370" y="36457"/>
                  </a:lnTo>
                  <a:lnTo>
                    <a:pt x="4620" y="37874"/>
                  </a:lnTo>
                  <a:lnTo>
                    <a:pt x="7216" y="38374"/>
                  </a:lnTo>
                  <a:lnTo>
                    <a:pt x="20860" y="38196"/>
                  </a:lnTo>
                  <a:lnTo>
                    <a:pt x="23468" y="37624"/>
                  </a:lnTo>
                  <a:lnTo>
                    <a:pt x="25647" y="36148"/>
                  </a:lnTo>
                  <a:lnTo>
                    <a:pt x="27123" y="33910"/>
                  </a:lnTo>
                  <a:lnTo>
                    <a:pt x="27599" y="31278"/>
                  </a:lnTo>
                  <a:lnTo>
                    <a:pt x="27266" y="6739"/>
                  </a:lnTo>
                  <a:lnTo>
                    <a:pt x="26729" y="4120"/>
                  </a:lnTo>
                  <a:lnTo>
                    <a:pt x="25194" y="1953"/>
                  </a:lnTo>
                  <a:lnTo>
                    <a:pt x="22979" y="465"/>
                  </a:lnTo>
                  <a:lnTo>
                    <a:pt x="20360" y="0"/>
                  </a:lnTo>
                  <a:lnTo>
                    <a:pt x="6703" y="179"/>
                  </a:lnTo>
                  <a:lnTo>
                    <a:pt x="4120" y="715"/>
                  </a:lnTo>
                  <a:lnTo>
                    <a:pt x="1917" y="2251"/>
                  </a:lnTo>
                  <a:lnTo>
                    <a:pt x="476" y="4478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432F3438-81F2-6C25-FEAC-F082394FFE8E}"/>
                </a:ext>
              </a:extLst>
            </p:cNvPr>
            <p:cNvSpPr/>
            <p:nvPr/>
          </p:nvSpPr>
          <p:spPr>
            <a:xfrm>
              <a:off x="6499608" y="2231979"/>
              <a:ext cx="27396" cy="19015"/>
            </a:xfrm>
            <a:custGeom>
              <a:avLst/>
              <a:gdLst>
                <a:gd name="connsiteX0" fmla="*/ 27397 w 27396"/>
                <a:gd name="connsiteY0" fmla="*/ 16169 h 19015"/>
                <a:gd name="connsiteX1" fmla="*/ 27278 w 27396"/>
                <a:gd name="connsiteY1" fmla="*/ 6727 h 19015"/>
                <a:gd name="connsiteX2" fmla="*/ 26742 w 27396"/>
                <a:gd name="connsiteY2" fmla="*/ 4120 h 19015"/>
                <a:gd name="connsiteX3" fmla="*/ 25230 w 27396"/>
                <a:gd name="connsiteY3" fmla="*/ 1941 h 19015"/>
                <a:gd name="connsiteX4" fmla="*/ 22979 w 27396"/>
                <a:gd name="connsiteY4" fmla="*/ 465 h 19015"/>
                <a:gd name="connsiteX5" fmla="*/ 20360 w 27396"/>
                <a:gd name="connsiteY5" fmla="*/ 0 h 19015"/>
                <a:gd name="connsiteX6" fmla="*/ 6739 w 27396"/>
                <a:gd name="connsiteY6" fmla="*/ 179 h 19015"/>
                <a:gd name="connsiteX7" fmla="*/ 4120 w 27396"/>
                <a:gd name="connsiteY7" fmla="*/ 715 h 19015"/>
                <a:gd name="connsiteX8" fmla="*/ 1929 w 27396"/>
                <a:gd name="connsiteY8" fmla="*/ 2251 h 19015"/>
                <a:gd name="connsiteX9" fmla="*/ 476 w 27396"/>
                <a:gd name="connsiteY9" fmla="*/ 4466 h 19015"/>
                <a:gd name="connsiteX10" fmla="*/ 0 w 27396"/>
                <a:gd name="connsiteY10" fmla="*/ 7085 h 19015"/>
                <a:gd name="connsiteX11" fmla="*/ 167 w 27396"/>
                <a:gd name="connsiteY11" fmla="*/ 19015 h 1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96" h="19015">
                  <a:moveTo>
                    <a:pt x="27397" y="16169"/>
                  </a:moveTo>
                  <a:lnTo>
                    <a:pt x="27278" y="6727"/>
                  </a:lnTo>
                  <a:lnTo>
                    <a:pt x="26742" y="4120"/>
                  </a:lnTo>
                  <a:lnTo>
                    <a:pt x="25230" y="1941"/>
                  </a:lnTo>
                  <a:lnTo>
                    <a:pt x="22979" y="465"/>
                  </a:lnTo>
                  <a:lnTo>
                    <a:pt x="20360" y="0"/>
                  </a:lnTo>
                  <a:lnTo>
                    <a:pt x="6739" y="179"/>
                  </a:lnTo>
                  <a:lnTo>
                    <a:pt x="4120" y="715"/>
                  </a:lnTo>
                  <a:lnTo>
                    <a:pt x="1929" y="2251"/>
                  </a:lnTo>
                  <a:lnTo>
                    <a:pt x="476" y="4466"/>
                  </a:lnTo>
                  <a:lnTo>
                    <a:pt x="0" y="7085"/>
                  </a:lnTo>
                  <a:lnTo>
                    <a:pt x="167" y="19015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7A37F6B8-0FB3-AC7A-37E2-A96096CB154D}"/>
                </a:ext>
              </a:extLst>
            </p:cNvPr>
            <p:cNvSpPr/>
            <p:nvPr/>
          </p:nvSpPr>
          <p:spPr>
            <a:xfrm>
              <a:off x="6445054" y="2232695"/>
              <a:ext cx="27455" cy="23967"/>
            </a:xfrm>
            <a:custGeom>
              <a:avLst/>
              <a:gdLst>
                <a:gd name="connsiteX0" fmla="*/ 27456 w 27455"/>
                <a:gd name="connsiteY0" fmla="*/ 21145 h 23967"/>
                <a:gd name="connsiteX1" fmla="*/ 27265 w 27455"/>
                <a:gd name="connsiteY1" fmla="*/ 6739 h 23967"/>
                <a:gd name="connsiteX2" fmla="*/ 26729 w 27455"/>
                <a:gd name="connsiteY2" fmla="*/ 4119 h 23967"/>
                <a:gd name="connsiteX3" fmla="*/ 25217 w 27455"/>
                <a:gd name="connsiteY3" fmla="*/ 1952 h 23967"/>
                <a:gd name="connsiteX4" fmla="*/ 22979 w 27455"/>
                <a:gd name="connsiteY4" fmla="*/ 464 h 23967"/>
                <a:gd name="connsiteX5" fmla="*/ 20347 w 27455"/>
                <a:gd name="connsiteY5" fmla="*/ 0 h 23967"/>
                <a:gd name="connsiteX6" fmla="*/ 6727 w 27455"/>
                <a:gd name="connsiteY6" fmla="*/ 178 h 23967"/>
                <a:gd name="connsiteX7" fmla="*/ 4119 w 27455"/>
                <a:gd name="connsiteY7" fmla="*/ 714 h 23967"/>
                <a:gd name="connsiteX8" fmla="*/ 1916 w 27455"/>
                <a:gd name="connsiteY8" fmla="*/ 2250 h 23967"/>
                <a:gd name="connsiteX9" fmla="*/ 464 w 27455"/>
                <a:gd name="connsiteY9" fmla="*/ 4477 h 23967"/>
                <a:gd name="connsiteX10" fmla="*/ 0 w 27455"/>
                <a:gd name="connsiteY10" fmla="*/ 7096 h 23967"/>
                <a:gd name="connsiteX11" fmla="*/ 215 w 27455"/>
                <a:gd name="connsiteY11" fmla="*/ 23967 h 23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455" h="23967">
                  <a:moveTo>
                    <a:pt x="27456" y="21145"/>
                  </a:moveTo>
                  <a:lnTo>
                    <a:pt x="27265" y="6739"/>
                  </a:lnTo>
                  <a:lnTo>
                    <a:pt x="26729" y="4119"/>
                  </a:lnTo>
                  <a:lnTo>
                    <a:pt x="25217" y="1952"/>
                  </a:lnTo>
                  <a:lnTo>
                    <a:pt x="22979" y="464"/>
                  </a:lnTo>
                  <a:lnTo>
                    <a:pt x="20347" y="0"/>
                  </a:lnTo>
                  <a:lnTo>
                    <a:pt x="6727" y="178"/>
                  </a:lnTo>
                  <a:lnTo>
                    <a:pt x="4119" y="714"/>
                  </a:lnTo>
                  <a:lnTo>
                    <a:pt x="1916" y="2250"/>
                  </a:lnTo>
                  <a:lnTo>
                    <a:pt x="464" y="4477"/>
                  </a:lnTo>
                  <a:lnTo>
                    <a:pt x="0" y="7096"/>
                  </a:lnTo>
                  <a:lnTo>
                    <a:pt x="215" y="2396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14F7DD73-E1A5-B3C7-10D5-196E5E806002}"/>
                </a:ext>
              </a:extLst>
            </p:cNvPr>
            <p:cNvSpPr/>
            <p:nvPr/>
          </p:nvSpPr>
          <p:spPr>
            <a:xfrm>
              <a:off x="6390489" y="2233420"/>
              <a:ext cx="27526" cy="28933"/>
            </a:xfrm>
            <a:custGeom>
              <a:avLst/>
              <a:gdLst>
                <a:gd name="connsiteX0" fmla="*/ 27526 w 27526"/>
                <a:gd name="connsiteY0" fmla="*/ 26087 h 28933"/>
                <a:gd name="connsiteX1" fmla="*/ 27264 w 27526"/>
                <a:gd name="connsiteY1" fmla="*/ 6727 h 28933"/>
                <a:gd name="connsiteX2" fmla="*/ 26729 w 27526"/>
                <a:gd name="connsiteY2" fmla="*/ 4120 h 28933"/>
                <a:gd name="connsiteX3" fmla="*/ 25217 w 27526"/>
                <a:gd name="connsiteY3" fmla="*/ 1941 h 28933"/>
                <a:gd name="connsiteX4" fmla="*/ 22979 w 27526"/>
                <a:gd name="connsiteY4" fmla="*/ 465 h 28933"/>
                <a:gd name="connsiteX5" fmla="*/ 20359 w 27526"/>
                <a:gd name="connsiteY5" fmla="*/ 0 h 28933"/>
                <a:gd name="connsiteX6" fmla="*/ 6739 w 27526"/>
                <a:gd name="connsiteY6" fmla="*/ 179 h 28933"/>
                <a:gd name="connsiteX7" fmla="*/ 4119 w 27526"/>
                <a:gd name="connsiteY7" fmla="*/ 715 h 28933"/>
                <a:gd name="connsiteX8" fmla="*/ 1916 w 27526"/>
                <a:gd name="connsiteY8" fmla="*/ 2251 h 28933"/>
                <a:gd name="connsiteX9" fmla="*/ 464 w 27526"/>
                <a:gd name="connsiteY9" fmla="*/ 4466 h 28933"/>
                <a:gd name="connsiteX10" fmla="*/ 0 w 27526"/>
                <a:gd name="connsiteY10" fmla="*/ 7085 h 28933"/>
                <a:gd name="connsiteX11" fmla="*/ 286 w 27526"/>
                <a:gd name="connsiteY11" fmla="*/ 28933 h 28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526" h="28933">
                  <a:moveTo>
                    <a:pt x="27526" y="26087"/>
                  </a:moveTo>
                  <a:lnTo>
                    <a:pt x="27264" y="6727"/>
                  </a:lnTo>
                  <a:lnTo>
                    <a:pt x="26729" y="4120"/>
                  </a:lnTo>
                  <a:lnTo>
                    <a:pt x="25217" y="1941"/>
                  </a:lnTo>
                  <a:lnTo>
                    <a:pt x="22979" y="465"/>
                  </a:lnTo>
                  <a:lnTo>
                    <a:pt x="20359" y="0"/>
                  </a:lnTo>
                  <a:lnTo>
                    <a:pt x="6739" y="179"/>
                  </a:lnTo>
                  <a:lnTo>
                    <a:pt x="4119" y="715"/>
                  </a:lnTo>
                  <a:lnTo>
                    <a:pt x="1916" y="2251"/>
                  </a:lnTo>
                  <a:lnTo>
                    <a:pt x="464" y="4466"/>
                  </a:lnTo>
                  <a:lnTo>
                    <a:pt x="0" y="7085"/>
                  </a:lnTo>
                  <a:lnTo>
                    <a:pt x="286" y="28933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42D2EC44-3F0B-F153-BF51-62E184142C83}"/>
                </a:ext>
              </a:extLst>
            </p:cNvPr>
            <p:cNvSpPr/>
            <p:nvPr/>
          </p:nvSpPr>
          <p:spPr>
            <a:xfrm>
              <a:off x="6335922" y="2234135"/>
              <a:ext cx="27598" cy="33861"/>
            </a:xfrm>
            <a:custGeom>
              <a:avLst/>
              <a:gdLst>
                <a:gd name="connsiteX0" fmla="*/ 27599 w 27598"/>
                <a:gd name="connsiteY0" fmla="*/ 31063 h 33861"/>
                <a:gd name="connsiteX1" fmla="*/ 27278 w 27598"/>
                <a:gd name="connsiteY1" fmla="*/ 6739 h 33861"/>
                <a:gd name="connsiteX2" fmla="*/ 26741 w 27598"/>
                <a:gd name="connsiteY2" fmla="*/ 4119 h 33861"/>
                <a:gd name="connsiteX3" fmla="*/ 25194 w 27598"/>
                <a:gd name="connsiteY3" fmla="*/ 1952 h 33861"/>
                <a:gd name="connsiteX4" fmla="*/ 22979 w 27598"/>
                <a:gd name="connsiteY4" fmla="*/ 464 h 33861"/>
                <a:gd name="connsiteX5" fmla="*/ 20360 w 27598"/>
                <a:gd name="connsiteY5" fmla="*/ 0 h 33861"/>
                <a:gd name="connsiteX6" fmla="*/ 6715 w 27598"/>
                <a:gd name="connsiteY6" fmla="*/ 178 h 33861"/>
                <a:gd name="connsiteX7" fmla="*/ 4131 w 27598"/>
                <a:gd name="connsiteY7" fmla="*/ 714 h 33861"/>
                <a:gd name="connsiteX8" fmla="*/ 1929 w 27598"/>
                <a:gd name="connsiteY8" fmla="*/ 2250 h 33861"/>
                <a:gd name="connsiteX9" fmla="*/ 476 w 27598"/>
                <a:gd name="connsiteY9" fmla="*/ 4477 h 33861"/>
                <a:gd name="connsiteX10" fmla="*/ 0 w 27598"/>
                <a:gd name="connsiteY10" fmla="*/ 7096 h 33861"/>
                <a:gd name="connsiteX11" fmla="*/ 333 w 27598"/>
                <a:gd name="connsiteY11" fmla="*/ 31635 h 33861"/>
                <a:gd name="connsiteX12" fmla="*/ 726 w 27598"/>
                <a:gd name="connsiteY12" fmla="*/ 33861 h 33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598" h="33861">
                  <a:moveTo>
                    <a:pt x="27599" y="31063"/>
                  </a:moveTo>
                  <a:lnTo>
                    <a:pt x="27278" y="6739"/>
                  </a:lnTo>
                  <a:lnTo>
                    <a:pt x="26741" y="4119"/>
                  </a:lnTo>
                  <a:lnTo>
                    <a:pt x="25194" y="1952"/>
                  </a:lnTo>
                  <a:lnTo>
                    <a:pt x="22979" y="464"/>
                  </a:lnTo>
                  <a:lnTo>
                    <a:pt x="20360" y="0"/>
                  </a:lnTo>
                  <a:lnTo>
                    <a:pt x="6715" y="178"/>
                  </a:lnTo>
                  <a:lnTo>
                    <a:pt x="4131" y="714"/>
                  </a:lnTo>
                  <a:lnTo>
                    <a:pt x="1929" y="2250"/>
                  </a:lnTo>
                  <a:lnTo>
                    <a:pt x="476" y="4477"/>
                  </a:lnTo>
                  <a:lnTo>
                    <a:pt x="0" y="7096"/>
                  </a:lnTo>
                  <a:lnTo>
                    <a:pt x="333" y="31635"/>
                  </a:lnTo>
                  <a:lnTo>
                    <a:pt x="726" y="33861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DDA31F19-DB44-61B8-2A2E-1F8E07AD161D}"/>
                </a:ext>
              </a:extLst>
            </p:cNvPr>
            <p:cNvSpPr/>
            <p:nvPr/>
          </p:nvSpPr>
          <p:spPr>
            <a:xfrm>
              <a:off x="6281368" y="2234861"/>
              <a:ext cx="27586" cy="38278"/>
            </a:xfrm>
            <a:custGeom>
              <a:avLst/>
              <a:gdLst>
                <a:gd name="connsiteX0" fmla="*/ 25823 w 27586"/>
                <a:gd name="connsiteY0" fmla="*/ 35957 h 38278"/>
                <a:gd name="connsiteX1" fmla="*/ 27145 w 27586"/>
                <a:gd name="connsiteY1" fmla="*/ 33790 h 38278"/>
                <a:gd name="connsiteX2" fmla="*/ 27586 w 27586"/>
                <a:gd name="connsiteY2" fmla="*/ 31278 h 38278"/>
                <a:gd name="connsiteX3" fmla="*/ 27265 w 27586"/>
                <a:gd name="connsiteY3" fmla="*/ 6727 h 38278"/>
                <a:gd name="connsiteX4" fmla="*/ 26705 w 27586"/>
                <a:gd name="connsiteY4" fmla="*/ 4120 h 38278"/>
                <a:gd name="connsiteX5" fmla="*/ 25217 w 27586"/>
                <a:gd name="connsiteY5" fmla="*/ 1941 h 38278"/>
                <a:gd name="connsiteX6" fmla="*/ 22979 w 27586"/>
                <a:gd name="connsiteY6" fmla="*/ 465 h 38278"/>
                <a:gd name="connsiteX7" fmla="*/ 20347 w 27586"/>
                <a:gd name="connsiteY7" fmla="*/ 0 h 38278"/>
                <a:gd name="connsiteX8" fmla="*/ 6702 w 27586"/>
                <a:gd name="connsiteY8" fmla="*/ 179 h 38278"/>
                <a:gd name="connsiteX9" fmla="*/ 4119 w 27586"/>
                <a:gd name="connsiteY9" fmla="*/ 714 h 38278"/>
                <a:gd name="connsiteX10" fmla="*/ 1916 w 27586"/>
                <a:gd name="connsiteY10" fmla="*/ 2250 h 38278"/>
                <a:gd name="connsiteX11" fmla="*/ 464 w 27586"/>
                <a:gd name="connsiteY11" fmla="*/ 4465 h 38278"/>
                <a:gd name="connsiteX12" fmla="*/ 0 w 27586"/>
                <a:gd name="connsiteY12" fmla="*/ 7084 h 38278"/>
                <a:gd name="connsiteX13" fmla="*/ 321 w 27586"/>
                <a:gd name="connsiteY13" fmla="*/ 31635 h 38278"/>
                <a:gd name="connsiteX14" fmla="*/ 749 w 27586"/>
                <a:gd name="connsiteY14" fmla="*/ 33957 h 38278"/>
                <a:gd name="connsiteX15" fmla="*/ 1940 w 27586"/>
                <a:gd name="connsiteY15" fmla="*/ 35981 h 38278"/>
                <a:gd name="connsiteX16" fmla="*/ 3762 w 27586"/>
                <a:gd name="connsiteY16" fmla="*/ 37493 h 38278"/>
                <a:gd name="connsiteX17" fmla="*/ 5964 w 27586"/>
                <a:gd name="connsiteY17" fmla="*/ 38279 h 3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7586" h="38278">
                  <a:moveTo>
                    <a:pt x="25823" y="35957"/>
                  </a:moveTo>
                  <a:lnTo>
                    <a:pt x="27145" y="33790"/>
                  </a:lnTo>
                  <a:lnTo>
                    <a:pt x="27586" y="31278"/>
                  </a:lnTo>
                  <a:lnTo>
                    <a:pt x="27265" y="6727"/>
                  </a:lnTo>
                  <a:lnTo>
                    <a:pt x="26705" y="4120"/>
                  </a:lnTo>
                  <a:lnTo>
                    <a:pt x="25217" y="1941"/>
                  </a:lnTo>
                  <a:lnTo>
                    <a:pt x="22979" y="465"/>
                  </a:lnTo>
                  <a:lnTo>
                    <a:pt x="20347" y="0"/>
                  </a:lnTo>
                  <a:lnTo>
                    <a:pt x="6702" y="179"/>
                  </a:lnTo>
                  <a:lnTo>
                    <a:pt x="4119" y="714"/>
                  </a:lnTo>
                  <a:lnTo>
                    <a:pt x="1916" y="2250"/>
                  </a:lnTo>
                  <a:lnTo>
                    <a:pt x="464" y="4465"/>
                  </a:lnTo>
                  <a:lnTo>
                    <a:pt x="0" y="7084"/>
                  </a:lnTo>
                  <a:lnTo>
                    <a:pt x="321" y="31635"/>
                  </a:lnTo>
                  <a:lnTo>
                    <a:pt x="749" y="33957"/>
                  </a:lnTo>
                  <a:lnTo>
                    <a:pt x="1940" y="35981"/>
                  </a:lnTo>
                  <a:lnTo>
                    <a:pt x="3762" y="37493"/>
                  </a:lnTo>
                  <a:lnTo>
                    <a:pt x="5964" y="38279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6EF83AE7-6B19-D156-05D9-3DA97871FFCC}"/>
                </a:ext>
              </a:extLst>
            </p:cNvPr>
            <p:cNvSpPr/>
            <p:nvPr/>
          </p:nvSpPr>
          <p:spPr>
            <a:xfrm>
              <a:off x="2937699" y="1955305"/>
              <a:ext cx="49982" cy="65568"/>
            </a:xfrm>
            <a:custGeom>
              <a:avLst/>
              <a:gdLst>
                <a:gd name="connsiteX0" fmla="*/ 0 w 49982"/>
                <a:gd name="connsiteY0" fmla="*/ 643 h 65568"/>
                <a:gd name="connsiteX1" fmla="*/ 49113 w 49982"/>
                <a:gd name="connsiteY1" fmla="*/ 0 h 65568"/>
                <a:gd name="connsiteX2" fmla="*/ 49982 w 49982"/>
                <a:gd name="connsiteY2" fmla="*/ 65568 h 65568"/>
                <a:gd name="connsiteX3" fmla="*/ 786 w 49982"/>
                <a:gd name="connsiteY3" fmla="*/ 59913 h 65568"/>
                <a:gd name="connsiteX4" fmla="*/ 0 w 49982"/>
                <a:gd name="connsiteY4" fmla="*/ 643 h 65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82" h="65568">
                  <a:moveTo>
                    <a:pt x="0" y="643"/>
                  </a:moveTo>
                  <a:lnTo>
                    <a:pt x="49113" y="0"/>
                  </a:lnTo>
                  <a:lnTo>
                    <a:pt x="49982" y="65568"/>
                  </a:lnTo>
                  <a:lnTo>
                    <a:pt x="786" y="59913"/>
                  </a:lnTo>
                  <a:lnTo>
                    <a:pt x="0" y="643"/>
                  </a:ln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E2305E48-1DEB-EFEB-A6E0-8E5418D5CDD0}"/>
                </a:ext>
              </a:extLst>
            </p:cNvPr>
            <p:cNvSpPr/>
            <p:nvPr/>
          </p:nvSpPr>
          <p:spPr>
            <a:xfrm>
              <a:off x="2867667" y="1955984"/>
              <a:ext cx="65352" cy="58590"/>
            </a:xfrm>
            <a:custGeom>
              <a:avLst/>
              <a:gdLst>
                <a:gd name="connsiteX0" fmla="*/ 45696 w 65352"/>
                <a:gd name="connsiteY0" fmla="*/ 250 h 58590"/>
                <a:gd name="connsiteX1" fmla="*/ 0 w 65352"/>
                <a:gd name="connsiteY1" fmla="*/ 51089 h 58590"/>
                <a:gd name="connsiteX2" fmla="*/ 65353 w 65352"/>
                <a:gd name="connsiteY2" fmla="*/ 58590 h 58590"/>
                <a:gd name="connsiteX3" fmla="*/ 64579 w 65352"/>
                <a:gd name="connsiteY3" fmla="*/ 0 h 58590"/>
                <a:gd name="connsiteX4" fmla="*/ 45696 w 65352"/>
                <a:gd name="connsiteY4" fmla="*/ 250 h 5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352" h="58590">
                  <a:moveTo>
                    <a:pt x="45696" y="250"/>
                  </a:moveTo>
                  <a:lnTo>
                    <a:pt x="0" y="51089"/>
                  </a:lnTo>
                  <a:lnTo>
                    <a:pt x="65353" y="58590"/>
                  </a:lnTo>
                  <a:lnTo>
                    <a:pt x="64579" y="0"/>
                  </a:lnTo>
                  <a:lnTo>
                    <a:pt x="45696" y="250"/>
                  </a:ln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B404365F-81BC-B815-2079-7F5ACD8AF514}"/>
                </a:ext>
              </a:extLst>
            </p:cNvPr>
            <p:cNvSpPr/>
            <p:nvPr/>
          </p:nvSpPr>
          <p:spPr>
            <a:xfrm>
              <a:off x="2773965" y="1956376"/>
              <a:ext cx="131968" cy="64448"/>
            </a:xfrm>
            <a:custGeom>
              <a:avLst/>
              <a:gdLst>
                <a:gd name="connsiteX0" fmla="*/ 0 w 131968"/>
                <a:gd name="connsiteY0" fmla="*/ 58151 h 64448"/>
                <a:gd name="connsiteX1" fmla="*/ 16991 w 131968"/>
                <a:gd name="connsiteY1" fmla="*/ 64449 h 64448"/>
                <a:gd name="connsiteX2" fmla="*/ 86952 w 131968"/>
                <a:gd name="connsiteY2" fmla="*/ 50090 h 64448"/>
                <a:gd name="connsiteX3" fmla="*/ 131969 w 131968"/>
                <a:gd name="connsiteY3" fmla="*/ 0 h 64448"/>
                <a:gd name="connsiteX4" fmla="*/ 75105 w 131968"/>
                <a:gd name="connsiteY4" fmla="*/ 762 h 64448"/>
                <a:gd name="connsiteX5" fmla="*/ 0 w 131968"/>
                <a:gd name="connsiteY5" fmla="*/ 58150 h 6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968" h="64448">
                  <a:moveTo>
                    <a:pt x="0" y="58151"/>
                  </a:moveTo>
                  <a:lnTo>
                    <a:pt x="16991" y="64449"/>
                  </a:lnTo>
                  <a:cubicBezTo>
                    <a:pt x="38458" y="54173"/>
                    <a:pt x="63163" y="49150"/>
                    <a:pt x="86952" y="50090"/>
                  </a:cubicBezTo>
                  <a:lnTo>
                    <a:pt x="131969" y="0"/>
                  </a:lnTo>
                  <a:lnTo>
                    <a:pt x="75105" y="762"/>
                  </a:lnTo>
                  <a:lnTo>
                    <a:pt x="0" y="58150"/>
                  </a:ln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95254D61-95E2-B53F-33E6-00A85D1C85A7}"/>
                </a:ext>
              </a:extLst>
            </p:cNvPr>
            <p:cNvSpPr/>
            <p:nvPr/>
          </p:nvSpPr>
          <p:spPr>
            <a:xfrm>
              <a:off x="3886580" y="1902475"/>
              <a:ext cx="2381" cy="180060"/>
            </a:xfrm>
            <a:custGeom>
              <a:avLst/>
              <a:gdLst>
                <a:gd name="connsiteX0" fmla="*/ 2381 w 2381"/>
                <a:gd name="connsiteY0" fmla="*/ 180061 h 180060"/>
                <a:gd name="connsiteX1" fmla="*/ 0 w 2381"/>
                <a:gd name="connsiteY1" fmla="*/ 0 h 18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1" h="180060">
                  <a:moveTo>
                    <a:pt x="2381" y="180061"/>
                  </a:moveTo>
                  <a:lnTo>
                    <a:pt x="0" y="0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650FC3B0-53A9-EB73-1155-29CA95987058}"/>
                </a:ext>
              </a:extLst>
            </p:cNvPr>
            <p:cNvSpPr/>
            <p:nvPr/>
          </p:nvSpPr>
          <p:spPr>
            <a:xfrm>
              <a:off x="3900010" y="1887464"/>
              <a:ext cx="87308" cy="1143"/>
            </a:xfrm>
            <a:custGeom>
              <a:avLst/>
              <a:gdLst>
                <a:gd name="connsiteX0" fmla="*/ 0 w 87308"/>
                <a:gd name="connsiteY0" fmla="*/ 1143 h 1143"/>
                <a:gd name="connsiteX1" fmla="*/ 87308 w 87308"/>
                <a:gd name="connsiteY1" fmla="*/ 0 h 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308" h="1143">
                  <a:moveTo>
                    <a:pt x="0" y="1143"/>
                  </a:moveTo>
                  <a:lnTo>
                    <a:pt x="87308" y="0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DE9CB59A-EF3D-78E8-9D61-02845DE7CEB1}"/>
                </a:ext>
              </a:extLst>
            </p:cNvPr>
            <p:cNvSpPr/>
            <p:nvPr/>
          </p:nvSpPr>
          <p:spPr>
            <a:xfrm>
              <a:off x="4001166" y="1900951"/>
              <a:ext cx="2381" cy="180060"/>
            </a:xfrm>
            <a:custGeom>
              <a:avLst/>
              <a:gdLst>
                <a:gd name="connsiteX0" fmla="*/ 2381 w 2381"/>
                <a:gd name="connsiteY0" fmla="*/ 180061 h 180060"/>
                <a:gd name="connsiteX1" fmla="*/ 0 w 2381"/>
                <a:gd name="connsiteY1" fmla="*/ 0 h 18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1" h="180060">
                  <a:moveTo>
                    <a:pt x="2381" y="180061"/>
                  </a:moveTo>
                  <a:lnTo>
                    <a:pt x="0" y="0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672B035F-4D60-262D-0916-3F2A0DA7048F}"/>
                </a:ext>
              </a:extLst>
            </p:cNvPr>
            <p:cNvSpPr/>
            <p:nvPr/>
          </p:nvSpPr>
          <p:spPr>
            <a:xfrm>
              <a:off x="4333422" y="2260578"/>
              <a:ext cx="27623" cy="38373"/>
            </a:xfrm>
            <a:custGeom>
              <a:avLst/>
              <a:gdLst>
                <a:gd name="connsiteX0" fmla="*/ 0 w 27623"/>
                <a:gd name="connsiteY0" fmla="*/ 7096 h 38373"/>
                <a:gd name="connsiteX1" fmla="*/ 322 w 27623"/>
                <a:gd name="connsiteY1" fmla="*/ 31635 h 38373"/>
                <a:gd name="connsiteX2" fmla="*/ 893 w 27623"/>
                <a:gd name="connsiteY2" fmla="*/ 34254 h 38373"/>
                <a:gd name="connsiteX3" fmla="*/ 2406 w 27623"/>
                <a:gd name="connsiteY3" fmla="*/ 36457 h 38373"/>
                <a:gd name="connsiteX4" fmla="*/ 4644 w 27623"/>
                <a:gd name="connsiteY4" fmla="*/ 37874 h 38373"/>
                <a:gd name="connsiteX5" fmla="*/ 7240 w 27623"/>
                <a:gd name="connsiteY5" fmla="*/ 38374 h 38373"/>
                <a:gd name="connsiteX6" fmla="*/ 20884 w 27623"/>
                <a:gd name="connsiteY6" fmla="*/ 38196 h 38373"/>
                <a:gd name="connsiteX7" fmla="*/ 23503 w 27623"/>
                <a:gd name="connsiteY7" fmla="*/ 37624 h 38373"/>
                <a:gd name="connsiteX8" fmla="*/ 25682 w 27623"/>
                <a:gd name="connsiteY8" fmla="*/ 36148 h 38373"/>
                <a:gd name="connsiteX9" fmla="*/ 27123 w 27623"/>
                <a:gd name="connsiteY9" fmla="*/ 33910 h 38373"/>
                <a:gd name="connsiteX10" fmla="*/ 27623 w 27623"/>
                <a:gd name="connsiteY10" fmla="*/ 31278 h 38373"/>
                <a:gd name="connsiteX11" fmla="*/ 27302 w 27623"/>
                <a:gd name="connsiteY11" fmla="*/ 6728 h 38373"/>
                <a:gd name="connsiteX12" fmla="*/ 26730 w 27623"/>
                <a:gd name="connsiteY12" fmla="*/ 4120 h 38373"/>
                <a:gd name="connsiteX13" fmla="*/ 25230 w 27623"/>
                <a:gd name="connsiteY13" fmla="*/ 1953 h 38373"/>
                <a:gd name="connsiteX14" fmla="*/ 23004 w 27623"/>
                <a:gd name="connsiteY14" fmla="*/ 465 h 38373"/>
                <a:gd name="connsiteX15" fmla="*/ 20385 w 27623"/>
                <a:gd name="connsiteY15" fmla="*/ 0 h 38373"/>
                <a:gd name="connsiteX16" fmla="*/ 6740 w 27623"/>
                <a:gd name="connsiteY16" fmla="*/ 179 h 38373"/>
                <a:gd name="connsiteX17" fmla="*/ 4156 w 27623"/>
                <a:gd name="connsiteY17" fmla="*/ 715 h 38373"/>
                <a:gd name="connsiteX18" fmla="*/ 1954 w 27623"/>
                <a:gd name="connsiteY18" fmla="*/ 2251 h 38373"/>
                <a:gd name="connsiteX19" fmla="*/ 501 w 27623"/>
                <a:gd name="connsiteY19" fmla="*/ 4466 h 38373"/>
                <a:gd name="connsiteX20" fmla="*/ 1 w 27623"/>
                <a:gd name="connsiteY20" fmla="*/ 7097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3" h="38373">
                  <a:moveTo>
                    <a:pt x="0" y="7096"/>
                  </a:moveTo>
                  <a:lnTo>
                    <a:pt x="322" y="31635"/>
                  </a:lnTo>
                  <a:lnTo>
                    <a:pt x="893" y="34254"/>
                  </a:lnTo>
                  <a:lnTo>
                    <a:pt x="2406" y="36457"/>
                  </a:lnTo>
                  <a:lnTo>
                    <a:pt x="4644" y="37874"/>
                  </a:lnTo>
                  <a:lnTo>
                    <a:pt x="7240" y="38374"/>
                  </a:lnTo>
                  <a:lnTo>
                    <a:pt x="20884" y="38196"/>
                  </a:lnTo>
                  <a:lnTo>
                    <a:pt x="23503" y="37624"/>
                  </a:lnTo>
                  <a:lnTo>
                    <a:pt x="25682" y="36148"/>
                  </a:lnTo>
                  <a:lnTo>
                    <a:pt x="27123" y="33910"/>
                  </a:lnTo>
                  <a:lnTo>
                    <a:pt x="27623" y="31278"/>
                  </a:lnTo>
                  <a:lnTo>
                    <a:pt x="27302" y="6728"/>
                  </a:lnTo>
                  <a:lnTo>
                    <a:pt x="26730" y="4120"/>
                  </a:lnTo>
                  <a:lnTo>
                    <a:pt x="25230" y="1953"/>
                  </a:lnTo>
                  <a:lnTo>
                    <a:pt x="23004" y="465"/>
                  </a:lnTo>
                  <a:lnTo>
                    <a:pt x="20385" y="0"/>
                  </a:lnTo>
                  <a:lnTo>
                    <a:pt x="6740" y="179"/>
                  </a:lnTo>
                  <a:lnTo>
                    <a:pt x="4156" y="715"/>
                  </a:lnTo>
                  <a:lnTo>
                    <a:pt x="1954" y="2251"/>
                  </a:lnTo>
                  <a:lnTo>
                    <a:pt x="501" y="4466"/>
                  </a:lnTo>
                  <a:lnTo>
                    <a:pt x="1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CBAE9F62-B3A1-03D4-55F4-77AE7A3FD881}"/>
                </a:ext>
              </a:extLst>
            </p:cNvPr>
            <p:cNvSpPr/>
            <p:nvPr/>
          </p:nvSpPr>
          <p:spPr>
            <a:xfrm>
              <a:off x="3340393" y="2273687"/>
              <a:ext cx="27585" cy="38373"/>
            </a:xfrm>
            <a:custGeom>
              <a:avLst/>
              <a:gdLst>
                <a:gd name="connsiteX0" fmla="*/ 0 w 27585"/>
                <a:gd name="connsiteY0" fmla="*/ 7097 h 38373"/>
                <a:gd name="connsiteX1" fmla="*/ 321 w 27585"/>
                <a:gd name="connsiteY1" fmla="*/ 31647 h 38373"/>
                <a:gd name="connsiteX2" fmla="*/ 856 w 27585"/>
                <a:gd name="connsiteY2" fmla="*/ 34255 h 38373"/>
                <a:gd name="connsiteX3" fmla="*/ 2368 w 27585"/>
                <a:gd name="connsiteY3" fmla="*/ 36457 h 38373"/>
                <a:gd name="connsiteX4" fmla="*/ 4607 w 27585"/>
                <a:gd name="connsiteY4" fmla="*/ 37886 h 38373"/>
                <a:gd name="connsiteX5" fmla="*/ 7238 w 27585"/>
                <a:gd name="connsiteY5" fmla="*/ 38374 h 38373"/>
                <a:gd name="connsiteX6" fmla="*/ 20847 w 27585"/>
                <a:gd name="connsiteY6" fmla="*/ 38196 h 38373"/>
                <a:gd name="connsiteX7" fmla="*/ 23466 w 27585"/>
                <a:gd name="connsiteY7" fmla="*/ 37636 h 38373"/>
                <a:gd name="connsiteX8" fmla="*/ 25669 w 27585"/>
                <a:gd name="connsiteY8" fmla="*/ 36147 h 38373"/>
                <a:gd name="connsiteX9" fmla="*/ 27086 w 27585"/>
                <a:gd name="connsiteY9" fmla="*/ 33909 h 38373"/>
                <a:gd name="connsiteX10" fmla="*/ 27586 w 27585"/>
                <a:gd name="connsiteY10" fmla="*/ 31278 h 38373"/>
                <a:gd name="connsiteX11" fmla="*/ 27265 w 27585"/>
                <a:gd name="connsiteY11" fmla="*/ 6739 h 38373"/>
                <a:gd name="connsiteX12" fmla="*/ 26693 w 27585"/>
                <a:gd name="connsiteY12" fmla="*/ 4131 h 38373"/>
                <a:gd name="connsiteX13" fmla="*/ 25217 w 27585"/>
                <a:gd name="connsiteY13" fmla="*/ 1953 h 38373"/>
                <a:gd name="connsiteX14" fmla="*/ 22979 w 27585"/>
                <a:gd name="connsiteY14" fmla="*/ 476 h 38373"/>
                <a:gd name="connsiteX15" fmla="*/ 20347 w 27585"/>
                <a:gd name="connsiteY15" fmla="*/ 0 h 38373"/>
                <a:gd name="connsiteX16" fmla="*/ 6727 w 27585"/>
                <a:gd name="connsiteY16" fmla="*/ 191 h 38373"/>
                <a:gd name="connsiteX17" fmla="*/ 4119 w 27585"/>
                <a:gd name="connsiteY17" fmla="*/ 727 h 38373"/>
                <a:gd name="connsiteX18" fmla="*/ 1916 w 27585"/>
                <a:gd name="connsiteY18" fmla="*/ 2263 h 38373"/>
                <a:gd name="connsiteX19" fmla="*/ 464 w 27585"/>
                <a:gd name="connsiteY19" fmla="*/ 4477 h 38373"/>
                <a:gd name="connsiteX20" fmla="*/ 0 w 27585"/>
                <a:gd name="connsiteY20" fmla="*/ 7097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5" h="38373">
                  <a:moveTo>
                    <a:pt x="0" y="7097"/>
                  </a:moveTo>
                  <a:lnTo>
                    <a:pt x="321" y="31647"/>
                  </a:lnTo>
                  <a:lnTo>
                    <a:pt x="856" y="34255"/>
                  </a:lnTo>
                  <a:lnTo>
                    <a:pt x="2368" y="36457"/>
                  </a:lnTo>
                  <a:lnTo>
                    <a:pt x="4607" y="37886"/>
                  </a:lnTo>
                  <a:lnTo>
                    <a:pt x="7238" y="38374"/>
                  </a:lnTo>
                  <a:lnTo>
                    <a:pt x="20847" y="38196"/>
                  </a:lnTo>
                  <a:lnTo>
                    <a:pt x="23466" y="37636"/>
                  </a:lnTo>
                  <a:lnTo>
                    <a:pt x="25669" y="36147"/>
                  </a:lnTo>
                  <a:lnTo>
                    <a:pt x="27086" y="33909"/>
                  </a:lnTo>
                  <a:lnTo>
                    <a:pt x="27586" y="31278"/>
                  </a:lnTo>
                  <a:lnTo>
                    <a:pt x="27265" y="6739"/>
                  </a:lnTo>
                  <a:lnTo>
                    <a:pt x="26693" y="4131"/>
                  </a:lnTo>
                  <a:lnTo>
                    <a:pt x="25217" y="1953"/>
                  </a:lnTo>
                  <a:lnTo>
                    <a:pt x="22979" y="476"/>
                  </a:lnTo>
                  <a:lnTo>
                    <a:pt x="20347" y="0"/>
                  </a:lnTo>
                  <a:lnTo>
                    <a:pt x="6727" y="191"/>
                  </a:lnTo>
                  <a:lnTo>
                    <a:pt x="4119" y="727"/>
                  </a:lnTo>
                  <a:lnTo>
                    <a:pt x="1916" y="2263"/>
                  </a:lnTo>
                  <a:lnTo>
                    <a:pt x="464" y="4477"/>
                  </a:lnTo>
                  <a:lnTo>
                    <a:pt x="0" y="7097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5C193B1B-58BE-06EA-3DCB-BD109F76D092}"/>
                </a:ext>
              </a:extLst>
            </p:cNvPr>
            <p:cNvSpPr/>
            <p:nvPr/>
          </p:nvSpPr>
          <p:spPr>
            <a:xfrm>
              <a:off x="3273896" y="2190284"/>
              <a:ext cx="116978" cy="208514"/>
            </a:xfrm>
            <a:custGeom>
              <a:avLst/>
              <a:gdLst>
                <a:gd name="connsiteX0" fmla="*/ 103477 w 116978"/>
                <a:gd name="connsiteY0" fmla="*/ 207359 h 208514"/>
                <a:gd name="connsiteX1" fmla="*/ 108704 w 116978"/>
                <a:gd name="connsiteY1" fmla="*/ 206228 h 208514"/>
                <a:gd name="connsiteX2" fmla="*/ 113086 w 116978"/>
                <a:gd name="connsiteY2" fmla="*/ 203204 h 208514"/>
                <a:gd name="connsiteX3" fmla="*/ 115979 w 116978"/>
                <a:gd name="connsiteY3" fmla="*/ 198751 h 208514"/>
                <a:gd name="connsiteX4" fmla="*/ 116979 w 116978"/>
                <a:gd name="connsiteY4" fmla="*/ 193536 h 208514"/>
                <a:gd name="connsiteX5" fmla="*/ 114598 w 116978"/>
                <a:gd name="connsiteY5" fmla="*/ 13466 h 208514"/>
                <a:gd name="connsiteX6" fmla="*/ 113467 w 116978"/>
                <a:gd name="connsiteY6" fmla="*/ 8251 h 208514"/>
                <a:gd name="connsiteX7" fmla="*/ 110442 w 116978"/>
                <a:gd name="connsiteY7" fmla="*/ 3870 h 208514"/>
                <a:gd name="connsiteX8" fmla="*/ 105989 w 116978"/>
                <a:gd name="connsiteY8" fmla="*/ 964 h 208514"/>
                <a:gd name="connsiteX9" fmla="*/ 100739 w 116978"/>
                <a:gd name="connsiteY9" fmla="*/ 0 h 208514"/>
                <a:gd name="connsiteX10" fmla="*/ 13466 w 116978"/>
                <a:gd name="connsiteY10" fmla="*/ 1155 h 208514"/>
                <a:gd name="connsiteX11" fmla="*/ 8239 w 116978"/>
                <a:gd name="connsiteY11" fmla="*/ 2262 h 208514"/>
                <a:gd name="connsiteX12" fmla="*/ 3858 w 116978"/>
                <a:gd name="connsiteY12" fmla="*/ 5274 h 208514"/>
                <a:gd name="connsiteX13" fmla="*/ 964 w 116978"/>
                <a:gd name="connsiteY13" fmla="*/ 9739 h 208514"/>
                <a:gd name="connsiteX14" fmla="*/ 0 w 116978"/>
                <a:gd name="connsiteY14" fmla="*/ 14990 h 208514"/>
                <a:gd name="connsiteX15" fmla="*/ 2369 w 116978"/>
                <a:gd name="connsiteY15" fmla="*/ 195048 h 208514"/>
                <a:gd name="connsiteX16" fmla="*/ 3477 w 116978"/>
                <a:gd name="connsiteY16" fmla="*/ 200239 h 208514"/>
                <a:gd name="connsiteX17" fmla="*/ 6501 w 116978"/>
                <a:gd name="connsiteY17" fmla="*/ 204621 h 208514"/>
                <a:gd name="connsiteX18" fmla="*/ 10954 w 116978"/>
                <a:gd name="connsiteY18" fmla="*/ 207526 h 208514"/>
                <a:gd name="connsiteX19" fmla="*/ 16204 w 116978"/>
                <a:gd name="connsiteY19" fmla="*/ 208514 h 208514"/>
                <a:gd name="connsiteX20" fmla="*/ 103477 w 116978"/>
                <a:gd name="connsiteY20" fmla="*/ 207359 h 20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6978" h="208514">
                  <a:moveTo>
                    <a:pt x="103477" y="207359"/>
                  </a:moveTo>
                  <a:lnTo>
                    <a:pt x="108704" y="206228"/>
                  </a:lnTo>
                  <a:lnTo>
                    <a:pt x="113086" y="203204"/>
                  </a:lnTo>
                  <a:lnTo>
                    <a:pt x="115979" y="198751"/>
                  </a:lnTo>
                  <a:lnTo>
                    <a:pt x="116979" y="193536"/>
                  </a:lnTo>
                  <a:lnTo>
                    <a:pt x="114598" y="13466"/>
                  </a:lnTo>
                  <a:lnTo>
                    <a:pt x="113467" y="8251"/>
                  </a:lnTo>
                  <a:lnTo>
                    <a:pt x="110442" y="3870"/>
                  </a:lnTo>
                  <a:lnTo>
                    <a:pt x="105989" y="964"/>
                  </a:lnTo>
                  <a:lnTo>
                    <a:pt x="100739" y="0"/>
                  </a:lnTo>
                  <a:lnTo>
                    <a:pt x="13466" y="1155"/>
                  </a:lnTo>
                  <a:lnTo>
                    <a:pt x="8239" y="2262"/>
                  </a:lnTo>
                  <a:lnTo>
                    <a:pt x="3858" y="5274"/>
                  </a:lnTo>
                  <a:lnTo>
                    <a:pt x="964" y="9739"/>
                  </a:lnTo>
                  <a:lnTo>
                    <a:pt x="0" y="14990"/>
                  </a:lnTo>
                  <a:lnTo>
                    <a:pt x="2369" y="195048"/>
                  </a:lnTo>
                  <a:lnTo>
                    <a:pt x="3477" y="200239"/>
                  </a:lnTo>
                  <a:lnTo>
                    <a:pt x="6501" y="204621"/>
                  </a:lnTo>
                  <a:lnTo>
                    <a:pt x="10954" y="207526"/>
                  </a:lnTo>
                  <a:lnTo>
                    <a:pt x="16204" y="208514"/>
                  </a:lnTo>
                  <a:lnTo>
                    <a:pt x="103477" y="207359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5E53146F-34BC-1BAD-4A96-B56BB2DEDA65}"/>
                </a:ext>
              </a:extLst>
            </p:cNvPr>
            <p:cNvSpPr/>
            <p:nvPr/>
          </p:nvSpPr>
          <p:spPr>
            <a:xfrm>
              <a:off x="5541001" y="2160352"/>
              <a:ext cx="116847" cy="195036"/>
            </a:xfrm>
            <a:custGeom>
              <a:avLst/>
              <a:gdLst>
                <a:gd name="connsiteX0" fmla="*/ 116848 w 116847"/>
                <a:gd name="connsiteY0" fmla="*/ 185749 h 195036"/>
                <a:gd name="connsiteX1" fmla="*/ 114574 w 116847"/>
                <a:gd name="connsiteY1" fmla="*/ 13466 h 195036"/>
                <a:gd name="connsiteX2" fmla="*/ 113478 w 116847"/>
                <a:gd name="connsiteY2" fmla="*/ 8251 h 195036"/>
                <a:gd name="connsiteX3" fmla="*/ 110454 w 116847"/>
                <a:gd name="connsiteY3" fmla="*/ 3870 h 195036"/>
                <a:gd name="connsiteX4" fmla="*/ 106001 w 116847"/>
                <a:gd name="connsiteY4" fmla="*/ 964 h 195036"/>
                <a:gd name="connsiteX5" fmla="*/ 100774 w 116847"/>
                <a:gd name="connsiteY5" fmla="*/ 0 h 195036"/>
                <a:gd name="connsiteX6" fmla="*/ 13466 w 116847"/>
                <a:gd name="connsiteY6" fmla="*/ 1155 h 195036"/>
                <a:gd name="connsiteX7" fmla="*/ 8251 w 116847"/>
                <a:gd name="connsiteY7" fmla="*/ 2250 h 195036"/>
                <a:gd name="connsiteX8" fmla="*/ 3870 w 116847"/>
                <a:gd name="connsiteY8" fmla="*/ 5274 h 195036"/>
                <a:gd name="connsiteX9" fmla="*/ 964 w 116847"/>
                <a:gd name="connsiteY9" fmla="*/ 9727 h 195036"/>
                <a:gd name="connsiteX10" fmla="*/ 0 w 116847"/>
                <a:gd name="connsiteY10" fmla="*/ 14978 h 195036"/>
                <a:gd name="connsiteX11" fmla="*/ 2381 w 116847"/>
                <a:gd name="connsiteY11" fmla="*/ 195036 h 195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847" h="195036">
                  <a:moveTo>
                    <a:pt x="116848" y="185749"/>
                  </a:moveTo>
                  <a:lnTo>
                    <a:pt x="114574" y="13466"/>
                  </a:lnTo>
                  <a:lnTo>
                    <a:pt x="113478" y="8251"/>
                  </a:lnTo>
                  <a:lnTo>
                    <a:pt x="110454" y="3870"/>
                  </a:lnTo>
                  <a:lnTo>
                    <a:pt x="106001" y="964"/>
                  </a:lnTo>
                  <a:lnTo>
                    <a:pt x="100774" y="0"/>
                  </a:lnTo>
                  <a:lnTo>
                    <a:pt x="13466" y="1155"/>
                  </a:lnTo>
                  <a:lnTo>
                    <a:pt x="8251" y="2250"/>
                  </a:lnTo>
                  <a:lnTo>
                    <a:pt x="3870" y="5274"/>
                  </a:lnTo>
                  <a:lnTo>
                    <a:pt x="964" y="9727"/>
                  </a:lnTo>
                  <a:lnTo>
                    <a:pt x="0" y="14978"/>
                  </a:lnTo>
                  <a:lnTo>
                    <a:pt x="2381" y="195036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D749F843-1ABD-C487-2AB3-D3BD4554D815}"/>
                </a:ext>
              </a:extLst>
            </p:cNvPr>
            <p:cNvSpPr/>
            <p:nvPr/>
          </p:nvSpPr>
          <p:spPr>
            <a:xfrm>
              <a:off x="5602021" y="2243825"/>
              <a:ext cx="27622" cy="38374"/>
            </a:xfrm>
            <a:custGeom>
              <a:avLst/>
              <a:gdLst>
                <a:gd name="connsiteX0" fmla="*/ 0 w 27622"/>
                <a:gd name="connsiteY0" fmla="*/ 7097 h 38374"/>
                <a:gd name="connsiteX1" fmla="*/ 333 w 27622"/>
                <a:gd name="connsiteY1" fmla="*/ 31636 h 38374"/>
                <a:gd name="connsiteX2" fmla="*/ 893 w 27622"/>
                <a:gd name="connsiteY2" fmla="*/ 34255 h 38374"/>
                <a:gd name="connsiteX3" fmla="*/ 2405 w 27622"/>
                <a:gd name="connsiteY3" fmla="*/ 36458 h 38374"/>
                <a:gd name="connsiteX4" fmla="*/ 4644 w 27622"/>
                <a:gd name="connsiteY4" fmla="*/ 37875 h 38374"/>
                <a:gd name="connsiteX5" fmla="*/ 7239 w 27622"/>
                <a:gd name="connsiteY5" fmla="*/ 38375 h 38374"/>
                <a:gd name="connsiteX6" fmla="*/ 20896 w 27622"/>
                <a:gd name="connsiteY6" fmla="*/ 38196 h 38374"/>
                <a:gd name="connsiteX7" fmla="*/ 23503 w 27622"/>
                <a:gd name="connsiteY7" fmla="*/ 37624 h 38374"/>
                <a:gd name="connsiteX8" fmla="*/ 25706 w 27622"/>
                <a:gd name="connsiteY8" fmla="*/ 36148 h 38374"/>
                <a:gd name="connsiteX9" fmla="*/ 27135 w 27622"/>
                <a:gd name="connsiteY9" fmla="*/ 33910 h 38374"/>
                <a:gd name="connsiteX10" fmla="*/ 27622 w 27622"/>
                <a:gd name="connsiteY10" fmla="*/ 31278 h 38374"/>
                <a:gd name="connsiteX11" fmla="*/ 27301 w 27622"/>
                <a:gd name="connsiteY11" fmla="*/ 6739 h 38374"/>
                <a:gd name="connsiteX12" fmla="*/ 26730 w 27622"/>
                <a:gd name="connsiteY12" fmla="*/ 4120 h 38374"/>
                <a:gd name="connsiteX13" fmla="*/ 25253 w 27622"/>
                <a:gd name="connsiteY13" fmla="*/ 1953 h 38374"/>
                <a:gd name="connsiteX14" fmla="*/ 23003 w 27622"/>
                <a:gd name="connsiteY14" fmla="*/ 465 h 38374"/>
                <a:gd name="connsiteX15" fmla="*/ 20384 w 27622"/>
                <a:gd name="connsiteY15" fmla="*/ 0 h 38374"/>
                <a:gd name="connsiteX16" fmla="*/ 6739 w 27622"/>
                <a:gd name="connsiteY16" fmla="*/ 179 h 38374"/>
                <a:gd name="connsiteX17" fmla="*/ 4156 w 27622"/>
                <a:gd name="connsiteY17" fmla="*/ 714 h 38374"/>
                <a:gd name="connsiteX18" fmla="*/ 1953 w 27622"/>
                <a:gd name="connsiteY18" fmla="*/ 2250 h 38374"/>
                <a:gd name="connsiteX19" fmla="*/ 501 w 27622"/>
                <a:gd name="connsiteY19" fmla="*/ 4477 h 38374"/>
                <a:gd name="connsiteX20" fmla="*/ 0 w 27622"/>
                <a:gd name="connsiteY20" fmla="*/ 7096 h 3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" h="38374">
                  <a:moveTo>
                    <a:pt x="0" y="7097"/>
                  </a:moveTo>
                  <a:lnTo>
                    <a:pt x="333" y="31636"/>
                  </a:lnTo>
                  <a:lnTo>
                    <a:pt x="893" y="34255"/>
                  </a:lnTo>
                  <a:lnTo>
                    <a:pt x="2405" y="36458"/>
                  </a:lnTo>
                  <a:lnTo>
                    <a:pt x="4644" y="37875"/>
                  </a:lnTo>
                  <a:lnTo>
                    <a:pt x="7239" y="38375"/>
                  </a:lnTo>
                  <a:lnTo>
                    <a:pt x="20896" y="38196"/>
                  </a:lnTo>
                  <a:lnTo>
                    <a:pt x="23503" y="37624"/>
                  </a:lnTo>
                  <a:lnTo>
                    <a:pt x="25706" y="36148"/>
                  </a:lnTo>
                  <a:lnTo>
                    <a:pt x="27135" y="33910"/>
                  </a:lnTo>
                  <a:lnTo>
                    <a:pt x="27622" y="31278"/>
                  </a:lnTo>
                  <a:lnTo>
                    <a:pt x="27301" y="6739"/>
                  </a:lnTo>
                  <a:lnTo>
                    <a:pt x="26730" y="4120"/>
                  </a:lnTo>
                  <a:lnTo>
                    <a:pt x="25253" y="1953"/>
                  </a:lnTo>
                  <a:lnTo>
                    <a:pt x="23003" y="465"/>
                  </a:lnTo>
                  <a:lnTo>
                    <a:pt x="20384" y="0"/>
                  </a:lnTo>
                  <a:lnTo>
                    <a:pt x="6739" y="179"/>
                  </a:lnTo>
                  <a:lnTo>
                    <a:pt x="4156" y="714"/>
                  </a:lnTo>
                  <a:lnTo>
                    <a:pt x="1953" y="2250"/>
                  </a:lnTo>
                  <a:lnTo>
                    <a:pt x="501" y="4477"/>
                  </a:lnTo>
                  <a:lnTo>
                    <a:pt x="0" y="70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84D94A71-F677-78FF-69CC-211C494278CD}"/>
                </a:ext>
              </a:extLst>
            </p:cNvPr>
            <p:cNvSpPr/>
            <p:nvPr/>
          </p:nvSpPr>
          <p:spPr>
            <a:xfrm>
              <a:off x="6629542" y="2145981"/>
              <a:ext cx="115383" cy="87713"/>
            </a:xfrm>
            <a:custGeom>
              <a:avLst/>
              <a:gdLst>
                <a:gd name="connsiteX0" fmla="*/ 115383 w 115383"/>
                <a:gd name="connsiteY0" fmla="*/ 74140 h 87713"/>
                <a:gd name="connsiteX1" fmla="*/ 114574 w 115383"/>
                <a:gd name="connsiteY1" fmla="*/ 13466 h 87713"/>
                <a:gd name="connsiteX2" fmla="*/ 113478 w 115383"/>
                <a:gd name="connsiteY2" fmla="*/ 8239 h 87713"/>
                <a:gd name="connsiteX3" fmla="*/ 110454 w 115383"/>
                <a:gd name="connsiteY3" fmla="*/ 3870 h 87713"/>
                <a:gd name="connsiteX4" fmla="*/ 106001 w 115383"/>
                <a:gd name="connsiteY4" fmla="*/ 964 h 87713"/>
                <a:gd name="connsiteX5" fmla="*/ 100774 w 115383"/>
                <a:gd name="connsiteY5" fmla="*/ 0 h 87713"/>
                <a:gd name="connsiteX6" fmla="*/ 13466 w 115383"/>
                <a:gd name="connsiteY6" fmla="*/ 1155 h 87713"/>
                <a:gd name="connsiteX7" fmla="*/ 8275 w 115383"/>
                <a:gd name="connsiteY7" fmla="*/ 2250 h 87713"/>
                <a:gd name="connsiteX8" fmla="*/ 3870 w 115383"/>
                <a:gd name="connsiteY8" fmla="*/ 5275 h 87713"/>
                <a:gd name="connsiteX9" fmla="*/ 964 w 115383"/>
                <a:gd name="connsiteY9" fmla="*/ 9727 h 87713"/>
                <a:gd name="connsiteX10" fmla="*/ 0 w 115383"/>
                <a:gd name="connsiteY10" fmla="*/ 14978 h 87713"/>
                <a:gd name="connsiteX11" fmla="*/ 964 w 115383"/>
                <a:gd name="connsiteY11" fmla="*/ 87713 h 87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383" h="87713">
                  <a:moveTo>
                    <a:pt x="115383" y="74140"/>
                  </a:moveTo>
                  <a:lnTo>
                    <a:pt x="114574" y="13466"/>
                  </a:lnTo>
                  <a:lnTo>
                    <a:pt x="113478" y="8239"/>
                  </a:lnTo>
                  <a:lnTo>
                    <a:pt x="110454" y="3870"/>
                  </a:lnTo>
                  <a:lnTo>
                    <a:pt x="106001" y="964"/>
                  </a:lnTo>
                  <a:lnTo>
                    <a:pt x="100774" y="0"/>
                  </a:lnTo>
                  <a:lnTo>
                    <a:pt x="13466" y="1155"/>
                  </a:lnTo>
                  <a:lnTo>
                    <a:pt x="8275" y="2250"/>
                  </a:lnTo>
                  <a:lnTo>
                    <a:pt x="3870" y="5275"/>
                  </a:lnTo>
                  <a:lnTo>
                    <a:pt x="964" y="9727"/>
                  </a:lnTo>
                  <a:lnTo>
                    <a:pt x="0" y="14978"/>
                  </a:lnTo>
                  <a:lnTo>
                    <a:pt x="964" y="87713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8FCB6539-0C9A-FA5F-A97C-2A8E86123941}"/>
                </a:ext>
              </a:extLst>
            </p:cNvPr>
            <p:cNvSpPr/>
            <p:nvPr/>
          </p:nvSpPr>
          <p:spPr>
            <a:xfrm>
              <a:off x="8176426" y="2125550"/>
              <a:ext cx="116955" cy="208502"/>
            </a:xfrm>
            <a:custGeom>
              <a:avLst/>
              <a:gdLst>
                <a:gd name="connsiteX0" fmla="*/ 103513 w 116955"/>
                <a:gd name="connsiteY0" fmla="*/ 207359 h 208502"/>
                <a:gd name="connsiteX1" fmla="*/ 108704 w 116955"/>
                <a:gd name="connsiteY1" fmla="*/ 206228 h 208502"/>
                <a:gd name="connsiteX2" fmla="*/ 113086 w 116955"/>
                <a:gd name="connsiteY2" fmla="*/ 203204 h 208502"/>
                <a:gd name="connsiteX3" fmla="*/ 115991 w 116955"/>
                <a:gd name="connsiteY3" fmla="*/ 198751 h 208502"/>
                <a:gd name="connsiteX4" fmla="*/ 116955 w 116955"/>
                <a:gd name="connsiteY4" fmla="*/ 193524 h 208502"/>
                <a:gd name="connsiteX5" fmla="*/ 114574 w 116955"/>
                <a:gd name="connsiteY5" fmla="*/ 13466 h 208502"/>
                <a:gd name="connsiteX6" fmla="*/ 113479 w 116955"/>
                <a:gd name="connsiteY6" fmla="*/ 8251 h 208502"/>
                <a:gd name="connsiteX7" fmla="*/ 110454 w 116955"/>
                <a:gd name="connsiteY7" fmla="*/ 3870 h 208502"/>
                <a:gd name="connsiteX8" fmla="*/ 106002 w 116955"/>
                <a:gd name="connsiteY8" fmla="*/ 964 h 208502"/>
                <a:gd name="connsiteX9" fmla="*/ 100775 w 116955"/>
                <a:gd name="connsiteY9" fmla="*/ 0 h 208502"/>
                <a:gd name="connsiteX10" fmla="*/ 13478 w 116955"/>
                <a:gd name="connsiteY10" fmla="*/ 1155 h 208502"/>
                <a:gd name="connsiteX11" fmla="*/ 8251 w 116955"/>
                <a:gd name="connsiteY11" fmla="*/ 2250 h 208502"/>
                <a:gd name="connsiteX12" fmla="*/ 3870 w 116955"/>
                <a:gd name="connsiteY12" fmla="*/ 5274 h 208502"/>
                <a:gd name="connsiteX13" fmla="*/ 964 w 116955"/>
                <a:gd name="connsiteY13" fmla="*/ 9727 h 208502"/>
                <a:gd name="connsiteX14" fmla="*/ 0 w 116955"/>
                <a:gd name="connsiteY14" fmla="*/ 14978 h 208502"/>
                <a:gd name="connsiteX15" fmla="*/ 2381 w 116955"/>
                <a:gd name="connsiteY15" fmla="*/ 195036 h 208502"/>
                <a:gd name="connsiteX16" fmla="*/ 3489 w 116955"/>
                <a:gd name="connsiteY16" fmla="*/ 200239 h 208502"/>
                <a:gd name="connsiteX17" fmla="*/ 6501 w 116955"/>
                <a:gd name="connsiteY17" fmla="*/ 204609 h 208502"/>
                <a:gd name="connsiteX18" fmla="*/ 10966 w 116955"/>
                <a:gd name="connsiteY18" fmla="*/ 207514 h 208502"/>
                <a:gd name="connsiteX19" fmla="*/ 16216 w 116955"/>
                <a:gd name="connsiteY19" fmla="*/ 208502 h 208502"/>
                <a:gd name="connsiteX20" fmla="*/ 103513 w 116955"/>
                <a:gd name="connsiteY20" fmla="*/ 207359 h 20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6955" h="208502">
                  <a:moveTo>
                    <a:pt x="103513" y="207359"/>
                  </a:moveTo>
                  <a:lnTo>
                    <a:pt x="108704" y="206228"/>
                  </a:lnTo>
                  <a:lnTo>
                    <a:pt x="113086" y="203204"/>
                  </a:lnTo>
                  <a:lnTo>
                    <a:pt x="115991" y="198751"/>
                  </a:lnTo>
                  <a:lnTo>
                    <a:pt x="116955" y="193524"/>
                  </a:lnTo>
                  <a:lnTo>
                    <a:pt x="114574" y="13466"/>
                  </a:lnTo>
                  <a:lnTo>
                    <a:pt x="113479" y="8251"/>
                  </a:lnTo>
                  <a:lnTo>
                    <a:pt x="110454" y="3870"/>
                  </a:lnTo>
                  <a:lnTo>
                    <a:pt x="106002" y="964"/>
                  </a:lnTo>
                  <a:lnTo>
                    <a:pt x="100775" y="0"/>
                  </a:lnTo>
                  <a:lnTo>
                    <a:pt x="13478" y="1155"/>
                  </a:lnTo>
                  <a:lnTo>
                    <a:pt x="8251" y="2250"/>
                  </a:lnTo>
                  <a:lnTo>
                    <a:pt x="3870" y="5274"/>
                  </a:lnTo>
                  <a:lnTo>
                    <a:pt x="964" y="9727"/>
                  </a:lnTo>
                  <a:lnTo>
                    <a:pt x="0" y="14978"/>
                  </a:lnTo>
                  <a:lnTo>
                    <a:pt x="2381" y="195036"/>
                  </a:lnTo>
                  <a:lnTo>
                    <a:pt x="3489" y="200239"/>
                  </a:lnTo>
                  <a:lnTo>
                    <a:pt x="6501" y="204609"/>
                  </a:lnTo>
                  <a:lnTo>
                    <a:pt x="10966" y="207514"/>
                  </a:lnTo>
                  <a:lnTo>
                    <a:pt x="16216" y="208502"/>
                  </a:lnTo>
                  <a:lnTo>
                    <a:pt x="103513" y="207359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5617BD82-41EF-21F5-9371-1CCC0A648431}"/>
                </a:ext>
              </a:extLst>
            </p:cNvPr>
            <p:cNvSpPr/>
            <p:nvPr/>
          </p:nvSpPr>
          <p:spPr>
            <a:xfrm>
              <a:off x="8248375" y="2208882"/>
              <a:ext cx="27585" cy="38373"/>
            </a:xfrm>
            <a:custGeom>
              <a:avLst/>
              <a:gdLst>
                <a:gd name="connsiteX0" fmla="*/ 0 w 27585"/>
                <a:gd name="connsiteY0" fmla="*/ 7096 h 38373"/>
                <a:gd name="connsiteX1" fmla="*/ 321 w 27585"/>
                <a:gd name="connsiteY1" fmla="*/ 31635 h 38373"/>
                <a:gd name="connsiteX2" fmla="*/ 856 w 27585"/>
                <a:gd name="connsiteY2" fmla="*/ 34254 h 38373"/>
                <a:gd name="connsiteX3" fmla="*/ 2368 w 27585"/>
                <a:gd name="connsiteY3" fmla="*/ 36457 h 38373"/>
                <a:gd name="connsiteX4" fmla="*/ 4607 w 27585"/>
                <a:gd name="connsiteY4" fmla="*/ 37874 h 38373"/>
                <a:gd name="connsiteX5" fmla="*/ 7238 w 27585"/>
                <a:gd name="connsiteY5" fmla="*/ 38374 h 38373"/>
                <a:gd name="connsiteX6" fmla="*/ 20882 w 27585"/>
                <a:gd name="connsiteY6" fmla="*/ 38195 h 38373"/>
                <a:gd name="connsiteX7" fmla="*/ 23466 w 27585"/>
                <a:gd name="connsiteY7" fmla="*/ 37623 h 38373"/>
                <a:gd name="connsiteX8" fmla="*/ 25669 w 27585"/>
                <a:gd name="connsiteY8" fmla="*/ 36147 h 38373"/>
                <a:gd name="connsiteX9" fmla="*/ 27122 w 27585"/>
                <a:gd name="connsiteY9" fmla="*/ 33909 h 38373"/>
                <a:gd name="connsiteX10" fmla="*/ 27586 w 27585"/>
                <a:gd name="connsiteY10" fmla="*/ 31277 h 38373"/>
                <a:gd name="connsiteX11" fmla="*/ 27265 w 27585"/>
                <a:gd name="connsiteY11" fmla="*/ 6738 h 38373"/>
                <a:gd name="connsiteX12" fmla="*/ 26729 w 27585"/>
                <a:gd name="connsiteY12" fmla="*/ 4119 h 38373"/>
                <a:gd name="connsiteX13" fmla="*/ 25217 w 27585"/>
                <a:gd name="connsiteY13" fmla="*/ 1952 h 38373"/>
                <a:gd name="connsiteX14" fmla="*/ 22979 w 27585"/>
                <a:gd name="connsiteY14" fmla="*/ 464 h 38373"/>
                <a:gd name="connsiteX15" fmla="*/ 20383 w 27585"/>
                <a:gd name="connsiteY15" fmla="*/ 0 h 38373"/>
                <a:gd name="connsiteX16" fmla="*/ 6726 w 27585"/>
                <a:gd name="connsiteY16" fmla="*/ 178 h 38373"/>
                <a:gd name="connsiteX17" fmla="*/ 4119 w 27585"/>
                <a:gd name="connsiteY17" fmla="*/ 714 h 38373"/>
                <a:gd name="connsiteX18" fmla="*/ 1916 w 27585"/>
                <a:gd name="connsiteY18" fmla="*/ 2250 h 38373"/>
                <a:gd name="connsiteX19" fmla="*/ 464 w 27585"/>
                <a:gd name="connsiteY19" fmla="*/ 4477 h 38373"/>
                <a:gd name="connsiteX20" fmla="*/ 0 w 27585"/>
                <a:gd name="connsiteY20" fmla="*/ 7096 h 3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5" h="38373">
                  <a:moveTo>
                    <a:pt x="0" y="7096"/>
                  </a:moveTo>
                  <a:lnTo>
                    <a:pt x="321" y="31635"/>
                  </a:lnTo>
                  <a:lnTo>
                    <a:pt x="856" y="34254"/>
                  </a:lnTo>
                  <a:lnTo>
                    <a:pt x="2368" y="36457"/>
                  </a:lnTo>
                  <a:lnTo>
                    <a:pt x="4607" y="37874"/>
                  </a:lnTo>
                  <a:lnTo>
                    <a:pt x="7238" y="38374"/>
                  </a:lnTo>
                  <a:lnTo>
                    <a:pt x="20882" y="38195"/>
                  </a:lnTo>
                  <a:lnTo>
                    <a:pt x="23466" y="37623"/>
                  </a:lnTo>
                  <a:lnTo>
                    <a:pt x="25669" y="36147"/>
                  </a:lnTo>
                  <a:lnTo>
                    <a:pt x="27122" y="33909"/>
                  </a:lnTo>
                  <a:lnTo>
                    <a:pt x="27586" y="31277"/>
                  </a:lnTo>
                  <a:lnTo>
                    <a:pt x="27265" y="6738"/>
                  </a:lnTo>
                  <a:lnTo>
                    <a:pt x="26729" y="4119"/>
                  </a:lnTo>
                  <a:lnTo>
                    <a:pt x="25217" y="1952"/>
                  </a:lnTo>
                  <a:lnTo>
                    <a:pt x="22979" y="464"/>
                  </a:lnTo>
                  <a:lnTo>
                    <a:pt x="20383" y="0"/>
                  </a:lnTo>
                  <a:lnTo>
                    <a:pt x="6726" y="178"/>
                  </a:lnTo>
                  <a:lnTo>
                    <a:pt x="4119" y="714"/>
                  </a:lnTo>
                  <a:lnTo>
                    <a:pt x="1916" y="2250"/>
                  </a:lnTo>
                  <a:lnTo>
                    <a:pt x="464" y="4477"/>
                  </a:lnTo>
                  <a:lnTo>
                    <a:pt x="0" y="7096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9E0A93FA-7CC0-1B70-FC73-63F1E6378EDB}"/>
                </a:ext>
              </a:extLst>
            </p:cNvPr>
            <p:cNvSpPr/>
            <p:nvPr/>
          </p:nvSpPr>
          <p:spPr>
            <a:xfrm>
              <a:off x="3886556" y="1888639"/>
              <a:ext cx="13465" cy="13831"/>
            </a:xfrm>
            <a:custGeom>
              <a:avLst/>
              <a:gdLst>
                <a:gd name="connsiteX0" fmla="*/ 13466 w 13465"/>
                <a:gd name="connsiteY0" fmla="*/ 0 h 13831"/>
                <a:gd name="connsiteX1" fmla="*/ 12275 w 13465"/>
                <a:gd name="connsiteY1" fmla="*/ 67 h 13831"/>
                <a:gd name="connsiteX2" fmla="*/ 11513 w 13465"/>
                <a:gd name="connsiteY2" fmla="*/ 186 h 13831"/>
                <a:gd name="connsiteX3" fmla="*/ 10454 w 13465"/>
                <a:gd name="connsiteY3" fmla="*/ 388 h 13831"/>
                <a:gd name="connsiteX4" fmla="*/ 9954 w 13465"/>
                <a:gd name="connsiteY4" fmla="*/ 519 h 13831"/>
                <a:gd name="connsiteX5" fmla="*/ 8822 w 13465"/>
                <a:gd name="connsiteY5" fmla="*/ 889 h 13831"/>
                <a:gd name="connsiteX6" fmla="*/ 8275 w 13465"/>
                <a:gd name="connsiteY6" fmla="*/ 1127 h 13831"/>
                <a:gd name="connsiteX7" fmla="*/ 7191 w 13465"/>
                <a:gd name="connsiteY7" fmla="*/ 1639 h 13831"/>
                <a:gd name="connsiteX8" fmla="*/ 6513 w 13465"/>
                <a:gd name="connsiteY8" fmla="*/ 2020 h 13831"/>
                <a:gd name="connsiteX9" fmla="*/ 5621 w 13465"/>
                <a:gd name="connsiteY9" fmla="*/ 2616 h 13831"/>
                <a:gd name="connsiteX10" fmla="*/ 5204 w 13465"/>
                <a:gd name="connsiteY10" fmla="*/ 2937 h 13831"/>
                <a:gd name="connsiteX11" fmla="*/ 4312 w 13465"/>
                <a:gd name="connsiteY11" fmla="*/ 3722 h 13831"/>
                <a:gd name="connsiteX12" fmla="*/ 3895 w 13465"/>
                <a:gd name="connsiteY12" fmla="*/ 4127 h 13831"/>
                <a:gd name="connsiteX13" fmla="*/ 3478 w 13465"/>
                <a:gd name="connsiteY13" fmla="*/ 4580 h 13831"/>
                <a:gd name="connsiteX14" fmla="*/ 2728 w 13465"/>
                <a:gd name="connsiteY14" fmla="*/ 5484 h 13831"/>
                <a:gd name="connsiteX15" fmla="*/ 2407 w 13465"/>
                <a:gd name="connsiteY15" fmla="*/ 5913 h 13831"/>
                <a:gd name="connsiteX16" fmla="*/ 2026 w 13465"/>
                <a:gd name="connsiteY16" fmla="*/ 6497 h 13831"/>
                <a:gd name="connsiteX17" fmla="*/ 1847 w 13465"/>
                <a:gd name="connsiteY17" fmla="*/ 6818 h 13831"/>
                <a:gd name="connsiteX18" fmla="*/ 1478 w 13465"/>
                <a:gd name="connsiteY18" fmla="*/ 7509 h 13831"/>
                <a:gd name="connsiteX19" fmla="*/ 990 w 13465"/>
                <a:gd name="connsiteY19" fmla="*/ 8604 h 13831"/>
                <a:gd name="connsiteX20" fmla="*/ 788 w 13465"/>
                <a:gd name="connsiteY20" fmla="*/ 9164 h 13831"/>
                <a:gd name="connsiteX21" fmla="*/ 430 w 13465"/>
                <a:gd name="connsiteY21" fmla="*/ 10283 h 13831"/>
                <a:gd name="connsiteX22" fmla="*/ 311 w 13465"/>
                <a:gd name="connsiteY22" fmla="*/ 10807 h 13831"/>
                <a:gd name="connsiteX23" fmla="*/ 181 w 13465"/>
                <a:gd name="connsiteY23" fmla="*/ 11498 h 13831"/>
                <a:gd name="connsiteX24" fmla="*/ 133 w 13465"/>
                <a:gd name="connsiteY24" fmla="*/ 11842 h 13831"/>
                <a:gd name="connsiteX25" fmla="*/ 57 w 13465"/>
                <a:gd name="connsiteY25" fmla="*/ 12641 h 13831"/>
                <a:gd name="connsiteX26" fmla="*/ 0 w 13465"/>
                <a:gd name="connsiteY26" fmla="*/ 13831 h 1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465" h="13831">
                  <a:moveTo>
                    <a:pt x="13466" y="0"/>
                  </a:moveTo>
                  <a:lnTo>
                    <a:pt x="12275" y="67"/>
                  </a:lnTo>
                  <a:lnTo>
                    <a:pt x="11513" y="186"/>
                  </a:lnTo>
                  <a:lnTo>
                    <a:pt x="10454" y="388"/>
                  </a:lnTo>
                  <a:lnTo>
                    <a:pt x="9954" y="519"/>
                  </a:lnTo>
                  <a:lnTo>
                    <a:pt x="8822" y="889"/>
                  </a:lnTo>
                  <a:lnTo>
                    <a:pt x="8275" y="1127"/>
                  </a:lnTo>
                  <a:lnTo>
                    <a:pt x="7191" y="1639"/>
                  </a:lnTo>
                  <a:lnTo>
                    <a:pt x="6513" y="2020"/>
                  </a:lnTo>
                  <a:lnTo>
                    <a:pt x="5621" y="2616"/>
                  </a:lnTo>
                  <a:lnTo>
                    <a:pt x="5204" y="2937"/>
                  </a:lnTo>
                  <a:lnTo>
                    <a:pt x="4312" y="3722"/>
                  </a:lnTo>
                  <a:lnTo>
                    <a:pt x="3895" y="4127"/>
                  </a:lnTo>
                  <a:lnTo>
                    <a:pt x="3478" y="4580"/>
                  </a:lnTo>
                  <a:lnTo>
                    <a:pt x="2728" y="5484"/>
                  </a:lnTo>
                  <a:lnTo>
                    <a:pt x="2407" y="5913"/>
                  </a:lnTo>
                  <a:lnTo>
                    <a:pt x="2026" y="6497"/>
                  </a:lnTo>
                  <a:lnTo>
                    <a:pt x="1847" y="6818"/>
                  </a:lnTo>
                  <a:lnTo>
                    <a:pt x="1478" y="7509"/>
                  </a:lnTo>
                  <a:lnTo>
                    <a:pt x="990" y="8604"/>
                  </a:lnTo>
                  <a:lnTo>
                    <a:pt x="788" y="9164"/>
                  </a:lnTo>
                  <a:lnTo>
                    <a:pt x="430" y="10283"/>
                  </a:lnTo>
                  <a:lnTo>
                    <a:pt x="311" y="10807"/>
                  </a:lnTo>
                  <a:lnTo>
                    <a:pt x="181" y="11498"/>
                  </a:lnTo>
                  <a:lnTo>
                    <a:pt x="133" y="11842"/>
                  </a:lnTo>
                  <a:lnTo>
                    <a:pt x="57" y="12641"/>
                  </a:lnTo>
                  <a:lnTo>
                    <a:pt x="0" y="13831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845BACEC-67E7-7615-07BC-BFBD85A52AE9}"/>
                </a:ext>
              </a:extLst>
            </p:cNvPr>
            <p:cNvSpPr/>
            <p:nvPr/>
          </p:nvSpPr>
          <p:spPr>
            <a:xfrm>
              <a:off x="3987335" y="1887494"/>
              <a:ext cx="13818" cy="13467"/>
            </a:xfrm>
            <a:custGeom>
              <a:avLst/>
              <a:gdLst>
                <a:gd name="connsiteX0" fmla="*/ 13818 w 13818"/>
                <a:gd name="connsiteY0" fmla="*/ 13468 h 13467"/>
                <a:gd name="connsiteX1" fmla="*/ 13752 w 13818"/>
                <a:gd name="connsiteY1" fmla="*/ 12277 h 13467"/>
                <a:gd name="connsiteX2" fmla="*/ 13633 w 13818"/>
                <a:gd name="connsiteY2" fmla="*/ 11480 h 13467"/>
                <a:gd name="connsiteX3" fmla="*/ 13442 w 13818"/>
                <a:gd name="connsiteY3" fmla="*/ 10456 h 13467"/>
                <a:gd name="connsiteX4" fmla="*/ 13299 w 13818"/>
                <a:gd name="connsiteY4" fmla="*/ 9932 h 13467"/>
                <a:gd name="connsiteX5" fmla="*/ 12942 w 13818"/>
                <a:gd name="connsiteY5" fmla="*/ 8825 h 13467"/>
                <a:gd name="connsiteX6" fmla="*/ 12728 w 13818"/>
                <a:gd name="connsiteY6" fmla="*/ 8265 h 13467"/>
                <a:gd name="connsiteX7" fmla="*/ 12204 w 13818"/>
                <a:gd name="connsiteY7" fmla="*/ 7193 h 13467"/>
                <a:gd name="connsiteX8" fmla="*/ 11799 w 13818"/>
                <a:gd name="connsiteY8" fmla="*/ 6503 h 13467"/>
                <a:gd name="connsiteX9" fmla="*/ 11204 w 13818"/>
                <a:gd name="connsiteY9" fmla="*/ 5610 h 13467"/>
                <a:gd name="connsiteX10" fmla="*/ 10883 w 13818"/>
                <a:gd name="connsiteY10" fmla="*/ 5193 h 13467"/>
                <a:gd name="connsiteX11" fmla="*/ 10109 w 13818"/>
                <a:gd name="connsiteY11" fmla="*/ 4312 h 13467"/>
                <a:gd name="connsiteX12" fmla="*/ 9705 w 13818"/>
                <a:gd name="connsiteY12" fmla="*/ 3860 h 13467"/>
                <a:gd name="connsiteX13" fmla="*/ 9276 w 13818"/>
                <a:gd name="connsiteY13" fmla="*/ 3466 h 13467"/>
                <a:gd name="connsiteX14" fmla="*/ 8336 w 13818"/>
                <a:gd name="connsiteY14" fmla="*/ 2717 h 13467"/>
                <a:gd name="connsiteX15" fmla="*/ 7907 w 13818"/>
                <a:gd name="connsiteY15" fmla="*/ 2407 h 13467"/>
                <a:gd name="connsiteX16" fmla="*/ 7323 w 13818"/>
                <a:gd name="connsiteY16" fmla="*/ 2014 h 13467"/>
                <a:gd name="connsiteX17" fmla="*/ 7026 w 13818"/>
                <a:gd name="connsiteY17" fmla="*/ 1835 h 13467"/>
                <a:gd name="connsiteX18" fmla="*/ 6312 w 13818"/>
                <a:gd name="connsiteY18" fmla="*/ 1478 h 13467"/>
                <a:gd name="connsiteX19" fmla="*/ 5252 w 13818"/>
                <a:gd name="connsiteY19" fmla="*/ 991 h 13467"/>
                <a:gd name="connsiteX20" fmla="*/ 4668 w 13818"/>
                <a:gd name="connsiteY20" fmla="*/ 752 h 13467"/>
                <a:gd name="connsiteX21" fmla="*/ 3549 w 13818"/>
                <a:gd name="connsiteY21" fmla="*/ 432 h 13467"/>
                <a:gd name="connsiteX22" fmla="*/ 3013 w 13818"/>
                <a:gd name="connsiteY22" fmla="*/ 300 h 13467"/>
                <a:gd name="connsiteX23" fmla="*/ 2322 w 13818"/>
                <a:gd name="connsiteY23" fmla="*/ 181 h 13467"/>
                <a:gd name="connsiteX24" fmla="*/ 1976 w 13818"/>
                <a:gd name="connsiteY24" fmla="*/ 133 h 13467"/>
                <a:gd name="connsiteX25" fmla="*/ 1191 w 13818"/>
                <a:gd name="connsiteY25" fmla="*/ 38 h 13467"/>
                <a:gd name="connsiteX26" fmla="*/ 0 w 13818"/>
                <a:gd name="connsiteY26" fmla="*/ 0 h 1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818" h="13467">
                  <a:moveTo>
                    <a:pt x="13818" y="13468"/>
                  </a:moveTo>
                  <a:lnTo>
                    <a:pt x="13752" y="12277"/>
                  </a:lnTo>
                  <a:lnTo>
                    <a:pt x="13633" y="11480"/>
                  </a:lnTo>
                  <a:lnTo>
                    <a:pt x="13442" y="10456"/>
                  </a:lnTo>
                  <a:lnTo>
                    <a:pt x="13299" y="9932"/>
                  </a:lnTo>
                  <a:lnTo>
                    <a:pt x="12942" y="8825"/>
                  </a:lnTo>
                  <a:lnTo>
                    <a:pt x="12728" y="8265"/>
                  </a:lnTo>
                  <a:lnTo>
                    <a:pt x="12204" y="7193"/>
                  </a:lnTo>
                  <a:lnTo>
                    <a:pt x="11799" y="6503"/>
                  </a:lnTo>
                  <a:lnTo>
                    <a:pt x="11204" y="5610"/>
                  </a:lnTo>
                  <a:lnTo>
                    <a:pt x="10883" y="5193"/>
                  </a:lnTo>
                  <a:lnTo>
                    <a:pt x="10109" y="4312"/>
                  </a:lnTo>
                  <a:lnTo>
                    <a:pt x="9705" y="3860"/>
                  </a:lnTo>
                  <a:lnTo>
                    <a:pt x="9276" y="3466"/>
                  </a:lnTo>
                  <a:lnTo>
                    <a:pt x="8336" y="2717"/>
                  </a:lnTo>
                  <a:lnTo>
                    <a:pt x="7907" y="2407"/>
                  </a:lnTo>
                  <a:lnTo>
                    <a:pt x="7323" y="2014"/>
                  </a:lnTo>
                  <a:lnTo>
                    <a:pt x="7026" y="1835"/>
                  </a:lnTo>
                  <a:lnTo>
                    <a:pt x="6312" y="1478"/>
                  </a:lnTo>
                  <a:lnTo>
                    <a:pt x="5252" y="991"/>
                  </a:lnTo>
                  <a:lnTo>
                    <a:pt x="4668" y="752"/>
                  </a:lnTo>
                  <a:lnTo>
                    <a:pt x="3549" y="432"/>
                  </a:lnTo>
                  <a:lnTo>
                    <a:pt x="3013" y="300"/>
                  </a:lnTo>
                  <a:lnTo>
                    <a:pt x="2322" y="181"/>
                  </a:lnTo>
                  <a:lnTo>
                    <a:pt x="1976" y="133"/>
                  </a:lnTo>
                  <a:lnTo>
                    <a:pt x="1191" y="38"/>
                  </a:lnTo>
                  <a:lnTo>
                    <a:pt x="0" y="0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5FD581FF-2F83-2770-A145-ADE769AE0BF4}"/>
                </a:ext>
              </a:extLst>
            </p:cNvPr>
            <p:cNvSpPr/>
            <p:nvPr/>
          </p:nvSpPr>
          <p:spPr>
            <a:xfrm>
              <a:off x="4272414" y="2177104"/>
              <a:ext cx="116943" cy="208502"/>
            </a:xfrm>
            <a:custGeom>
              <a:avLst/>
              <a:gdLst>
                <a:gd name="connsiteX0" fmla="*/ 16192 w 116943"/>
                <a:gd name="connsiteY0" fmla="*/ 208502 h 208502"/>
                <a:gd name="connsiteX1" fmla="*/ 103501 w 116943"/>
                <a:gd name="connsiteY1" fmla="*/ 207347 h 208502"/>
                <a:gd name="connsiteX2" fmla="*/ 108692 w 116943"/>
                <a:gd name="connsiteY2" fmla="*/ 206228 h 208502"/>
                <a:gd name="connsiteX3" fmla="*/ 113074 w 116943"/>
                <a:gd name="connsiteY3" fmla="*/ 203204 h 208502"/>
                <a:gd name="connsiteX4" fmla="*/ 115979 w 116943"/>
                <a:gd name="connsiteY4" fmla="*/ 198751 h 208502"/>
                <a:gd name="connsiteX5" fmla="*/ 116943 w 116943"/>
                <a:gd name="connsiteY5" fmla="*/ 193524 h 208502"/>
                <a:gd name="connsiteX6" fmla="*/ 114562 w 116943"/>
                <a:gd name="connsiteY6" fmla="*/ 13466 h 208502"/>
                <a:gd name="connsiteX7" fmla="*/ 113467 w 116943"/>
                <a:gd name="connsiteY7" fmla="*/ 8251 h 208502"/>
                <a:gd name="connsiteX8" fmla="*/ 110442 w 116943"/>
                <a:gd name="connsiteY8" fmla="*/ 3870 h 208502"/>
                <a:gd name="connsiteX9" fmla="*/ 105989 w 116943"/>
                <a:gd name="connsiteY9" fmla="*/ 964 h 208502"/>
                <a:gd name="connsiteX10" fmla="*/ 100763 w 116943"/>
                <a:gd name="connsiteY10" fmla="*/ 0 h 208502"/>
                <a:gd name="connsiteX11" fmla="*/ 13466 w 116943"/>
                <a:gd name="connsiteY11" fmla="*/ 1155 h 208502"/>
                <a:gd name="connsiteX12" fmla="*/ 8239 w 116943"/>
                <a:gd name="connsiteY12" fmla="*/ 2250 h 208502"/>
                <a:gd name="connsiteX13" fmla="*/ 3858 w 116943"/>
                <a:gd name="connsiteY13" fmla="*/ 5275 h 208502"/>
                <a:gd name="connsiteX14" fmla="*/ 953 w 116943"/>
                <a:gd name="connsiteY14" fmla="*/ 9727 h 208502"/>
                <a:gd name="connsiteX15" fmla="*/ 0 w 116943"/>
                <a:gd name="connsiteY15" fmla="*/ 14978 h 208502"/>
                <a:gd name="connsiteX16" fmla="*/ 2369 w 116943"/>
                <a:gd name="connsiteY16" fmla="*/ 195036 h 208502"/>
                <a:gd name="connsiteX17" fmla="*/ 3465 w 116943"/>
                <a:gd name="connsiteY17" fmla="*/ 200239 h 208502"/>
                <a:gd name="connsiteX18" fmla="*/ 6489 w 116943"/>
                <a:gd name="connsiteY18" fmla="*/ 204609 h 208502"/>
                <a:gd name="connsiteX19" fmla="*/ 10942 w 116943"/>
                <a:gd name="connsiteY19" fmla="*/ 207514 h 208502"/>
                <a:gd name="connsiteX20" fmla="*/ 16192 w 116943"/>
                <a:gd name="connsiteY20" fmla="*/ 208502 h 20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6943" h="208502">
                  <a:moveTo>
                    <a:pt x="16192" y="208502"/>
                  </a:moveTo>
                  <a:lnTo>
                    <a:pt x="103501" y="207347"/>
                  </a:lnTo>
                  <a:lnTo>
                    <a:pt x="108692" y="206228"/>
                  </a:lnTo>
                  <a:lnTo>
                    <a:pt x="113074" y="203204"/>
                  </a:lnTo>
                  <a:lnTo>
                    <a:pt x="115979" y="198751"/>
                  </a:lnTo>
                  <a:lnTo>
                    <a:pt x="116943" y="193524"/>
                  </a:lnTo>
                  <a:lnTo>
                    <a:pt x="114562" y="13466"/>
                  </a:lnTo>
                  <a:lnTo>
                    <a:pt x="113467" y="8251"/>
                  </a:lnTo>
                  <a:lnTo>
                    <a:pt x="110442" y="3870"/>
                  </a:lnTo>
                  <a:lnTo>
                    <a:pt x="105989" y="964"/>
                  </a:lnTo>
                  <a:lnTo>
                    <a:pt x="100763" y="0"/>
                  </a:lnTo>
                  <a:lnTo>
                    <a:pt x="13466" y="1155"/>
                  </a:lnTo>
                  <a:lnTo>
                    <a:pt x="8239" y="2250"/>
                  </a:lnTo>
                  <a:lnTo>
                    <a:pt x="3858" y="5275"/>
                  </a:lnTo>
                  <a:lnTo>
                    <a:pt x="953" y="9727"/>
                  </a:lnTo>
                  <a:lnTo>
                    <a:pt x="0" y="14978"/>
                  </a:lnTo>
                  <a:lnTo>
                    <a:pt x="2369" y="195036"/>
                  </a:lnTo>
                  <a:lnTo>
                    <a:pt x="3465" y="200239"/>
                  </a:lnTo>
                  <a:lnTo>
                    <a:pt x="6489" y="204609"/>
                  </a:lnTo>
                  <a:lnTo>
                    <a:pt x="10942" y="207514"/>
                  </a:lnTo>
                  <a:lnTo>
                    <a:pt x="16192" y="208502"/>
                  </a:lnTo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6F0BBCFF-293B-5D76-13E3-8836C9B4785F}"/>
                </a:ext>
              </a:extLst>
            </p:cNvPr>
            <p:cNvSpPr/>
            <p:nvPr/>
          </p:nvSpPr>
          <p:spPr>
            <a:xfrm>
              <a:off x="7041891" y="2163043"/>
              <a:ext cx="437007" cy="37171"/>
            </a:xfrm>
            <a:custGeom>
              <a:avLst/>
              <a:gdLst>
                <a:gd name="connsiteX0" fmla="*/ 437007 w 437007"/>
                <a:gd name="connsiteY0" fmla="*/ 15168 h 37171"/>
                <a:gd name="connsiteX1" fmla="*/ 393025 w 437007"/>
                <a:gd name="connsiteY1" fmla="*/ 9632 h 37171"/>
                <a:gd name="connsiteX2" fmla="*/ 349080 w 437007"/>
                <a:gd name="connsiteY2" fmla="*/ 5345 h 37171"/>
                <a:gd name="connsiteX3" fmla="*/ 305217 w 437007"/>
                <a:gd name="connsiteY3" fmla="*/ 2321 h 37171"/>
                <a:gd name="connsiteX4" fmla="*/ 261354 w 437007"/>
                <a:gd name="connsiteY4" fmla="*/ 416 h 37171"/>
                <a:gd name="connsiteX5" fmla="*/ 217575 w 437007"/>
                <a:gd name="connsiteY5" fmla="*/ 0 h 37171"/>
                <a:gd name="connsiteX6" fmla="*/ 195703 w 437007"/>
                <a:gd name="connsiteY6" fmla="*/ 392 h 37171"/>
                <a:gd name="connsiteX7" fmla="*/ 173867 w 437007"/>
                <a:gd name="connsiteY7" fmla="*/ 1285 h 37171"/>
                <a:gd name="connsiteX8" fmla="*/ 152031 w 437007"/>
                <a:gd name="connsiteY8" fmla="*/ 2630 h 37171"/>
                <a:gd name="connsiteX9" fmla="*/ 130207 w 437007"/>
                <a:gd name="connsiteY9" fmla="*/ 4166 h 37171"/>
                <a:gd name="connsiteX10" fmla="*/ 108323 w 437007"/>
                <a:gd name="connsiteY10" fmla="*/ 5774 h 37171"/>
                <a:gd name="connsiteX11" fmla="*/ 86582 w 437007"/>
                <a:gd name="connsiteY11" fmla="*/ 7917 h 37171"/>
                <a:gd name="connsiteX12" fmla="*/ 64841 w 437007"/>
                <a:gd name="connsiteY12" fmla="*/ 10715 h 37171"/>
                <a:gd name="connsiteX13" fmla="*/ 53935 w 437007"/>
                <a:gd name="connsiteY13" fmla="*/ 12286 h 37171"/>
                <a:gd name="connsiteX14" fmla="*/ 43041 w 437007"/>
                <a:gd name="connsiteY14" fmla="*/ 14096 h 37171"/>
                <a:gd name="connsiteX15" fmla="*/ 32195 w 437007"/>
                <a:gd name="connsiteY15" fmla="*/ 16430 h 37171"/>
                <a:gd name="connsiteX16" fmla="*/ 26801 w 437007"/>
                <a:gd name="connsiteY16" fmla="*/ 17930 h 37171"/>
                <a:gd name="connsiteX17" fmla="*/ 21395 w 437007"/>
                <a:gd name="connsiteY17" fmla="*/ 19513 h 37171"/>
                <a:gd name="connsiteX18" fmla="*/ 15883 w 437007"/>
                <a:gd name="connsiteY18" fmla="*/ 21168 h 37171"/>
                <a:gd name="connsiteX19" fmla="*/ 10573 w 437007"/>
                <a:gd name="connsiteY19" fmla="*/ 23204 h 37171"/>
                <a:gd name="connsiteX20" fmla="*/ 7858 w 437007"/>
                <a:gd name="connsiteY20" fmla="*/ 24526 h 37171"/>
                <a:gd name="connsiteX21" fmla="*/ 5215 w 437007"/>
                <a:gd name="connsiteY21" fmla="*/ 26074 h 37171"/>
                <a:gd name="connsiteX22" fmla="*/ 2048 w 437007"/>
                <a:gd name="connsiteY22" fmla="*/ 28765 h 37171"/>
                <a:gd name="connsiteX23" fmla="*/ 0 w 437007"/>
                <a:gd name="connsiteY23" fmla="*/ 32384 h 37171"/>
                <a:gd name="connsiteX24" fmla="*/ 2250 w 437007"/>
                <a:gd name="connsiteY24" fmla="*/ 33991 h 37171"/>
                <a:gd name="connsiteX25" fmla="*/ 6441 w 437007"/>
                <a:gd name="connsiteY25" fmla="*/ 34837 h 37171"/>
                <a:gd name="connsiteX26" fmla="*/ 11037 w 437007"/>
                <a:gd name="connsiteY26" fmla="*/ 34540 h 37171"/>
                <a:gd name="connsiteX27" fmla="*/ 13835 w 437007"/>
                <a:gd name="connsiteY27" fmla="*/ 34373 h 37171"/>
                <a:gd name="connsiteX28" fmla="*/ 16621 w 437007"/>
                <a:gd name="connsiteY28" fmla="*/ 34392 h 37171"/>
                <a:gd name="connsiteX29" fmla="*/ 21991 w 437007"/>
                <a:gd name="connsiteY29" fmla="*/ 34761 h 37171"/>
                <a:gd name="connsiteX30" fmla="*/ 27420 w 437007"/>
                <a:gd name="connsiteY30" fmla="*/ 35012 h 37171"/>
                <a:gd name="connsiteX31" fmla="*/ 32921 w 437007"/>
                <a:gd name="connsiteY31" fmla="*/ 35012 h 37171"/>
                <a:gd name="connsiteX32" fmla="*/ 38421 w 437007"/>
                <a:gd name="connsiteY32" fmla="*/ 35107 h 37171"/>
                <a:gd name="connsiteX33" fmla="*/ 43875 w 437007"/>
                <a:gd name="connsiteY33" fmla="*/ 35369 h 37171"/>
                <a:gd name="connsiteX34" fmla="*/ 54709 w 437007"/>
                <a:gd name="connsiteY34" fmla="*/ 36107 h 37171"/>
                <a:gd name="connsiteX35" fmla="*/ 65639 w 437007"/>
                <a:gd name="connsiteY35" fmla="*/ 36572 h 37171"/>
                <a:gd name="connsiteX36" fmla="*/ 87690 w 437007"/>
                <a:gd name="connsiteY36" fmla="*/ 36591 h 37171"/>
                <a:gd name="connsiteX37" fmla="*/ 98727 w 437007"/>
                <a:gd name="connsiteY37" fmla="*/ 36553 h 37171"/>
                <a:gd name="connsiteX38" fmla="*/ 109681 w 437007"/>
                <a:gd name="connsiteY38" fmla="*/ 36672 h 37171"/>
                <a:gd name="connsiteX39" fmla="*/ 131481 w 437007"/>
                <a:gd name="connsiteY39" fmla="*/ 37124 h 37171"/>
                <a:gd name="connsiteX40" fmla="*/ 153329 w 437007"/>
                <a:gd name="connsiteY40" fmla="*/ 37172 h 37171"/>
                <a:gd name="connsiteX41" fmla="*/ 175224 w 437007"/>
                <a:gd name="connsiteY41" fmla="*/ 36565 h 37171"/>
                <a:gd name="connsiteX42" fmla="*/ 197120 w 437007"/>
                <a:gd name="connsiteY42" fmla="*/ 35541 h 37171"/>
                <a:gd name="connsiteX43" fmla="*/ 218920 w 437007"/>
                <a:gd name="connsiteY43" fmla="*/ 34279 h 37171"/>
                <a:gd name="connsiteX44" fmla="*/ 262581 w 437007"/>
                <a:gd name="connsiteY44" fmla="*/ 31243 h 37171"/>
                <a:gd name="connsiteX45" fmla="*/ 306181 w 437007"/>
                <a:gd name="connsiteY45" fmla="*/ 27350 h 37171"/>
                <a:gd name="connsiteX46" fmla="*/ 349794 w 437007"/>
                <a:gd name="connsiteY46" fmla="*/ 23182 h 37171"/>
                <a:gd name="connsiteX47" fmla="*/ 393418 w 437007"/>
                <a:gd name="connsiteY47" fmla="*/ 19146 h 37171"/>
                <a:gd name="connsiteX48" fmla="*/ 437007 w 437007"/>
                <a:gd name="connsiteY48" fmla="*/ 15158 h 3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37007" h="37171">
                  <a:moveTo>
                    <a:pt x="437007" y="15168"/>
                  </a:moveTo>
                  <a:lnTo>
                    <a:pt x="393025" y="9632"/>
                  </a:lnTo>
                  <a:lnTo>
                    <a:pt x="349080" y="5345"/>
                  </a:lnTo>
                  <a:lnTo>
                    <a:pt x="305217" y="2321"/>
                  </a:lnTo>
                  <a:lnTo>
                    <a:pt x="261354" y="416"/>
                  </a:lnTo>
                  <a:lnTo>
                    <a:pt x="217575" y="0"/>
                  </a:lnTo>
                  <a:lnTo>
                    <a:pt x="195703" y="392"/>
                  </a:lnTo>
                  <a:lnTo>
                    <a:pt x="173867" y="1285"/>
                  </a:lnTo>
                  <a:lnTo>
                    <a:pt x="152031" y="2630"/>
                  </a:lnTo>
                  <a:lnTo>
                    <a:pt x="130207" y="4166"/>
                  </a:lnTo>
                  <a:lnTo>
                    <a:pt x="108323" y="5774"/>
                  </a:lnTo>
                  <a:lnTo>
                    <a:pt x="86582" y="7917"/>
                  </a:lnTo>
                  <a:lnTo>
                    <a:pt x="64841" y="10715"/>
                  </a:lnTo>
                  <a:lnTo>
                    <a:pt x="53935" y="12286"/>
                  </a:lnTo>
                  <a:lnTo>
                    <a:pt x="43041" y="14096"/>
                  </a:lnTo>
                  <a:lnTo>
                    <a:pt x="32195" y="16430"/>
                  </a:lnTo>
                  <a:lnTo>
                    <a:pt x="26801" y="17930"/>
                  </a:lnTo>
                  <a:lnTo>
                    <a:pt x="21395" y="19513"/>
                  </a:lnTo>
                  <a:lnTo>
                    <a:pt x="15883" y="21168"/>
                  </a:lnTo>
                  <a:lnTo>
                    <a:pt x="10573" y="23204"/>
                  </a:lnTo>
                  <a:lnTo>
                    <a:pt x="7858" y="24526"/>
                  </a:lnTo>
                  <a:lnTo>
                    <a:pt x="5215" y="26074"/>
                  </a:lnTo>
                  <a:lnTo>
                    <a:pt x="2048" y="28765"/>
                  </a:lnTo>
                  <a:lnTo>
                    <a:pt x="0" y="32384"/>
                  </a:lnTo>
                  <a:lnTo>
                    <a:pt x="2250" y="33991"/>
                  </a:lnTo>
                  <a:lnTo>
                    <a:pt x="6441" y="34837"/>
                  </a:lnTo>
                  <a:lnTo>
                    <a:pt x="11037" y="34540"/>
                  </a:lnTo>
                  <a:lnTo>
                    <a:pt x="13835" y="34373"/>
                  </a:lnTo>
                  <a:lnTo>
                    <a:pt x="16621" y="34392"/>
                  </a:lnTo>
                  <a:lnTo>
                    <a:pt x="21991" y="34761"/>
                  </a:lnTo>
                  <a:lnTo>
                    <a:pt x="27420" y="35012"/>
                  </a:lnTo>
                  <a:lnTo>
                    <a:pt x="32921" y="35012"/>
                  </a:lnTo>
                  <a:lnTo>
                    <a:pt x="38421" y="35107"/>
                  </a:lnTo>
                  <a:lnTo>
                    <a:pt x="43875" y="35369"/>
                  </a:lnTo>
                  <a:lnTo>
                    <a:pt x="54709" y="36107"/>
                  </a:lnTo>
                  <a:lnTo>
                    <a:pt x="65639" y="36572"/>
                  </a:lnTo>
                  <a:lnTo>
                    <a:pt x="87690" y="36591"/>
                  </a:lnTo>
                  <a:lnTo>
                    <a:pt x="98727" y="36553"/>
                  </a:lnTo>
                  <a:lnTo>
                    <a:pt x="109681" y="36672"/>
                  </a:lnTo>
                  <a:lnTo>
                    <a:pt x="131481" y="37124"/>
                  </a:lnTo>
                  <a:lnTo>
                    <a:pt x="153329" y="37172"/>
                  </a:lnTo>
                  <a:lnTo>
                    <a:pt x="175224" y="36565"/>
                  </a:lnTo>
                  <a:lnTo>
                    <a:pt x="197120" y="35541"/>
                  </a:lnTo>
                  <a:lnTo>
                    <a:pt x="218920" y="34279"/>
                  </a:lnTo>
                  <a:lnTo>
                    <a:pt x="262581" y="31243"/>
                  </a:lnTo>
                  <a:lnTo>
                    <a:pt x="306181" y="27350"/>
                  </a:lnTo>
                  <a:lnTo>
                    <a:pt x="349794" y="23182"/>
                  </a:lnTo>
                  <a:lnTo>
                    <a:pt x="393418" y="19146"/>
                  </a:lnTo>
                  <a:lnTo>
                    <a:pt x="437007" y="15158"/>
                  </a:lnTo>
                </a:path>
              </a:pathLst>
            </a:custGeom>
            <a:solidFill>
              <a:srgbClr val="A9ACAC"/>
            </a:solidFill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8B6DDE0B-4D2B-E0B0-DBC5-A59B323E6B92}"/>
                </a:ext>
              </a:extLst>
            </p:cNvPr>
            <p:cNvSpPr/>
            <p:nvPr/>
          </p:nvSpPr>
          <p:spPr>
            <a:xfrm>
              <a:off x="3958707" y="1978293"/>
              <a:ext cx="27586" cy="38361"/>
            </a:xfrm>
            <a:custGeom>
              <a:avLst/>
              <a:gdLst>
                <a:gd name="connsiteX0" fmla="*/ 1 w 27586"/>
                <a:gd name="connsiteY0" fmla="*/ 7084 h 38361"/>
                <a:gd name="connsiteX1" fmla="*/ 322 w 27586"/>
                <a:gd name="connsiteY1" fmla="*/ 31635 h 38361"/>
                <a:gd name="connsiteX2" fmla="*/ 857 w 27586"/>
                <a:gd name="connsiteY2" fmla="*/ 34242 h 38361"/>
                <a:gd name="connsiteX3" fmla="*/ 2369 w 27586"/>
                <a:gd name="connsiteY3" fmla="*/ 36445 h 38361"/>
                <a:gd name="connsiteX4" fmla="*/ 4608 w 27586"/>
                <a:gd name="connsiteY4" fmla="*/ 37874 h 38361"/>
                <a:gd name="connsiteX5" fmla="*/ 7239 w 27586"/>
                <a:gd name="connsiteY5" fmla="*/ 38361 h 38361"/>
                <a:gd name="connsiteX6" fmla="*/ 20860 w 27586"/>
                <a:gd name="connsiteY6" fmla="*/ 38183 h 38361"/>
                <a:gd name="connsiteX7" fmla="*/ 23467 w 27586"/>
                <a:gd name="connsiteY7" fmla="*/ 37623 h 38361"/>
                <a:gd name="connsiteX8" fmla="*/ 25670 w 27586"/>
                <a:gd name="connsiteY8" fmla="*/ 36135 h 38361"/>
                <a:gd name="connsiteX9" fmla="*/ 27099 w 27586"/>
                <a:gd name="connsiteY9" fmla="*/ 33897 h 38361"/>
                <a:gd name="connsiteX10" fmla="*/ 27586 w 27586"/>
                <a:gd name="connsiteY10" fmla="*/ 31277 h 38361"/>
                <a:gd name="connsiteX11" fmla="*/ 27265 w 27586"/>
                <a:gd name="connsiteY11" fmla="*/ 6727 h 38361"/>
                <a:gd name="connsiteX12" fmla="*/ 26705 w 27586"/>
                <a:gd name="connsiteY12" fmla="*/ 4119 h 38361"/>
                <a:gd name="connsiteX13" fmla="*/ 25217 w 27586"/>
                <a:gd name="connsiteY13" fmla="*/ 1940 h 38361"/>
                <a:gd name="connsiteX14" fmla="*/ 22979 w 27586"/>
                <a:gd name="connsiteY14" fmla="*/ 464 h 38361"/>
                <a:gd name="connsiteX15" fmla="*/ 20347 w 27586"/>
                <a:gd name="connsiteY15" fmla="*/ 0 h 38361"/>
                <a:gd name="connsiteX16" fmla="*/ 6727 w 27586"/>
                <a:gd name="connsiteY16" fmla="*/ 178 h 38361"/>
                <a:gd name="connsiteX17" fmla="*/ 4119 w 27586"/>
                <a:gd name="connsiteY17" fmla="*/ 714 h 38361"/>
                <a:gd name="connsiteX18" fmla="*/ 1916 w 27586"/>
                <a:gd name="connsiteY18" fmla="*/ 2250 h 38361"/>
                <a:gd name="connsiteX19" fmla="*/ 464 w 27586"/>
                <a:gd name="connsiteY19" fmla="*/ 4465 h 38361"/>
                <a:gd name="connsiteX20" fmla="*/ 0 w 27586"/>
                <a:gd name="connsiteY20" fmla="*/ 7084 h 3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86" h="38361">
                  <a:moveTo>
                    <a:pt x="1" y="7084"/>
                  </a:moveTo>
                  <a:lnTo>
                    <a:pt x="322" y="31635"/>
                  </a:lnTo>
                  <a:lnTo>
                    <a:pt x="857" y="34242"/>
                  </a:lnTo>
                  <a:lnTo>
                    <a:pt x="2369" y="36445"/>
                  </a:lnTo>
                  <a:lnTo>
                    <a:pt x="4608" y="37874"/>
                  </a:lnTo>
                  <a:lnTo>
                    <a:pt x="7239" y="38361"/>
                  </a:lnTo>
                  <a:lnTo>
                    <a:pt x="20860" y="38183"/>
                  </a:lnTo>
                  <a:lnTo>
                    <a:pt x="23467" y="37623"/>
                  </a:lnTo>
                  <a:lnTo>
                    <a:pt x="25670" y="36135"/>
                  </a:lnTo>
                  <a:lnTo>
                    <a:pt x="27099" y="33897"/>
                  </a:lnTo>
                  <a:lnTo>
                    <a:pt x="27586" y="31277"/>
                  </a:lnTo>
                  <a:lnTo>
                    <a:pt x="27265" y="6727"/>
                  </a:lnTo>
                  <a:lnTo>
                    <a:pt x="26705" y="4119"/>
                  </a:lnTo>
                  <a:lnTo>
                    <a:pt x="25217" y="1940"/>
                  </a:lnTo>
                  <a:lnTo>
                    <a:pt x="22979" y="464"/>
                  </a:lnTo>
                  <a:lnTo>
                    <a:pt x="20347" y="0"/>
                  </a:lnTo>
                  <a:lnTo>
                    <a:pt x="6727" y="178"/>
                  </a:lnTo>
                  <a:lnTo>
                    <a:pt x="4119" y="714"/>
                  </a:lnTo>
                  <a:lnTo>
                    <a:pt x="1916" y="2250"/>
                  </a:lnTo>
                  <a:lnTo>
                    <a:pt x="464" y="4465"/>
                  </a:lnTo>
                  <a:lnTo>
                    <a:pt x="0" y="7084"/>
                  </a:lnTo>
                </a:path>
              </a:pathLst>
            </a:custGeom>
            <a:solidFill>
              <a:srgbClr val="2A2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6B22A75F-88D9-276F-45B9-CFBDA3AE1765}"/>
                </a:ext>
              </a:extLst>
            </p:cNvPr>
            <p:cNvSpPr/>
            <p:nvPr/>
          </p:nvSpPr>
          <p:spPr>
            <a:xfrm>
              <a:off x="3045807" y="1870721"/>
              <a:ext cx="49304" cy="33952"/>
            </a:xfrm>
            <a:custGeom>
              <a:avLst/>
              <a:gdLst>
                <a:gd name="connsiteX0" fmla="*/ 6800 w 49304"/>
                <a:gd name="connsiteY0" fmla="*/ 4774 h 33952"/>
                <a:gd name="connsiteX1" fmla="*/ 31410 w 49304"/>
                <a:gd name="connsiteY1" fmla="*/ 1488 h 33952"/>
                <a:gd name="connsiteX2" fmla="*/ 40328 w 49304"/>
                <a:gd name="connsiteY2" fmla="*/ 416 h 33952"/>
                <a:gd name="connsiteX3" fmla="*/ 42519 w 49304"/>
                <a:gd name="connsiteY3" fmla="*/ 154 h 33952"/>
                <a:gd name="connsiteX4" fmla="*/ 44531 w 49304"/>
                <a:gd name="connsiteY4" fmla="*/ 0 h 33952"/>
                <a:gd name="connsiteX5" fmla="*/ 47519 w 49304"/>
                <a:gd name="connsiteY5" fmla="*/ 119 h 33952"/>
                <a:gd name="connsiteX6" fmla="*/ 48662 w 49304"/>
                <a:gd name="connsiteY6" fmla="*/ 440 h 33952"/>
                <a:gd name="connsiteX7" fmla="*/ 49043 w 49304"/>
                <a:gd name="connsiteY7" fmla="*/ 940 h 33952"/>
                <a:gd name="connsiteX8" fmla="*/ 49055 w 49304"/>
                <a:gd name="connsiteY8" fmla="*/ 1499 h 33952"/>
                <a:gd name="connsiteX9" fmla="*/ 49055 w 49304"/>
                <a:gd name="connsiteY9" fmla="*/ 2106 h 33952"/>
                <a:gd name="connsiteX10" fmla="*/ 49090 w 49304"/>
                <a:gd name="connsiteY10" fmla="*/ 4594 h 33952"/>
                <a:gd name="connsiteX11" fmla="*/ 49221 w 49304"/>
                <a:gd name="connsiteY11" fmla="*/ 14453 h 33952"/>
                <a:gd name="connsiteX12" fmla="*/ 49292 w 49304"/>
                <a:gd name="connsiteY12" fmla="*/ 20037 h 33952"/>
                <a:gd name="connsiteX13" fmla="*/ 49292 w 49304"/>
                <a:gd name="connsiteY13" fmla="*/ 20103 h 33952"/>
                <a:gd name="connsiteX14" fmla="*/ 49292 w 49304"/>
                <a:gd name="connsiteY14" fmla="*/ 20161 h 33952"/>
                <a:gd name="connsiteX15" fmla="*/ 49292 w 49304"/>
                <a:gd name="connsiteY15" fmla="*/ 20208 h 33952"/>
                <a:gd name="connsiteX16" fmla="*/ 49305 w 49304"/>
                <a:gd name="connsiteY16" fmla="*/ 20768 h 33952"/>
                <a:gd name="connsiteX17" fmla="*/ 49233 w 49304"/>
                <a:gd name="connsiteY17" fmla="*/ 21328 h 33952"/>
                <a:gd name="connsiteX18" fmla="*/ 47959 w 49304"/>
                <a:gd name="connsiteY18" fmla="*/ 23507 h 33952"/>
                <a:gd name="connsiteX19" fmla="*/ 46423 w 49304"/>
                <a:gd name="connsiteY19" fmla="*/ 24805 h 33952"/>
                <a:gd name="connsiteX20" fmla="*/ 44316 w 49304"/>
                <a:gd name="connsiteY20" fmla="*/ 25865 h 33952"/>
                <a:gd name="connsiteX21" fmla="*/ 43268 w 49304"/>
                <a:gd name="connsiteY21" fmla="*/ 26186 h 33952"/>
                <a:gd name="connsiteX22" fmla="*/ 42161 w 49304"/>
                <a:gd name="connsiteY22" fmla="*/ 26424 h 33952"/>
                <a:gd name="connsiteX23" fmla="*/ 42054 w 49304"/>
                <a:gd name="connsiteY23" fmla="*/ 26443 h 33952"/>
                <a:gd name="connsiteX24" fmla="*/ 35934 w 49304"/>
                <a:gd name="connsiteY24" fmla="*/ 27633 h 33952"/>
                <a:gd name="connsiteX25" fmla="*/ 20182 w 49304"/>
                <a:gd name="connsiteY25" fmla="*/ 30860 h 33952"/>
                <a:gd name="connsiteX26" fmla="*/ 14217 w 49304"/>
                <a:gd name="connsiteY26" fmla="*/ 32182 h 33952"/>
                <a:gd name="connsiteX27" fmla="*/ 8288 w 49304"/>
                <a:gd name="connsiteY27" fmla="*/ 33527 h 33952"/>
                <a:gd name="connsiteX28" fmla="*/ 7288 w 49304"/>
                <a:gd name="connsiteY28" fmla="*/ 33753 h 33952"/>
                <a:gd name="connsiteX29" fmla="*/ 6276 w 49304"/>
                <a:gd name="connsiteY29" fmla="*/ 33943 h 33952"/>
                <a:gd name="connsiteX30" fmla="*/ 6252 w 49304"/>
                <a:gd name="connsiteY30" fmla="*/ 33943 h 33952"/>
                <a:gd name="connsiteX31" fmla="*/ 6180 w 49304"/>
                <a:gd name="connsiteY31" fmla="*/ 33953 h 33952"/>
                <a:gd name="connsiteX32" fmla="*/ 3156 w 49304"/>
                <a:gd name="connsiteY32" fmla="*/ 33643 h 33952"/>
                <a:gd name="connsiteX33" fmla="*/ 1525 w 49304"/>
                <a:gd name="connsiteY33" fmla="*/ 32631 h 33952"/>
                <a:gd name="connsiteX34" fmla="*/ 584 w 49304"/>
                <a:gd name="connsiteY34" fmla="*/ 31274 h 33952"/>
                <a:gd name="connsiteX35" fmla="*/ 358 w 49304"/>
                <a:gd name="connsiteY35" fmla="*/ 30405 h 33952"/>
                <a:gd name="connsiteX36" fmla="*/ 298 w 49304"/>
                <a:gd name="connsiteY36" fmla="*/ 29477 h 33952"/>
                <a:gd name="connsiteX37" fmla="*/ 250 w 49304"/>
                <a:gd name="connsiteY37" fmla="*/ 25964 h 33952"/>
                <a:gd name="connsiteX38" fmla="*/ 215 w 49304"/>
                <a:gd name="connsiteY38" fmla="*/ 23714 h 33952"/>
                <a:gd name="connsiteX39" fmla="*/ 131 w 49304"/>
                <a:gd name="connsiteY39" fmla="*/ 16749 h 33952"/>
                <a:gd name="connsiteX40" fmla="*/ 60 w 49304"/>
                <a:gd name="connsiteY40" fmla="*/ 11200 h 33952"/>
                <a:gd name="connsiteX41" fmla="*/ 36 w 49304"/>
                <a:gd name="connsiteY41" fmla="*/ 9557 h 33952"/>
                <a:gd name="connsiteX42" fmla="*/ 0 w 49304"/>
                <a:gd name="connsiteY42" fmla="*/ 7319 h 33952"/>
                <a:gd name="connsiteX43" fmla="*/ 155 w 49304"/>
                <a:gd name="connsiteY43" fmla="*/ 6914 h 33952"/>
                <a:gd name="connsiteX44" fmla="*/ 679 w 49304"/>
                <a:gd name="connsiteY44" fmla="*/ 6486 h 33952"/>
                <a:gd name="connsiteX45" fmla="*/ 3155 w 49304"/>
                <a:gd name="connsiteY45" fmla="*/ 5497 h 33952"/>
                <a:gd name="connsiteX46" fmla="*/ 6798 w 49304"/>
                <a:gd name="connsiteY46" fmla="*/ 4759 h 33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9304" h="33952">
                  <a:moveTo>
                    <a:pt x="6800" y="4774"/>
                  </a:moveTo>
                  <a:lnTo>
                    <a:pt x="31410" y="1488"/>
                  </a:lnTo>
                  <a:lnTo>
                    <a:pt x="40328" y="416"/>
                  </a:lnTo>
                  <a:lnTo>
                    <a:pt x="42519" y="154"/>
                  </a:lnTo>
                  <a:lnTo>
                    <a:pt x="44531" y="0"/>
                  </a:lnTo>
                  <a:lnTo>
                    <a:pt x="47519" y="119"/>
                  </a:lnTo>
                  <a:lnTo>
                    <a:pt x="48662" y="440"/>
                  </a:lnTo>
                  <a:lnTo>
                    <a:pt x="49043" y="940"/>
                  </a:lnTo>
                  <a:lnTo>
                    <a:pt x="49055" y="1499"/>
                  </a:lnTo>
                  <a:lnTo>
                    <a:pt x="49055" y="2106"/>
                  </a:lnTo>
                  <a:lnTo>
                    <a:pt x="49090" y="4594"/>
                  </a:lnTo>
                  <a:lnTo>
                    <a:pt x="49221" y="14453"/>
                  </a:lnTo>
                  <a:lnTo>
                    <a:pt x="49292" y="20037"/>
                  </a:lnTo>
                  <a:lnTo>
                    <a:pt x="49292" y="20103"/>
                  </a:lnTo>
                  <a:lnTo>
                    <a:pt x="49292" y="20161"/>
                  </a:lnTo>
                  <a:lnTo>
                    <a:pt x="49292" y="20208"/>
                  </a:lnTo>
                  <a:lnTo>
                    <a:pt x="49305" y="20768"/>
                  </a:lnTo>
                  <a:lnTo>
                    <a:pt x="49233" y="21328"/>
                  </a:lnTo>
                  <a:lnTo>
                    <a:pt x="47959" y="23507"/>
                  </a:lnTo>
                  <a:lnTo>
                    <a:pt x="46423" y="24805"/>
                  </a:lnTo>
                  <a:lnTo>
                    <a:pt x="44316" y="25865"/>
                  </a:lnTo>
                  <a:lnTo>
                    <a:pt x="43268" y="26186"/>
                  </a:lnTo>
                  <a:lnTo>
                    <a:pt x="42161" y="26424"/>
                  </a:lnTo>
                  <a:lnTo>
                    <a:pt x="42054" y="26443"/>
                  </a:lnTo>
                  <a:lnTo>
                    <a:pt x="35934" y="27633"/>
                  </a:lnTo>
                  <a:lnTo>
                    <a:pt x="20182" y="30860"/>
                  </a:lnTo>
                  <a:lnTo>
                    <a:pt x="14217" y="32182"/>
                  </a:lnTo>
                  <a:lnTo>
                    <a:pt x="8288" y="33527"/>
                  </a:lnTo>
                  <a:lnTo>
                    <a:pt x="7288" y="33753"/>
                  </a:lnTo>
                  <a:lnTo>
                    <a:pt x="6276" y="33943"/>
                  </a:lnTo>
                  <a:lnTo>
                    <a:pt x="6252" y="33943"/>
                  </a:lnTo>
                  <a:lnTo>
                    <a:pt x="6180" y="33953"/>
                  </a:lnTo>
                  <a:lnTo>
                    <a:pt x="3156" y="33643"/>
                  </a:lnTo>
                  <a:lnTo>
                    <a:pt x="1525" y="32631"/>
                  </a:lnTo>
                  <a:lnTo>
                    <a:pt x="584" y="31274"/>
                  </a:lnTo>
                  <a:lnTo>
                    <a:pt x="358" y="30405"/>
                  </a:lnTo>
                  <a:lnTo>
                    <a:pt x="298" y="29477"/>
                  </a:lnTo>
                  <a:lnTo>
                    <a:pt x="250" y="25964"/>
                  </a:lnTo>
                  <a:lnTo>
                    <a:pt x="215" y="23714"/>
                  </a:lnTo>
                  <a:lnTo>
                    <a:pt x="131" y="16749"/>
                  </a:lnTo>
                  <a:lnTo>
                    <a:pt x="60" y="11200"/>
                  </a:lnTo>
                  <a:lnTo>
                    <a:pt x="36" y="9557"/>
                  </a:lnTo>
                  <a:lnTo>
                    <a:pt x="0" y="7319"/>
                  </a:lnTo>
                  <a:lnTo>
                    <a:pt x="155" y="6914"/>
                  </a:lnTo>
                  <a:lnTo>
                    <a:pt x="679" y="6486"/>
                  </a:lnTo>
                  <a:lnTo>
                    <a:pt x="3155" y="5497"/>
                  </a:lnTo>
                  <a:lnTo>
                    <a:pt x="6798" y="4759"/>
                  </a:ln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20A1E3F9-D902-A605-11BD-4292ED8A4DD4}"/>
                </a:ext>
              </a:extLst>
            </p:cNvPr>
            <p:cNvSpPr/>
            <p:nvPr/>
          </p:nvSpPr>
          <p:spPr>
            <a:xfrm>
              <a:off x="3591826" y="2411312"/>
              <a:ext cx="302115" cy="215186"/>
            </a:xfrm>
            <a:custGeom>
              <a:avLst/>
              <a:gdLst>
                <a:gd name="connsiteX0" fmla="*/ 26149 w 302115"/>
                <a:gd name="connsiteY0" fmla="*/ 3265 h 215186"/>
                <a:gd name="connsiteX1" fmla="*/ 273180 w 302115"/>
                <a:gd name="connsiteY1" fmla="*/ 2 h 215186"/>
                <a:gd name="connsiteX2" fmla="*/ 300017 w 302115"/>
                <a:gd name="connsiteY2" fmla="*/ 26148 h 215186"/>
                <a:gd name="connsiteX3" fmla="*/ 302112 w 302115"/>
                <a:gd name="connsiteY3" fmla="*/ 185073 h 215186"/>
                <a:gd name="connsiteX4" fmla="*/ 275978 w 302115"/>
                <a:gd name="connsiteY4" fmla="*/ 211922 h 215186"/>
                <a:gd name="connsiteX5" fmla="*/ 28947 w 302115"/>
                <a:gd name="connsiteY5" fmla="*/ 215184 h 215186"/>
                <a:gd name="connsiteX6" fmla="*/ 2098 w 302115"/>
                <a:gd name="connsiteY6" fmla="*/ 189038 h 215186"/>
                <a:gd name="connsiteX7" fmla="*/ 2 w 302115"/>
                <a:gd name="connsiteY7" fmla="*/ 30104 h 215186"/>
                <a:gd name="connsiteX8" fmla="*/ 26149 w 302115"/>
                <a:gd name="connsiteY8" fmla="*/ 3267 h 21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2115" h="215186">
                  <a:moveTo>
                    <a:pt x="26149" y="3265"/>
                  </a:moveTo>
                  <a:lnTo>
                    <a:pt x="273180" y="2"/>
                  </a:lnTo>
                  <a:cubicBezTo>
                    <a:pt x="287813" y="-188"/>
                    <a:pt x="299826" y="11516"/>
                    <a:pt x="300017" y="26148"/>
                  </a:cubicBezTo>
                  <a:lnTo>
                    <a:pt x="302112" y="185073"/>
                  </a:lnTo>
                  <a:cubicBezTo>
                    <a:pt x="302315" y="199705"/>
                    <a:pt x="290611" y="211719"/>
                    <a:pt x="275978" y="211922"/>
                  </a:cubicBezTo>
                  <a:lnTo>
                    <a:pt x="28947" y="215184"/>
                  </a:lnTo>
                  <a:cubicBezTo>
                    <a:pt x="14315" y="215375"/>
                    <a:pt x="2301" y="203671"/>
                    <a:pt x="2098" y="189038"/>
                  </a:cubicBezTo>
                  <a:lnTo>
                    <a:pt x="2" y="30104"/>
                  </a:lnTo>
                  <a:cubicBezTo>
                    <a:pt x="-188" y="15472"/>
                    <a:pt x="11516" y="3458"/>
                    <a:pt x="26149" y="3267"/>
                  </a:cubicBezTo>
                  <a:close/>
                </a:path>
              </a:pathLst>
            </a:custGeom>
            <a:solidFill>
              <a:srgbClr val="E7E7E7"/>
            </a:solidFill>
            <a:ln w="1191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CCF497D6-170D-8AF6-3BE3-20CA07AA808D}"/>
                </a:ext>
              </a:extLst>
            </p:cNvPr>
            <p:cNvSpPr/>
            <p:nvPr/>
          </p:nvSpPr>
          <p:spPr>
            <a:xfrm>
              <a:off x="7003818" y="2361437"/>
              <a:ext cx="305570" cy="234202"/>
            </a:xfrm>
            <a:custGeom>
              <a:avLst/>
              <a:gdLst>
                <a:gd name="connsiteX0" fmla="*/ 28488 w 305570"/>
                <a:gd name="connsiteY0" fmla="*/ 3229 h 234202"/>
                <a:gd name="connsiteX1" fmla="*/ 273148 w 305570"/>
                <a:gd name="connsiteY1" fmla="*/ 3 h 234202"/>
                <a:gd name="connsiteX2" fmla="*/ 302390 w 305570"/>
                <a:gd name="connsiteY2" fmla="*/ 28494 h 234202"/>
                <a:gd name="connsiteX3" fmla="*/ 305569 w 305570"/>
                <a:gd name="connsiteY3" fmla="*/ 189790 h 234202"/>
                <a:gd name="connsiteX4" fmla="*/ 273934 w 305570"/>
                <a:gd name="connsiteY4" fmla="*/ 217746 h 234202"/>
                <a:gd name="connsiteX5" fmla="*/ 31542 w 305570"/>
                <a:gd name="connsiteY5" fmla="*/ 234200 h 234202"/>
                <a:gd name="connsiteX6" fmla="*/ 2289 w 305570"/>
                <a:gd name="connsiteY6" fmla="*/ 205709 h 234202"/>
                <a:gd name="connsiteX7" fmla="*/ 3 w 305570"/>
                <a:gd name="connsiteY7" fmla="*/ 32488 h 234202"/>
                <a:gd name="connsiteX8" fmla="*/ 28482 w 305570"/>
                <a:gd name="connsiteY8" fmla="*/ 3234 h 234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5570" h="234202">
                  <a:moveTo>
                    <a:pt x="28488" y="3229"/>
                  </a:moveTo>
                  <a:lnTo>
                    <a:pt x="273148" y="3"/>
                  </a:lnTo>
                  <a:cubicBezTo>
                    <a:pt x="289091" y="-212"/>
                    <a:pt x="302187" y="12539"/>
                    <a:pt x="302390" y="28494"/>
                  </a:cubicBezTo>
                  <a:lnTo>
                    <a:pt x="305569" y="189790"/>
                  </a:lnTo>
                  <a:cubicBezTo>
                    <a:pt x="305772" y="205744"/>
                    <a:pt x="289876" y="217532"/>
                    <a:pt x="273934" y="217746"/>
                  </a:cubicBezTo>
                  <a:lnTo>
                    <a:pt x="31542" y="234200"/>
                  </a:lnTo>
                  <a:cubicBezTo>
                    <a:pt x="15587" y="234403"/>
                    <a:pt x="2491" y="221651"/>
                    <a:pt x="2289" y="205709"/>
                  </a:cubicBezTo>
                  <a:lnTo>
                    <a:pt x="3" y="32488"/>
                  </a:lnTo>
                  <a:cubicBezTo>
                    <a:pt x="-212" y="16545"/>
                    <a:pt x="12539" y="3448"/>
                    <a:pt x="28482" y="3234"/>
                  </a:cubicBezTo>
                  <a:close/>
                </a:path>
              </a:pathLst>
            </a:custGeom>
            <a:noFill/>
            <a:ln w="2709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8161DCD3-A07E-062D-FD18-C005B4CB3C2A}"/>
                </a:ext>
              </a:extLst>
            </p:cNvPr>
            <p:cNvSpPr/>
            <p:nvPr/>
          </p:nvSpPr>
          <p:spPr>
            <a:xfrm>
              <a:off x="7484040" y="2401714"/>
              <a:ext cx="120994" cy="135114"/>
            </a:xfrm>
            <a:custGeom>
              <a:avLst/>
              <a:gdLst>
                <a:gd name="connsiteX0" fmla="*/ 14777 w 120994"/>
                <a:gd name="connsiteY0" fmla="*/ 1180 h 135114"/>
                <a:gd name="connsiteX1" fmla="*/ 104622 w 120994"/>
                <a:gd name="connsiteY1" fmla="*/ 2 h 135114"/>
                <a:gd name="connsiteX2" fmla="*/ 119790 w 120994"/>
                <a:gd name="connsiteY2" fmla="*/ 14777 h 135114"/>
                <a:gd name="connsiteX3" fmla="*/ 120993 w 120994"/>
                <a:gd name="connsiteY3" fmla="*/ 105455 h 135114"/>
                <a:gd name="connsiteX4" fmla="*/ 107788 w 120994"/>
                <a:gd name="connsiteY4" fmla="*/ 119767 h 135114"/>
                <a:gd name="connsiteX5" fmla="*/ 16539 w 120994"/>
                <a:gd name="connsiteY5" fmla="*/ 135114 h 135114"/>
                <a:gd name="connsiteX6" fmla="*/ 1370 w 120994"/>
                <a:gd name="connsiteY6" fmla="*/ 120338 h 135114"/>
                <a:gd name="connsiteX7" fmla="*/ 1 w 120994"/>
                <a:gd name="connsiteY7" fmla="*/ 16361 h 135114"/>
                <a:gd name="connsiteX8" fmla="*/ 14777 w 120994"/>
                <a:gd name="connsiteY8" fmla="*/ 1180 h 13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994" h="135114">
                  <a:moveTo>
                    <a:pt x="14777" y="1180"/>
                  </a:moveTo>
                  <a:lnTo>
                    <a:pt x="104622" y="2"/>
                  </a:lnTo>
                  <a:cubicBezTo>
                    <a:pt x="112896" y="-117"/>
                    <a:pt x="119683" y="6502"/>
                    <a:pt x="119790" y="14777"/>
                  </a:cubicBezTo>
                  <a:lnTo>
                    <a:pt x="120993" y="105455"/>
                  </a:lnTo>
                  <a:cubicBezTo>
                    <a:pt x="121100" y="113730"/>
                    <a:pt x="116051" y="119659"/>
                    <a:pt x="107788" y="119767"/>
                  </a:cubicBezTo>
                  <a:lnTo>
                    <a:pt x="16539" y="135114"/>
                  </a:lnTo>
                  <a:cubicBezTo>
                    <a:pt x="8276" y="135221"/>
                    <a:pt x="1477" y="128613"/>
                    <a:pt x="1370" y="120338"/>
                  </a:cubicBezTo>
                  <a:lnTo>
                    <a:pt x="1" y="16361"/>
                  </a:lnTo>
                  <a:cubicBezTo>
                    <a:pt x="-106" y="8086"/>
                    <a:pt x="6502" y="1287"/>
                    <a:pt x="14777" y="1180"/>
                  </a:cubicBezTo>
                  <a:close/>
                </a:path>
              </a:pathLst>
            </a:custGeom>
            <a:noFill/>
            <a:ln w="2709" cap="rnd">
              <a:solidFill>
                <a:srgbClr val="000000"/>
              </a:solidFill>
              <a:custDash>
                <a:ds d="23438" sp="23438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2235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图形 220">
            <a:extLst>
              <a:ext uri="{FF2B5EF4-FFF2-40B4-BE49-F238E27FC236}">
                <a16:creationId xmlns:a16="http://schemas.microsoft.com/office/drawing/2014/main" id="{49714FE9-6348-F3D5-4BED-8A2E4B5DF12D}"/>
              </a:ext>
            </a:extLst>
          </p:cNvPr>
          <p:cNvGrpSpPr/>
          <p:nvPr/>
        </p:nvGrpSpPr>
        <p:grpSpPr>
          <a:xfrm>
            <a:off x="663294" y="1823918"/>
            <a:ext cx="10292374" cy="2671882"/>
            <a:chOff x="7121489" y="4097820"/>
            <a:chExt cx="2681644" cy="696150"/>
          </a:xfrm>
        </p:grpSpPr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E614F6D0-2DF7-F457-D330-D07BA512D6AB}"/>
                </a:ext>
              </a:extLst>
            </p:cNvPr>
            <p:cNvSpPr/>
            <p:nvPr/>
          </p:nvSpPr>
          <p:spPr>
            <a:xfrm>
              <a:off x="9561166" y="4523617"/>
              <a:ext cx="198547" cy="135057"/>
            </a:xfrm>
            <a:custGeom>
              <a:avLst/>
              <a:gdLst>
                <a:gd name="connsiteX0" fmla="*/ -173 w 198547"/>
                <a:gd name="connsiteY0" fmla="*/ 85162 h 135057"/>
                <a:gd name="connsiteX1" fmla="*/ 77873 w 198547"/>
                <a:gd name="connsiteY1" fmla="*/ 134336 h 135057"/>
                <a:gd name="connsiteX2" fmla="*/ 151415 w 198547"/>
                <a:gd name="connsiteY2" fmla="*/ 129726 h 135057"/>
                <a:gd name="connsiteX3" fmla="*/ 197942 w 198547"/>
                <a:gd name="connsiteY3" fmla="*/ 55965 h 135057"/>
                <a:gd name="connsiteX4" fmla="*/ 133405 w 198547"/>
                <a:gd name="connsiteY4" fmla="*/ 645 h 135057"/>
                <a:gd name="connsiteX5" fmla="*/ 55358 w 198547"/>
                <a:gd name="connsiteY5" fmla="*/ 14475 h 135057"/>
                <a:gd name="connsiteX6" fmla="*/ 2828 w 198547"/>
                <a:gd name="connsiteY6" fmla="*/ 60575 h 135057"/>
                <a:gd name="connsiteX7" fmla="*/ -174 w 198547"/>
                <a:gd name="connsiteY7" fmla="*/ 85162 h 135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547" h="135057">
                  <a:moveTo>
                    <a:pt x="-173" y="85162"/>
                  </a:moveTo>
                  <a:cubicBezTo>
                    <a:pt x="1328" y="118969"/>
                    <a:pt x="53858" y="132799"/>
                    <a:pt x="77873" y="134336"/>
                  </a:cubicBezTo>
                  <a:cubicBezTo>
                    <a:pt x="101888" y="135872"/>
                    <a:pt x="134906" y="134336"/>
                    <a:pt x="151415" y="129726"/>
                  </a:cubicBezTo>
                  <a:cubicBezTo>
                    <a:pt x="167924" y="125115"/>
                    <a:pt x="200944" y="102065"/>
                    <a:pt x="197942" y="55965"/>
                  </a:cubicBezTo>
                  <a:cubicBezTo>
                    <a:pt x="194940" y="9865"/>
                    <a:pt x="152916" y="3718"/>
                    <a:pt x="133405" y="645"/>
                  </a:cubicBezTo>
                  <a:cubicBezTo>
                    <a:pt x="113894" y="-2428"/>
                    <a:pt x="82374" y="3718"/>
                    <a:pt x="55358" y="14475"/>
                  </a:cubicBezTo>
                  <a:cubicBezTo>
                    <a:pt x="28343" y="25232"/>
                    <a:pt x="7330" y="46746"/>
                    <a:pt x="2828" y="60575"/>
                  </a:cubicBezTo>
                  <a:cubicBezTo>
                    <a:pt x="-1674" y="74405"/>
                    <a:pt x="-174" y="86698"/>
                    <a:pt x="-174" y="85162"/>
                  </a:cubicBez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82437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68CA7C0F-2950-C321-454D-F7B31E072E7F}"/>
                </a:ext>
              </a:extLst>
            </p:cNvPr>
            <p:cNvSpPr/>
            <p:nvPr/>
          </p:nvSpPr>
          <p:spPr>
            <a:xfrm>
              <a:off x="9504425" y="4506818"/>
              <a:ext cx="163571" cy="54726"/>
            </a:xfrm>
            <a:custGeom>
              <a:avLst/>
              <a:gdLst>
                <a:gd name="connsiteX0" fmla="*/ 124672 w 163571"/>
                <a:gd name="connsiteY0" fmla="*/ -146 h 54726"/>
                <a:gd name="connsiteX1" fmla="*/ 163158 w 163571"/>
                <a:gd name="connsiteY1" fmla="*/ 21502 h 54726"/>
                <a:gd name="connsiteX2" fmla="*/ 105428 w 163571"/>
                <a:gd name="connsiteY2" fmla="*/ 50368 h 54726"/>
                <a:gd name="connsiteX3" fmla="*/ -414 w 163571"/>
                <a:gd name="connsiteY3" fmla="*/ 16692 h 54726"/>
                <a:gd name="connsiteX4" fmla="*/ 50100 w 163571"/>
                <a:gd name="connsiteY4" fmla="*/ 4665 h 54726"/>
                <a:gd name="connsiteX5" fmla="*/ 124669 w 163571"/>
                <a:gd name="connsiteY5" fmla="*/ -146 h 5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71" h="54726">
                  <a:moveTo>
                    <a:pt x="124672" y="-146"/>
                  </a:moveTo>
                  <a:lnTo>
                    <a:pt x="163158" y="21502"/>
                  </a:lnTo>
                  <a:cubicBezTo>
                    <a:pt x="163158" y="21502"/>
                    <a:pt x="119860" y="31124"/>
                    <a:pt x="105428" y="50368"/>
                  </a:cubicBezTo>
                  <a:cubicBezTo>
                    <a:pt x="90996" y="69611"/>
                    <a:pt x="-414" y="16692"/>
                    <a:pt x="-414" y="16692"/>
                  </a:cubicBezTo>
                  <a:lnTo>
                    <a:pt x="50100" y="4665"/>
                  </a:lnTo>
                  <a:lnTo>
                    <a:pt x="124669" y="-146"/>
                  </a:lnTo>
                  <a:close/>
                </a:path>
              </a:pathLst>
            </a:custGeom>
            <a:gradFill>
              <a:gsLst>
                <a:gs pos="0">
                  <a:srgbClr val="E8EBEB"/>
                </a:gs>
                <a:gs pos="50000">
                  <a:srgbClr val="A3A6A6">
                    <a:alpha val="97647"/>
                  </a:srgbClr>
                </a:gs>
                <a:gs pos="100000">
                  <a:srgbClr val="5F6161">
                    <a:alpha val="95686"/>
                  </a:srgbClr>
                </a:gs>
              </a:gsLst>
              <a:lin ang="1832310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839F06F8-59BA-F661-9556-8441407E2781}"/>
                </a:ext>
              </a:extLst>
            </p:cNvPr>
            <p:cNvSpPr/>
            <p:nvPr/>
          </p:nvSpPr>
          <p:spPr>
            <a:xfrm>
              <a:off x="9543567" y="4557013"/>
              <a:ext cx="133647" cy="100607"/>
            </a:xfrm>
            <a:custGeom>
              <a:avLst/>
              <a:gdLst>
                <a:gd name="connsiteX0" fmla="*/ 91435 w 133647"/>
                <a:gd name="connsiteY0" fmla="*/ -145 h 100607"/>
                <a:gd name="connsiteX1" fmla="*/ -414 w 133647"/>
                <a:gd name="connsiteY1" fmla="*/ 50158 h 100607"/>
                <a:gd name="connsiteX2" fmla="*/ 82930 w 133647"/>
                <a:gd name="connsiteY2" fmla="*/ 100462 h 100607"/>
                <a:gd name="connsiteX3" fmla="*/ 133234 w 133647"/>
                <a:gd name="connsiteY3" fmla="*/ 90043 h 100607"/>
                <a:gd name="connsiteX4" fmla="*/ 130470 w 133647"/>
                <a:gd name="connsiteY4" fmla="*/ 52794 h 100607"/>
                <a:gd name="connsiteX5" fmla="*/ 85311 w 133647"/>
                <a:gd name="connsiteY5" fmla="*/ -146 h 100607"/>
                <a:gd name="connsiteX6" fmla="*/ 91434 w 133647"/>
                <a:gd name="connsiteY6" fmla="*/ -146 h 10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7">
                  <a:moveTo>
                    <a:pt x="91435" y="-145"/>
                  </a:moveTo>
                  <a:cubicBezTo>
                    <a:pt x="45429" y="-145"/>
                    <a:pt x="-414" y="22462"/>
                    <a:pt x="-414" y="50158"/>
                  </a:cubicBezTo>
                  <a:cubicBezTo>
                    <a:pt x="-414" y="77855"/>
                    <a:pt x="36925" y="100462"/>
                    <a:pt x="82930" y="100462"/>
                  </a:cubicBezTo>
                  <a:cubicBezTo>
                    <a:pt x="101886" y="100462"/>
                    <a:pt x="119227" y="96469"/>
                    <a:pt x="133234" y="90043"/>
                  </a:cubicBezTo>
                  <a:cubicBezTo>
                    <a:pt x="102336" y="77312"/>
                    <a:pt x="130470" y="82395"/>
                    <a:pt x="130470" y="52794"/>
                  </a:cubicBezTo>
                  <a:cubicBezTo>
                    <a:pt x="130470" y="45094"/>
                    <a:pt x="82652" y="6865"/>
                    <a:pt x="85311" y="-146"/>
                  </a:cubicBezTo>
                  <a:lnTo>
                    <a:pt x="91434" y="-146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47706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F08E167C-0314-80D1-9297-A5E0B1B91923}"/>
                </a:ext>
              </a:extLst>
            </p:cNvPr>
            <p:cNvSpPr/>
            <p:nvPr/>
          </p:nvSpPr>
          <p:spPr>
            <a:xfrm>
              <a:off x="9351965" y="4554887"/>
              <a:ext cx="225006" cy="149491"/>
            </a:xfrm>
            <a:custGeom>
              <a:avLst/>
              <a:gdLst>
                <a:gd name="connsiteX0" fmla="*/ -142 w 225006"/>
                <a:gd name="connsiteY0" fmla="*/ 94279 h 149491"/>
                <a:gd name="connsiteX1" fmla="*/ 88305 w 225006"/>
                <a:gd name="connsiteY1" fmla="*/ 148707 h 149491"/>
                <a:gd name="connsiteX2" fmla="*/ 171649 w 225006"/>
                <a:gd name="connsiteY2" fmla="*/ 143605 h 149491"/>
                <a:gd name="connsiteX3" fmla="*/ 224376 w 225006"/>
                <a:gd name="connsiteY3" fmla="*/ 61962 h 149491"/>
                <a:gd name="connsiteX4" fmla="*/ 151238 w 225006"/>
                <a:gd name="connsiteY4" fmla="*/ 730 h 149491"/>
                <a:gd name="connsiteX5" fmla="*/ 62791 w 225006"/>
                <a:gd name="connsiteY5" fmla="*/ 16037 h 149491"/>
                <a:gd name="connsiteX6" fmla="*/ 3260 w 225006"/>
                <a:gd name="connsiteY6" fmla="*/ 67064 h 149491"/>
                <a:gd name="connsiteX7" fmla="*/ -142 w 225006"/>
                <a:gd name="connsiteY7" fmla="*/ 94278 h 14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006" h="149491">
                  <a:moveTo>
                    <a:pt x="-142" y="94279"/>
                  </a:moveTo>
                  <a:cubicBezTo>
                    <a:pt x="1560" y="131699"/>
                    <a:pt x="61091" y="147006"/>
                    <a:pt x="88305" y="148707"/>
                  </a:cubicBezTo>
                  <a:cubicBezTo>
                    <a:pt x="115519" y="150409"/>
                    <a:pt x="152939" y="148707"/>
                    <a:pt x="171649" y="143605"/>
                  </a:cubicBezTo>
                  <a:cubicBezTo>
                    <a:pt x="190359" y="138502"/>
                    <a:pt x="227778" y="112989"/>
                    <a:pt x="224376" y="61962"/>
                  </a:cubicBezTo>
                  <a:cubicBezTo>
                    <a:pt x="220975" y="10936"/>
                    <a:pt x="173350" y="4132"/>
                    <a:pt x="151238" y="730"/>
                  </a:cubicBezTo>
                  <a:cubicBezTo>
                    <a:pt x="129126" y="-2673"/>
                    <a:pt x="93407" y="4132"/>
                    <a:pt x="62791" y="16037"/>
                  </a:cubicBezTo>
                  <a:cubicBezTo>
                    <a:pt x="32175" y="27943"/>
                    <a:pt x="8363" y="51756"/>
                    <a:pt x="3260" y="67064"/>
                  </a:cubicBezTo>
                  <a:cubicBezTo>
                    <a:pt x="-1843" y="82371"/>
                    <a:pt x="-142" y="95979"/>
                    <a:pt x="-142" y="94278"/>
                  </a:cubicBez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828435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9B9FDDC-A27B-DFB3-4C30-DF1126B6F8FB}"/>
                </a:ext>
              </a:extLst>
            </p:cNvPr>
            <p:cNvSpPr/>
            <p:nvPr/>
          </p:nvSpPr>
          <p:spPr>
            <a:xfrm>
              <a:off x="9493398" y="4429869"/>
              <a:ext cx="309736" cy="99618"/>
            </a:xfrm>
            <a:custGeom>
              <a:avLst/>
              <a:gdLst>
                <a:gd name="connsiteX0" fmla="*/ -414 w 309736"/>
                <a:gd name="connsiteY0" fmla="*/ 99472 h 99618"/>
                <a:gd name="connsiteX1" fmla="*/ 304901 w 309736"/>
                <a:gd name="connsiteY1" fmla="*/ 66498 h 99618"/>
                <a:gd name="connsiteX2" fmla="*/ 305751 w 309736"/>
                <a:gd name="connsiteY2" fmla="*/ 59657 h 99618"/>
                <a:gd name="connsiteX3" fmla="*/ 253874 w 309736"/>
                <a:gd name="connsiteY3" fmla="*/ -146 h 99618"/>
                <a:gd name="connsiteX4" fmla="*/ 260678 w 309736"/>
                <a:gd name="connsiteY4" fmla="*/ 56535 h 99618"/>
                <a:gd name="connsiteX5" fmla="*/ 6399 w 309736"/>
                <a:gd name="connsiteY5" fmla="*/ 69407 h 99618"/>
                <a:gd name="connsiteX6" fmla="*/ -405 w 309736"/>
                <a:gd name="connsiteY6" fmla="*/ 99472 h 9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9736" h="99618">
                  <a:moveTo>
                    <a:pt x="-414" y="99472"/>
                  </a:moveTo>
                  <a:lnTo>
                    <a:pt x="304901" y="66498"/>
                  </a:lnTo>
                  <a:cubicBezTo>
                    <a:pt x="304901" y="66498"/>
                    <a:pt x="314255" y="65237"/>
                    <a:pt x="305751" y="59657"/>
                  </a:cubicBezTo>
                  <a:cubicBezTo>
                    <a:pt x="297247" y="54078"/>
                    <a:pt x="253874" y="-146"/>
                    <a:pt x="253874" y="-146"/>
                  </a:cubicBezTo>
                  <a:lnTo>
                    <a:pt x="260678" y="56535"/>
                  </a:lnTo>
                  <a:lnTo>
                    <a:pt x="6399" y="69407"/>
                  </a:lnTo>
                  <a:lnTo>
                    <a:pt x="-405" y="99472"/>
                  </a:lnTo>
                  <a:close/>
                </a:path>
              </a:pathLst>
            </a:custGeom>
            <a:gradFill>
              <a:gsLst>
                <a:gs pos="0">
                  <a:srgbClr val="CADAF3"/>
                </a:gs>
                <a:gs pos="50000">
                  <a:srgbClr val="96A2B5"/>
                </a:gs>
                <a:gs pos="100000">
                  <a:srgbClr val="636B78"/>
                </a:gs>
              </a:gsLst>
              <a:lin ang="10550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B9ACE2C7-8C8C-4F8B-5F6D-46F544DA2DC3}"/>
                </a:ext>
              </a:extLst>
            </p:cNvPr>
            <p:cNvSpPr/>
            <p:nvPr/>
          </p:nvSpPr>
          <p:spPr>
            <a:xfrm>
              <a:off x="9360810" y="4593091"/>
              <a:ext cx="133647" cy="100608"/>
            </a:xfrm>
            <a:custGeom>
              <a:avLst/>
              <a:gdLst>
                <a:gd name="connsiteX0" fmla="*/ 82930 w 133647"/>
                <a:gd name="connsiteY0" fmla="*/ 100461 h 100608"/>
                <a:gd name="connsiteX1" fmla="*/ -414 w 133647"/>
                <a:gd name="connsiteY1" fmla="*/ 50157 h 100608"/>
                <a:gd name="connsiteX2" fmla="*/ 82930 w 133647"/>
                <a:gd name="connsiteY2" fmla="*/ -146 h 100608"/>
                <a:gd name="connsiteX3" fmla="*/ 133233 w 133647"/>
                <a:gd name="connsiteY3" fmla="*/ 10272 h 100608"/>
                <a:gd name="connsiteX4" fmla="*/ 81143 w 133647"/>
                <a:gd name="connsiteY4" fmla="*/ 78138 h 100608"/>
                <a:gd name="connsiteX5" fmla="*/ 85310 w 133647"/>
                <a:gd name="connsiteY5" fmla="*/ 100463 h 100608"/>
                <a:gd name="connsiteX6" fmla="*/ 82929 w 133647"/>
                <a:gd name="connsiteY6" fmla="*/ 100463 h 10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8">
                  <a:moveTo>
                    <a:pt x="82930" y="100461"/>
                  </a:moveTo>
                  <a:cubicBezTo>
                    <a:pt x="36924" y="100461"/>
                    <a:pt x="-414" y="77854"/>
                    <a:pt x="-414" y="50157"/>
                  </a:cubicBezTo>
                  <a:cubicBezTo>
                    <a:pt x="-414" y="22461"/>
                    <a:pt x="36924" y="-146"/>
                    <a:pt x="82930" y="-146"/>
                  </a:cubicBezTo>
                  <a:cubicBezTo>
                    <a:pt x="101886" y="-146"/>
                    <a:pt x="119227" y="3847"/>
                    <a:pt x="133233" y="10272"/>
                  </a:cubicBezTo>
                  <a:cubicBezTo>
                    <a:pt x="102336" y="23004"/>
                    <a:pt x="81143" y="48536"/>
                    <a:pt x="81143" y="78138"/>
                  </a:cubicBezTo>
                  <a:cubicBezTo>
                    <a:pt x="81143" y="85838"/>
                    <a:pt x="82651" y="93450"/>
                    <a:pt x="85310" y="100463"/>
                  </a:cubicBezTo>
                  <a:lnTo>
                    <a:pt x="82929" y="100463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63923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C78BD975-16E2-F5EE-C318-9682D1809659}"/>
                </a:ext>
              </a:extLst>
            </p:cNvPr>
            <p:cNvSpPr/>
            <p:nvPr/>
          </p:nvSpPr>
          <p:spPr>
            <a:xfrm>
              <a:off x="9360782" y="4593113"/>
              <a:ext cx="133647" cy="100607"/>
            </a:xfrm>
            <a:custGeom>
              <a:avLst/>
              <a:gdLst>
                <a:gd name="connsiteX0" fmla="*/ 91435 w 133647"/>
                <a:gd name="connsiteY0" fmla="*/ -145 h 100607"/>
                <a:gd name="connsiteX1" fmla="*/ -414 w 133647"/>
                <a:gd name="connsiteY1" fmla="*/ 50158 h 100607"/>
                <a:gd name="connsiteX2" fmla="*/ 82930 w 133647"/>
                <a:gd name="connsiteY2" fmla="*/ 100462 h 100607"/>
                <a:gd name="connsiteX3" fmla="*/ 133234 w 133647"/>
                <a:gd name="connsiteY3" fmla="*/ 90043 h 100607"/>
                <a:gd name="connsiteX4" fmla="*/ 130470 w 133647"/>
                <a:gd name="connsiteY4" fmla="*/ 52794 h 100607"/>
                <a:gd name="connsiteX5" fmla="*/ 85311 w 133647"/>
                <a:gd name="connsiteY5" fmla="*/ -146 h 100607"/>
                <a:gd name="connsiteX6" fmla="*/ 91434 w 133647"/>
                <a:gd name="connsiteY6" fmla="*/ -146 h 10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7">
                  <a:moveTo>
                    <a:pt x="91435" y="-145"/>
                  </a:moveTo>
                  <a:cubicBezTo>
                    <a:pt x="45429" y="-145"/>
                    <a:pt x="-414" y="22461"/>
                    <a:pt x="-414" y="50158"/>
                  </a:cubicBezTo>
                  <a:cubicBezTo>
                    <a:pt x="-414" y="77855"/>
                    <a:pt x="36925" y="100462"/>
                    <a:pt x="82930" y="100462"/>
                  </a:cubicBezTo>
                  <a:cubicBezTo>
                    <a:pt x="101886" y="100462"/>
                    <a:pt x="119227" y="96469"/>
                    <a:pt x="133234" y="90043"/>
                  </a:cubicBezTo>
                  <a:cubicBezTo>
                    <a:pt x="102336" y="77312"/>
                    <a:pt x="130470" y="82395"/>
                    <a:pt x="130470" y="52794"/>
                  </a:cubicBezTo>
                  <a:cubicBezTo>
                    <a:pt x="130470" y="45094"/>
                    <a:pt x="82652" y="6865"/>
                    <a:pt x="85311" y="-146"/>
                  </a:cubicBezTo>
                  <a:lnTo>
                    <a:pt x="91434" y="-146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47706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146F2ED0-6E80-3FD2-586E-556A29F63E24}"/>
                </a:ext>
              </a:extLst>
            </p:cNvPr>
            <p:cNvSpPr/>
            <p:nvPr/>
          </p:nvSpPr>
          <p:spPr>
            <a:xfrm>
              <a:off x="9452548" y="4559154"/>
              <a:ext cx="127360" cy="137451"/>
            </a:xfrm>
            <a:custGeom>
              <a:avLst/>
              <a:gdLst>
                <a:gd name="connsiteX0" fmla="*/ 126944 w 127360"/>
                <a:gd name="connsiteY0" fmla="*/ 68580 h 137451"/>
                <a:gd name="connsiteX1" fmla="*/ 63733 w 127360"/>
                <a:gd name="connsiteY1" fmla="*/ 137304 h 137451"/>
                <a:gd name="connsiteX2" fmla="*/ -413 w 127360"/>
                <a:gd name="connsiteY2" fmla="*/ 69582 h 137451"/>
                <a:gd name="connsiteX3" fmla="*/ -413 w 127360"/>
                <a:gd name="connsiteY3" fmla="*/ 68580 h 137451"/>
                <a:gd name="connsiteX4" fmla="*/ 62797 w 127360"/>
                <a:gd name="connsiteY4" fmla="*/ -144 h 137451"/>
                <a:gd name="connsiteX5" fmla="*/ 126944 w 127360"/>
                <a:gd name="connsiteY5" fmla="*/ 67578 h 137451"/>
                <a:gd name="connsiteX6" fmla="*/ 126944 w 127360"/>
                <a:gd name="connsiteY6" fmla="*/ 68580 h 13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60" h="137451">
                  <a:moveTo>
                    <a:pt x="126944" y="68580"/>
                  </a:moveTo>
                  <a:cubicBezTo>
                    <a:pt x="127202" y="106258"/>
                    <a:pt x="98902" y="137027"/>
                    <a:pt x="63733" y="137304"/>
                  </a:cubicBezTo>
                  <a:cubicBezTo>
                    <a:pt x="28564" y="137580"/>
                    <a:pt x="-155" y="107261"/>
                    <a:pt x="-413" y="69582"/>
                  </a:cubicBezTo>
                  <a:cubicBezTo>
                    <a:pt x="-415" y="69248"/>
                    <a:pt x="-415" y="68914"/>
                    <a:pt x="-413" y="68580"/>
                  </a:cubicBezTo>
                  <a:cubicBezTo>
                    <a:pt x="-672" y="30902"/>
                    <a:pt x="27629" y="133"/>
                    <a:pt x="62797" y="-144"/>
                  </a:cubicBezTo>
                  <a:cubicBezTo>
                    <a:pt x="97966" y="-420"/>
                    <a:pt x="126685" y="29899"/>
                    <a:pt x="126944" y="67578"/>
                  </a:cubicBezTo>
                  <a:cubicBezTo>
                    <a:pt x="126946" y="67912"/>
                    <a:pt x="126946" y="68246"/>
                    <a:pt x="126944" y="68580"/>
                  </a:cubicBezTo>
                  <a:close/>
                </a:path>
              </a:pathLst>
            </a:custGeom>
            <a:solidFill>
              <a:srgbClr val="FCFFFF"/>
            </a:solidFill>
            <a:ln w="8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9F491F0C-28B7-B31F-60A6-77E043DD3164}"/>
                </a:ext>
              </a:extLst>
            </p:cNvPr>
            <p:cNvSpPr/>
            <p:nvPr/>
          </p:nvSpPr>
          <p:spPr>
            <a:xfrm>
              <a:off x="9479769" y="4572425"/>
              <a:ext cx="93549" cy="109655"/>
            </a:xfrm>
            <a:custGeom>
              <a:avLst/>
              <a:gdLst>
                <a:gd name="connsiteX0" fmla="*/ 93134 w 93549"/>
                <a:gd name="connsiteY0" fmla="*/ 54682 h 109655"/>
                <a:gd name="connsiteX1" fmla="*/ 46704 w 93549"/>
                <a:gd name="connsiteY1" fmla="*/ 109509 h 109655"/>
                <a:gd name="connsiteX2" fmla="*/ -413 w 93549"/>
                <a:gd name="connsiteY2" fmla="*/ 55482 h 109655"/>
                <a:gd name="connsiteX3" fmla="*/ -413 w 93549"/>
                <a:gd name="connsiteY3" fmla="*/ 54682 h 109655"/>
                <a:gd name="connsiteX4" fmla="*/ 46017 w 93549"/>
                <a:gd name="connsiteY4" fmla="*/ -144 h 109655"/>
                <a:gd name="connsiteX5" fmla="*/ 93134 w 93549"/>
                <a:gd name="connsiteY5" fmla="*/ 53883 h 109655"/>
                <a:gd name="connsiteX6" fmla="*/ 93134 w 93549"/>
                <a:gd name="connsiteY6" fmla="*/ 54682 h 10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549" h="109655">
                  <a:moveTo>
                    <a:pt x="93134" y="54682"/>
                  </a:moveTo>
                  <a:cubicBezTo>
                    <a:pt x="93324" y="84741"/>
                    <a:pt x="72536" y="109288"/>
                    <a:pt x="46704" y="109509"/>
                  </a:cubicBezTo>
                  <a:cubicBezTo>
                    <a:pt x="20872" y="109730"/>
                    <a:pt x="-223" y="85541"/>
                    <a:pt x="-413" y="55482"/>
                  </a:cubicBezTo>
                  <a:cubicBezTo>
                    <a:pt x="-414" y="55216"/>
                    <a:pt x="-414" y="54949"/>
                    <a:pt x="-413" y="54682"/>
                  </a:cubicBezTo>
                  <a:cubicBezTo>
                    <a:pt x="-603" y="24623"/>
                    <a:pt x="20185" y="77"/>
                    <a:pt x="46017" y="-144"/>
                  </a:cubicBezTo>
                  <a:cubicBezTo>
                    <a:pt x="71849" y="-365"/>
                    <a:pt x="92944" y="23824"/>
                    <a:pt x="93134" y="53883"/>
                  </a:cubicBezTo>
                  <a:cubicBezTo>
                    <a:pt x="93136" y="54149"/>
                    <a:pt x="93136" y="54416"/>
                    <a:pt x="93134" y="54682"/>
                  </a:cubicBezTo>
                  <a:close/>
                </a:path>
              </a:pathLst>
            </a:custGeom>
            <a:solidFill>
              <a:srgbClr val="000000"/>
            </a:solidFill>
            <a:ln w="6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576E4ACF-A89F-C762-94A8-1E14D92FED3E}"/>
                </a:ext>
              </a:extLst>
            </p:cNvPr>
            <p:cNvSpPr/>
            <p:nvPr/>
          </p:nvSpPr>
          <p:spPr>
            <a:xfrm>
              <a:off x="9644981" y="4530358"/>
              <a:ext cx="117739" cy="118066"/>
            </a:xfrm>
            <a:custGeom>
              <a:avLst/>
              <a:gdLst>
                <a:gd name="connsiteX0" fmla="*/ 117343 w 117739"/>
                <a:gd name="connsiteY0" fmla="*/ 58884 h 118066"/>
                <a:gd name="connsiteX1" fmla="*/ 58907 w 117739"/>
                <a:gd name="connsiteY1" fmla="*/ 117915 h 118066"/>
                <a:gd name="connsiteX2" fmla="*/ -394 w 117739"/>
                <a:gd name="connsiteY2" fmla="*/ 59745 h 118066"/>
                <a:gd name="connsiteX3" fmla="*/ -394 w 117739"/>
                <a:gd name="connsiteY3" fmla="*/ 58884 h 118066"/>
                <a:gd name="connsiteX4" fmla="*/ 58042 w 117739"/>
                <a:gd name="connsiteY4" fmla="*/ -148 h 118066"/>
                <a:gd name="connsiteX5" fmla="*/ 117343 w 117739"/>
                <a:gd name="connsiteY5" fmla="*/ 58022 h 118066"/>
                <a:gd name="connsiteX6" fmla="*/ 117343 w 117739"/>
                <a:gd name="connsiteY6" fmla="*/ 58884 h 11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39" h="118066">
                  <a:moveTo>
                    <a:pt x="117343" y="58884"/>
                  </a:moveTo>
                  <a:cubicBezTo>
                    <a:pt x="117582" y="91248"/>
                    <a:pt x="91419" y="117677"/>
                    <a:pt x="58907" y="117915"/>
                  </a:cubicBezTo>
                  <a:cubicBezTo>
                    <a:pt x="26395" y="118153"/>
                    <a:pt x="-155" y="92109"/>
                    <a:pt x="-394" y="59745"/>
                  </a:cubicBezTo>
                  <a:cubicBezTo>
                    <a:pt x="-396" y="59458"/>
                    <a:pt x="-396" y="59170"/>
                    <a:pt x="-394" y="58884"/>
                  </a:cubicBezTo>
                  <a:cubicBezTo>
                    <a:pt x="-633" y="26519"/>
                    <a:pt x="25530" y="90"/>
                    <a:pt x="58042" y="-148"/>
                  </a:cubicBezTo>
                  <a:cubicBezTo>
                    <a:pt x="90554" y="-386"/>
                    <a:pt x="117103" y="25658"/>
                    <a:pt x="117343" y="58022"/>
                  </a:cubicBezTo>
                  <a:cubicBezTo>
                    <a:pt x="117344" y="58309"/>
                    <a:pt x="117344" y="58597"/>
                    <a:pt x="117343" y="58884"/>
                  </a:cubicBezTo>
                  <a:close/>
                </a:path>
              </a:pathLst>
            </a:custGeom>
            <a:solidFill>
              <a:srgbClr val="FCFFFF"/>
            </a:solidFill>
            <a:ln w="7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41AAF3BE-B63C-2C95-4F29-A3F1C7B144CD}"/>
                </a:ext>
              </a:extLst>
            </p:cNvPr>
            <p:cNvSpPr/>
            <p:nvPr/>
          </p:nvSpPr>
          <p:spPr>
            <a:xfrm>
              <a:off x="9670116" y="4541772"/>
              <a:ext cx="86481" cy="94191"/>
            </a:xfrm>
            <a:custGeom>
              <a:avLst/>
              <a:gdLst>
                <a:gd name="connsiteX0" fmla="*/ 86087 w 86481"/>
                <a:gd name="connsiteY0" fmla="*/ 46946 h 94191"/>
                <a:gd name="connsiteX1" fmla="*/ 43164 w 86481"/>
                <a:gd name="connsiteY1" fmla="*/ 94041 h 94191"/>
                <a:gd name="connsiteX2" fmla="*/ -393 w 86481"/>
                <a:gd name="connsiteY2" fmla="*/ 47633 h 94191"/>
                <a:gd name="connsiteX3" fmla="*/ -393 w 86481"/>
                <a:gd name="connsiteY3" fmla="*/ 46946 h 94191"/>
                <a:gd name="connsiteX4" fmla="*/ 42529 w 86481"/>
                <a:gd name="connsiteY4" fmla="*/ -148 h 94191"/>
                <a:gd name="connsiteX5" fmla="*/ 86087 w 86481"/>
                <a:gd name="connsiteY5" fmla="*/ 46259 h 94191"/>
                <a:gd name="connsiteX6" fmla="*/ 86087 w 86481"/>
                <a:gd name="connsiteY6" fmla="*/ 46946 h 9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481" h="94191">
                  <a:moveTo>
                    <a:pt x="86087" y="46946"/>
                  </a:moveTo>
                  <a:cubicBezTo>
                    <a:pt x="86262" y="72766"/>
                    <a:pt x="67045" y="93851"/>
                    <a:pt x="43164" y="94041"/>
                  </a:cubicBezTo>
                  <a:cubicBezTo>
                    <a:pt x="19284" y="94231"/>
                    <a:pt x="-218" y="73453"/>
                    <a:pt x="-393" y="47633"/>
                  </a:cubicBezTo>
                  <a:cubicBezTo>
                    <a:pt x="-395" y="47404"/>
                    <a:pt x="-395" y="47175"/>
                    <a:pt x="-393" y="46946"/>
                  </a:cubicBezTo>
                  <a:cubicBezTo>
                    <a:pt x="-569" y="21126"/>
                    <a:pt x="18648" y="41"/>
                    <a:pt x="42529" y="-148"/>
                  </a:cubicBezTo>
                  <a:cubicBezTo>
                    <a:pt x="66410" y="-338"/>
                    <a:pt x="85911" y="20439"/>
                    <a:pt x="86087" y="46259"/>
                  </a:cubicBezTo>
                  <a:cubicBezTo>
                    <a:pt x="86088" y="46488"/>
                    <a:pt x="86088" y="46717"/>
                    <a:pt x="86087" y="46946"/>
                  </a:cubicBezTo>
                  <a:close/>
                </a:path>
              </a:pathLst>
            </a:custGeom>
            <a:solidFill>
              <a:srgbClr val="000000"/>
            </a:solidFill>
            <a:ln w="60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83139E10-A4B0-8920-CC80-D7514ACAD4B4}"/>
                </a:ext>
              </a:extLst>
            </p:cNvPr>
            <p:cNvSpPr/>
            <p:nvPr/>
          </p:nvSpPr>
          <p:spPr>
            <a:xfrm>
              <a:off x="8289125" y="4097824"/>
              <a:ext cx="1323996" cy="604277"/>
            </a:xfrm>
            <a:custGeom>
              <a:avLst/>
              <a:gdLst>
                <a:gd name="connsiteX0" fmla="*/ 186684 w 1323996"/>
                <a:gd name="connsiteY0" fmla="*/ 333695 h 604277"/>
                <a:gd name="connsiteX1" fmla="*/ 171376 w 1323996"/>
                <a:gd name="connsiteY1" fmla="*/ 323490 h 604277"/>
                <a:gd name="connsiteX2" fmla="*/ 77827 w 1323996"/>
                <a:gd name="connsiteY2" fmla="*/ 107473 h 604277"/>
                <a:gd name="connsiteX3" fmla="*/ 38708 w 1323996"/>
                <a:gd name="connsiteY3" fmla="*/ 29232 h 604277"/>
                <a:gd name="connsiteX4" fmla="*/ -414 w 1323996"/>
                <a:gd name="connsiteY4" fmla="*/ 56447 h 604277"/>
                <a:gd name="connsiteX5" fmla="*/ 8091 w 1323996"/>
                <a:gd name="connsiteY5" fmla="*/ 56447 h 604277"/>
                <a:gd name="connsiteX6" fmla="*/ 60819 w 1323996"/>
                <a:gd name="connsiteY6" fmla="*/ 384716 h 604277"/>
                <a:gd name="connsiteX7" fmla="*/ 38707 w 1323996"/>
                <a:gd name="connsiteY7" fmla="*/ 405127 h 604277"/>
                <a:gd name="connsiteX8" fmla="*/ 35305 w 1323996"/>
                <a:gd name="connsiteY8" fmla="*/ 427239 h 604277"/>
                <a:gd name="connsiteX9" fmla="*/ 43810 w 1323996"/>
                <a:gd name="connsiteY9" fmla="*/ 451051 h 604277"/>
                <a:gd name="connsiteX10" fmla="*/ 179884 w 1323996"/>
                <a:gd name="connsiteY10" fmla="*/ 570114 h 604277"/>
                <a:gd name="connsiteX11" fmla="*/ 339771 w 1323996"/>
                <a:gd name="connsiteY11" fmla="*/ 604131 h 604277"/>
                <a:gd name="connsiteX12" fmla="*/ 970802 w 1323996"/>
                <a:gd name="connsiteY12" fmla="*/ 542899 h 604277"/>
                <a:gd name="connsiteX13" fmla="*/ 1176609 w 1323996"/>
                <a:gd name="connsiteY13" fmla="*/ 461256 h 604277"/>
                <a:gd name="connsiteX14" fmla="*/ 1316083 w 1323996"/>
                <a:gd name="connsiteY14" fmla="*/ 306475 h 604277"/>
                <a:gd name="connsiteX15" fmla="*/ 1302475 w 1323996"/>
                <a:gd name="connsiteY15" fmla="*/ 199319 h 604277"/>
                <a:gd name="connsiteX16" fmla="*/ 1152800 w 1323996"/>
                <a:gd name="connsiteY16" fmla="*/ 64950 h 604277"/>
                <a:gd name="connsiteX17" fmla="*/ 1123885 w 1323996"/>
                <a:gd name="connsiteY17" fmla="*/ 37736 h 604277"/>
                <a:gd name="connsiteX18" fmla="*/ 1054149 w 1323996"/>
                <a:gd name="connsiteY18" fmla="*/ 316 h 604277"/>
                <a:gd name="connsiteX19" fmla="*/ 720774 w 1323996"/>
                <a:gd name="connsiteY19" fmla="*/ 100671 h 604277"/>
                <a:gd name="connsiteX20" fmla="*/ 445225 w 1323996"/>
                <a:gd name="connsiteY20" fmla="*/ 257157 h 604277"/>
                <a:gd name="connsiteX21" fmla="*/ 224112 w 1323996"/>
                <a:gd name="connsiteY21" fmla="*/ 330296 h 604277"/>
                <a:gd name="connsiteX22" fmla="*/ 186691 w 1323996"/>
                <a:gd name="connsiteY22" fmla="*/ 333698 h 60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996" h="604277">
                  <a:moveTo>
                    <a:pt x="186684" y="333695"/>
                  </a:moveTo>
                  <a:lnTo>
                    <a:pt x="171376" y="323490"/>
                  </a:lnTo>
                  <a:cubicBezTo>
                    <a:pt x="171376" y="323490"/>
                    <a:pt x="94836" y="144897"/>
                    <a:pt x="77827" y="107473"/>
                  </a:cubicBezTo>
                  <a:cubicBezTo>
                    <a:pt x="60819" y="70049"/>
                    <a:pt x="38708" y="29232"/>
                    <a:pt x="38708" y="29232"/>
                  </a:cubicBezTo>
                  <a:lnTo>
                    <a:pt x="-414" y="56447"/>
                  </a:lnTo>
                  <a:lnTo>
                    <a:pt x="8091" y="56447"/>
                  </a:lnTo>
                  <a:lnTo>
                    <a:pt x="60819" y="384716"/>
                  </a:lnTo>
                  <a:cubicBezTo>
                    <a:pt x="60819" y="384716"/>
                    <a:pt x="45511" y="389819"/>
                    <a:pt x="38707" y="405127"/>
                  </a:cubicBezTo>
                  <a:cubicBezTo>
                    <a:pt x="31904" y="420436"/>
                    <a:pt x="35305" y="427239"/>
                    <a:pt x="35305" y="427239"/>
                  </a:cubicBezTo>
                  <a:lnTo>
                    <a:pt x="43810" y="451051"/>
                  </a:lnTo>
                  <a:cubicBezTo>
                    <a:pt x="43810" y="451051"/>
                    <a:pt x="123752" y="544600"/>
                    <a:pt x="179884" y="570114"/>
                  </a:cubicBezTo>
                  <a:cubicBezTo>
                    <a:pt x="236015" y="595627"/>
                    <a:pt x="309148" y="604131"/>
                    <a:pt x="339771" y="604131"/>
                  </a:cubicBezTo>
                  <a:cubicBezTo>
                    <a:pt x="370393" y="604131"/>
                    <a:pt x="911271" y="549703"/>
                    <a:pt x="970802" y="542899"/>
                  </a:cubicBezTo>
                  <a:cubicBezTo>
                    <a:pt x="1030333" y="536095"/>
                    <a:pt x="1105171" y="512282"/>
                    <a:pt x="1176609" y="461256"/>
                  </a:cubicBezTo>
                  <a:cubicBezTo>
                    <a:pt x="1248046" y="410230"/>
                    <a:pt x="1305872" y="328582"/>
                    <a:pt x="1316083" y="306475"/>
                  </a:cubicBezTo>
                  <a:cubicBezTo>
                    <a:pt x="1326294" y="284367"/>
                    <a:pt x="1329691" y="229935"/>
                    <a:pt x="1302475" y="199319"/>
                  </a:cubicBezTo>
                  <a:cubicBezTo>
                    <a:pt x="1275261" y="168703"/>
                    <a:pt x="1152800" y="64950"/>
                    <a:pt x="1152800" y="64950"/>
                  </a:cubicBezTo>
                  <a:lnTo>
                    <a:pt x="1123885" y="37736"/>
                  </a:lnTo>
                  <a:cubicBezTo>
                    <a:pt x="1123885" y="37736"/>
                    <a:pt x="1096670" y="5418"/>
                    <a:pt x="1054149" y="316"/>
                  </a:cubicBezTo>
                  <a:cubicBezTo>
                    <a:pt x="1011627" y="-4787"/>
                    <a:pt x="889166" y="32633"/>
                    <a:pt x="720774" y="100671"/>
                  </a:cubicBezTo>
                  <a:cubicBezTo>
                    <a:pt x="552381" y="168709"/>
                    <a:pt x="479248" y="245251"/>
                    <a:pt x="445225" y="257157"/>
                  </a:cubicBezTo>
                  <a:cubicBezTo>
                    <a:pt x="411201" y="269064"/>
                    <a:pt x="242819" y="323492"/>
                    <a:pt x="224112" y="330296"/>
                  </a:cubicBezTo>
                  <a:cubicBezTo>
                    <a:pt x="205405" y="337100"/>
                    <a:pt x="184991" y="335399"/>
                    <a:pt x="186691" y="333698"/>
                  </a:cubicBezTo>
                  <a:close/>
                </a:path>
              </a:pathLst>
            </a:custGeom>
            <a:solidFill>
              <a:srgbClr val="FFF5FF">
                <a:alpha val="9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A753B486-9BC1-A0BC-B803-6DB15CB18B7E}"/>
                </a:ext>
              </a:extLst>
            </p:cNvPr>
            <p:cNvSpPr/>
            <p:nvPr/>
          </p:nvSpPr>
          <p:spPr>
            <a:xfrm>
              <a:off x="8289125" y="4097820"/>
              <a:ext cx="1323996" cy="601871"/>
            </a:xfrm>
            <a:custGeom>
              <a:avLst/>
              <a:gdLst>
                <a:gd name="connsiteX0" fmla="*/ 186684 w 1323996"/>
                <a:gd name="connsiteY0" fmla="*/ 333699 h 601871"/>
                <a:gd name="connsiteX1" fmla="*/ 171376 w 1323996"/>
                <a:gd name="connsiteY1" fmla="*/ 323494 h 601871"/>
                <a:gd name="connsiteX2" fmla="*/ 77827 w 1323996"/>
                <a:gd name="connsiteY2" fmla="*/ 107477 h 601871"/>
                <a:gd name="connsiteX3" fmla="*/ 38708 w 1323996"/>
                <a:gd name="connsiteY3" fmla="*/ 29235 h 601871"/>
                <a:gd name="connsiteX4" fmla="*/ -414 w 1323996"/>
                <a:gd name="connsiteY4" fmla="*/ 56450 h 601871"/>
                <a:gd name="connsiteX5" fmla="*/ 8091 w 1323996"/>
                <a:gd name="connsiteY5" fmla="*/ 56450 h 601871"/>
                <a:gd name="connsiteX6" fmla="*/ 60819 w 1323996"/>
                <a:gd name="connsiteY6" fmla="*/ 384720 h 601871"/>
                <a:gd name="connsiteX7" fmla="*/ 38707 w 1323996"/>
                <a:gd name="connsiteY7" fmla="*/ 405131 h 601871"/>
                <a:gd name="connsiteX8" fmla="*/ 35305 w 1323996"/>
                <a:gd name="connsiteY8" fmla="*/ 427242 h 601871"/>
                <a:gd name="connsiteX9" fmla="*/ 43810 w 1323996"/>
                <a:gd name="connsiteY9" fmla="*/ 451055 h 601871"/>
                <a:gd name="connsiteX10" fmla="*/ 179884 w 1323996"/>
                <a:gd name="connsiteY10" fmla="*/ 567708 h 601871"/>
                <a:gd name="connsiteX11" fmla="*/ 339771 w 1323996"/>
                <a:gd name="connsiteY11" fmla="*/ 601725 h 601871"/>
                <a:gd name="connsiteX12" fmla="*/ 970802 w 1323996"/>
                <a:gd name="connsiteY12" fmla="*/ 542899 h 601871"/>
                <a:gd name="connsiteX13" fmla="*/ 1176609 w 1323996"/>
                <a:gd name="connsiteY13" fmla="*/ 461256 h 601871"/>
                <a:gd name="connsiteX14" fmla="*/ 1316083 w 1323996"/>
                <a:gd name="connsiteY14" fmla="*/ 306475 h 601871"/>
                <a:gd name="connsiteX15" fmla="*/ 1302475 w 1323996"/>
                <a:gd name="connsiteY15" fmla="*/ 199319 h 601871"/>
                <a:gd name="connsiteX16" fmla="*/ 1152800 w 1323996"/>
                <a:gd name="connsiteY16" fmla="*/ 64950 h 601871"/>
                <a:gd name="connsiteX17" fmla="*/ 1123885 w 1323996"/>
                <a:gd name="connsiteY17" fmla="*/ 37736 h 601871"/>
                <a:gd name="connsiteX18" fmla="*/ 1054149 w 1323996"/>
                <a:gd name="connsiteY18" fmla="*/ 316 h 601871"/>
                <a:gd name="connsiteX19" fmla="*/ 720774 w 1323996"/>
                <a:gd name="connsiteY19" fmla="*/ 100671 h 601871"/>
                <a:gd name="connsiteX20" fmla="*/ 445225 w 1323996"/>
                <a:gd name="connsiteY20" fmla="*/ 257157 h 601871"/>
                <a:gd name="connsiteX21" fmla="*/ 224112 w 1323996"/>
                <a:gd name="connsiteY21" fmla="*/ 330296 h 601871"/>
                <a:gd name="connsiteX22" fmla="*/ 186691 w 1323996"/>
                <a:gd name="connsiteY22" fmla="*/ 333698 h 601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996" h="601871">
                  <a:moveTo>
                    <a:pt x="186684" y="333699"/>
                  </a:moveTo>
                  <a:lnTo>
                    <a:pt x="171376" y="323494"/>
                  </a:lnTo>
                  <a:cubicBezTo>
                    <a:pt x="171376" y="323494"/>
                    <a:pt x="94836" y="144900"/>
                    <a:pt x="77827" y="107477"/>
                  </a:cubicBezTo>
                  <a:cubicBezTo>
                    <a:pt x="60819" y="70053"/>
                    <a:pt x="38708" y="29235"/>
                    <a:pt x="38708" y="29235"/>
                  </a:cubicBezTo>
                  <a:lnTo>
                    <a:pt x="-414" y="56450"/>
                  </a:lnTo>
                  <a:lnTo>
                    <a:pt x="8091" y="56450"/>
                  </a:lnTo>
                  <a:lnTo>
                    <a:pt x="60819" y="384720"/>
                  </a:lnTo>
                  <a:cubicBezTo>
                    <a:pt x="60819" y="384720"/>
                    <a:pt x="45511" y="389823"/>
                    <a:pt x="38707" y="405131"/>
                  </a:cubicBezTo>
                  <a:cubicBezTo>
                    <a:pt x="31904" y="420439"/>
                    <a:pt x="35305" y="427242"/>
                    <a:pt x="35305" y="427242"/>
                  </a:cubicBezTo>
                  <a:lnTo>
                    <a:pt x="43810" y="451055"/>
                  </a:lnTo>
                  <a:cubicBezTo>
                    <a:pt x="43810" y="451055"/>
                    <a:pt x="123152" y="543562"/>
                    <a:pt x="179884" y="567708"/>
                  </a:cubicBezTo>
                  <a:cubicBezTo>
                    <a:pt x="233195" y="590403"/>
                    <a:pt x="309081" y="601655"/>
                    <a:pt x="339771" y="601725"/>
                  </a:cubicBezTo>
                  <a:cubicBezTo>
                    <a:pt x="370387" y="601796"/>
                    <a:pt x="911271" y="549701"/>
                    <a:pt x="970802" y="542899"/>
                  </a:cubicBezTo>
                  <a:cubicBezTo>
                    <a:pt x="1030333" y="536096"/>
                    <a:pt x="1105171" y="512282"/>
                    <a:pt x="1176609" y="461256"/>
                  </a:cubicBezTo>
                  <a:cubicBezTo>
                    <a:pt x="1248046" y="410230"/>
                    <a:pt x="1305872" y="328582"/>
                    <a:pt x="1316083" y="306475"/>
                  </a:cubicBezTo>
                  <a:cubicBezTo>
                    <a:pt x="1326294" y="284367"/>
                    <a:pt x="1329691" y="229935"/>
                    <a:pt x="1302475" y="199319"/>
                  </a:cubicBezTo>
                  <a:cubicBezTo>
                    <a:pt x="1275261" y="168703"/>
                    <a:pt x="1152800" y="64950"/>
                    <a:pt x="1152800" y="64950"/>
                  </a:cubicBezTo>
                  <a:lnTo>
                    <a:pt x="1123885" y="37736"/>
                  </a:lnTo>
                  <a:cubicBezTo>
                    <a:pt x="1123885" y="37736"/>
                    <a:pt x="1096670" y="5418"/>
                    <a:pt x="1054149" y="316"/>
                  </a:cubicBezTo>
                  <a:cubicBezTo>
                    <a:pt x="1011627" y="-4787"/>
                    <a:pt x="889166" y="32633"/>
                    <a:pt x="720774" y="100671"/>
                  </a:cubicBezTo>
                  <a:cubicBezTo>
                    <a:pt x="552381" y="168709"/>
                    <a:pt x="479248" y="245251"/>
                    <a:pt x="445225" y="257157"/>
                  </a:cubicBezTo>
                  <a:cubicBezTo>
                    <a:pt x="411201" y="269064"/>
                    <a:pt x="242819" y="323492"/>
                    <a:pt x="224112" y="330296"/>
                  </a:cubicBezTo>
                  <a:cubicBezTo>
                    <a:pt x="205405" y="337100"/>
                    <a:pt x="184991" y="335398"/>
                    <a:pt x="186691" y="333698"/>
                  </a:cubicBezTo>
                  <a:close/>
                </a:path>
              </a:pathLst>
            </a:custGeom>
            <a:gradFill>
              <a:gsLst>
                <a:gs pos="0">
                  <a:srgbClr val="F6FFFF">
                    <a:alpha val="65098"/>
                  </a:srgbClr>
                </a:gs>
                <a:gs pos="50000">
                  <a:srgbClr val="FAFFFF">
                    <a:alpha val="60392"/>
                  </a:srgbClr>
                </a:gs>
                <a:gs pos="100000">
                  <a:srgbClr val="A1A1A1">
                    <a:alpha val="67059"/>
                  </a:srgbClr>
                </a:gs>
              </a:gsLst>
              <a:lin ang="450342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7EF76986-46B2-5554-8DA6-AE2BF98F14FA}"/>
                </a:ext>
              </a:extLst>
            </p:cNvPr>
            <p:cNvSpPr/>
            <p:nvPr/>
          </p:nvSpPr>
          <p:spPr>
            <a:xfrm>
              <a:off x="8326567" y="4251360"/>
              <a:ext cx="1277163" cy="312961"/>
            </a:xfrm>
            <a:custGeom>
              <a:avLst/>
              <a:gdLst>
                <a:gd name="connsiteX0" fmla="*/ 31895 w 1277163"/>
                <a:gd name="connsiteY0" fmla="*/ 309414 h 312961"/>
                <a:gd name="connsiteX1" fmla="*/ 60810 w 1277163"/>
                <a:gd name="connsiteY1" fmla="*/ 312816 h 312961"/>
                <a:gd name="connsiteX2" fmla="*/ 651017 w 1277163"/>
                <a:gd name="connsiteY2" fmla="*/ 169941 h 312961"/>
                <a:gd name="connsiteX3" fmla="*/ 1179997 w 1277163"/>
                <a:gd name="connsiteY3" fmla="*/ 67890 h 312961"/>
                <a:gd name="connsiteX4" fmla="*/ 1276143 w 1277163"/>
                <a:gd name="connsiteY4" fmla="*/ 62289 h 312961"/>
                <a:gd name="connsiteX5" fmla="*/ 1231027 w 1277163"/>
                <a:gd name="connsiteY5" fmla="*/ 8358 h 312961"/>
                <a:gd name="connsiteX6" fmla="*/ 1217419 w 1277163"/>
                <a:gd name="connsiteY6" fmla="*/ -146 h 312961"/>
                <a:gd name="connsiteX7" fmla="*/ 841524 w 1277163"/>
                <a:gd name="connsiteY7" fmla="*/ 61086 h 312961"/>
                <a:gd name="connsiteX8" fmla="*/ 69323 w 1277163"/>
                <a:gd name="connsiteY8" fmla="*/ 277104 h 312961"/>
                <a:gd name="connsiteX9" fmla="*/ 8091 w 1277163"/>
                <a:gd name="connsiteY9" fmla="*/ 283907 h 312961"/>
                <a:gd name="connsiteX10" fmla="*/ -414 w 1277163"/>
                <a:gd name="connsiteY10" fmla="*/ 287309 h 312961"/>
                <a:gd name="connsiteX11" fmla="*/ 9791 w 1277163"/>
                <a:gd name="connsiteY11" fmla="*/ 299215 h 312961"/>
                <a:gd name="connsiteX12" fmla="*/ 31903 w 1277163"/>
                <a:gd name="connsiteY12" fmla="*/ 309420 h 31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7163" h="312961">
                  <a:moveTo>
                    <a:pt x="31895" y="309414"/>
                  </a:moveTo>
                  <a:lnTo>
                    <a:pt x="60810" y="312816"/>
                  </a:lnTo>
                  <a:cubicBezTo>
                    <a:pt x="60810" y="312816"/>
                    <a:pt x="435009" y="215860"/>
                    <a:pt x="651017" y="169941"/>
                  </a:cubicBezTo>
                  <a:cubicBezTo>
                    <a:pt x="867025" y="124020"/>
                    <a:pt x="1088148" y="74691"/>
                    <a:pt x="1179997" y="67890"/>
                  </a:cubicBezTo>
                  <a:cubicBezTo>
                    <a:pt x="1271847" y="61089"/>
                    <a:pt x="1276143" y="62289"/>
                    <a:pt x="1276143" y="62289"/>
                  </a:cubicBezTo>
                  <a:cubicBezTo>
                    <a:pt x="1281617" y="64114"/>
                    <a:pt x="1248739" y="18231"/>
                    <a:pt x="1231027" y="8358"/>
                  </a:cubicBezTo>
                  <a:cubicBezTo>
                    <a:pt x="1217010" y="546"/>
                    <a:pt x="1217419" y="-146"/>
                    <a:pt x="1217419" y="-146"/>
                  </a:cubicBezTo>
                  <a:cubicBezTo>
                    <a:pt x="1217419" y="-146"/>
                    <a:pt x="1035425" y="20265"/>
                    <a:pt x="841524" y="61086"/>
                  </a:cubicBezTo>
                  <a:cubicBezTo>
                    <a:pt x="647624" y="101908"/>
                    <a:pt x="94831" y="271998"/>
                    <a:pt x="69323" y="277104"/>
                  </a:cubicBezTo>
                  <a:cubicBezTo>
                    <a:pt x="43816" y="282209"/>
                    <a:pt x="8091" y="283907"/>
                    <a:pt x="8091" y="283907"/>
                  </a:cubicBezTo>
                  <a:lnTo>
                    <a:pt x="-414" y="287309"/>
                  </a:lnTo>
                  <a:cubicBezTo>
                    <a:pt x="-414" y="287309"/>
                    <a:pt x="2988" y="295813"/>
                    <a:pt x="9791" y="299215"/>
                  </a:cubicBezTo>
                  <a:cubicBezTo>
                    <a:pt x="16595" y="302617"/>
                    <a:pt x="31903" y="311122"/>
                    <a:pt x="31903" y="309420"/>
                  </a:cubicBezTo>
                  <a:close/>
                </a:path>
              </a:pathLst>
            </a:custGeom>
            <a:solidFill>
              <a:srgbClr val="1E42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986ACF32-3385-3CAA-BA4C-BEE956DFA86F}"/>
                </a:ext>
              </a:extLst>
            </p:cNvPr>
            <p:cNvSpPr/>
            <p:nvPr/>
          </p:nvSpPr>
          <p:spPr>
            <a:xfrm>
              <a:off x="8895807" y="4102287"/>
              <a:ext cx="648266" cy="164052"/>
            </a:xfrm>
            <a:custGeom>
              <a:avLst/>
              <a:gdLst>
                <a:gd name="connsiteX0" fmla="*/ 647850 w 648266"/>
                <a:gd name="connsiteY0" fmla="*/ 151877 h 164052"/>
                <a:gd name="connsiteX1" fmla="*/ 544418 w 648266"/>
                <a:gd name="connsiteY1" fmla="*/ 64079 h 164052"/>
                <a:gd name="connsiteX2" fmla="*/ 451810 w 648266"/>
                <a:gd name="connsiteY2" fmla="*/ 335 h 164052"/>
                <a:gd name="connsiteX3" fmla="*/ 318307 w 648266"/>
                <a:gd name="connsiteY3" fmla="*/ 28191 h 164052"/>
                <a:gd name="connsiteX4" fmla="*/ 46492 w 648266"/>
                <a:gd name="connsiteY4" fmla="*/ 131433 h 164052"/>
                <a:gd name="connsiteX5" fmla="*/ -414 w 648266"/>
                <a:gd name="connsiteY5" fmla="*/ 163906 h 164052"/>
                <a:gd name="connsiteX6" fmla="*/ 338753 w 648266"/>
                <a:gd name="connsiteY6" fmla="*/ 56864 h 164052"/>
                <a:gd name="connsiteX7" fmla="*/ 444595 w 648266"/>
                <a:gd name="connsiteY7" fmla="*/ 49648 h 164052"/>
                <a:gd name="connsiteX8" fmla="*/ 632218 w 648266"/>
                <a:gd name="connsiteY8" fmla="*/ 151880 h 164052"/>
                <a:gd name="connsiteX9" fmla="*/ 647853 w 648266"/>
                <a:gd name="connsiteY9" fmla="*/ 151880 h 164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8266" h="164052">
                  <a:moveTo>
                    <a:pt x="647850" y="151877"/>
                  </a:moveTo>
                  <a:lnTo>
                    <a:pt x="544418" y="64079"/>
                  </a:lnTo>
                  <a:cubicBezTo>
                    <a:pt x="544418" y="64079"/>
                    <a:pt x="489093" y="2741"/>
                    <a:pt x="451810" y="335"/>
                  </a:cubicBezTo>
                  <a:cubicBezTo>
                    <a:pt x="414526" y="-2071"/>
                    <a:pt x="382052" y="4137"/>
                    <a:pt x="318307" y="28191"/>
                  </a:cubicBezTo>
                  <a:cubicBezTo>
                    <a:pt x="254562" y="52245"/>
                    <a:pt x="83783" y="108579"/>
                    <a:pt x="46492" y="131433"/>
                  </a:cubicBezTo>
                  <a:cubicBezTo>
                    <a:pt x="9202" y="154286"/>
                    <a:pt x="-414" y="163906"/>
                    <a:pt x="-414" y="163906"/>
                  </a:cubicBezTo>
                  <a:cubicBezTo>
                    <a:pt x="-414" y="163906"/>
                    <a:pt x="273802" y="64084"/>
                    <a:pt x="338753" y="56864"/>
                  </a:cubicBezTo>
                  <a:cubicBezTo>
                    <a:pt x="403703" y="49644"/>
                    <a:pt x="406083" y="41684"/>
                    <a:pt x="444595" y="49648"/>
                  </a:cubicBezTo>
                  <a:cubicBezTo>
                    <a:pt x="504781" y="62095"/>
                    <a:pt x="583069" y="118286"/>
                    <a:pt x="632218" y="151880"/>
                  </a:cubicBezTo>
                  <a:lnTo>
                    <a:pt x="647853" y="151880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807281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D7702697-41ED-2BAB-7408-4C882678BEF7}"/>
                </a:ext>
              </a:extLst>
            </p:cNvPr>
            <p:cNvSpPr/>
            <p:nvPr/>
          </p:nvSpPr>
          <p:spPr>
            <a:xfrm>
              <a:off x="8483078" y="4351094"/>
              <a:ext cx="1131611" cy="206408"/>
            </a:xfrm>
            <a:custGeom>
              <a:avLst/>
              <a:gdLst>
                <a:gd name="connsiteX0" fmla="*/ 1124682 w 1131611"/>
                <a:gd name="connsiteY0" fmla="*/ 43373 h 206408"/>
                <a:gd name="connsiteX1" fmla="*/ 1130575 w 1131611"/>
                <a:gd name="connsiteY1" fmla="*/ -146 h 206408"/>
                <a:gd name="connsiteX2" fmla="*/ 681643 w 1131611"/>
                <a:gd name="connsiteY2" fmla="*/ 58286 h 206408"/>
                <a:gd name="connsiteX3" fmla="*/ -414 w 1131611"/>
                <a:gd name="connsiteY3" fmla="*/ 204561 h 206408"/>
                <a:gd name="connsiteX4" fmla="*/ 38707 w 1131611"/>
                <a:gd name="connsiteY4" fmla="*/ 206263 h 206408"/>
                <a:gd name="connsiteX5" fmla="*/ 91435 w 1131611"/>
                <a:gd name="connsiteY5" fmla="*/ 202860 h 206408"/>
                <a:gd name="connsiteX6" fmla="*/ 654429 w 1131611"/>
                <a:gd name="connsiteY6" fmla="*/ 100810 h 206408"/>
                <a:gd name="connsiteX7" fmla="*/ 1016722 w 1131611"/>
                <a:gd name="connsiteY7" fmla="*/ 46381 h 206408"/>
                <a:gd name="connsiteX8" fmla="*/ 1124688 w 1131611"/>
                <a:gd name="connsiteY8" fmla="*/ 43374 h 20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1611" h="206408">
                  <a:moveTo>
                    <a:pt x="1124682" y="43373"/>
                  </a:moveTo>
                  <a:cubicBezTo>
                    <a:pt x="1128779" y="43373"/>
                    <a:pt x="1132767" y="-146"/>
                    <a:pt x="1130575" y="-146"/>
                  </a:cubicBezTo>
                  <a:cubicBezTo>
                    <a:pt x="1130575" y="-146"/>
                    <a:pt x="960592" y="3857"/>
                    <a:pt x="681643" y="58286"/>
                  </a:cubicBezTo>
                  <a:cubicBezTo>
                    <a:pt x="402694" y="112715"/>
                    <a:pt x="-414" y="204561"/>
                    <a:pt x="-414" y="204561"/>
                  </a:cubicBezTo>
                  <a:lnTo>
                    <a:pt x="38707" y="206263"/>
                  </a:lnTo>
                  <a:lnTo>
                    <a:pt x="91435" y="202860"/>
                  </a:lnTo>
                  <a:cubicBezTo>
                    <a:pt x="91435" y="202860"/>
                    <a:pt x="531966" y="122919"/>
                    <a:pt x="654429" y="100810"/>
                  </a:cubicBezTo>
                  <a:cubicBezTo>
                    <a:pt x="776892" y="78700"/>
                    <a:pt x="940179" y="49782"/>
                    <a:pt x="1016722" y="46381"/>
                  </a:cubicBezTo>
                  <a:cubicBezTo>
                    <a:pt x="1093265" y="42979"/>
                    <a:pt x="1128088" y="41673"/>
                    <a:pt x="1124688" y="43374"/>
                  </a:cubicBezTo>
                  <a:close/>
                </a:path>
              </a:pathLst>
            </a:custGeom>
            <a:solidFill>
              <a:srgbClr val="8A15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7CE9F97-E671-36DB-6339-D42AF44DB20E}"/>
                </a:ext>
              </a:extLst>
            </p:cNvPr>
            <p:cNvSpPr/>
            <p:nvPr/>
          </p:nvSpPr>
          <p:spPr>
            <a:xfrm>
              <a:off x="8586796" y="4521419"/>
              <a:ext cx="367397" cy="131402"/>
            </a:xfrm>
            <a:custGeom>
              <a:avLst/>
              <a:gdLst>
                <a:gd name="connsiteX0" fmla="*/ 366978 w 367397"/>
                <a:gd name="connsiteY0" fmla="*/ 72025 h 131402"/>
                <a:gd name="connsiteX1" fmla="*/ 309907 w 367397"/>
                <a:gd name="connsiteY1" fmla="*/ 27180 h 131402"/>
                <a:gd name="connsiteX2" fmla="*/ 197550 w 367397"/>
                <a:gd name="connsiteY2" fmla="*/ 2068 h 131402"/>
                <a:gd name="connsiteX3" fmla="*/ 78059 w 367397"/>
                <a:gd name="connsiteY3" fmla="*/ 30768 h 131402"/>
                <a:gd name="connsiteX4" fmla="*/ -414 w 367397"/>
                <a:gd name="connsiteY4" fmla="*/ 68438 h 131402"/>
                <a:gd name="connsiteX5" fmla="*/ 204688 w 367397"/>
                <a:gd name="connsiteY5" fmla="*/ 129426 h 131402"/>
                <a:gd name="connsiteX6" fmla="*/ 322398 w 367397"/>
                <a:gd name="connsiteY6" fmla="*/ 116871 h 131402"/>
                <a:gd name="connsiteX7" fmla="*/ 366984 w 367397"/>
                <a:gd name="connsiteY7" fmla="*/ 84583 h 131402"/>
                <a:gd name="connsiteX8" fmla="*/ 366984 w 367397"/>
                <a:gd name="connsiteY8" fmla="*/ 72027 h 13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7397" h="131402">
                  <a:moveTo>
                    <a:pt x="366978" y="72025"/>
                  </a:moveTo>
                  <a:cubicBezTo>
                    <a:pt x="366978" y="72025"/>
                    <a:pt x="350926" y="48706"/>
                    <a:pt x="309907" y="27180"/>
                  </a:cubicBezTo>
                  <a:cubicBezTo>
                    <a:pt x="268887" y="5655"/>
                    <a:pt x="240351" y="-5108"/>
                    <a:pt x="197550" y="2068"/>
                  </a:cubicBezTo>
                  <a:cubicBezTo>
                    <a:pt x="154748" y="9243"/>
                    <a:pt x="78059" y="30768"/>
                    <a:pt x="78059" y="30768"/>
                  </a:cubicBezTo>
                  <a:lnTo>
                    <a:pt x="-414" y="68438"/>
                  </a:lnTo>
                  <a:cubicBezTo>
                    <a:pt x="-414" y="68438"/>
                    <a:pt x="161883" y="124045"/>
                    <a:pt x="204688" y="129426"/>
                  </a:cubicBezTo>
                  <a:cubicBezTo>
                    <a:pt x="247493" y="134808"/>
                    <a:pt x="290294" y="127633"/>
                    <a:pt x="322398" y="116871"/>
                  </a:cubicBezTo>
                  <a:cubicBezTo>
                    <a:pt x="354502" y="106109"/>
                    <a:pt x="366984" y="84583"/>
                    <a:pt x="366984" y="84583"/>
                  </a:cubicBezTo>
                  <a:lnTo>
                    <a:pt x="366984" y="72027"/>
                  </a:lnTo>
                  <a:close/>
                </a:path>
              </a:pathLst>
            </a:custGeom>
            <a:gradFill>
              <a:gsLst>
                <a:gs pos="0">
                  <a:srgbClr val="CBCCE4"/>
                </a:gs>
                <a:gs pos="50000">
                  <a:srgbClr val="9195A5"/>
                </a:gs>
                <a:gs pos="100000">
                  <a:srgbClr val="575F66"/>
                </a:gs>
              </a:gsLst>
              <a:lin ang="460906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1FF9E1B7-CDF7-E74F-17BC-5B04E0AC7E98}"/>
                </a:ext>
              </a:extLst>
            </p:cNvPr>
            <p:cNvSpPr/>
            <p:nvPr/>
          </p:nvSpPr>
          <p:spPr>
            <a:xfrm>
              <a:off x="7121489" y="4557177"/>
              <a:ext cx="1720452" cy="90459"/>
            </a:xfrm>
            <a:custGeom>
              <a:avLst/>
              <a:gdLst>
                <a:gd name="connsiteX0" fmla="*/ 1677504 w 1720452"/>
                <a:gd name="connsiteY0" fmla="*/ 168 h 90459"/>
                <a:gd name="connsiteX1" fmla="*/ 1442779 w 1720452"/>
                <a:gd name="connsiteY1" fmla="*/ 3569 h 90459"/>
                <a:gd name="connsiteX2" fmla="*/ 146712 w 1720452"/>
                <a:gd name="connsiteY2" fmla="*/ 66502 h 90459"/>
                <a:gd name="connsiteX3" fmla="*/ 39166 w 1720452"/>
                <a:gd name="connsiteY3" fmla="*/ 68822 h 90459"/>
                <a:gd name="connsiteX4" fmla="*/ -414 w 1720452"/>
                <a:gd name="connsiteY4" fmla="*/ 9522 h 90459"/>
                <a:gd name="connsiteX5" fmla="*/ 21081 w 1720452"/>
                <a:gd name="connsiteY5" fmla="*/ 67718 h 90459"/>
                <a:gd name="connsiteX6" fmla="*/ 33633 w 1720452"/>
                <a:gd name="connsiteY6" fmla="*/ 79802 h 90459"/>
                <a:gd name="connsiteX7" fmla="*/ 58267 w 1720452"/>
                <a:gd name="connsiteY7" fmla="*/ 76707 h 90459"/>
                <a:gd name="connsiteX8" fmla="*/ 1461490 w 1720452"/>
                <a:gd name="connsiteY8" fmla="*/ 80109 h 90459"/>
                <a:gd name="connsiteX9" fmla="*/ 1585658 w 1720452"/>
                <a:gd name="connsiteY9" fmla="*/ 90314 h 90459"/>
                <a:gd name="connsiteX10" fmla="*/ 1655394 w 1720452"/>
                <a:gd name="connsiteY10" fmla="*/ 76707 h 90459"/>
                <a:gd name="connsiteX11" fmla="*/ 1709823 w 1720452"/>
                <a:gd name="connsiteY11" fmla="*/ 54595 h 90459"/>
                <a:gd name="connsiteX12" fmla="*/ 1708122 w 1720452"/>
                <a:gd name="connsiteY12" fmla="*/ 18876 h 90459"/>
                <a:gd name="connsiteX13" fmla="*/ 1677506 w 1720452"/>
                <a:gd name="connsiteY13" fmla="*/ 166 h 9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0452" h="90459">
                  <a:moveTo>
                    <a:pt x="1677504" y="168"/>
                  </a:moveTo>
                  <a:lnTo>
                    <a:pt x="1442779" y="3569"/>
                  </a:lnTo>
                  <a:cubicBezTo>
                    <a:pt x="1442779" y="3569"/>
                    <a:pt x="230056" y="61399"/>
                    <a:pt x="146712" y="66502"/>
                  </a:cubicBezTo>
                  <a:cubicBezTo>
                    <a:pt x="91301" y="69894"/>
                    <a:pt x="52947" y="67433"/>
                    <a:pt x="39166" y="68822"/>
                  </a:cubicBezTo>
                  <a:cubicBezTo>
                    <a:pt x="32218" y="69522"/>
                    <a:pt x="-414" y="9522"/>
                    <a:pt x="-414" y="9522"/>
                  </a:cubicBezTo>
                  <a:cubicBezTo>
                    <a:pt x="-193" y="9961"/>
                    <a:pt x="15120" y="57257"/>
                    <a:pt x="21081" y="67718"/>
                  </a:cubicBezTo>
                  <a:cubicBezTo>
                    <a:pt x="25065" y="74707"/>
                    <a:pt x="29432" y="79462"/>
                    <a:pt x="33633" y="79802"/>
                  </a:cubicBezTo>
                  <a:cubicBezTo>
                    <a:pt x="35751" y="79974"/>
                    <a:pt x="55868" y="76707"/>
                    <a:pt x="58267" y="76707"/>
                  </a:cubicBezTo>
                  <a:lnTo>
                    <a:pt x="1461490" y="80109"/>
                  </a:lnTo>
                  <a:cubicBezTo>
                    <a:pt x="1461490" y="80109"/>
                    <a:pt x="1560141" y="90314"/>
                    <a:pt x="1585658" y="90314"/>
                  </a:cubicBezTo>
                  <a:cubicBezTo>
                    <a:pt x="1611175" y="90314"/>
                    <a:pt x="1645189" y="80109"/>
                    <a:pt x="1655394" y="76707"/>
                  </a:cubicBezTo>
                  <a:cubicBezTo>
                    <a:pt x="1665599" y="73304"/>
                    <a:pt x="1701318" y="63099"/>
                    <a:pt x="1709823" y="54595"/>
                  </a:cubicBezTo>
                  <a:cubicBezTo>
                    <a:pt x="1718328" y="46091"/>
                    <a:pt x="1728533" y="34184"/>
                    <a:pt x="1708122" y="18876"/>
                  </a:cubicBezTo>
                  <a:cubicBezTo>
                    <a:pt x="1687711" y="3569"/>
                    <a:pt x="1679207" y="-1535"/>
                    <a:pt x="1677506" y="166"/>
                  </a:cubicBezTo>
                  <a:close/>
                </a:path>
              </a:pathLst>
            </a:custGeom>
            <a:gradFill>
              <a:gsLst>
                <a:gs pos="0">
                  <a:srgbClr val="CBCCE4"/>
                </a:gs>
                <a:gs pos="50000">
                  <a:srgbClr val="9195A5"/>
                </a:gs>
                <a:gs pos="100000">
                  <a:srgbClr val="575F66"/>
                </a:gs>
              </a:gsLst>
              <a:lin ang="1629969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7EF4CF51-E7D2-CC6C-D5CA-5FCDD6681CA0}"/>
                </a:ext>
              </a:extLst>
            </p:cNvPr>
            <p:cNvSpPr/>
            <p:nvPr/>
          </p:nvSpPr>
          <p:spPr>
            <a:xfrm>
              <a:off x="7156344" y="4557517"/>
              <a:ext cx="1688984" cy="71437"/>
            </a:xfrm>
            <a:custGeom>
              <a:avLst/>
              <a:gdLst>
                <a:gd name="connsiteX0" fmla="*/ 1688559 w 1688984"/>
                <a:gd name="connsiteY0" fmla="*/ 38975 h 71437"/>
                <a:gd name="connsiteX1" fmla="*/ -414 w 1688984"/>
                <a:gd name="connsiteY1" fmla="*/ 71291 h 71437"/>
                <a:gd name="connsiteX2" fmla="*/ 45620 w 1688984"/>
                <a:gd name="connsiteY2" fmla="*/ 64888 h 71437"/>
                <a:gd name="connsiteX3" fmla="*/ 591231 w 1688984"/>
                <a:gd name="connsiteY3" fmla="*/ 33715 h 71437"/>
                <a:gd name="connsiteX4" fmla="*/ 1396017 w 1688984"/>
                <a:gd name="connsiteY4" fmla="*/ -146 h 71437"/>
                <a:gd name="connsiteX5" fmla="*/ 1646048 w 1688984"/>
                <a:gd name="connsiteY5" fmla="*/ -146 h 71437"/>
                <a:gd name="connsiteX6" fmla="*/ 1678366 w 1688984"/>
                <a:gd name="connsiteY6" fmla="*/ 16863 h 71437"/>
                <a:gd name="connsiteX7" fmla="*/ 1685170 w 1688984"/>
                <a:gd name="connsiteY7" fmla="*/ 37274 h 71437"/>
                <a:gd name="connsiteX8" fmla="*/ 1688571 w 1688984"/>
                <a:gd name="connsiteY8" fmla="*/ 38975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8984" h="71437">
                  <a:moveTo>
                    <a:pt x="1688559" y="38975"/>
                  </a:moveTo>
                  <a:lnTo>
                    <a:pt x="-414" y="71291"/>
                  </a:lnTo>
                  <a:lnTo>
                    <a:pt x="45620" y="64888"/>
                  </a:lnTo>
                  <a:lnTo>
                    <a:pt x="591231" y="33715"/>
                  </a:lnTo>
                  <a:lnTo>
                    <a:pt x="1396017" y="-146"/>
                  </a:lnTo>
                  <a:lnTo>
                    <a:pt x="1646048" y="-146"/>
                  </a:lnTo>
                  <a:lnTo>
                    <a:pt x="1678366" y="16863"/>
                  </a:lnTo>
                  <a:lnTo>
                    <a:pt x="1685170" y="37274"/>
                  </a:lnTo>
                  <a:lnTo>
                    <a:pt x="1688571" y="38975"/>
                  </a:lnTo>
                  <a:close/>
                </a:path>
              </a:pathLst>
            </a:custGeom>
            <a:solidFill>
              <a:srgbClr val="E8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BA4A4C2C-3BE1-EE31-8806-43F144A09FBB}"/>
                </a:ext>
              </a:extLst>
            </p:cNvPr>
            <p:cNvSpPr/>
            <p:nvPr/>
          </p:nvSpPr>
          <p:spPr>
            <a:xfrm>
              <a:off x="9313919" y="4133989"/>
              <a:ext cx="127567" cy="36568"/>
            </a:xfrm>
            <a:custGeom>
              <a:avLst/>
              <a:gdLst>
                <a:gd name="connsiteX0" fmla="*/ 127154 w 127567"/>
                <a:gd name="connsiteY0" fmla="*/ 33021 h 36568"/>
                <a:gd name="connsiteX1" fmla="*/ -414 w 127567"/>
                <a:gd name="connsiteY1" fmla="*/ 36423 h 36568"/>
                <a:gd name="connsiteX2" fmla="*/ 6389 w 127567"/>
                <a:gd name="connsiteY2" fmla="*/ 3255 h 36568"/>
                <a:gd name="connsiteX3" fmla="*/ 68473 w 127567"/>
                <a:gd name="connsiteY3" fmla="*/ -146 h 36568"/>
                <a:gd name="connsiteX4" fmla="*/ 91434 w 127567"/>
                <a:gd name="connsiteY4" fmla="*/ -146 h 36568"/>
                <a:gd name="connsiteX5" fmla="*/ 127153 w 127567"/>
                <a:gd name="connsiteY5" fmla="*/ 33021 h 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567" h="36568">
                  <a:moveTo>
                    <a:pt x="127154" y="33021"/>
                  </a:moveTo>
                  <a:lnTo>
                    <a:pt x="-414" y="36423"/>
                  </a:lnTo>
                  <a:lnTo>
                    <a:pt x="6389" y="3255"/>
                  </a:lnTo>
                  <a:cubicBezTo>
                    <a:pt x="6389" y="3255"/>
                    <a:pt x="52313" y="-146"/>
                    <a:pt x="68473" y="-146"/>
                  </a:cubicBezTo>
                  <a:lnTo>
                    <a:pt x="91434" y="-146"/>
                  </a:lnTo>
                  <a:lnTo>
                    <a:pt x="127153" y="33021"/>
                  </a:lnTo>
                  <a:close/>
                </a:path>
              </a:pathLst>
            </a:custGeom>
            <a:solidFill>
              <a:srgbClr val="28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A30038B1-20A6-4D0A-2E0F-B76B4ACE68D8}"/>
                </a:ext>
              </a:extLst>
            </p:cNvPr>
            <p:cNvSpPr/>
            <p:nvPr/>
          </p:nvSpPr>
          <p:spPr>
            <a:xfrm>
              <a:off x="9267969" y="4139118"/>
              <a:ext cx="48476" cy="43372"/>
            </a:xfrm>
            <a:custGeom>
              <a:avLst/>
              <a:gdLst>
                <a:gd name="connsiteX0" fmla="*/ 2988 w 48476"/>
                <a:gd name="connsiteY0" fmla="*/ 43227 h 43372"/>
                <a:gd name="connsiteX1" fmla="*/ 42109 w 48476"/>
                <a:gd name="connsiteY1" fmla="*/ 33022 h 43372"/>
                <a:gd name="connsiteX2" fmla="*/ 48062 w 48476"/>
                <a:gd name="connsiteY2" fmla="*/ -146 h 43372"/>
                <a:gd name="connsiteX3" fmla="*/ 20847 w 48476"/>
                <a:gd name="connsiteY3" fmla="*/ 4106 h 43372"/>
                <a:gd name="connsiteX4" fmla="*/ -414 w 48476"/>
                <a:gd name="connsiteY4" fmla="*/ 33021 h 43372"/>
                <a:gd name="connsiteX5" fmla="*/ 2988 w 48476"/>
                <a:gd name="connsiteY5" fmla="*/ 43226 h 43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476" h="43372">
                  <a:moveTo>
                    <a:pt x="2988" y="43227"/>
                  </a:moveTo>
                  <a:lnTo>
                    <a:pt x="42109" y="33022"/>
                  </a:lnTo>
                  <a:lnTo>
                    <a:pt x="48062" y="-146"/>
                  </a:lnTo>
                  <a:lnTo>
                    <a:pt x="20847" y="4106"/>
                  </a:lnTo>
                  <a:lnTo>
                    <a:pt x="-414" y="33021"/>
                  </a:lnTo>
                  <a:lnTo>
                    <a:pt x="2988" y="43226"/>
                  </a:lnTo>
                  <a:close/>
                </a:path>
              </a:pathLst>
            </a:custGeom>
            <a:solidFill>
              <a:srgbClr val="28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B104AAB2-4B8F-CE85-3B2A-8696DEA7A8C4}"/>
                </a:ext>
              </a:extLst>
            </p:cNvPr>
            <p:cNvSpPr/>
            <p:nvPr/>
          </p:nvSpPr>
          <p:spPr>
            <a:xfrm>
              <a:off x="9399681" y="4314041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A87474E1-8E02-7996-F5E5-665D752569F6}"/>
                </a:ext>
              </a:extLst>
            </p:cNvPr>
            <p:cNvSpPr/>
            <p:nvPr/>
          </p:nvSpPr>
          <p:spPr>
            <a:xfrm>
              <a:off x="9375925" y="4317960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A1FFDC34-9A93-CD3E-6B8E-43E976F51E6A}"/>
                </a:ext>
              </a:extLst>
            </p:cNvPr>
            <p:cNvSpPr/>
            <p:nvPr/>
          </p:nvSpPr>
          <p:spPr>
            <a:xfrm>
              <a:off x="9352168" y="4321878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8B6A592D-1783-8256-12BA-737419865466}"/>
                </a:ext>
              </a:extLst>
            </p:cNvPr>
            <p:cNvSpPr/>
            <p:nvPr/>
          </p:nvSpPr>
          <p:spPr>
            <a:xfrm>
              <a:off x="9328412" y="432579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37740081-AD3F-C2C5-11D3-3BF14FAED36E}"/>
                </a:ext>
              </a:extLst>
            </p:cNvPr>
            <p:cNvSpPr/>
            <p:nvPr/>
          </p:nvSpPr>
          <p:spPr>
            <a:xfrm>
              <a:off x="9304656" y="4329715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5FD94346-75F1-BD1F-222D-2775C81B597A}"/>
                </a:ext>
              </a:extLst>
            </p:cNvPr>
            <p:cNvSpPr/>
            <p:nvPr/>
          </p:nvSpPr>
          <p:spPr>
            <a:xfrm>
              <a:off x="9280898" y="4333634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163D3A07-4355-D2EE-0189-DAD362D0D59D}"/>
                </a:ext>
              </a:extLst>
            </p:cNvPr>
            <p:cNvSpPr/>
            <p:nvPr/>
          </p:nvSpPr>
          <p:spPr>
            <a:xfrm>
              <a:off x="9257143" y="4337553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40FE6088-340B-2539-4FBC-16B81C924677}"/>
                </a:ext>
              </a:extLst>
            </p:cNvPr>
            <p:cNvSpPr/>
            <p:nvPr/>
          </p:nvSpPr>
          <p:spPr>
            <a:xfrm>
              <a:off x="9233386" y="4341471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FEE32BEA-D2A8-38B7-BAA6-05D5D1826D37}"/>
                </a:ext>
              </a:extLst>
            </p:cNvPr>
            <p:cNvSpPr/>
            <p:nvPr/>
          </p:nvSpPr>
          <p:spPr>
            <a:xfrm>
              <a:off x="9209629" y="4345390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EAFEF8C9-20A7-4C1B-24F5-06CB734E4808}"/>
                </a:ext>
              </a:extLst>
            </p:cNvPr>
            <p:cNvSpPr/>
            <p:nvPr/>
          </p:nvSpPr>
          <p:spPr>
            <a:xfrm>
              <a:off x="9185873" y="4349309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D80CA364-0D7D-7542-0186-8CA39EDEF911}"/>
                </a:ext>
              </a:extLst>
            </p:cNvPr>
            <p:cNvSpPr/>
            <p:nvPr/>
          </p:nvSpPr>
          <p:spPr>
            <a:xfrm>
              <a:off x="9162117" y="435322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9A79BB3B-E842-5535-9C12-F6AF49506935}"/>
                </a:ext>
              </a:extLst>
            </p:cNvPr>
            <p:cNvSpPr/>
            <p:nvPr/>
          </p:nvSpPr>
          <p:spPr>
            <a:xfrm>
              <a:off x="9138360" y="4357146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C75C9ADE-00C4-66FE-7E8D-DAB657FEC252}"/>
                </a:ext>
              </a:extLst>
            </p:cNvPr>
            <p:cNvSpPr/>
            <p:nvPr/>
          </p:nvSpPr>
          <p:spPr>
            <a:xfrm>
              <a:off x="9114603" y="4361064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E0089838-35B4-FAAA-462D-C0F84B1537ED}"/>
                </a:ext>
              </a:extLst>
            </p:cNvPr>
            <p:cNvSpPr/>
            <p:nvPr/>
          </p:nvSpPr>
          <p:spPr>
            <a:xfrm>
              <a:off x="9090847" y="4364983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1DCF719C-2D7E-9845-6155-372888D1DC65}"/>
                </a:ext>
              </a:extLst>
            </p:cNvPr>
            <p:cNvSpPr/>
            <p:nvPr/>
          </p:nvSpPr>
          <p:spPr>
            <a:xfrm>
              <a:off x="9067090" y="4368902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0CC2F537-394B-6AC7-0079-256EBE6759B7}"/>
                </a:ext>
              </a:extLst>
            </p:cNvPr>
            <p:cNvSpPr/>
            <p:nvPr/>
          </p:nvSpPr>
          <p:spPr>
            <a:xfrm>
              <a:off x="9043334" y="4372820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B8CBF46-7914-B8BF-257D-FB8422536536}"/>
                </a:ext>
              </a:extLst>
            </p:cNvPr>
            <p:cNvSpPr/>
            <p:nvPr/>
          </p:nvSpPr>
          <p:spPr>
            <a:xfrm>
              <a:off x="9019578" y="4376739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62F19CC7-3BA3-EAF4-8394-FEF6BD3CBE4F}"/>
                </a:ext>
              </a:extLst>
            </p:cNvPr>
            <p:cNvSpPr/>
            <p:nvPr/>
          </p:nvSpPr>
          <p:spPr>
            <a:xfrm>
              <a:off x="8995821" y="438065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45876562-5E73-5E1B-8618-F8652B339036}"/>
                </a:ext>
              </a:extLst>
            </p:cNvPr>
            <p:cNvSpPr/>
            <p:nvPr/>
          </p:nvSpPr>
          <p:spPr>
            <a:xfrm>
              <a:off x="8972065" y="4384576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FB426D8D-7296-6568-06CB-327C4F3F1A1C}"/>
                </a:ext>
              </a:extLst>
            </p:cNvPr>
            <p:cNvSpPr/>
            <p:nvPr/>
          </p:nvSpPr>
          <p:spPr>
            <a:xfrm>
              <a:off x="7678518" y="4608490"/>
              <a:ext cx="49326" cy="44223"/>
            </a:xfrm>
            <a:custGeom>
              <a:avLst/>
              <a:gdLst>
                <a:gd name="connsiteX0" fmla="*/ 48912 w 49326"/>
                <a:gd name="connsiteY0" fmla="*/ 40675 h 44223"/>
                <a:gd name="connsiteX1" fmla="*/ 23399 w 49326"/>
                <a:gd name="connsiteY1" fmla="*/ -146 h 44223"/>
                <a:gd name="connsiteX2" fmla="*/ -414 w 49326"/>
                <a:gd name="connsiteY2" fmla="*/ 1555 h 44223"/>
                <a:gd name="connsiteX3" fmla="*/ 35305 w 49326"/>
                <a:gd name="connsiteY3" fmla="*/ 44077 h 44223"/>
                <a:gd name="connsiteX4" fmla="*/ 48912 w 49326"/>
                <a:gd name="connsiteY4" fmla="*/ 40676 h 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326" h="44223">
                  <a:moveTo>
                    <a:pt x="48912" y="40675"/>
                  </a:moveTo>
                  <a:lnTo>
                    <a:pt x="23399" y="-146"/>
                  </a:lnTo>
                  <a:lnTo>
                    <a:pt x="-414" y="1555"/>
                  </a:lnTo>
                  <a:lnTo>
                    <a:pt x="35305" y="44077"/>
                  </a:lnTo>
                  <a:lnTo>
                    <a:pt x="48912" y="40676"/>
                  </a:lnTo>
                  <a:close/>
                </a:path>
              </a:pathLst>
            </a:custGeom>
            <a:solidFill>
              <a:srgbClr val="FC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FDDC57D9-C161-C164-1DC0-A2ADB9A828BB}"/>
                </a:ext>
              </a:extLst>
            </p:cNvPr>
            <p:cNvSpPr/>
            <p:nvPr/>
          </p:nvSpPr>
          <p:spPr>
            <a:xfrm>
              <a:off x="8192435" y="4589821"/>
              <a:ext cx="117957" cy="57831"/>
            </a:xfrm>
            <a:custGeom>
              <a:avLst/>
              <a:gdLst>
                <a:gd name="connsiteX0" fmla="*/ 117544 w 117957"/>
                <a:gd name="connsiteY0" fmla="*/ 52581 h 57831"/>
                <a:gd name="connsiteX1" fmla="*/ 46107 w 117957"/>
                <a:gd name="connsiteY1" fmla="*/ -146 h 57831"/>
                <a:gd name="connsiteX2" fmla="*/ 183 w 117957"/>
                <a:gd name="connsiteY2" fmla="*/ 20265 h 57831"/>
                <a:gd name="connsiteX3" fmla="*/ 46958 w 117957"/>
                <a:gd name="connsiteY3" fmla="*/ 57685 h 57831"/>
                <a:gd name="connsiteX4" fmla="*/ 117544 w 117957"/>
                <a:gd name="connsiteY4" fmla="*/ 52582 h 57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957" h="57831">
                  <a:moveTo>
                    <a:pt x="117544" y="52581"/>
                  </a:moveTo>
                  <a:lnTo>
                    <a:pt x="46107" y="-146"/>
                  </a:lnTo>
                  <a:cubicBezTo>
                    <a:pt x="46107" y="-146"/>
                    <a:pt x="6986" y="13461"/>
                    <a:pt x="183" y="20265"/>
                  </a:cubicBezTo>
                  <a:cubicBezTo>
                    <a:pt x="-6620" y="27069"/>
                    <a:pt x="46958" y="57685"/>
                    <a:pt x="46958" y="57685"/>
                  </a:cubicBezTo>
                  <a:lnTo>
                    <a:pt x="117544" y="52582"/>
                  </a:lnTo>
                  <a:close/>
                </a:path>
              </a:pathLst>
            </a:custGeom>
            <a:gradFill>
              <a:gsLst>
                <a:gs pos="0">
                  <a:srgbClr val="E8EBEB"/>
                </a:gs>
                <a:gs pos="50000">
                  <a:srgbClr val="A3A6A6">
                    <a:alpha val="97647"/>
                  </a:srgbClr>
                </a:gs>
                <a:gs pos="100000">
                  <a:srgbClr val="5F6161">
                    <a:alpha val="95686"/>
                  </a:srgbClr>
                </a:gs>
              </a:gsLst>
              <a:lin ang="89273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9C5CEACC-6FC2-3EA4-F24E-DD782A31851B}"/>
                </a:ext>
              </a:extLst>
            </p:cNvPr>
            <p:cNvSpPr/>
            <p:nvPr/>
          </p:nvSpPr>
          <p:spPr>
            <a:xfrm>
              <a:off x="8173374" y="4637848"/>
              <a:ext cx="189357" cy="150919"/>
            </a:xfrm>
            <a:custGeom>
              <a:avLst/>
              <a:gdLst>
                <a:gd name="connsiteX0" fmla="*/ 187660 w 189357"/>
                <a:gd name="connsiteY0" fmla="*/ 76849 h 150919"/>
                <a:gd name="connsiteX1" fmla="*/ 145988 w 189357"/>
                <a:gd name="connsiteY1" fmla="*/ 140633 h 150919"/>
                <a:gd name="connsiteX2" fmla="*/ 560 w 189357"/>
                <a:gd name="connsiteY2" fmla="*/ 93008 h 150919"/>
                <a:gd name="connsiteX3" fmla="*/ 7364 w 189357"/>
                <a:gd name="connsiteY3" fmla="*/ 54737 h 150919"/>
                <a:gd name="connsiteX4" fmla="*/ 56690 w 189357"/>
                <a:gd name="connsiteY4" fmla="*/ 11364 h 150919"/>
                <a:gd name="connsiteX5" fmla="*/ 131528 w 189357"/>
                <a:gd name="connsiteY5" fmla="*/ 2009 h 150919"/>
                <a:gd name="connsiteX6" fmla="*/ 183405 w 189357"/>
                <a:gd name="connsiteY6" fmla="*/ 42830 h 150919"/>
                <a:gd name="connsiteX7" fmla="*/ 187658 w 189357"/>
                <a:gd name="connsiteY7" fmla="*/ 76848 h 15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357" h="150919">
                  <a:moveTo>
                    <a:pt x="187660" y="76849"/>
                  </a:moveTo>
                  <a:cubicBezTo>
                    <a:pt x="187660" y="76849"/>
                    <a:pt x="190672" y="113149"/>
                    <a:pt x="145988" y="140633"/>
                  </a:cubicBezTo>
                  <a:cubicBezTo>
                    <a:pt x="98069" y="170106"/>
                    <a:pt x="3608" y="129530"/>
                    <a:pt x="560" y="93008"/>
                  </a:cubicBezTo>
                  <a:cubicBezTo>
                    <a:pt x="-747" y="77345"/>
                    <a:pt x="-2304" y="72372"/>
                    <a:pt x="7364" y="54737"/>
                  </a:cubicBezTo>
                  <a:cubicBezTo>
                    <a:pt x="13956" y="42713"/>
                    <a:pt x="38858" y="20218"/>
                    <a:pt x="56690" y="11364"/>
                  </a:cubicBezTo>
                  <a:cubicBezTo>
                    <a:pt x="75400" y="2075"/>
                    <a:pt x="108567" y="-3434"/>
                    <a:pt x="131528" y="2009"/>
                  </a:cubicBezTo>
                  <a:cubicBezTo>
                    <a:pt x="154115" y="7363"/>
                    <a:pt x="174817" y="23381"/>
                    <a:pt x="183405" y="42830"/>
                  </a:cubicBezTo>
                  <a:cubicBezTo>
                    <a:pt x="190983" y="59992"/>
                    <a:pt x="189025" y="77515"/>
                    <a:pt x="187658" y="76848"/>
                  </a:cubicBezTo>
                  <a:close/>
                </a:path>
              </a:pathLst>
            </a:custGeom>
            <a:solidFill>
              <a:srgbClr val="E8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21E35F67-B8C5-82CA-908D-D823330A9F13}"/>
                </a:ext>
              </a:extLst>
            </p:cNvPr>
            <p:cNvSpPr/>
            <p:nvPr/>
          </p:nvSpPr>
          <p:spPr>
            <a:xfrm>
              <a:off x="8153067" y="4618736"/>
              <a:ext cx="74839" cy="45923"/>
            </a:xfrm>
            <a:custGeom>
              <a:avLst/>
              <a:gdLst>
                <a:gd name="connsiteX0" fmla="*/ 74426 w 74839"/>
                <a:gd name="connsiteY0" fmla="*/ 35573 h 45923"/>
                <a:gd name="connsiteX1" fmla="*/ 54015 w 74839"/>
                <a:gd name="connsiteY1" fmla="*/ 45778 h 45923"/>
                <a:gd name="connsiteX2" fmla="*/ -414 w 74839"/>
                <a:gd name="connsiteY2" fmla="*/ 10059 h 45923"/>
                <a:gd name="connsiteX3" fmla="*/ 30202 w 74839"/>
                <a:gd name="connsiteY3" fmla="*/ -146 h 45923"/>
                <a:gd name="connsiteX4" fmla="*/ 74426 w 74839"/>
                <a:gd name="connsiteY4" fmla="*/ 35573 h 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9" h="45923">
                  <a:moveTo>
                    <a:pt x="74426" y="35573"/>
                  </a:moveTo>
                  <a:lnTo>
                    <a:pt x="54015" y="45778"/>
                  </a:lnTo>
                  <a:lnTo>
                    <a:pt x="-414" y="10059"/>
                  </a:lnTo>
                  <a:lnTo>
                    <a:pt x="30202" y="-146"/>
                  </a:lnTo>
                  <a:lnTo>
                    <a:pt x="74426" y="35573"/>
                  </a:ln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95442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D5ECF4C5-162A-4244-7730-377C69D2D667}"/>
                </a:ext>
              </a:extLst>
            </p:cNvPr>
            <p:cNvSpPr/>
            <p:nvPr/>
          </p:nvSpPr>
          <p:spPr>
            <a:xfrm>
              <a:off x="8237853" y="4645087"/>
              <a:ext cx="119062" cy="130120"/>
            </a:xfrm>
            <a:custGeom>
              <a:avLst/>
              <a:gdLst>
                <a:gd name="connsiteX0" fmla="*/ 118649 w 119062"/>
                <a:gd name="connsiteY0" fmla="*/ 64916 h 130120"/>
                <a:gd name="connsiteX1" fmla="*/ 59118 w 119062"/>
                <a:gd name="connsiteY1" fmla="*/ 129976 h 130120"/>
                <a:gd name="connsiteX2" fmla="*/ -414 w 119062"/>
                <a:gd name="connsiteY2" fmla="*/ 64916 h 130120"/>
                <a:gd name="connsiteX3" fmla="*/ 59118 w 119062"/>
                <a:gd name="connsiteY3" fmla="*/ -145 h 130120"/>
                <a:gd name="connsiteX4" fmla="*/ 118649 w 119062"/>
                <a:gd name="connsiteY4" fmla="*/ 64916 h 13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" h="130120">
                  <a:moveTo>
                    <a:pt x="118649" y="64916"/>
                  </a:moveTo>
                  <a:cubicBezTo>
                    <a:pt x="118649" y="100848"/>
                    <a:pt x="91996" y="129976"/>
                    <a:pt x="59118" y="129976"/>
                  </a:cubicBezTo>
                  <a:cubicBezTo>
                    <a:pt x="26239" y="129976"/>
                    <a:pt x="-414" y="100848"/>
                    <a:pt x="-414" y="64916"/>
                  </a:cubicBezTo>
                  <a:cubicBezTo>
                    <a:pt x="-414" y="28984"/>
                    <a:pt x="26239" y="-145"/>
                    <a:pt x="59118" y="-145"/>
                  </a:cubicBezTo>
                  <a:cubicBezTo>
                    <a:pt x="91996" y="-145"/>
                    <a:pt x="118649" y="28984"/>
                    <a:pt x="118649" y="64916"/>
                  </a:cubicBezTo>
                  <a:close/>
                </a:path>
              </a:pathLst>
            </a:custGeom>
            <a:solidFill>
              <a:srgbClr val="08100A"/>
            </a:solidFill>
            <a:ln w="105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65DDCCA9-39AD-764E-E333-522C11C1EBA7}"/>
                </a:ext>
              </a:extLst>
            </p:cNvPr>
            <p:cNvSpPr/>
            <p:nvPr/>
          </p:nvSpPr>
          <p:spPr>
            <a:xfrm>
              <a:off x="8251692" y="4659602"/>
              <a:ext cx="102907" cy="102908"/>
            </a:xfrm>
            <a:custGeom>
              <a:avLst/>
              <a:gdLst>
                <a:gd name="connsiteX0" fmla="*/ 102495 w 102907"/>
                <a:gd name="connsiteY0" fmla="*/ 51310 h 102908"/>
                <a:gd name="connsiteX1" fmla="*/ 51041 w 102907"/>
                <a:gd name="connsiteY1" fmla="*/ 102764 h 102908"/>
                <a:gd name="connsiteX2" fmla="*/ -413 w 102907"/>
                <a:gd name="connsiteY2" fmla="*/ 51310 h 102908"/>
                <a:gd name="connsiteX3" fmla="*/ 51041 w 102907"/>
                <a:gd name="connsiteY3" fmla="*/ -145 h 102908"/>
                <a:gd name="connsiteX4" fmla="*/ 102495 w 102907"/>
                <a:gd name="connsiteY4" fmla="*/ 51310 h 10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907" h="102908">
                  <a:moveTo>
                    <a:pt x="102495" y="51310"/>
                  </a:moveTo>
                  <a:cubicBezTo>
                    <a:pt x="102495" y="79727"/>
                    <a:pt x="79458" y="102764"/>
                    <a:pt x="51041" y="102764"/>
                  </a:cubicBezTo>
                  <a:cubicBezTo>
                    <a:pt x="22624" y="102764"/>
                    <a:pt x="-413" y="79727"/>
                    <a:pt x="-413" y="51310"/>
                  </a:cubicBezTo>
                  <a:cubicBezTo>
                    <a:pt x="-413" y="22892"/>
                    <a:pt x="22624" y="-145"/>
                    <a:pt x="51041" y="-145"/>
                  </a:cubicBezTo>
                  <a:cubicBezTo>
                    <a:pt x="79458" y="-145"/>
                    <a:pt x="102495" y="22892"/>
                    <a:pt x="102495" y="51310"/>
                  </a:cubicBezTo>
                  <a:close/>
                </a:path>
              </a:pathLst>
            </a:custGeom>
            <a:solidFill>
              <a:srgbClr val="000000"/>
            </a:solidFill>
            <a:ln w="8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CA289589-9033-017C-EC18-A99317752C8E}"/>
                </a:ext>
              </a:extLst>
            </p:cNvPr>
            <p:cNvSpPr/>
            <p:nvPr/>
          </p:nvSpPr>
          <p:spPr>
            <a:xfrm>
              <a:off x="7663224" y="4620478"/>
              <a:ext cx="35718" cy="51026"/>
            </a:xfrm>
            <a:custGeom>
              <a:avLst/>
              <a:gdLst>
                <a:gd name="connsiteX0" fmla="*/ 6390 w 35718"/>
                <a:gd name="connsiteY0" fmla="*/ 50880 h 51026"/>
                <a:gd name="connsiteX1" fmla="*/ 35305 w 35718"/>
                <a:gd name="connsiteY1" fmla="*/ 33872 h 51026"/>
                <a:gd name="connsiteX2" fmla="*/ 21698 w 35718"/>
                <a:gd name="connsiteY2" fmla="*/ -146 h 51026"/>
                <a:gd name="connsiteX3" fmla="*/ -414 w 35718"/>
                <a:gd name="connsiteY3" fmla="*/ 15162 h 51026"/>
                <a:gd name="connsiteX4" fmla="*/ 6390 w 35718"/>
                <a:gd name="connsiteY4" fmla="*/ 50880 h 5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18" h="51026">
                  <a:moveTo>
                    <a:pt x="6390" y="50880"/>
                  </a:moveTo>
                  <a:lnTo>
                    <a:pt x="35305" y="33872"/>
                  </a:lnTo>
                  <a:lnTo>
                    <a:pt x="21698" y="-146"/>
                  </a:lnTo>
                  <a:lnTo>
                    <a:pt x="-414" y="15162"/>
                  </a:lnTo>
                  <a:lnTo>
                    <a:pt x="6390" y="50880"/>
                  </a:lnTo>
                  <a:close/>
                </a:path>
              </a:pathLst>
            </a:custGeom>
            <a:solidFill>
              <a:srgbClr val="B0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70A41832-88FE-490F-1CA4-CC71AFAB55AB}"/>
                </a:ext>
              </a:extLst>
            </p:cNvPr>
            <p:cNvSpPr/>
            <p:nvPr/>
          </p:nvSpPr>
          <p:spPr>
            <a:xfrm>
              <a:off x="7633631" y="4641737"/>
              <a:ext cx="154241" cy="152233"/>
            </a:xfrm>
            <a:custGeom>
              <a:avLst/>
              <a:gdLst>
                <a:gd name="connsiteX0" fmla="*/ 153766 w 154241"/>
                <a:gd name="connsiteY0" fmla="*/ 75973 h 152233"/>
                <a:gd name="connsiteX1" fmla="*/ 76645 w 154241"/>
                <a:gd name="connsiteY1" fmla="*/ 152090 h 152233"/>
                <a:gd name="connsiteX2" fmla="*/ -475 w 154241"/>
                <a:gd name="connsiteY2" fmla="*/ 75973 h 152233"/>
                <a:gd name="connsiteX3" fmla="*/ 76645 w 154241"/>
                <a:gd name="connsiteY3" fmla="*/ -144 h 152233"/>
                <a:gd name="connsiteX4" fmla="*/ 153766 w 154241"/>
                <a:gd name="connsiteY4" fmla="*/ 75973 h 152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241" h="152233">
                  <a:moveTo>
                    <a:pt x="153766" y="75973"/>
                  </a:moveTo>
                  <a:cubicBezTo>
                    <a:pt x="153766" y="118011"/>
                    <a:pt x="119238" y="152090"/>
                    <a:pt x="76645" y="152090"/>
                  </a:cubicBezTo>
                  <a:cubicBezTo>
                    <a:pt x="34053" y="152090"/>
                    <a:pt x="-475" y="118011"/>
                    <a:pt x="-475" y="75973"/>
                  </a:cubicBezTo>
                  <a:cubicBezTo>
                    <a:pt x="-475" y="33935"/>
                    <a:pt x="34053" y="-144"/>
                    <a:pt x="76645" y="-144"/>
                  </a:cubicBezTo>
                  <a:cubicBezTo>
                    <a:pt x="119238" y="-144"/>
                    <a:pt x="153766" y="33935"/>
                    <a:pt x="153766" y="75973"/>
                  </a:cubicBezTo>
                  <a:close/>
                </a:path>
              </a:pathLst>
            </a:custGeom>
            <a:solidFill>
              <a:srgbClr val="FCFFFF"/>
            </a:solidFill>
            <a:ln w="12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5DE95977-D278-C96A-6438-D82F945FD4F1}"/>
                </a:ext>
              </a:extLst>
            </p:cNvPr>
            <p:cNvSpPr/>
            <p:nvPr/>
          </p:nvSpPr>
          <p:spPr>
            <a:xfrm>
              <a:off x="7659217" y="4655305"/>
              <a:ext cx="118522" cy="119916"/>
            </a:xfrm>
            <a:custGeom>
              <a:avLst/>
              <a:gdLst>
                <a:gd name="connsiteX0" fmla="*/ 118048 w 118522"/>
                <a:gd name="connsiteY0" fmla="*/ 59814 h 119916"/>
                <a:gd name="connsiteX1" fmla="*/ 58787 w 118522"/>
                <a:gd name="connsiteY1" fmla="*/ 119772 h 119916"/>
                <a:gd name="connsiteX2" fmla="*/ -474 w 118522"/>
                <a:gd name="connsiteY2" fmla="*/ 59814 h 119916"/>
                <a:gd name="connsiteX3" fmla="*/ 58787 w 118522"/>
                <a:gd name="connsiteY3" fmla="*/ -144 h 119916"/>
                <a:gd name="connsiteX4" fmla="*/ 118048 w 118522"/>
                <a:gd name="connsiteY4" fmla="*/ 59814 h 11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22" h="119916">
                  <a:moveTo>
                    <a:pt x="118048" y="59814"/>
                  </a:moveTo>
                  <a:cubicBezTo>
                    <a:pt x="118048" y="92928"/>
                    <a:pt x="91516" y="119772"/>
                    <a:pt x="58787" y="119772"/>
                  </a:cubicBezTo>
                  <a:cubicBezTo>
                    <a:pt x="26058" y="119772"/>
                    <a:pt x="-474" y="92928"/>
                    <a:pt x="-474" y="59814"/>
                  </a:cubicBezTo>
                  <a:cubicBezTo>
                    <a:pt x="-474" y="26700"/>
                    <a:pt x="26058" y="-144"/>
                    <a:pt x="58787" y="-144"/>
                  </a:cubicBezTo>
                  <a:cubicBezTo>
                    <a:pt x="91516" y="-144"/>
                    <a:pt x="118048" y="26700"/>
                    <a:pt x="118048" y="59814"/>
                  </a:cubicBezTo>
                  <a:close/>
                </a:path>
              </a:pathLst>
            </a:custGeom>
            <a:solidFill>
              <a:srgbClr val="08100A"/>
            </a:solidFill>
            <a:ln w="100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B37537B9-846B-775D-39B5-88BACD85DFAA}"/>
                </a:ext>
              </a:extLst>
            </p:cNvPr>
            <p:cNvSpPr/>
            <p:nvPr/>
          </p:nvSpPr>
          <p:spPr>
            <a:xfrm>
              <a:off x="7671233" y="4668108"/>
              <a:ext cx="94402" cy="94403"/>
            </a:xfrm>
            <a:custGeom>
              <a:avLst/>
              <a:gdLst>
                <a:gd name="connsiteX0" fmla="*/ 93928 w 94402"/>
                <a:gd name="connsiteY0" fmla="*/ 47058 h 94403"/>
                <a:gd name="connsiteX1" fmla="*/ 46727 w 94402"/>
                <a:gd name="connsiteY1" fmla="*/ 94260 h 94403"/>
                <a:gd name="connsiteX2" fmla="*/ -474 w 94402"/>
                <a:gd name="connsiteY2" fmla="*/ 47058 h 94403"/>
                <a:gd name="connsiteX3" fmla="*/ 46727 w 94402"/>
                <a:gd name="connsiteY3" fmla="*/ -144 h 94403"/>
                <a:gd name="connsiteX4" fmla="*/ 93928 w 94402"/>
                <a:gd name="connsiteY4" fmla="*/ 47058 h 9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02" h="94403">
                  <a:moveTo>
                    <a:pt x="93928" y="47058"/>
                  </a:moveTo>
                  <a:cubicBezTo>
                    <a:pt x="93928" y="73127"/>
                    <a:pt x="72795" y="94260"/>
                    <a:pt x="46727" y="94260"/>
                  </a:cubicBezTo>
                  <a:cubicBezTo>
                    <a:pt x="20658" y="94260"/>
                    <a:pt x="-474" y="73127"/>
                    <a:pt x="-474" y="47058"/>
                  </a:cubicBezTo>
                  <a:cubicBezTo>
                    <a:pt x="-474" y="20989"/>
                    <a:pt x="20658" y="-144"/>
                    <a:pt x="46727" y="-144"/>
                  </a:cubicBezTo>
                  <a:cubicBezTo>
                    <a:pt x="72795" y="-144"/>
                    <a:pt x="93928" y="20989"/>
                    <a:pt x="93928" y="47058"/>
                  </a:cubicBezTo>
                  <a:close/>
                </a:path>
              </a:pathLst>
            </a:custGeom>
            <a:solidFill>
              <a:srgbClr val="000000"/>
            </a:solidFill>
            <a:ln w="7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9009131D-DF3E-90DD-E2B9-3C434EF6567B}"/>
                </a:ext>
              </a:extLst>
            </p:cNvPr>
            <p:cNvSpPr/>
            <p:nvPr/>
          </p:nvSpPr>
          <p:spPr>
            <a:xfrm>
              <a:off x="7965111" y="4609354"/>
              <a:ext cx="60555" cy="52547"/>
            </a:xfrm>
            <a:custGeom>
              <a:avLst/>
              <a:gdLst>
                <a:gd name="connsiteX0" fmla="*/ -414 w 60555"/>
                <a:gd name="connsiteY0" fmla="*/ 29619 h 52547"/>
                <a:gd name="connsiteX1" fmla="*/ 16595 w 60555"/>
                <a:gd name="connsiteY1" fmla="*/ 50030 h 52547"/>
                <a:gd name="connsiteX2" fmla="*/ 48062 w 60555"/>
                <a:gd name="connsiteY2" fmla="*/ 48330 h 52547"/>
                <a:gd name="connsiteX3" fmla="*/ 59969 w 60555"/>
                <a:gd name="connsiteY3" fmla="*/ 17713 h 52547"/>
                <a:gd name="connsiteX4" fmla="*/ 58268 w 60555"/>
                <a:gd name="connsiteY4" fmla="*/ -146 h 52547"/>
                <a:gd name="connsiteX5" fmla="*/ 35306 w 60555"/>
                <a:gd name="connsiteY5" fmla="*/ 704 h 52547"/>
                <a:gd name="connsiteX6" fmla="*/ -413 w 60555"/>
                <a:gd name="connsiteY6" fmla="*/ 29620 h 5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555" h="52547">
                  <a:moveTo>
                    <a:pt x="-414" y="29619"/>
                  </a:moveTo>
                  <a:cubicBezTo>
                    <a:pt x="-414" y="29619"/>
                    <a:pt x="1287" y="46628"/>
                    <a:pt x="16595" y="50030"/>
                  </a:cubicBezTo>
                  <a:cubicBezTo>
                    <a:pt x="31904" y="53433"/>
                    <a:pt x="37856" y="53432"/>
                    <a:pt x="48062" y="48330"/>
                  </a:cubicBezTo>
                  <a:cubicBezTo>
                    <a:pt x="58268" y="43227"/>
                    <a:pt x="59118" y="22816"/>
                    <a:pt x="59969" y="17713"/>
                  </a:cubicBezTo>
                  <a:cubicBezTo>
                    <a:pt x="60819" y="12611"/>
                    <a:pt x="58268" y="-146"/>
                    <a:pt x="58268" y="-146"/>
                  </a:cubicBezTo>
                  <a:lnTo>
                    <a:pt x="35306" y="704"/>
                  </a:lnTo>
                  <a:lnTo>
                    <a:pt x="-413" y="29620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0730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D03B5094-874A-C64A-D7F9-24F42A04A7E1}"/>
                </a:ext>
              </a:extLst>
            </p:cNvPr>
            <p:cNvSpPr/>
            <p:nvPr/>
          </p:nvSpPr>
          <p:spPr>
            <a:xfrm>
              <a:off x="7759276" y="4616171"/>
              <a:ext cx="52901" cy="44042"/>
            </a:xfrm>
            <a:custGeom>
              <a:avLst/>
              <a:gdLst>
                <a:gd name="connsiteX0" fmla="*/ -414 w 52901"/>
                <a:gd name="connsiteY0" fmla="*/ 24803 h 44042"/>
                <a:gd name="connsiteX1" fmla="*/ 14445 w 52901"/>
                <a:gd name="connsiteY1" fmla="*/ 41909 h 44042"/>
                <a:gd name="connsiteX2" fmla="*/ 41934 w 52901"/>
                <a:gd name="connsiteY2" fmla="*/ 40484 h 44042"/>
                <a:gd name="connsiteX3" fmla="*/ 52336 w 52901"/>
                <a:gd name="connsiteY3" fmla="*/ 14822 h 44042"/>
                <a:gd name="connsiteX4" fmla="*/ 50850 w 52901"/>
                <a:gd name="connsiteY4" fmla="*/ -146 h 44042"/>
                <a:gd name="connsiteX5" fmla="*/ 30790 w 52901"/>
                <a:gd name="connsiteY5" fmla="*/ 567 h 44042"/>
                <a:gd name="connsiteX6" fmla="*/ -414 w 52901"/>
                <a:gd name="connsiteY6" fmla="*/ 24802 h 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01" h="44042">
                  <a:moveTo>
                    <a:pt x="-414" y="24803"/>
                  </a:moveTo>
                  <a:cubicBezTo>
                    <a:pt x="-414" y="24803"/>
                    <a:pt x="1072" y="39059"/>
                    <a:pt x="14445" y="41909"/>
                  </a:cubicBezTo>
                  <a:cubicBezTo>
                    <a:pt x="27818" y="44760"/>
                    <a:pt x="33019" y="44761"/>
                    <a:pt x="41934" y="40484"/>
                  </a:cubicBezTo>
                  <a:cubicBezTo>
                    <a:pt x="50850" y="36207"/>
                    <a:pt x="51593" y="19099"/>
                    <a:pt x="52336" y="14822"/>
                  </a:cubicBezTo>
                  <a:cubicBezTo>
                    <a:pt x="53079" y="10546"/>
                    <a:pt x="50850" y="-146"/>
                    <a:pt x="50850" y="-146"/>
                  </a:cubicBezTo>
                  <a:lnTo>
                    <a:pt x="30790" y="567"/>
                  </a:lnTo>
                  <a:lnTo>
                    <a:pt x="-414" y="24802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02895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24B89622-9BD9-DE53-01CC-19A544EF9620}"/>
                </a:ext>
              </a:extLst>
            </p:cNvPr>
            <p:cNvSpPr/>
            <p:nvPr/>
          </p:nvSpPr>
          <p:spPr>
            <a:xfrm>
              <a:off x="8420977" y="4613110"/>
              <a:ext cx="86068" cy="64539"/>
            </a:xfrm>
            <a:custGeom>
              <a:avLst/>
              <a:gdLst>
                <a:gd name="connsiteX0" fmla="*/ -413 w 86068"/>
                <a:gd name="connsiteY0" fmla="*/ 23482 h 64539"/>
                <a:gd name="connsiteX1" fmla="*/ 21356 w 86068"/>
                <a:gd name="connsiteY1" fmla="*/ 60515 h 64539"/>
                <a:gd name="connsiteX2" fmla="*/ 63675 w 86068"/>
                <a:gd name="connsiteY2" fmla="*/ 59374 h 64539"/>
                <a:gd name="connsiteX3" fmla="*/ 85408 w 86068"/>
                <a:gd name="connsiteY3" fmla="*/ 25362 h 64539"/>
                <a:gd name="connsiteX4" fmla="*/ 82991 w 86068"/>
                <a:gd name="connsiteY4" fmla="*/ 4729 h 64539"/>
                <a:gd name="connsiteX5" fmla="*/ 50354 w 86068"/>
                <a:gd name="connsiteY5" fmla="*/ -146 h 64539"/>
                <a:gd name="connsiteX6" fmla="*/ -414 w 86068"/>
                <a:gd name="connsiteY6" fmla="*/ 23483 h 6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068" h="64539">
                  <a:moveTo>
                    <a:pt x="-413" y="23482"/>
                  </a:moveTo>
                  <a:cubicBezTo>
                    <a:pt x="-413" y="23482"/>
                    <a:pt x="-401" y="52776"/>
                    <a:pt x="21356" y="60515"/>
                  </a:cubicBezTo>
                  <a:cubicBezTo>
                    <a:pt x="43114" y="68254"/>
                    <a:pt x="49170" y="62551"/>
                    <a:pt x="63675" y="59374"/>
                  </a:cubicBezTo>
                  <a:cubicBezTo>
                    <a:pt x="78181" y="56196"/>
                    <a:pt x="84200" y="30919"/>
                    <a:pt x="85408" y="25362"/>
                  </a:cubicBezTo>
                  <a:cubicBezTo>
                    <a:pt x="86617" y="19807"/>
                    <a:pt x="82991" y="4729"/>
                    <a:pt x="82991" y="4729"/>
                  </a:cubicBezTo>
                  <a:lnTo>
                    <a:pt x="50354" y="-146"/>
                  </a:lnTo>
                  <a:lnTo>
                    <a:pt x="-414" y="23483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12633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A346FA87-6260-9AFB-51DB-0CAD4BFB4E53}"/>
                </a:ext>
              </a:extLst>
            </p:cNvPr>
            <p:cNvSpPr/>
            <p:nvPr/>
          </p:nvSpPr>
          <p:spPr>
            <a:xfrm>
              <a:off x="8325687" y="4283661"/>
              <a:ext cx="84194" cy="85043"/>
            </a:xfrm>
            <a:custGeom>
              <a:avLst/>
              <a:gdLst>
                <a:gd name="connsiteX0" fmla="*/ 6390 w 84194"/>
                <a:gd name="connsiteY0" fmla="*/ 84898 h 85043"/>
                <a:gd name="connsiteX1" fmla="*/ 83781 w 84194"/>
                <a:gd name="connsiteY1" fmla="*/ 46628 h 85043"/>
                <a:gd name="connsiteX2" fmla="*/ 63370 w 84194"/>
                <a:gd name="connsiteY2" fmla="*/ -146 h 85043"/>
                <a:gd name="connsiteX3" fmla="*/ -414 w 84194"/>
                <a:gd name="connsiteY3" fmla="*/ 40675 h 85043"/>
                <a:gd name="connsiteX4" fmla="*/ 6390 w 84194"/>
                <a:gd name="connsiteY4" fmla="*/ 84898 h 8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94" h="85043">
                  <a:moveTo>
                    <a:pt x="6390" y="84898"/>
                  </a:moveTo>
                  <a:lnTo>
                    <a:pt x="83781" y="46628"/>
                  </a:lnTo>
                  <a:lnTo>
                    <a:pt x="63370" y="-146"/>
                  </a:lnTo>
                  <a:lnTo>
                    <a:pt x="-414" y="40675"/>
                  </a:lnTo>
                  <a:lnTo>
                    <a:pt x="6390" y="84898"/>
                  </a:lnTo>
                  <a:close/>
                </a:path>
              </a:pathLst>
            </a:custGeom>
            <a:solidFill>
              <a:srgbClr val="2140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2BAAEE77-B4B5-85B3-6190-AD73DB2B43F7}"/>
                </a:ext>
              </a:extLst>
            </p:cNvPr>
            <p:cNvSpPr/>
            <p:nvPr/>
          </p:nvSpPr>
          <p:spPr>
            <a:xfrm>
              <a:off x="8333824" y="4341871"/>
              <a:ext cx="88021" cy="59531"/>
            </a:xfrm>
            <a:custGeom>
              <a:avLst/>
              <a:gdLst>
                <a:gd name="connsiteX0" fmla="*/ -414 w 88021"/>
                <a:gd name="connsiteY0" fmla="*/ 38975 h 59531"/>
                <a:gd name="connsiteX1" fmla="*/ 79103 w 88021"/>
                <a:gd name="connsiteY1" fmla="*/ -146 h 59531"/>
                <a:gd name="connsiteX2" fmla="*/ 87608 w 88021"/>
                <a:gd name="connsiteY2" fmla="*/ 17713 h 59531"/>
                <a:gd name="connsiteX3" fmla="*/ 3413 w 88021"/>
                <a:gd name="connsiteY3" fmla="*/ 59385 h 59531"/>
                <a:gd name="connsiteX4" fmla="*/ -414 w 88021"/>
                <a:gd name="connsiteY4" fmla="*/ 38975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21" h="59531">
                  <a:moveTo>
                    <a:pt x="-414" y="38975"/>
                  </a:moveTo>
                  <a:lnTo>
                    <a:pt x="79103" y="-146"/>
                  </a:lnTo>
                  <a:lnTo>
                    <a:pt x="87608" y="17713"/>
                  </a:lnTo>
                  <a:lnTo>
                    <a:pt x="3413" y="59385"/>
                  </a:lnTo>
                  <a:lnTo>
                    <a:pt x="-414" y="38975"/>
                  </a:lnTo>
                  <a:close/>
                </a:path>
              </a:pathLst>
            </a:custGeom>
            <a:solidFill>
              <a:srgbClr val="801D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CAC82EAF-949D-163C-5164-1A83336BF2FA}"/>
                </a:ext>
              </a:extLst>
            </p:cNvPr>
            <p:cNvSpPr/>
            <p:nvPr/>
          </p:nvSpPr>
          <p:spPr>
            <a:xfrm>
              <a:off x="8339349" y="4371298"/>
              <a:ext cx="99077" cy="60262"/>
            </a:xfrm>
            <a:custGeom>
              <a:avLst/>
              <a:gdLst>
                <a:gd name="connsiteX0" fmla="*/ -414 w 99077"/>
                <a:gd name="connsiteY0" fmla="*/ 39743 h 60262"/>
                <a:gd name="connsiteX1" fmla="*/ 89091 w 99077"/>
                <a:gd name="connsiteY1" fmla="*/ -146 h 60262"/>
                <a:gd name="connsiteX2" fmla="*/ 98663 w 99077"/>
                <a:gd name="connsiteY2" fmla="*/ 17631 h 60262"/>
                <a:gd name="connsiteX3" fmla="*/ 3894 w 99077"/>
                <a:gd name="connsiteY3" fmla="*/ 60117 h 60262"/>
                <a:gd name="connsiteX4" fmla="*/ -413 w 99077"/>
                <a:gd name="connsiteY4" fmla="*/ 39743 h 6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77" h="60262">
                  <a:moveTo>
                    <a:pt x="-414" y="39743"/>
                  </a:moveTo>
                  <a:lnTo>
                    <a:pt x="89091" y="-146"/>
                  </a:lnTo>
                  <a:lnTo>
                    <a:pt x="98663" y="17631"/>
                  </a:lnTo>
                  <a:lnTo>
                    <a:pt x="3894" y="60117"/>
                  </a:lnTo>
                  <a:lnTo>
                    <a:pt x="-413" y="39743"/>
                  </a:lnTo>
                  <a:close/>
                </a:path>
              </a:pathLst>
            </a:custGeom>
            <a:solidFill>
              <a:srgbClr val="801D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21D5DCDF-B4EB-CF61-7C08-D5D31979941C}"/>
                </a:ext>
              </a:extLst>
            </p:cNvPr>
            <p:cNvSpPr/>
            <p:nvPr/>
          </p:nvSpPr>
          <p:spPr>
            <a:xfrm>
              <a:off x="7910693" y="4518441"/>
              <a:ext cx="499251" cy="36572"/>
            </a:xfrm>
            <a:custGeom>
              <a:avLst/>
              <a:gdLst>
                <a:gd name="connsiteX0" fmla="*/ 431480 w 499251"/>
                <a:gd name="connsiteY0" fmla="*/ 36427 h 36572"/>
                <a:gd name="connsiteX1" fmla="*/ 5723 w 499251"/>
                <a:gd name="connsiteY1" fmla="*/ 7561 h 36572"/>
                <a:gd name="connsiteX2" fmla="*/ 3317 w 499251"/>
                <a:gd name="connsiteY2" fmla="*/ 345 h 36572"/>
                <a:gd name="connsiteX3" fmla="*/ 457946 w 499251"/>
                <a:gd name="connsiteY3" fmla="*/ 5156 h 36572"/>
                <a:gd name="connsiteX4" fmla="*/ 498838 w 499251"/>
                <a:gd name="connsiteY4" fmla="*/ 5156 h 36572"/>
                <a:gd name="connsiteX5" fmla="*/ 431486 w 499251"/>
                <a:gd name="connsiteY5" fmla="*/ 36426 h 3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9251" h="36572">
                  <a:moveTo>
                    <a:pt x="431480" y="36427"/>
                  </a:moveTo>
                  <a:lnTo>
                    <a:pt x="5723" y="7561"/>
                  </a:lnTo>
                  <a:cubicBezTo>
                    <a:pt x="5723" y="7561"/>
                    <a:pt x="-6304" y="2750"/>
                    <a:pt x="3317" y="345"/>
                  </a:cubicBezTo>
                  <a:cubicBezTo>
                    <a:pt x="12939" y="-2061"/>
                    <a:pt x="457946" y="5156"/>
                    <a:pt x="457946" y="5156"/>
                  </a:cubicBezTo>
                  <a:lnTo>
                    <a:pt x="498838" y="5156"/>
                  </a:lnTo>
                  <a:lnTo>
                    <a:pt x="431486" y="36426"/>
                  </a:lnTo>
                  <a:close/>
                </a:path>
              </a:pathLst>
            </a:custGeom>
            <a:solidFill>
              <a:srgbClr val="BAC3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9447F9FC-8807-43F1-CE1E-83297AD56124}"/>
                </a:ext>
              </a:extLst>
            </p:cNvPr>
            <p:cNvSpPr/>
            <p:nvPr/>
          </p:nvSpPr>
          <p:spPr>
            <a:xfrm>
              <a:off x="9124668" y="4204391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2589A503-38F3-583D-D7F7-DEAE590CF443}"/>
                </a:ext>
              </a:extLst>
            </p:cNvPr>
            <p:cNvSpPr/>
            <p:nvPr/>
          </p:nvSpPr>
          <p:spPr>
            <a:xfrm>
              <a:off x="9105943" y="4209956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809C747E-11BD-1B0F-9256-191A64652646}"/>
                </a:ext>
              </a:extLst>
            </p:cNvPr>
            <p:cNvSpPr/>
            <p:nvPr/>
          </p:nvSpPr>
          <p:spPr>
            <a:xfrm>
              <a:off x="9087216" y="4215521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78ADE065-AB2A-4B0B-B964-C1B7C499234E}"/>
                </a:ext>
              </a:extLst>
            </p:cNvPr>
            <p:cNvSpPr/>
            <p:nvPr/>
          </p:nvSpPr>
          <p:spPr>
            <a:xfrm>
              <a:off x="9068488" y="4221087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4660E008-CB22-FD3B-136F-1733D8B5A4E2}"/>
                </a:ext>
              </a:extLst>
            </p:cNvPr>
            <p:cNvSpPr/>
            <p:nvPr/>
          </p:nvSpPr>
          <p:spPr>
            <a:xfrm>
              <a:off x="9049762" y="4226652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80EF8119-8E2E-CC79-B68C-E28F14E367DA}"/>
                </a:ext>
              </a:extLst>
            </p:cNvPr>
            <p:cNvSpPr/>
            <p:nvPr/>
          </p:nvSpPr>
          <p:spPr>
            <a:xfrm>
              <a:off x="9031037" y="4232218"/>
              <a:ext cx="12191" cy="23577"/>
            </a:xfrm>
            <a:custGeom>
              <a:avLst/>
              <a:gdLst>
                <a:gd name="connsiteX0" fmla="*/ 6096 w 12191"/>
                <a:gd name="connsiteY0" fmla="*/ 1812 h 23577"/>
                <a:gd name="connsiteX1" fmla="*/ 12192 w 12191"/>
                <a:gd name="connsiteY1" fmla="*/ 4349 h 23577"/>
                <a:gd name="connsiteX2" fmla="*/ 12192 w 12191"/>
                <a:gd name="connsiteY2" fmla="*/ 15605 h 23577"/>
                <a:gd name="connsiteX3" fmla="*/ 6096 w 12191"/>
                <a:gd name="connsiteY3" fmla="*/ 21766 h 23577"/>
                <a:gd name="connsiteX4" fmla="*/ 0 w 12191"/>
                <a:gd name="connsiteY4" fmla="*/ 19229 h 23577"/>
                <a:gd name="connsiteX5" fmla="*/ 0 w 12191"/>
                <a:gd name="connsiteY5" fmla="*/ 7973 h 23577"/>
                <a:gd name="connsiteX6" fmla="*/ 6096 w 12191"/>
                <a:gd name="connsiteY6" fmla="*/ 1812 h 2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" h="23577">
                  <a:moveTo>
                    <a:pt x="6096" y="1812"/>
                  </a:moveTo>
                  <a:cubicBezTo>
                    <a:pt x="9463" y="811"/>
                    <a:pt x="12192" y="1947"/>
                    <a:pt x="12192" y="4349"/>
                  </a:cubicBezTo>
                  <a:lnTo>
                    <a:pt x="12192" y="15605"/>
                  </a:lnTo>
                  <a:cubicBezTo>
                    <a:pt x="12192" y="18007"/>
                    <a:pt x="9462" y="20766"/>
                    <a:pt x="6096" y="21766"/>
                  </a:cubicBezTo>
                  <a:cubicBezTo>
                    <a:pt x="2729" y="22767"/>
                    <a:pt x="0" y="21631"/>
                    <a:pt x="0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A33FED0A-5684-5D0D-8433-4124544A9E52}"/>
                </a:ext>
              </a:extLst>
            </p:cNvPr>
            <p:cNvSpPr/>
            <p:nvPr/>
          </p:nvSpPr>
          <p:spPr>
            <a:xfrm>
              <a:off x="9012309" y="4237783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42A8CD62-0942-3FA8-2BD5-A12E4372F31C}"/>
                </a:ext>
              </a:extLst>
            </p:cNvPr>
            <p:cNvSpPr/>
            <p:nvPr/>
          </p:nvSpPr>
          <p:spPr>
            <a:xfrm>
              <a:off x="8993583" y="4243349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2E2866FE-3BFA-CE4F-A624-B03223C7C539}"/>
                </a:ext>
              </a:extLst>
            </p:cNvPr>
            <p:cNvSpPr/>
            <p:nvPr/>
          </p:nvSpPr>
          <p:spPr>
            <a:xfrm>
              <a:off x="8948598" y="4259970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6CBF40C2-AEEC-765E-3A4F-82282A869C30}"/>
                </a:ext>
              </a:extLst>
            </p:cNvPr>
            <p:cNvSpPr/>
            <p:nvPr/>
          </p:nvSpPr>
          <p:spPr>
            <a:xfrm>
              <a:off x="8930259" y="4266864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1A036E62-1CE6-81C3-713D-B4A2F7001CFF}"/>
                </a:ext>
              </a:extLst>
            </p:cNvPr>
            <p:cNvSpPr/>
            <p:nvPr/>
          </p:nvSpPr>
          <p:spPr>
            <a:xfrm>
              <a:off x="8911921" y="4273757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13E68A48-D1FB-02D1-CAC5-14487A5768D5}"/>
                </a:ext>
              </a:extLst>
            </p:cNvPr>
            <p:cNvSpPr/>
            <p:nvPr/>
          </p:nvSpPr>
          <p:spPr>
            <a:xfrm>
              <a:off x="8893582" y="4280651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2AC63E9D-5DB5-39B7-79F8-B4AE28AAC58D}"/>
                </a:ext>
              </a:extLst>
            </p:cNvPr>
            <p:cNvSpPr/>
            <p:nvPr/>
          </p:nvSpPr>
          <p:spPr>
            <a:xfrm>
              <a:off x="8875244" y="4287545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1492C495-9D7F-75A5-5DBB-641846250C37}"/>
                </a:ext>
              </a:extLst>
            </p:cNvPr>
            <p:cNvSpPr/>
            <p:nvPr/>
          </p:nvSpPr>
          <p:spPr>
            <a:xfrm>
              <a:off x="8302274" y="4138809"/>
              <a:ext cx="153951" cy="319917"/>
            </a:xfrm>
            <a:custGeom>
              <a:avLst/>
              <a:gdLst>
                <a:gd name="connsiteX0" fmla="*/ 153533 w 153951"/>
                <a:gd name="connsiteY0" fmla="*/ 292710 h 319917"/>
                <a:gd name="connsiteX1" fmla="*/ 86181 w 153951"/>
                <a:gd name="connsiteY1" fmla="*/ 143577 h 319917"/>
                <a:gd name="connsiteX2" fmla="*/ 23038 w 153951"/>
                <a:gd name="connsiteY2" fmla="*/ -146 h 319917"/>
                <a:gd name="connsiteX3" fmla="*/ -414 w 153951"/>
                <a:gd name="connsiteY3" fmla="*/ 22705 h 319917"/>
                <a:gd name="connsiteX4" fmla="*/ 48296 w 153951"/>
                <a:gd name="connsiteY4" fmla="*/ 319771 h 319917"/>
                <a:gd name="connsiteX5" fmla="*/ 153538 w 153951"/>
                <a:gd name="connsiteY5" fmla="*/ 292711 h 31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951" h="319917">
                  <a:moveTo>
                    <a:pt x="153533" y="292710"/>
                  </a:moveTo>
                  <a:cubicBezTo>
                    <a:pt x="153533" y="287899"/>
                    <a:pt x="86181" y="143577"/>
                    <a:pt x="86181" y="143577"/>
                  </a:cubicBezTo>
                  <a:lnTo>
                    <a:pt x="23038" y="-146"/>
                  </a:lnTo>
                  <a:lnTo>
                    <a:pt x="-414" y="22705"/>
                  </a:lnTo>
                  <a:lnTo>
                    <a:pt x="48296" y="319771"/>
                  </a:lnTo>
                  <a:lnTo>
                    <a:pt x="153538" y="292711"/>
                  </a:lnTo>
                  <a:close/>
                </a:path>
              </a:pathLst>
            </a:custGeom>
            <a:gradFill>
              <a:gsLst>
                <a:gs pos="0">
                  <a:srgbClr val="FCFFFF">
                    <a:alpha val="0"/>
                  </a:srgbClr>
                </a:gs>
                <a:gs pos="50000">
                  <a:srgbClr val="F4F5F5">
                    <a:alpha val="49804"/>
                  </a:srgbClr>
                </a:gs>
                <a:gs pos="100000">
                  <a:srgbClr val="ECECEC">
                    <a:alpha val="99608"/>
                  </a:srgbClr>
                </a:gs>
              </a:gsLst>
              <a:lin ang="1017475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495BB90F-A568-69A6-A112-8B8A5E8EF778}"/>
                </a:ext>
              </a:extLst>
            </p:cNvPr>
            <p:cNvSpPr/>
            <p:nvPr/>
          </p:nvSpPr>
          <p:spPr>
            <a:xfrm>
              <a:off x="8298064" y="4135200"/>
              <a:ext cx="158160" cy="323526"/>
            </a:xfrm>
            <a:custGeom>
              <a:avLst/>
              <a:gdLst>
                <a:gd name="connsiteX0" fmla="*/ 157743 w 158160"/>
                <a:gd name="connsiteY0" fmla="*/ 296320 h 323526"/>
                <a:gd name="connsiteX1" fmla="*/ 90391 w 158160"/>
                <a:gd name="connsiteY1" fmla="*/ 147187 h 323526"/>
                <a:gd name="connsiteX2" fmla="*/ 27850 w 158160"/>
                <a:gd name="connsiteY2" fmla="*/ -146 h 323526"/>
                <a:gd name="connsiteX3" fmla="*/ -414 w 158160"/>
                <a:gd name="connsiteY3" fmla="*/ 17894 h 323526"/>
                <a:gd name="connsiteX4" fmla="*/ 52505 w 158160"/>
                <a:gd name="connsiteY4" fmla="*/ 323380 h 323526"/>
                <a:gd name="connsiteX5" fmla="*/ 157747 w 158160"/>
                <a:gd name="connsiteY5" fmla="*/ 296320 h 32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160" h="323526">
                  <a:moveTo>
                    <a:pt x="157743" y="296320"/>
                  </a:moveTo>
                  <a:cubicBezTo>
                    <a:pt x="157743" y="291509"/>
                    <a:pt x="90391" y="147187"/>
                    <a:pt x="90391" y="147187"/>
                  </a:cubicBezTo>
                  <a:lnTo>
                    <a:pt x="27850" y="-146"/>
                  </a:lnTo>
                  <a:lnTo>
                    <a:pt x="-414" y="17894"/>
                  </a:lnTo>
                  <a:lnTo>
                    <a:pt x="52505" y="323380"/>
                  </a:lnTo>
                  <a:lnTo>
                    <a:pt x="157747" y="296320"/>
                  </a:lnTo>
                  <a:close/>
                </a:path>
              </a:pathLst>
            </a:custGeom>
            <a:gradFill>
              <a:gsLst>
                <a:gs pos="0">
                  <a:srgbClr val="FCFFFF">
                    <a:alpha val="0"/>
                  </a:srgbClr>
                </a:gs>
                <a:gs pos="50000">
                  <a:srgbClr val="F4F5F5">
                    <a:alpha val="49804"/>
                  </a:srgbClr>
                </a:gs>
                <a:gs pos="100000">
                  <a:srgbClr val="ECECEC">
                    <a:alpha val="99608"/>
                  </a:srgbClr>
                </a:gs>
              </a:gsLst>
              <a:lin ang="180123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3967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图形 172">
            <a:extLst>
              <a:ext uri="{FF2B5EF4-FFF2-40B4-BE49-F238E27FC236}">
                <a16:creationId xmlns:a16="http://schemas.microsoft.com/office/drawing/2014/main" id="{9A1F4068-4C05-BBF5-7522-19BB6A68050E}"/>
              </a:ext>
            </a:extLst>
          </p:cNvPr>
          <p:cNvGrpSpPr/>
          <p:nvPr/>
        </p:nvGrpSpPr>
        <p:grpSpPr>
          <a:xfrm>
            <a:off x="1415615" y="602482"/>
            <a:ext cx="9100139" cy="6255518"/>
            <a:chOff x="706556" y="-100749"/>
            <a:chExt cx="10602311" cy="7288125"/>
          </a:xfrm>
        </p:grpSpPr>
        <p:grpSp>
          <p:nvGrpSpPr>
            <p:cNvPr id="175" name="图形 172">
              <a:extLst>
                <a:ext uri="{FF2B5EF4-FFF2-40B4-BE49-F238E27FC236}">
                  <a16:creationId xmlns:a16="http://schemas.microsoft.com/office/drawing/2014/main" id="{43FA57A1-8546-CE9A-B0D0-0FE4F8845A1E}"/>
                </a:ext>
              </a:extLst>
            </p:cNvPr>
            <p:cNvGrpSpPr/>
            <p:nvPr/>
          </p:nvGrpSpPr>
          <p:grpSpPr>
            <a:xfrm>
              <a:off x="1363987" y="-80330"/>
              <a:ext cx="9944881" cy="5175225"/>
              <a:chOff x="1363987" y="-80330"/>
              <a:chExt cx="9944881" cy="5175225"/>
            </a:xfrm>
            <a:solidFill>
              <a:srgbClr val="FFFFFF"/>
            </a:solidFill>
          </p:grpSpPr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6770F0A4-A451-35B3-3047-DAF5D016B5AC}"/>
                  </a:ext>
                </a:extLst>
              </p:cNvPr>
              <p:cNvSpPr/>
              <p:nvPr/>
            </p:nvSpPr>
            <p:spPr>
              <a:xfrm rot="936120">
                <a:off x="2895343" y="1255123"/>
                <a:ext cx="265496" cy="342573"/>
              </a:xfrm>
              <a:custGeom>
                <a:avLst/>
                <a:gdLst>
                  <a:gd name="connsiteX0" fmla="*/ 265497 w 265496"/>
                  <a:gd name="connsiteY0" fmla="*/ 342567 h 342573"/>
                  <a:gd name="connsiteX1" fmla="*/ 227569 w 265496"/>
                  <a:gd name="connsiteY1" fmla="*/ 22832 h 342573"/>
                  <a:gd name="connsiteX2" fmla="*/ 18972 w 265496"/>
                  <a:gd name="connsiteY2" fmla="*/ -6 h 342573"/>
                  <a:gd name="connsiteX3" fmla="*/ 8 w 265496"/>
                  <a:gd name="connsiteY3" fmla="*/ 137021 h 342573"/>
                  <a:gd name="connsiteX4" fmla="*/ 265504 w 265496"/>
                  <a:gd name="connsiteY4" fmla="*/ 342565 h 34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496" h="342573">
                    <a:moveTo>
                      <a:pt x="265497" y="342567"/>
                    </a:moveTo>
                    <a:lnTo>
                      <a:pt x="227569" y="22832"/>
                    </a:lnTo>
                    <a:lnTo>
                      <a:pt x="18972" y="-6"/>
                    </a:lnTo>
                    <a:lnTo>
                      <a:pt x="8" y="137021"/>
                    </a:lnTo>
                    <a:lnTo>
                      <a:pt x="265504" y="342565"/>
                    </a:lnTo>
                    <a:close/>
                  </a:path>
                </a:pathLst>
              </a:custGeom>
              <a:solidFill>
                <a:srgbClr val="FFFFFF"/>
              </a:solidFill>
              <a:ln w="21566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514D5C27-CD5E-9119-481E-57B8D3A67F0E}"/>
                  </a:ext>
                </a:extLst>
              </p:cNvPr>
              <p:cNvSpPr/>
              <p:nvPr/>
            </p:nvSpPr>
            <p:spPr>
              <a:xfrm rot="936120">
                <a:off x="6567813" y="1304724"/>
                <a:ext cx="758554" cy="1507295"/>
              </a:xfrm>
              <a:custGeom>
                <a:avLst/>
                <a:gdLst>
                  <a:gd name="connsiteX0" fmla="*/ 758786 w 758554"/>
                  <a:gd name="connsiteY0" fmla="*/ 1393201 h 1507295"/>
                  <a:gd name="connsiteX1" fmla="*/ 341591 w 758554"/>
                  <a:gd name="connsiteY1" fmla="*/ 68595 h 1507295"/>
                  <a:gd name="connsiteX2" fmla="*/ 19195 w 758554"/>
                  <a:gd name="connsiteY2" fmla="*/ 82 h 1507295"/>
                  <a:gd name="connsiteX3" fmla="*/ 19195 w 758554"/>
                  <a:gd name="connsiteY3" fmla="*/ 1141975 h 1507295"/>
                  <a:gd name="connsiteX4" fmla="*/ 231 w 758554"/>
                  <a:gd name="connsiteY4" fmla="*/ 1507377 h 1507295"/>
                  <a:gd name="connsiteX5" fmla="*/ 758781 w 758554"/>
                  <a:gd name="connsiteY5" fmla="*/ 1393187 h 150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8554" h="1507295">
                    <a:moveTo>
                      <a:pt x="758786" y="1393201"/>
                    </a:moveTo>
                    <a:lnTo>
                      <a:pt x="341591" y="68595"/>
                    </a:lnTo>
                    <a:lnTo>
                      <a:pt x="19195" y="82"/>
                    </a:lnTo>
                    <a:cubicBezTo>
                      <a:pt x="19195" y="82"/>
                      <a:pt x="38160" y="799407"/>
                      <a:pt x="19195" y="1141975"/>
                    </a:cubicBezTo>
                    <a:cubicBezTo>
                      <a:pt x="231" y="1484544"/>
                      <a:pt x="231" y="1507377"/>
                      <a:pt x="231" y="1507377"/>
                    </a:cubicBezTo>
                    <a:lnTo>
                      <a:pt x="758781" y="1393187"/>
                    </a:lnTo>
                    <a:close/>
                  </a:path>
                </a:pathLst>
              </a:custGeom>
              <a:solidFill>
                <a:srgbClr val="FFFFFF"/>
              </a:solidFill>
              <a:ln w="21566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D115D80D-985E-A1D1-7399-901D1C5BFCCD}"/>
                  </a:ext>
                </a:extLst>
              </p:cNvPr>
              <p:cNvSpPr/>
              <p:nvPr/>
            </p:nvSpPr>
            <p:spPr>
              <a:xfrm rot="936120">
                <a:off x="1510892" y="1448378"/>
                <a:ext cx="9571238" cy="2403691"/>
              </a:xfrm>
              <a:custGeom>
                <a:avLst/>
                <a:gdLst>
                  <a:gd name="connsiteX0" fmla="*/ 398419 w 9571238"/>
                  <a:gd name="connsiteY0" fmla="*/ 1484576 h 2403691"/>
                  <a:gd name="connsiteX1" fmla="*/ 682875 w 9571238"/>
                  <a:gd name="connsiteY1" fmla="*/ 1416062 h 2403691"/>
                  <a:gd name="connsiteX2" fmla="*/ 185 w 9571238"/>
                  <a:gd name="connsiteY2" fmla="*/ 45790 h 2403691"/>
                  <a:gd name="connsiteX3" fmla="*/ 360500 w 9571238"/>
                  <a:gd name="connsiteY3" fmla="*/ 114 h 2403691"/>
                  <a:gd name="connsiteX4" fmla="*/ 1706941 w 9571238"/>
                  <a:gd name="connsiteY4" fmla="*/ 1301887 h 2403691"/>
                  <a:gd name="connsiteX5" fmla="*/ 8002976 w 9571238"/>
                  <a:gd name="connsiteY5" fmla="*/ 959319 h 2403691"/>
                  <a:gd name="connsiteX6" fmla="*/ 8799464 w 9571238"/>
                  <a:gd name="connsiteY6" fmla="*/ 1050671 h 2403691"/>
                  <a:gd name="connsiteX7" fmla="*/ 9254598 w 9571238"/>
                  <a:gd name="connsiteY7" fmla="*/ 1347572 h 2403691"/>
                  <a:gd name="connsiteX8" fmla="*/ 9558013 w 9571238"/>
                  <a:gd name="connsiteY8" fmla="*/ 1598784 h 2403691"/>
                  <a:gd name="connsiteX9" fmla="*/ 9463196 w 9571238"/>
                  <a:gd name="connsiteY9" fmla="*/ 1849996 h 2403691"/>
                  <a:gd name="connsiteX10" fmla="*/ 8647747 w 9571238"/>
                  <a:gd name="connsiteY10" fmla="*/ 2124041 h 2403691"/>
                  <a:gd name="connsiteX11" fmla="*/ 6049663 w 9571238"/>
                  <a:gd name="connsiteY11" fmla="*/ 2238231 h 2403691"/>
                  <a:gd name="connsiteX12" fmla="*/ 5442811 w 9571238"/>
                  <a:gd name="connsiteY12" fmla="*/ 2398096 h 2403691"/>
                  <a:gd name="connsiteX13" fmla="*/ 4001550 w 9571238"/>
                  <a:gd name="connsiteY13" fmla="*/ 2375259 h 2403691"/>
                  <a:gd name="connsiteX14" fmla="*/ 1991417 w 9571238"/>
                  <a:gd name="connsiteY14" fmla="*/ 2215391 h 2403691"/>
                  <a:gd name="connsiteX15" fmla="*/ 986331 w 9571238"/>
                  <a:gd name="connsiteY15" fmla="*/ 1941346 h 2403691"/>
                  <a:gd name="connsiteX16" fmla="*/ 436378 w 9571238"/>
                  <a:gd name="connsiteY16" fmla="*/ 1712965 h 2403691"/>
                  <a:gd name="connsiteX17" fmla="*/ 398451 w 9571238"/>
                  <a:gd name="connsiteY17" fmla="*/ 1484584 h 2403691"/>
                  <a:gd name="connsiteX18" fmla="*/ 398450 w 9571238"/>
                  <a:gd name="connsiteY18" fmla="*/ 1484584 h 2403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571238" h="2403691">
                    <a:moveTo>
                      <a:pt x="398419" y="1484576"/>
                    </a:moveTo>
                    <a:cubicBezTo>
                      <a:pt x="493238" y="1416062"/>
                      <a:pt x="682875" y="1416062"/>
                      <a:pt x="682875" y="1416062"/>
                    </a:cubicBezTo>
                    <a:lnTo>
                      <a:pt x="185" y="45790"/>
                    </a:lnTo>
                    <a:lnTo>
                      <a:pt x="360500" y="114"/>
                    </a:lnTo>
                    <a:lnTo>
                      <a:pt x="1706941" y="1301887"/>
                    </a:lnTo>
                    <a:lnTo>
                      <a:pt x="8002976" y="959319"/>
                    </a:lnTo>
                    <a:cubicBezTo>
                      <a:pt x="8002976" y="959319"/>
                      <a:pt x="8571887" y="982157"/>
                      <a:pt x="8799464" y="1050671"/>
                    </a:cubicBezTo>
                    <a:cubicBezTo>
                      <a:pt x="9027022" y="1119184"/>
                      <a:pt x="9159779" y="1301882"/>
                      <a:pt x="9254598" y="1347572"/>
                    </a:cubicBezTo>
                    <a:cubicBezTo>
                      <a:pt x="9349416" y="1393248"/>
                      <a:pt x="9539054" y="1461762"/>
                      <a:pt x="9558013" y="1598784"/>
                    </a:cubicBezTo>
                    <a:cubicBezTo>
                      <a:pt x="9576979" y="1735812"/>
                      <a:pt x="9595941" y="1758652"/>
                      <a:pt x="9463196" y="1849996"/>
                    </a:cubicBezTo>
                    <a:cubicBezTo>
                      <a:pt x="9330448" y="1941348"/>
                      <a:pt x="8799464" y="2101208"/>
                      <a:pt x="8647747" y="2124041"/>
                    </a:cubicBezTo>
                    <a:cubicBezTo>
                      <a:pt x="8496034" y="2146879"/>
                      <a:pt x="6144462" y="2192555"/>
                      <a:pt x="6049663" y="2238231"/>
                    </a:cubicBezTo>
                    <a:cubicBezTo>
                      <a:pt x="5954842" y="2283906"/>
                      <a:pt x="5556609" y="2398096"/>
                      <a:pt x="5442811" y="2398096"/>
                    </a:cubicBezTo>
                    <a:cubicBezTo>
                      <a:pt x="5329028" y="2398096"/>
                      <a:pt x="4134308" y="2420934"/>
                      <a:pt x="4001550" y="2375259"/>
                    </a:cubicBezTo>
                    <a:cubicBezTo>
                      <a:pt x="3868805" y="2329583"/>
                      <a:pt x="2181015" y="2261069"/>
                      <a:pt x="1991417" y="2215391"/>
                    </a:cubicBezTo>
                    <a:cubicBezTo>
                      <a:pt x="1801777" y="2169715"/>
                      <a:pt x="1100109" y="1987010"/>
                      <a:pt x="986331" y="1941346"/>
                    </a:cubicBezTo>
                    <a:cubicBezTo>
                      <a:pt x="872548" y="1895670"/>
                      <a:pt x="512237" y="1804319"/>
                      <a:pt x="436378" y="1712965"/>
                    </a:cubicBezTo>
                    <a:cubicBezTo>
                      <a:pt x="360523" y="1621613"/>
                      <a:pt x="398451" y="1484584"/>
                      <a:pt x="398451" y="1484584"/>
                    </a:cubicBezTo>
                    <a:lnTo>
                      <a:pt x="398450" y="1484584"/>
                    </a:lnTo>
                    <a:close/>
                  </a:path>
                </a:pathLst>
              </a:custGeom>
              <a:solidFill>
                <a:srgbClr val="FFFFFF"/>
              </a:solidFill>
              <a:ln w="21566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6E7D4127-8F1B-2914-706D-D3F8B35D767E}"/>
                </a:ext>
              </a:extLst>
            </p:cNvPr>
            <p:cNvSpPr/>
            <p:nvPr/>
          </p:nvSpPr>
          <p:spPr>
            <a:xfrm rot="936120">
              <a:off x="2334861" y="3472742"/>
              <a:ext cx="8149023" cy="422114"/>
            </a:xfrm>
            <a:custGeom>
              <a:avLst/>
              <a:gdLst>
                <a:gd name="connsiteX0" fmla="*/ 177 w 8149023"/>
                <a:gd name="connsiteY0" fmla="*/ 25402 h 422114"/>
                <a:gd name="connsiteX1" fmla="*/ 996839 w 8149023"/>
                <a:gd name="connsiteY1" fmla="*/ 207314 h 422114"/>
                <a:gd name="connsiteX2" fmla="*/ 3448913 w 8149023"/>
                <a:gd name="connsiteY2" fmla="*/ 240389 h 422114"/>
                <a:gd name="connsiteX3" fmla="*/ 8100132 w 8149023"/>
                <a:gd name="connsiteY3" fmla="*/ 41941 h 422114"/>
                <a:gd name="connsiteX4" fmla="*/ 7419865 w 8149023"/>
                <a:gd name="connsiteY4" fmla="*/ 207314 h 422114"/>
                <a:gd name="connsiteX5" fmla="*/ 4936126 w 8149023"/>
                <a:gd name="connsiteY5" fmla="*/ 306537 h 422114"/>
                <a:gd name="connsiteX6" fmla="*/ 4556441 w 8149023"/>
                <a:gd name="connsiteY6" fmla="*/ 405762 h 422114"/>
                <a:gd name="connsiteX7" fmla="*/ 2990241 w 8149023"/>
                <a:gd name="connsiteY7" fmla="*/ 422300 h 422114"/>
                <a:gd name="connsiteX8" fmla="*/ 2215058 w 8149023"/>
                <a:gd name="connsiteY8" fmla="*/ 356149 h 422114"/>
                <a:gd name="connsiteX9" fmla="*/ 933626 w 8149023"/>
                <a:gd name="connsiteY9" fmla="*/ 289999 h 422114"/>
                <a:gd name="connsiteX10" fmla="*/ 236 w 8149023"/>
                <a:gd name="connsiteY10" fmla="*/ 25393 h 42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49023" h="422114">
                  <a:moveTo>
                    <a:pt x="177" y="25402"/>
                  </a:moveTo>
                  <a:cubicBezTo>
                    <a:pt x="177" y="25402"/>
                    <a:pt x="696257" y="190775"/>
                    <a:pt x="996839" y="207314"/>
                  </a:cubicBezTo>
                  <a:cubicBezTo>
                    <a:pt x="1297421" y="223851"/>
                    <a:pt x="2294083" y="223851"/>
                    <a:pt x="3448913" y="240389"/>
                  </a:cubicBezTo>
                  <a:cubicBezTo>
                    <a:pt x="4603782" y="256926"/>
                    <a:pt x="8637848" y="-123435"/>
                    <a:pt x="8100132" y="41941"/>
                  </a:cubicBezTo>
                  <a:cubicBezTo>
                    <a:pt x="7562239" y="207314"/>
                    <a:pt x="7625530" y="190777"/>
                    <a:pt x="7419865" y="207314"/>
                  </a:cubicBezTo>
                  <a:lnTo>
                    <a:pt x="4936126" y="306537"/>
                  </a:lnTo>
                  <a:cubicBezTo>
                    <a:pt x="4936126" y="306537"/>
                    <a:pt x="4698816" y="389224"/>
                    <a:pt x="4556441" y="405762"/>
                  </a:cubicBezTo>
                  <a:cubicBezTo>
                    <a:pt x="4414060" y="422300"/>
                    <a:pt x="2990241" y="422300"/>
                    <a:pt x="2990241" y="422300"/>
                  </a:cubicBezTo>
                  <a:lnTo>
                    <a:pt x="2215058" y="356149"/>
                  </a:lnTo>
                  <a:cubicBezTo>
                    <a:pt x="2215058" y="356149"/>
                    <a:pt x="1091834" y="323074"/>
                    <a:pt x="933626" y="289999"/>
                  </a:cubicBezTo>
                  <a:cubicBezTo>
                    <a:pt x="775425" y="256924"/>
                    <a:pt x="236" y="25393"/>
                    <a:pt x="236" y="25393"/>
                  </a:cubicBezTo>
                  <a:close/>
                </a:path>
              </a:pathLst>
            </a:custGeom>
            <a:solidFill>
              <a:srgbClr val="000000">
                <a:alpha val="29000"/>
              </a:srgbClr>
            </a:solidFill>
            <a:ln w="21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0" name="图形 172">
              <a:extLst>
                <a:ext uri="{FF2B5EF4-FFF2-40B4-BE49-F238E27FC236}">
                  <a16:creationId xmlns:a16="http://schemas.microsoft.com/office/drawing/2014/main" id="{567C5DAC-85C2-FF0C-F026-4C888EDAE43C}"/>
                </a:ext>
              </a:extLst>
            </p:cNvPr>
            <p:cNvGrpSpPr/>
            <p:nvPr/>
          </p:nvGrpSpPr>
          <p:grpSpPr>
            <a:xfrm>
              <a:off x="706556" y="1362025"/>
              <a:ext cx="9863428" cy="5733084"/>
              <a:chOff x="706556" y="1362025"/>
              <a:chExt cx="9863428" cy="5733084"/>
            </a:xfrm>
          </p:grpSpPr>
          <p:grpSp>
            <p:nvGrpSpPr>
              <p:cNvPr id="181" name="图形 172">
                <a:extLst>
                  <a:ext uri="{FF2B5EF4-FFF2-40B4-BE49-F238E27FC236}">
                    <a16:creationId xmlns:a16="http://schemas.microsoft.com/office/drawing/2014/main" id="{54D492B9-78EF-02FD-A845-03FB56770F92}"/>
                  </a:ext>
                </a:extLst>
              </p:cNvPr>
              <p:cNvGrpSpPr/>
              <p:nvPr/>
            </p:nvGrpSpPr>
            <p:grpSpPr>
              <a:xfrm>
                <a:off x="706556" y="1759853"/>
                <a:ext cx="6217930" cy="4348299"/>
                <a:chOff x="706556" y="1759853"/>
                <a:chExt cx="6217930" cy="4348299"/>
              </a:xfrm>
              <a:solidFill>
                <a:srgbClr val="FFFFFF"/>
              </a:solidFill>
            </p:grpSpPr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F8C9B419-6BF5-1EFE-AAF9-E7BCCD7C7941}"/>
                    </a:ext>
                  </a:extLst>
                </p:cNvPr>
                <p:cNvSpPr/>
                <p:nvPr/>
              </p:nvSpPr>
              <p:spPr>
                <a:xfrm rot="936120">
                  <a:off x="1383779" y="1942019"/>
                  <a:ext cx="1443511" cy="648779"/>
                </a:xfrm>
                <a:custGeom>
                  <a:avLst/>
                  <a:gdLst>
                    <a:gd name="connsiteX0" fmla="*/ 720572 w 1443511"/>
                    <a:gd name="connsiteY0" fmla="*/ 100707 h 648779"/>
                    <a:gd name="connsiteX1" fmla="*/ -58 w 1443511"/>
                    <a:gd name="connsiteY1" fmla="*/ 648820 h 648779"/>
                    <a:gd name="connsiteX2" fmla="*/ 360257 w 1443511"/>
                    <a:gd name="connsiteY2" fmla="*/ 603144 h 648779"/>
                    <a:gd name="connsiteX3" fmla="*/ 1346383 w 1443511"/>
                    <a:gd name="connsiteY3" fmla="*/ 123554 h 648779"/>
                    <a:gd name="connsiteX4" fmla="*/ 1346383 w 1443511"/>
                    <a:gd name="connsiteY4" fmla="*/ 9362 h 648779"/>
                    <a:gd name="connsiteX5" fmla="*/ 720572 w 1443511"/>
                    <a:gd name="connsiteY5" fmla="*/ 100713 h 648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43511" h="648779">
                      <a:moveTo>
                        <a:pt x="720572" y="100707"/>
                      </a:moveTo>
                      <a:lnTo>
                        <a:pt x="-58" y="648820"/>
                      </a:lnTo>
                      <a:lnTo>
                        <a:pt x="360257" y="603144"/>
                      </a:lnTo>
                      <a:cubicBezTo>
                        <a:pt x="360257" y="603144"/>
                        <a:pt x="1327404" y="146387"/>
                        <a:pt x="1346383" y="123554"/>
                      </a:cubicBezTo>
                      <a:cubicBezTo>
                        <a:pt x="1365347" y="100715"/>
                        <a:pt x="1554981" y="55040"/>
                        <a:pt x="1346383" y="9362"/>
                      </a:cubicBezTo>
                      <a:cubicBezTo>
                        <a:pt x="1137786" y="-36314"/>
                        <a:pt x="720572" y="100713"/>
                        <a:pt x="720572" y="1007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1566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641779F4-3EC6-E910-2555-79BA07DBC993}"/>
                    </a:ext>
                  </a:extLst>
                </p:cNvPr>
                <p:cNvSpPr/>
                <p:nvPr/>
              </p:nvSpPr>
              <p:spPr>
                <a:xfrm rot="936120">
                  <a:off x="5175693" y="4146677"/>
                  <a:ext cx="1352019" cy="631380"/>
                </a:xfrm>
                <a:custGeom>
                  <a:avLst/>
                  <a:gdLst>
                    <a:gd name="connsiteX0" fmla="*/ 345839 w 1352019"/>
                    <a:gd name="connsiteY0" fmla="*/ 164019 h 631380"/>
                    <a:gd name="connsiteX1" fmla="*/ 734282 w 1352019"/>
                    <a:gd name="connsiteY1" fmla="*/ 55409 h 631380"/>
                    <a:gd name="connsiteX2" fmla="*/ 1277256 w 1352019"/>
                    <a:gd name="connsiteY2" fmla="*/ 53933 h 631380"/>
                    <a:gd name="connsiteX3" fmla="*/ 1352153 w 1352019"/>
                    <a:gd name="connsiteY3" fmla="*/ 325036 h 631380"/>
                    <a:gd name="connsiteX4" fmla="*/ 1224040 w 1352019"/>
                    <a:gd name="connsiteY4" fmla="*/ 631612 h 631380"/>
                    <a:gd name="connsiteX5" fmla="*/ 417328 w 1352019"/>
                    <a:gd name="connsiteY5" fmla="*/ 560467 h 631380"/>
                    <a:gd name="connsiteX6" fmla="*/ 133 w 1352019"/>
                    <a:gd name="connsiteY6" fmla="*/ 469113 h 631380"/>
                    <a:gd name="connsiteX7" fmla="*/ 19097 w 1352019"/>
                    <a:gd name="connsiteY7" fmla="*/ 263572 h 631380"/>
                    <a:gd name="connsiteX8" fmla="*/ 345851 w 1352019"/>
                    <a:gd name="connsiteY8" fmla="*/ 164010 h 631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2019" h="631380">
                      <a:moveTo>
                        <a:pt x="345839" y="164019"/>
                      </a:moveTo>
                      <a:cubicBezTo>
                        <a:pt x="396179" y="137076"/>
                        <a:pt x="558014" y="86460"/>
                        <a:pt x="734282" y="55409"/>
                      </a:cubicBezTo>
                      <a:cubicBezTo>
                        <a:pt x="725972" y="64775"/>
                        <a:pt x="1220357" y="-72252"/>
                        <a:pt x="1277256" y="53933"/>
                      </a:cubicBezTo>
                      <a:cubicBezTo>
                        <a:pt x="1334148" y="132969"/>
                        <a:pt x="1344110" y="154331"/>
                        <a:pt x="1352153" y="325036"/>
                      </a:cubicBezTo>
                      <a:cubicBezTo>
                        <a:pt x="1337824" y="441855"/>
                        <a:pt x="1317635" y="611416"/>
                        <a:pt x="1224040" y="631612"/>
                      </a:cubicBezTo>
                      <a:cubicBezTo>
                        <a:pt x="1091293" y="631612"/>
                        <a:pt x="720744" y="628981"/>
                        <a:pt x="417328" y="560467"/>
                      </a:cubicBezTo>
                      <a:cubicBezTo>
                        <a:pt x="113912" y="491953"/>
                        <a:pt x="133" y="469113"/>
                        <a:pt x="133" y="469113"/>
                      </a:cubicBezTo>
                      <a:lnTo>
                        <a:pt x="19097" y="263572"/>
                      </a:lnTo>
                      <a:lnTo>
                        <a:pt x="345851" y="1640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1566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6C73FFEC-0325-176D-B48F-B57B76FCD29C}"/>
                    </a:ext>
                  </a:extLst>
                </p:cNvPr>
                <p:cNvSpPr/>
                <p:nvPr/>
              </p:nvSpPr>
              <p:spPr>
                <a:xfrm rot="936120">
                  <a:off x="3023173" y="3186569"/>
                  <a:ext cx="3510509" cy="2495476"/>
                </a:xfrm>
                <a:custGeom>
                  <a:avLst/>
                  <a:gdLst>
                    <a:gd name="connsiteX0" fmla="*/ 2180921 w 3510509"/>
                    <a:gd name="connsiteY0" fmla="*/ 226161 h 2495476"/>
                    <a:gd name="connsiteX1" fmla="*/ 1839565 w 3510509"/>
                    <a:gd name="connsiteY1" fmla="*/ 751442 h 2495476"/>
                    <a:gd name="connsiteX2" fmla="*/ 70 w 3510509"/>
                    <a:gd name="connsiteY2" fmla="*/ 2418616 h 2495476"/>
                    <a:gd name="connsiteX3" fmla="*/ 246607 w 3510509"/>
                    <a:gd name="connsiteY3" fmla="*/ 2464292 h 2495476"/>
                    <a:gd name="connsiteX4" fmla="*/ 2598213 w 3510509"/>
                    <a:gd name="connsiteY4" fmla="*/ 842784 h 2495476"/>
                    <a:gd name="connsiteX5" fmla="*/ 3451582 w 3510509"/>
                    <a:gd name="connsiteY5" fmla="*/ 157648 h 2495476"/>
                    <a:gd name="connsiteX6" fmla="*/ 3451582 w 3510509"/>
                    <a:gd name="connsiteY6" fmla="*/ 43458 h 2495476"/>
                    <a:gd name="connsiteX7" fmla="*/ 2787851 w 3510509"/>
                    <a:gd name="connsiteY7" fmla="*/ 43458 h 2495476"/>
                    <a:gd name="connsiteX8" fmla="*/ 2180999 w 3510509"/>
                    <a:gd name="connsiteY8" fmla="*/ 226161 h 2495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10509" h="2495476">
                      <a:moveTo>
                        <a:pt x="2180921" y="226161"/>
                      </a:moveTo>
                      <a:cubicBezTo>
                        <a:pt x="2029209" y="500206"/>
                        <a:pt x="1839565" y="751442"/>
                        <a:pt x="1839565" y="751442"/>
                      </a:cubicBezTo>
                      <a:lnTo>
                        <a:pt x="70" y="2418616"/>
                      </a:lnTo>
                      <a:cubicBezTo>
                        <a:pt x="70" y="2418616"/>
                        <a:pt x="56961" y="2555643"/>
                        <a:pt x="246607" y="2464292"/>
                      </a:cubicBezTo>
                      <a:cubicBezTo>
                        <a:pt x="436246" y="2372940"/>
                        <a:pt x="2598213" y="842784"/>
                        <a:pt x="2598213" y="842784"/>
                      </a:cubicBezTo>
                      <a:lnTo>
                        <a:pt x="3451582" y="157648"/>
                      </a:lnTo>
                      <a:cubicBezTo>
                        <a:pt x="3451582" y="157648"/>
                        <a:pt x="3584328" y="111972"/>
                        <a:pt x="3451582" y="43458"/>
                      </a:cubicBezTo>
                      <a:cubicBezTo>
                        <a:pt x="3318835" y="-25055"/>
                        <a:pt x="3053347" y="-2217"/>
                        <a:pt x="2787851" y="43458"/>
                      </a:cubicBezTo>
                      <a:cubicBezTo>
                        <a:pt x="2522354" y="89134"/>
                        <a:pt x="2180999" y="226161"/>
                        <a:pt x="2180999" y="2261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1566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5" name="图形 172">
                <a:extLst>
                  <a:ext uri="{FF2B5EF4-FFF2-40B4-BE49-F238E27FC236}">
                    <a16:creationId xmlns:a16="http://schemas.microsoft.com/office/drawing/2014/main" id="{8AED5A4D-AA57-1232-6700-9AB1ECD5B61A}"/>
                  </a:ext>
                </a:extLst>
              </p:cNvPr>
              <p:cNvGrpSpPr/>
              <p:nvPr/>
            </p:nvGrpSpPr>
            <p:grpSpPr>
              <a:xfrm>
                <a:off x="3485412" y="2090413"/>
                <a:ext cx="6308556" cy="2240036"/>
                <a:chOff x="3485412" y="2090413"/>
                <a:chExt cx="6308556" cy="2240036"/>
              </a:xfrm>
              <a:noFill/>
            </p:grpSpPr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1ED8A3AD-25D0-5ADD-3E5E-E708490326AB}"/>
                    </a:ext>
                  </a:extLst>
                </p:cNvPr>
                <p:cNvSpPr/>
                <p:nvPr/>
              </p:nvSpPr>
              <p:spPr>
                <a:xfrm rot="936120">
                  <a:off x="3488144" y="2703704"/>
                  <a:ext cx="1687777" cy="22837"/>
                </a:xfrm>
                <a:custGeom>
                  <a:avLst/>
                  <a:gdLst>
                    <a:gd name="connsiteX0" fmla="*/ 67 w 1687777"/>
                    <a:gd name="connsiteY0" fmla="*/ 22934 h 22837"/>
                    <a:gd name="connsiteX1" fmla="*/ 1687845 w 1687777"/>
                    <a:gd name="connsiteY1" fmla="*/ 96 h 22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87777" h="22837">
                      <a:moveTo>
                        <a:pt x="67" y="22934"/>
                      </a:moveTo>
                      <a:lnTo>
                        <a:pt x="1687845" y="96"/>
                      </a:lnTo>
                    </a:path>
                  </a:pathLst>
                </a:custGeom>
                <a:noFill/>
                <a:ln w="92736" cap="flat">
                  <a:solidFill>
                    <a:srgbClr val="000000"/>
                  </a:solidFill>
                  <a:prstDash val="sysDot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F517F7DE-618D-4A04-3E41-DF033CF3D516}"/>
                    </a:ext>
                  </a:extLst>
                </p:cNvPr>
                <p:cNvSpPr/>
                <p:nvPr/>
              </p:nvSpPr>
              <p:spPr>
                <a:xfrm rot="936120">
                  <a:off x="5523257" y="3259003"/>
                  <a:ext cx="1934313" cy="22837"/>
                </a:xfrm>
                <a:custGeom>
                  <a:avLst/>
                  <a:gdLst>
                    <a:gd name="connsiteX0" fmla="*/ 188 w 1934313"/>
                    <a:gd name="connsiteY0" fmla="*/ 22996 h 22837"/>
                    <a:gd name="connsiteX1" fmla="*/ 1934501 w 1934313"/>
                    <a:gd name="connsiteY1" fmla="*/ 158 h 22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34313" h="22837">
                      <a:moveTo>
                        <a:pt x="188" y="22996"/>
                      </a:moveTo>
                      <a:lnTo>
                        <a:pt x="1934501" y="158"/>
                      </a:lnTo>
                    </a:path>
                  </a:pathLst>
                </a:custGeom>
                <a:noFill/>
                <a:ln w="97048" cap="flat">
                  <a:solidFill>
                    <a:srgbClr val="000000"/>
                  </a:solidFill>
                  <a:prstDash val="sysDot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0A1D7815-8F3E-E77E-9F1B-3456C7835E20}"/>
                    </a:ext>
                  </a:extLst>
                </p:cNvPr>
                <p:cNvSpPr/>
                <p:nvPr/>
              </p:nvSpPr>
              <p:spPr>
                <a:xfrm rot="936120">
                  <a:off x="7869456" y="3782143"/>
                  <a:ext cx="1498139" cy="22837"/>
                </a:xfrm>
                <a:custGeom>
                  <a:avLst/>
                  <a:gdLst>
                    <a:gd name="connsiteX0" fmla="*/ 306 w 1498139"/>
                    <a:gd name="connsiteY0" fmla="*/ 23056 h 22837"/>
                    <a:gd name="connsiteX1" fmla="*/ 1498446 w 1498139"/>
                    <a:gd name="connsiteY1" fmla="*/ 218 h 22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8139" h="22837">
                      <a:moveTo>
                        <a:pt x="306" y="23056"/>
                      </a:moveTo>
                      <a:lnTo>
                        <a:pt x="1498446" y="218"/>
                      </a:lnTo>
                    </a:path>
                  </a:pathLst>
                </a:custGeom>
                <a:noFill/>
                <a:ln w="105675" cap="flat">
                  <a:solidFill>
                    <a:srgbClr val="000000"/>
                  </a:solidFill>
                  <a:prstDash val="sysDot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0A0D05C3-6357-6585-C903-33DD2BDE52E2}"/>
                    </a:ext>
                  </a:extLst>
                </p:cNvPr>
                <p:cNvSpPr/>
                <p:nvPr/>
              </p:nvSpPr>
              <p:spPr>
                <a:xfrm rot="936120">
                  <a:off x="9479697" y="3768515"/>
                  <a:ext cx="246363" cy="538729"/>
                </a:xfrm>
                <a:custGeom>
                  <a:avLst/>
                  <a:gdLst>
                    <a:gd name="connsiteX0" fmla="*/ 46347 w 246363"/>
                    <a:gd name="connsiteY0" fmla="*/ 537849 h 538729"/>
                    <a:gd name="connsiteX1" fmla="*/ 1321 w 246363"/>
                    <a:gd name="connsiteY1" fmla="*/ 292381 h 538729"/>
                    <a:gd name="connsiteX2" fmla="*/ 10396 w 246363"/>
                    <a:gd name="connsiteY2" fmla="*/ 13557 h 538729"/>
                    <a:gd name="connsiteX3" fmla="*/ 202013 w 246363"/>
                    <a:gd name="connsiteY3" fmla="*/ 246 h 538729"/>
                    <a:gd name="connsiteX4" fmla="*/ 221788 w 246363"/>
                    <a:gd name="connsiteY4" fmla="*/ 274291 h 538729"/>
                    <a:gd name="connsiteX5" fmla="*/ 237964 w 246363"/>
                    <a:gd name="connsiteY5" fmla="*/ 538826 h 538729"/>
                    <a:gd name="connsiteX6" fmla="*/ 46348 w 246363"/>
                    <a:gd name="connsiteY6" fmla="*/ 537849 h 538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6363" h="538729">
                      <a:moveTo>
                        <a:pt x="46347" y="537849"/>
                      </a:moveTo>
                      <a:cubicBezTo>
                        <a:pt x="46347" y="537849"/>
                        <a:pt x="17495" y="466525"/>
                        <a:pt x="1321" y="292381"/>
                      </a:cubicBezTo>
                      <a:cubicBezTo>
                        <a:pt x="-1013" y="132515"/>
                        <a:pt x="508" y="15934"/>
                        <a:pt x="10396" y="13557"/>
                      </a:cubicBezTo>
                      <a:lnTo>
                        <a:pt x="202013" y="246"/>
                      </a:lnTo>
                      <a:cubicBezTo>
                        <a:pt x="213877" y="55022"/>
                        <a:pt x="202824" y="114435"/>
                        <a:pt x="221788" y="274291"/>
                      </a:cubicBezTo>
                      <a:cubicBezTo>
                        <a:pt x="224932" y="434158"/>
                        <a:pt x="263671" y="543581"/>
                        <a:pt x="237964" y="538826"/>
                      </a:cubicBezTo>
                      <a:lnTo>
                        <a:pt x="46348" y="537849"/>
                      </a:lnTo>
                      <a:close/>
                    </a:path>
                  </a:pathLst>
                </a:custGeom>
                <a:noFill/>
                <a:ln w="21566" cap="flat">
                  <a:solidFill>
                    <a:srgbClr val="000000">
                      <a:alpha val="47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463F7BAE-6A09-C665-1562-D16D01CA7358}"/>
                  </a:ext>
                </a:extLst>
              </p:cNvPr>
              <p:cNvSpPr/>
              <p:nvPr/>
            </p:nvSpPr>
            <p:spPr>
              <a:xfrm rot="936120">
                <a:off x="9976707" y="3783115"/>
                <a:ext cx="542546" cy="451586"/>
              </a:xfrm>
              <a:custGeom>
                <a:avLst/>
                <a:gdLst>
                  <a:gd name="connsiteX0" fmla="*/ 400 w 542546"/>
                  <a:gd name="connsiteY0" fmla="*/ 222547 h 451586"/>
                  <a:gd name="connsiteX1" fmla="*/ 5992 w 542546"/>
                  <a:gd name="connsiteY1" fmla="*/ 451569 h 451586"/>
                  <a:gd name="connsiteX2" fmla="*/ 212947 w 542546"/>
                  <a:gd name="connsiteY2" fmla="*/ 404417 h 451586"/>
                  <a:gd name="connsiteX3" fmla="*/ 542946 w 542546"/>
                  <a:gd name="connsiteY3" fmla="*/ 121498 h 451586"/>
                  <a:gd name="connsiteX4" fmla="*/ 391928 w 542546"/>
                  <a:gd name="connsiteY4" fmla="*/ 251 h 451586"/>
                  <a:gd name="connsiteX5" fmla="*/ 330402 w 542546"/>
                  <a:gd name="connsiteY5" fmla="*/ 94554 h 451586"/>
                  <a:gd name="connsiteX6" fmla="*/ 403 w 542546"/>
                  <a:gd name="connsiteY6" fmla="*/ 222538 h 451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2546" h="451586">
                    <a:moveTo>
                      <a:pt x="400" y="222547"/>
                    </a:moveTo>
                    <a:lnTo>
                      <a:pt x="5992" y="451569"/>
                    </a:lnTo>
                    <a:cubicBezTo>
                      <a:pt x="5992" y="451569"/>
                      <a:pt x="73111" y="458305"/>
                      <a:pt x="212947" y="404417"/>
                    </a:cubicBezTo>
                    <a:cubicBezTo>
                      <a:pt x="352778" y="350531"/>
                      <a:pt x="542946" y="134986"/>
                      <a:pt x="542946" y="121498"/>
                    </a:cubicBezTo>
                    <a:cubicBezTo>
                      <a:pt x="542946" y="108026"/>
                      <a:pt x="391928" y="251"/>
                      <a:pt x="391928" y="251"/>
                    </a:cubicBezTo>
                    <a:cubicBezTo>
                      <a:pt x="391928" y="251"/>
                      <a:pt x="403114" y="40666"/>
                      <a:pt x="330402" y="94554"/>
                    </a:cubicBezTo>
                    <a:cubicBezTo>
                      <a:pt x="257690" y="148441"/>
                      <a:pt x="403" y="222538"/>
                      <a:pt x="403" y="222538"/>
                    </a:cubicBezTo>
                    <a:close/>
                  </a:path>
                </a:pathLst>
              </a:custGeom>
              <a:solidFill>
                <a:srgbClr val="000000">
                  <a:alpha val="26000"/>
                </a:srgbClr>
              </a:solidFill>
              <a:ln w="21566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AA2DB6FF-C442-5AFD-9755-8902E910CD69}"/>
                  </a:ext>
                </a:extLst>
              </p:cNvPr>
              <p:cNvSpPr/>
              <p:nvPr/>
            </p:nvSpPr>
            <p:spPr>
              <a:xfrm rot="936120">
                <a:off x="6314463" y="4355727"/>
                <a:ext cx="167798" cy="529666"/>
              </a:xfrm>
              <a:custGeom>
                <a:avLst/>
                <a:gdLst>
                  <a:gd name="connsiteX0" fmla="*/ 72876 w 167798"/>
                  <a:gd name="connsiteY0" fmla="*/ 529902 h 529666"/>
                  <a:gd name="connsiteX1" fmla="*/ 164 w 167798"/>
                  <a:gd name="connsiteY1" fmla="*/ 294155 h 529666"/>
                  <a:gd name="connsiteX2" fmla="*/ 44909 w 167798"/>
                  <a:gd name="connsiteY2" fmla="*/ 24724 h 529666"/>
                  <a:gd name="connsiteX3" fmla="*/ 112029 w 167798"/>
                  <a:gd name="connsiteY3" fmla="*/ 31459 h 529666"/>
                  <a:gd name="connsiteX4" fmla="*/ 167962 w 167798"/>
                  <a:gd name="connsiteY4" fmla="*/ 220064 h 529666"/>
                  <a:gd name="connsiteX5" fmla="*/ 139995 w 167798"/>
                  <a:gd name="connsiteY5" fmla="*/ 428877 h 529666"/>
                  <a:gd name="connsiteX6" fmla="*/ 72876 w 167798"/>
                  <a:gd name="connsiteY6" fmla="*/ 529914 h 529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7798" h="529666">
                    <a:moveTo>
                      <a:pt x="72876" y="529902"/>
                    </a:moveTo>
                    <a:cubicBezTo>
                      <a:pt x="164" y="449072"/>
                      <a:pt x="164" y="388448"/>
                      <a:pt x="164" y="294155"/>
                    </a:cubicBezTo>
                    <a:cubicBezTo>
                      <a:pt x="164" y="199851"/>
                      <a:pt x="5757" y="51653"/>
                      <a:pt x="44909" y="24724"/>
                    </a:cubicBezTo>
                    <a:cubicBezTo>
                      <a:pt x="84062" y="-2220"/>
                      <a:pt x="72876" y="-15694"/>
                      <a:pt x="112029" y="31459"/>
                    </a:cubicBezTo>
                    <a:cubicBezTo>
                      <a:pt x="151182" y="78611"/>
                      <a:pt x="167962" y="166177"/>
                      <a:pt x="167962" y="220064"/>
                    </a:cubicBezTo>
                    <a:cubicBezTo>
                      <a:pt x="167962" y="273952"/>
                      <a:pt x="162369" y="368253"/>
                      <a:pt x="139995" y="428877"/>
                    </a:cubicBezTo>
                    <a:cubicBezTo>
                      <a:pt x="117622" y="489500"/>
                      <a:pt x="95250" y="529914"/>
                      <a:pt x="72876" y="529914"/>
                    </a:cubicBezTo>
                    <a:close/>
                  </a:path>
                </a:pathLst>
              </a:custGeom>
              <a:solidFill>
                <a:srgbClr val="000000">
                  <a:alpha val="68000"/>
                </a:srgbClr>
              </a:solidFill>
              <a:ln w="21566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81E4FB5B-219E-3CBD-07CC-EFEDC069F7FE}"/>
                </a:ext>
              </a:extLst>
            </p:cNvPr>
            <p:cNvSpPr/>
            <p:nvPr/>
          </p:nvSpPr>
          <p:spPr>
            <a:xfrm rot="936120">
              <a:off x="2135475" y="1300579"/>
              <a:ext cx="1170701" cy="533468"/>
            </a:xfrm>
            <a:custGeom>
              <a:avLst/>
              <a:gdLst>
                <a:gd name="connsiteX0" fmla="*/ 253111 w 1170701"/>
                <a:gd name="connsiteY0" fmla="*/ 533449 h 533468"/>
                <a:gd name="connsiteX1" fmla="*/ -12 w 1170701"/>
                <a:gd name="connsiteY1" fmla="*/ 0 h 533468"/>
                <a:gd name="connsiteX2" fmla="*/ 332215 w 1170701"/>
                <a:gd name="connsiteY2" fmla="*/ 438209 h 533468"/>
                <a:gd name="connsiteX3" fmla="*/ 1170689 w 1170701"/>
                <a:gd name="connsiteY3" fmla="*/ 457260 h 533468"/>
                <a:gd name="connsiteX4" fmla="*/ 253111 w 1170701"/>
                <a:gd name="connsiteY4" fmla="*/ 533469 h 53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0701" h="533468">
                  <a:moveTo>
                    <a:pt x="253111" y="533449"/>
                  </a:moveTo>
                  <a:lnTo>
                    <a:pt x="-12" y="0"/>
                  </a:lnTo>
                  <a:cubicBezTo>
                    <a:pt x="-12" y="0"/>
                    <a:pt x="205653" y="381031"/>
                    <a:pt x="332215" y="438209"/>
                  </a:cubicBezTo>
                  <a:cubicBezTo>
                    <a:pt x="458777" y="495364"/>
                    <a:pt x="1170689" y="457260"/>
                    <a:pt x="1170689" y="457260"/>
                  </a:cubicBezTo>
                  <a:lnTo>
                    <a:pt x="253111" y="533469"/>
                  </a:lnTo>
                  <a:close/>
                </a:path>
              </a:pathLst>
            </a:custGeom>
            <a:solidFill>
              <a:srgbClr val="000000">
                <a:alpha val="29000"/>
              </a:srgbClr>
            </a:solidFill>
            <a:ln w="21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F49F2397-6C04-BDD8-D8FA-F16FB52097A1}"/>
                </a:ext>
              </a:extLst>
            </p:cNvPr>
            <p:cNvSpPr/>
            <p:nvPr/>
          </p:nvSpPr>
          <p:spPr>
            <a:xfrm rot="936120">
              <a:off x="3168516" y="3297774"/>
              <a:ext cx="3111334" cy="2267191"/>
            </a:xfrm>
            <a:custGeom>
              <a:avLst/>
              <a:gdLst>
                <a:gd name="connsiteX0" fmla="*/ 3111363 w 3111334"/>
                <a:gd name="connsiteY0" fmla="*/ 217 h 2267191"/>
                <a:gd name="connsiteX1" fmla="*/ 1434433 w 3111334"/>
                <a:gd name="connsiteY1" fmla="*/ 1295752 h 2267191"/>
                <a:gd name="connsiteX2" fmla="*/ 42254 w 3111334"/>
                <a:gd name="connsiteY2" fmla="*/ 2267409 h 2267191"/>
                <a:gd name="connsiteX3" fmla="*/ 42254 w 3111334"/>
                <a:gd name="connsiteY3" fmla="*/ 2172150 h 2267191"/>
                <a:gd name="connsiteX4" fmla="*/ 3111402 w 3111334"/>
                <a:gd name="connsiteY4" fmla="*/ 221 h 2267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1334" h="2267191">
                  <a:moveTo>
                    <a:pt x="3111363" y="217"/>
                  </a:moveTo>
                  <a:cubicBezTo>
                    <a:pt x="3111363" y="217"/>
                    <a:pt x="2541844" y="514622"/>
                    <a:pt x="1434433" y="1295752"/>
                  </a:cubicBezTo>
                  <a:cubicBezTo>
                    <a:pt x="327023" y="2076881"/>
                    <a:pt x="137190" y="2267409"/>
                    <a:pt x="42254" y="2267409"/>
                  </a:cubicBezTo>
                  <a:cubicBezTo>
                    <a:pt x="-52667" y="2267409"/>
                    <a:pt x="42254" y="2172150"/>
                    <a:pt x="42254" y="2172150"/>
                  </a:cubicBezTo>
                  <a:cubicBezTo>
                    <a:pt x="42254" y="2172150"/>
                    <a:pt x="2288702" y="609890"/>
                    <a:pt x="3111402" y="221"/>
                  </a:cubicBezTo>
                  <a:close/>
                </a:path>
              </a:pathLst>
            </a:custGeom>
            <a:solidFill>
              <a:srgbClr val="FFFFFF"/>
            </a:solidFill>
            <a:ln w="21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4" name="图形 172">
              <a:extLst>
                <a:ext uri="{FF2B5EF4-FFF2-40B4-BE49-F238E27FC236}">
                  <a16:creationId xmlns:a16="http://schemas.microsoft.com/office/drawing/2014/main" id="{F545B229-BAB5-F503-EDA6-0B211362BA04}"/>
                </a:ext>
              </a:extLst>
            </p:cNvPr>
            <p:cNvGrpSpPr/>
            <p:nvPr/>
          </p:nvGrpSpPr>
          <p:grpSpPr>
            <a:xfrm>
              <a:off x="5223481" y="1286898"/>
              <a:ext cx="2152252" cy="3647283"/>
              <a:chOff x="5223481" y="1286898"/>
              <a:chExt cx="2152252" cy="3647283"/>
            </a:xfrm>
            <a:solidFill>
              <a:srgbClr val="000000">
                <a:alpha val="29000"/>
              </a:srgbClr>
            </a:solidFill>
          </p:grpSpPr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5F89D72A-06A7-AE7E-9F8E-A30660D5937C}"/>
                  </a:ext>
                </a:extLst>
              </p:cNvPr>
              <p:cNvSpPr/>
              <p:nvPr/>
            </p:nvSpPr>
            <p:spPr>
              <a:xfrm rot="936120">
                <a:off x="6624074" y="1527293"/>
                <a:ext cx="601163" cy="1201480"/>
              </a:xfrm>
              <a:custGeom>
                <a:avLst/>
                <a:gdLst>
                  <a:gd name="connsiteX0" fmla="*/ 269166 w 601163"/>
                  <a:gd name="connsiteY0" fmla="*/ 88 h 1201480"/>
                  <a:gd name="connsiteX1" fmla="*/ 601393 w 601163"/>
                  <a:gd name="connsiteY1" fmla="*/ 1162273 h 1201480"/>
                  <a:gd name="connsiteX2" fmla="*/ 229 w 601163"/>
                  <a:gd name="connsiteY2" fmla="*/ 1200376 h 1201480"/>
                  <a:gd name="connsiteX3" fmla="*/ 411560 w 601163"/>
                  <a:gd name="connsiteY3" fmla="*/ 1105117 h 1201480"/>
                  <a:gd name="connsiteX4" fmla="*/ 269179 w 601163"/>
                  <a:gd name="connsiteY4" fmla="*/ 86 h 120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163" h="1201480">
                    <a:moveTo>
                      <a:pt x="269166" y="88"/>
                    </a:moveTo>
                    <a:lnTo>
                      <a:pt x="601393" y="1162273"/>
                    </a:lnTo>
                    <a:lnTo>
                      <a:pt x="229" y="1200376"/>
                    </a:lnTo>
                    <a:cubicBezTo>
                      <a:pt x="229" y="1200376"/>
                      <a:pt x="110970" y="1219429"/>
                      <a:pt x="411560" y="1105117"/>
                    </a:cubicBezTo>
                    <a:cubicBezTo>
                      <a:pt x="712150" y="990806"/>
                      <a:pt x="269179" y="86"/>
                      <a:pt x="269179" y="86"/>
                    </a:cubicBezTo>
                    <a:close/>
                  </a:path>
                </a:pathLst>
              </a:custGeom>
              <a:solidFill>
                <a:srgbClr val="000000">
                  <a:alpha val="29000"/>
                </a:srgbClr>
              </a:solidFill>
              <a:ln w="215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BA297279-58FE-ACFF-8DFE-90DBEF8EE6AD}"/>
                  </a:ext>
                </a:extLst>
              </p:cNvPr>
              <p:cNvSpPr/>
              <p:nvPr/>
            </p:nvSpPr>
            <p:spPr>
              <a:xfrm rot="936120">
                <a:off x="5280002" y="4178248"/>
                <a:ext cx="1092186" cy="569933"/>
              </a:xfrm>
              <a:custGeom>
                <a:avLst/>
                <a:gdLst>
                  <a:gd name="connsiteX0" fmla="*/ 134 w 1092186"/>
                  <a:gd name="connsiteY0" fmla="*/ 424071 h 569933"/>
                  <a:gd name="connsiteX1" fmla="*/ 1092318 w 1092186"/>
                  <a:gd name="connsiteY1" fmla="*/ 565129 h 569933"/>
                  <a:gd name="connsiteX2" fmla="*/ 1026541 w 1092186"/>
                  <a:gd name="connsiteY2" fmla="*/ 301040 h 569933"/>
                  <a:gd name="connsiteX3" fmla="*/ 1078994 w 1092186"/>
                  <a:gd name="connsiteY3" fmla="*/ 231 h 569933"/>
                  <a:gd name="connsiteX4" fmla="*/ 979081 w 1092186"/>
                  <a:gd name="connsiteY4" fmla="*/ 232880 h 569933"/>
                  <a:gd name="connsiteX5" fmla="*/ 889153 w 1092186"/>
                  <a:gd name="connsiteY5" fmla="*/ 473876 h 569933"/>
                  <a:gd name="connsiteX6" fmla="*/ 132 w 1092186"/>
                  <a:gd name="connsiteY6" fmla="*/ 424055 h 569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2186" h="569933">
                    <a:moveTo>
                      <a:pt x="134" y="424071"/>
                    </a:moveTo>
                    <a:cubicBezTo>
                      <a:pt x="461914" y="565129"/>
                      <a:pt x="1056783" y="581173"/>
                      <a:pt x="1092318" y="565129"/>
                    </a:cubicBezTo>
                    <a:cubicBezTo>
                      <a:pt x="1061228" y="479546"/>
                      <a:pt x="1019604" y="452445"/>
                      <a:pt x="1026541" y="301040"/>
                    </a:cubicBezTo>
                    <a:cubicBezTo>
                      <a:pt x="1042361" y="53359"/>
                      <a:pt x="1061228" y="69766"/>
                      <a:pt x="1078994" y="231"/>
                    </a:cubicBezTo>
                    <a:cubicBezTo>
                      <a:pt x="1039019" y="37673"/>
                      <a:pt x="1010721" y="118568"/>
                      <a:pt x="979081" y="232880"/>
                    </a:cubicBezTo>
                    <a:cubicBezTo>
                      <a:pt x="987414" y="373937"/>
                      <a:pt x="1031533" y="416727"/>
                      <a:pt x="889153" y="473876"/>
                    </a:cubicBezTo>
                    <a:cubicBezTo>
                      <a:pt x="746772" y="531031"/>
                      <a:pt x="132" y="424055"/>
                      <a:pt x="132" y="424055"/>
                    </a:cubicBezTo>
                    <a:close/>
                  </a:path>
                </a:pathLst>
              </a:custGeom>
              <a:solidFill>
                <a:srgbClr val="000000">
                  <a:alpha val="29000"/>
                </a:srgbClr>
              </a:solidFill>
              <a:ln w="215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46814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9" name="图形 197">
            <a:extLst>
              <a:ext uri="{FF2B5EF4-FFF2-40B4-BE49-F238E27FC236}">
                <a16:creationId xmlns:a16="http://schemas.microsoft.com/office/drawing/2014/main" id="{6EC6FE3C-7C46-ABA3-2E9D-FDE9D99A4859}"/>
              </a:ext>
            </a:extLst>
          </p:cNvPr>
          <p:cNvGrpSpPr/>
          <p:nvPr/>
        </p:nvGrpSpPr>
        <p:grpSpPr>
          <a:xfrm>
            <a:off x="1493577" y="337431"/>
            <a:ext cx="9204846" cy="3860878"/>
            <a:chOff x="1550646" y="1648694"/>
            <a:chExt cx="9076650" cy="3807108"/>
          </a:xfrm>
        </p:grpSpPr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E24EB0F1-72B7-CE15-D038-2AF9B31302CC}"/>
                </a:ext>
              </a:extLst>
            </p:cNvPr>
            <p:cNvSpPr/>
            <p:nvPr/>
          </p:nvSpPr>
          <p:spPr>
            <a:xfrm>
              <a:off x="2728277" y="2451604"/>
              <a:ext cx="249795" cy="267638"/>
            </a:xfrm>
            <a:custGeom>
              <a:avLst/>
              <a:gdLst>
                <a:gd name="connsiteX0" fmla="*/ 249746 w 249795"/>
                <a:gd name="connsiteY0" fmla="*/ 267726 h 267638"/>
                <a:gd name="connsiteX1" fmla="*/ 214062 w 249795"/>
                <a:gd name="connsiteY1" fmla="*/ 17931 h 267638"/>
                <a:gd name="connsiteX2" fmla="*/ 17800 w 249795"/>
                <a:gd name="connsiteY2" fmla="*/ 88 h 267638"/>
                <a:gd name="connsiteX3" fmla="*/ -42 w 249795"/>
                <a:gd name="connsiteY3" fmla="*/ 107142 h 267638"/>
                <a:gd name="connsiteX4" fmla="*/ 249754 w 249795"/>
                <a:gd name="connsiteY4" fmla="*/ 267724 h 267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795" h="267638">
                  <a:moveTo>
                    <a:pt x="249746" y="267726"/>
                  </a:moveTo>
                  <a:lnTo>
                    <a:pt x="214062" y="17931"/>
                  </a:lnTo>
                  <a:lnTo>
                    <a:pt x="17800" y="88"/>
                  </a:lnTo>
                  <a:lnTo>
                    <a:pt x="-42" y="107142"/>
                  </a:lnTo>
                  <a:lnTo>
                    <a:pt x="249754" y="267724"/>
                  </a:lnTo>
                  <a:close/>
                </a:path>
              </a:pathLst>
            </a:custGeom>
            <a:gradFill>
              <a:gsLst>
                <a:gs pos="0">
                  <a:srgbClr val="C7E9FF"/>
                </a:gs>
                <a:gs pos="100000">
                  <a:srgbClr val="7D9CC3"/>
                </a:gs>
                <a:gs pos="100000">
                  <a:srgbClr val="C7E9FF">
                    <a:alpha val="0"/>
                  </a:srgbClr>
                </a:gs>
              </a:gsLst>
              <a:lin ang="11003431" scaled="1"/>
            </a:gradFill>
            <a:ln w="1838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F003689-4D60-767F-8FFA-4337EF1951FB}"/>
                </a:ext>
              </a:extLst>
            </p:cNvPr>
            <p:cNvSpPr/>
            <p:nvPr/>
          </p:nvSpPr>
          <p:spPr>
            <a:xfrm>
              <a:off x="6207420" y="1648694"/>
              <a:ext cx="713713" cy="1177587"/>
            </a:xfrm>
            <a:custGeom>
              <a:avLst/>
              <a:gdLst>
                <a:gd name="connsiteX0" fmla="*/ 713872 w 713713"/>
                <a:gd name="connsiteY0" fmla="*/ 1088456 h 1177587"/>
                <a:gd name="connsiteX1" fmla="*/ 321331 w 713713"/>
                <a:gd name="connsiteY1" fmla="*/ 53596 h 1177587"/>
                <a:gd name="connsiteX2" fmla="*/ 18001 w 713713"/>
                <a:gd name="connsiteY2" fmla="*/ 69 h 1177587"/>
                <a:gd name="connsiteX3" fmla="*/ 18001 w 713713"/>
                <a:gd name="connsiteY3" fmla="*/ 892184 h 1177587"/>
                <a:gd name="connsiteX4" fmla="*/ 159 w 713713"/>
                <a:gd name="connsiteY4" fmla="*/ 1177656 h 1177587"/>
                <a:gd name="connsiteX5" fmla="*/ 713850 w 713713"/>
                <a:gd name="connsiteY5" fmla="*/ 1088445 h 117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3713" h="1177587">
                  <a:moveTo>
                    <a:pt x="713872" y="1088456"/>
                  </a:moveTo>
                  <a:lnTo>
                    <a:pt x="321331" y="53596"/>
                  </a:lnTo>
                  <a:lnTo>
                    <a:pt x="18001" y="69"/>
                  </a:lnTo>
                  <a:cubicBezTo>
                    <a:pt x="18001" y="69"/>
                    <a:pt x="35844" y="624549"/>
                    <a:pt x="18001" y="892184"/>
                  </a:cubicBezTo>
                  <a:cubicBezTo>
                    <a:pt x="159" y="1159818"/>
                    <a:pt x="159" y="1177656"/>
                    <a:pt x="159" y="1177656"/>
                  </a:cubicBezTo>
                  <a:lnTo>
                    <a:pt x="713850" y="1088445"/>
                  </a:lnTo>
                  <a:close/>
                </a:path>
              </a:pathLst>
            </a:custGeom>
            <a:gradFill>
              <a:gsLst>
                <a:gs pos="0">
                  <a:srgbClr val="C7E9FF"/>
                </a:gs>
                <a:gs pos="100000">
                  <a:srgbClr val="7D9CC3"/>
                </a:gs>
                <a:gs pos="100000">
                  <a:srgbClr val="C7E9FF">
                    <a:alpha val="0"/>
                  </a:srgbClr>
                </a:gs>
              </a:gsLst>
              <a:lin ang="11019195" scaled="1"/>
            </a:gradFill>
            <a:ln w="1838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8285AB73-4E0A-5046-3063-D73EF31EB52F}"/>
                </a:ext>
              </a:extLst>
            </p:cNvPr>
            <p:cNvSpPr/>
            <p:nvPr/>
          </p:nvSpPr>
          <p:spPr>
            <a:xfrm>
              <a:off x="1622074" y="1880588"/>
              <a:ext cx="9005222" cy="1877904"/>
            </a:xfrm>
            <a:custGeom>
              <a:avLst/>
              <a:gdLst>
                <a:gd name="connsiteX0" fmla="*/ 374819 w 9005222"/>
                <a:gd name="connsiteY0" fmla="*/ 1159849 h 1877904"/>
                <a:gd name="connsiteX1" fmla="*/ 642454 w 9005222"/>
                <a:gd name="connsiteY1" fmla="*/ 1106322 h 1877904"/>
                <a:gd name="connsiteX2" fmla="*/ 135 w 9005222"/>
                <a:gd name="connsiteY2" fmla="*/ 35785 h 1877904"/>
                <a:gd name="connsiteX3" fmla="*/ 339142 w 9005222"/>
                <a:gd name="connsiteY3" fmla="*/ 101 h 1877904"/>
                <a:gd name="connsiteX4" fmla="*/ 1605959 w 9005222"/>
                <a:gd name="connsiteY4" fmla="*/ 1017122 h 1877904"/>
                <a:gd name="connsiteX5" fmla="*/ 7529664 w 9005222"/>
                <a:gd name="connsiteY5" fmla="*/ 749488 h 1877904"/>
                <a:gd name="connsiteX6" fmla="*/ 8279052 w 9005222"/>
                <a:gd name="connsiteY6" fmla="*/ 820857 h 1877904"/>
                <a:gd name="connsiteX7" fmla="*/ 8707270 w 9005222"/>
                <a:gd name="connsiteY7" fmla="*/ 1052814 h 1877904"/>
                <a:gd name="connsiteX8" fmla="*/ 8992742 w 9005222"/>
                <a:gd name="connsiteY8" fmla="*/ 1249075 h 1877904"/>
                <a:gd name="connsiteX9" fmla="*/ 8903532 w 9005222"/>
                <a:gd name="connsiteY9" fmla="*/ 1445337 h 1877904"/>
                <a:gd name="connsiteX10" fmla="*/ 8136305 w 9005222"/>
                <a:gd name="connsiteY10" fmla="*/ 1659437 h 1877904"/>
                <a:gd name="connsiteX11" fmla="*/ 5691865 w 9005222"/>
                <a:gd name="connsiteY11" fmla="*/ 1748648 h 1877904"/>
                <a:gd name="connsiteX12" fmla="*/ 5120901 w 9005222"/>
                <a:gd name="connsiteY12" fmla="*/ 1873544 h 1877904"/>
                <a:gd name="connsiteX13" fmla="*/ 3764872 w 9005222"/>
                <a:gd name="connsiteY13" fmla="*/ 1855702 h 1877904"/>
                <a:gd name="connsiteX14" fmla="*/ 1873612 w 9005222"/>
                <a:gd name="connsiteY14" fmla="*/ 1730806 h 1877904"/>
                <a:gd name="connsiteX15" fmla="*/ 927963 w 9005222"/>
                <a:gd name="connsiteY15" fmla="*/ 1516706 h 1877904"/>
                <a:gd name="connsiteX16" fmla="*/ 410533 w 9005222"/>
                <a:gd name="connsiteY16" fmla="*/ 1338281 h 1877904"/>
                <a:gd name="connsiteX17" fmla="*/ 374849 w 9005222"/>
                <a:gd name="connsiteY17" fmla="*/ 1159857 h 187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005222" h="1877904">
                  <a:moveTo>
                    <a:pt x="374819" y="1159849"/>
                  </a:moveTo>
                  <a:cubicBezTo>
                    <a:pt x="464031" y="1106322"/>
                    <a:pt x="642454" y="1106322"/>
                    <a:pt x="642454" y="1106322"/>
                  </a:cubicBezTo>
                  <a:lnTo>
                    <a:pt x="135" y="35785"/>
                  </a:lnTo>
                  <a:lnTo>
                    <a:pt x="339142" y="101"/>
                  </a:lnTo>
                  <a:lnTo>
                    <a:pt x="1605959" y="1017122"/>
                  </a:lnTo>
                  <a:lnTo>
                    <a:pt x="7529664" y="749488"/>
                  </a:lnTo>
                  <a:cubicBezTo>
                    <a:pt x="7529664" y="749488"/>
                    <a:pt x="8064933" y="767330"/>
                    <a:pt x="8279052" y="820857"/>
                  </a:cubicBezTo>
                  <a:cubicBezTo>
                    <a:pt x="8493170" y="874384"/>
                    <a:pt x="8618059" y="1017118"/>
                    <a:pt x="8707270" y="1052814"/>
                  </a:cubicBezTo>
                  <a:cubicBezTo>
                    <a:pt x="8796481" y="1088509"/>
                    <a:pt x="8974904" y="1142025"/>
                    <a:pt x="8992742" y="1249075"/>
                  </a:cubicBezTo>
                  <a:cubicBezTo>
                    <a:pt x="9010582" y="1356125"/>
                    <a:pt x="9028428" y="1373971"/>
                    <a:pt x="8903532" y="1445337"/>
                  </a:cubicBezTo>
                  <a:cubicBezTo>
                    <a:pt x="8778635" y="1516702"/>
                    <a:pt x="8279052" y="1641598"/>
                    <a:pt x="8136305" y="1659437"/>
                  </a:cubicBezTo>
                  <a:cubicBezTo>
                    <a:pt x="7993560" y="1677276"/>
                    <a:pt x="5781058" y="1712964"/>
                    <a:pt x="5691865" y="1748648"/>
                  </a:cubicBezTo>
                  <a:cubicBezTo>
                    <a:pt x="5602672" y="1784333"/>
                    <a:pt x="5227969" y="1873544"/>
                    <a:pt x="5120901" y="1873544"/>
                  </a:cubicBezTo>
                  <a:cubicBezTo>
                    <a:pt x="5013832" y="1873544"/>
                    <a:pt x="3889779" y="1891387"/>
                    <a:pt x="3764872" y="1855702"/>
                  </a:cubicBezTo>
                  <a:cubicBezTo>
                    <a:pt x="3639965" y="1820017"/>
                    <a:pt x="2051998" y="1766491"/>
                    <a:pt x="1873612" y="1730806"/>
                  </a:cubicBezTo>
                  <a:cubicBezTo>
                    <a:pt x="1695226" y="1695122"/>
                    <a:pt x="1035013" y="1552381"/>
                    <a:pt x="927963" y="1516706"/>
                  </a:cubicBezTo>
                  <a:cubicBezTo>
                    <a:pt x="820913" y="1481031"/>
                    <a:pt x="481906" y="1409652"/>
                    <a:pt x="410533" y="1338281"/>
                  </a:cubicBezTo>
                  <a:cubicBezTo>
                    <a:pt x="339160" y="1266910"/>
                    <a:pt x="374849" y="1159857"/>
                    <a:pt x="374849" y="1159857"/>
                  </a:cubicBezTo>
                  <a:close/>
                </a:path>
              </a:pathLst>
            </a:custGeom>
            <a:gradFill>
              <a:gsLst>
                <a:gs pos="0">
                  <a:srgbClr val="C7E9FF"/>
                </a:gs>
                <a:gs pos="100000">
                  <a:srgbClr val="7D9CC3"/>
                </a:gs>
                <a:gs pos="100000">
                  <a:srgbClr val="C7E9FF">
                    <a:alpha val="0"/>
                  </a:srgbClr>
                </a:gs>
              </a:gsLst>
              <a:lin ang="15743141" scaled="1"/>
            </a:gradFill>
            <a:ln w="1838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415B202D-4BB6-702F-04B3-36321A08875D}"/>
                </a:ext>
              </a:extLst>
            </p:cNvPr>
            <p:cNvSpPr/>
            <p:nvPr/>
          </p:nvSpPr>
          <p:spPr>
            <a:xfrm>
              <a:off x="2654819" y="3408672"/>
              <a:ext cx="7667091" cy="329780"/>
            </a:xfrm>
            <a:custGeom>
              <a:avLst/>
              <a:gdLst>
                <a:gd name="connsiteX0" fmla="*/ 283 w 7667091"/>
                <a:gd name="connsiteY0" fmla="*/ 19842 h 329780"/>
                <a:gd name="connsiteX1" fmla="*/ 938006 w 7667091"/>
                <a:gd name="connsiteY1" fmla="*/ 161962 h 329780"/>
                <a:gd name="connsiteX2" fmla="*/ 3245071 w 7667091"/>
                <a:gd name="connsiteY2" fmla="*/ 187803 h 329780"/>
                <a:gd name="connsiteX3" fmla="*/ 7621047 w 7667091"/>
                <a:gd name="connsiteY3" fmla="*/ 32763 h 329780"/>
                <a:gd name="connsiteX4" fmla="*/ 6981009 w 7667091"/>
                <a:gd name="connsiteY4" fmla="*/ 161962 h 329780"/>
                <a:gd name="connsiteX5" fmla="*/ 4644151 w 7667091"/>
                <a:gd name="connsiteY5" fmla="*/ 239481 h 329780"/>
                <a:gd name="connsiteX6" fmla="*/ 4286919 w 7667091"/>
                <a:gd name="connsiteY6" fmla="*/ 317002 h 329780"/>
                <a:gd name="connsiteX7" fmla="*/ 2813340 w 7667091"/>
                <a:gd name="connsiteY7" fmla="*/ 329922 h 329780"/>
                <a:gd name="connsiteX8" fmla="*/ 2083999 w 7667091"/>
                <a:gd name="connsiteY8" fmla="*/ 278241 h 329780"/>
                <a:gd name="connsiteX9" fmla="*/ 878348 w 7667091"/>
                <a:gd name="connsiteY9" fmla="*/ 226561 h 329780"/>
                <a:gd name="connsiteX10" fmla="*/ 155 w 7667091"/>
                <a:gd name="connsiteY10" fmla="*/ 19835 h 32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67091" h="329780">
                  <a:moveTo>
                    <a:pt x="283" y="19842"/>
                  </a:moveTo>
                  <a:cubicBezTo>
                    <a:pt x="283" y="19842"/>
                    <a:pt x="655199" y="149041"/>
                    <a:pt x="938006" y="161962"/>
                  </a:cubicBezTo>
                  <a:cubicBezTo>
                    <a:pt x="1220812" y="174883"/>
                    <a:pt x="2158534" y="174882"/>
                    <a:pt x="3245071" y="187803"/>
                  </a:cubicBezTo>
                  <a:cubicBezTo>
                    <a:pt x="4331608" y="200723"/>
                    <a:pt x="8127149" y="-96438"/>
                    <a:pt x="7621047" y="32763"/>
                  </a:cubicBezTo>
                  <a:cubicBezTo>
                    <a:pt x="7114946" y="161964"/>
                    <a:pt x="7174513" y="149043"/>
                    <a:pt x="6981009" y="161962"/>
                  </a:cubicBezTo>
                  <a:lnTo>
                    <a:pt x="4644151" y="239481"/>
                  </a:lnTo>
                  <a:cubicBezTo>
                    <a:pt x="4644151" y="239481"/>
                    <a:pt x="4420874" y="304081"/>
                    <a:pt x="4286919" y="317002"/>
                  </a:cubicBezTo>
                  <a:cubicBezTo>
                    <a:pt x="4152964" y="329923"/>
                    <a:pt x="2813340" y="329922"/>
                    <a:pt x="2813340" y="329922"/>
                  </a:cubicBezTo>
                  <a:lnTo>
                    <a:pt x="2083999" y="278241"/>
                  </a:lnTo>
                  <a:cubicBezTo>
                    <a:pt x="2083999" y="278241"/>
                    <a:pt x="1027199" y="252401"/>
                    <a:pt x="878348" y="226561"/>
                  </a:cubicBezTo>
                  <a:cubicBezTo>
                    <a:pt x="729496" y="200721"/>
                    <a:pt x="155" y="19835"/>
                    <a:pt x="155" y="19835"/>
                  </a:cubicBezTo>
                  <a:close/>
                </a:path>
              </a:pathLst>
            </a:custGeom>
            <a:solidFill>
              <a:srgbClr val="000000">
                <a:alpha val="29000"/>
              </a:srgbClr>
            </a:solidFill>
            <a:ln w="183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00E0DF11-7F03-2FA6-F7CE-0DBD2EA6BA01}"/>
                </a:ext>
              </a:extLst>
            </p:cNvPr>
            <p:cNvSpPr/>
            <p:nvPr/>
          </p:nvSpPr>
          <p:spPr>
            <a:xfrm>
              <a:off x="1550646" y="3157917"/>
              <a:ext cx="1358145" cy="506862"/>
            </a:xfrm>
            <a:custGeom>
              <a:avLst/>
              <a:gdLst>
                <a:gd name="connsiteX0" fmla="*/ 677938 w 1358145"/>
                <a:gd name="connsiteY0" fmla="*/ 78777 h 506862"/>
                <a:gd name="connsiteX1" fmla="*/ -76 w 1358145"/>
                <a:gd name="connsiteY1" fmla="*/ 506996 h 506862"/>
                <a:gd name="connsiteX2" fmla="*/ 338931 w 1358145"/>
                <a:gd name="connsiteY2" fmla="*/ 471311 h 506862"/>
                <a:gd name="connsiteX3" fmla="*/ 1266741 w 1358145"/>
                <a:gd name="connsiteY3" fmla="*/ 96627 h 506862"/>
                <a:gd name="connsiteX4" fmla="*/ 1266741 w 1358145"/>
                <a:gd name="connsiteY4" fmla="*/ 7415 h 506862"/>
                <a:gd name="connsiteX5" fmla="*/ 677938 w 1358145"/>
                <a:gd name="connsiteY5" fmla="*/ 78784 h 506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8145" h="506862">
                  <a:moveTo>
                    <a:pt x="677938" y="78777"/>
                  </a:moveTo>
                  <a:lnTo>
                    <a:pt x="-76" y="506996"/>
                  </a:lnTo>
                  <a:lnTo>
                    <a:pt x="338931" y="471311"/>
                  </a:lnTo>
                  <a:cubicBezTo>
                    <a:pt x="338931" y="471311"/>
                    <a:pt x="1248903" y="114465"/>
                    <a:pt x="1266741" y="96627"/>
                  </a:cubicBezTo>
                  <a:cubicBezTo>
                    <a:pt x="1284580" y="78788"/>
                    <a:pt x="1463003" y="43100"/>
                    <a:pt x="1266741" y="7415"/>
                  </a:cubicBezTo>
                  <a:cubicBezTo>
                    <a:pt x="1070480" y="-28269"/>
                    <a:pt x="677938" y="78784"/>
                    <a:pt x="677938" y="78784"/>
                  </a:cubicBezTo>
                  <a:close/>
                </a:path>
              </a:pathLst>
            </a:custGeom>
            <a:gradFill>
              <a:gsLst>
                <a:gs pos="0">
                  <a:srgbClr val="C7E9FF"/>
                </a:gs>
                <a:gs pos="100000">
                  <a:srgbClr val="7D9CC3"/>
                </a:gs>
                <a:gs pos="100000">
                  <a:srgbClr val="C7E9FF">
                    <a:alpha val="0"/>
                  </a:srgbClr>
                </a:gs>
              </a:gsLst>
              <a:lin ang="11592459" scaled="1"/>
            </a:gradFill>
            <a:ln w="1838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DF4D0893-6D92-2D9C-94F4-76174A98AA30}"/>
                </a:ext>
              </a:extLst>
            </p:cNvPr>
            <p:cNvSpPr/>
            <p:nvPr/>
          </p:nvSpPr>
          <p:spPr>
            <a:xfrm>
              <a:off x="5544111" y="4030141"/>
              <a:ext cx="1272083" cy="493272"/>
            </a:xfrm>
            <a:custGeom>
              <a:avLst/>
              <a:gdLst>
                <a:gd name="connsiteX0" fmla="*/ 325418 w 1272083"/>
                <a:gd name="connsiteY0" fmla="*/ 128138 h 493272"/>
                <a:gd name="connsiteX1" fmla="*/ 690889 w 1272083"/>
                <a:gd name="connsiteY1" fmla="*/ 43287 h 493272"/>
                <a:gd name="connsiteX2" fmla="*/ 1201754 w 1272083"/>
                <a:gd name="connsiteY2" fmla="*/ 42134 h 493272"/>
                <a:gd name="connsiteX3" fmla="*/ 1272222 w 1272083"/>
                <a:gd name="connsiteY3" fmla="*/ 253936 h 493272"/>
                <a:gd name="connsiteX4" fmla="*/ 1151685 w 1272083"/>
                <a:gd name="connsiteY4" fmla="*/ 493452 h 493272"/>
                <a:gd name="connsiteX5" fmla="*/ 392679 w 1272083"/>
                <a:gd name="connsiteY5" fmla="*/ 437869 h 493272"/>
                <a:gd name="connsiteX6" fmla="*/ 138 w 1272083"/>
                <a:gd name="connsiteY6" fmla="*/ 366500 h 493272"/>
                <a:gd name="connsiteX7" fmla="*/ 17980 w 1272083"/>
                <a:gd name="connsiteY7" fmla="*/ 205917 h 493272"/>
                <a:gd name="connsiteX8" fmla="*/ 325411 w 1272083"/>
                <a:gd name="connsiteY8" fmla="*/ 128133 h 49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2083" h="493272">
                  <a:moveTo>
                    <a:pt x="325418" y="128138"/>
                  </a:moveTo>
                  <a:cubicBezTo>
                    <a:pt x="372781" y="107089"/>
                    <a:pt x="525045" y="67544"/>
                    <a:pt x="690889" y="43287"/>
                  </a:cubicBezTo>
                  <a:cubicBezTo>
                    <a:pt x="683071" y="50605"/>
                    <a:pt x="1148220" y="-56449"/>
                    <a:pt x="1201754" y="42134"/>
                  </a:cubicBezTo>
                  <a:cubicBezTo>
                    <a:pt x="1255280" y="103882"/>
                    <a:pt x="1264652" y="120571"/>
                    <a:pt x="1272222" y="253936"/>
                  </a:cubicBezTo>
                  <a:cubicBezTo>
                    <a:pt x="1258739" y="345203"/>
                    <a:pt x="1239745" y="477673"/>
                    <a:pt x="1151685" y="493452"/>
                  </a:cubicBezTo>
                  <a:cubicBezTo>
                    <a:pt x="1026788" y="493452"/>
                    <a:pt x="678152" y="491396"/>
                    <a:pt x="392679" y="437869"/>
                  </a:cubicBezTo>
                  <a:cubicBezTo>
                    <a:pt x="107206" y="384340"/>
                    <a:pt x="138" y="366500"/>
                    <a:pt x="138" y="366500"/>
                  </a:cubicBezTo>
                  <a:lnTo>
                    <a:pt x="17980" y="205917"/>
                  </a:lnTo>
                  <a:lnTo>
                    <a:pt x="325411" y="128133"/>
                  </a:lnTo>
                  <a:close/>
                </a:path>
              </a:pathLst>
            </a:custGeom>
            <a:gradFill>
              <a:gsLst>
                <a:gs pos="0">
                  <a:srgbClr val="C7E9FF"/>
                </a:gs>
                <a:gs pos="100000">
                  <a:srgbClr val="7D9CC3"/>
                </a:gs>
                <a:gs pos="100000">
                  <a:srgbClr val="C7E9FF">
                    <a:alpha val="0"/>
                  </a:srgbClr>
                </a:gs>
              </a:gsLst>
              <a:lin ang="4605632" scaled="1"/>
            </a:gradFill>
            <a:ln w="1838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5C4FCA2F-F84B-87EB-9232-C5BF07E54A1E}"/>
                </a:ext>
              </a:extLst>
            </p:cNvPr>
            <p:cNvSpPr/>
            <p:nvPr/>
          </p:nvSpPr>
          <p:spPr>
            <a:xfrm>
              <a:off x="3549012" y="3506190"/>
              <a:ext cx="3302908" cy="1949612"/>
            </a:xfrm>
            <a:custGeom>
              <a:avLst/>
              <a:gdLst>
                <a:gd name="connsiteX0" fmla="*/ 2051966 w 3302908"/>
                <a:gd name="connsiteY0" fmla="*/ 176711 h 1949612"/>
                <a:gd name="connsiteX1" fmla="*/ 1730798 w 3302908"/>
                <a:gd name="connsiteY1" fmla="*/ 587091 h 1949612"/>
                <a:gd name="connsiteX2" fmla="*/ 85 w 3302908"/>
                <a:gd name="connsiteY2" fmla="*/ 1889585 h 1949612"/>
                <a:gd name="connsiteX3" fmla="*/ 232042 w 3302908"/>
                <a:gd name="connsiteY3" fmla="*/ 1925270 h 1949612"/>
                <a:gd name="connsiteX4" fmla="*/ 2444581 w 3302908"/>
                <a:gd name="connsiteY4" fmla="*/ 658453 h 1949612"/>
                <a:gd name="connsiteX5" fmla="*/ 3247484 w 3302908"/>
                <a:gd name="connsiteY5" fmla="*/ 123184 h 1949612"/>
                <a:gd name="connsiteX6" fmla="*/ 3247484 w 3302908"/>
                <a:gd name="connsiteY6" fmla="*/ 33973 h 1949612"/>
                <a:gd name="connsiteX7" fmla="*/ 2623004 w 3302908"/>
                <a:gd name="connsiteY7" fmla="*/ 33973 h 1949612"/>
                <a:gd name="connsiteX8" fmla="*/ 2052040 w 3302908"/>
                <a:gd name="connsiteY8" fmla="*/ 176711 h 194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02908" h="1949612">
                  <a:moveTo>
                    <a:pt x="2051966" y="176711"/>
                  </a:moveTo>
                  <a:cubicBezTo>
                    <a:pt x="1909228" y="390811"/>
                    <a:pt x="1730798" y="587091"/>
                    <a:pt x="1730798" y="587091"/>
                  </a:cubicBezTo>
                  <a:lnTo>
                    <a:pt x="85" y="1889585"/>
                  </a:lnTo>
                  <a:cubicBezTo>
                    <a:pt x="85" y="1889585"/>
                    <a:pt x="53612" y="1996639"/>
                    <a:pt x="232042" y="1925270"/>
                  </a:cubicBezTo>
                  <a:cubicBezTo>
                    <a:pt x="410472" y="1853901"/>
                    <a:pt x="2444581" y="658453"/>
                    <a:pt x="2444581" y="658453"/>
                  </a:cubicBezTo>
                  <a:lnTo>
                    <a:pt x="3247484" y="123184"/>
                  </a:lnTo>
                  <a:cubicBezTo>
                    <a:pt x="3247484" y="123184"/>
                    <a:pt x="3372380" y="87500"/>
                    <a:pt x="3247484" y="33973"/>
                  </a:cubicBezTo>
                  <a:cubicBezTo>
                    <a:pt x="3122588" y="-19554"/>
                    <a:pt x="2872800" y="-1712"/>
                    <a:pt x="2623004" y="33973"/>
                  </a:cubicBezTo>
                  <a:cubicBezTo>
                    <a:pt x="2373209" y="69657"/>
                    <a:pt x="2052040" y="176711"/>
                    <a:pt x="2052040" y="176711"/>
                  </a:cubicBezTo>
                  <a:close/>
                </a:path>
              </a:pathLst>
            </a:custGeom>
            <a:gradFill>
              <a:gsLst>
                <a:gs pos="0">
                  <a:srgbClr val="C7E9FF"/>
                </a:gs>
                <a:gs pos="100000">
                  <a:srgbClr val="7D9CC3"/>
                </a:gs>
                <a:gs pos="100000">
                  <a:srgbClr val="C7E9FF">
                    <a:alpha val="0"/>
                  </a:srgbClr>
                </a:gs>
              </a:gsLst>
              <a:lin ang="11755028" scaled="1"/>
            </a:gradFill>
            <a:ln w="1838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F042BE1A-D32A-8873-6329-5660BCEBCB2D}"/>
                </a:ext>
              </a:extLst>
            </p:cNvPr>
            <p:cNvSpPr/>
            <p:nvPr/>
          </p:nvSpPr>
          <p:spPr>
            <a:xfrm>
              <a:off x="3566740" y="3272419"/>
              <a:ext cx="1587967" cy="17842"/>
            </a:xfrm>
            <a:custGeom>
              <a:avLst/>
              <a:gdLst>
                <a:gd name="connsiteX0" fmla="*/ 39 w 1587967"/>
                <a:gd name="connsiteY0" fmla="*/ 17968 h 17842"/>
                <a:gd name="connsiteX1" fmla="*/ 1588006 w 1587967"/>
                <a:gd name="connsiteY1" fmla="*/ 126 h 1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7967" h="17842">
                  <a:moveTo>
                    <a:pt x="39" y="17968"/>
                  </a:moveTo>
                  <a:lnTo>
                    <a:pt x="1588006" y="126"/>
                  </a:lnTo>
                </a:path>
              </a:pathLst>
            </a:custGeom>
            <a:noFill/>
            <a:ln w="79074" cap="flat">
              <a:solidFill>
                <a:srgbClr val="000000"/>
              </a:solidFill>
              <a:prstDash val="sysDot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3BD9DA8F-FD70-C8E9-29AE-A31E90DD2B22}"/>
                </a:ext>
              </a:extLst>
            </p:cNvPr>
            <p:cNvSpPr/>
            <p:nvPr/>
          </p:nvSpPr>
          <p:spPr>
            <a:xfrm>
              <a:off x="5547377" y="3236558"/>
              <a:ext cx="1819924" cy="17842"/>
            </a:xfrm>
            <a:custGeom>
              <a:avLst/>
              <a:gdLst>
                <a:gd name="connsiteX0" fmla="*/ 153 w 1819924"/>
                <a:gd name="connsiteY0" fmla="*/ 17966 h 17842"/>
                <a:gd name="connsiteX1" fmla="*/ 1820078 w 1819924"/>
                <a:gd name="connsiteY1" fmla="*/ 124 h 1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9924" h="17842">
                  <a:moveTo>
                    <a:pt x="153" y="17966"/>
                  </a:moveTo>
                  <a:lnTo>
                    <a:pt x="1820078" y="124"/>
                  </a:lnTo>
                </a:path>
              </a:pathLst>
            </a:custGeom>
            <a:noFill/>
            <a:ln w="82751" cap="flat">
              <a:solidFill>
                <a:srgbClr val="000000"/>
              </a:solidFill>
              <a:prstDash val="sysDot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D4E547EC-DDAE-8C30-5631-BE4A9E1ACACE}"/>
                </a:ext>
              </a:extLst>
            </p:cNvPr>
            <p:cNvSpPr/>
            <p:nvPr/>
          </p:nvSpPr>
          <p:spPr>
            <a:xfrm>
              <a:off x="7813248" y="3183042"/>
              <a:ext cx="1409544" cy="17842"/>
            </a:xfrm>
            <a:custGeom>
              <a:avLst/>
              <a:gdLst>
                <a:gd name="connsiteX0" fmla="*/ 264 w 1409544"/>
                <a:gd name="connsiteY0" fmla="*/ 17963 h 17842"/>
                <a:gd name="connsiteX1" fmla="*/ 1409809 w 1409544"/>
                <a:gd name="connsiteY1" fmla="*/ 121 h 1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9544" h="17842">
                  <a:moveTo>
                    <a:pt x="264" y="17963"/>
                  </a:moveTo>
                  <a:lnTo>
                    <a:pt x="1409809" y="121"/>
                  </a:lnTo>
                </a:path>
              </a:pathLst>
            </a:custGeom>
            <a:noFill/>
            <a:ln w="90107" cap="flat">
              <a:solidFill>
                <a:srgbClr val="000000"/>
              </a:solidFill>
              <a:prstDash val="sysDot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4F8C3FF2-D24D-07B7-FCA7-863B0FB99F18}"/>
                </a:ext>
              </a:extLst>
            </p:cNvPr>
            <p:cNvSpPr/>
            <p:nvPr/>
          </p:nvSpPr>
          <p:spPr>
            <a:xfrm>
              <a:off x="3170450" y="3126593"/>
              <a:ext cx="176680" cy="244211"/>
            </a:xfrm>
            <a:custGeom>
              <a:avLst/>
              <a:gdLst>
                <a:gd name="connsiteX0" fmla="*/ 21659 w 176680"/>
                <a:gd name="connsiteY0" fmla="*/ 230549 h 244211"/>
                <a:gd name="connsiteX1" fmla="*/ 1623 w 176680"/>
                <a:gd name="connsiteY1" fmla="*/ 138379 h 244211"/>
                <a:gd name="connsiteX2" fmla="*/ 14218 w 176680"/>
                <a:gd name="connsiteY2" fmla="*/ 124 h 244211"/>
                <a:gd name="connsiteX3" fmla="*/ 153999 w 176680"/>
                <a:gd name="connsiteY3" fmla="*/ 6803 h 244211"/>
                <a:gd name="connsiteX4" fmla="*/ 146557 w 176680"/>
                <a:gd name="connsiteY4" fmla="*/ 110136 h 244211"/>
                <a:gd name="connsiteX5" fmla="*/ 176660 w 176680"/>
                <a:gd name="connsiteY5" fmla="*/ 244336 h 244211"/>
                <a:gd name="connsiteX6" fmla="*/ 21661 w 176680"/>
                <a:gd name="connsiteY6" fmla="*/ 230549 h 244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680" h="244211">
                  <a:moveTo>
                    <a:pt x="21659" y="230549"/>
                  </a:moveTo>
                  <a:cubicBezTo>
                    <a:pt x="8635" y="171010"/>
                    <a:pt x="19465" y="245434"/>
                    <a:pt x="1623" y="138379"/>
                  </a:cubicBezTo>
                  <a:cubicBezTo>
                    <a:pt x="-3195" y="66675"/>
                    <a:pt x="3054" y="48498"/>
                    <a:pt x="14218" y="124"/>
                  </a:cubicBezTo>
                  <a:lnTo>
                    <a:pt x="153999" y="6803"/>
                  </a:lnTo>
                  <a:cubicBezTo>
                    <a:pt x="153999" y="6803"/>
                    <a:pt x="146557" y="20924"/>
                    <a:pt x="146557" y="110136"/>
                  </a:cubicBezTo>
                  <a:cubicBezTo>
                    <a:pt x="146557" y="199348"/>
                    <a:pt x="163636" y="203403"/>
                    <a:pt x="176660" y="244336"/>
                  </a:cubicBezTo>
                  <a:lnTo>
                    <a:pt x="21661" y="230549"/>
                  </a:lnTo>
                  <a:close/>
                </a:path>
              </a:pathLst>
            </a:custGeom>
            <a:noFill/>
            <a:ln w="18389" cap="flat">
              <a:solidFill>
                <a:srgbClr val="000000">
                  <a:alpha val="47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55FFF1E9-2611-3A4C-01C8-CF77A256B8D2}"/>
                </a:ext>
              </a:extLst>
            </p:cNvPr>
            <p:cNvSpPr/>
            <p:nvPr/>
          </p:nvSpPr>
          <p:spPr>
            <a:xfrm>
              <a:off x="5245575" y="3096943"/>
              <a:ext cx="237024" cy="334950"/>
            </a:xfrm>
            <a:custGeom>
              <a:avLst/>
              <a:gdLst>
                <a:gd name="connsiteX0" fmla="*/ 48294 w 237024"/>
                <a:gd name="connsiteY0" fmla="*/ 334313 h 334950"/>
                <a:gd name="connsiteX1" fmla="*/ 5929 w 237024"/>
                <a:gd name="connsiteY1" fmla="*/ 180744 h 334950"/>
                <a:gd name="connsiteX2" fmla="*/ 21912 w 237024"/>
                <a:gd name="connsiteY2" fmla="*/ 4609 h 334950"/>
                <a:gd name="connsiteX3" fmla="*/ 195518 w 237024"/>
                <a:gd name="connsiteY3" fmla="*/ 125 h 334950"/>
                <a:gd name="connsiteX4" fmla="*/ 191797 w 237024"/>
                <a:gd name="connsiteY4" fmla="*/ 179313 h 334950"/>
                <a:gd name="connsiteX5" fmla="*/ 237118 w 237024"/>
                <a:gd name="connsiteY5" fmla="*/ 335075 h 334950"/>
                <a:gd name="connsiteX6" fmla="*/ 48286 w 237024"/>
                <a:gd name="connsiteY6" fmla="*/ 334312 h 3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024" h="334950">
                  <a:moveTo>
                    <a:pt x="48294" y="334313"/>
                  </a:moveTo>
                  <a:cubicBezTo>
                    <a:pt x="48294" y="334313"/>
                    <a:pt x="23772" y="305640"/>
                    <a:pt x="5929" y="180744"/>
                  </a:cubicBezTo>
                  <a:cubicBezTo>
                    <a:pt x="-11913" y="55848"/>
                    <a:pt x="16330" y="12052"/>
                    <a:pt x="21912" y="4609"/>
                  </a:cubicBezTo>
                  <a:lnTo>
                    <a:pt x="195518" y="125"/>
                  </a:lnTo>
                  <a:cubicBezTo>
                    <a:pt x="195518" y="125"/>
                    <a:pt x="177675" y="86044"/>
                    <a:pt x="191797" y="179313"/>
                  </a:cubicBezTo>
                  <a:cubicBezTo>
                    <a:pt x="202197" y="248392"/>
                    <a:pt x="225955" y="310888"/>
                    <a:pt x="237118" y="335075"/>
                  </a:cubicBezTo>
                  <a:lnTo>
                    <a:pt x="48286" y="334312"/>
                  </a:lnTo>
                  <a:close/>
                </a:path>
              </a:pathLst>
            </a:custGeom>
            <a:noFill/>
            <a:ln w="18389" cap="flat">
              <a:solidFill>
                <a:srgbClr val="000000">
                  <a:alpha val="47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253CD8EE-D169-8362-DDA3-B76E2C5E482C}"/>
                </a:ext>
              </a:extLst>
            </p:cNvPr>
            <p:cNvSpPr/>
            <p:nvPr/>
          </p:nvSpPr>
          <p:spPr>
            <a:xfrm>
              <a:off x="7453511" y="3060144"/>
              <a:ext cx="234906" cy="354995"/>
            </a:xfrm>
            <a:custGeom>
              <a:avLst/>
              <a:gdLst>
                <a:gd name="connsiteX0" fmla="*/ 38855 w 234906"/>
                <a:gd name="connsiteY0" fmla="*/ 355111 h 354995"/>
                <a:gd name="connsiteX1" fmla="*/ 213 w 234906"/>
                <a:gd name="connsiteY1" fmla="*/ 175923 h 354995"/>
                <a:gd name="connsiteX2" fmla="*/ 16195 w 234906"/>
                <a:gd name="connsiteY2" fmla="*/ 1984 h 354995"/>
                <a:gd name="connsiteX3" fmla="*/ 205781 w 234906"/>
                <a:gd name="connsiteY3" fmla="*/ 123 h 354995"/>
                <a:gd name="connsiteX4" fmla="*/ 196478 w 234906"/>
                <a:gd name="connsiteY4" fmla="*/ 164761 h 354995"/>
                <a:gd name="connsiteX5" fmla="*/ 235120 w 234906"/>
                <a:gd name="connsiteY5" fmla="*/ 350301 h 354995"/>
                <a:gd name="connsiteX6" fmla="*/ 38858 w 234906"/>
                <a:gd name="connsiteY6" fmla="*/ 355119 h 35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906" h="354995">
                  <a:moveTo>
                    <a:pt x="38855" y="355111"/>
                  </a:moveTo>
                  <a:cubicBezTo>
                    <a:pt x="38855" y="355111"/>
                    <a:pt x="213" y="265136"/>
                    <a:pt x="213" y="175923"/>
                  </a:cubicBezTo>
                  <a:cubicBezTo>
                    <a:pt x="213" y="86710"/>
                    <a:pt x="16195" y="1984"/>
                    <a:pt x="16195" y="1984"/>
                  </a:cubicBezTo>
                  <a:lnTo>
                    <a:pt x="205781" y="123"/>
                  </a:lnTo>
                  <a:cubicBezTo>
                    <a:pt x="202059" y="28032"/>
                    <a:pt x="196478" y="93390"/>
                    <a:pt x="196478" y="164761"/>
                  </a:cubicBezTo>
                  <a:cubicBezTo>
                    <a:pt x="196478" y="236132"/>
                    <a:pt x="235120" y="350301"/>
                    <a:pt x="235120" y="350301"/>
                  </a:cubicBezTo>
                  <a:lnTo>
                    <a:pt x="38858" y="355119"/>
                  </a:lnTo>
                  <a:close/>
                </a:path>
              </a:pathLst>
            </a:custGeom>
            <a:noFill/>
            <a:ln w="18389" cap="flat">
              <a:solidFill>
                <a:srgbClr val="000000">
                  <a:alpha val="47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D8F47B87-24E3-822D-7C65-4E4D3ABD191D}"/>
                </a:ext>
              </a:extLst>
            </p:cNvPr>
            <p:cNvSpPr/>
            <p:nvPr/>
          </p:nvSpPr>
          <p:spPr>
            <a:xfrm>
              <a:off x="9356147" y="2958527"/>
              <a:ext cx="231793" cy="420887"/>
            </a:xfrm>
            <a:custGeom>
              <a:avLst/>
              <a:gdLst>
                <a:gd name="connsiteX0" fmla="*/ 43582 w 231793"/>
                <a:gd name="connsiteY0" fmla="*/ 420127 h 420887"/>
                <a:gd name="connsiteX1" fmla="*/ 1218 w 231793"/>
                <a:gd name="connsiteY1" fmla="*/ 228353 h 420887"/>
                <a:gd name="connsiteX2" fmla="*/ 9757 w 231793"/>
                <a:gd name="connsiteY2" fmla="*/ 10520 h 420887"/>
                <a:gd name="connsiteX3" fmla="*/ 190041 w 231793"/>
                <a:gd name="connsiteY3" fmla="*/ 120 h 420887"/>
                <a:gd name="connsiteX4" fmla="*/ 208647 w 231793"/>
                <a:gd name="connsiteY4" fmla="*/ 214220 h 420887"/>
                <a:gd name="connsiteX5" fmla="*/ 223865 w 231793"/>
                <a:gd name="connsiteY5" fmla="*/ 420890 h 420887"/>
                <a:gd name="connsiteX6" fmla="*/ 43581 w 231793"/>
                <a:gd name="connsiteY6" fmla="*/ 420127 h 420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793" h="420887">
                  <a:moveTo>
                    <a:pt x="43582" y="420127"/>
                  </a:moveTo>
                  <a:cubicBezTo>
                    <a:pt x="43582" y="420127"/>
                    <a:pt x="16436" y="364405"/>
                    <a:pt x="1218" y="228353"/>
                  </a:cubicBezTo>
                  <a:cubicBezTo>
                    <a:pt x="-977" y="103457"/>
                    <a:pt x="454" y="12377"/>
                    <a:pt x="9757" y="10520"/>
                  </a:cubicBezTo>
                  <a:lnTo>
                    <a:pt x="190041" y="120"/>
                  </a:lnTo>
                  <a:cubicBezTo>
                    <a:pt x="201205" y="42912"/>
                    <a:pt x="190805" y="89331"/>
                    <a:pt x="208647" y="214220"/>
                  </a:cubicBezTo>
                  <a:cubicBezTo>
                    <a:pt x="211605" y="339116"/>
                    <a:pt x="248053" y="424605"/>
                    <a:pt x="223865" y="420890"/>
                  </a:cubicBezTo>
                  <a:lnTo>
                    <a:pt x="43581" y="420127"/>
                  </a:lnTo>
                  <a:close/>
                </a:path>
              </a:pathLst>
            </a:custGeom>
            <a:noFill/>
            <a:ln w="18389" cap="flat">
              <a:solidFill>
                <a:srgbClr val="000000">
                  <a:alpha val="47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DB4ED6FB-DD67-DD48-1BCA-30632E6F0860}"/>
                </a:ext>
              </a:extLst>
            </p:cNvPr>
            <p:cNvSpPr/>
            <p:nvPr/>
          </p:nvSpPr>
          <p:spPr>
            <a:xfrm>
              <a:off x="9793886" y="2835403"/>
              <a:ext cx="510462" cy="352806"/>
            </a:xfrm>
            <a:custGeom>
              <a:avLst/>
              <a:gdLst>
                <a:gd name="connsiteX0" fmla="*/ 347 w 510462"/>
                <a:gd name="connsiteY0" fmla="*/ 173782 h 352806"/>
                <a:gd name="connsiteX1" fmla="*/ 5609 w 510462"/>
                <a:gd name="connsiteY1" fmla="*/ 352707 h 352806"/>
                <a:gd name="connsiteX2" fmla="*/ 200326 w 510462"/>
                <a:gd name="connsiteY2" fmla="*/ 315869 h 352806"/>
                <a:gd name="connsiteX3" fmla="*/ 510810 w 510462"/>
                <a:gd name="connsiteY3" fmla="*/ 94836 h 352806"/>
                <a:gd name="connsiteX4" fmla="*/ 368723 w 510462"/>
                <a:gd name="connsiteY4" fmla="*/ 111 h 352806"/>
                <a:gd name="connsiteX5" fmla="*/ 310835 w 510462"/>
                <a:gd name="connsiteY5" fmla="*/ 73786 h 352806"/>
                <a:gd name="connsiteX6" fmla="*/ 352 w 510462"/>
                <a:gd name="connsiteY6" fmla="*/ 173774 h 352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0462" h="352806">
                  <a:moveTo>
                    <a:pt x="347" y="173782"/>
                  </a:moveTo>
                  <a:lnTo>
                    <a:pt x="5609" y="352707"/>
                  </a:lnTo>
                  <a:cubicBezTo>
                    <a:pt x="5609" y="352707"/>
                    <a:pt x="68760" y="357969"/>
                    <a:pt x="200326" y="315869"/>
                  </a:cubicBezTo>
                  <a:cubicBezTo>
                    <a:pt x="331893" y="273769"/>
                    <a:pt x="510810" y="105374"/>
                    <a:pt x="510810" y="94836"/>
                  </a:cubicBezTo>
                  <a:cubicBezTo>
                    <a:pt x="510810" y="84298"/>
                    <a:pt x="368723" y="111"/>
                    <a:pt x="368723" y="111"/>
                  </a:cubicBezTo>
                  <a:cubicBezTo>
                    <a:pt x="368723" y="111"/>
                    <a:pt x="379247" y="31685"/>
                    <a:pt x="310835" y="73786"/>
                  </a:cubicBezTo>
                  <a:cubicBezTo>
                    <a:pt x="242423" y="115887"/>
                    <a:pt x="352" y="173774"/>
                    <a:pt x="352" y="173774"/>
                  </a:cubicBezTo>
                  <a:close/>
                </a:path>
              </a:pathLst>
            </a:custGeom>
            <a:solidFill>
              <a:srgbClr val="000000">
                <a:alpha val="26000"/>
              </a:srgbClr>
            </a:solidFill>
            <a:ln w="1838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305595FB-015E-A604-3D8C-B460D69C544D}"/>
                </a:ext>
              </a:extLst>
            </p:cNvPr>
            <p:cNvSpPr/>
            <p:nvPr/>
          </p:nvSpPr>
          <p:spPr>
            <a:xfrm>
              <a:off x="6636636" y="4074047"/>
              <a:ext cx="157875" cy="413803"/>
            </a:xfrm>
            <a:custGeom>
              <a:avLst/>
              <a:gdLst>
                <a:gd name="connsiteX0" fmla="*/ 68579 w 157875"/>
                <a:gd name="connsiteY0" fmla="*/ 413971 h 413803"/>
                <a:gd name="connsiteX1" fmla="*/ 167 w 157875"/>
                <a:gd name="connsiteY1" fmla="*/ 229792 h 413803"/>
                <a:gd name="connsiteX2" fmla="*/ 42266 w 157875"/>
                <a:gd name="connsiteY2" fmla="*/ 19297 h 413803"/>
                <a:gd name="connsiteX3" fmla="*/ 105417 w 157875"/>
                <a:gd name="connsiteY3" fmla="*/ 24559 h 413803"/>
                <a:gd name="connsiteX4" fmla="*/ 158043 w 157875"/>
                <a:gd name="connsiteY4" fmla="*/ 171910 h 413803"/>
                <a:gd name="connsiteX5" fmla="*/ 131729 w 157875"/>
                <a:gd name="connsiteY5" fmla="*/ 335046 h 413803"/>
                <a:gd name="connsiteX6" fmla="*/ 68579 w 157875"/>
                <a:gd name="connsiteY6" fmla="*/ 413983 h 41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875" h="413803">
                  <a:moveTo>
                    <a:pt x="68579" y="413971"/>
                  </a:moveTo>
                  <a:cubicBezTo>
                    <a:pt x="167" y="350821"/>
                    <a:pt x="167" y="303458"/>
                    <a:pt x="167" y="229792"/>
                  </a:cubicBezTo>
                  <a:cubicBezTo>
                    <a:pt x="167" y="156126"/>
                    <a:pt x="5429" y="40335"/>
                    <a:pt x="42266" y="19297"/>
                  </a:cubicBezTo>
                  <a:cubicBezTo>
                    <a:pt x="79102" y="-1742"/>
                    <a:pt x="68579" y="-12278"/>
                    <a:pt x="105417" y="24559"/>
                  </a:cubicBezTo>
                  <a:cubicBezTo>
                    <a:pt x="142254" y="61396"/>
                    <a:pt x="158043" y="129809"/>
                    <a:pt x="158043" y="171910"/>
                  </a:cubicBezTo>
                  <a:cubicBezTo>
                    <a:pt x="158043" y="214011"/>
                    <a:pt x="152780" y="287684"/>
                    <a:pt x="131729" y="335046"/>
                  </a:cubicBezTo>
                  <a:cubicBezTo>
                    <a:pt x="110679" y="382409"/>
                    <a:pt x="89631" y="413983"/>
                    <a:pt x="68579" y="413983"/>
                  </a:cubicBezTo>
                  <a:close/>
                </a:path>
              </a:pathLst>
            </a:custGeom>
            <a:solidFill>
              <a:srgbClr val="000000">
                <a:alpha val="68000"/>
              </a:srgbClr>
            </a:solidFill>
            <a:ln w="1838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7972856C-ACA6-063D-DFBA-981F7A5F8218}"/>
                </a:ext>
              </a:extLst>
            </p:cNvPr>
            <p:cNvSpPr/>
            <p:nvPr/>
          </p:nvSpPr>
          <p:spPr>
            <a:xfrm>
              <a:off x="2059654" y="2547808"/>
              <a:ext cx="1101469" cy="416777"/>
            </a:xfrm>
            <a:custGeom>
              <a:avLst/>
              <a:gdLst>
                <a:gd name="connsiteX0" fmla="*/ 238099 w 1101469"/>
                <a:gd name="connsiteY0" fmla="*/ 416858 h 416777"/>
                <a:gd name="connsiteX1" fmla="*/ -55 w 1101469"/>
                <a:gd name="connsiteY1" fmla="*/ 97 h 416777"/>
                <a:gd name="connsiteX2" fmla="*/ 312525 w 1101469"/>
                <a:gd name="connsiteY2" fmla="*/ 342451 h 416777"/>
                <a:gd name="connsiteX3" fmla="*/ 1101414 w 1101469"/>
                <a:gd name="connsiteY3" fmla="*/ 357336 h 416777"/>
                <a:gd name="connsiteX4" fmla="*/ 238118 w 1101469"/>
                <a:gd name="connsiteY4" fmla="*/ 416874 h 41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1469" h="416777">
                  <a:moveTo>
                    <a:pt x="238099" y="416858"/>
                  </a:moveTo>
                  <a:lnTo>
                    <a:pt x="-55" y="97"/>
                  </a:lnTo>
                  <a:cubicBezTo>
                    <a:pt x="-55" y="97"/>
                    <a:pt x="193447" y="297781"/>
                    <a:pt x="312525" y="342451"/>
                  </a:cubicBezTo>
                  <a:cubicBezTo>
                    <a:pt x="431602" y="387121"/>
                    <a:pt x="1101414" y="357336"/>
                    <a:pt x="1101414" y="357336"/>
                  </a:cubicBezTo>
                  <a:lnTo>
                    <a:pt x="238118" y="416874"/>
                  </a:lnTo>
                  <a:close/>
                </a:path>
              </a:pathLst>
            </a:custGeom>
            <a:solidFill>
              <a:srgbClr val="000000">
                <a:alpha val="29000"/>
              </a:srgbClr>
            </a:solidFill>
            <a:ln w="183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FB7B60C5-7187-5031-9E4C-08FB31438E4E}"/>
                </a:ext>
              </a:extLst>
            </p:cNvPr>
            <p:cNvSpPr/>
            <p:nvPr/>
          </p:nvSpPr>
          <p:spPr>
            <a:xfrm>
              <a:off x="3686890" y="3604552"/>
              <a:ext cx="2927346" cy="1771263"/>
            </a:xfrm>
            <a:custGeom>
              <a:avLst/>
              <a:gdLst>
                <a:gd name="connsiteX0" fmla="*/ 2927392 w 2927346"/>
                <a:gd name="connsiteY0" fmla="*/ 191 h 1771263"/>
                <a:gd name="connsiteX1" fmla="*/ 1349631 w 2927346"/>
                <a:gd name="connsiteY1" fmla="*/ 1012339 h 1771263"/>
                <a:gd name="connsiteX2" fmla="*/ 39781 w 2927346"/>
                <a:gd name="connsiteY2" fmla="*/ 1771455 h 1771263"/>
                <a:gd name="connsiteX3" fmla="*/ 39781 w 2927346"/>
                <a:gd name="connsiteY3" fmla="*/ 1697033 h 1771263"/>
                <a:gd name="connsiteX4" fmla="*/ 2927429 w 2927346"/>
                <a:gd name="connsiteY4" fmla="*/ 195 h 177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7346" h="1771263">
                  <a:moveTo>
                    <a:pt x="2927392" y="191"/>
                  </a:moveTo>
                  <a:cubicBezTo>
                    <a:pt x="2927392" y="191"/>
                    <a:pt x="2391553" y="402075"/>
                    <a:pt x="1349631" y="1012339"/>
                  </a:cubicBezTo>
                  <a:cubicBezTo>
                    <a:pt x="307709" y="1622603"/>
                    <a:pt x="129103" y="1771455"/>
                    <a:pt x="39781" y="1771455"/>
                  </a:cubicBezTo>
                  <a:cubicBezTo>
                    <a:pt x="-49541" y="1771455"/>
                    <a:pt x="39781" y="1697033"/>
                    <a:pt x="39781" y="1697033"/>
                  </a:cubicBezTo>
                  <a:cubicBezTo>
                    <a:pt x="39781" y="1697033"/>
                    <a:pt x="2153380" y="476504"/>
                    <a:pt x="2927429" y="195"/>
                  </a:cubicBezTo>
                  <a:close/>
                </a:path>
              </a:pathLst>
            </a:custGeom>
            <a:solidFill>
              <a:srgbClr val="000000">
                <a:alpha val="29000"/>
              </a:srgbClr>
            </a:solidFill>
            <a:ln w="183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B65025A1-0DDF-B7E6-5948-89FDB4079394}"/>
                </a:ext>
              </a:extLst>
            </p:cNvPr>
            <p:cNvSpPr/>
            <p:nvPr/>
          </p:nvSpPr>
          <p:spPr>
            <a:xfrm>
              <a:off x="6278962" y="1825473"/>
              <a:ext cx="565612" cy="938665"/>
            </a:xfrm>
            <a:custGeom>
              <a:avLst/>
              <a:gdLst>
                <a:gd name="connsiteX0" fmla="*/ 253191 w 565612"/>
                <a:gd name="connsiteY0" fmla="*/ 72 h 938665"/>
                <a:gd name="connsiteX1" fmla="*/ 565771 w 565612"/>
                <a:gd name="connsiteY1" fmla="*/ 908039 h 938665"/>
                <a:gd name="connsiteX2" fmla="*/ 159 w 565612"/>
                <a:gd name="connsiteY2" fmla="*/ 937807 h 938665"/>
                <a:gd name="connsiteX3" fmla="*/ 387164 w 565612"/>
                <a:gd name="connsiteY3" fmla="*/ 863385 h 938665"/>
                <a:gd name="connsiteX4" fmla="*/ 253204 w 565612"/>
                <a:gd name="connsiteY4" fmla="*/ 89 h 938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612" h="938665">
                  <a:moveTo>
                    <a:pt x="253191" y="72"/>
                  </a:moveTo>
                  <a:lnTo>
                    <a:pt x="565771" y="908039"/>
                  </a:lnTo>
                  <a:lnTo>
                    <a:pt x="159" y="937807"/>
                  </a:lnTo>
                  <a:cubicBezTo>
                    <a:pt x="159" y="937807"/>
                    <a:pt x="104351" y="952692"/>
                    <a:pt x="387164" y="863385"/>
                  </a:cubicBezTo>
                  <a:cubicBezTo>
                    <a:pt x="669978" y="774079"/>
                    <a:pt x="253204" y="89"/>
                    <a:pt x="253204" y="89"/>
                  </a:cubicBezTo>
                  <a:close/>
                </a:path>
              </a:pathLst>
            </a:custGeom>
            <a:solidFill>
              <a:srgbClr val="000000">
                <a:alpha val="29000"/>
              </a:srgbClr>
            </a:solidFill>
            <a:ln w="183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D5B58AC2-01A5-6C0D-F180-4B722E1E4A5E}"/>
                </a:ext>
              </a:extLst>
            </p:cNvPr>
            <p:cNvSpPr/>
            <p:nvPr/>
          </p:nvSpPr>
          <p:spPr>
            <a:xfrm>
              <a:off x="5643373" y="4059977"/>
              <a:ext cx="1027597" cy="445265"/>
            </a:xfrm>
            <a:custGeom>
              <a:avLst/>
              <a:gdLst>
                <a:gd name="connsiteX0" fmla="*/ 138 w 1027597"/>
                <a:gd name="connsiteY0" fmla="*/ 331309 h 445265"/>
                <a:gd name="connsiteX1" fmla="*/ 1027734 w 1027597"/>
                <a:gd name="connsiteY1" fmla="*/ 441511 h 445265"/>
                <a:gd name="connsiteX2" fmla="*/ 965847 w 1027597"/>
                <a:gd name="connsiteY2" fmla="*/ 235190 h 445265"/>
                <a:gd name="connsiteX3" fmla="*/ 1015198 w 1027597"/>
                <a:gd name="connsiteY3" fmla="*/ 180 h 445265"/>
                <a:gd name="connsiteX4" fmla="*/ 921194 w 1027597"/>
                <a:gd name="connsiteY4" fmla="*/ 181939 h 445265"/>
                <a:gd name="connsiteX5" fmla="*/ 836584 w 1027597"/>
                <a:gd name="connsiteY5" fmla="*/ 370219 h 445265"/>
                <a:gd name="connsiteX6" fmla="*/ 137 w 1027597"/>
                <a:gd name="connsiteY6" fmla="*/ 331296 h 44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7597" h="445265">
                  <a:moveTo>
                    <a:pt x="138" y="331309"/>
                  </a:moveTo>
                  <a:cubicBezTo>
                    <a:pt x="434610" y="441511"/>
                    <a:pt x="994301" y="454046"/>
                    <a:pt x="1027734" y="441511"/>
                  </a:cubicBezTo>
                  <a:cubicBezTo>
                    <a:pt x="998483" y="374649"/>
                    <a:pt x="959321" y="353477"/>
                    <a:pt x="965847" y="235190"/>
                  </a:cubicBezTo>
                  <a:cubicBezTo>
                    <a:pt x="980732" y="41687"/>
                    <a:pt x="998483" y="54505"/>
                    <a:pt x="1015198" y="180"/>
                  </a:cubicBezTo>
                  <a:cubicBezTo>
                    <a:pt x="977588" y="29432"/>
                    <a:pt x="950964" y="92632"/>
                    <a:pt x="921194" y="181939"/>
                  </a:cubicBezTo>
                  <a:cubicBezTo>
                    <a:pt x="929034" y="292141"/>
                    <a:pt x="970544" y="325571"/>
                    <a:pt x="836584" y="370219"/>
                  </a:cubicBezTo>
                  <a:cubicBezTo>
                    <a:pt x="702623" y="414867"/>
                    <a:pt x="137" y="331296"/>
                    <a:pt x="137" y="331296"/>
                  </a:cubicBezTo>
                  <a:close/>
                </a:path>
              </a:pathLst>
            </a:custGeom>
            <a:solidFill>
              <a:srgbClr val="000000">
                <a:alpha val="29000"/>
              </a:srgbClr>
            </a:solidFill>
            <a:ln w="183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82954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图形 29">
            <a:extLst>
              <a:ext uri="{FF2B5EF4-FFF2-40B4-BE49-F238E27FC236}">
                <a16:creationId xmlns:a16="http://schemas.microsoft.com/office/drawing/2014/main" id="{C7CB13B2-BC6E-1511-3444-8D8802338311}"/>
              </a:ext>
            </a:extLst>
          </p:cNvPr>
          <p:cNvGrpSpPr/>
          <p:nvPr/>
        </p:nvGrpSpPr>
        <p:grpSpPr>
          <a:xfrm>
            <a:off x="1020557" y="2053000"/>
            <a:ext cx="9837943" cy="2751999"/>
            <a:chOff x="0" y="0"/>
            <a:chExt cx="3552592" cy="993778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4406574-E89C-5278-336B-4971F25A3188}"/>
                </a:ext>
              </a:extLst>
            </p:cNvPr>
            <p:cNvSpPr/>
            <p:nvPr/>
          </p:nvSpPr>
          <p:spPr>
            <a:xfrm>
              <a:off x="0" y="0"/>
              <a:ext cx="3552592" cy="993778"/>
            </a:xfrm>
            <a:custGeom>
              <a:avLst/>
              <a:gdLst>
                <a:gd name="connsiteX0" fmla="*/ 2397634 w 3552592"/>
                <a:gd name="connsiteY0" fmla="*/ 993743 h 993778"/>
                <a:gd name="connsiteX1" fmla="*/ 2432019 w 3552592"/>
                <a:gd name="connsiteY1" fmla="*/ 962692 h 993778"/>
                <a:gd name="connsiteX2" fmla="*/ 2415160 w 3552592"/>
                <a:gd name="connsiteY2" fmla="*/ 920591 h 993778"/>
                <a:gd name="connsiteX3" fmla="*/ 2420113 w 3552592"/>
                <a:gd name="connsiteY3" fmla="*/ 912876 h 993778"/>
                <a:gd name="connsiteX4" fmla="*/ 2451641 w 3552592"/>
                <a:gd name="connsiteY4" fmla="*/ 918496 h 993778"/>
                <a:gd name="connsiteX5" fmla="*/ 2469167 w 3552592"/>
                <a:gd name="connsiteY5" fmla="*/ 866585 h 993778"/>
                <a:gd name="connsiteX6" fmla="*/ 2417255 w 3552592"/>
                <a:gd name="connsiteY6" fmla="*/ 855345 h 993778"/>
                <a:gd name="connsiteX7" fmla="*/ 2412969 w 3552592"/>
                <a:gd name="connsiteY7" fmla="*/ 842772 h 993778"/>
                <a:gd name="connsiteX8" fmla="*/ 2419351 w 3552592"/>
                <a:gd name="connsiteY8" fmla="*/ 828770 h 993778"/>
                <a:gd name="connsiteX9" fmla="*/ 2445259 w 3552592"/>
                <a:gd name="connsiteY9" fmla="*/ 811911 h 993778"/>
                <a:gd name="connsiteX10" fmla="*/ 2463452 w 3552592"/>
                <a:gd name="connsiteY10" fmla="*/ 833628 h 993778"/>
                <a:gd name="connsiteX11" fmla="*/ 2466976 w 3552592"/>
                <a:gd name="connsiteY11" fmla="*/ 849059 h 993778"/>
                <a:gd name="connsiteX12" fmla="*/ 2557368 w 3552592"/>
                <a:gd name="connsiteY12" fmla="*/ 802767 h 993778"/>
                <a:gd name="connsiteX13" fmla="*/ 2538413 w 3552592"/>
                <a:gd name="connsiteY13" fmla="*/ 852583 h 993778"/>
                <a:gd name="connsiteX14" fmla="*/ 2667382 w 3552592"/>
                <a:gd name="connsiteY14" fmla="*/ 771239 h 993778"/>
                <a:gd name="connsiteX15" fmla="*/ 2752250 w 3552592"/>
                <a:gd name="connsiteY15" fmla="*/ 840010 h 993778"/>
                <a:gd name="connsiteX16" fmla="*/ 2774633 w 3552592"/>
                <a:gd name="connsiteY16" fmla="*/ 850487 h 993778"/>
                <a:gd name="connsiteX17" fmla="*/ 2789397 w 3552592"/>
                <a:gd name="connsiteY17" fmla="*/ 889063 h 993778"/>
                <a:gd name="connsiteX18" fmla="*/ 2869312 w 3552592"/>
                <a:gd name="connsiteY18" fmla="*/ 900970 h 993778"/>
                <a:gd name="connsiteX19" fmla="*/ 2895315 w 3552592"/>
                <a:gd name="connsiteY19" fmla="*/ 923449 h 993778"/>
                <a:gd name="connsiteX20" fmla="*/ 3006091 w 3552592"/>
                <a:gd name="connsiteY20" fmla="*/ 922020 h 993778"/>
                <a:gd name="connsiteX21" fmla="*/ 3064289 w 3552592"/>
                <a:gd name="connsiteY21" fmla="*/ 903065 h 993778"/>
                <a:gd name="connsiteX22" fmla="*/ 3084577 w 3552592"/>
                <a:gd name="connsiteY22" fmla="*/ 815435 h 993778"/>
                <a:gd name="connsiteX23" fmla="*/ 3083148 w 3552592"/>
                <a:gd name="connsiteY23" fmla="*/ 767048 h 993778"/>
                <a:gd name="connsiteX24" fmla="*/ 3003900 w 3552592"/>
                <a:gd name="connsiteY24" fmla="*/ 713042 h 993778"/>
                <a:gd name="connsiteX25" fmla="*/ 2827973 w 3552592"/>
                <a:gd name="connsiteY25" fmla="*/ 680085 h 993778"/>
                <a:gd name="connsiteX26" fmla="*/ 2814638 w 3552592"/>
                <a:gd name="connsiteY26" fmla="*/ 661892 h 993778"/>
                <a:gd name="connsiteX27" fmla="*/ 2919032 w 3552592"/>
                <a:gd name="connsiteY27" fmla="*/ 646462 h 993778"/>
                <a:gd name="connsiteX28" fmla="*/ 2915508 w 3552592"/>
                <a:gd name="connsiteY28" fmla="*/ 664655 h 993778"/>
                <a:gd name="connsiteX29" fmla="*/ 2930272 w 3552592"/>
                <a:gd name="connsiteY29" fmla="*/ 644366 h 993778"/>
                <a:gd name="connsiteX30" fmla="*/ 3159539 w 3552592"/>
                <a:gd name="connsiteY30" fmla="*/ 605123 h 993778"/>
                <a:gd name="connsiteX31" fmla="*/ 3160205 w 3552592"/>
                <a:gd name="connsiteY31" fmla="*/ 627602 h 993778"/>
                <a:gd name="connsiteX32" fmla="*/ 3142679 w 3552592"/>
                <a:gd name="connsiteY32" fmla="*/ 633889 h 993778"/>
                <a:gd name="connsiteX33" fmla="*/ 3142679 w 3552592"/>
                <a:gd name="connsiteY33" fmla="*/ 643033 h 993778"/>
                <a:gd name="connsiteX34" fmla="*/ 3174969 w 3552592"/>
                <a:gd name="connsiteY34" fmla="*/ 650081 h 993778"/>
                <a:gd name="connsiteX35" fmla="*/ 3175636 w 3552592"/>
                <a:gd name="connsiteY35" fmla="*/ 660559 h 993778"/>
                <a:gd name="connsiteX36" fmla="*/ 3175636 w 3552592"/>
                <a:gd name="connsiteY36" fmla="*/ 690753 h 993778"/>
                <a:gd name="connsiteX37" fmla="*/ 3123725 w 3552592"/>
                <a:gd name="connsiteY37" fmla="*/ 740569 h 993778"/>
                <a:gd name="connsiteX38" fmla="*/ 3171445 w 3552592"/>
                <a:gd name="connsiteY38" fmla="*/ 761619 h 993778"/>
                <a:gd name="connsiteX39" fmla="*/ 3198115 w 3552592"/>
                <a:gd name="connsiteY39" fmla="*/ 772859 h 993778"/>
                <a:gd name="connsiteX40" fmla="*/ 3232405 w 3552592"/>
                <a:gd name="connsiteY40" fmla="*/ 734949 h 993778"/>
                <a:gd name="connsiteX41" fmla="*/ 3205068 w 3552592"/>
                <a:gd name="connsiteY41" fmla="*/ 697802 h 993778"/>
                <a:gd name="connsiteX42" fmla="*/ 3206497 w 3552592"/>
                <a:gd name="connsiteY42" fmla="*/ 632555 h 993778"/>
                <a:gd name="connsiteX43" fmla="*/ 3212783 w 3552592"/>
                <a:gd name="connsiteY43" fmla="*/ 630460 h 993778"/>
                <a:gd name="connsiteX44" fmla="*/ 3212783 w 3552592"/>
                <a:gd name="connsiteY44" fmla="*/ 617125 h 993778"/>
                <a:gd name="connsiteX45" fmla="*/ 3256313 w 3552592"/>
                <a:gd name="connsiteY45" fmla="*/ 599599 h 993778"/>
                <a:gd name="connsiteX46" fmla="*/ 3255551 w 3552592"/>
                <a:gd name="connsiteY46" fmla="*/ 579215 h 993778"/>
                <a:gd name="connsiteX47" fmla="*/ 3552159 w 3552592"/>
                <a:gd name="connsiteY47" fmla="*/ 356235 h 993778"/>
                <a:gd name="connsiteX48" fmla="*/ 3401378 w 3552592"/>
                <a:gd name="connsiteY48" fmla="*/ 225171 h 993778"/>
                <a:gd name="connsiteX49" fmla="*/ 3326321 w 3552592"/>
                <a:gd name="connsiteY49" fmla="*/ 164211 h 993778"/>
                <a:gd name="connsiteX50" fmla="*/ 3184018 w 3552592"/>
                <a:gd name="connsiteY50" fmla="*/ 131255 h 993778"/>
                <a:gd name="connsiteX51" fmla="*/ 3178398 w 3552592"/>
                <a:gd name="connsiteY51" fmla="*/ 131255 h 993778"/>
                <a:gd name="connsiteX52" fmla="*/ 2845404 w 3552592"/>
                <a:gd name="connsiteY52" fmla="*/ 176117 h 993778"/>
                <a:gd name="connsiteX53" fmla="*/ 2838356 w 3552592"/>
                <a:gd name="connsiteY53" fmla="*/ 160687 h 993778"/>
                <a:gd name="connsiteX54" fmla="*/ 2831307 w 3552592"/>
                <a:gd name="connsiteY54" fmla="*/ 161449 h 993778"/>
                <a:gd name="connsiteX55" fmla="*/ 2832736 w 3552592"/>
                <a:gd name="connsiteY55" fmla="*/ 176117 h 993778"/>
                <a:gd name="connsiteX56" fmla="*/ 2238185 w 3552592"/>
                <a:gd name="connsiteY56" fmla="*/ 321945 h 993778"/>
                <a:gd name="connsiteX57" fmla="*/ 2215135 w 3552592"/>
                <a:gd name="connsiteY57" fmla="*/ 331089 h 993778"/>
                <a:gd name="connsiteX58" fmla="*/ 1886999 w 3552592"/>
                <a:gd name="connsiteY58" fmla="*/ 378047 h 993778"/>
                <a:gd name="connsiteX59" fmla="*/ 1821848 w 3552592"/>
                <a:gd name="connsiteY59" fmla="*/ 389287 h 993778"/>
                <a:gd name="connsiteX60" fmla="*/ 1607249 w 3552592"/>
                <a:gd name="connsiteY60" fmla="*/ 423672 h 993778"/>
                <a:gd name="connsiteX61" fmla="*/ 1192912 w 3552592"/>
                <a:gd name="connsiteY61" fmla="*/ 363379 h 993778"/>
                <a:gd name="connsiteX62" fmla="*/ 1176815 w 3552592"/>
                <a:gd name="connsiteY62" fmla="*/ 355664 h 993778"/>
                <a:gd name="connsiteX63" fmla="*/ 886778 w 3552592"/>
                <a:gd name="connsiteY63" fmla="*/ 16764 h 993778"/>
                <a:gd name="connsiteX64" fmla="*/ 857918 w 3552592"/>
                <a:gd name="connsiteY64" fmla="*/ 0 h 993778"/>
                <a:gd name="connsiteX65" fmla="*/ 725520 w 3552592"/>
                <a:gd name="connsiteY65" fmla="*/ 26670 h 993778"/>
                <a:gd name="connsiteX66" fmla="*/ 783718 w 3552592"/>
                <a:gd name="connsiteY66" fmla="*/ 288893 h 993778"/>
                <a:gd name="connsiteX67" fmla="*/ 276797 w 3552592"/>
                <a:gd name="connsiteY67" fmla="*/ 192119 h 993778"/>
                <a:gd name="connsiteX68" fmla="*/ 173070 w 3552592"/>
                <a:gd name="connsiteY68" fmla="*/ 176022 h 993778"/>
                <a:gd name="connsiteX69" fmla="*/ 47530 w 3552592"/>
                <a:gd name="connsiteY69" fmla="*/ 90488 h 993778"/>
                <a:gd name="connsiteX70" fmla="*/ 23718 w 3552592"/>
                <a:gd name="connsiteY70" fmla="*/ 89726 h 993778"/>
                <a:gd name="connsiteX71" fmla="*/ 1239 w 3552592"/>
                <a:gd name="connsiteY71" fmla="*/ 95345 h 993778"/>
                <a:gd name="connsiteX72" fmla="*/ 72010 w 3552592"/>
                <a:gd name="connsiteY72" fmla="*/ 197739 h 993778"/>
                <a:gd name="connsiteX73" fmla="*/ 749999 w 3552592"/>
                <a:gd name="connsiteY73" fmla="*/ 367379 h 993778"/>
                <a:gd name="connsiteX74" fmla="*/ 818008 w 3552592"/>
                <a:gd name="connsiteY74" fmla="*/ 390525 h 993778"/>
                <a:gd name="connsiteX75" fmla="*/ 753524 w 3552592"/>
                <a:gd name="connsiteY75" fmla="*/ 432530 h 993778"/>
                <a:gd name="connsiteX76" fmla="*/ 819437 w 3552592"/>
                <a:gd name="connsiteY76" fmla="*/ 452152 h 993778"/>
                <a:gd name="connsiteX77" fmla="*/ 838391 w 3552592"/>
                <a:gd name="connsiteY77" fmla="*/ 536924 h 993778"/>
                <a:gd name="connsiteX78" fmla="*/ 797053 w 3552592"/>
                <a:gd name="connsiteY78" fmla="*/ 549593 h 993778"/>
                <a:gd name="connsiteX79" fmla="*/ 346234 w 3552592"/>
                <a:gd name="connsiteY79" fmla="*/ 476631 h 993778"/>
                <a:gd name="connsiteX80" fmla="*/ 344806 w 3552592"/>
                <a:gd name="connsiteY80" fmla="*/ 471011 h 993778"/>
                <a:gd name="connsiteX81" fmla="*/ 256509 w 3552592"/>
                <a:gd name="connsiteY81" fmla="*/ 481584 h 993778"/>
                <a:gd name="connsiteX82" fmla="*/ 609887 w 3552592"/>
                <a:gd name="connsiteY82" fmla="*/ 583978 h 993778"/>
                <a:gd name="connsiteX83" fmla="*/ 634366 w 3552592"/>
                <a:gd name="connsiteY83" fmla="*/ 583978 h 993778"/>
                <a:gd name="connsiteX84" fmla="*/ 760572 w 3552592"/>
                <a:gd name="connsiteY84" fmla="*/ 621792 h 993778"/>
                <a:gd name="connsiteX85" fmla="*/ 807530 w 3552592"/>
                <a:gd name="connsiteY85" fmla="*/ 689038 h 993778"/>
                <a:gd name="connsiteX86" fmla="*/ 1191769 w 3552592"/>
                <a:gd name="connsiteY86" fmla="*/ 754285 h 993778"/>
                <a:gd name="connsiteX87" fmla="*/ 1185482 w 3552592"/>
                <a:gd name="connsiteY87" fmla="*/ 762000 h 993778"/>
                <a:gd name="connsiteX88" fmla="*/ 1205104 w 3552592"/>
                <a:gd name="connsiteY88" fmla="*/ 754952 h 993778"/>
                <a:gd name="connsiteX89" fmla="*/ 1366362 w 3552592"/>
                <a:gd name="connsiteY89" fmla="*/ 781622 h 993778"/>
                <a:gd name="connsiteX90" fmla="*/ 1658779 w 3552592"/>
                <a:gd name="connsiteY90" fmla="*/ 809625 h 993778"/>
                <a:gd name="connsiteX91" fmla="*/ 1658779 w 3552592"/>
                <a:gd name="connsiteY91" fmla="*/ 819436 h 993778"/>
                <a:gd name="connsiteX92" fmla="*/ 1672115 w 3552592"/>
                <a:gd name="connsiteY92" fmla="*/ 807530 h 993778"/>
                <a:gd name="connsiteX93" fmla="*/ 1764698 w 3552592"/>
                <a:gd name="connsiteY93" fmla="*/ 800481 h 993778"/>
                <a:gd name="connsiteX94" fmla="*/ 1759078 w 3552592"/>
                <a:gd name="connsiteY94" fmla="*/ 818674 h 993778"/>
                <a:gd name="connsiteX95" fmla="*/ 1772413 w 3552592"/>
                <a:gd name="connsiteY95" fmla="*/ 799052 h 993778"/>
                <a:gd name="connsiteX96" fmla="*/ 1875473 w 3552592"/>
                <a:gd name="connsiteY96" fmla="*/ 786384 h 993778"/>
                <a:gd name="connsiteX97" fmla="*/ 1881760 w 3552592"/>
                <a:gd name="connsiteY97" fmla="*/ 801148 h 993778"/>
                <a:gd name="connsiteX98" fmla="*/ 1879664 w 3552592"/>
                <a:gd name="connsiteY98" fmla="*/ 813054 h 993778"/>
                <a:gd name="connsiteX99" fmla="*/ 1834040 w 3552592"/>
                <a:gd name="connsiteY99" fmla="*/ 848106 h 993778"/>
                <a:gd name="connsiteX100" fmla="*/ 1864234 w 3552592"/>
                <a:gd name="connsiteY100" fmla="*/ 887349 h 993778"/>
                <a:gd name="connsiteX101" fmla="*/ 1876902 w 3552592"/>
                <a:gd name="connsiteY101" fmla="*/ 906971 h 993778"/>
                <a:gd name="connsiteX102" fmla="*/ 1914050 w 3552592"/>
                <a:gd name="connsiteY102" fmla="*/ 901351 h 993778"/>
                <a:gd name="connsiteX103" fmla="*/ 1947673 w 3552592"/>
                <a:gd name="connsiteY103" fmla="*/ 919544 h 993778"/>
                <a:gd name="connsiteX104" fmla="*/ 1975771 w 3552592"/>
                <a:gd name="connsiteY104" fmla="*/ 888016 h 993778"/>
                <a:gd name="connsiteX105" fmla="*/ 2010824 w 3552592"/>
                <a:gd name="connsiteY105" fmla="*/ 899922 h 993778"/>
                <a:gd name="connsiteX106" fmla="*/ 2035398 w 3552592"/>
                <a:gd name="connsiteY106" fmla="*/ 857155 h 993778"/>
                <a:gd name="connsiteX107" fmla="*/ 2064164 w 3552592"/>
                <a:gd name="connsiteY107" fmla="*/ 853631 h 993778"/>
                <a:gd name="connsiteX108" fmla="*/ 2072546 w 3552592"/>
                <a:gd name="connsiteY108" fmla="*/ 871157 h 993778"/>
                <a:gd name="connsiteX109" fmla="*/ 2043780 w 3552592"/>
                <a:gd name="connsiteY109" fmla="*/ 878872 h 993778"/>
                <a:gd name="connsiteX110" fmla="*/ 2040256 w 3552592"/>
                <a:gd name="connsiteY110" fmla="*/ 936308 h 993778"/>
                <a:gd name="connsiteX111" fmla="*/ 2080928 w 3552592"/>
                <a:gd name="connsiteY111" fmla="*/ 937736 h 993778"/>
                <a:gd name="connsiteX112" fmla="*/ 2100549 w 3552592"/>
                <a:gd name="connsiteY112" fmla="*/ 953834 h 993778"/>
                <a:gd name="connsiteX113" fmla="*/ 2138363 w 3552592"/>
                <a:gd name="connsiteY113" fmla="*/ 932117 h 993778"/>
                <a:gd name="connsiteX114" fmla="*/ 2143983 w 3552592"/>
                <a:gd name="connsiteY114" fmla="*/ 922306 h 993778"/>
                <a:gd name="connsiteX115" fmla="*/ 2187417 w 3552592"/>
                <a:gd name="connsiteY115" fmla="*/ 930021 h 993778"/>
                <a:gd name="connsiteX116" fmla="*/ 2199323 w 3552592"/>
                <a:gd name="connsiteY116" fmla="*/ 883063 h 993778"/>
                <a:gd name="connsiteX117" fmla="*/ 2151603 w 3552592"/>
                <a:gd name="connsiteY117" fmla="*/ 871157 h 993778"/>
                <a:gd name="connsiteX118" fmla="*/ 2127029 w 3552592"/>
                <a:gd name="connsiteY118" fmla="*/ 852202 h 993778"/>
                <a:gd name="connsiteX119" fmla="*/ 2137601 w 3552592"/>
                <a:gd name="connsiteY119" fmla="*/ 841724 h 993778"/>
                <a:gd name="connsiteX120" fmla="*/ 2127791 w 3552592"/>
                <a:gd name="connsiteY120" fmla="*/ 827056 h 993778"/>
                <a:gd name="connsiteX121" fmla="*/ 2132744 w 3552592"/>
                <a:gd name="connsiteY121" fmla="*/ 820674 h 993778"/>
                <a:gd name="connsiteX122" fmla="*/ 2239328 w 3552592"/>
                <a:gd name="connsiteY122" fmla="*/ 821436 h 993778"/>
                <a:gd name="connsiteX123" fmla="*/ 2226755 w 3552592"/>
                <a:gd name="connsiteY123" fmla="*/ 848106 h 993778"/>
                <a:gd name="connsiteX124" fmla="*/ 2233042 w 3552592"/>
                <a:gd name="connsiteY124" fmla="*/ 864965 h 993778"/>
                <a:gd name="connsiteX125" fmla="*/ 2321339 w 3552592"/>
                <a:gd name="connsiteY125" fmla="*/ 824294 h 993778"/>
                <a:gd name="connsiteX126" fmla="*/ 2311528 w 3552592"/>
                <a:gd name="connsiteY126" fmla="*/ 865632 h 993778"/>
                <a:gd name="connsiteX127" fmla="*/ 2366963 w 3552592"/>
                <a:gd name="connsiteY127" fmla="*/ 855821 h 993778"/>
                <a:gd name="connsiteX128" fmla="*/ 2365535 w 3552592"/>
                <a:gd name="connsiteY128" fmla="*/ 911257 h 993778"/>
                <a:gd name="connsiteX129" fmla="*/ 2323529 w 3552592"/>
                <a:gd name="connsiteY129" fmla="*/ 937927 h 993778"/>
                <a:gd name="connsiteX130" fmla="*/ 2333340 w 3552592"/>
                <a:gd name="connsiteY130" fmla="*/ 979265 h 993778"/>
                <a:gd name="connsiteX131" fmla="*/ 2371916 w 3552592"/>
                <a:gd name="connsiteY131" fmla="*/ 977837 h 993778"/>
                <a:gd name="connsiteX132" fmla="*/ 2397634 w 3552592"/>
                <a:gd name="connsiteY132" fmla="*/ 993743 h 993778"/>
                <a:gd name="connsiteX133" fmla="*/ 2092643 w 3552592"/>
                <a:gd name="connsiteY133" fmla="*/ 874300 h 993778"/>
                <a:gd name="connsiteX134" fmla="*/ 2090453 w 3552592"/>
                <a:gd name="connsiteY134" fmla="*/ 872871 h 993778"/>
                <a:gd name="connsiteX135" fmla="*/ 2093120 w 3552592"/>
                <a:gd name="connsiteY135" fmla="*/ 857726 h 993778"/>
                <a:gd name="connsiteX136" fmla="*/ 2101121 w 3552592"/>
                <a:gd name="connsiteY136" fmla="*/ 850583 h 993778"/>
                <a:gd name="connsiteX137" fmla="*/ 2109979 w 3552592"/>
                <a:gd name="connsiteY137" fmla="*/ 845249 h 993778"/>
                <a:gd name="connsiteX138" fmla="*/ 2105597 w 3552592"/>
                <a:gd name="connsiteY138" fmla="*/ 861251 h 993778"/>
                <a:gd name="connsiteX139" fmla="*/ 2098454 w 3552592"/>
                <a:gd name="connsiteY139" fmla="*/ 869252 h 993778"/>
                <a:gd name="connsiteX140" fmla="*/ 2092929 w 3552592"/>
                <a:gd name="connsiteY140" fmla="*/ 874205 h 993778"/>
                <a:gd name="connsiteX141" fmla="*/ 2092643 w 3552592"/>
                <a:gd name="connsiteY141" fmla="*/ 874300 h 993778"/>
                <a:gd name="connsiteX142" fmla="*/ 1981010 w 3552592"/>
                <a:gd name="connsiteY142" fmla="*/ 835628 h 993778"/>
                <a:gd name="connsiteX143" fmla="*/ 1980725 w 3552592"/>
                <a:gd name="connsiteY143" fmla="*/ 835533 h 993778"/>
                <a:gd name="connsiteX144" fmla="*/ 1970628 w 3552592"/>
                <a:gd name="connsiteY144" fmla="*/ 823055 h 993778"/>
                <a:gd name="connsiteX145" fmla="*/ 1962627 w 3552592"/>
                <a:gd name="connsiteY145" fmla="*/ 814102 h 993778"/>
                <a:gd name="connsiteX146" fmla="*/ 1967961 w 3552592"/>
                <a:gd name="connsiteY146" fmla="*/ 814102 h 993778"/>
                <a:gd name="connsiteX147" fmla="*/ 2004346 w 3552592"/>
                <a:gd name="connsiteY147" fmla="*/ 799910 h 993778"/>
                <a:gd name="connsiteX148" fmla="*/ 2007014 w 3552592"/>
                <a:gd name="connsiteY148" fmla="*/ 830104 h 993778"/>
                <a:gd name="connsiteX149" fmla="*/ 1998060 w 3552592"/>
                <a:gd name="connsiteY149" fmla="*/ 831818 h 993778"/>
                <a:gd name="connsiteX150" fmla="*/ 1989202 w 3552592"/>
                <a:gd name="connsiteY150" fmla="*/ 834485 h 993778"/>
                <a:gd name="connsiteX151" fmla="*/ 1981201 w 3552592"/>
                <a:gd name="connsiteY151" fmla="*/ 835438 h 993778"/>
                <a:gd name="connsiteX152" fmla="*/ 1981010 w 3552592"/>
                <a:gd name="connsiteY152" fmla="*/ 835628 h 993778"/>
                <a:gd name="connsiteX153" fmla="*/ 1933290 w 3552592"/>
                <a:gd name="connsiteY153" fmla="*/ 826580 h 993778"/>
                <a:gd name="connsiteX154" fmla="*/ 1930623 w 3552592"/>
                <a:gd name="connsiteY154" fmla="*/ 825818 h 993778"/>
                <a:gd name="connsiteX155" fmla="*/ 1940339 w 3552592"/>
                <a:gd name="connsiteY155" fmla="*/ 816007 h 993778"/>
                <a:gd name="connsiteX156" fmla="*/ 1933290 w 3552592"/>
                <a:gd name="connsiteY156" fmla="*/ 826580 h 993778"/>
                <a:gd name="connsiteX157" fmla="*/ 1897571 w 3552592"/>
                <a:gd name="connsiteY157" fmla="*/ 823627 h 993778"/>
                <a:gd name="connsiteX158" fmla="*/ 1891571 w 3552592"/>
                <a:gd name="connsiteY158" fmla="*/ 818579 h 993778"/>
                <a:gd name="connsiteX159" fmla="*/ 1897762 w 3552592"/>
                <a:gd name="connsiteY159" fmla="*/ 811435 h 993778"/>
                <a:gd name="connsiteX160" fmla="*/ 1899571 w 3552592"/>
                <a:gd name="connsiteY160" fmla="*/ 822960 h 993778"/>
                <a:gd name="connsiteX161" fmla="*/ 1897571 w 3552592"/>
                <a:gd name="connsiteY161" fmla="*/ 823627 h 993778"/>
                <a:gd name="connsiteX162" fmla="*/ 2477263 w 3552592"/>
                <a:gd name="connsiteY162" fmla="*/ 817626 h 993778"/>
                <a:gd name="connsiteX163" fmla="*/ 2474977 w 3552592"/>
                <a:gd name="connsiteY163" fmla="*/ 815150 h 993778"/>
                <a:gd name="connsiteX164" fmla="*/ 2472310 w 3552592"/>
                <a:gd name="connsiteY164" fmla="*/ 813340 h 993778"/>
                <a:gd name="connsiteX165" fmla="*/ 2464309 w 3552592"/>
                <a:gd name="connsiteY165" fmla="*/ 799148 h 993778"/>
                <a:gd name="connsiteX166" fmla="*/ 2486502 w 3552592"/>
                <a:gd name="connsiteY166" fmla="*/ 802672 h 993778"/>
                <a:gd name="connsiteX167" fmla="*/ 2478501 w 3552592"/>
                <a:gd name="connsiteY167" fmla="*/ 811530 h 993778"/>
                <a:gd name="connsiteX168" fmla="*/ 2477263 w 3552592"/>
                <a:gd name="connsiteY168" fmla="*/ 817626 h 99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</a:cxnLst>
              <a:rect l="l" t="t" r="r" b="b"/>
              <a:pathLst>
                <a:path w="3552592" h="993778">
                  <a:moveTo>
                    <a:pt x="2397634" y="993743"/>
                  </a:moveTo>
                  <a:cubicBezTo>
                    <a:pt x="2412874" y="994505"/>
                    <a:pt x="2427733" y="982790"/>
                    <a:pt x="2432019" y="962692"/>
                  </a:cubicBezTo>
                  <a:cubicBezTo>
                    <a:pt x="2437544" y="941737"/>
                    <a:pt x="2426304" y="931164"/>
                    <a:pt x="2415160" y="920591"/>
                  </a:cubicBezTo>
                  <a:lnTo>
                    <a:pt x="2420113" y="912876"/>
                  </a:lnTo>
                  <a:cubicBezTo>
                    <a:pt x="2428781" y="920401"/>
                    <a:pt x="2439353" y="922020"/>
                    <a:pt x="2451641" y="918496"/>
                  </a:cubicBezTo>
                  <a:cubicBezTo>
                    <a:pt x="2478787" y="901256"/>
                    <a:pt x="2474120" y="882777"/>
                    <a:pt x="2469167" y="866585"/>
                  </a:cubicBezTo>
                  <a:cubicBezTo>
                    <a:pt x="2453165" y="841343"/>
                    <a:pt x="2435258" y="847915"/>
                    <a:pt x="2417255" y="855345"/>
                  </a:cubicBezTo>
                  <a:lnTo>
                    <a:pt x="2412969" y="842772"/>
                  </a:lnTo>
                  <a:cubicBezTo>
                    <a:pt x="2421923" y="838105"/>
                    <a:pt x="2421923" y="833438"/>
                    <a:pt x="2419351" y="828770"/>
                  </a:cubicBezTo>
                  <a:cubicBezTo>
                    <a:pt x="2433353" y="808006"/>
                    <a:pt x="2440687" y="806291"/>
                    <a:pt x="2445259" y="811911"/>
                  </a:cubicBezTo>
                  <a:lnTo>
                    <a:pt x="2463452" y="833628"/>
                  </a:lnTo>
                  <a:cubicBezTo>
                    <a:pt x="2460308" y="839438"/>
                    <a:pt x="2458213" y="845153"/>
                    <a:pt x="2466976" y="849059"/>
                  </a:cubicBezTo>
                  <a:cubicBezTo>
                    <a:pt x="2497075" y="841629"/>
                    <a:pt x="2527269" y="822388"/>
                    <a:pt x="2557368" y="802767"/>
                  </a:cubicBezTo>
                  <a:cubicBezTo>
                    <a:pt x="2538985" y="831533"/>
                    <a:pt x="2528698" y="852011"/>
                    <a:pt x="2538413" y="852583"/>
                  </a:cubicBezTo>
                  <a:cubicBezTo>
                    <a:pt x="2584705" y="837248"/>
                    <a:pt x="2626901" y="807339"/>
                    <a:pt x="2667382" y="771239"/>
                  </a:cubicBezTo>
                  <a:cubicBezTo>
                    <a:pt x="2711768" y="795338"/>
                    <a:pt x="2733485" y="817817"/>
                    <a:pt x="2752250" y="840010"/>
                  </a:cubicBezTo>
                  <a:cubicBezTo>
                    <a:pt x="2761203" y="835057"/>
                    <a:pt x="2767966" y="842963"/>
                    <a:pt x="2774633" y="850487"/>
                  </a:cubicBezTo>
                  <a:cubicBezTo>
                    <a:pt x="2771490" y="870585"/>
                    <a:pt x="2775967" y="883730"/>
                    <a:pt x="2789397" y="889063"/>
                  </a:cubicBezTo>
                  <a:cubicBezTo>
                    <a:pt x="2812543" y="891921"/>
                    <a:pt x="2840451" y="896303"/>
                    <a:pt x="2869312" y="900970"/>
                  </a:cubicBezTo>
                  <a:cubicBezTo>
                    <a:pt x="2873503" y="909352"/>
                    <a:pt x="2881885" y="916877"/>
                    <a:pt x="2895315" y="923449"/>
                  </a:cubicBezTo>
                  <a:cubicBezTo>
                    <a:pt x="2932272" y="925640"/>
                    <a:pt x="2969134" y="925544"/>
                    <a:pt x="3006091" y="922020"/>
                  </a:cubicBezTo>
                  <a:cubicBezTo>
                    <a:pt x="3039905" y="916686"/>
                    <a:pt x="3058097" y="910304"/>
                    <a:pt x="3064289" y="903065"/>
                  </a:cubicBezTo>
                  <a:cubicBezTo>
                    <a:pt x="3090006" y="879538"/>
                    <a:pt x="3095721" y="850011"/>
                    <a:pt x="3084577" y="815435"/>
                  </a:cubicBezTo>
                  <a:cubicBezTo>
                    <a:pt x="3087148" y="799338"/>
                    <a:pt x="3088101" y="783146"/>
                    <a:pt x="3083148" y="767048"/>
                  </a:cubicBezTo>
                  <a:cubicBezTo>
                    <a:pt x="3070004" y="725615"/>
                    <a:pt x="3041238" y="711708"/>
                    <a:pt x="3003900" y="713042"/>
                  </a:cubicBezTo>
                  <a:cubicBezTo>
                    <a:pt x="2945226" y="696659"/>
                    <a:pt x="2886552" y="685419"/>
                    <a:pt x="2827973" y="680085"/>
                  </a:cubicBezTo>
                  <a:cubicBezTo>
                    <a:pt x="2810162" y="677799"/>
                    <a:pt x="2814829" y="669131"/>
                    <a:pt x="2814638" y="661892"/>
                  </a:cubicBezTo>
                  <a:cubicBezTo>
                    <a:pt x="2850357" y="657606"/>
                    <a:pt x="2885219" y="652558"/>
                    <a:pt x="2919032" y="646462"/>
                  </a:cubicBezTo>
                  <a:lnTo>
                    <a:pt x="2915508" y="664655"/>
                  </a:lnTo>
                  <a:lnTo>
                    <a:pt x="2930272" y="644366"/>
                  </a:lnTo>
                  <a:cubicBezTo>
                    <a:pt x="3005424" y="637508"/>
                    <a:pt x="3082386" y="621792"/>
                    <a:pt x="3159539" y="605123"/>
                  </a:cubicBezTo>
                  <a:lnTo>
                    <a:pt x="3160205" y="627602"/>
                  </a:lnTo>
                  <a:lnTo>
                    <a:pt x="3142679" y="633889"/>
                  </a:lnTo>
                  <a:lnTo>
                    <a:pt x="3142679" y="643033"/>
                  </a:lnTo>
                  <a:cubicBezTo>
                    <a:pt x="3154776" y="639985"/>
                    <a:pt x="3164873" y="644843"/>
                    <a:pt x="3174969" y="650081"/>
                  </a:cubicBezTo>
                  <a:cubicBezTo>
                    <a:pt x="3182208" y="652653"/>
                    <a:pt x="3183161" y="656082"/>
                    <a:pt x="3175636" y="660559"/>
                  </a:cubicBezTo>
                  <a:lnTo>
                    <a:pt x="3175636" y="690753"/>
                  </a:lnTo>
                  <a:cubicBezTo>
                    <a:pt x="3141917" y="680180"/>
                    <a:pt x="3118200" y="707517"/>
                    <a:pt x="3123725" y="740569"/>
                  </a:cubicBezTo>
                  <a:cubicBezTo>
                    <a:pt x="3132869" y="765810"/>
                    <a:pt x="3150966" y="769144"/>
                    <a:pt x="3171445" y="761619"/>
                  </a:cubicBezTo>
                  <a:cubicBezTo>
                    <a:pt x="3180303" y="769620"/>
                    <a:pt x="3189256" y="774002"/>
                    <a:pt x="3198115" y="772859"/>
                  </a:cubicBezTo>
                  <a:cubicBezTo>
                    <a:pt x="3222975" y="772382"/>
                    <a:pt x="3229166" y="754952"/>
                    <a:pt x="3232405" y="734949"/>
                  </a:cubicBezTo>
                  <a:cubicBezTo>
                    <a:pt x="3230405" y="709517"/>
                    <a:pt x="3218689" y="701897"/>
                    <a:pt x="3205068" y="697802"/>
                  </a:cubicBezTo>
                  <a:lnTo>
                    <a:pt x="3206497" y="632555"/>
                  </a:lnTo>
                  <a:lnTo>
                    <a:pt x="3212783" y="630460"/>
                  </a:lnTo>
                  <a:lnTo>
                    <a:pt x="3212783" y="617125"/>
                  </a:lnTo>
                  <a:lnTo>
                    <a:pt x="3256313" y="599599"/>
                  </a:lnTo>
                  <a:lnTo>
                    <a:pt x="3255551" y="579215"/>
                  </a:lnTo>
                  <a:cubicBezTo>
                    <a:pt x="3413285" y="523113"/>
                    <a:pt x="3546730" y="425482"/>
                    <a:pt x="3552159" y="356235"/>
                  </a:cubicBezTo>
                  <a:cubicBezTo>
                    <a:pt x="3559779" y="303467"/>
                    <a:pt x="3465196" y="266510"/>
                    <a:pt x="3401378" y="225171"/>
                  </a:cubicBezTo>
                  <a:cubicBezTo>
                    <a:pt x="3375566" y="210503"/>
                    <a:pt x="3350515" y="188309"/>
                    <a:pt x="3326321" y="164211"/>
                  </a:cubicBezTo>
                  <a:cubicBezTo>
                    <a:pt x="3294317" y="135827"/>
                    <a:pt x="3245549" y="126397"/>
                    <a:pt x="3184018" y="131255"/>
                  </a:cubicBezTo>
                  <a:lnTo>
                    <a:pt x="3178398" y="131255"/>
                  </a:lnTo>
                  <a:cubicBezTo>
                    <a:pt x="3076957" y="139351"/>
                    <a:pt x="2961228" y="157734"/>
                    <a:pt x="2845404" y="176117"/>
                  </a:cubicBezTo>
                  <a:lnTo>
                    <a:pt x="2838356" y="160687"/>
                  </a:lnTo>
                  <a:lnTo>
                    <a:pt x="2831307" y="161449"/>
                  </a:lnTo>
                  <a:lnTo>
                    <a:pt x="2832736" y="176117"/>
                  </a:lnTo>
                  <a:cubicBezTo>
                    <a:pt x="2642807" y="199835"/>
                    <a:pt x="2444687" y="248507"/>
                    <a:pt x="2238185" y="321945"/>
                  </a:cubicBezTo>
                  <a:cubicBezTo>
                    <a:pt x="2229518" y="324041"/>
                    <a:pt x="2221898" y="327184"/>
                    <a:pt x="2215135" y="331089"/>
                  </a:cubicBezTo>
                  <a:lnTo>
                    <a:pt x="1886999" y="378047"/>
                  </a:lnTo>
                  <a:cubicBezTo>
                    <a:pt x="1840517" y="372523"/>
                    <a:pt x="1832992" y="381667"/>
                    <a:pt x="1821848" y="389287"/>
                  </a:cubicBezTo>
                  <a:lnTo>
                    <a:pt x="1607249" y="423672"/>
                  </a:lnTo>
                  <a:lnTo>
                    <a:pt x="1192912" y="363379"/>
                  </a:lnTo>
                  <a:cubicBezTo>
                    <a:pt x="1186149" y="361474"/>
                    <a:pt x="1179386" y="359664"/>
                    <a:pt x="1176815" y="355664"/>
                  </a:cubicBezTo>
                  <a:lnTo>
                    <a:pt x="886778" y="16764"/>
                  </a:lnTo>
                  <a:cubicBezTo>
                    <a:pt x="873443" y="1334"/>
                    <a:pt x="865633" y="286"/>
                    <a:pt x="857918" y="0"/>
                  </a:cubicBezTo>
                  <a:lnTo>
                    <a:pt x="725520" y="26670"/>
                  </a:lnTo>
                  <a:lnTo>
                    <a:pt x="783718" y="288893"/>
                  </a:lnTo>
                  <a:cubicBezTo>
                    <a:pt x="611792" y="259652"/>
                    <a:pt x="443199" y="226981"/>
                    <a:pt x="276797" y="192119"/>
                  </a:cubicBezTo>
                  <a:cubicBezTo>
                    <a:pt x="235363" y="179927"/>
                    <a:pt x="199645" y="173450"/>
                    <a:pt x="173070" y="176022"/>
                  </a:cubicBezTo>
                  <a:cubicBezTo>
                    <a:pt x="135256" y="146495"/>
                    <a:pt x="92869" y="118110"/>
                    <a:pt x="47530" y="90488"/>
                  </a:cubicBezTo>
                  <a:lnTo>
                    <a:pt x="23718" y="89726"/>
                  </a:lnTo>
                  <a:cubicBezTo>
                    <a:pt x="7621" y="90107"/>
                    <a:pt x="-3905" y="91154"/>
                    <a:pt x="1239" y="95345"/>
                  </a:cubicBezTo>
                  <a:lnTo>
                    <a:pt x="72010" y="197739"/>
                  </a:lnTo>
                  <a:cubicBezTo>
                    <a:pt x="283084" y="232505"/>
                    <a:pt x="497587" y="307753"/>
                    <a:pt x="749999" y="367379"/>
                  </a:cubicBezTo>
                  <a:cubicBezTo>
                    <a:pt x="780384" y="375095"/>
                    <a:pt x="799624" y="382810"/>
                    <a:pt x="818008" y="390525"/>
                  </a:cubicBezTo>
                  <a:cubicBezTo>
                    <a:pt x="784194" y="403574"/>
                    <a:pt x="764954" y="417767"/>
                    <a:pt x="753524" y="432530"/>
                  </a:cubicBezTo>
                  <a:lnTo>
                    <a:pt x="819437" y="452152"/>
                  </a:lnTo>
                  <a:lnTo>
                    <a:pt x="838391" y="536924"/>
                  </a:lnTo>
                  <a:lnTo>
                    <a:pt x="797053" y="549593"/>
                  </a:lnTo>
                  <a:lnTo>
                    <a:pt x="346234" y="476631"/>
                  </a:lnTo>
                  <a:lnTo>
                    <a:pt x="344806" y="471011"/>
                  </a:lnTo>
                  <a:cubicBezTo>
                    <a:pt x="274892" y="474536"/>
                    <a:pt x="261557" y="478060"/>
                    <a:pt x="256509" y="481584"/>
                  </a:cubicBezTo>
                  <a:lnTo>
                    <a:pt x="609887" y="583978"/>
                  </a:lnTo>
                  <a:lnTo>
                    <a:pt x="634366" y="583978"/>
                  </a:lnTo>
                  <a:lnTo>
                    <a:pt x="760572" y="621792"/>
                  </a:lnTo>
                  <a:cubicBezTo>
                    <a:pt x="754190" y="652463"/>
                    <a:pt x="769716" y="675037"/>
                    <a:pt x="807530" y="689038"/>
                  </a:cubicBezTo>
                  <a:lnTo>
                    <a:pt x="1191769" y="754285"/>
                  </a:lnTo>
                  <a:lnTo>
                    <a:pt x="1185482" y="762000"/>
                  </a:lnTo>
                  <a:lnTo>
                    <a:pt x="1205104" y="754952"/>
                  </a:lnTo>
                  <a:cubicBezTo>
                    <a:pt x="1262444" y="762095"/>
                    <a:pt x="1316451" y="770858"/>
                    <a:pt x="1366362" y="781622"/>
                  </a:cubicBezTo>
                  <a:cubicBezTo>
                    <a:pt x="1464850" y="805053"/>
                    <a:pt x="1562101" y="812197"/>
                    <a:pt x="1658779" y="809625"/>
                  </a:cubicBezTo>
                  <a:cubicBezTo>
                    <a:pt x="1661161" y="812863"/>
                    <a:pt x="1662018" y="816197"/>
                    <a:pt x="1658779" y="819436"/>
                  </a:cubicBezTo>
                  <a:cubicBezTo>
                    <a:pt x="1665733" y="816293"/>
                    <a:pt x="1670781" y="812483"/>
                    <a:pt x="1672115" y="807530"/>
                  </a:cubicBezTo>
                  <a:cubicBezTo>
                    <a:pt x="1701928" y="807339"/>
                    <a:pt x="1732979" y="804482"/>
                    <a:pt x="1764698" y="800481"/>
                  </a:cubicBezTo>
                  <a:lnTo>
                    <a:pt x="1759078" y="818674"/>
                  </a:lnTo>
                  <a:cubicBezTo>
                    <a:pt x="1768889" y="812197"/>
                    <a:pt x="1769079" y="805625"/>
                    <a:pt x="1772413" y="799052"/>
                  </a:cubicBezTo>
                  <a:cubicBezTo>
                    <a:pt x="1818228" y="794861"/>
                    <a:pt x="1846517" y="790670"/>
                    <a:pt x="1875473" y="786384"/>
                  </a:cubicBezTo>
                  <a:cubicBezTo>
                    <a:pt x="1874902" y="792671"/>
                    <a:pt x="1878331" y="796957"/>
                    <a:pt x="1881760" y="801148"/>
                  </a:cubicBezTo>
                  <a:lnTo>
                    <a:pt x="1879664" y="813054"/>
                  </a:lnTo>
                  <a:cubicBezTo>
                    <a:pt x="1854709" y="808006"/>
                    <a:pt x="1840612" y="821722"/>
                    <a:pt x="1834040" y="848106"/>
                  </a:cubicBezTo>
                  <a:cubicBezTo>
                    <a:pt x="1831373" y="872014"/>
                    <a:pt x="1842898" y="883825"/>
                    <a:pt x="1864234" y="887349"/>
                  </a:cubicBezTo>
                  <a:cubicBezTo>
                    <a:pt x="1864329" y="895922"/>
                    <a:pt x="1869282" y="902113"/>
                    <a:pt x="1876902" y="906971"/>
                  </a:cubicBezTo>
                  <a:cubicBezTo>
                    <a:pt x="1889285" y="919639"/>
                    <a:pt x="1901667" y="912114"/>
                    <a:pt x="1914050" y="901351"/>
                  </a:cubicBezTo>
                  <a:cubicBezTo>
                    <a:pt x="1920241" y="918496"/>
                    <a:pt x="1932242" y="922877"/>
                    <a:pt x="1947673" y="919544"/>
                  </a:cubicBezTo>
                  <a:cubicBezTo>
                    <a:pt x="1964913" y="916877"/>
                    <a:pt x="1970628" y="902780"/>
                    <a:pt x="1975771" y="888016"/>
                  </a:cubicBezTo>
                  <a:cubicBezTo>
                    <a:pt x="1984344" y="903256"/>
                    <a:pt x="1996631" y="905161"/>
                    <a:pt x="2010824" y="899922"/>
                  </a:cubicBezTo>
                  <a:cubicBezTo>
                    <a:pt x="2026159" y="892874"/>
                    <a:pt x="2034731" y="878967"/>
                    <a:pt x="2035398" y="857155"/>
                  </a:cubicBezTo>
                  <a:lnTo>
                    <a:pt x="2064164" y="853631"/>
                  </a:lnTo>
                  <a:cubicBezTo>
                    <a:pt x="2077784" y="854678"/>
                    <a:pt x="2076546" y="862298"/>
                    <a:pt x="2072546" y="871157"/>
                  </a:cubicBezTo>
                  <a:cubicBezTo>
                    <a:pt x="2060925" y="868585"/>
                    <a:pt x="2051781" y="872109"/>
                    <a:pt x="2043780" y="878872"/>
                  </a:cubicBezTo>
                  <a:cubicBezTo>
                    <a:pt x="2027016" y="898970"/>
                    <a:pt x="2025778" y="918115"/>
                    <a:pt x="2040256" y="936308"/>
                  </a:cubicBezTo>
                  <a:cubicBezTo>
                    <a:pt x="2053781" y="946690"/>
                    <a:pt x="2067307" y="945833"/>
                    <a:pt x="2080928" y="937736"/>
                  </a:cubicBezTo>
                  <a:cubicBezTo>
                    <a:pt x="2085404" y="945166"/>
                    <a:pt x="2092358" y="950119"/>
                    <a:pt x="2100549" y="953834"/>
                  </a:cubicBezTo>
                  <a:cubicBezTo>
                    <a:pt x="2129886" y="957739"/>
                    <a:pt x="2134077" y="944785"/>
                    <a:pt x="2138363" y="932117"/>
                  </a:cubicBezTo>
                  <a:cubicBezTo>
                    <a:pt x="2139411" y="923068"/>
                    <a:pt x="2141030" y="918210"/>
                    <a:pt x="2143983" y="922306"/>
                  </a:cubicBezTo>
                  <a:cubicBezTo>
                    <a:pt x="2155508" y="934403"/>
                    <a:pt x="2168081" y="943356"/>
                    <a:pt x="2187417" y="930021"/>
                  </a:cubicBezTo>
                  <a:cubicBezTo>
                    <a:pt x="2204562" y="913257"/>
                    <a:pt x="2204848" y="897922"/>
                    <a:pt x="2199323" y="883063"/>
                  </a:cubicBezTo>
                  <a:cubicBezTo>
                    <a:pt x="2187512" y="859727"/>
                    <a:pt x="2170939" y="859060"/>
                    <a:pt x="2151603" y="871157"/>
                  </a:cubicBezTo>
                  <a:cubicBezTo>
                    <a:pt x="2147222" y="857155"/>
                    <a:pt x="2137316" y="854297"/>
                    <a:pt x="2127029" y="852202"/>
                  </a:cubicBezTo>
                  <a:cubicBezTo>
                    <a:pt x="2127029" y="843534"/>
                    <a:pt x="2132934" y="846392"/>
                    <a:pt x="2137601" y="841724"/>
                  </a:cubicBezTo>
                  <a:cubicBezTo>
                    <a:pt x="2146841" y="832485"/>
                    <a:pt x="2120361" y="838676"/>
                    <a:pt x="2127791" y="827056"/>
                  </a:cubicBezTo>
                  <a:cubicBezTo>
                    <a:pt x="2129219" y="824770"/>
                    <a:pt x="2131124" y="822865"/>
                    <a:pt x="2132744" y="820674"/>
                  </a:cubicBezTo>
                  <a:cubicBezTo>
                    <a:pt x="2166081" y="825246"/>
                    <a:pt x="2202181" y="824389"/>
                    <a:pt x="2239328" y="821436"/>
                  </a:cubicBezTo>
                  <a:lnTo>
                    <a:pt x="2226755" y="848106"/>
                  </a:lnTo>
                  <a:cubicBezTo>
                    <a:pt x="2220183" y="860679"/>
                    <a:pt x="2221136" y="867156"/>
                    <a:pt x="2233042" y="864965"/>
                  </a:cubicBezTo>
                  <a:cubicBezTo>
                    <a:pt x="2281619" y="853916"/>
                    <a:pt x="2302765" y="839343"/>
                    <a:pt x="2321339" y="824294"/>
                  </a:cubicBezTo>
                  <a:cubicBezTo>
                    <a:pt x="2312195" y="843915"/>
                    <a:pt x="2304765" y="861917"/>
                    <a:pt x="2311528" y="865632"/>
                  </a:cubicBezTo>
                  <a:cubicBezTo>
                    <a:pt x="2330006" y="869728"/>
                    <a:pt x="2348485" y="864775"/>
                    <a:pt x="2366963" y="855821"/>
                  </a:cubicBezTo>
                  <a:cubicBezTo>
                    <a:pt x="2356486" y="875538"/>
                    <a:pt x="2360201" y="893445"/>
                    <a:pt x="2365535" y="911257"/>
                  </a:cubicBezTo>
                  <a:cubicBezTo>
                    <a:pt x="2348294" y="907828"/>
                    <a:pt x="2333340" y="913162"/>
                    <a:pt x="2323529" y="937927"/>
                  </a:cubicBezTo>
                  <a:cubicBezTo>
                    <a:pt x="2320386" y="957358"/>
                    <a:pt x="2321434" y="972979"/>
                    <a:pt x="2333340" y="979265"/>
                  </a:cubicBezTo>
                  <a:cubicBezTo>
                    <a:pt x="2347437" y="988981"/>
                    <a:pt x="2359724" y="984123"/>
                    <a:pt x="2371916" y="977837"/>
                  </a:cubicBezTo>
                  <a:cubicBezTo>
                    <a:pt x="2379060" y="988314"/>
                    <a:pt x="2388490" y="993267"/>
                    <a:pt x="2397634" y="993743"/>
                  </a:cubicBezTo>
                  <a:close/>
                  <a:moveTo>
                    <a:pt x="2092643" y="874300"/>
                  </a:moveTo>
                  <a:cubicBezTo>
                    <a:pt x="2091881" y="874300"/>
                    <a:pt x="2091119" y="873919"/>
                    <a:pt x="2090453" y="872871"/>
                  </a:cubicBezTo>
                  <a:cubicBezTo>
                    <a:pt x="2087976" y="869156"/>
                    <a:pt x="2091500" y="859346"/>
                    <a:pt x="2093120" y="857726"/>
                  </a:cubicBezTo>
                  <a:cubicBezTo>
                    <a:pt x="2095977" y="854869"/>
                    <a:pt x="2098549" y="853154"/>
                    <a:pt x="2101121" y="850583"/>
                  </a:cubicBezTo>
                  <a:cubicBezTo>
                    <a:pt x="2103883" y="847915"/>
                    <a:pt x="2106169" y="847535"/>
                    <a:pt x="2109979" y="845249"/>
                  </a:cubicBezTo>
                  <a:cubicBezTo>
                    <a:pt x="2121504" y="849154"/>
                    <a:pt x="2111503" y="857250"/>
                    <a:pt x="2105597" y="861251"/>
                  </a:cubicBezTo>
                  <a:cubicBezTo>
                    <a:pt x="2102740" y="863156"/>
                    <a:pt x="2102740" y="867823"/>
                    <a:pt x="2098454" y="869252"/>
                  </a:cubicBezTo>
                  <a:cubicBezTo>
                    <a:pt x="2098073" y="869347"/>
                    <a:pt x="2095501" y="873824"/>
                    <a:pt x="2092929" y="874205"/>
                  </a:cubicBezTo>
                  <a:cubicBezTo>
                    <a:pt x="2092834" y="874300"/>
                    <a:pt x="2092739" y="874300"/>
                    <a:pt x="2092643" y="874300"/>
                  </a:cubicBezTo>
                  <a:close/>
                  <a:moveTo>
                    <a:pt x="1981010" y="835628"/>
                  </a:moveTo>
                  <a:cubicBezTo>
                    <a:pt x="1980915" y="835628"/>
                    <a:pt x="1980820" y="835628"/>
                    <a:pt x="1980725" y="835533"/>
                  </a:cubicBezTo>
                  <a:cubicBezTo>
                    <a:pt x="1977867" y="835057"/>
                    <a:pt x="1972819" y="825246"/>
                    <a:pt x="1970628" y="823055"/>
                  </a:cubicBezTo>
                  <a:cubicBezTo>
                    <a:pt x="1970057" y="822388"/>
                    <a:pt x="1962627" y="815626"/>
                    <a:pt x="1962627" y="814102"/>
                  </a:cubicBezTo>
                  <a:lnTo>
                    <a:pt x="1967961" y="814102"/>
                  </a:lnTo>
                  <a:cubicBezTo>
                    <a:pt x="1982153" y="814102"/>
                    <a:pt x="1984535" y="790004"/>
                    <a:pt x="2004346" y="799910"/>
                  </a:cubicBezTo>
                  <a:cubicBezTo>
                    <a:pt x="2004346" y="810292"/>
                    <a:pt x="2007014" y="821817"/>
                    <a:pt x="2007014" y="830104"/>
                  </a:cubicBezTo>
                  <a:cubicBezTo>
                    <a:pt x="2007014" y="830866"/>
                    <a:pt x="1999394" y="831533"/>
                    <a:pt x="1998060" y="831818"/>
                  </a:cubicBezTo>
                  <a:cubicBezTo>
                    <a:pt x="1994441" y="832771"/>
                    <a:pt x="1992154" y="834485"/>
                    <a:pt x="1989202" y="834485"/>
                  </a:cubicBezTo>
                  <a:cubicBezTo>
                    <a:pt x="1987487" y="834485"/>
                    <a:pt x="1983487" y="834676"/>
                    <a:pt x="1981201" y="835438"/>
                  </a:cubicBezTo>
                  <a:cubicBezTo>
                    <a:pt x="1981201" y="835533"/>
                    <a:pt x="1981106" y="835628"/>
                    <a:pt x="1981010" y="835628"/>
                  </a:cubicBezTo>
                  <a:close/>
                  <a:moveTo>
                    <a:pt x="1933290" y="826580"/>
                  </a:moveTo>
                  <a:cubicBezTo>
                    <a:pt x="1932052" y="826580"/>
                    <a:pt x="1931099" y="826294"/>
                    <a:pt x="1930623" y="825818"/>
                  </a:cubicBezTo>
                  <a:cubicBezTo>
                    <a:pt x="1922050" y="817340"/>
                    <a:pt x="1932528" y="816007"/>
                    <a:pt x="1940339" y="816007"/>
                  </a:cubicBezTo>
                  <a:cubicBezTo>
                    <a:pt x="1953197" y="820293"/>
                    <a:pt x="1939767" y="826580"/>
                    <a:pt x="1933290" y="826580"/>
                  </a:cubicBezTo>
                  <a:close/>
                  <a:moveTo>
                    <a:pt x="1897571" y="823627"/>
                  </a:moveTo>
                  <a:cubicBezTo>
                    <a:pt x="1894714" y="823817"/>
                    <a:pt x="1892237" y="821436"/>
                    <a:pt x="1891571" y="818579"/>
                  </a:cubicBezTo>
                  <a:cubicBezTo>
                    <a:pt x="1890999" y="816388"/>
                    <a:pt x="1897000" y="812102"/>
                    <a:pt x="1897762" y="811435"/>
                  </a:cubicBezTo>
                  <a:cubicBezTo>
                    <a:pt x="1902524" y="813816"/>
                    <a:pt x="1906429" y="819531"/>
                    <a:pt x="1899571" y="822960"/>
                  </a:cubicBezTo>
                  <a:cubicBezTo>
                    <a:pt x="1898905" y="823436"/>
                    <a:pt x="1898238" y="823627"/>
                    <a:pt x="1897571" y="823627"/>
                  </a:cubicBezTo>
                  <a:close/>
                  <a:moveTo>
                    <a:pt x="2477263" y="817626"/>
                  </a:moveTo>
                  <a:cubicBezTo>
                    <a:pt x="2476882" y="817626"/>
                    <a:pt x="2476215" y="816959"/>
                    <a:pt x="2474977" y="815150"/>
                  </a:cubicBezTo>
                  <a:cubicBezTo>
                    <a:pt x="2474120" y="813911"/>
                    <a:pt x="2472786" y="814769"/>
                    <a:pt x="2472310" y="813340"/>
                  </a:cubicBezTo>
                  <a:cubicBezTo>
                    <a:pt x="2471072" y="809530"/>
                    <a:pt x="2460404" y="799148"/>
                    <a:pt x="2464309" y="799148"/>
                  </a:cubicBezTo>
                  <a:cubicBezTo>
                    <a:pt x="2472691" y="799148"/>
                    <a:pt x="2481263" y="797433"/>
                    <a:pt x="2486502" y="802672"/>
                  </a:cubicBezTo>
                  <a:cubicBezTo>
                    <a:pt x="2484883" y="807339"/>
                    <a:pt x="2479549" y="808387"/>
                    <a:pt x="2478501" y="811530"/>
                  </a:cubicBezTo>
                  <a:cubicBezTo>
                    <a:pt x="2477644" y="814292"/>
                    <a:pt x="2478120" y="817721"/>
                    <a:pt x="2477263" y="817626"/>
                  </a:cubicBezTo>
                  <a:close/>
                </a:path>
              </a:pathLst>
            </a:custGeom>
            <a:gradFill>
              <a:gsLst>
                <a:gs pos="0">
                  <a:srgbClr val="2B2B2D"/>
                </a:gs>
                <a:gs pos="50000">
                  <a:srgbClr val="898886"/>
                </a:gs>
                <a:gs pos="100000">
                  <a:srgbClr val="E8E5E0"/>
                </a:gs>
              </a:gsLst>
              <a:lin ang="1578945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ACD5F8B-9341-7889-AFCE-4103DEBC2A71}"/>
                </a:ext>
              </a:extLst>
            </p:cNvPr>
            <p:cNvSpPr/>
            <p:nvPr/>
          </p:nvSpPr>
          <p:spPr>
            <a:xfrm>
              <a:off x="980302" y="373570"/>
              <a:ext cx="256752" cy="172232"/>
            </a:xfrm>
            <a:custGeom>
              <a:avLst/>
              <a:gdLst>
                <a:gd name="connsiteX0" fmla="*/ 183843 w 256752"/>
                <a:gd name="connsiteY0" fmla="*/ 0 h 172232"/>
                <a:gd name="connsiteX1" fmla="*/ 256709 w 256752"/>
                <a:gd name="connsiteY1" fmla="*/ 78010 h 172232"/>
                <a:gd name="connsiteX2" fmla="*/ 188034 w 256752"/>
                <a:gd name="connsiteY2" fmla="*/ 167545 h 172232"/>
                <a:gd name="connsiteX3" fmla="*/ 39253 w 256752"/>
                <a:gd name="connsiteY3" fmla="*/ 171736 h 172232"/>
                <a:gd name="connsiteX4" fmla="*/ 16298 w 256752"/>
                <a:gd name="connsiteY4" fmla="*/ 40576 h 172232"/>
                <a:gd name="connsiteX5" fmla="*/ 183843 w 256752"/>
                <a:gd name="connsiteY5" fmla="*/ 0 h 17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752" h="172232">
                  <a:moveTo>
                    <a:pt x="183843" y="0"/>
                  </a:moveTo>
                  <a:cubicBezTo>
                    <a:pt x="225276" y="4953"/>
                    <a:pt x="254613" y="28099"/>
                    <a:pt x="256709" y="78010"/>
                  </a:cubicBezTo>
                  <a:cubicBezTo>
                    <a:pt x="257757" y="111347"/>
                    <a:pt x="239945" y="153067"/>
                    <a:pt x="188034" y="167545"/>
                  </a:cubicBezTo>
                  <a:cubicBezTo>
                    <a:pt x="137075" y="171736"/>
                    <a:pt x="87450" y="173069"/>
                    <a:pt x="39253" y="171736"/>
                  </a:cubicBezTo>
                  <a:cubicBezTo>
                    <a:pt x="-10086" y="116872"/>
                    <a:pt x="-7038" y="76009"/>
                    <a:pt x="16298" y="40576"/>
                  </a:cubicBezTo>
                  <a:cubicBezTo>
                    <a:pt x="64494" y="15621"/>
                    <a:pt x="119073" y="95"/>
                    <a:pt x="183843" y="0"/>
                  </a:cubicBezTo>
                  <a:close/>
                </a:path>
              </a:pathLst>
            </a:custGeom>
            <a:gradFill>
              <a:gsLst>
                <a:gs pos="0">
                  <a:srgbClr val="040404"/>
                </a:gs>
                <a:gs pos="50000">
                  <a:srgbClr val="7D7D7C"/>
                </a:gs>
                <a:gs pos="100000">
                  <a:srgbClr val="F6F6F4"/>
                </a:gs>
              </a:gsLst>
              <a:lin ang="1561088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C2F0ECE-E0EE-6FAA-C386-AB6700F28FB7}"/>
                </a:ext>
              </a:extLst>
            </p:cNvPr>
            <p:cNvSpPr/>
            <p:nvPr/>
          </p:nvSpPr>
          <p:spPr>
            <a:xfrm>
              <a:off x="1770507" y="496538"/>
              <a:ext cx="256700" cy="171028"/>
            </a:xfrm>
            <a:custGeom>
              <a:avLst/>
              <a:gdLst>
                <a:gd name="connsiteX0" fmla="*/ 214217 w 256700"/>
                <a:gd name="connsiteY0" fmla="*/ 5334 h 171028"/>
                <a:gd name="connsiteX1" fmla="*/ 256698 w 256700"/>
                <a:gd name="connsiteY1" fmla="*/ 77629 h 171028"/>
                <a:gd name="connsiteX2" fmla="*/ 225552 w 256700"/>
                <a:gd name="connsiteY2" fmla="*/ 152210 h 171028"/>
                <a:gd name="connsiteX3" fmla="*/ 186023 w 256700"/>
                <a:gd name="connsiteY3" fmla="*/ 164497 h 171028"/>
                <a:gd name="connsiteX4" fmla="*/ 48958 w 256700"/>
                <a:gd name="connsiteY4" fmla="*/ 170974 h 171028"/>
                <a:gd name="connsiteX5" fmla="*/ 18478 w 256700"/>
                <a:gd name="connsiteY5" fmla="*/ 148685 h 171028"/>
                <a:gd name="connsiteX6" fmla="*/ 34004 w 256700"/>
                <a:gd name="connsiteY6" fmla="*/ 24098 h 171028"/>
                <a:gd name="connsiteX7" fmla="*/ 184213 w 256700"/>
                <a:gd name="connsiteY7" fmla="*/ 0 h 171028"/>
                <a:gd name="connsiteX8" fmla="*/ 214217 w 256700"/>
                <a:gd name="connsiteY8" fmla="*/ 5334 h 17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700" h="171028">
                  <a:moveTo>
                    <a:pt x="214217" y="5334"/>
                  </a:moveTo>
                  <a:cubicBezTo>
                    <a:pt x="245364" y="19812"/>
                    <a:pt x="256698" y="47053"/>
                    <a:pt x="256698" y="77629"/>
                  </a:cubicBezTo>
                  <a:cubicBezTo>
                    <a:pt x="256889" y="108585"/>
                    <a:pt x="244411" y="132302"/>
                    <a:pt x="225552" y="152210"/>
                  </a:cubicBezTo>
                  <a:cubicBezTo>
                    <a:pt x="219646" y="156877"/>
                    <a:pt x="216122" y="161735"/>
                    <a:pt x="186023" y="164497"/>
                  </a:cubicBezTo>
                  <a:cubicBezTo>
                    <a:pt x="139636" y="168783"/>
                    <a:pt x="93726" y="171450"/>
                    <a:pt x="48958" y="170974"/>
                  </a:cubicBezTo>
                  <a:cubicBezTo>
                    <a:pt x="37052" y="169831"/>
                    <a:pt x="26193" y="159734"/>
                    <a:pt x="18478" y="148685"/>
                  </a:cubicBezTo>
                  <a:cubicBezTo>
                    <a:pt x="1143" y="120491"/>
                    <a:pt x="-18574" y="67723"/>
                    <a:pt x="34004" y="24098"/>
                  </a:cubicBezTo>
                  <a:cubicBezTo>
                    <a:pt x="62769" y="12954"/>
                    <a:pt x="113061" y="1524"/>
                    <a:pt x="184213" y="0"/>
                  </a:cubicBezTo>
                  <a:cubicBezTo>
                    <a:pt x="199643" y="1810"/>
                    <a:pt x="211835" y="3524"/>
                    <a:pt x="214217" y="5334"/>
                  </a:cubicBezTo>
                  <a:close/>
                </a:path>
              </a:pathLst>
            </a:custGeom>
            <a:gradFill>
              <a:gsLst>
                <a:gs pos="0">
                  <a:srgbClr val="040404"/>
                </a:gs>
                <a:gs pos="82700">
                  <a:srgbClr val="F6F6F4"/>
                </a:gs>
              </a:gsLst>
              <a:lin ang="1623672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4E6D8E5-10E6-58D1-6B30-21489D777890}"/>
                </a:ext>
              </a:extLst>
            </p:cNvPr>
            <p:cNvSpPr/>
            <p:nvPr/>
          </p:nvSpPr>
          <p:spPr>
            <a:xfrm>
              <a:off x="819435" y="452246"/>
              <a:ext cx="170497" cy="84772"/>
            </a:xfrm>
            <a:custGeom>
              <a:avLst/>
              <a:gdLst>
                <a:gd name="connsiteX0" fmla="*/ 6953 w 170497"/>
                <a:gd name="connsiteY0" fmla="*/ 31814 h 84772"/>
                <a:gd name="connsiteX1" fmla="*/ 0 w 170497"/>
                <a:gd name="connsiteY1" fmla="*/ 0 h 84772"/>
                <a:gd name="connsiteX2" fmla="*/ 50197 w 170497"/>
                <a:gd name="connsiteY2" fmla="*/ 13430 h 84772"/>
                <a:gd name="connsiteX3" fmla="*/ 77724 w 170497"/>
                <a:gd name="connsiteY3" fmla="*/ 20098 h 84772"/>
                <a:gd name="connsiteX4" fmla="*/ 59055 w 170497"/>
                <a:gd name="connsiteY4" fmla="*/ 64484 h 84772"/>
                <a:gd name="connsiteX5" fmla="*/ 98774 w 170497"/>
                <a:gd name="connsiteY5" fmla="*/ 50292 h 84772"/>
                <a:gd name="connsiteX6" fmla="*/ 170498 w 170497"/>
                <a:gd name="connsiteY6" fmla="*/ 63151 h 84772"/>
                <a:gd name="connsiteX7" fmla="*/ 18860 w 170497"/>
                <a:gd name="connsiteY7" fmla="*/ 84773 h 84772"/>
                <a:gd name="connsiteX8" fmla="*/ 7048 w 170497"/>
                <a:gd name="connsiteY8" fmla="*/ 31814 h 8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497" h="84772">
                  <a:moveTo>
                    <a:pt x="6953" y="31814"/>
                  </a:moveTo>
                  <a:lnTo>
                    <a:pt x="0" y="0"/>
                  </a:lnTo>
                  <a:lnTo>
                    <a:pt x="50197" y="13430"/>
                  </a:lnTo>
                  <a:lnTo>
                    <a:pt x="77724" y="20098"/>
                  </a:lnTo>
                  <a:lnTo>
                    <a:pt x="59055" y="64484"/>
                  </a:lnTo>
                  <a:lnTo>
                    <a:pt x="98774" y="50292"/>
                  </a:lnTo>
                  <a:lnTo>
                    <a:pt x="170498" y="63151"/>
                  </a:lnTo>
                  <a:lnTo>
                    <a:pt x="18860" y="84773"/>
                  </a:lnTo>
                  <a:lnTo>
                    <a:pt x="7048" y="31814"/>
                  </a:lnTo>
                  <a:close/>
                </a:path>
              </a:pathLst>
            </a:custGeom>
            <a:solidFill>
              <a:srgbClr val="F492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1C04CDF-CA75-7AF5-9F7D-B3CFB674B8EC}"/>
                </a:ext>
              </a:extLst>
            </p:cNvPr>
            <p:cNvSpPr/>
            <p:nvPr/>
          </p:nvSpPr>
          <p:spPr>
            <a:xfrm>
              <a:off x="2013299" y="340613"/>
              <a:ext cx="945546" cy="170878"/>
            </a:xfrm>
            <a:custGeom>
              <a:avLst/>
              <a:gdLst>
                <a:gd name="connsiteX0" fmla="*/ 912971 w 945546"/>
                <a:gd name="connsiteY0" fmla="*/ 4382 h 170878"/>
                <a:gd name="connsiteX1" fmla="*/ 945547 w 945546"/>
                <a:gd name="connsiteY1" fmla="*/ 0 h 170878"/>
                <a:gd name="connsiteX2" fmla="*/ 943166 w 945546"/>
                <a:gd name="connsiteY2" fmla="*/ 78200 h 170878"/>
                <a:gd name="connsiteX3" fmla="*/ 429673 w 945546"/>
                <a:gd name="connsiteY3" fmla="*/ 170879 h 170878"/>
                <a:gd name="connsiteX4" fmla="*/ 225552 w 945546"/>
                <a:gd name="connsiteY4" fmla="*/ 157734 h 170878"/>
                <a:gd name="connsiteX5" fmla="*/ 0 w 945546"/>
                <a:gd name="connsiteY5" fmla="*/ 131445 h 170878"/>
                <a:gd name="connsiteX6" fmla="*/ 912971 w 945546"/>
                <a:gd name="connsiteY6" fmla="*/ 4382 h 170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5546" h="170878">
                  <a:moveTo>
                    <a:pt x="912971" y="4382"/>
                  </a:moveTo>
                  <a:lnTo>
                    <a:pt x="945547" y="0"/>
                  </a:lnTo>
                  <a:cubicBezTo>
                    <a:pt x="942880" y="25718"/>
                    <a:pt x="941070" y="52578"/>
                    <a:pt x="943166" y="78200"/>
                  </a:cubicBezTo>
                  <a:cubicBezTo>
                    <a:pt x="776002" y="107347"/>
                    <a:pt x="615601" y="141732"/>
                    <a:pt x="429673" y="170879"/>
                  </a:cubicBezTo>
                  <a:cubicBezTo>
                    <a:pt x="375285" y="166497"/>
                    <a:pt x="302800" y="162116"/>
                    <a:pt x="225552" y="157734"/>
                  </a:cubicBezTo>
                  <a:cubicBezTo>
                    <a:pt x="145733" y="150495"/>
                    <a:pt x="70390" y="141827"/>
                    <a:pt x="0" y="131445"/>
                  </a:cubicBezTo>
                  <a:lnTo>
                    <a:pt x="912971" y="4382"/>
                  </a:lnTo>
                  <a:close/>
                </a:path>
              </a:pathLst>
            </a:custGeom>
            <a:solidFill>
              <a:srgbClr val="F492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BED3B4A-EDE4-96B1-0588-10AA5642F345}"/>
                </a:ext>
              </a:extLst>
            </p:cNvPr>
            <p:cNvSpPr/>
            <p:nvPr/>
          </p:nvSpPr>
          <p:spPr>
            <a:xfrm>
              <a:off x="852868" y="562356"/>
              <a:ext cx="666940" cy="206311"/>
            </a:xfrm>
            <a:custGeom>
              <a:avLst/>
              <a:gdLst>
                <a:gd name="connsiteX0" fmla="*/ 444532 w 666940"/>
                <a:gd name="connsiteY0" fmla="*/ 206311 h 206311"/>
                <a:gd name="connsiteX1" fmla="*/ 444913 w 666940"/>
                <a:gd name="connsiteY1" fmla="*/ 205931 h 206311"/>
                <a:gd name="connsiteX2" fmla="*/ 666940 w 666940"/>
                <a:gd name="connsiteY2" fmla="*/ 113824 h 206311"/>
                <a:gd name="connsiteX3" fmla="*/ 502825 w 666940"/>
                <a:gd name="connsiteY3" fmla="*/ 62103 h 206311"/>
                <a:gd name="connsiteX4" fmla="*/ 570548 w 666940"/>
                <a:gd name="connsiteY4" fmla="*/ 0 h 206311"/>
                <a:gd name="connsiteX5" fmla="*/ 2191 w 666940"/>
                <a:gd name="connsiteY5" fmla="*/ 134112 h 206311"/>
                <a:gd name="connsiteX6" fmla="*/ 0 w 666940"/>
                <a:gd name="connsiteY6" fmla="*/ 134684 h 206311"/>
                <a:gd name="connsiteX7" fmla="*/ 338804 w 666940"/>
                <a:gd name="connsiteY7" fmla="*/ 192215 h 206311"/>
                <a:gd name="connsiteX8" fmla="*/ 332518 w 666940"/>
                <a:gd name="connsiteY8" fmla="*/ 199930 h 206311"/>
                <a:gd name="connsiteX9" fmla="*/ 352139 w 666940"/>
                <a:gd name="connsiteY9" fmla="*/ 192881 h 206311"/>
                <a:gd name="connsiteX10" fmla="*/ 435578 w 666940"/>
                <a:gd name="connsiteY10" fmla="*/ 204883 h 206311"/>
                <a:gd name="connsiteX11" fmla="*/ 444532 w 666940"/>
                <a:gd name="connsiteY11" fmla="*/ 206311 h 206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940" h="206311">
                  <a:moveTo>
                    <a:pt x="444532" y="206311"/>
                  </a:moveTo>
                  <a:lnTo>
                    <a:pt x="444913" y="205931"/>
                  </a:lnTo>
                  <a:cubicBezTo>
                    <a:pt x="432244" y="153543"/>
                    <a:pt x="575310" y="140113"/>
                    <a:pt x="666940" y="113824"/>
                  </a:cubicBezTo>
                  <a:cubicBezTo>
                    <a:pt x="617887" y="96583"/>
                    <a:pt x="560165" y="79343"/>
                    <a:pt x="502825" y="62103"/>
                  </a:cubicBezTo>
                  <a:cubicBezTo>
                    <a:pt x="523970" y="37243"/>
                    <a:pt x="547878" y="16764"/>
                    <a:pt x="570548" y="0"/>
                  </a:cubicBezTo>
                  <a:cubicBezTo>
                    <a:pt x="340519" y="31909"/>
                    <a:pt x="165068" y="81058"/>
                    <a:pt x="2191" y="134112"/>
                  </a:cubicBezTo>
                  <a:lnTo>
                    <a:pt x="0" y="134684"/>
                  </a:lnTo>
                  <a:lnTo>
                    <a:pt x="338804" y="192215"/>
                  </a:lnTo>
                  <a:lnTo>
                    <a:pt x="332518" y="199930"/>
                  </a:lnTo>
                  <a:lnTo>
                    <a:pt x="352139" y="192881"/>
                  </a:lnTo>
                  <a:cubicBezTo>
                    <a:pt x="380810" y="196501"/>
                    <a:pt x="408718" y="200406"/>
                    <a:pt x="435578" y="204883"/>
                  </a:cubicBezTo>
                  <a:lnTo>
                    <a:pt x="444532" y="206311"/>
                  </a:lnTo>
                  <a:close/>
                </a:path>
              </a:pathLst>
            </a:custGeom>
            <a:gradFill>
              <a:gsLst>
                <a:gs pos="0">
                  <a:srgbClr val="603028"/>
                </a:gs>
                <a:gs pos="50000">
                  <a:srgbClr val="A55C16"/>
                </a:gs>
                <a:gs pos="100000">
                  <a:srgbClr val="EB8805"/>
                </a:gs>
              </a:gsLst>
              <a:lin ang="177939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DD3A7E3-892B-30A9-6460-DD690A34A19A}"/>
                </a:ext>
              </a:extLst>
            </p:cNvPr>
            <p:cNvSpPr/>
            <p:nvPr/>
          </p:nvSpPr>
          <p:spPr>
            <a:xfrm>
              <a:off x="2237136" y="401192"/>
              <a:ext cx="719328" cy="110299"/>
            </a:xfrm>
            <a:custGeom>
              <a:avLst/>
              <a:gdLst>
                <a:gd name="connsiteX0" fmla="*/ 205835 w 719328"/>
                <a:gd name="connsiteY0" fmla="*/ 110300 h 110299"/>
                <a:gd name="connsiteX1" fmla="*/ 719328 w 719328"/>
                <a:gd name="connsiteY1" fmla="*/ 17621 h 110299"/>
                <a:gd name="connsiteX2" fmla="*/ 718090 w 719328"/>
                <a:gd name="connsiteY2" fmla="*/ 0 h 110299"/>
                <a:gd name="connsiteX3" fmla="*/ 712375 w 719328"/>
                <a:gd name="connsiteY3" fmla="*/ 667 h 110299"/>
                <a:gd name="connsiteX4" fmla="*/ 627221 w 719328"/>
                <a:gd name="connsiteY4" fmla="*/ 10954 h 110299"/>
                <a:gd name="connsiteX5" fmla="*/ 191 w 719328"/>
                <a:gd name="connsiteY5" fmla="*/ 96774 h 110299"/>
                <a:gd name="connsiteX6" fmla="*/ 0 w 719328"/>
                <a:gd name="connsiteY6" fmla="*/ 97060 h 110299"/>
                <a:gd name="connsiteX7" fmla="*/ 1715 w 719328"/>
                <a:gd name="connsiteY7" fmla="*/ 97250 h 110299"/>
                <a:gd name="connsiteX8" fmla="*/ 205835 w 719328"/>
                <a:gd name="connsiteY8" fmla="*/ 110300 h 110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9328" h="110299">
                  <a:moveTo>
                    <a:pt x="205835" y="110300"/>
                  </a:moveTo>
                  <a:cubicBezTo>
                    <a:pt x="391763" y="81153"/>
                    <a:pt x="552164" y="46863"/>
                    <a:pt x="719328" y="17621"/>
                  </a:cubicBezTo>
                  <a:lnTo>
                    <a:pt x="718090" y="0"/>
                  </a:lnTo>
                  <a:lnTo>
                    <a:pt x="712375" y="667"/>
                  </a:lnTo>
                  <a:lnTo>
                    <a:pt x="627221" y="10954"/>
                  </a:lnTo>
                  <a:cubicBezTo>
                    <a:pt x="421767" y="36005"/>
                    <a:pt x="212884" y="64389"/>
                    <a:pt x="191" y="96774"/>
                  </a:cubicBezTo>
                  <a:lnTo>
                    <a:pt x="0" y="97060"/>
                  </a:lnTo>
                  <a:lnTo>
                    <a:pt x="1715" y="97250"/>
                  </a:lnTo>
                  <a:cubicBezTo>
                    <a:pt x="78962" y="101537"/>
                    <a:pt x="151448" y="105918"/>
                    <a:pt x="205835" y="110300"/>
                  </a:cubicBezTo>
                  <a:close/>
                </a:path>
              </a:pathLst>
            </a:custGeom>
            <a:solidFill>
              <a:srgbClr val="D250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05AD715-FDE6-8940-8FA2-1CB2EB69B165}"/>
                </a:ext>
              </a:extLst>
            </p:cNvPr>
            <p:cNvSpPr/>
            <p:nvPr/>
          </p:nvSpPr>
          <p:spPr>
            <a:xfrm>
              <a:off x="2136552" y="375285"/>
              <a:ext cx="819245" cy="116871"/>
            </a:xfrm>
            <a:custGeom>
              <a:avLst/>
              <a:gdLst>
                <a:gd name="connsiteX0" fmla="*/ 38005 w 819245"/>
                <a:gd name="connsiteY0" fmla="*/ 116872 h 116871"/>
                <a:gd name="connsiteX1" fmla="*/ 132112 w 819245"/>
                <a:gd name="connsiteY1" fmla="*/ 103251 h 116871"/>
                <a:gd name="connsiteX2" fmla="*/ 726662 w 819245"/>
                <a:gd name="connsiteY2" fmla="*/ 22193 h 116871"/>
                <a:gd name="connsiteX3" fmla="*/ 807053 w 819245"/>
                <a:gd name="connsiteY3" fmla="*/ 11906 h 116871"/>
                <a:gd name="connsiteX4" fmla="*/ 819245 w 819245"/>
                <a:gd name="connsiteY4" fmla="*/ 10287 h 116871"/>
                <a:gd name="connsiteX5" fmla="*/ 819245 w 819245"/>
                <a:gd name="connsiteY5" fmla="*/ 0 h 116871"/>
                <a:gd name="connsiteX6" fmla="*/ 803243 w 819245"/>
                <a:gd name="connsiteY6" fmla="*/ 2762 h 116871"/>
                <a:gd name="connsiteX7" fmla="*/ 710851 w 819245"/>
                <a:gd name="connsiteY7" fmla="*/ 14573 h 116871"/>
                <a:gd name="connsiteX8" fmla="*/ 34576 w 819245"/>
                <a:gd name="connsiteY8" fmla="*/ 107632 h 116871"/>
                <a:gd name="connsiteX9" fmla="*/ 0 w 819245"/>
                <a:gd name="connsiteY9" fmla="*/ 112681 h 116871"/>
                <a:gd name="connsiteX10" fmla="*/ 14478 w 819245"/>
                <a:gd name="connsiteY10" fmla="*/ 114300 h 116871"/>
                <a:gd name="connsiteX11" fmla="*/ 38005 w 819245"/>
                <a:gd name="connsiteY11" fmla="*/ 116872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9245" h="116871">
                  <a:moveTo>
                    <a:pt x="38005" y="116872"/>
                  </a:moveTo>
                  <a:lnTo>
                    <a:pt x="132112" y="103251"/>
                  </a:lnTo>
                  <a:cubicBezTo>
                    <a:pt x="325088" y="75628"/>
                    <a:pt x="523018" y="48482"/>
                    <a:pt x="726662" y="22193"/>
                  </a:cubicBezTo>
                  <a:lnTo>
                    <a:pt x="807053" y="11906"/>
                  </a:lnTo>
                  <a:lnTo>
                    <a:pt x="819245" y="10287"/>
                  </a:lnTo>
                  <a:lnTo>
                    <a:pt x="819245" y="0"/>
                  </a:lnTo>
                  <a:lnTo>
                    <a:pt x="803243" y="2762"/>
                  </a:lnTo>
                  <a:lnTo>
                    <a:pt x="710851" y="14573"/>
                  </a:lnTo>
                  <a:cubicBezTo>
                    <a:pt x="478441" y="44672"/>
                    <a:pt x="253365" y="75819"/>
                    <a:pt x="34576" y="107632"/>
                  </a:cubicBezTo>
                  <a:lnTo>
                    <a:pt x="0" y="112681"/>
                  </a:lnTo>
                  <a:lnTo>
                    <a:pt x="14478" y="114300"/>
                  </a:lnTo>
                  <a:lnTo>
                    <a:pt x="38005" y="116872"/>
                  </a:lnTo>
                  <a:close/>
                </a:path>
              </a:pathLst>
            </a:custGeom>
            <a:solidFill>
              <a:srgbClr val="A636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34D7E81-A203-F809-44F8-7E801E663431}"/>
                </a:ext>
              </a:extLst>
            </p:cNvPr>
            <p:cNvSpPr/>
            <p:nvPr/>
          </p:nvSpPr>
          <p:spPr>
            <a:xfrm>
              <a:off x="979360" y="625697"/>
              <a:ext cx="540448" cy="142970"/>
            </a:xfrm>
            <a:custGeom>
              <a:avLst/>
              <a:gdLst>
                <a:gd name="connsiteX0" fmla="*/ 318040 w 540448"/>
                <a:gd name="connsiteY0" fmla="*/ 142970 h 142970"/>
                <a:gd name="connsiteX1" fmla="*/ 318421 w 540448"/>
                <a:gd name="connsiteY1" fmla="*/ 142589 h 142970"/>
                <a:gd name="connsiteX2" fmla="*/ 540449 w 540448"/>
                <a:gd name="connsiteY2" fmla="*/ 50482 h 142970"/>
                <a:gd name="connsiteX3" fmla="*/ 419290 w 540448"/>
                <a:gd name="connsiteY3" fmla="*/ 11716 h 142970"/>
                <a:gd name="connsiteX4" fmla="*/ 380428 w 540448"/>
                <a:gd name="connsiteY4" fmla="*/ 0 h 142970"/>
                <a:gd name="connsiteX5" fmla="*/ 352901 w 540448"/>
                <a:gd name="connsiteY5" fmla="*/ 4477 h 142970"/>
                <a:gd name="connsiteX6" fmla="*/ 2000 w 540448"/>
                <a:gd name="connsiteY6" fmla="*/ 89059 h 142970"/>
                <a:gd name="connsiteX7" fmla="*/ 0 w 540448"/>
                <a:gd name="connsiteY7" fmla="*/ 92678 h 142970"/>
                <a:gd name="connsiteX8" fmla="*/ 212312 w 540448"/>
                <a:gd name="connsiteY8" fmla="*/ 128778 h 142970"/>
                <a:gd name="connsiteX9" fmla="*/ 206026 w 540448"/>
                <a:gd name="connsiteY9" fmla="*/ 136493 h 142970"/>
                <a:gd name="connsiteX10" fmla="*/ 225647 w 540448"/>
                <a:gd name="connsiteY10" fmla="*/ 129445 h 142970"/>
                <a:gd name="connsiteX11" fmla="*/ 309086 w 540448"/>
                <a:gd name="connsiteY11" fmla="*/ 141446 h 142970"/>
                <a:gd name="connsiteX12" fmla="*/ 318040 w 540448"/>
                <a:gd name="connsiteY12" fmla="*/ 142970 h 142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0448" h="142970">
                  <a:moveTo>
                    <a:pt x="318040" y="142970"/>
                  </a:moveTo>
                  <a:lnTo>
                    <a:pt x="318421" y="142589"/>
                  </a:lnTo>
                  <a:cubicBezTo>
                    <a:pt x="305753" y="90202"/>
                    <a:pt x="448818" y="76771"/>
                    <a:pt x="540449" y="50482"/>
                  </a:cubicBezTo>
                  <a:cubicBezTo>
                    <a:pt x="503682" y="37528"/>
                    <a:pt x="462058" y="24670"/>
                    <a:pt x="419290" y="11716"/>
                  </a:cubicBezTo>
                  <a:lnTo>
                    <a:pt x="380428" y="0"/>
                  </a:lnTo>
                  <a:lnTo>
                    <a:pt x="352901" y="4477"/>
                  </a:lnTo>
                  <a:cubicBezTo>
                    <a:pt x="203073" y="29813"/>
                    <a:pt x="102870" y="59531"/>
                    <a:pt x="2000" y="89059"/>
                  </a:cubicBezTo>
                  <a:lnTo>
                    <a:pt x="0" y="92678"/>
                  </a:lnTo>
                  <a:lnTo>
                    <a:pt x="212312" y="128778"/>
                  </a:lnTo>
                  <a:lnTo>
                    <a:pt x="206026" y="136493"/>
                  </a:lnTo>
                  <a:lnTo>
                    <a:pt x="225647" y="129445"/>
                  </a:lnTo>
                  <a:cubicBezTo>
                    <a:pt x="254318" y="133064"/>
                    <a:pt x="282226" y="136969"/>
                    <a:pt x="309086" y="141446"/>
                  </a:cubicBezTo>
                  <a:lnTo>
                    <a:pt x="318040" y="142970"/>
                  </a:lnTo>
                  <a:close/>
                </a:path>
              </a:pathLst>
            </a:custGeom>
            <a:gradFill>
              <a:gsLst>
                <a:gs pos="0">
                  <a:srgbClr val="483331"/>
                </a:gs>
                <a:gs pos="50000">
                  <a:srgbClr val="763E1C"/>
                </a:gs>
                <a:gs pos="100000">
                  <a:srgbClr val="A44908"/>
                </a:gs>
              </a:gsLst>
              <a:lin ang="1950936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6C5B4D2-2C47-E042-B748-F53D0140430E}"/>
                </a:ext>
              </a:extLst>
            </p:cNvPr>
            <p:cNvSpPr/>
            <p:nvPr/>
          </p:nvSpPr>
          <p:spPr>
            <a:xfrm>
              <a:off x="930402" y="604932"/>
              <a:ext cx="443484" cy="107156"/>
            </a:xfrm>
            <a:custGeom>
              <a:avLst/>
              <a:gdLst>
                <a:gd name="connsiteX0" fmla="*/ 11716 w 443484"/>
                <a:gd name="connsiteY0" fmla="*/ 107156 h 107156"/>
                <a:gd name="connsiteX1" fmla="*/ 11049 w 443484"/>
                <a:gd name="connsiteY1" fmla="*/ 105156 h 107156"/>
                <a:gd name="connsiteX2" fmla="*/ 412528 w 443484"/>
                <a:gd name="connsiteY2" fmla="*/ 9430 h 107156"/>
                <a:gd name="connsiteX3" fmla="*/ 438055 w 443484"/>
                <a:gd name="connsiteY3" fmla="*/ 5620 h 107156"/>
                <a:gd name="connsiteX4" fmla="*/ 441674 w 443484"/>
                <a:gd name="connsiteY4" fmla="*/ 1715 h 107156"/>
                <a:gd name="connsiteX5" fmla="*/ 443484 w 443484"/>
                <a:gd name="connsiteY5" fmla="*/ 0 h 107156"/>
                <a:gd name="connsiteX6" fmla="*/ 415290 w 443484"/>
                <a:gd name="connsiteY6" fmla="*/ 5144 h 107156"/>
                <a:gd name="connsiteX7" fmla="*/ 3619 w 443484"/>
                <a:gd name="connsiteY7" fmla="*/ 103823 h 107156"/>
                <a:gd name="connsiteX8" fmla="*/ 0 w 443484"/>
                <a:gd name="connsiteY8" fmla="*/ 105251 h 107156"/>
                <a:gd name="connsiteX9" fmla="*/ 11716 w 443484"/>
                <a:gd name="connsiteY9" fmla="*/ 107156 h 107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3484" h="107156">
                  <a:moveTo>
                    <a:pt x="11716" y="107156"/>
                  </a:moveTo>
                  <a:lnTo>
                    <a:pt x="11049" y="105156"/>
                  </a:lnTo>
                  <a:cubicBezTo>
                    <a:pt x="127730" y="67151"/>
                    <a:pt x="256985" y="33528"/>
                    <a:pt x="412528" y="9430"/>
                  </a:cubicBezTo>
                  <a:lnTo>
                    <a:pt x="438055" y="5620"/>
                  </a:lnTo>
                  <a:lnTo>
                    <a:pt x="441674" y="1715"/>
                  </a:lnTo>
                  <a:lnTo>
                    <a:pt x="443484" y="0"/>
                  </a:lnTo>
                  <a:lnTo>
                    <a:pt x="415290" y="5144"/>
                  </a:lnTo>
                  <a:cubicBezTo>
                    <a:pt x="285274" y="29051"/>
                    <a:pt x="119444" y="60484"/>
                    <a:pt x="3619" y="103823"/>
                  </a:cubicBezTo>
                  <a:lnTo>
                    <a:pt x="0" y="105251"/>
                  </a:lnTo>
                  <a:lnTo>
                    <a:pt x="11716" y="107156"/>
                  </a:lnTo>
                  <a:close/>
                </a:path>
              </a:pathLst>
            </a:custGeom>
            <a:gradFill>
              <a:gsLst>
                <a:gs pos="0">
                  <a:srgbClr val="70372F"/>
                </a:gs>
                <a:gs pos="50000">
                  <a:srgbClr val="8D3533"/>
                </a:gs>
                <a:gs pos="100000">
                  <a:srgbClr val="AB3437"/>
                </a:gs>
              </a:gsLst>
              <a:lin ang="2081358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FD1999A-A1CE-0FA5-7F80-660F13BF8AD3}"/>
                </a:ext>
              </a:extLst>
            </p:cNvPr>
            <p:cNvSpPr/>
            <p:nvPr/>
          </p:nvSpPr>
          <p:spPr>
            <a:xfrm>
              <a:off x="257936" y="476440"/>
              <a:ext cx="793051" cy="158333"/>
            </a:xfrm>
            <a:custGeom>
              <a:avLst/>
              <a:gdLst>
                <a:gd name="connsiteX0" fmla="*/ 656558 w 793051"/>
                <a:gd name="connsiteY0" fmla="*/ 158305 h 158333"/>
                <a:gd name="connsiteX1" fmla="*/ 793051 w 793051"/>
                <a:gd name="connsiteY1" fmla="*/ 116776 h 158333"/>
                <a:gd name="connsiteX2" fmla="*/ 543687 w 793051"/>
                <a:gd name="connsiteY2" fmla="*/ 74867 h 158333"/>
                <a:gd name="connsiteX3" fmla="*/ 540734 w 793051"/>
                <a:gd name="connsiteY3" fmla="*/ 72676 h 158333"/>
                <a:gd name="connsiteX4" fmla="*/ 538925 w 793051"/>
                <a:gd name="connsiteY4" fmla="*/ 73247 h 158333"/>
                <a:gd name="connsiteX5" fmla="*/ 88106 w 793051"/>
                <a:gd name="connsiteY5" fmla="*/ 286 h 158333"/>
                <a:gd name="connsiteX6" fmla="*/ 88011 w 793051"/>
                <a:gd name="connsiteY6" fmla="*/ 0 h 158333"/>
                <a:gd name="connsiteX7" fmla="*/ 39910 w 793051"/>
                <a:gd name="connsiteY7" fmla="*/ 5144 h 158333"/>
                <a:gd name="connsiteX8" fmla="*/ 0 w 793051"/>
                <a:gd name="connsiteY8" fmla="*/ 5620 h 158333"/>
                <a:gd name="connsiteX9" fmla="*/ 351853 w 793051"/>
                <a:gd name="connsiteY9" fmla="*/ 107537 h 158333"/>
                <a:gd name="connsiteX10" fmla="*/ 376333 w 793051"/>
                <a:gd name="connsiteY10" fmla="*/ 107537 h 158333"/>
                <a:gd name="connsiteX11" fmla="*/ 502539 w 793051"/>
                <a:gd name="connsiteY11" fmla="*/ 145351 h 158333"/>
                <a:gd name="connsiteX12" fmla="*/ 502349 w 793051"/>
                <a:gd name="connsiteY12" fmla="*/ 146971 h 158333"/>
                <a:gd name="connsiteX13" fmla="*/ 505206 w 793051"/>
                <a:gd name="connsiteY13" fmla="*/ 146114 h 158333"/>
                <a:gd name="connsiteX14" fmla="*/ 656558 w 793051"/>
                <a:gd name="connsiteY14" fmla="*/ 158305 h 1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3051" h="158333">
                  <a:moveTo>
                    <a:pt x="656558" y="158305"/>
                  </a:moveTo>
                  <a:cubicBezTo>
                    <a:pt x="739331" y="157353"/>
                    <a:pt x="767810" y="137636"/>
                    <a:pt x="793051" y="116776"/>
                  </a:cubicBezTo>
                  <a:lnTo>
                    <a:pt x="543687" y="74867"/>
                  </a:lnTo>
                  <a:lnTo>
                    <a:pt x="540734" y="72676"/>
                  </a:lnTo>
                  <a:lnTo>
                    <a:pt x="538925" y="73247"/>
                  </a:lnTo>
                  <a:lnTo>
                    <a:pt x="88106" y="286"/>
                  </a:lnTo>
                  <a:lnTo>
                    <a:pt x="88011" y="0"/>
                  </a:lnTo>
                  <a:lnTo>
                    <a:pt x="39910" y="5144"/>
                  </a:lnTo>
                  <a:lnTo>
                    <a:pt x="0" y="5620"/>
                  </a:lnTo>
                  <a:lnTo>
                    <a:pt x="351853" y="107537"/>
                  </a:lnTo>
                  <a:lnTo>
                    <a:pt x="376333" y="107537"/>
                  </a:lnTo>
                  <a:lnTo>
                    <a:pt x="502539" y="145351"/>
                  </a:lnTo>
                  <a:lnTo>
                    <a:pt x="502349" y="146971"/>
                  </a:lnTo>
                  <a:lnTo>
                    <a:pt x="505206" y="146114"/>
                  </a:lnTo>
                  <a:cubicBezTo>
                    <a:pt x="570071" y="155258"/>
                    <a:pt x="618935" y="158687"/>
                    <a:pt x="656558" y="15830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D653799-08B0-8E40-FDA1-7A1490399787}"/>
                </a:ext>
              </a:extLst>
            </p:cNvPr>
            <p:cNvSpPr/>
            <p:nvPr/>
          </p:nvSpPr>
          <p:spPr>
            <a:xfrm>
              <a:off x="1935099" y="523303"/>
              <a:ext cx="559117" cy="209359"/>
            </a:xfrm>
            <a:custGeom>
              <a:avLst/>
              <a:gdLst>
                <a:gd name="connsiteX0" fmla="*/ 556927 w 559117"/>
                <a:gd name="connsiteY0" fmla="*/ 28480 h 209359"/>
                <a:gd name="connsiteX1" fmla="*/ 559117 w 559117"/>
                <a:gd name="connsiteY1" fmla="*/ 53721 h 209359"/>
                <a:gd name="connsiteX2" fmla="*/ 448437 w 559117"/>
                <a:gd name="connsiteY2" fmla="*/ 90964 h 209359"/>
                <a:gd name="connsiteX3" fmla="*/ 134874 w 559117"/>
                <a:gd name="connsiteY3" fmla="*/ 130493 h 209359"/>
                <a:gd name="connsiteX4" fmla="*/ 137065 w 559117"/>
                <a:gd name="connsiteY4" fmla="*/ 137065 h 209359"/>
                <a:gd name="connsiteX5" fmla="*/ 96488 w 559117"/>
                <a:gd name="connsiteY5" fmla="*/ 145828 h 209359"/>
                <a:gd name="connsiteX6" fmla="*/ 55912 w 559117"/>
                <a:gd name="connsiteY6" fmla="*/ 155639 h 209359"/>
                <a:gd name="connsiteX7" fmla="*/ 0 w 559117"/>
                <a:gd name="connsiteY7" fmla="*/ 209360 h 209359"/>
                <a:gd name="connsiteX8" fmla="*/ 32956 w 559117"/>
                <a:gd name="connsiteY8" fmla="*/ 154591 h 209359"/>
                <a:gd name="connsiteX9" fmla="*/ 44958 w 559117"/>
                <a:gd name="connsiteY9" fmla="*/ 126111 h 209359"/>
                <a:gd name="connsiteX10" fmla="*/ 75629 w 559117"/>
                <a:gd name="connsiteY10" fmla="*/ 106394 h 209359"/>
                <a:gd name="connsiteX11" fmla="*/ 77819 w 559117"/>
                <a:gd name="connsiteY11" fmla="*/ 0 h 209359"/>
                <a:gd name="connsiteX12" fmla="*/ 311372 w 559117"/>
                <a:gd name="connsiteY12" fmla="*/ 26289 h 209359"/>
                <a:gd name="connsiteX13" fmla="*/ 316801 w 559117"/>
                <a:gd name="connsiteY13" fmla="*/ 3239 h 209359"/>
                <a:gd name="connsiteX14" fmla="*/ 556927 w 559117"/>
                <a:gd name="connsiteY14" fmla="*/ 28480 h 20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9117" h="209359">
                  <a:moveTo>
                    <a:pt x="556927" y="28480"/>
                  </a:moveTo>
                  <a:cubicBezTo>
                    <a:pt x="554927" y="35528"/>
                    <a:pt x="555307" y="43815"/>
                    <a:pt x="559117" y="53721"/>
                  </a:cubicBezTo>
                  <a:lnTo>
                    <a:pt x="448437" y="90964"/>
                  </a:lnTo>
                  <a:cubicBezTo>
                    <a:pt x="367189" y="105347"/>
                    <a:pt x="272510" y="119063"/>
                    <a:pt x="134874" y="130493"/>
                  </a:cubicBezTo>
                  <a:lnTo>
                    <a:pt x="137065" y="137065"/>
                  </a:lnTo>
                  <a:lnTo>
                    <a:pt x="96488" y="145828"/>
                  </a:lnTo>
                  <a:cubicBezTo>
                    <a:pt x="93535" y="130302"/>
                    <a:pt x="86106" y="122777"/>
                    <a:pt x="55912" y="155639"/>
                  </a:cubicBezTo>
                  <a:cubicBezTo>
                    <a:pt x="40386" y="173546"/>
                    <a:pt x="25622" y="191453"/>
                    <a:pt x="0" y="209360"/>
                  </a:cubicBezTo>
                  <a:cubicBezTo>
                    <a:pt x="17717" y="188405"/>
                    <a:pt x="29718" y="169736"/>
                    <a:pt x="32956" y="154591"/>
                  </a:cubicBezTo>
                  <a:cubicBezTo>
                    <a:pt x="60198" y="145066"/>
                    <a:pt x="66770" y="135636"/>
                    <a:pt x="44958" y="126111"/>
                  </a:cubicBezTo>
                  <a:cubicBezTo>
                    <a:pt x="60388" y="119539"/>
                    <a:pt x="67437" y="112967"/>
                    <a:pt x="75629" y="106394"/>
                  </a:cubicBezTo>
                  <a:cubicBezTo>
                    <a:pt x="91250" y="70961"/>
                    <a:pt x="102298" y="35433"/>
                    <a:pt x="77819" y="0"/>
                  </a:cubicBezTo>
                  <a:lnTo>
                    <a:pt x="311372" y="26289"/>
                  </a:lnTo>
                  <a:cubicBezTo>
                    <a:pt x="317087" y="18574"/>
                    <a:pt x="317278" y="10954"/>
                    <a:pt x="316801" y="3239"/>
                  </a:cubicBezTo>
                  <a:lnTo>
                    <a:pt x="556927" y="28480"/>
                  </a:lnTo>
                  <a:close/>
                </a:path>
              </a:pathLst>
            </a:custGeom>
            <a:gradFill>
              <a:gsLst>
                <a:gs pos="0">
                  <a:srgbClr val="2B2B2D"/>
                </a:gs>
                <a:gs pos="50000">
                  <a:srgbClr val="5D5D5D"/>
                </a:gs>
                <a:gs pos="100000">
                  <a:srgbClr val="90908D"/>
                </a:gs>
              </a:gsLst>
              <a:lin ang="1642885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6E8D88D-391B-9B5A-07AC-82DFAEAA4C33}"/>
                </a:ext>
              </a:extLst>
            </p:cNvPr>
            <p:cNvSpPr/>
            <p:nvPr/>
          </p:nvSpPr>
          <p:spPr>
            <a:xfrm>
              <a:off x="2441352" y="511424"/>
              <a:ext cx="235553" cy="56540"/>
            </a:xfrm>
            <a:custGeom>
              <a:avLst/>
              <a:gdLst>
                <a:gd name="connsiteX0" fmla="*/ 235553 w 235553"/>
                <a:gd name="connsiteY0" fmla="*/ 54074 h 56540"/>
                <a:gd name="connsiteX1" fmla="*/ 48768 w 235553"/>
                <a:gd name="connsiteY1" fmla="*/ 52931 h 56540"/>
                <a:gd name="connsiteX2" fmla="*/ 0 w 235553"/>
                <a:gd name="connsiteY2" fmla="*/ 353 h 56540"/>
                <a:gd name="connsiteX3" fmla="*/ 235553 w 235553"/>
                <a:gd name="connsiteY3" fmla="*/ 54074 h 5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553" h="56540">
                  <a:moveTo>
                    <a:pt x="235553" y="54074"/>
                  </a:moveTo>
                  <a:cubicBezTo>
                    <a:pt x="176403" y="55598"/>
                    <a:pt x="113919" y="59313"/>
                    <a:pt x="48768" y="52931"/>
                  </a:cubicBezTo>
                  <a:cubicBezTo>
                    <a:pt x="55436" y="25785"/>
                    <a:pt x="46768" y="6068"/>
                    <a:pt x="0" y="353"/>
                  </a:cubicBezTo>
                  <a:cubicBezTo>
                    <a:pt x="94583" y="-2028"/>
                    <a:pt x="180404" y="6735"/>
                    <a:pt x="235553" y="54074"/>
                  </a:cubicBezTo>
                  <a:close/>
                </a:path>
              </a:pathLst>
            </a:custGeom>
            <a:gradFill>
              <a:gsLst>
                <a:gs pos="0">
                  <a:srgbClr val="5A4D4D"/>
                </a:gs>
                <a:gs pos="50000">
                  <a:srgbClr val="A8A1A0"/>
                </a:gs>
                <a:gs pos="100000">
                  <a:srgbClr val="F6F6F4"/>
                </a:gs>
              </a:gsLst>
              <a:lin ang="1602302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03C1720-5400-4D2B-088B-F7DCD6EC5F8D}"/>
                </a:ext>
              </a:extLst>
            </p:cNvPr>
            <p:cNvSpPr/>
            <p:nvPr/>
          </p:nvSpPr>
          <p:spPr>
            <a:xfrm>
              <a:off x="2827972" y="680180"/>
              <a:ext cx="219741" cy="145188"/>
            </a:xfrm>
            <a:custGeom>
              <a:avLst/>
              <a:gdLst>
                <a:gd name="connsiteX0" fmla="*/ 131731 w 219741"/>
                <a:gd name="connsiteY0" fmla="*/ 144780 h 145188"/>
                <a:gd name="connsiteX1" fmla="*/ 157258 w 219741"/>
                <a:gd name="connsiteY1" fmla="*/ 142780 h 145188"/>
                <a:gd name="connsiteX2" fmla="*/ 156305 w 219741"/>
                <a:gd name="connsiteY2" fmla="*/ 84391 h 145188"/>
                <a:gd name="connsiteX3" fmla="*/ 219742 w 219741"/>
                <a:gd name="connsiteY3" fmla="*/ 42100 h 145188"/>
                <a:gd name="connsiteX4" fmla="*/ 218218 w 219741"/>
                <a:gd name="connsiteY4" fmla="*/ 40386 h 145188"/>
                <a:gd name="connsiteX5" fmla="*/ 214122 w 219741"/>
                <a:gd name="connsiteY5" fmla="*/ 38576 h 145188"/>
                <a:gd name="connsiteX6" fmla="*/ 176117 w 219741"/>
                <a:gd name="connsiteY6" fmla="*/ 32956 h 145188"/>
                <a:gd name="connsiteX7" fmla="*/ 191 w 219741"/>
                <a:gd name="connsiteY7" fmla="*/ 0 h 145188"/>
                <a:gd name="connsiteX8" fmla="*/ 0 w 219741"/>
                <a:gd name="connsiteY8" fmla="*/ 0 h 145188"/>
                <a:gd name="connsiteX9" fmla="*/ 95 w 219741"/>
                <a:gd name="connsiteY9" fmla="*/ 1810 h 145188"/>
                <a:gd name="connsiteX10" fmla="*/ 101822 w 219741"/>
                <a:gd name="connsiteY10" fmla="*/ 144875 h 145188"/>
                <a:gd name="connsiteX11" fmla="*/ 131731 w 219741"/>
                <a:gd name="connsiteY11" fmla="*/ 144780 h 14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741" h="145188">
                  <a:moveTo>
                    <a:pt x="131731" y="144780"/>
                  </a:moveTo>
                  <a:cubicBezTo>
                    <a:pt x="140779" y="144399"/>
                    <a:pt x="149162" y="143637"/>
                    <a:pt x="157258" y="142780"/>
                  </a:cubicBezTo>
                  <a:cubicBezTo>
                    <a:pt x="150971" y="122111"/>
                    <a:pt x="149257" y="102394"/>
                    <a:pt x="156305" y="84391"/>
                  </a:cubicBezTo>
                  <a:cubicBezTo>
                    <a:pt x="175165" y="36481"/>
                    <a:pt x="197644" y="42100"/>
                    <a:pt x="219742" y="42100"/>
                  </a:cubicBezTo>
                  <a:lnTo>
                    <a:pt x="218218" y="40386"/>
                  </a:lnTo>
                  <a:lnTo>
                    <a:pt x="214122" y="38576"/>
                  </a:lnTo>
                  <a:cubicBezTo>
                    <a:pt x="202883" y="34099"/>
                    <a:pt x="190119" y="32480"/>
                    <a:pt x="176117" y="32956"/>
                  </a:cubicBezTo>
                  <a:cubicBezTo>
                    <a:pt x="117443" y="16573"/>
                    <a:pt x="58769" y="5334"/>
                    <a:pt x="191" y="0"/>
                  </a:cubicBezTo>
                  <a:lnTo>
                    <a:pt x="0" y="0"/>
                  </a:lnTo>
                  <a:lnTo>
                    <a:pt x="95" y="1810"/>
                  </a:lnTo>
                  <a:cubicBezTo>
                    <a:pt x="28385" y="49530"/>
                    <a:pt x="64865" y="97155"/>
                    <a:pt x="101822" y="144875"/>
                  </a:cubicBezTo>
                  <a:cubicBezTo>
                    <a:pt x="112871" y="145351"/>
                    <a:pt x="122587" y="145256"/>
                    <a:pt x="131731" y="144780"/>
                  </a:cubicBezTo>
                  <a:close/>
                </a:path>
              </a:pathLst>
            </a:custGeom>
            <a:gradFill>
              <a:gsLst>
                <a:gs pos="0">
                  <a:srgbClr val="040404"/>
                </a:gs>
                <a:gs pos="50000">
                  <a:srgbClr val="767472"/>
                </a:gs>
                <a:gs pos="100000">
                  <a:srgbClr val="E8E5E0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C5B2FFC-B379-39FC-6402-8B614E902A98}"/>
                </a:ext>
              </a:extLst>
            </p:cNvPr>
            <p:cNvSpPr/>
            <p:nvPr/>
          </p:nvSpPr>
          <p:spPr>
            <a:xfrm>
              <a:off x="2835852" y="715626"/>
              <a:ext cx="251081" cy="167435"/>
            </a:xfrm>
            <a:custGeom>
              <a:avLst/>
              <a:gdLst>
                <a:gd name="connsiteX0" fmla="*/ 109658 w 251081"/>
                <a:gd name="connsiteY0" fmla="*/ 167436 h 167435"/>
                <a:gd name="connsiteX1" fmla="*/ 246914 w 251081"/>
                <a:gd name="connsiteY1" fmla="*/ 100094 h 167435"/>
                <a:gd name="connsiteX2" fmla="*/ 249009 w 251081"/>
                <a:gd name="connsiteY2" fmla="*/ 99237 h 167435"/>
                <a:gd name="connsiteX3" fmla="*/ 250533 w 251081"/>
                <a:gd name="connsiteY3" fmla="*/ 87711 h 167435"/>
                <a:gd name="connsiteX4" fmla="*/ 247485 w 251081"/>
                <a:gd name="connsiteY4" fmla="*/ 51421 h 167435"/>
                <a:gd name="connsiteX5" fmla="*/ 217005 w 251081"/>
                <a:gd name="connsiteY5" fmla="*/ 8368 h 167435"/>
                <a:gd name="connsiteX6" fmla="*/ 212052 w 251081"/>
                <a:gd name="connsiteY6" fmla="*/ 5511 h 167435"/>
                <a:gd name="connsiteX7" fmla="*/ 210433 w 251081"/>
                <a:gd name="connsiteY7" fmla="*/ 6082 h 167435"/>
                <a:gd name="connsiteX8" fmla="*/ 127661 w 251081"/>
                <a:gd name="connsiteY8" fmla="*/ 1129 h 167435"/>
                <a:gd name="connsiteX9" fmla="*/ 32887 w 251081"/>
                <a:gd name="connsiteY9" fmla="*/ 23323 h 167435"/>
                <a:gd name="connsiteX10" fmla="*/ 4979 w 251081"/>
                <a:gd name="connsiteY10" fmla="*/ 110667 h 167435"/>
                <a:gd name="connsiteX11" fmla="*/ 61176 w 251081"/>
                <a:gd name="connsiteY11" fmla="*/ 166864 h 167435"/>
                <a:gd name="connsiteX12" fmla="*/ 109658 w 251081"/>
                <a:gd name="connsiteY12" fmla="*/ 167436 h 16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1081" h="167435">
                  <a:moveTo>
                    <a:pt x="109658" y="167436"/>
                  </a:moveTo>
                  <a:cubicBezTo>
                    <a:pt x="167189" y="167436"/>
                    <a:pt x="241961" y="161054"/>
                    <a:pt x="246914" y="100094"/>
                  </a:cubicBezTo>
                  <a:lnTo>
                    <a:pt x="249009" y="99237"/>
                  </a:lnTo>
                  <a:lnTo>
                    <a:pt x="250533" y="87711"/>
                  </a:lnTo>
                  <a:cubicBezTo>
                    <a:pt x="251676" y="75615"/>
                    <a:pt x="251200" y="63518"/>
                    <a:pt x="247485" y="51421"/>
                  </a:cubicBezTo>
                  <a:cubicBezTo>
                    <a:pt x="240913" y="30752"/>
                    <a:pt x="230435" y="16941"/>
                    <a:pt x="217005" y="8368"/>
                  </a:cubicBezTo>
                  <a:lnTo>
                    <a:pt x="212052" y="5511"/>
                  </a:lnTo>
                  <a:lnTo>
                    <a:pt x="210433" y="6082"/>
                  </a:lnTo>
                  <a:cubicBezTo>
                    <a:pt x="199955" y="-395"/>
                    <a:pt x="168713" y="-1062"/>
                    <a:pt x="127661" y="1129"/>
                  </a:cubicBezTo>
                  <a:cubicBezTo>
                    <a:pt x="91751" y="2558"/>
                    <a:pt x="60223" y="9988"/>
                    <a:pt x="32887" y="23323"/>
                  </a:cubicBezTo>
                  <a:cubicBezTo>
                    <a:pt x="3073" y="43992"/>
                    <a:pt x="-7118" y="72757"/>
                    <a:pt x="4979" y="110667"/>
                  </a:cubicBezTo>
                  <a:cubicBezTo>
                    <a:pt x="18980" y="138861"/>
                    <a:pt x="34506" y="164007"/>
                    <a:pt x="61176" y="166864"/>
                  </a:cubicBezTo>
                  <a:cubicBezTo>
                    <a:pt x="73273" y="166674"/>
                    <a:pt x="90513" y="167436"/>
                    <a:pt x="109658" y="167436"/>
                  </a:cubicBezTo>
                  <a:close/>
                </a:path>
              </a:pathLst>
            </a:custGeom>
            <a:gradFill>
              <a:gsLst>
                <a:gs pos="0">
                  <a:srgbClr val="040404"/>
                </a:gs>
                <a:gs pos="50000">
                  <a:srgbClr val="767472"/>
                </a:gs>
                <a:gs pos="100000">
                  <a:srgbClr val="E8E5E0"/>
                </a:gs>
              </a:gsLst>
              <a:lin ang="1589271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F220B0F-7C6D-6400-7A00-03542B88A56B}"/>
                </a:ext>
              </a:extLst>
            </p:cNvPr>
            <p:cNvSpPr/>
            <p:nvPr/>
          </p:nvSpPr>
          <p:spPr>
            <a:xfrm>
              <a:off x="2979705" y="722566"/>
              <a:ext cx="104870" cy="142684"/>
            </a:xfrm>
            <a:custGeom>
              <a:avLst/>
              <a:gdLst>
                <a:gd name="connsiteX0" fmla="*/ 52388 w 104870"/>
                <a:gd name="connsiteY0" fmla="*/ 0 h 142684"/>
                <a:gd name="connsiteX1" fmla="*/ 0 w 104870"/>
                <a:gd name="connsiteY1" fmla="*/ 71342 h 142684"/>
                <a:gd name="connsiteX2" fmla="*/ 52388 w 104870"/>
                <a:gd name="connsiteY2" fmla="*/ 142684 h 142684"/>
                <a:gd name="connsiteX3" fmla="*/ 104870 w 104870"/>
                <a:gd name="connsiteY3" fmla="*/ 71342 h 142684"/>
                <a:gd name="connsiteX4" fmla="*/ 52388 w 104870"/>
                <a:gd name="connsiteY4" fmla="*/ 0 h 142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870" h="142684">
                  <a:moveTo>
                    <a:pt x="52388" y="0"/>
                  </a:moveTo>
                  <a:cubicBezTo>
                    <a:pt x="23527" y="0"/>
                    <a:pt x="0" y="32004"/>
                    <a:pt x="0" y="71342"/>
                  </a:cubicBezTo>
                  <a:cubicBezTo>
                    <a:pt x="0" y="110681"/>
                    <a:pt x="23527" y="142684"/>
                    <a:pt x="52388" y="142684"/>
                  </a:cubicBezTo>
                  <a:cubicBezTo>
                    <a:pt x="81344" y="142684"/>
                    <a:pt x="104870" y="110776"/>
                    <a:pt x="104870" y="71342"/>
                  </a:cubicBezTo>
                  <a:cubicBezTo>
                    <a:pt x="104870" y="31909"/>
                    <a:pt x="81344" y="0"/>
                    <a:pt x="52388" y="0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8892EC7-0258-7E98-59B4-8EACF8FA9356}"/>
                </a:ext>
              </a:extLst>
            </p:cNvPr>
            <p:cNvSpPr/>
            <p:nvPr/>
          </p:nvSpPr>
          <p:spPr>
            <a:xfrm>
              <a:off x="2976549" y="728662"/>
              <a:ext cx="91643" cy="137202"/>
            </a:xfrm>
            <a:custGeom>
              <a:avLst/>
              <a:gdLst>
                <a:gd name="connsiteX0" fmla="*/ 31827 w 91643"/>
                <a:gd name="connsiteY0" fmla="*/ 0 h 137202"/>
                <a:gd name="connsiteX1" fmla="*/ 23826 w 91643"/>
                <a:gd name="connsiteY1" fmla="*/ 6001 h 137202"/>
                <a:gd name="connsiteX2" fmla="*/ 12587 w 91643"/>
                <a:gd name="connsiteY2" fmla="*/ 19717 h 137202"/>
                <a:gd name="connsiteX3" fmla="*/ 680 w 91643"/>
                <a:gd name="connsiteY3" fmla="*/ 54197 h 137202"/>
                <a:gd name="connsiteX4" fmla="*/ 4490 w 91643"/>
                <a:gd name="connsiteY4" fmla="*/ 94774 h 137202"/>
                <a:gd name="connsiteX5" fmla="*/ 18682 w 91643"/>
                <a:gd name="connsiteY5" fmla="*/ 120015 h 137202"/>
                <a:gd name="connsiteX6" fmla="*/ 56878 w 91643"/>
                <a:gd name="connsiteY6" fmla="*/ 137065 h 137202"/>
                <a:gd name="connsiteX7" fmla="*/ 67546 w 91643"/>
                <a:gd name="connsiteY7" fmla="*/ 134684 h 137202"/>
                <a:gd name="connsiteX8" fmla="*/ 79547 w 91643"/>
                <a:gd name="connsiteY8" fmla="*/ 127921 h 137202"/>
                <a:gd name="connsiteX9" fmla="*/ 91644 w 91643"/>
                <a:gd name="connsiteY9" fmla="*/ 114776 h 137202"/>
                <a:gd name="connsiteX10" fmla="*/ 85738 w 91643"/>
                <a:gd name="connsiteY10" fmla="*/ 121253 h 137202"/>
                <a:gd name="connsiteX11" fmla="*/ 54592 w 91643"/>
                <a:gd name="connsiteY11" fmla="*/ 134112 h 137202"/>
                <a:gd name="connsiteX12" fmla="*/ 53639 w 91643"/>
                <a:gd name="connsiteY12" fmla="*/ 134112 h 137202"/>
                <a:gd name="connsiteX13" fmla="*/ 52591 w 91643"/>
                <a:gd name="connsiteY13" fmla="*/ 134017 h 137202"/>
                <a:gd name="connsiteX14" fmla="*/ 46591 w 91643"/>
                <a:gd name="connsiteY14" fmla="*/ 132969 h 137202"/>
                <a:gd name="connsiteX15" fmla="*/ 30208 w 91643"/>
                <a:gd name="connsiteY15" fmla="*/ 124587 h 137202"/>
                <a:gd name="connsiteX16" fmla="*/ 16111 w 91643"/>
                <a:gd name="connsiteY16" fmla="*/ 107823 h 137202"/>
                <a:gd name="connsiteX17" fmla="*/ 4490 w 91643"/>
                <a:gd name="connsiteY17" fmla="*/ 64198 h 137202"/>
                <a:gd name="connsiteX18" fmla="*/ 4490 w 91643"/>
                <a:gd name="connsiteY18" fmla="*/ 64198 h 137202"/>
                <a:gd name="connsiteX19" fmla="*/ 5252 w 91643"/>
                <a:gd name="connsiteY19" fmla="*/ 50006 h 137202"/>
                <a:gd name="connsiteX20" fmla="*/ 7443 w 91643"/>
                <a:gd name="connsiteY20" fmla="*/ 38576 h 137202"/>
                <a:gd name="connsiteX21" fmla="*/ 28207 w 91643"/>
                <a:gd name="connsiteY21" fmla="*/ 2858 h 137202"/>
                <a:gd name="connsiteX22" fmla="*/ 31827 w 91643"/>
                <a:gd name="connsiteY22" fmla="*/ 0 h 13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1643" h="137202">
                  <a:moveTo>
                    <a:pt x="31827" y="0"/>
                  </a:moveTo>
                  <a:cubicBezTo>
                    <a:pt x="29065" y="1810"/>
                    <a:pt x="26303" y="3715"/>
                    <a:pt x="23826" y="6001"/>
                  </a:cubicBezTo>
                  <a:cubicBezTo>
                    <a:pt x="19349" y="10192"/>
                    <a:pt x="15539" y="14764"/>
                    <a:pt x="12587" y="19717"/>
                  </a:cubicBezTo>
                  <a:cubicBezTo>
                    <a:pt x="6205" y="30004"/>
                    <a:pt x="2299" y="41529"/>
                    <a:pt x="680" y="54197"/>
                  </a:cubicBezTo>
                  <a:cubicBezTo>
                    <a:pt x="-1034" y="68008"/>
                    <a:pt x="585" y="82582"/>
                    <a:pt x="4490" y="94774"/>
                  </a:cubicBezTo>
                  <a:cubicBezTo>
                    <a:pt x="7538" y="104013"/>
                    <a:pt x="12205" y="112490"/>
                    <a:pt x="18682" y="120015"/>
                  </a:cubicBezTo>
                  <a:cubicBezTo>
                    <a:pt x="28303" y="131064"/>
                    <a:pt x="41257" y="138303"/>
                    <a:pt x="56878" y="137065"/>
                  </a:cubicBezTo>
                  <a:cubicBezTo>
                    <a:pt x="60688" y="136779"/>
                    <a:pt x="64212" y="135827"/>
                    <a:pt x="67546" y="134684"/>
                  </a:cubicBezTo>
                  <a:cubicBezTo>
                    <a:pt x="71832" y="133064"/>
                    <a:pt x="75832" y="130778"/>
                    <a:pt x="79547" y="127921"/>
                  </a:cubicBezTo>
                  <a:cubicBezTo>
                    <a:pt x="84214" y="124206"/>
                    <a:pt x="88310" y="119539"/>
                    <a:pt x="91644" y="114776"/>
                  </a:cubicBezTo>
                  <a:cubicBezTo>
                    <a:pt x="89834" y="117062"/>
                    <a:pt x="87929" y="119253"/>
                    <a:pt x="85738" y="121253"/>
                  </a:cubicBezTo>
                  <a:cubicBezTo>
                    <a:pt x="77166" y="129350"/>
                    <a:pt x="67165" y="134112"/>
                    <a:pt x="54592" y="134112"/>
                  </a:cubicBezTo>
                  <a:cubicBezTo>
                    <a:pt x="54973" y="134112"/>
                    <a:pt x="54020" y="134112"/>
                    <a:pt x="53639" y="134112"/>
                  </a:cubicBezTo>
                  <a:cubicBezTo>
                    <a:pt x="53258" y="134112"/>
                    <a:pt x="52877" y="134017"/>
                    <a:pt x="52591" y="134017"/>
                  </a:cubicBezTo>
                  <a:cubicBezTo>
                    <a:pt x="50496" y="133826"/>
                    <a:pt x="48496" y="133540"/>
                    <a:pt x="46591" y="132969"/>
                  </a:cubicBezTo>
                  <a:cubicBezTo>
                    <a:pt x="40590" y="131445"/>
                    <a:pt x="35065" y="128588"/>
                    <a:pt x="30208" y="124587"/>
                  </a:cubicBezTo>
                  <a:cubicBezTo>
                    <a:pt x="24397" y="119825"/>
                    <a:pt x="19730" y="114014"/>
                    <a:pt x="16111" y="107823"/>
                  </a:cubicBezTo>
                  <a:cubicBezTo>
                    <a:pt x="8586" y="95060"/>
                    <a:pt x="5157" y="80486"/>
                    <a:pt x="4490" y="64198"/>
                  </a:cubicBezTo>
                  <a:lnTo>
                    <a:pt x="4490" y="64198"/>
                  </a:lnTo>
                  <a:cubicBezTo>
                    <a:pt x="4490" y="59246"/>
                    <a:pt x="4776" y="54673"/>
                    <a:pt x="5252" y="50006"/>
                  </a:cubicBezTo>
                  <a:cubicBezTo>
                    <a:pt x="5729" y="46101"/>
                    <a:pt x="6490" y="42291"/>
                    <a:pt x="7443" y="38576"/>
                  </a:cubicBezTo>
                  <a:cubicBezTo>
                    <a:pt x="10967" y="25051"/>
                    <a:pt x="17254" y="12478"/>
                    <a:pt x="28207" y="2858"/>
                  </a:cubicBezTo>
                  <a:cubicBezTo>
                    <a:pt x="29350" y="1905"/>
                    <a:pt x="30589" y="952"/>
                    <a:pt x="31827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70C6AB8-DFA0-9065-0A3C-3262F8FBD16E}"/>
                </a:ext>
              </a:extLst>
            </p:cNvPr>
            <p:cNvSpPr/>
            <p:nvPr/>
          </p:nvSpPr>
          <p:spPr>
            <a:xfrm>
              <a:off x="2221996" y="660082"/>
              <a:ext cx="830575" cy="333695"/>
            </a:xfrm>
            <a:custGeom>
              <a:avLst/>
              <a:gdLst>
                <a:gd name="connsiteX0" fmla="*/ 175637 w 830575"/>
                <a:gd name="connsiteY0" fmla="*/ 333661 h 333695"/>
                <a:gd name="connsiteX1" fmla="*/ 210022 w 830575"/>
                <a:gd name="connsiteY1" fmla="*/ 302609 h 333695"/>
                <a:gd name="connsiteX2" fmla="*/ 193162 w 830575"/>
                <a:gd name="connsiteY2" fmla="*/ 260509 h 333695"/>
                <a:gd name="connsiteX3" fmla="*/ 198116 w 830575"/>
                <a:gd name="connsiteY3" fmla="*/ 252793 h 333695"/>
                <a:gd name="connsiteX4" fmla="*/ 229643 w 830575"/>
                <a:gd name="connsiteY4" fmla="*/ 258413 h 333695"/>
                <a:gd name="connsiteX5" fmla="*/ 247169 w 830575"/>
                <a:gd name="connsiteY5" fmla="*/ 206502 h 333695"/>
                <a:gd name="connsiteX6" fmla="*/ 195258 w 830575"/>
                <a:gd name="connsiteY6" fmla="*/ 195263 h 333695"/>
                <a:gd name="connsiteX7" fmla="*/ 190972 w 830575"/>
                <a:gd name="connsiteY7" fmla="*/ 182690 h 333695"/>
                <a:gd name="connsiteX8" fmla="*/ 197353 w 830575"/>
                <a:gd name="connsiteY8" fmla="*/ 168688 h 333695"/>
                <a:gd name="connsiteX9" fmla="*/ 223262 w 830575"/>
                <a:gd name="connsiteY9" fmla="*/ 151828 h 333695"/>
                <a:gd name="connsiteX10" fmla="*/ 241454 w 830575"/>
                <a:gd name="connsiteY10" fmla="*/ 173545 h 333695"/>
                <a:gd name="connsiteX11" fmla="*/ 244978 w 830575"/>
                <a:gd name="connsiteY11" fmla="*/ 188976 h 333695"/>
                <a:gd name="connsiteX12" fmla="*/ 335371 w 830575"/>
                <a:gd name="connsiteY12" fmla="*/ 142684 h 333695"/>
                <a:gd name="connsiteX13" fmla="*/ 316416 w 830575"/>
                <a:gd name="connsiteY13" fmla="*/ 192500 h 333695"/>
                <a:gd name="connsiteX14" fmla="*/ 445385 w 830575"/>
                <a:gd name="connsiteY14" fmla="*/ 111157 h 333695"/>
                <a:gd name="connsiteX15" fmla="*/ 530252 w 830575"/>
                <a:gd name="connsiteY15" fmla="*/ 179927 h 333695"/>
                <a:gd name="connsiteX16" fmla="*/ 552636 w 830575"/>
                <a:gd name="connsiteY16" fmla="*/ 190405 h 333695"/>
                <a:gd name="connsiteX17" fmla="*/ 567400 w 830575"/>
                <a:gd name="connsiteY17" fmla="*/ 228981 h 333695"/>
                <a:gd name="connsiteX18" fmla="*/ 647314 w 830575"/>
                <a:gd name="connsiteY18" fmla="*/ 240887 h 333695"/>
                <a:gd name="connsiteX19" fmla="*/ 673318 w 830575"/>
                <a:gd name="connsiteY19" fmla="*/ 263366 h 333695"/>
                <a:gd name="connsiteX20" fmla="*/ 784094 w 830575"/>
                <a:gd name="connsiteY20" fmla="*/ 261938 h 333695"/>
                <a:gd name="connsiteX21" fmla="*/ 806668 w 830575"/>
                <a:gd name="connsiteY21" fmla="*/ 257746 h 333695"/>
                <a:gd name="connsiteX22" fmla="*/ 813050 w 830575"/>
                <a:gd name="connsiteY22" fmla="*/ 256127 h 333695"/>
                <a:gd name="connsiteX23" fmla="*/ 813050 w 830575"/>
                <a:gd name="connsiteY23" fmla="*/ 256127 h 333695"/>
                <a:gd name="connsiteX24" fmla="*/ 772378 w 830575"/>
                <a:gd name="connsiteY24" fmla="*/ 222599 h 333695"/>
                <a:gd name="connsiteX25" fmla="*/ 830576 w 830575"/>
                <a:gd name="connsiteY25" fmla="*/ 205168 h 333695"/>
                <a:gd name="connsiteX26" fmla="*/ 763615 w 830575"/>
                <a:gd name="connsiteY26" fmla="*/ 161544 h 333695"/>
                <a:gd name="connsiteX27" fmla="*/ 711227 w 830575"/>
                <a:gd name="connsiteY27" fmla="*/ 167354 h 333695"/>
                <a:gd name="connsiteX28" fmla="*/ 603595 w 830575"/>
                <a:gd name="connsiteY28" fmla="*/ 21907 h 333695"/>
                <a:gd name="connsiteX29" fmla="*/ 610834 w 830575"/>
                <a:gd name="connsiteY29" fmla="*/ 52483 h 333695"/>
                <a:gd name="connsiteX30" fmla="*/ 596356 w 830575"/>
                <a:gd name="connsiteY30" fmla="*/ 24670 h 333695"/>
                <a:gd name="connsiteX31" fmla="*/ 594737 w 830575"/>
                <a:gd name="connsiteY31" fmla="*/ 15716 h 333695"/>
                <a:gd name="connsiteX32" fmla="*/ 594165 w 830575"/>
                <a:gd name="connsiteY32" fmla="*/ 15240 h 333695"/>
                <a:gd name="connsiteX33" fmla="*/ 592451 w 830575"/>
                <a:gd name="connsiteY33" fmla="*/ 7429 h 333695"/>
                <a:gd name="connsiteX34" fmla="*/ 592641 w 830575"/>
                <a:gd name="connsiteY34" fmla="*/ 4286 h 333695"/>
                <a:gd name="connsiteX35" fmla="*/ 591879 w 830575"/>
                <a:gd name="connsiteY35" fmla="*/ 0 h 333695"/>
                <a:gd name="connsiteX36" fmla="*/ 562732 w 830575"/>
                <a:gd name="connsiteY36" fmla="*/ 8668 h 333695"/>
                <a:gd name="connsiteX37" fmla="*/ 70957 w 830575"/>
                <a:gd name="connsiteY37" fmla="*/ 104775 h 333695"/>
                <a:gd name="connsiteX38" fmla="*/ 17141 w 830575"/>
                <a:gd name="connsiteY38" fmla="*/ 160020 h 333695"/>
                <a:gd name="connsiteX39" fmla="*/ 14759 w 830575"/>
                <a:gd name="connsiteY39" fmla="*/ 161734 h 333695"/>
                <a:gd name="connsiteX40" fmla="*/ 17141 w 830575"/>
                <a:gd name="connsiteY40" fmla="*/ 161544 h 333695"/>
                <a:gd name="connsiteX41" fmla="*/ 4567 w 830575"/>
                <a:gd name="connsiteY41" fmla="*/ 188214 h 333695"/>
                <a:gd name="connsiteX42" fmla="*/ 10854 w 830575"/>
                <a:gd name="connsiteY42" fmla="*/ 205073 h 333695"/>
                <a:gd name="connsiteX43" fmla="*/ 99151 w 830575"/>
                <a:gd name="connsiteY43" fmla="*/ 164401 h 333695"/>
                <a:gd name="connsiteX44" fmla="*/ 89340 w 830575"/>
                <a:gd name="connsiteY44" fmla="*/ 205740 h 333695"/>
                <a:gd name="connsiteX45" fmla="*/ 144775 w 830575"/>
                <a:gd name="connsiteY45" fmla="*/ 195929 h 333695"/>
                <a:gd name="connsiteX46" fmla="*/ 143347 w 830575"/>
                <a:gd name="connsiteY46" fmla="*/ 251365 h 333695"/>
                <a:gd name="connsiteX47" fmla="*/ 101341 w 830575"/>
                <a:gd name="connsiteY47" fmla="*/ 278035 h 333695"/>
                <a:gd name="connsiteX48" fmla="*/ 111152 w 830575"/>
                <a:gd name="connsiteY48" fmla="*/ 319373 h 333695"/>
                <a:gd name="connsiteX49" fmla="*/ 149728 w 830575"/>
                <a:gd name="connsiteY49" fmla="*/ 317944 h 333695"/>
                <a:gd name="connsiteX50" fmla="*/ 175637 w 830575"/>
                <a:gd name="connsiteY50" fmla="*/ 333661 h 333695"/>
                <a:gd name="connsiteX51" fmla="*/ 255265 w 830575"/>
                <a:gd name="connsiteY51" fmla="*/ 157543 h 333695"/>
                <a:gd name="connsiteX52" fmla="*/ 252979 w 830575"/>
                <a:gd name="connsiteY52" fmla="*/ 155067 h 333695"/>
                <a:gd name="connsiteX53" fmla="*/ 250312 w 830575"/>
                <a:gd name="connsiteY53" fmla="*/ 153257 h 333695"/>
                <a:gd name="connsiteX54" fmla="*/ 242312 w 830575"/>
                <a:gd name="connsiteY54" fmla="*/ 139065 h 333695"/>
                <a:gd name="connsiteX55" fmla="*/ 264505 w 830575"/>
                <a:gd name="connsiteY55" fmla="*/ 142589 h 333695"/>
                <a:gd name="connsiteX56" fmla="*/ 256504 w 830575"/>
                <a:gd name="connsiteY56" fmla="*/ 151447 h 333695"/>
                <a:gd name="connsiteX57" fmla="*/ 255265 w 830575"/>
                <a:gd name="connsiteY57" fmla="*/ 157543 h 33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830575" h="333695">
                  <a:moveTo>
                    <a:pt x="175637" y="333661"/>
                  </a:moveTo>
                  <a:cubicBezTo>
                    <a:pt x="190877" y="334423"/>
                    <a:pt x="205736" y="322707"/>
                    <a:pt x="210022" y="302609"/>
                  </a:cubicBezTo>
                  <a:cubicBezTo>
                    <a:pt x="215546" y="281654"/>
                    <a:pt x="204307" y="271082"/>
                    <a:pt x="193162" y="260509"/>
                  </a:cubicBezTo>
                  <a:lnTo>
                    <a:pt x="198116" y="252793"/>
                  </a:lnTo>
                  <a:cubicBezTo>
                    <a:pt x="206783" y="260318"/>
                    <a:pt x="217356" y="261938"/>
                    <a:pt x="229643" y="258413"/>
                  </a:cubicBezTo>
                  <a:cubicBezTo>
                    <a:pt x="256789" y="241173"/>
                    <a:pt x="252122" y="222694"/>
                    <a:pt x="247169" y="206502"/>
                  </a:cubicBezTo>
                  <a:cubicBezTo>
                    <a:pt x="231167" y="181261"/>
                    <a:pt x="213260" y="187833"/>
                    <a:pt x="195258" y="195263"/>
                  </a:cubicBezTo>
                  <a:lnTo>
                    <a:pt x="190972" y="182690"/>
                  </a:lnTo>
                  <a:cubicBezTo>
                    <a:pt x="199925" y="178022"/>
                    <a:pt x="199925" y="173355"/>
                    <a:pt x="197353" y="168688"/>
                  </a:cubicBezTo>
                  <a:cubicBezTo>
                    <a:pt x="211355" y="147923"/>
                    <a:pt x="218689" y="146209"/>
                    <a:pt x="223262" y="151828"/>
                  </a:cubicBezTo>
                  <a:lnTo>
                    <a:pt x="241454" y="173545"/>
                  </a:lnTo>
                  <a:cubicBezTo>
                    <a:pt x="238311" y="179356"/>
                    <a:pt x="236215" y="185071"/>
                    <a:pt x="244978" y="188976"/>
                  </a:cubicBezTo>
                  <a:cubicBezTo>
                    <a:pt x="275078" y="181546"/>
                    <a:pt x="305272" y="162306"/>
                    <a:pt x="335371" y="142684"/>
                  </a:cubicBezTo>
                  <a:cubicBezTo>
                    <a:pt x="316987" y="171450"/>
                    <a:pt x="306701" y="191929"/>
                    <a:pt x="316416" y="192500"/>
                  </a:cubicBezTo>
                  <a:cubicBezTo>
                    <a:pt x="362707" y="177165"/>
                    <a:pt x="404903" y="147256"/>
                    <a:pt x="445385" y="111157"/>
                  </a:cubicBezTo>
                  <a:cubicBezTo>
                    <a:pt x="489771" y="135255"/>
                    <a:pt x="511488" y="157734"/>
                    <a:pt x="530252" y="179927"/>
                  </a:cubicBezTo>
                  <a:cubicBezTo>
                    <a:pt x="539206" y="174974"/>
                    <a:pt x="545969" y="182880"/>
                    <a:pt x="552636" y="190405"/>
                  </a:cubicBezTo>
                  <a:cubicBezTo>
                    <a:pt x="549493" y="210502"/>
                    <a:pt x="553970" y="223647"/>
                    <a:pt x="567400" y="228981"/>
                  </a:cubicBezTo>
                  <a:cubicBezTo>
                    <a:pt x="590546" y="231838"/>
                    <a:pt x="618454" y="236220"/>
                    <a:pt x="647314" y="240887"/>
                  </a:cubicBezTo>
                  <a:cubicBezTo>
                    <a:pt x="651505" y="249269"/>
                    <a:pt x="659887" y="256794"/>
                    <a:pt x="673318" y="263366"/>
                  </a:cubicBezTo>
                  <a:cubicBezTo>
                    <a:pt x="710275" y="265557"/>
                    <a:pt x="747137" y="265462"/>
                    <a:pt x="784094" y="261938"/>
                  </a:cubicBezTo>
                  <a:cubicBezTo>
                    <a:pt x="792571" y="260604"/>
                    <a:pt x="800096" y="259175"/>
                    <a:pt x="806668" y="257746"/>
                  </a:cubicBezTo>
                  <a:lnTo>
                    <a:pt x="813050" y="256127"/>
                  </a:lnTo>
                  <a:lnTo>
                    <a:pt x="813050" y="256127"/>
                  </a:lnTo>
                  <a:cubicBezTo>
                    <a:pt x="787713" y="244983"/>
                    <a:pt x="777902" y="233743"/>
                    <a:pt x="772378" y="222599"/>
                  </a:cubicBezTo>
                  <a:cubicBezTo>
                    <a:pt x="811716" y="216789"/>
                    <a:pt x="819241" y="210979"/>
                    <a:pt x="830576" y="205168"/>
                  </a:cubicBezTo>
                  <a:cubicBezTo>
                    <a:pt x="789428" y="216598"/>
                    <a:pt x="773140" y="193738"/>
                    <a:pt x="763615" y="161544"/>
                  </a:cubicBezTo>
                  <a:cubicBezTo>
                    <a:pt x="751613" y="165259"/>
                    <a:pt x="734754" y="167449"/>
                    <a:pt x="711227" y="167354"/>
                  </a:cubicBezTo>
                  <a:cubicBezTo>
                    <a:pt x="677795" y="121348"/>
                    <a:pt x="641028" y="71914"/>
                    <a:pt x="603595" y="21907"/>
                  </a:cubicBezTo>
                  <a:lnTo>
                    <a:pt x="610834" y="52483"/>
                  </a:lnTo>
                  <a:cubicBezTo>
                    <a:pt x="603023" y="42196"/>
                    <a:pt x="598832" y="33147"/>
                    <a:pt x="596356" y="24670"/>
                  </a:cubicBezTo>
                  <a:lnTo>
                    <a:pt x="594737" y="15716"/>
                  </a:lnTo>
                  <a:lnTo>
                    <a:pt x="594165" y="15240"/>
                  </a:lnTo>
                  <a:cubicBezTo>
                    <a:pt x="592355" y="12954"/>
                    <a:pt x="592260" y="10287"/>
                    <a:pt x="592451" y="7429"/>
                  </a:cubicBezTo>
                  <a:lnTo>
                    <a:pt x="592641" y="4286"/>
                  </a:lnTo>
                  <a:lnTo>
                    <a:pt x="591879" y="0"/>
                  </a:lnTo>
                  <a:lnTo>
                    <a:pt x="562732" y="8668"/>
                  </a:lnTo>
                  <a:cubicBezTo>
                    <a:pt x="434240" y="58388"/>
                    <a:pt x="248027" y="79248"/>
                    <a:pt x="70957" y="104775"/>
                  </a:cubicBezTo>
                  <a:cubicBezTo>
                    <a:pt x="-4291" y="108871"/>
                    <a:pt x="-15149" y="129064"/>
                    <a:pt x="17141" y="160020"/>
                  </a:cubicBezTo>
                  <a:lnTo>
                    <a:pt x="14759" y="161734"/>
                  </a:lnTo>
                  <a:lnTo>
                    <a:pt x="17141" y="161544"/>
                  </a:lnTo>
                  <a:lnTo>
                    <a:pt x="4567" y="188214"/>
                  </a:lnTo>
                  <a:cubicBezTo>
                    <a:pt x="-2005" y="200787"/>
                    <a:pt x="-1052" y="207264"/>
                    <a:pt x="10854" y="205073"/>
                  </a:cubicBezTo>
                  <a:cubicBezTo>
                    <a:pt x="59432" y="194024"/>
                    <a:pt x="80577" y="179451"/>
                    <a:pt x="99151" y="164401"/>
                  </a:cubicBezTo>
                  <a:cubicBezTo>
                    <a:pt x="90007" y="184023"/>
                    <a:pt x="82577" y="202025"/>
                    <a:pt x="89340" y="205740"/>
                  </a:cubicBezTo>
                  <a:cubicBezTo>
                    <a:pt x="107819" y="209836"/>
                    <a:pt x="126297" y="204883"/>
                    <a:pt x="144775" y="195929"/>
                  </a:cubicBezTo>
                  <a:cubicBezTo>
                    <a:pt x="134298" y="215646"/>
                    <a:pt x="138013" y="233553"/>
                    <a:pt x="143347" y="251365"/>
                  </a:cubicBezTo>
                  <a:cubicBezTo>
                    <a:pt x="126107" y="247936"/>
                    <a:pt x="111152" y="253270"/>
                    <a:pt x="101341" y="278035"/>
                  </a:cubicBezTo>
                  <a:cubicBezTo>
                    <a:pt x="98198" y="297466"/>
                    <a:pt x="99246" y="313087"/>
                    <a:pt x="111152" y="319373"/>
                  </a:cubicBezTo>
                  <a:cubicBezTo>
                    <a:pt x="125249" y="329089"/>
                    <a:pt x="137537" y="324231"/>
                    <a:pt x="149728" y="317944"/>
                  </a:cubicBezTo>
                  <a:cubicBezTo>
                    <a:pt x="157063" y="328232"/>
                    <a:pt x="166492" y="333184"/>
                    <a:pt x="175637" y="333661"/>
                  </a:cubicBezTo>
                  <a:close/>
                  <a:moveTo>
                    <a:pt x="255265" y="157543"/>
                  </a:moveTo>
                  <a:cubicBezTo>
                    <a:pt x="254885" y="157543"/>
                    <a:pt x="254218" y="156877"/>
                    <a:pt x="252979" y="155067"/>
                  </a:cubicBezTo>
                  <a:cubicBezTo>
                    <a:pt x="252122" y="153829"/>
                    <a:pt x="250789" y="154686"/>
                    <a:pt x="250312" y="153257"/>
                  </a:cubicBezTo>
                  <a:cubicBezTo>
                    <a:pt x="249074" y="149447"/>
                    <a:pt x="238406" y="139065"/>
                    <a:pt x="242312" y="139065"/>
                  </a:cubicBezTo>
                  <a:cubicBezTo>
                    <a:pt x="250694" y="139065"/>
                    <a:pt x="259266" y="137350"/>
                    <a:pt x="264505" y="142589"/>
                  </a:cubicBezTo>
                  <a:cubicBezTo>
                    <a:pt x="262886" y="147256"/>
                    <a:pt x="257552" y="148304"/>
                    <a:pt x="256504" y="151447"/>
                  </a:cubicBezTo>
                  <a:cubicBezTo>
                    <a:pt x="255646" y="154210"/>
                    <a:pt x="256123" y="157639"/>
                    <a:pt x="255265" y="1575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4F7B4B6-A954-F20B-1857-06458B70C367}"/>
                </a:ext>
              </a:extLst>
            </p:cNvPr>
            <p:cNvSpPr/>
            <p:nvPr/>
          </p:nvSpPr>
          <p:spPr>
            <a:xfrm>
              <a:off x="2857118" y="881633"/>
              <a:ext cx="178117" cy="43174"/>
            </a:xfrm>
            <a:custGeom>
              <a:avLst/>
              <a:gdLst>
                <a:gd name="connsiteX0" fmla="*/ 79915 w 178117"/>
                <a:gd name="connsiteY0" fmla="*/ 43148 h 43174"/>
                <a:gd name="connsiteX1" fmla="*/ 149162 w 178117"/>
                <a:gd name="connsiteY1" fmla="*/ 40291 h 43174"/>
                <a:gd name="connsiteX2" fmla="*/ 171736 w 178117"/>
                <a:gd name="connsiteY2" fmla="*/ 36100 h 43174"/>
                <a:gd name="connsiteX3" fmla="*/ 178118 w 178117"/>
                <a:gd name="connsiteY3" fmla="*/ 34481 h 43174"/>
                <a:gd name="connsiteX4" fmla="*/ 178118 w 178117"/>
                <a:gd name="connsiteY4" fmla="*/ 34481 h 43174"/>
                <a:gd name="connsiteX5" fmla="*/ 176689 w 178117"/>
                <a:gd name="connsiteY5" fmla="*/ 33814 h 43174"/>
                <a:gd name="connsiteX6" fmla="*/ 170974 w 178117"/>
                <a:gd name="connsiteY6" fmla="*/ 34385 h 43174"/>
                <a:gd name="connsiteX7" fmla="*/ 132207 w 178117"/>
                <a:gd name="connsiteY7" fmla="*/ 0 h 43174"/>
                <a:gd name="connsiteX8" fmla="*/ 0 w 178117"/>
                <a:gd name="connsiteY8" fmla="*/ 1143 h 43174"/>
                <a:gd name="connsiteX9" fmla="*/ 3143 w 178117"/>
                <a:gd name="connsiteY9" fmla="*/ 11716 h 43174"/>
                <a:gd name="connsiteX10" fmla="*/ 8572 w 178117"/>
                <a:gd name="connsiteY10" fmla="*/ 18669 h 43174"/>
                <a:gd name="connsiteX11" fmla="*/ 12383 w 178117"/>
                <a:gd name="connsiteY11" fmla="*/ 19241 h 43174"/>
                <a:gd name="connsiteX12" fmla="*/ 38386 w 178117"/>
                <a:gd name="connsiteY12" fmla="*/ 41720 h 43174"/>
                <a:gd name="connsiteX13" fmla="*/ 79915 w 178117"/>
                <a:gd name="connsiteY13" fmla="*/ 43148 h 43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7" h="43174">
                  <a:moveTo>
                    <a:pt x="79915" y="43148"/>
                  </a:moveTo>
                  <a:cubicBezTo>
                    <a:pt x="102965" y="43339"/>
                    <a:pt x="126111" y="42481"/>
                    <a:pt x="149162" y="40291"/>
                  </a:cubicBezTo>
                  <a:cubicBezTo>
                    <a:pt x="157639" y="38957"/>
                    <a:pt x="165163" y="37529"/>
                    <a:pt x="171736" y="36100"/>
                  </a:cubicBezTo>
                  <a:lnTo>
                    <a:pt x="178118" y="34481"/>
                  </a:lnTo>
                  <a:lnTo>
                    <a:pt x="178118" y="34481"/>
                  </a:lnTo>
                  <a:lnTo>
                    <a:pt x="176689" y="33814"/>
                  </a:lnTo>
                  <a:lnTo>
                    <a:pt x="170974" y="34385"/>
                  </a:lnTo>
                  <a:cubicBezTo>
                    <a:pt x="152591" y="33528"/>
                    <a:pt x="139446" y="17526"/>
                    <a:pt x="132207" y="0"/>
                  </a:cubicBezTo>
                  <a:cubicBezTo>
                    <a:pt x="89154" y="2477"/>
                    <a:pt x="44672" y="1905"/>
                    <a:pt x="0" y="1143"/>
                  </a:cubicBezTo>
                  <a:cubicBezTo>
                    <a:pt x="191" y="4858"/>
                    <a:pt x="1334" y="8382"/>
                    <a:pt x="3143" y="11716"/>
                  </a:cubicBezTo>
                  <a:lnTo>
                    <a:pt x="8572" y="18669"/>
                  </a:lnTo>
                  <a:lnTo>
                    <a:pt x="12383" y="19241"/>
                  </a:lnTo>
                  <a:cubicBezTo>
                    <a:pt x="16574" y="27623"/>
                    <a:pt x="24955" y="35147"/>
                    <a:pt x="38386" y="41720"/>
                  </a:cubicBezTo>
                  <a:cubicBezTo>
                    <a:pt x="52197" y="42577"/>
                    <a:pt x="66104" y="43053"/>
                    <a:pt x="79915" y="43148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818181"/>
                </a:gs>
                <a:gs pos="100000">
                  <a:srgbClr val="040404"/>
                </a:gs>
              </a:gsLst>
              <a:lin ang="525425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E70AF12-4848-5CCE-30B1-476BD78AC00C}"/>
                </a:ext>
              </a:extLst>
            </p:cNvPr>
            <p:cNvSpPr/>
            <p:nvPr/>
          </p:nvSpPr>
          <p:spPr>
            <a:xfrm>
              <a:off x="1833659" y="733013"/>
              <a:ext cx="368760" cy="221885"/>
            </a:xfrm>
            <a:custGeom>
              <a:avLst/>
              <a:gdLst>
                <a:gd name="connsiteX0" fmla="*/ 276605 w 368760"/>
                <a:gd name="connsiteY0" fmla="*/ 221867 h 221885"/>
                <a:gd name="connsiteX1" fmla="*/ 304608 w 368760"/>
                <a:gd name="connsiteY1" fmla="*/ 199388 h 221885"/>
                <a:gd name="connsiteX2" fmla="*/ 310228 w 368760"/>
                <a:gd name="connsiteY2" fmla="*/ 189578 h 221885"/>
                <a:gd name="connsiteX3" fmla="*/ 353662 w 368760"/>
                <a:gd name="connsiteY3" fmla="*/ 197293 h 221885"/>
                <a:gd name="connsiteX4" fmla="*/ 365568 w 368760"/>
                <a:gd name="connsiteY4" fmla="*/ 150334 h 221885"/>
                <a:gd name="connsiteX5" fmla="*/ 317848 w 368760"/>
                <a:gd name="connsiteY5" fmla="*/ 138428 h 221885"/>
                <a:gd name="connsiteX6" fmla="*/ 293273 w 368760"/>
                <a:gd name="connsiteY6" fmla="*/ 119474 h 221885"/>
                <a:gd name="connsiteX7" fmla="*/ 303846 w 368760"/>
                <a:gd name="connsiteY7" fmla="*/ 108996 h 221885"/>
                <a:gd name="connsiteX8" fmla="*/ 294035 w 368760"/>
                <a:gd name="connsiteY8" fmla="*/ 94328 h 221885"/>
                <a:gd name="connsiteX9" fmla="*/ 298988 w 368760"/>
                <a:gd name="connsiteY9" fmla="*/ 87946 h 221885"/>
                <a:gd name="connsiteX10" fmla="*/ 299750 w 368760"/>
                <a:gd name="connsiteY10" fmla="*/ 88041 h 221885"/>
                <a:gd name="connsiteX11" fmla="*/ 316800 w 368760"/>
                <a:gd name="connsiteY11" fmla="*/ 86422 h 221885"/>
                <a:gd name="connsiteX12" fmla="*/ 336612 w 368760"/>
                <a:gd name="connsiteY12" fmla="*/ 77563 h 221885"/>
                <a:gd name="connsiteX13" fmla="*/ 335469 w 368760"/>
                <a:gd name="connsiteY13" fmla="*/ 50608 h 221885"/>
                <a:gd name="connsiteX14" fmla="*/ 314419 w 368760"/>
                <a:gd name="connsiteY14" fmla="*/ 50608 h 221885"/>
                <a:gd name="connsiteX15" fmla="*/ 315562 w 368760"/>
                <a:gd name="connsiteY15" fmla="*/ 37749 h 221885"/>
                <a:gd name="connsiteX16" fmla="*/ 298036 w 368760"/>
                <a:gd name="connsiteY16" fmla="*/ 34225 h 221885"/>
                <a:gd name="connsiteX17" fmla="*/ 294512 w 368760"/>
                <a:gd name="connsiteY17" fmla="*/ 43559 h 221885"/>
                <a:gd name="connsiteX18" fmla="*/ 292130 w 368760"/>
                <a:gd name="connsiteY18" fmla="*/ 54132 h 221885"/>
                <a:gd name="connsiteX19" fmla="*/ 225360 w 368760"/>
                <a:gd name="connsiteY19" fmla="*/ 117378 h 221885"/>
                <a:gd name="connsiteX20" fmla="*/ 226122 w 368760"/>
                <a:gd name="connsiteY20" fmla="*/ 121474 h 221885"/>
                <a:gd name="connsiteX21" fmla="*/ 230313 w 368760"/>
                <a:gd name="connsiteY21" fmla="*/ 120998 h 221885"/>
                <a:gd name="connsiteX22" fmla="*/ 238695 w 368760"/>
                <a:gd name="connsiteY22" fmla="*/ 138524 h 221885"/>
                <a:gd name="connsiteX23" fmla="*/ 209930 w 368760"/>
                <a:gd name="connsiteY23" fmla="*/ 146239 h 221885"/>
                <a:gd name="connsiteX24" fmla="*/ 206405 w 368760"/>
                <a:gd name="connsiteY24" fmla="*/ 203674 h 221885"/>
                <a:gd name="connsiteX25" fmla="*/ 247077 w 368760"/>
                <a:gd name="connsiteY25" fmla="*/ 205103 h 221885"/>
                <a:gd name="connsiteX26" fmla="*/ 266699 w 368760"/>
                <a:gd name="connsiteY26" fmla="*/ 221201 h 221885"/>
                <a:gd name="connsiteX27" fmla="*/ 276605 w 368760"/>
                <a:gd name="connsiteY27" fmla="*/ 221867 h 221885"/>
                <a:gd name="connsiteX28" fmla="*/ 102964 w 368760"/>
                <a:gd name="connsiteY28" fmla="*/ 187768 h 221885"/>
                <a:gd name="connsiteX29" fmla="*/ 113822 w 368760"/>
                <a:gd name="connsiteY29" fmla="*/ 186815 h 221885"/>
                <a:gd name="connsiteX30" fmla="*/ 141921 w 368760"/>
                <a:gd name="connsiteY30" fmla="*/ 155288 h 221885"/>
                <a:gd name="connsiteX31" fmla="*/ 176973 w 368760"/>
                <a:gd name="connsiteY31" fmla="*/ 167194 h 221885"/>
                <a:gd name="connsiteX32" fmla="*/ 197547 w 368760"/>
                <a:gd name="connsiteY32" fmla="*/ 145667 h 221885"/>
                <a:gd name="connsiteX33" fmla="*/ 199262 w 368760"/>
                <a:gd name="connsiteY33" fmla="*/ 140524 h 221885"/>
                <a:gd name="connsiteX34" fmla="*/ 198404 w 368760"/>
                <a:gd name="connsiteY34" fmla="*/ 140809 h 221885"/>
                <a:gd name="connsiteX35" fmla="*/ 183069 w 368760"/>
                <a:gd name="connsiteY35" fmla="*/ 101662 h 221885"/>
                <a:gd name="connsiteX36" fmla="*/ 172496 w 368760"/>
                <a:gd name="connsiteY36" fmla="*/ 97566 h 221885"/>
                <a:gd name="connsiteX37" fmla="*/ 172211 w 368760"/>
                <a:gd name="connsiteY37" fmla="*/ 97661 h 221885"/>
                <a:gd name="connsiteX38" fmla="*/ 164495 w 368760"/>
                <a:gd name="connsiteY38" fmla="*/ 98899 h 221885"/>
                <a:gd name="connsiteX39" fmla="*/ 155637 w 368760"/>
                <a:gd name="connsiteY39" fmla="*/ 101567 h 221885"/>
                <a:gd name="connsiteX40" fmla="*/ 147636 w 368760"/>
                <a:gd name="connsiteY40" fmla="*/ 102519 h 221885"/>
                <a:gd name="connsiteX41" fmla="*/ 147350 w 368760"/>
                <a:gd name="connsiteY41" fmla="*/ 102614 h 221885"/>
                <a:gd name="connsiteX42" fmla="*/ 147065 w 368760"/>
                <a:gd name="connsiteY42" fmla="*/ 102519 h 221885"/>
                <a:gd name="connsiteX43" fmla="*/ 136968 w 368760"/>
                <a:gd name="connsiteY43" fmla="*/ 90041 h 221885"/>
                <a:gd name="connsiteX44" fmla="*/ 128967 w 368760"/>
                <a:gd name="connsiteY44" fmla="*/ 81088 h 221885"/>
                <a:gd name="connsiteX45" fmla="*/ 134301 w 368760"/>
                <a:gd name="connsiteY45" fmla="*/ 81088 h 221885"/>
                <a:gd name="connsiteX46" fmla="*/ 150398 w 368760"/>
                <a:gd name="connsiteY46" fmla="*/ 70324 h 221885"/>
                <a:gd name="connsiteX47" fmla="*/ 153923 w 368760"/>
                <a:gd name="connsiteY47" fmla="*/ 67276 h 221885"/>
                <a:gd name="connsiteX48" fmla="*/ 152684 w 368760"/>
                <a:gd name="connsiteY48" fmla="*/ 63467 h 221885"/>
                <a:gd name="connsiteX49" fmla="*/ 155066 w 368760"/>
                <a:gd name="connsiteY49" fmla="*/ 52894 h 221885"/>
                <a:gd name="connsiteX50" fmla="*/ 230027 w 368760"/>
                <a:gd name="connsiteY50" fmla="*/ 76325 h 221885"/>
                <a:gd name="connsiteX51" fmla="*/ 204310 w 368760"/>
                <a:gd name="connsiteY51" fmla="*/ 119664 h 221885"/>
                <a:gd name="connsiteX52" fmla="*/ 204405 w 368760"/>
                <a:gd name="connsiteY52" fmla="*/ 124046 h 221885"/>
                <a:gd name="connsiteX53" fmla="*/ 213930 w 368760"/>
                <a:gd name="connsiteY53" fmla="*/ 122903 h 221885"/>
                <a:gd name="connsiteX54" fmla="*/ 214883 w 368760"/>
                <a:gd name="connsiteY54" fmla="*/ 119664 h 221885"/>
                <a:gd name="connsiteX55" fmla="*/ 262889 w 368760"/>
                <a:gd name="connsiteY55" fmla="*/ 55275 h 221885"/>
                <a:gd name="connsiteX56" fmla="*/ 261746 w 368760"/>
                <a:gd name="connsiteY56" fmla="*/ 23652 h 221885"/>
                <a:gd name="connsiteX57" fmla="*/ 121252 w 368760"/>
                <a:gd name="connsiteY57" fmla="*/ 6126 h 221885"/>
                <a:gd name="connsiteX58" fmla="*/ 97820 w 368760"/>
                <a:gd name="connsiteY58" fmla="*/ 316 h 221885"/>
                <a:gd name="connsiteX59" fmla="*/ 41623 w 368760"/>
                <a:gd name="connsiteY59" fmla="*/ 52989 h 221885"/>
                <a:gd name="connsiteX60" fmla="*/ 35336 w 368760"/>
                <a:gd name="connsiteY60" fmla="*/ 54608 h 221885"/>
                <a:gd name="connsiteX61" fmla="*/ 41813 w 368760"/>
                <a:gd name="connsiteY61" fmla="*/ 53656 h 221885"/>
                <a:gd name="connsiteX62" fmla="*/ 48100 w 368760"/>
                <a:gd name="connsiteY62" fmla="*/ 68420 h 221885"/>
                <a:gd name="connsiteX63" fmla="*/ 46004 w 368760"/>
                <a:gd name="connsiteY63" fmla="*/ 80326 h 221885"/>
                <a:gd name="connsiteX64" fmla="*/ 380 w 368760"/>
                <a:gd name="connsiteY64" fmla="*/ 115378 h 221885"/>
                <a:gd name="connsiteX65" fmla="*/ 30574 w 368760"/>
                <a:gd name="connsiteY65" fmla="*/ 154621 h 221885"/>
                <a:gd name="connsiteX66" fmla="*/ 43242 w 368760"/>
                <a:gd name="connsiteY66" fmla="*/ 174242 h 221885"/>
                <a:gd name="connsiteX67" fmla="*/ 80390 w 368760"/>
                <a:gd name="connsiteY67" fmla="*/ 168623 h 221885"/>
                <a:gd name="connsiteX68" fmla="*/ 102964 w 368760"/>
                <a:gd name="connsiteY68" fmla="*/ 187768 h 221885"/>
                <a:gd name="connsiteX69" fmla="*/ 258983 w 368760"/>
                <a:gd name="connsiteY69" fmla="*/ 141286 h 221885"/>
                <a:gd name="connsiteX70" fmla="*/ 256793 w 368760"/>
                <a:gd name="connsiteY70" fmla="*/ 139857 h 221885"/>
                <a:gd name="connsiteX71" fmla="*/ 259460 w 368760"/>
                <a:gd name="connsiteY71" fmla="*/ 124712 h 221885"/>
                <a:gd name="connsiteX72" fmla="*/ 267461 w 368760"/>
                <a:gd name="connsiteY72" fmla="*/ 117569 h 221885"/>
                <a:gd name="connsiteX73" fmla="*/ 276319 w 368760"/>
                <a:gd name="connsiteY73" fmla="*/ 112234 h 221885"/>
                <a:gd name="connsiteX74" fmla="*/ 271937 w 368760"/>
                <a:gd name="connsiteY74" fmla="*/ 128236 h 221885"/>
                <a:gd name="connsiteX75" fmla="*/ 264794 w 368760"/>
                <a:gd name="connsiteY75" fmla="*/ 136238 h 221885"/>
                <a:gd name="connsiteX76" fmla="*/ 259269 w 368760"/>
                <a:gd name="connsiteY76" fmla="*/ 141191 h 221885"/>
                <a:gd name="connsiteX77" fmla="*/ 258983 w 368760"/>
                <a:gd name="connsiteY77" fmla="*/ 141286 h 221885"/>
                <a:gd name="connsiteX78" fmla="*/ 99630 w 368760"/>
                <a:gd name="connsiteY78" fmla="*/ 93565 h 221885"/>
                <a:gd name="connsiteX79" fmla="*/ 96963 w 368760"/>
                <a:gd name="connsiteY79" fmla="*/ 92803 h 221885"/>
                <a:gd name="connsiteX80" fmla="*/ 106679 w 368760"/>
                <a:gd name="connsiteY80" fmla="*/ 82993 h 221885"/>
                <a:gd name="connsiteX81" fmla="*/ 99630 w 368760"/>
                <a:gd name="connsiteY81" fmla="*/ 93565 h 221885"/>
                <a:gd name="connsiteX82" fmla="*/ 63911 w 368760"/>
                <a:gd name="connsiteY82" fmla="*/ 90613 h 221885"/>
                <a:gd name="connsiteX83" fmla="*/ 57911 w 368760"/>
                <a:gd name="connsiteY83" fmla="*/ 85565 h 221885"/>
                <a:gd name="connsiteX84" fmla="*/ 64102 w 368760"/>
                <a:gd name="connsiteY84" fmla="*/ 78421 h 221885"/>
                <a:gd name="connsiteX85" fmla="*/ 65912 w 368760"/>
                <a:gd name="connsiteY85" fmla="*/ 89946 h 221885"/>
                <a:gd name="connsiteX86" fmla="*/ 63911 w 368760"/>
                <a:gd name="connsiteY86" fmla="*/ 90613 h 22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68760" h="221885">
                  <a:moveTo>
                    <a:pt x="276605" y="221867"/>
                  </a:moveTo>
                  <a:cubicBezTo>
                    <a:pt x="297083" y="221867"/>
                    <a:pt x="300798" y="210628"/>
                    <a:pt x="304608" y="199388"/>
                  </a:cubicBezTo>
                  <a:cubicBezTo>
                    <a:pt x="305656" y="190340"/>
                    <a:pt x="307275" y="185482"/>
                    <a:pt x="310228" y="189578"/>
                  </a:cubicBezTo>
                  <a:cubicBezTo>
                    <a:pt x="321753" y="201674"/>
                    <a:pt x="334326" y="210628"/>
                    <a:pt x="353662" y="197293"/>
                  </a:cubicBezTo>
                  <a:cubicBezTo>
                    <a:pt x="370807" y="180529"/>
                    <a:pt x="371093" y="165194"/>
                    <a:pt x="365568" y="150334"/>
                  </a:cubicBezTo>
                  <a:cubicBezTo>
                    <a:pt x="353757" y="126998"/>
                    <a:pt x="337184" y="126332"/>
                    <a:pt x="317848" y="138428"/>
                  </a:cubicBezTo>
                  <a:cubicBezTo>
                    <a:pt x="313466" y="124426"/>
                    <a:pt x="303560" y="121569"/>
                    <a:pt x="293273" y="119474"/>
                  </a:cubicBezTo>
                  <a:cubicBezTo>
                    <a:pt x="293273" y="110806"/>
                    <a:pt x="299179" y="113663"/>
                    <a:pt x="303846" y="108996"/>
                  </a:cubicBezTo>
                  <a:cubicBezTo>
                    <a:pt x="313085" y="99757"/>
                    <a:pt x="286606" y="105948"/>
                    <a:pt x="294035" y="94328"/>
                  </a:cubicBezTo>
                  <a:cubicBezTo>
                    <a:pt x="295464" y="92042"/>
                    <a:pt x="297369" y="90136"/>
                    <a:pt x="298988" y="87946"/>
                  </a:cubicBezTo>
                  <a:lnTo>
                    <a:pt x="299750" y="88041"/>
                  </a:lnTo>
                  <a:lnTo>
                    <a:pt x="316800" y="86422"/>
                  </a:lnTo>
                  <a:cubicBezTo>
                    <a:pt x="331278" y="84326"/>
                    <a:pt x="336612" y="81278"/>
                    <a:pt x="336612" y="77563"/>
                  </a:cubicBezTo>
                  <a:cubicBezTo>
                    <a:pt x="336231" y="68610"/>
                    <a:pt x="335850" y="59657"/>
                    <a:pt x="335469" y="50608"/>
                  </a:cubicBezTo>
                  <a:lnTo>
                    <a:pt x="314419" y="50608"/>
                  </a:lnTo>
                  <a:lnTo>
                    <a:pt x="315562" y="37749"/>
                  </a:lnTo>
                  <a:lnTo>
                    <a:pt x="298036" y="34225"/>
                  </a:lnTo>
                  <a:lnTo>
                    <a:pt x="294512" y="43559"/>
                  </a:lnTo>
                  <a:lnTo>
                    <a:pt x="292130" y="54132"/>
                  </a:lnTo>
                  <a:lnTo>
                    <a:pt x="225360" y="117378"/>
                  </a:lnTo>
                  <a:lnTo>
                    <a:pt x="226122" y="121474"/>
                  </a:lnTo>
                  <a:lnTo>
                    <a:pt x="230313" y="120998"/>
                  </a:lnTo>
                  <a:cubicBezTo>
                    <a:pt x="243934" y="122045"/>
                    <a:pt x="242696" y="129665"/>
                    <a:pt x="238695" y="138524"/>
                  </a:cubicBezTo>
                  <a:cubicBezTo>
                    <a:pt x="227075" y="135952"/>
                    <a:pt x="217931" y="139476"/>
                    <a:pt x="209930" y="146239"/>
                  </a:cubicBezTo>
                  <a:cubicBezTo>
                    <a:pt x="193166" y="166336"/>
                    <a:pt x="191927" y="185482"/>
                    <a:pt x="206405" y="203674"/>
                  </a:cubicBezTo>
                  <a:cubicBezTo>
                    <a:pt x="219931" y="214057"/>
                    <a:pt x="233456" y="213199"/>
                    <a:pt x="247077" y="205103"/>
                  </a:cubicBezTo>
                  <a:cubicBezTo>
                    <a:pt x="251554" y="212533"/>
                    <a:pt x="258507" y="217486"/>
                    <a:pt x="266699" y="221201"/>
                  </a:cubicBezTo>
                  <a:cubicBezTo>
                    <a:pt x="270413" y="221677"/>
                    <a:pt x="273652" y="221963"/>
                    <a:pt x="276605" y="221867"/>
                  </a:cubicBezTo>
                  <a:close/>
                  <a:moveTo>
                    <a:pt x="102964" y="187768"/>
                  </a:moveTo>
                  <a:cubicBezTo>
                    <a:pt x="106393" y="188053"/>
                    <a:pt x="110012" y="187673"/>
                    <a:pt x="113822" y="186815"/>
                  </a:cubicBezTo>
                  <a:cubicBezTo>
                    <a:pt x="131063" y="184148"/>
                    <a:pt x="136778" y="170051"/>
                    <a:pt x="141921" y="155288"/>
                  </a:cubicBezTo>
                  <a:cubicBezTo>
                    <a:pt x="150494" y="170528"/>
                    <a:pt x="162781" y="172432"/>
                    <a:pt x="176973" y="167194"/>
                  </a:cubicBezTo>
                  <a:cubicBezTo>
                    <a:pt x="186593" y="162812"/>
                    <a:pt x="193547" y="155764"/>
                    <a:pt x="197547" y="145667"/>
                  </a:cubicBezTo>
                  <a:lnTo>
                    <a:pt x="199262" y="140524"/>
                  </a:lnTo>
                  <a:lnTo>
                    <a:pt x="198404" y="140809"/>
                  </a:lnTo>
                  <a:cubicBezTo>
                    <a:pt x="201643" y="120521"/>
                    <a:pt x="195261" y="108520"/>
                    <a:pt x="183069" y="101662"/>
                  </a:cubicBezTo>
                  <a:lnTo>
                    <a:pt x="172496" y="97566"/>
                  </a:lnTo>
                  <a:lnTo>
                    <a:pt x="172211" y="97661"/>
                  </a:lnTo>
                  <a:cubicBezTo>
                    <a:pt x="170020" y="98138"/>
                    <a:pt x="165448" y="98709"/>
                    <a:pt x="164495" y="98899"/>
                  </a:cubicBezTo>
                  <a:cubicBezTo>
                    <a:pt x="160876" y="99852"/>
                    <a:pt x="158590" y="101567"/>
                    <a:pt x="155637" y="101567"/>
                  </a:cubicBezTo>
                  <a:cubicBezTo>
                    <a:pt x="153923" y="101567"/>
                    <a:pt x="149922" y="101757"/>
                    <a:pt x="147636" y="102519"/>
                  </a:cubicBezTo>
                  <a:cubicBezTo>
                    <a:pt x="147541" y="102519"/>
                    <a:pt x="147446" y="102614"/>
                    <a:pt x="147350" y="102614"/>
                  </a:cubicBezTo>
                  <a:cubicBezTo>
                    <a:pt x="147255" y="102614"/>
                    <a:pt x="147160" y="102614"/>
                    <a:pt x="147065" y="102519"/>
                  </a:cubicBezTo>
                  <a:cubicBezTo>
                    <a:pt x="144207" y="102043"/>
                    <a:pt x="139159" y="92232"/>
                    <a:pt x="136968" y="90041"/>
                  </a:cubicBezTo>
                  <a:cubicBezTo>
                    <a:pt x="136397" y="89374"/>
                    <a:pt x="128967" y="82612"/>
                    <a:pt x="128967" y="81088"/>
                  </a:cubicBezTo>
                  <a:lnTo>
                    <a:pt x="134301" y="81088"/>
                  </a:lnTo>
                  <a:cubicBezTo>
                    <a:pt x="141445" y="81088"/>
                    <a:pt x="145541" y="75087"/>
                    <a:pt x="150398" y="70324"/>
                  </a:cubicBezTo>
                  <a:lnTo>
                    <a:pt x="153923" y="67276"/>
                  </a:lnTo>
                  <a:lnTo>
                    <a:pt x="152684" y="63467"/>
                  </a:lnTo>
                  <a:lnTo>
                    <a:pt x="155066" y="52894"/>
                  </a:lnTo>
                  <a:cubicBezTo>
                    <a:pt x="193070" y="52894"/>
                    <a:pt x="223741" y="57275"/>
                    <a:pt x="230027" y="76325"/>
                  </a:cubicBezTo>
                  <a:lnTo>
                    <a:pt x="204310" y="119664"/>
                  </a:lnTo>
                  <a:lnTo>
                    <a:pt x="204405" y="124046"/>
                  </a:lnTo>
                  <a:lnTo>
                    <a:pt x="213930" y="122903"/>
                  </a:lnTo>
                  <a:lnTo>
                    <a:pt x="214883" y="119664"/>
                  </a:lnTo>
                  <a:lnTo>
                    <a:pt x="262889" y="55275"/>
                  </a:lnTo>
                  <a:lnTo>
                    <a:pt x="261746" y="23652"/>
                  </a:lnTo>
                  <a:cubicBezTo>
                    <a:pt x="189832" y="24033"/>
                    <a:pt x="143826" y="18032"/>
                    <a:pt x="121252" y="6126"/>
                  </a:cubicBezTo>
                  <a:cubicBezTo>
                    <a:pt x="100773" y="33749"/>
                    <a:pt x="98392" y="19175"/>
                    <a:pt x="97820" y="316"/>
                  </a:cubicBezTo>
                  <a:cubicBezTo>
                    <a:pt x="74294" y="-1208"/>
                    <a:pt x="51719" y="792"/>
                    <a:pt x="41623" y="52989"/>
                  </a:cubicBezTo>
                  <a:lnTo>
                    <a:pt x="35336" y="54608"/>
                  </a:lnTo>
                  <a:lnTo>
                    <a:pt x="41813" y="53656"/>
                  </a:lnTo>
                  <a:cubicBezTo>
                    <a:pt x="41242" y="59942"/>
                    <a:pt x="44671" y="64228"/>
                    <a:pt x="48100" y="68420"/>
                  </a:cubicBezTo>
                  <a:lnTo>
                    <a:pt x="46004" y="80326"/>
                  </a:lnTo>
                  <a:cubicBezTo>
                    <a:pt x="21049" y="75278"/>
                    <a:pt x="6952" y="88994"/>
                    <a:pt x="380" y="115378"/>
                  </a:cubicBezTo>
                  <a:cubicBezTo>
                    <a:pt x="-2287" y="139286"/>
                    <a:pt x="9238" y="151097"/>
                    <a:pt x="30574" y="154621"/>
                  </a:cubicBezTo>
                  <a:cubicBezTo>
                    <a:pt x="30669" y="163193"/>
                    <a:pt x="35622" y="169384"/>
                    <a:pt x="43242" y="174242"/>
                  </a:cubicBezTo>
                  <a:cubicBezTo>
                    <a:pt x="55625" y="186911"/>
                    <a:pt x="68007" y="179386"/>
                    <a:pt x="80390" y="168623"/>
                  </a:cubicBezTo>
                  <a:cubicBezTo>
                    <a:pt x="84866" y="181481"/>
                    <a:pt x="92772" y="187196"/>
                    <a:pt x="102964" y="187768"/>
                  </a:cubicBezTo>
                  <a:close/>
                  <a:moveTo>
                    <a:pt x="258983" y="141286"/>
                  </a:moveTo>
                  <a:cubicBezTo>
                    <a:pt x="258221" y="141286"/>
                    <a:pt x="257459" y="140905"/>
                    <a:pt x="256793" y="139857"/>
                  </a:cubicBezTo>
                  <a:cubicBezTo>
                    <a:pt x="254316" y="136142"/>
                    <a:pt x="257840" y="126332"/>
                    <a:pt x="259460" y="124712"/>
                  </a:cubicBezTo>
                  <a:cubicBezTo>
                    <a:pt x="262317" y="121855"/>
                    <a:pt x="264889" y="120140"/>
                    <a:pt x="267461" y="117569"/>
                  </a:cubicBezTo>
                  <a:cubicBezTo>
                    <a:pt x="270223" y="114901"/>
                    <a:pt x="272509" y="114521"/>
                    <a:pt x="276319" y="112234"/>
                  </a:cubicBezTo>
                  <a:cubicBezTo>
                    <a:pt x="287844" y="116140"/>
                    <a:pt x="277843" y="124236"/>
                    <a:pt x="271937" y="128236"/>
                  </a:cubicBezTo>
                  <a:cubicBezTo>
                    <a:pt x="269080" y="130142"/>
                    <a:pt x="269080" y="134809"/>
                    <a:pt x="264794" y="136238"/>
                  </a:cubicBezTo>
                  <a:cubicBezTo>
                    <a:pt x="264413" y="136333"/>
                    <a:pt x="261841" y="140809"/>
                    <a:pt x="259269" y="141191"/>
                  </a:cubicBezTo>
                  <a:cubicBezTo>
                    <a:pt x="259174" y="141286"/>
                    <a:pt x="259079" y="141286"/>
                    <a:pt x="258983" y="141286"/>
                  </a:cubicBezTo>
                  <a:close/>
                  <a:moveTo>
                    <a:pt x="99630" y="93565"/>
                  </a:moveTo>
                  <a:cubicBezTo>
                    <a:pt x="98392" y="93565"/>
                    <a:pt x="97439" y="93280"/>
                    <a:pt x="96963" y="92803"/>
                  </a:cubicBezTo>
                  <a:cubicBezTo>
                    <a:pt x="88391" y="84326"/>
                    <a:pt x="98868" y="82993"/>
                    <a:pt x="106679" y="82993"/>
                  </a:cubicBezTo>
                  <a:cubicBezTo>
                    <a:pt x="119537" y="87279"/>
                    <a:pt x="106107" y="93565"/>
                    <a:pt x="99630" y="93565"/>
                  </a:cubicBezTo>
                  <a:close/>
                  <a:moveTo>
                    <a:pt x="63911" y="90613"/>
                  </a:moveTo>
                  <a:cubicBezTo>
                    <a:pt x="61054" y="90803"/>
                    <a:pt x="58577" y="88422"/>
                    <a:pt x="57911" y="85565"/>
                  </a:cubicBezTo>
                  <a:cubicBezTo>
                    <a:pt x="57339" y="83374"/>
                    <a:pt x="63340" y="79088"/>
                    <a:pt x="64102" y="78421"/>
                  </a:cubicBezTo>
                  <a:cubicBezTo>
                    <a:pt x="68864" y="80802"/>
                    <a:pt x="72770" y="86517"/>
                    <a:pt x="65912" y="89946"/>
                  </a:cubicBezTo>
                  <a:cubicBezTo>
                    <a:pt x="65245" y="90422"/>
                    <a:pt x="64578" y="90613"/>
                    <a:pt x="63911" y="9061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DB63213-15F9-1DAF-91E6-C94EBCEA4D75}"/>
                </a:ext>
              </a:extLst>
            </p:cNvPr>
            <p:cNvSpPr/>
            <p:nvPr/>
          </p:nvSpPr>
          <p:spPr>
            <a:xfrm>
              <a:off x="1910766" y="497395"/>
              <a:ext cx="117530" cy="159258"/>
            </a:xfrm>
            <a:custGeom>
              <a:avLst/>
              <a:gdLst>
                <a:gd name="connsiteX0" fmla="*/ 61099 w 117530"/>
                <a:gd name="connsiteY0" fmla="*/ 0 h 159258"/>
                <a:gd name="connsiteX1" fmla="*/ 44 w 117530"/>
                <a:gd name="connsiteY1" fmla="*/ 79629 h 159258"/>
                <a:gd name="connsiteX2" fmla="*/ 56432 w 117530"/>
                <a:gd name="connsiteY2" fmla="*/ 159258 h 159258"/>
                <a:gd name="connsiteX3" fmla="*/ 117487 w 117530"/>
                <a:gd name="connsiteY3" fmla="*/ 79629 h 159258"/>
                <a:gd name="connsiteX4" fmla="*/ 61099 w 117530"/>
                <a:gd name="connsiteY4" fmla="*/ 0 h 159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530" h="159258">
                  <a:moveTo>
                    <a:pt x="61099" y="0"/>
                  </a:moveTo>
                  <a:cubicBezTo>
                    <a:pt x="28714" y="0"/>
                    <a:pt x="1377" y="35719"/>
                    <a:pt x="44" y="79629"/>
                  </a:cubicBezTo>
                  <a:cubicBezTo>
                    <a:pt x="-1195" y="123539"/>
                    <a:pt x="24047" y="159258"/>
                    <a:pt x="56432" y="159258"/>
                  </a:cubicBezTo>
                  <a:cubicBezTo>
                    <a:pt x="88817" y="159258"/>
                    <a:pt x="116249" y="123539"/>
                    <a:pt x="117487" y="79629"/>
                  </a:cubicBezTo>
                  <a:cubicBezTo>
                    <a:pt x="118725" y="35623"/>
                    <a:pt x="93484" y="0"/>
                    <a:pt x="61099" y="0"/>
                  </a:cubicBezTo>
                  <a:close/>
                </a:path>
              </a:pathLst>
            </a:custGeom>
            <a:gradFill>
              <a:gsLst>
                <a:gs pos="0">
                  <a:srgbClr val="756864"/>
                </a:gs>
                <a:gs pos="50000">
                  <a:srgbClr val="3C3634"/>
                </a:gs>
                <a:gs pos="100000">
                  <a:srgbClr val="040404"/>
                </a:gs>
              </a:gsLst>
              <a:lin ang="324552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A338DE48-F2F9-ECB3-C6AA-37901BA1AEC8}"/>
                </a:ext>
              </a:extLst>
            </p:cNvPr>
            <p:cNvSpPr/>
            <p:nvPr/>
          </p:nvSpPr>
          <p:spPr>
            <a:xfrm>
              <a:off x="1908853" y="497419"/>
              <a:ext cx="96349" cy="160920"/>
            </a:xfrm>
            <a:custGeom>
              <a:avLst/>
              <a:gdLst>
                <a:gd name="connsiteX0" fmla="*/ 96350 w 96349"/>
                <a:gd name="connsiteY0" fmla="*/ 14930 h 160920"/>
                <a:gd name="connsiteX1" fmla="*/ 74156 w 96349"/>
                <a:gd name="connsiteY1" fmla="*/ 1595 h 160920"/>
                <a:gd name="connsiteX2" fmla="*/ 65108 w 96349"/>
                <a:gd name="connsiteY2" fmla="*/ 71 h 160920"/>
                <a:gd name="connsiteX3" fmla="*/ 22055 w 96349"/>
                <a:gd name="connsiteY3" fmla="*/ 20454 h 160920"/>
                <a:gd name="connsiteX4" fmla="*/ 13387 w 96349"/>
                <a:gd name="connsiteY4" fmla="*/ 32551 h 160920"/>
                <a:gd name="connsiteX5" fmla="*/ 242 w 96349"/>
                <a:gd name="connsiteY5" fmla="*/ 90558 h 160920"/>
                <a:gd name="connsiteX6" fmla="*/ 1195 w 96349"/>
                <a:gd name="connsiteY6" fmla="*/ 99321 h 160920"/>
                <a:gd name="connsiteX7" fmla="*/ 15006 w 96349"/>
                <a:gd name="connsiteY7" fmla="*/ 135802 h 160920"/>
                <a:gd name="connsiteX8" fmla="*/ 60155 w 96349"/>
                <a:gd name="connsiteY8" fmla="*/ 160853 h 160920"/>
                <a:gd name="connsiteX9" fmla="*/ 64250 w 96349"/>
                <a:gd name="connsiteY9" fmla="*/ 160472 h 160920"/>
                <a:gd name="connsiteX10" fmla="*/ 82443 w 96349"/>
                <a:gd name="connsiteY10" fmla="*/ 153709 h 160920"/>
                <a:gd name="connsiteX11" fmla="*/ 71013 w 96349"/>
                <a:gd name="connsiteY11" fmla="*/ 158281 h 160920"/>
                <a:gd name="connsiteX12" fmla="*/ 65012 w 96349"/>
                <a:gd name="connsiteY12" fmla="*/ 159329 h 160920"/>
                <a:gd name="connsiteX13" fmla="*/ 25865 w 96349"/>
                <a:gd name="connsiteY13" fmla="*/ 143803 h 160920"/>
                <a:gd name="connsiteX14" fmla="*/ 15578 w 96349"/>
                <a:gd name="connsiteY14" fmla="*/ 129134 h 160920"/>
                <a:gd name="connsiteX15" fmla="*/ 5957 w 96349"/>
                <a:gd name="connsiteY15" fmla="*/ 98750 h 160920"/>
                <a:gd name="connsiteX16" fmla="*/ 14339 w 96349"/>
                <a:gd name="connsiteY16" fmla="*/ 40457 h 160920"/>
                <a:gd name="connsiteX17" fmla="*/ 23007 w 96349"/>
                <a:gd name="connsiteY17" fmla="*/ 25693 h 160920"/>
                <a:gd name="connsiteX18" fmla="*/ 29770 w 96349"/>
                <a:gd name="connsiteY18" fmla="*/ 17882 h 160920"/>
                <a:gd name="connsiteX19" fmla="*/ 63488 w 96349"/>
                <a:gd name="connsiteY19" fmla="*/ 2071 h 160920"/>
                <a:gd name="connsiteX20" fmla="*/ 63488 w 96349"/>
                <a:gd name="connsiteY20" fmla="*/ 2071 h 160920"/>
                <a:gd name="connsiteX21" fmla="*/ 96350 w 96349"/>
                <a:gd name="connsiteY21" fmla="*/ 14930 h 16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6349" h="160920">
                  <a:moveTo>
                    <a:pt x="96350" y="14930"/>
                  </a:moveTo>
                  <a:cubicBezTo>
                    <a:pt x="89777" y="8548"/>
                    <a:pt x="82634" y="3881"/>
                    <a:pt x="74156" y="1595"/>
                  </a:cubicBezTo>
                  <a:cubicBezTo>
                    <a:pt x="71299" y="833"/>
                    <a:pt x="68251" y="356"/>
                    <a:pt x="65108" y="71"/>
                  </a:cubicBezTo>
                  <a:cubicBezTo>
                    <a:pt x="47486" y="-882"/>
                    <a:pt x="32913" y="7881"/>
                    <a:pt x="22055" y="20454"/>
                  </a:cubicBezTo>
                  <a:cubicBezTo>
                    <a:pt x="18816" y="24264"/>
                    <a:pt x="15863" y="28360"/>
                    <a:pt x="13387" y="32551"/>
                  </a:cubicBezTo>
                  <a:cubicBezTo>
                    <a:pt x="3767" y="48934"/>
                    <a:pt x="-1186" y="69032"/>
                    <a:pt x="242" y="90558"/>
                  </a:cubicBezTo>
                  <a:cubicBezTo>
                    <a:pt x="528" y="93606"/>
                    <a:pt x="814" y="96464"/>
                    <a:pt x="1195" y="99321"/>
                  </a:cubicBezTo>
                  <a:cubicBezTo>
                    <a:pt x="3195" y="112656"/>
                    <a:pt x="7767" y="125039"/>
                    <a:pt x="15006" y="135802"/>
                  </a:cubicBezTo>
                  <a:cubicBezTo>
                    <a:pt x="25198" y="150756"/>
                    <a:pt x="40819" y="161901"/>
                    <a:pt x="60155" y="160853"/>
                  </a:cubicBezTo>
                  <a:cubicBezTo>
                    <a:pt x="61488" y="160853"/>
                    <a:pt x="62917" y="160662"/>
                    <a:pt x="64250" y="160472"/>
                  </a:cubicBezTo>
                  <a:cubicBezTo>
                    <a:pt x="71013" y="159519"/>
                    <a:pt x="76823" y="157043"/>
                    <a:pt x="82443" y="153709"/>
                  </a:cubicBezTo>
                  <a:cubicBezTo>
                    <a:pt x="78728" y="155614"/>
                    <a:pt x="75109" y="157233"/>
                    <a:pt x="71013" y="158281"/>
                  </a:cubicBezTo>
                  <a:cubicBezTo>
                    <a:pt x="69108" y="158757"/>
                    <a:pt x="67108" y="159138"/>
                    <a:pt x="65012" y="159329"/>
                  </a:cubicBezTo>
                  <a:cubicBezTo>
                    <a:pt x="49201" y="161043"/>
                    <a:pt x="35866" y="154471"/>
                    <a:pt x="25865" y="143803"/>
                  </a:cubicBezTo>
                  <a:cubicBezTo>
                    <a:pt x="21674" y="139326"/>
                    <a:pt x="18340" y="134373"/>
                    <a:pt x="15578" y="129134"/>
                  </a:cubicBezTo>
                  <a:cubicBezTo>
                    <a:pt x="10625" y="119895"/>
                    <a:pt x="7386" y="109704"/>
                    <a:pt x="5957" y="98750"/>
                  </a:cubicBezTo>
                  <a:cubicBezTo>
                    <a:pt x="3195" y="78271"/>
                    <a:pt x="6434" y="57506"/>
                    <a:pt x="14339" y="40457"/>
                  </a:cubicBezTo>
                  <a:cubicBezTo>
                    <a:pt x="16721" y="35313"/>
                    <a:pt x="19578" y="30360"/>
                    <a:pt x="23007" y="25693"/>
                  </a:cubicBezTo>
                  <a:cubicBezTo>
                    <a:pt x="25007" y="23026"/>
                    <a:pt x="27293" y="20359"/>
                    <a:pt x="29770" y="17882"/>
                  </a:cubicBezTo>
                  <a:cubicBezTo>
                    <a:pt x="39009" y="8548"/>
                    <a:pt x="49963" y="2833"/>
                    <a:pt x="63488" y="2071"/>
                  </a:cubicBezTo>
                  <a:lnTo>
                    <a:pt x="63488" y="2071"/>
                  </a:lnTo>
                  <a:cubicBezTo>
                    <a:pt x="76919" y="2071"/>
                    <a:pt x="87110" y="6833"/>
                    <a:pt x="96350" y="1493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71FDBEC-B274-FA50-730C-62D66D6FD8CF}"/>
                </a:ext>
              </a:extLst>
            </p:cNvPr>
            <p:cNvSpPr/>
            <p:nvPr/>
          </p:nvSpPr>
          <p:spPr>
            <a:xfrm>
              <a:off x="1696497" y="445960"/>
              <a:ext cx="555212" cy="71532"/>
            </a:xfrm>
            <a:custGeom>
              <a:avLst/>
              <a:gdLst>
                <a:gd name="connsiteX0" fmla="*/ 555212 w 555212"/>
                <a:gd name="connsiteY0" fmla="*/ 70485 h 71532"/>
                <a:gd name="connsiteX1" fmla="*/ 95 w 555212"/>
                <a:gd name="connsiteY1" fmla="*/ 0 h 71532"/>
                <a:gd name="connsiteX2" fmla="*/ 0 w 555212"/>
                <a:gd name="connsiteY2" fmla="*/ 1048 h 71532"/>
                <a:gd name="connsiteX3" fmla="*/ 555117 w 555212"/>
                <a:gd name="connsiteY3" fmla="*/ 71533 h 71532"/>
                <a:gd name="connsiteX4" fmla="*/ 555212 w 555212"/>
                <a:gd name="connsiteY4" fmla="*/ 70485 h 7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212" h="71532">
                  <a:moveTo>
                    <a:pt x="555212" y="70485"/>
                  </a:moveTo>
                  <a:cubicBezTo>
                    <a:pt x="370332" y="46768"/>
                    <a:pt x="185357" y="23241"/>
                    <a:pt x="95" y="0"/>
                  </a:cubicBezTo>
                  <a:lnTo>
                    <a:pt x="0" y="1048"/>
                  </a:lnTo>
                  <a:cubicBezTo>
                    <a:pt x="184880" y="24860"/>
                    <a:pt x="369856" y="48387"/>
                    <a:pt x="555117" y="71533"/>
                  </a:cubicBezTo>
                  <a:lnTo>
                    <a:pt x="555212" y="70485"/>
                  </a:ln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BED70B1-3711-DF77-44C9-EE626AADEAD4}"/>
                </a:ext>
              </a:extLst>
            </p:cNvPr>
            <p:cNvSpPr/>
            <p:nvPr/>
          </p:nvSpPr>
          <p:spPr>
            <a:xfrm>
              <a:off x="1207008" y="391382"/>
              <a:ext cx="480821" cy="86867"/>
            </a:xfrm>
            <a:custGeom>
              <a:avLst/>
              <a:gdLst>
                <a:gd name="connsiteX0" fmla="*/ 480822 w 480821"/>
                <a:gd name="connsiteY0" fmla="*/ 72390 h 86867"/>
                <a:gd name="connsiteX1" fmla="*/ 0 w 480821"/>
                <a:gd name="connsiteY1" fmla="*/ 0 h 86867"/>
                <a:gd name="connsiteX2" fmla="*/ 13621 w 480821"/>
                <a:gd name="connsiteY2" fmla="*/ 20098 h 86867"/>
                <a:gd name="connsiteX3" fmla="*/ 477679 w 480821"/>
                <a:gd name="connsiteY3" fmla="*/ 86868 h 86867"/>
                <a:gd name="connsiteX4" fmla="*/ 480822 w 480821"/>
                <a:gd name="connsiteY4" fmla="*/ 72390 h 8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821" h="86867">
                  <a:moveTo>
                    <a:pt x="480822" y="72390"/>
                  </a:moveTo>
                  <a:lnTo>
                    <a:pt x="0" y="0"/>
                  </a:lnTo>
                  <a:cubicBezTo>
                    <a:pt x="7334" y="6763"/>
                    <a:pt x="12763" y="13430"/>
                    <a:pt x="13621" y="20098"/>
                  </a:cubicBezTo>
                  <a:lnTo>
                    <a:pt x="477679" y="86868"/>
                  </a:lnTo>
                  <a:lnTo>
                    <a:pt x="480822" y="72390"/>
                  </a:ln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F91B841-A819-B974-CA2D-118D89A04F93}"/>
                </a:ext>
              </a:extLst>
            </p:cNvPr>
            <p:cNvSpPr/>
            <p:nvPr/>
          </p:nvSpPr>
          <p:spPr>
            <a:xfrm>
              <a:off x="1554289" y="416147"/>
              <a:ext cx="9239" cy="39719"/>
            </a:xfrm>
            <a:custGeom>
              <a:avLst/>
              <a:gdLst>
                <a:gd name="connsiteX0" fmla="*/ 7239 w 9239"/>
                <a:gd name="connsiteY0" fmla="*/ 0 h 39719"/>
                <a:gd name="connsiteX1" fmla="*/ 2191 w 9239"/>
                <a:gd name="connsiteY1" fmla="*/ 20193 h 39719"/>
                <a:gd name="connsiteX2" fmla="*/ 0 w 9239"/>
                <a:gd name="connsiteY2" fmla="*/ 39529 h 39719"/>
                <a:gd name="connsiteX3" fmla="*/ 2000 w 9239"/>
                <a:gd name="connsiteY3" fmla="*/ 39719 h 39719"/>
                <a:gd name="connsiteX4" fmla="*/ 5525 w 9239"/>
                <a:gd name="connsiteY4" fmla="*/ 19717 h 39719"/>
                <a:gd name="connsiteX5" fmla="*/ 9239 w 9239"/>
                <a:gd name="connsiteY5" fmla="*/ 476 h 39719"/>
                <a:gd name="connsiteX6" fmla="*/ 7239 w 9239"/>
                <a:gd name="connsiteY6" fmla="*/ 0 h 3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39" h="39719">
                  <a:moveTo>
                    <a:pt x="7239" y="0"/>
                  </a:moveTo>
                  <a:cubicBezTo>
                    <a:pt x="5334" y="6572"/>
                    <a:pt x="3334" y="13145"/>
                    <a:pt x="2191" y="20193"/>
                  </a:cubicBezTo>
                  <a:cubicBezTo>
                    <a:pt x="1143" y="26480"/>
                    <a:pt x="381" y="32861"/>
                    <a:pt x="0" y="39529"/>
                  </a:cubicBezTo>
                  <a:lnTo>
                    <a:pt x="2000" y="39719"/>
                  </a:lnTo>
                  <a:cubicBezTo>
                    <a:pt x="3143" y="33052"/>
                    <a:pt x="4191" y="26384"/>
                    <a:pt x="5525" y="19717"/>
                  </a:cubicBezTo>
                  <a:cubicBezTo>
                    <a:pt x="6858" y="13335"/>
                    <a:pt x="8096" y="6858"/>
                    <a:pt x="9239" y="476"/>
                  </a:cubicBezTo>
                  <a:lnTo>
                    <a:pt x="7239" y="0"/>
                  </a:lnTo>
                  <a:close/>
                </a:path>
              </a:pathLst>
            </a:custGeom>
            <a:solidFill>
              <a:srgbClr val="4A4A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887373B-E7BB-E647-30BD-934B88509B83}"/>
                </a:ext>
              </a:extLst>
            </p:cNvPr>
            <p:cNvSpPr/>
            <p:nvPr/>
          </p:nvSpPr>
          <p:spPr>
            <a:xfrm>
              <a:off x="1422368" y="400050"/>
              <a:ext cx="9239" cy="39719"/>
            </a:xfrm>
            <a:custGeom>
              <a:avLst/>
              <a:gdLst>
                <a:gd name="connsiteX0" fmla="*/ 7239 w 9239"/>
                <a:gd name="connsiteY0" fmla="*/ 0 h 39719"/>
                <a:gd name="connsiteX1" fmla="*/ 2191 w 9239"/>
                <a:gd name="connsiteY1" fmla="*/ 20193 h 39719"/>
                <a:gd name="connsiteX2" fmla="*/ 0 w 9239"/>
                <a:gd name="connsiteY2" fmla="*/ 39529 h 39719"/>
                <a:gd name="connsiteX3" fmla="*/ 2000 w 9239"/>
                <a:gd name="connsiteY3" fmla="*/ 39719 h 39719"/>
                <a:gd name="connsiteX4" fmla="*/ 5525 w 9239"/>
                <a:gd name="connsiteY4" fmla="*/ 19717 h 39719"/>
                <a:gd name="connsiteX5" fmla="*/ 9239 w 9239"/>
                <a:gd name="connsiteY5" fmla="*/ 381 h 39719"/>
                <a:gd name="connsiteX6" fmla="*/ 7239 w 9239"/>
                <a:gd name="connsiteY6" fmla="*/ 0 h 3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39" h="39719">
                  <a:moveTo>
                    <a:pt x="7239" y="0"/>
                  </a:moveTo>
                  <a:cubicBezTo>
                    <a:pt x="5334" y="6572"/>
                    <a:pt x="3334" y="13145"/>
                    <a:pt x="2191" y="20193"/>
                  </a:cubicBezTo>
                  <a:cubicBezTo>
                    <a:pt x="1143" y="26479"/>
                    <a:pt x="381" y="32861"/>
                    <a:pt x="0" y="39529"/>
                  </a:cubicBezTo>
                  <a:lnTo>
                    <a:pt x="2000" y="39719"/>
                  </a:lnTo>
                  <a:cubicBezTo>
                    <a:pt x="3143" y="33052"/>
                    <a:pt x="4096" y="26384"/>
                    <a:pt x="5525" y="19717"/>
                  </a:cubicBezTo>
                  <a:cubicBezTo>
                    <a:pt x="6763" y="13335"/>
                    <a:pt x="8096" y="6858"/>
                    <a:pt x="9239" y="381"/>
                  </a:cubicBezTo>
                  <a:lnTo>
                    <a:pt x="7239" y="0"/>
                  </a:lnTo>
                  <a:close/>
                </a:path>
              </a:pathLst>
            </a:custGeom>
            <a:solidFill>
              <a:srgbClr val="4A4A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6B56CB3-B8B3-3283-E2D5-F85E72CDE933}"/>
                </a:ext>
              </a:extLst>
            </p:cNvPr>
            <p:cNvSpPr/>
            <p:nvPr/>
          </p:nvSpPr>
          <p:spPr>
            <a:xfrm>
              <a:off x="1288827" y="379952"/>
              <a:ext cx="9239" cy="39814"/>
            </a:xfrm>
            <a:custGeom>
              <a:avLst/>
              <a:gdLst>
                <a:gd name="connsiteX0" fmla="*/ 7239 w 9239"/>
                <a:gd name="connsiteY0" fmla="*/ 0 h 39814"/>
                <a:gd name="connsiteX1" fmla="*/ 2191 w 9239"/>
                <a:gd name="connsiteY1" fmla="*/ 20193 h 39814"/>
                <a:gd name="connsiteX2" fmla="*/ 0 w 9239"/>
                <a:gd name="connsiteY2" fmla="*/ 39529 h 39814"/>
                <a:gd name="connsiteX3" fmla="*/ 2000 w 9239"/>
                <a:gd name="connsiteY3" fmla="*/ 39815 h 39814"/>
                <a:gd name="connsiteX4" fmla="*/ 5525 w 9239"/>
                <a:gd name="connsiteY4" fmla="*/ 19812 h 39814"/>
                <a:gd name="connsiteX5" fmla="*/ 9239 w 9239"/>
                <a:gd name="connsiteY5" fmla="*/ 572 h 39814"/>
                <a:gd name="connsiteX6" fmla="*/ 7239 w 9239"/>
                <a:gd name="connsiteY6" fmla="*/ 0 h 3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39" h="39814">
                  <a:moveTo>
                    <a:pt x="7239" y="0"/>
                  </a:moveTo>
                  <a:cubicBezTo>
                    <a:pt x="5334" y="6572"/>
                    <a:pt x="3334" y="13145"/>
                    <a:pt x="2191" y="20193"/>
                  </a:cubicBezTo>
                  <a:cubicBezTo>
                    <a:pt x="1143" y="26479"/>
                    <a:pt x="381" y="32861"/>
                    <a:pt x="0" y="39529"/>
                  </a:cubicBezTo>
                  <a:lnTo>
                    <a:pt x="2000" y="39815"/>
                  </a:lnTo>
                  <a:cubicBezTo>
                    <a:pt x="3143" y="33147"/>
                    <a:pt x="4191" y="26384"/>
                    <a:pt x="5525" y="19812"/>
                  </a:cubicBezTo>
                  <a:cubicBezTo>
                    <a:pt x="6858" y="13430"/>
                    <a:pt x="8096" y="6953"/>
                    <a:pt x="9239" y="572"/>
                  </a:cubicBezTo>
                  <a:lnTo>
                    <a:pt x="7239" y="0"/>
                  </a:lnTo>
                  <a:close/>
                </a:path>
              </a:pathLst>
            </a:custGeom>
            <a:solidFill>
              <a:srgbClr val="4A4A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FAA0B2E-5F35-865D-34A0-663C8D79EA6F}"/>
                </a:ext>
              </a:extLst>
            </p:cNvPr>
            <p:cNvSpPr/>
            <p:nvPr/>
          </p:nvSpPr>
          <p:spPr>
            <a:xfrm>
              <a:off x="277177" y="217169"/>
              <a:ext cx="657891" cy="134588"/>
            </a:xfrm>
            <a:custGeom>
              <a:avLst/>
              <a:gdLst>
                <a:gd name="connsiteX0" fmla="*/ 657892 w 657891"/>
                <a:gd name="connsiteY0" fmla="*/ 123349 h 134588"/>
                <a:gd name="connsiteX1" fmla="*/ 1238 w 657891"/>
                <a:gd name="connsiteY1" fmla="*/ 0 h 134588"/>
                <a:gd name="connsiteX2" fmla="*/ 0 w 657891"/>
                <a:gd name="connsiteY2" fmla="*/ 8668 h 134588"/>
                <a:gd name="connsiteX3" fmla="*/ 656654 w 657891"/>
                <a:gd name="connsiteY3" fmla="*/ 134588 h 134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7891" h="134588">
                  <a:moveTo>
                    <a:pt x="657892" y="123349"/>
                  </a:moveTo>
                  <a:lnTo>
                    <a:pt x="1238" y="0"/>
                  </a:lnTo>
                  <a:lnTo>
                    <a:pt x="0" y="8668"/>
                  </a:lnTo>
                  <a:lnTo>
                    <a:pt x="656654" y="134588"/>
                  </a:lnTo>
                  <a:close/>
                </a:path>
              </a:pathLst>
            </a:custGeom>
            <a:solidFill>
              <a:srgbClr val="7D7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794AE59-3832-C3A9-CBE6-D94B883547B3}"/>
                </a:ext>
              </a:extLst>
            </p:cNvPr>
            <p:cNvSpPr/>
            <p:nvPr/>
          </p:nvSpPr>
          <p:spPr>
            <a:xfrm>
              <a:off x="823150" y="299180"/>
              <a:ext cx="8286" cy="31432"/>
            </a:xfrm>
            <a:custGeom>
              <a:avLst/>
              <a:gdLst>
                <a:gd name="connsiteX0" fmla="*/ 6287 w 8286"/>
                <a:gd name="connsiteY0" fmla="*/ 0 h 31432"/>
                <a:gd name="connsiteX1" fmla="*/ 4286 w 8286"/>
                <a:gd name="connsiteY1" fmla="*/ 7715 h 31432"/>
                <a:gd name="connsiteX2" fmla="*/ 2572 w 8286"/>
                <a:gd name="connsiteY2" fmla="*/ 15430 h 31432"/>
                <a:gd name="connsiteX3" fmla="*/ 1143 w 8286"/>
                <a:gd name="connsiteY3" fmla="*/ 23241 h 31432"/>
                <a:gd name="connsiteX4" fmla="*/ 0 w 8286"/>
                <a:gd name="connsiteY4" fmla="*/ 31051 h 31432"/>
                <a:gd name="connsiteX5" fmla="*/ 2000 w 8286"/>
                <a:gd name="connsiteY5" fmla="*/ 31432 h 31432"/>
                <a:gd name="connsiteX6" fmla="*/ 8287 w 8286"/>
                <a:gd name="connsiteY6" fmla="*/ 286 h 31432"/>
                <a:gd name="connsiteX7" fmla="*/ 6287 w 8286"/>
                <a:gd name="connsiteY7" fmla="*/ 0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86" h="31432">
                  <a:moveTo>
                    <a:pt x="6287" y="0"/>
                  </a:moveTo>
                  <a:lnTo>
                    <a:pt x="4286" y="7715"/>
                  </a:lnTo>
                  <a:lnTo>
                    <a:pt x="2572" y="15430"/>
                  </a:lnTo>
                  <a:lnTo>
                    <a:pt x="1143" y="23241"/>
                  </a:lnTo>
                  <a:lnTo>
                    <a:pt x="0" y="31051"/>
                  </a:lnTo>
                  <a:lnTo>
                    <a:pt x="2000" y="31432"/>
                  </a:lnTo>
                  <a:cubicBezTo>
                    <a:pt x="4572" y="21336"/>
                    <a:pt x="6763" y="11049"/>
                    <a:pt x="8287" y="286"/>
                  </a:cubicBezTo>
                  <a:lnTo>
                    <a:pt x="6287" y="0"/>
                  </a:ln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0E97E8B-3CBE-BBAB-B71F-0A11F54AE623}"/>
                </a:ext>
              </a:extLst>
            </p:cNvPr>
            <p:cNvSpPr/>
            <p:nvPr/>
          </p:nvSpPr>
          <p:spPr>
            <a:xfrm>
              <a:off x="713517" y="279272"/>
              <a:ext cx="8286" cy="31527"/>
            </a:xfrm>
            <a:custGeom>
              <a:avLst/>
              <a:gdLst>
                <a:gd name="connsiteX0" fmla="*/ 6191 w 8286"/>
                <a:gd name="connsiteY0" fmla="*/ 0 h 31527"/>
                <a:gd name="connsiteX1" fmla="*/ 4286 w 8286"/>
                <a:gd name="connsiteY1" fmla="*/ 7620 h 31527"/>
                <a:gd name="connsiteX2" fmla="*/ 2572 w 8286"/>
                <a:gd name="connsiteY2" fmla="*/ 15431 h 31527"/>
                <a:gd name="connsiteX3" fmla="*/ 1143 w 8286"/>
                <a:gd name="connsiteY3" fmla="*/ 23241 h 31527"/>
                <a:gd name="connsiteX4" fmla="*/ 0 w 8286"/>
                <a:gd name="connsiteY4" fmla="*/ 31147 h 31527"/>
                <a:gd name="connsiteX5" fmla="*/ 2000 w 8286"/>
                <a:gd name="connsiteY5" fmla="*/ 31528 h 31527"/>
                <a:gd name="connsiteX6" fmla="*/ 4000 w 8286"/>
                <a:gd name="connsiteY6" fmla="*/ 23813 h 31527"/>
                <a:gd name="connsiteX7" fmla="*/ 5715 w 8286"/>
                <a:gd name="connsiteY7" fmla="*/ 16097 h 31527"/>
                <a:gd name="connsiteX8" fmla="*/ 7144 w 8286"/>
                <a:gd name="connsiteY8" fmla="*/ 8192 h 31527"/>
                <a:gd name="connsiteX9" fmla="*/ 8287 w 8286"/>
                <a:gd name="connsiteY9" fmla="*/ 381 h 3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" h="31527">
                  <a:moveTo>
                    <a:pt x="6191" y="0"/>
                  </a:moveTo>
                  <a:lnTo>
                    <a:pt x="4286" y="7620"/>
                  </a:lnTo>
                  <a:lnTo>
                    <a:pt x="2572" y="15431"/>
                  </a:lnTo>
                  <a:lnTo>
                    <a:pt x="1143" y="23241"/>
                  </a:lnTo>
                  <a:lnTo>
                    <a:pt x="0" y="31147"/>
                  </a:lnTo>
                  <a:lnTo>
                    <a:pt x="2000" y="31528"/>
                  </a:lnTo>
                  <a:lnTo>
                    <a:pt x="4000" y="23813"/>
                  </a:lnTo>
                  <a:lnTo>
                    <a:pt x="5715" y="16097"/>
                  </a:lnTo>
                  <a:lnTo>
                    <a:pt x="7144" y="8192"/>
                  </a:lnTo>
                  <a:lnTo>
                    <a:pt x="8287" y="381"/>
                  </a:ln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A958A4DF-0D08-7C7D-93CF-E68DFA117BDC}"/>
                </a:ext>
              </a:extLst>
            </p:cNvPr>
            <p:cNvSpPr/>
            <p:nvPr/>
          </p:nvSpPr>
          <p:spPr>
            <a:xfrm>
              <a:off x="601408" y="259270"/>
              <a:ext cx="8191" cy="31527"/>
            </a:xfrm>
            <a:custGeom>
              <a:avLst/>
              <a:gdLst>
                <a:gd name="connsiteX0" fmla="*/ 6191 w 8191"/>
                <a:gd name="connsiteY0" fmla="*/ 0 h 31527"/>
                <a:gd name="connsiteX1" fmla="*/ 4191 w 8191"/>
                <a:gd name="connsiteY1" fmla="*/ 7715 h 31527"/>
                <a:gd name="connsiteX2" fmla="*/ 2572 w 8191"/>
                <a:gd name="connsiteY2" fmla="*/ 15431 h 31527"/>
                <a:gd name="connsiteX3" fmla="*/ 1143 w 8191"/>
                <a:gd name="connsiteY3" fmla="*/ 23336 h 31527"/>
                <a:gd name="connsiteX4" fmla="*/ 0 w 8191"/>
                <a:gd name="connsiteY4" fmla="*/ 31242 h 31527"/>
                <a:gd name="connsiteX5" fmla="*/ 2000 w 8191"/>
                <a:gd name="connsiteY5" fmla="*/ 31528 h 31527"/>
                <a:gd name="connsiteX6" fmla="*/ 4001 w 8191"/>
                <a:gd name="connsiteY6" fmla="*/ 23908 h 31527"/>
                <a:gd name="connsiteX7" fmla="*/ 5715 w 8191"/>
                <a:gd name="connsiteY7" fmla="*/ 16097 h 31527"/>
                <a:gd name="connsiteX8" fmla="*/ 7144 w 8191"/>
                <a:gd name="connsiteY8" fmla="*/ 8287 h 31527"/>
                <a:gd name="connsiteX9" fmla="*/ 8192 w 8191"/>
                <a:gd name="connsiteY9" fmla="*/ 381 h 3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91" h="31527">
                  <a:moveTo>
                    <a:pt x="6191" y="0"/>
                  </a:moveTo>
                  <a:lnTo>
                    <a:pt x="4191" y="7715"/>
                  </a:lnTo>
                  <a:lnTo>
                    <a:pt x="2572" y="15431"/>
                  </a:lnTo>
                  <a:lnTo>
                    <a:pt x="1143" y="23336"/>
                  </a:lnTo>
                  <a:lnTo>
                    <a:pt x="0" y="31242"/>
                  </a:lnTo>
                  <a:lnTo>
                    <a:pt x="2000" y="31528"/>
                  </a:lnTo>
                  <a:lnTo>
                    <a:pt x="4001" y="23908"/>
                  </a:lnTo>
                  <a:lnTo>
                    <a:pt x="5715" y="16097"/>
                  </a:lnTo>
                  <a:lnTo>
                    <a:pt x="7144" y="8287"/>
                  </a:lnTo>
                  <a:lnTo>
                    <a:pt x="8192" y="381"/>
                  </a:ln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C352435-998F-2BB6-DEA4-D80CCD5BD58A}"/>
                </a:ext>
              </a:extLst>
            </p:cNvPr>
            <p:cNvSpPr/>
            <p:nvPr/>
          </p:nvSpPr>
          <p:spPr>
            <a:xfrm>
              <a:off x="491775" y="240601"/>
              <a:ext cx="8286" cy="31527"/>
            </a:xfrm>
            <a:custGeom>
              <a:avLst/>
              <a:gdLst>
                <a:gd name="connsiteX0" fmla="*/ 6191 w 8286"/>
                <a:gd name="connsiteY0" fmla="*/ 0 h 31527"/>
                <a:gd name="connsiteX1" fmla="*/ 4286 w 8286"/>
                <a:gd name="connsiteY1" fmla="*/ 7715 h 31527"/>
                <a:gd name="connsiteX2" fmla="*/ 2572 w 8286"/>
                <a:gd name="connsiteY2" fmla="*/ 15430 h 31527"/>
                <a:gd name="connsiteX3" fmla="*/ 1143 w 8286"/>
                <a:gd name="connsiteY3" fmla="*/ 23241 h 31527"/>
                <a:gd name="connsiteX4" fmla="*/ 0 w 8286"/>
                <a:gd name="connsiteY4" fmla="*/ 31147 h 31527"/>
                <a:gd name="connsiteX5" fmla="*/ 2000 w 8286"/>
                <a:gd name="connsiteY5" fmla="*/ 31528 h 31527"/>
                <a:gd name="connsiteX6" fmla="*/ 8287 w 8286"/>
                <a:gd name="connsiteY6" fmla="*/ 381 h 31527"/>
                <a:gd name="connsiteX7" fmla="*/ 6191 w 8286"/>
                <a:gd name="connsiteY7" fmla="*/ 0 h 3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86" h="31527">
                  <a:moveTo>
                    <a:pt x="6191" y="0"/>
                  </a:moveTo>
                  <a:lnTo>
                    <a:pt x="4286" y="7715"/>
                  </a:lnTo>
                  <a:lnTo>
                    <a:pt x="2572" y="15430"/>
                  </a:lnTo>
                  <a:lnTo>
                    <a:pt x="1143" y="23241"/>
                  </a:lnTo>
                  <a:lnTo>
                    <a:pt x="0" y="31147"/>
                  </a:lnTo>
                  <a:lnTo>
                    <a:pt x="2000" y="31528"/>
                  </a:lnTo>
                  <a:cubicBezTo>
                    <a:pt x="4572" y="21431"/>
                    <a:pt x="6668" y="11144"/>
                    <a:pt x="8287" y="381"/>
                  </a:cubicBezTo>
                  <a:lnTo>
                    <a:pt x="6191" y="0"/>
                  </a:ln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8EED71F-2335-D87A-0553-9E532226DEEB}"/>
                </a:ext>
              </a:extLst>
            </p:cNvPr>
            <p:cNvSpPr/>
            <p:nvPr/>
          </p:nvSpPr>
          <p:spPr>
            <a:xfrm>
              <a:off x="384524" y="218122"/>
              <a:ext cx="8191" cy="31527"/>
            </a:xfrm>
            <a:custGeom>
              <a:avLst/>
              <a:gdLst>
                <a:gd name="connsiteX0" fmla="*/ 6286 w 8191"/>
                <a:gd name="connsiteY0" fmla="*/ 0 h 31527"/>
                <a:gd name="connsiteX1" fmla="*/ 4286 w 8191"/>
                <a:gd name="connsiteY1" fmla="*/ 7715 h 31527"/>
                <a:gd name="connsiteX2" fmla="*/ 2572 w 8191"/>
                <a:gd name="connsiteY2" fmla="*/ 15431 h 31527"/>
                <a:gd name="connsiteX3" fmla="*/ 1143 w 8191"/>
                <a:gd name="connsiteY3" fmla="*/ 23241 h 31527"/>
                <a:gd name="connsiteX4" fmla="*/ 0 w 8191"/>
                <a:gd name="connsiteY4" fmla="*/ 31147 h 31527"/>
                <a:gd name="connsiteX5" fmla="*/ 2000 w 8191"/>
                <a:gd name="connsiteY5" fmla="*/ 31528 h 31527"/>
                <a:gd name="connsiteX6" fmla="*/ 8192 w 8191"/>
                <a:gd name="connsiteY6" fmla="*/ 381 h 31527"/>
                <a:gd name="connsiteX7" fmla="*/ 6286 w 8191"/>
                <a:gd name="connsiteY7" fmla="*/ 0 h 3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91" h="31527">
                  <a:moveTo>
                    <a:pt x="6286" y="0"/>
                  </a:moveTo>
                  <a:lnTo>
                    <a:pt x="4286" y="7715"/>
                  </a:lnTo>
                  <a:lnTo>
                    <a:pt x="2572" y="15431"/>
                  </a:lnTo>
                  <a:lnTo>
                    <a:pt x="1143" y="23241"/>
                  </a:lnTo>
                  <a:lnTo>
                    <a:pt x="0" y="31147"/>
                  </a:lnTo>
                  <a:lnTo>
                    <a:pt x="2000" y="31528"/>
                  </a:lnTo>
                  <a:cubicBezTo>
                    <a:pt x="4572" y="21431"/>
                    <a:pt x="6668" y="11144"/>
                    <a:pt x="8192" y="381"/>
                  </a:cubicBezTo>
                  <a:lnTo>
                    <a:pt x="6286" y="0"/>
                  </a:ln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5C19411D-C8F4-3435-391C-4A5FC9657BB5}"/>
                </a:ext>
              </a:extLst>
            </p:cNvPr>
            <p:cNvSpPr/>
            <p:nvPr/>
          </p:nvSpPr>
          <p:spPr>
            <a:xfrm>
              <a:off x="14287" y="96297"/>
              <a:ext cx="146970" cy="90963"/>
            </a:xfrm>
            <a:custGeom>
              <a:avLst/>
              <a:gdLst>
                <a:gd name="connsiteX0" fmla="*/ 146971 w 146970"/>
                <a:gd name="connsiteY0" fmla="*/ 79724 h 90963"/>
                <a:gd name="connsiteX1" fmla="*/ 60960 w 146970"/>
                <a:gd name="connsiteY1" fmla="*/ 90964 h 90963"/>
                <a:gd name="connsiteX2" fmla="*/ 0 w 146970"/>
                <a:gd name="connsiteY2" fmla="*/ 3715 h 90963"/>
                <a:gd name="connsiteX3" fmla="*/ 34862 w 146970"/>
                <a:gd name="connsiteY3" fmla="*/ 0 h 9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970" h="90963">
                  <a:moveTo>
                    <a:pt x="146971" y="79724"/>
                  </a:moveTo>
                  <a:lnTo>
                    <a:pt x="60960" y="90964"/>
                  </a:lnTo>
                  <a:lnTo>
                    <a:pt x="0" y="3715"/>
                  </a:lnTo>
                  <a:lnTo>
                    <a:pt x="3486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1B29F9C-BF69-F6D1-59DB-83ED95A56529}"/>
                </a:ext>
              </a:extLst>
            </p:cNvPr>
            <p:cNvSpPr/>
            <p:nvPr/>
          </p:nvSpPr>
          <p:spPr>
            <a:xfrm>
              <a:off x="3207543" y="165163"/>
              <a:ext cx="159162" cy="37528"/>
            </a:xfrm>
            <a:custGeom>
              <a:avLst/>
              <a:gdLst>
                <a:gd name="connsiteX0" fmla="*/ 157734 w 159162"/>
                <a:gd name="connsiteY0" fmla="*/ 37529 h 37528"/>
                <a:gd name="connsiteX1" fmla="*/ 159163 w 159162"/>
                <a:gd name="connsiteY1" fmla="*/ 35528 h 37528"/>
                <a:gd name="connsiteX2" fmla="*/ 156020 w 159162"/>
                <a:gd name="connsiteY2" fmla="*/ 32956 h 37528"/>
                <a:gd name="connsiteX3" fmla="*/ 128206 w 159162"/>
                <a:gd name="connsiteY3" fmla="*/ 7810 h 37528"/>
                <a:gd name="connsiteX4" fmla="*/ 124492 w 159162"/>
                <a:gd name="connsiteY4" fmla="*/ 4191 h 37528"/>
                <a:gd name="connsiteX5" fmla="*/ 124682 w 159162"/>
                <a:gd name="connsiteY5" fmla="*/ 5810 h 37528"/>
                <a:gd name="connsiteX6" fmla="*/ 157734 w 159162"/>
                <a:gd name="connsiteY6" fmla="*/ 37529 h 37528"/>
                <a:gd name="connsiteX7" fmla="*/ 141827 w 159162"/>
                <a:gd name="connsiteY7" fmla="*/ 33147 h 37528"/>
                <a:gd name="connsiteX8" fmla="*/ 112776 w 159162"/>
                <a:gd name="connsiteY8" fmla="*/ 1905 h 37528"/>
                <a:gd name="connsiteX9" fmla="*/ 63437 w 159162"/>
                <a:gd name="connsiteY9" fmla="*/ 571 h 37528"/>
                <a:gd name="connsiteX10" fmla="*/ 70961 w 159162"/>
                <a:gd name="connsiteY10" fmla="*/ 18669 h 37528"/>
                <a:gd name="connsiteX11" fmla="*/ 141827 w 159162"/>
                <a:gd name="connsiteY11" fmla="*/ 33147 h 37528"/>
                <a:gd name="connsiteX12" fmla="*/ 0 w 159162"/>
                <a:gd name="connsiteY12" fmla="*/ 29146 h 37528"/>
                <a:gd name="connsiteX13" fmla="*/ 22955 w 159162"/>
                <a:gd name="connsiteY13" fmla="*/ 24765 h 37528"/>
                <a:gd name="connsiteX14" fmla="*/ 38386 w 159162"/>
                <a:gd name="connsiteY14" fmla="*/ 953 h 37528"/>
                <a:gd name="connsiteX15" fmla="*/ 16383 w 159162"/>
                <a:gd name="connsiteY15" fmla="*/ 953 h 37528"/>
                <a:gd name="connsiteX16" fmla="*/ 0 w 159162"/>
                <a:gd name="connsiteY16" fmla="*/ 29146 h 37528"/>
                <a:gd name="connsiteX17" fmla="*/ 32576 w 159162"/>
                <a:gd name="connsiteY17" fmla="*/ 22098 h 37528"/>
                <a:gd name="connsiteX18" fmla="*/ 62579 w 159162"/>
                <a:gd name="connsiteY18" fmla="*/ 18955 h 37528"/>
                <a:gd name="connsiteX19" fmla="*/ 54197 w 159162"/>
                <a:gd name="connsiteY19" fmla="*/ 0 h 37528"/>
                <a:gd name="connsiteX20" fmla="*/ 46291 w 159162"/>
                <a:gd name="connsiteY20" fmla="*/ 476 h 37528"/>
                <a:gd name="connsiteX21" fmla="*/ 32576 w 159162"/>
                <a:gd name="connsiteY21" fmla="*/ 22098 h 37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9162" h="37528">
                  <a:moveTo>
                    <a:pt x="157734" y="37529"/>
                  </a:moveTo>
                  <a:lnTo>
                    <a:pt x="159163" y="35528"/>
                  </a:lnTo>
                  <a:lnTo>
                    <a:pt x="156020" y="32956"/>
                  </a:lnTo>
                  <a:cubicBezTo>
                    <a:pt x="146590" y="25146"/>
                    <a:pt x="137351" y="16669"/>
                    <a:pt x="128206" y="7810"/>
                  </a:cubicBezTo>
                  <a:lnTo>
                    <a:pt x="124492" y="4191"/>
                  </a:lnTo>
                  <a:lnTo>
                    <a:pt x="124682" y="5810"/>
                  </a:lnTo>
                  <a:cubicBezTo>
                    <a:pt x="133064" y="15811"/>
                    <a:pt x="143542" y="26289"/>
                    <a:pt x="157734" y="37529"/>
                  </a:cubicBezTo>
                  <a:close/>
                  <a:moveTo>
                    <a:pt x="141827" y="33147"/>
                  </a:moveTo>
                  <a:lnTo>
                    <a:pt x="112776" y="1905"/>
                  </a:lnTo>
                  <a:lnTo>
                    <a:pt x="63437" y="571"/>
                  </a:lnTo>
                  <a:lnTo>
                    <a:pt x="70961" y="18669"/>
                  </a:lnTo>
                  <a:cubicBezTo>
                    <a:pt x="100394" y="20098"/>
                    <a:pt x="121348" y="26480"/>
                    <a:pt x="141827" y="33147"/>
                  </a:cubicBezTo>
                  <a:close/>
                  <a:moveTo>
                    <a:pt x="0" y="29146"/>
                  </a:moveTo>
                  <a:cubicBezTo>
                    <a:pt x="8382" y="26289"/>
                    <a:pt x="15812" y="25241"/>
                    <a:pt x="22955" y="24765"/>
                  </a:cubicBezTo>
                  <a:lnTo>
                    <a:pt x="38386" y="953"/>
                  </a:lnTo>
                  <a:lnTo>
                    <a:pt x="16383" y="953"/>
                  </a:lnTo>
                  <a:lnTo>
                    <a:pt x="0" y="29146"/>
                  </a:lnTo>
                  <a:close/>
                  <a:moveTo>
                    <a:pt x="32576" y="22098"/>
                  </a:moveTo>
                  <a:cubicBezTo>
                    <a:pt x="42481" y="21145"/>
                    <a:pt x="51054" y="18288"/>
                    <a:pt x="62579" y="18955"/>
                  </a:cubicBezTo>
                  <a:lnTo>
                    <a:pt x="54197" y="0"/>
                  </a:lnTo>
                  <a:lnTo>
                    <a:pt x="46291" y="476"/>
                  </a:lnTo>
                  <a:lnTo>
                    <a:pt x="32576" y="22098"/>
                  </a:lnTo>
                  <a:close/>
                </a:path>
              </a:pathLst>
            </a:custGeom>
            <a:solidFill>
              <a:srgbClr val="1717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16611E11-C2B2-65BC-F4D0-93A9DD24DFD0}"/>
                </a:ext>
              </a:extLst>
            </p:cNvPr>
            <p:cNvSpPr/>
            <p:nvPr/>
          </p:nvSpPr>
          <p:spPr>
            <a:xfrm>
              <a:off x="3016866" y="200882"/>
              <a:ext cx="15270" cy="20674"/>
            </a:xfrm>
            <a:custGeom>
              <a:avLst/>
              <a:gdLst>
                <a:gd name="connsiteX0" fmla="*/ 15132 w 15270"/>
                <a:gd name="connsiteY0" fmla="*/ 3048 h 20674"/>
                <a:gd name="connsiteX1" fmla="*/ 9702 w 15270"/>
                <a:gd name="connsiteY1" fmla="*/ 17812 h 20674"/>
                <a:gd name="connsiteX2" fmla="*/ 5607 w 15270"/>
                <a:gd name="connsiteY2" fmla="*/ 20669 h 20674"/>
                <a:gd name="connsiteX3" fmla="*/ 2082 w 15270"/>
                <a:gd name="connsiteY3" fmla="*/ 20574 h 20674"/>
                <a:gd name="connsiteX4" fmla="*/ 177 w 15270"/>
                <a:gd name="connsiteY4" fmla="*/ 17621 h 20674"/>
                <a:gd name="connsiteX5" fmla="*/ 5607 w 15270"/>
                <a:gd name="connsiteY5" fmla="*/ 2857 h 20674"/>
                <a:gd name="connsiteX6" fmla="*/ 9607 w 15270"/>
                <a:gd name="connsiteY6" fmla="*/ 0 h 20674"/>
                <a:gd name="connsiteX7" fmla="*/ 13131 w 15270"/>
                <a:gd name="connsiteY7" fmla="*/ 95 h 20674"/>
                <a:gd name="connsiteX8" fmla="*/ 15132 w 15270"/>
                <a:gd name="connsiteY8" fmla="*/ 3048 h 20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70" h="20674">
                  <a:moveTo>
                    <a:pt x="15132" y="3048"/>
                  </a:moveTo>
                  <a:lnTo>
                    <a:pt x="9702" y="17812"/>
                  </a:lnTo>
                  <a:cubicBezTo>
                    <a:pt x="9035" y="19431"/>
                    <a:pt x="7321" y="20765"/>
                    <a:pt x="5607" y="20669"/>
                  </a:cubicBezTo>
                  <a:lnTo>
                    <a:pt x="2082" y="20574"/>
                  </a:lnTo>
                  <a:cubicBezTo>
                    <a:pt x="463" y="20574"/>
                    <a:pt x="-394" y="19241"/>
                    <a:pt x="177" y="17621"/>
                  </a:cubicBezTo>
                  <a:lnTo>
                    <a:pt x="5607" y="2857"/>
                  </a:lnTo>
                  <a:cubicBezTo>
                    <a:pt x="6178" y="1238"/>
                    <a:pt x="7988" y="0"/>
                    <a:pt x="9607" y="0"/>
                  </a:cubicBezTo>
                  <a:lnTo>
                    <a:pt x="13131" y="95"/>
                  </a:lnTo>
                  <a:cubicBezTo>
                    <a:pt x="14846" y="95"/>
                    <a:pt x="15608" y="1429"/>
                    <a:pt x="15132" y="3048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37D3E91B-9529-40ED-E69D-75DBB015F022}"/>
                </a:ext>
              </a:extLst>
            </p:cNvPr>
            <p:cNvSpPr/>
            <p:nvPr/>
          </p:nvSpPr>
          <p:spPr>
            <a:xfrm>
              <a:off x="2993911" y="202782"/>
              <a:ext cx="15213" cy="20579"/>
            </a:xfrm>
            <a:custGeom>
              <a:avLst/>
              <a:gdLst>
                <a:gd name="connsiteX0" fmla="*/ 15036 w 15213"/>
                <a:gd name="connsiteY0" fmla="*/ 2958 h 20579"/>
                <a:gd name="connsiteX1" fmla="*/ 9607 w 15213"/>
                <a:gd name="connsiteY1" fmla="*/ 17722 h 20579"/>
                <a:gd name="connsiteX2" fmla="*/ 5607 w 15213"/>
                <a:gd name="connsiteY2" fmla="*/ 20579 h 20579"/>
                <a:gd name="connsiteX3" fmla="*/ 2082 w 15213"/>
                <a:gd name="connsiteY3" fmla="*/ 20484 h 20579"/>
                <a:gd name="connsiteX4" fmla="*/ 177 w 15213"/>
                <a:gd name="connsiteY4" fmla="*/ 17531 h 20579"/>
                <a:gd name="connsiteX5" fmla="*/ 5607 w 15213"/>
                <a:gd name="connsiteY5" fmla="*/ 2767 h 20579"/>
                <a:gd name="connsiteX6" fmla="*/ 9607 w 15213"/>
                <a:gd name="connsiteY6" fmla="*/ 5 h 20579"/>
                <a:gd name="connsiteX7" fmla="*/ 13131 w 15213"/>
                <a:gd name="connsiteY7" fmla="*/ 5 h 20579"/>
                <a:gd name="connsiteX8" fmla="*/ 15036 w 15213"/>
                <a:gd name="connsiteY8" fmla="*/ 2958 h 2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13" h="20579">
                  <a:moveTo>
                    <a:pt x="15036" y="2958"/>
                  </a:moveTo>
                  <a:lnTo>
                    <a:pt x="9607" y="17722"/>
                  </a:lnTo>
                  <a:cubicBezTo>
                    <a:pt x="9035" y="19341"/>
                    <a:pt x="7226" y="20579"/>
                    <a:pt x="5607" y="20579"/>
                  </a:cubicBezTo>
                  <a:lnTo>
                    <a:pt x="2082" y="20484"/>
                  </a:lnTo>
                  <a:cubicBezTo>
                    <a:pt x="463" y="20484"/>
                    <a:pt x="-394" y="19150"/>
                    <a:pt x="177" y="17531"/>
                  </a:cubicBezTo>
                  <a:lnTo>
                    <a:pt x="5607" y="2767"/>
                  </a:lnTo>
                  <a:cubicBezTo>
                    <a:pt x="6178" y="1148"/>
                    <a:pt x="7988" y="-90"/>
                    <a:pt x="9607" y="5"/>
                  </a:cubicBezTo>
                  <a:lnTo>
                    <a:pt x="13131" y="5"/>
                  </a:lnTo>
                  <a:cubicBezTo>
                    <a:pt x="14750" y="5"/>
                    <a:pt x="15608" y="1243"/>
                    <a:pt x="15036" y="2958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3AEC7110-5A2D-8681-225F-7C2C2F73282B}"/>
                </a:ext>
              </a:extLst>
            </p:cNvPr>
            <p:cNvSpPr/>
            <p:nvPr/>
          </p:nvSpPr>
          <p:spPr>
            <a:xfrm>
              <a:off x="2971051" y="204592"/>
              <a:ext cx="15213" cy="20678"/>
            </a:xfrm>
            <a:custGeom>
              <a:avLst/>
              <a:gdLst>
                <a:gd name="connsiteX0" fmla="*/ 15036 w 15213"/>
                <a:gd name="connsiteY0" fmla="*/ 3053 h 20678"/>
                <a:gd name="connsiteX1" fmla="*/ 9702 w 15213"/>
                <a:gd name="connsiteY1" fmla="*/ 17817 h 20678"/>
                <a:gd name="connsiteX2" fmla="*/ 5607 w 15213"/>
                <a:gd name="connsiteY2" fmla="*/ 20674 h 20678"/>
                <a:gd name="connsiteX3" fmla="*/ 2082 w 15213"/>
                <a:gd name="connsiteY3" fmla="*/ 20579 h 20678"/>
                <a:gd name="connsiteX4" fmla="*/ 177 w 15213"/>
                <a:gd name="connsiteY4" fmla="*/ 17626 h 20678"/>
                <a:gd name="connsiteX5" fmla="*/ 5607 w 15213"/>
                <a:gd name="connsiteY5" fmla="*/ 2862 h 20678"/>
                <a:gd name="connsiteX6" fmla="*/ 9607 w 15213"/>
                <a:gd name="connsiteY6" fmla="*/ 5 h 20678"/>
                <a:gd name="connsiteX7" fmla="*/ 13131 w 15213"/>
                <a:gd name="connsiteY7" fmla="*/ 100 h 20678"/>
                <a:gd name="connsiteX8" fmla="*/ 15036 w 15213"/>
                <a:gd name="connsiteY8" fmla="*/ 3053 h 20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13" h="20678">
                  <a:moveTo>
                    <a:pt x="15036" y="3053"/>
                  </a:moveTo>
                  <a:lnTo>
                    <a:pt x="9702" y="17817"/>
                  </a:lnTo>
                  <a:cubicBezTo>
                    <a:pt x="9035" y="19436"/>
                    <a:pt x="7321" y="20769"/>
                    <a:pt x="5607" y="20674"/>
                  </a:cubicBezTo>
                  <a:lnTo>
                    <a:pt x="2082" y="20579"/>
                  </a:lnTo>
                  <a:cubicBezTo>
                    <a:pt x="463" y="20579"/>
                    <a:pt x="-394" y="19245"/>
                    <a:pt x="177" y="17626"/>
                  </a:cubicBezTo>
                  <a:lnTo>
                    <a:pt x="5607" y="2862"/>
                  </a:lnTo>
                  <a:cubicBezTo>
                    <a:pt x="6178" y="1243"/>
                    <a:pt x="7988" y="-90"/>
                    <a:pt x="9607" y="5"/>
                  </a:cubicBezTo>
                  <a:lnTo>
                    <a:pt x="13131" y="100"/>
                  </a:lnTo>
                  <a:cubicBezTo>
                    <a:pt x="14750" y="100"/>
                    <a:pt x="15608" y="1434"/>
                    <a:pt x="15036" y="3053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ADA6688-80FB-44A3-1FF2-006E043B6A4B}"/>
                </a:ext>
              </a:extLst>
            </p:cNvPr>
            <p:cNvSpPr/>
            <p:nvPr/>
          </p:nvSpPr>
          <p:spPr>
            <a:xfrm>
              <a:off x="2947810" y="207168"/>
              <a:ext cx="15262" cy="20764"/>
            </a:xfrm>
            <a:custGeom>
              <a:avLst/>
              <a:gdLst>
                <a:gd name="connsiteX0" fmla="*/ 15036 w 15262"/>
                <a:gd name="connsiteY0" fmla="*/ 3143 h 20764"/>
                <a:gd name="connsiteX1" fmla="*/ 9702 w 15262"/>
                <a:gd name="connsiteY1" fmla="*/ 17907 h 20764"/>
                <a:gd name="connsiteX2" fmla="*/ 5607 w 15262"/>
                <a:gd name="connsiteY2" fmla="*/ 20765 h 20764"/>
                <a:gd name="connsiteX3" fmla="*/ 2082 w 15262"/>
                <a:gd name="connsiteY3" fmla="*/ 20669 h 20764"/>
                <a:gd name="connsiteX4" fmla="*/ 177 w 15262"/>
                <a:gd name="connsiteY4" fmla="*/ 17621 h 20764"/>
                <a:gd name="connsiteX5" fmla="*/ 5607 w 15262"/>
                <a:gd name="connsiteY5" fmla="*/ 2857 h 20764"/>
                <a:gd name="connsiteX6" fmla="*/ 9607 w 15262"/>
                <a:gd name="connsiteY6" fmla="*/ 0 h 20764"/>
                <a:gd name="connsiteX7" fmla="*/ 13131 w 15262"/>
                <a:gd name="connsiteY7" fmla="*/ 95 h 20764"/>
                <a:gd name="connsiteX8" fmla="*/ 15036 w 15262"/>
                <a:gd name="connsiteY8" fmla="*/ 3143 h 2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62" h="20764">
                  <a:moveTo>
                    <a:pt x="15036" y="3143"/>
                  </a:moveTo>
                  <a:lnTo>
                    <a:pt x="9702" y="17907"/>
                  </a:lnTo>
                  <a:cubicBezTo>
                    <a:pt x="9035" y="19526"/>
                    <a:pt x="7321" y="20765"/>
                    <a:pt x="5607" y="20765"/>
                  </a:cubicBezTo>
                  <a:lnTo>
                    <a:pt x="2082" y="20669"/>
                  </a:lnTo>
                  <a:cubicBezTo>
                    <a:pt x="463" y="20669"/>
                    <a:pt x="-394" y="19241"/>
                    <a:pt x="177" y="17621"/>
                  </a:cubicBezTo>
                  <a:lnTo>
                    <a:pt x="5607" y="2857"/>
                  </a:lnTo>
                  <a:cubicBezTo>
                    <a:pt x="6178" y="1238"/>
                    <a:pt x="7988" y="0"/>
                    <a:pt x="9607" y="0"/>
                  </a:cubicBezTo>
                  <a:lnTo>
                    <a:pt x="13131" y="95"/>
                  </a:lnTo>
                  <a:cubicBezTo>
                    <a:pt x="14846" y="191"/>
                    <a:pt x="15703" y="1524"/>
                    <a:pt x="15036" y="3143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527F7C4-7E81-A69C-4126-49035B0B678F}"/>
                </a:ext>
              </a:extLst>
            </p:cNvPr>
            <p:cNvSpPr/>
            <p:nvPr/>
          </p:nvSpPr>
          <p:spPr>
            <a:xfrm>
              <a:off x="2926354" y="210311"/>
              <a:ext cx="16744" cy="20669"/>
            </a:xfrm>
            <a:custGeom>
              <a:avLst/>
              <a:gdLst>
                <a:gd name="connsiteX0" fmla="*/ 16490 w 16744"/>
                <a:gd name="connsiteY0" fmla="*/ 3048 h 20669"/>
                <a:gd name="connsiteX1" fmla="*/ 9727 w 16744"/>
                <a:gd name="connsiteY1" fmla="*/ 17812 h 20669"/>
                <a:gd name="connsiteX2" fmla="*/ 5440 w 16744"/>
                <a:gd name="connsiteY2" fmla="*/ 20669 h 20669"/>
                <a:gd name="connsiteX3" fmla="*/ 1916 w 16744"/>
                <a:gd name="connsiteY3" fmla="*/ 20574 h 20669"/>
                <a:gd name="connsiteX4" fmla="*/ 297 w 16744"/>
                <a:gd name="connsiteY4" fmla="*/ 17621 h 20669"/>
                <a:gd name="connsiteX5" fmla="*/ 7060 w 16744"/>
                <a:gd name="connsiteY5" fmla="*/ 2857 h 20669"/>
                <a:gd name="connsiteX6" fmla="*/ 11346 w 16744"/>
                <a:gd name="connsiteY6" fmla="*/ 0 h 20669"/>
                <a:gd name="connsiteX7" fmla="*/ 14775 w 16744"/>
                <a:gd name="connsiteY7" fmla="*/ 95 h 20669"/>
                <a:gd name="connsiteX8" fmla="*/ 16490 w 16744"/>
                <a:gd name="connsiteY8" fmla="*/ 3048 h 2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44" h="20669">
                  <a:moveTo>
                    <a:pt x="16490" y="3048"/>
                  </a:moveTo>
                  <a:lnTo>
                    <a:pt x="9727" y="17812"/>
                  </a:lnTo>
                  <a:cubicBezTo>
                    <a:pt x="8965" y="19431"/>
                    <a:pt x="7155" y="20669"/>
                    <a:pt x="5440" y="20669"/>
                  </a:cubicBezTo>
                  <a:lnTo>
                    <a:pt x="1916" y="20574"/>
                  </a:lnTo>
                  <a:cubicBezTo>
                    <a:pt x="297" y="20479"/>
                    <a:pt x="-465" y="19145"/>
                    <a:pt x="297" y="17621"/>
                  </a:cubicBezTo>
                  <a:lnTo>
                    <a:pt x="7060" y="2857"/>
                  </a:lnTo>
                  <a:cubicBezTo>
                    <a:pt x="7822" y="1238"/>
                    <a:pt x="9632" y="0"/>
                    <a:pt x="11346" y="0"/>
                  </a:cubicBezTo>
                  <a:lnTo>
                    <a:pt x="14775" y="95"/>
                  </a:lnTo>
                  <a:cubicBezTo>
                    <a:pt x="16490" y="95"/>
                    <a:pt x="17156" y="1429"/>
                    <a:pt x="16490" y="3048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21294B9-DF73-853C-F64A-F30BFBE6A32C}"/>
                </a:ext>
              </a:extLst>
            </p:cNvPr>
            <p:cNvSpPr/>
            <p:nvPr/>
          </p:nvSpPr>
          <p:spPr>
            <a:xfrm>
              <a:off x="2903208" y="212217"/>
              <a:ext cx="16691" cy="20573"/>
            </a:xfrm>
            <a:custGeom>
              <a:avLst/>
              <a:gdLst>
                <a:gd name="connsiteX0" fmla="*/ 16394 w 16691"/>
                <a:gd name="connsiteY0" fmla="*/ 2953 h 20573"/>
                <a:gd name="connsiteX1" fmla="*/ 9727 w 16691"/>
                <a:gd name="connsiteY1" fmla="*/ 17716 h 20573"/>
                <a:gd name="connsiteX2" fmla="*/ 5441 w 16691"/>
                <a:gd name="connsiteY2" fmla="*/ 20574 h 20573"/>
                <a:gd name="connsiteX3" fmla="*/ 1916 w 16691"/>
                <a:gd name="connsiteY3" fmla="*/ 20574 h 20573"/>
                <a:gd name="connsiteX4" fmla="*/ 297 w 16691"/>
                <a:gd name="connsiteY4" fmla="*/ 17621 h 20573"/>
                <a:gd name="connsiteX5" fmla="*/ 6965 w 16691"/>
                <a:gd name="connsiteY5" fmla="*/ 2857 h 20573"/>
                <a:gd name="connsiteX6" fmla="*/ 11251 w 16691"/>
                <a:gd name="connsiteY6" fmla="*/ 0 h 20573"/>
                <a:gd name="connsiteX7" fmla="*/ 14775 w 16691"/>
                <a:gd name="connsiteY7" fmla="*/ 95 h 20573"/>
                <a:gd name="connsiteX8" fmla="*/ 16394 w 16691"/>
                <a:gd name="connsiteY8" fmla="*/ 2953 h 2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1" h="20573">
                  <a:moveTo>
                    <a:pt x="16394" y="2953"/>
                  </a:moveTo>
                  <a:lnTo>
                    <a:pt x="9727" y="17716"/>
                  </a:lnTo>
                  <a:cubicBezTo>
                    <a:pt x="8965" y="19336"/>
                    <a:pt x="7060" y="20574"/>
                    <a:pt x="5441" y="20574"/>
                  </a:cubicBezTo>
                  <a:lnTo>
                    <a:pt x="1916" y="20574"/>
                  </a:lnTo>
                  <a:cubicBezTo>
                    <a:pt x="297" y="20479"/>
                    <a:pt x="-465" y="19145"/>
                    <a:pt x="297" y="17621"/>
                  </a:cubicBezTo>
                  <a:lnTo>
                    <a:pt x="6965" y="2857"/>
                  </a:lnTo>
                  <a:cubicBezTo>
                    <a:pt x="7727" y="1238"/>
                    <a:pt x="9632" y="0"/>
                    <a:pt x="11251" y="0"/>
                  </a:cubicBezTo>
                  <a:lnTo>
                    <a:pt x="14775" y="95"/>
                  </a:lnTo>
                  <a:cubicBezTo>
                    <a:pt x="16394" y="0"/>
                    <a:pt x="17157" y="1333"/>
                    <a:pt x="16394" y="2953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EF5D11AB-DF4F-05FC-2D87-6FCE2A8FF10C}"/>
                </a:ext>
              </a:extLst>
            </p:cNvPr>
            <p:cNvSpPr/>
            <p:nvPr/>
          </p:nvSpPr>
          <p:spPr>
            <a:xfrm>
              <a:off x="2880253" y="214121"/>
              <a:ext cx="16650" cy="20674"/>
            </a:xfrm>
            <a:custGeom>
              <a:avLst/>
              <a:gdLst>
                <a:gd name="connsiteX0" fmla="*/ 16394 w 16650"/>
                <a:gd name="connsiteY0" fmla="*/ 3048 h 20674"/>
                <a:gd name="connsiteX1" fmla="*/ 9727 w 16650"/>
                <a:gd name="connsiteY1" fmla="*/ 17812 h 20674"/>
                <a:gd name="connsiteX2" fmla="*/ 5440 w 16650"/>
                <a:gd name="connsiteY2" fmla="*/ 20669 h 20674"/>
                <a:gd name="connsiteX3" fmla="*/ 1916 w 16650"/>
                <a:gd name="connsiteY3" fmla="*/ 20574 h 20674"/>
                <a:gd name="connsiteX4" fmla="*/ 297 w 16650"/>
                <a:gd name="connsiteY4" fmla="*/ 17621 h 20674"/>
                <a:gd name="connsiteX5" fmla="*/ 6965 w 16650"/>
                <a:gd name="connsiteY5" fmla="*/ 2858 h 20674"/>
                <a:gd name="connsiteX6" fmla="*/ 11251 w 16650"/>
                <a:gd name="connsiteY6" fmla="*/ 0 h 20674"/>
                <a:gd name="connsiteX7" fmla="*/ 14775 w 16650"/>
                <a:gd name="connsiteY7" fmla="*/ 95 h 20674"/>
                <a:gd name="connsiteX8" fmla="*/ 16394 w 16650"/>
                <a:gd name="connsiteY8" fmla="*/ 3048 h 20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50" h="20674">
                  <a:moveTo>
                    <a:pt x="16394" y="3048"/>
                  </a:moveTo>
                  <a:lnTo>
                    <a:pt x="9727" y="17812"/>
                  </a:lnTo>
                  <a:cubicBezTo>
                    <a:pt x="8965" y="19431"/>
                    <a:pt x="7060" y="20765"/>
                    <a:pt x="5440" y="20669"/>
                  </a:cubicBezTo>
                  <a:lnTo>
                    <a:pt x="1916" y="20574"/>
                  </a:lnTo>
                  <a:cubicBezTo>
                    <a:pt x="297" y="20574"/>
                    <a:pt x="-465" y="19241"/>
                    <a:pt x="297" y="17621"/>
                  </a:cubicBezTo>
                  <a:lnTo>
                    <a:pt x="6965" y="2858"/>
                  </a:lnTo>
                  <a:cubicBezTo>
                    <a:pt x="7727" y="1238"/>
                    <a:pt x="9632" y="0"/>
                    <a:pt x="11251" y="0"/>
                  </a:cubicBezTo>
                  <a:lnTo>
                    <a:pt x="14775" y="95"/>
                  </a:lnTo>
                  <a:cubicBezTo>
                    <a:pt x="16394" y="0"/>
                    <a:pt x="17061" y="1334"/>
                    <a:pt x="16394" y="3048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C6AB9B9-9F1F-D8FA-7425-BDFD33DD9431}"/>
                </a:ext>
              </a:extLst>
            </p:cNvPr>
            <p:cNvSpPr/>
            <p:nvPr/>
          </p:nvSpPr>
          <p:spPr>
            <a:xfrm>
              <a:off x="2855964" y="218503"/>
              <a:ext cx="16650" cy="20669"/>
            </a:xfrm>
            <a:custGeom>
              <a:avLst/>
              <a:gdLst>
                <a:gd name="connsiteX0" fmla="*/ 16394 w 16650"/>
                <a:gd name="connsiteY0" fmla="*/ 3048 h 20669"/>
                <a:gd name="connsiteX1" fmla="*/ 9727 w 16650"/>
                <a:gd name="connsiteY1" fmla="*/ 17812 h 20669"/>
                <a:gd name="connsiteX2" fmla="*/ 5441 w 16650"/>
                <a:gd name="connsiteY2" fmla="*/ 20669 h 20669"/>
                <a:gd name="connsiteX3" fmla="*/ 1916 w 16650"/>
                <a:gd name="connsiteY3" fmla="*/ 20574 h 20669"/>
                <a:gd name="connsiteX4" fmla="*/ 297 w 16650"/>
                <a:gd name="connsiteY4" fmla="*/ 17621 h 20669"/>
                <a:gd name="connsiteX5" fmla="*/ 6965 w 16650"/>
                <a:gd name="connsiteY5" fmla="*/ 2857 h 20669"/>
                <a:gd name="connsiteX6" fmla="*/ 11251 w 16650"/>
                <a:gd name="connsiteY6" fmla="*/ 0 h 20669"/>
                <a:gd name="connsiteX7" fmla="*/ 14775 w 16650"/>
                <a:gd name="connsiteY7" fmla="*/ 0 h 20669"/>
                <a:gd name="connsiteX8" fmla="*/ 16394 w 16650"/>
                <a:gd name="connsiteY8" fmla="*/ 3048 h 2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50" h="20669">
                  <a:moveTo>
                    <a:pt x="16394" y="3048"/>
                  </a:moveTo>
                  <a:lnTo>
                    <a:pt x="9727" y="17812"/>
                  </a:lnTo>
                  <a:cubicBezTo>
                    <a:pt x="8965" y="19431"/>
                    <a:pt x="7060" y="20669"/>
                    <a:pt x="5441" y="20669"/>
                  </a:cubicBezTo>
                  <a:lnTo>
                    <a:pt x="1916" y="20574"/>
                  </a:lnTo>
                  <a:cubicBezTo>
                    <a:pt x="297" y="20479"/>
                    <a:pt x="-465" y="19145"/>
                    <a:pt x="297" y="17621"/>
                  </a:cubicBezTo>
                  <a:lnTo>
                    <a:pt x="6965" y="2857"/>
                  </a:lnTo>
                  <a:cubicBezTo>
                    <a:pt x="7727" y="1238"/>
                    <a:pt x="9632" y="0"/>
                    <a:pt x="11251" y="0"/>
                  </a:cubicBezTo>
                  <a:lnTo>
                    <a:pt x="14775" y="0"/>
                  </a:lnTo>
                  <a:cubicBezTo>
                    <a:pt x="16394" y="95"/>
                    <a:pt x="17061" y="1429"/>
                    <a:pt x="16394" y="3048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BA0E1FF5-6C25-38DC-FABA-09C762ED18AA}"/>
                </a:ext>
              </a:extLst>
            </p:cNvPr>
            <p:cNvSpPr/>
            <p:nvPr/>
          </p:nvSpPr>
          <p:spPr>
            <a:xfrm>
              <a:off x="2837008" y="222789"/>
              <a:ext cx="15796" cy="19621"/>
            </a:xfrm>
            <a:custGeom>
              <a:avLst/>
              <a:gdLst>
                <a:gd name="connsiteX0" fmla="*/ 15539 w 15796"/>
                <a:gd name="connsiteY0" fmla="*/ 2858 h 19621"/>
                <a:gd name="connsiteX1" fmla="*/ 9157 w 15796"/>
                <a:gd name="connsiteY1" fmla="*/ 16859 h 19621"/>
                <a:gd name="connsiteX2" fmla="*/ 5062 w 15796"/>
                <a:gd name="connsiteY2" fmla="*/ 19622 h 19621"/>
                <a:gd name="connsiteX3" fmla="*/ 1823 w 15796"/>
                <a:gd name="connsiteY3" fmla="*/ 19526 h 19621"/>
                <a:gd name="connsiteX4" fmla="*/ 299 w 15796"/>
                <a:gd name="connsiteY4" fmla="*/ 16669 h 19621"/>
                <a:gd name="connsiteX5" fmla="*/ 6586 w 15796"/>
                <a:gd name="connsiteY5" fmla="*/ 2667 h 19621"/>
                <a:gd name="connsiteX6" fmla="*/ 10681 w 15796"/>
                <a:gd name="connsiteY6" fmla="*/ 0 h 19621"/>
                <a:gd name="connsiteX7" fmla="*/ 14015 w 15796"/>
                <a:gd name="connsiteY7" fmla="*/ 0 h 19621"/>
                <a:gd name="connsiteX8" fmla="*/ 15539 w 15796"/>
                <a:gd name="connsiteY8" fmla="*/ 2858 h 1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96" h="19621">
                  <a:moveTo>
                    <a:pt x="15539" y="2858"/>
                  </a:moveTo>
                  <a:lnTo>
                    <a:pt x="9157" y="16859"/>
                  </a:lnTo>
                  <a:cubicBezTo>
                    <a:pt x="8490" y="18383"/>
                    <a:pt x="6681" y="19622"/>
                    <a:pt x="5062" y="19622"/>
                  </a:cubicBezTo>
                  <a:lnTo>
                    <a:pt x="1823" y="19526"/>
                  </a:lnTo>
                  <a:cubicBezTo>
                    <a:pt x="299" y="19526"/>
                    <a:pt x="-463" y="18288"/>
                    <a:pt x="299" y="16669"/>
                  </a:cubicBezTo>
                  <a:lnTo>
                    <a:pt x="6586" y="2667"/>
                  </a:lnTo>
                  <a:cubicBezTo>
                    <a:pt x="7347" y="1143"/>
                    <a:pt x="9062" y="0"/>
                    <a:pt x="10681" y="0"/>
                  </a:cubicBezTo>
                  <a:lnTo>
                    <a:pt x="14015" y="0"/>
                  </a:lnTo>
                  <a:cubicBezTo>
                    <a:pt x="15539" y="95"/>
                    <a:pt x="16206" y="1334"/>
                    <a:pt x="15539" y="2858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DDDA9F9A-A16E-924A-E557-B7C81B6DB8E9}"/>
                </a:ext>
              </a:extLst>
            </p:cNvPr>
            <p:cNvSpPr/>
            <p:nvPr/>
          </p:nvSpPr>
          <p:spPr>
            <a:xfrm>
              <a:off x="2812870" y="226980"/>
              <a:ext cx="15546" cy="19621"/>
            </a:xfrm>
            <a:custGeom>
              <a:avLst/>
              <a:gdLst>
                <a:gd name="connsiteX0" fmla="*/ 15292 w 15546"/>
                <a:gd name="connsiteY0" fmla="*/ 2953 h 19621"/>
                <a:gd name="connsiteX1" fmla="*/ 9196 w 15546"/>
                <a:gd name="connsiteY1" fmla="*/ 16955 h 19621"/>
                <a:gd name="connsiteX2" fmla="*/ 5196 w 15546"/>
                <a:gd name="connsiteY2" fmla="*/ 19621 h 19621"/>
                <a:gd name="connsiteX3" fmla="*/ 1862 w 15546"/>
                <a:gd name="connsiteY3" fmla="*/ 19526 h 19621"/>
                <a:gd name="connsiteX4" fmla="*/ 243 w 15546"/>
                <a:gd name="connsiteY4" fmla="*/ 16669 h 19621"/>
                <a:gd name="connsiteX5" fmla="*/ 6339 w 15546"/>
                <a:gd name="connsiteY5" fmla="*/ 2667 h 19621"/>
                <a:gd name="connsiteX6" fmla="*/ 10339 w 15546"/>
                <a:gd name="connsiteY6" fmla="*/ 0 h 19621"/>
                <a:gd name="connsiteX7" fmla="*/ 13578 w 15546"/>
                <a:gd name="connsiteY7" fmla="*/ 95 h 19621"/>
                <a:gd name="connsiteX8" fmla="*/ 15292 w 15546"/>
                <a:gd name="connsiteY8" fmla="*/ 2953 h 1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46" h="19621">
                  <a:moveTo>
                    <a:pt x="15292" y="2953"/>
                  </a:moveTo>
                  <a:lnTo>
                    <a:pt x="9196" y="16955"/>
                  </a:lnTo>
                  <a:cubicBezTo>
                    <a:pt x="8529" y="18479"/>
                    <a:pt x="6720" y="19621"/>
                    <a:pt x="5196" y="19621"/>
                  </a:cubicBezTo>
                  <a:lnTo>
                    <a:pt x="1862" y="19526"/>
                  </a:lnTo>
                  <a:cubicBezTo>
                    <a:pt x="338" y="19431"/>
                    <a:pt x="-424" y="18288"/>
                    <a:pt x="243" y="16669"/>
                  </a:cubicBezTo>
                  <a:lnTo>
                    <a:pt x="6339" y="2667"/>
                  </a:lnTo>
                  <a:cubicBezTo>
                    <a:pt x="7005" y="1143"/>
                    <a:pt x="8815" y="0"/>
                    <a:pt x="10339" y="0"/>
                  </a:cubicBezTo>
                  <a:lnTo>
                    <a:pt x="13578" y="95"/>
                  </a:lnTo>
                  <a:cubicBezTo>
                    <a:pt x="15292" y="191"/>
                    <a:pt x="15959" y="1429"/>
                    <a:pt x="15292" y="2953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E54EA61F-426B-0D5B-9B1D-A115EA03A1BB}"/>
                </a:ext>
              </a:extLst>
            </p:cNvPr>
            <p:cNvSpPr/>
            <p:nvPr/>
          </p:nvSpPr>
          <p:spPr>
            <a:xfrm>
              <a:off x="2726764" y="239358"/>
              <a:ext cx="15440" cy="19536"/>
            </a:xfrm>
            <a:custGeom>
              <a:avLst/>
              <a:gdLst>
                <a:gd name="connsiteX0" fmla="*/ 15197 w 15440"/>
                <a:gd name="connsiteY0" fmla="*/ 2863 h 19536"/>
                <a:gd name="connsiteX1" fmla="*/ 9101 w 15440"/>
                <a:gd name="connsiteY1" fmla="*/ 16864 h 19536"/>
                <a:gd name="connsiteX2" fmla="*/ 5100 w 15440"/>
                <a:gd name="connsiteY2" fmla="*/ 19531 h 19536"/>
                <a:gd name="connsiteX3" fmla="*/ 1862 w 15440"/>
                <a:gd name="connsiteY3" fmla="*/ 19436 h 19536"/>
                <a:gd name="connsiteX4" fmla="*/ 243 w 15440"/>
                <a:gd name="connsiteY4" fmla="*/ 16674 h 19536"/>
                <a:gd name="connsiteX5" fmla="*/ 6339 w 15440"/>
                <a:gd name="connsiteY5" fmla="*/ 2672 h 19536"/>
                <a:gd name="connsiteX6" fmla="*/ 10339 w 15440"/>
                <a:gd name="connsiteY6" fmla="*/ 5 h 19536"/>
                <a:gd name="connsiteX7" fmla="*/ 13673 w 15440"/>
                <a:gd name="connsiteY7" fmla="*/ 100 h 19536"/>
                <a:gd name="connsiteX8" fmla="*/ 15197 w 15440"/>
                <a:gd name="connsiteY8" fmla="*/ 2863 h 1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0" h="19536">
                  <a:moveTo>
                    <a:pt x="15197" y="2863"/>
                  </a:moveTo>
                  <a:lnTo>
                    <a:pt x="9101" y="16864"/>
                  </a:lnTo>
                  <a:cubicBezTo>
                    <a:pt x="8434" y="18388"/>
                    <a:pt x="6624" y="19627"/>
                    <a:pt x="5100" y="19531"/>
                  </a:cubicBezTo>
                  <a:lnTo>
                    <a:pt x="1862" y="19436"/>
                  </a:lnTo>
                  <a:cubicBezTo>
                    <a:pt x="338" y="19436"/>
                    <a:pt x="-424" y="18198"/>
                    <a:pt x="243" y="16674"/>
                  </a:cubicBezTo>
                  <a:lnTo>
                    <a:pt x="6339" y="2672"/>
                  </a:lnTo>
                  <a:cubicBezTo>
                    <a:pt x="7005" y="1148"/>
                    <a:pt x="8815" y="-90"/>
                    <a:pt x="10339" y="5"/>
                  </a:cubicBezTo>
                  <a:lnTo>
                    <a:pt x="13673" y="100"/>
                  </a:lnTo>
                  <a:cubicBezTo>
                    <a:pt x="15101" y="5"/>
                    <a:pt x="15864" y="1339"/>
                    <a:pt x="15197" y="2863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85D0BD9-C593-726D-2361-DF4311F43A98}"/>
                </a:ext>
              </a:extLst>
            </p:cNvPr>
            <p:cNvSpPr/>
            <p:nvPr/>
          </p:nvSpPr>
          <p:spPr>
            <a:xfrm>
              <a:off x="2704095" y="242025"/>
              <a:ext cx="15440" cy="19631"/>
            </a:xfrm>
            <a:custGeom>
              <a:avLst/>
              <a:gdLst>
                <a:gd name="connsiteX0" fmla="*/ 15197 w 15440"/>
                <a:gd name="connsiteY0" fmla="*/ 2958 h 19631"/>
                <a:gd name="connsiteX1" fmla="*/ 9101 w 15440"/>
                <a:gd name="connsiteY1" fmla="*/ 16960 h 19631"/>
                <a:gd name="connsiteX2" fmla="*/ 5100 w 15440"/>
                <a:gd name="connsiteY2" fmla="*/ 19627 h 19631"/>
                <a:gd name="connsiteX3" fmla="*/ 1862 w 15440"/>
                <a:gd name="connsiteY3" fmla="*/ 19531 h 19631"/>
                <a:gd name="connsiteX4" fmla="*/ 243 w 15440"/>
                <a:gd name="connsiteY4" fmla="*/ 16674 h 19631"/>
                <a:gd name="connsiteX5" fmla="*/ 6339 w 15440"/>
                <a:gd name="connsiteY5" fmla="*/ 2672 h 19631"/>
                <a:gd name="connsiteX6" fmla="*/ 10339 w 15440"/>
                <a:gd name="connsiteY6" fmla="*/ 5 h 19631"/>
                <a:gd name="connsiteX7" fmla="*/ 13673 w 15440"/>
                <a:gd name="connsiteY7" fmla="*/ 100 h 19631"/>
                <a:gd name="connsiteX8" fmla="*/ 15197 w 15440"/>
                <a:gd name="connsiteY8" fmla="*/ 2958 h 19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0" h="19631">
                  <a:moveTo>
                    <a:pt x="15197" y="2958"/>
                  </a:moveTo>
                  <a:lnTo>
                    <a:pt x="9101" y="16960"/>
                  </a:lnTo>
                  <a:cubicBezTo>
                    <a:pt x="8434" y="18484"/>
                    <a:pt x="6624" y="19722"/>
                    <a:pt x="5100" y="19627"/>
                  </a:cubicBezTo>
                  <a:lnTo>
                    <a:pt x="1862" y="19531"/>
                  </a:lnTo>
                  <a:cubicBezTo>
                    <a:pt x="338" y="19531"/>
                    <a:pt x="-424" y="18293"/>
                    <a:pt x="243" y="16674"/>
                  </a:cubicBezTo>
                  <a:lnTo>
                    <a:pt x="6339" y="2672"/>
                  </a:lnTo>
                  <a:cubicBezTo>
                    <a:pt x="7005" y="1148"/>
                    <a:pt x="8815" y="-90"/>
                    <a:pt x="10339" y="5"/>
                  </a:cubicBezTo>
                  <a:lnTo>
                    <a:pt x="13673" y="100"/>
                  </a:lnTo>
                  <a:cubicBezTo>
                    <a:pt x="15102" y="100"/>
                    <a:pt x="15864" y="1339"/>
                    <a:pt x="15197" y="2958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4D68335-B423-32DD-BDFF-4AB43328F50A}"/>
                </a:ext>
              </a:extLst>
            </p:cNvPr>
            <p:cNvSpPr/>
            <p:nvPr/>
          </p:nvSpPr>
          <p:spPr>
            <a:xfrm>
              <a:off x="2683616" y="245263"/>
              <a:ext cx="15453" cy="19536"/>
            </a:xfrm>
            <a:custGeom>
              <a:avLst/>
              <a:gdLst>
                <a:gd name="connsiteX0" fmla="*/ 15197 w 15453"/>
                <a:gd name="connsiteY0" fmla="*/ 2863 h 19536"/>
                <a:gd name="connsiteX1" fmla="*/ 9196 w 15453"/>
                <a:gd name="connsiteY1" fmla="*/ 16864 h 19536"/>
                <a:gd name="connsiteX2" fmla="*/ 5196 w 15453"/>
                <a:gd name="connsiteY2" fmla="*/ 19531 h 19536"/>
                <a:gd name="connsiteX3" fmla="*/ 1862 w 15453"/>
                <a:gd name="connsiteY3" fmla="*/ 19531 h 19536"/>
                <a:gd name="connsiteX4" fmla="*/ 243 w 15453"/>
                <a:gd name="connsiteY4" fmla="*/ 16674 h 19536"/>
                <a:gd name="connsiteX5" fmla="*/ 6243 w 15453"/>
                <a:gd name="connsiteY5" fmla="*/ 2672 h 19536"/>
                <a:gd name="connsiteX6" fmla="*/ 10244 w 15453"/>
                <a:gd name="connsiteY6" fmla="*/ 5 h 19536"/>
                <a:gd name="connsiteX7" fmla="*/ 13578 w 15453"/>
                <a:gd name="connsiteY7" fmla="*/ 100 h 19536"/>
                <a:gd name="connsiteX8" fmla="*/ 15197 w 15453"/>
                <a:gd name="connsiteY8" fmla="*/ 2863 h 1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53" h="19536">
                  <a:moveTo>
                    <a:pt x="15197" y="2863"/>
                  </a:moveTo>
                  <a:lnTo>
                    <a:pt x="9196" y="16864"/>
                  </a:lnTo>
                  <a:cubicBezTo>
                    <a:pt x="8529" y="18388"/>
                    <a:pt x="6720" y="19627"/>
                    <a:pt x="5196" y="19531"/>
                  </a:cubicBezTo>
                  <a:lnTo>
                    <a:pt x="1862" y="19531"/>
                  </a:lnTo>
                  <a:cubicBezTo>
                    <a:pt x="338" y="19436"/>
                    <a:pt x="-424" y="18198"/>
                    <a:pt x="243" y="16674"/>
                  </a:cubicBezTo>
                  <a:lnTo>
                    <a:pt x="6243" y="2672"/>
                  </a:lnTo>
                  <a:cubicBezTo>
                    <a:pt x="6910" y="1148"/>
                    <a:pt x="8720" y="-90"/>
                    <a:pt x="10244" y="5"/>
                  </a:cubicBezTo>
                  <a:lnTo>
                    <a:pt x="13578" y="100"/>
                  </a:lnTo>
                  <a:cubicBezTo>
                    <a:pt x="15197" y="5"/>
                    <a:pt x="15864" y="1339"/>
                    <a:pt x="15197" y="2863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9B525D6-EDBF-EAE5-8DA3-4D2D984EDF8A}"/>
                </a:ext>
              </a:extLst>
            </p:cNvPr>
            <p:cNvSpPr/>
            <p:nvPr/>
          </p:nvSpPr>
          <p:spPr>
            <a:xfrm>
              <a:off x="2660947" y="248221"/>
              <a:ext cx="15439" cy="19716"/>
            </a:xfrm>
            <a:custGeom>
              <a:avLst/>
              <a:gdLst>
                <a:gd name="connsiteX0" fmla="*/ 15197 w 15439"/>
                <a:gd name="connsiteY0" fmla="*/ 3048 h 19716"/>
                <a:gd name="connsiteX1" fmla="*/ 9101 w 15439"/>
                <a:gd name="connsiteY1" fmla="*/ 17050 h 19716"/>
                <a:gd name="connsiteX2" fmla="*/ 5100 w 15439"/>
                <a:gd name="connsiteY2" fmla="*/ 19717 h 19716"/>
                <a:gd name="connsiteX3" fmla="*/ 1862 w 15439"/>
                <a:gd name="connsiteY3" fmla="*/ 19622 h 19716"/>
                <a:gd name="connsiteX4" fmla="*/ 243 w 15439"/>
                <a:gd name="connsiteY4" fmla="*/ 16764 h 19716"/>
                <a:gd name="connsiteX5" fmla="*/ 6243 w 15439"/>
                <a:gd name="connsiteY5" fmla="*/ 2762 h 19716"/>
                <a:gd name="connsiteX6" fmla="*/ 10244 w 15439"/>
                <a:gd name="connsiteY6" fmla="*/ 0 h 19716"/>
                <a:gd name="connsiteX7" fmla="*/ 13578 w 15439"/>
                <a:gd name="connsiteY7" fmla="*/ 95 h 19716"/>
                <a:gd name="connsiteX8" fmla="*/ 15197 w 15439"/>
                <a:gd name="connsiteY8" fmla="*/ 3048 h 19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39" h="19716">
                  <a:moveTo>
                    <a:pt x="15197" y="3048"/>
                  </a:moveTo>
                  <a:lnTo>
                    <a:pt x="9101" y="17050"/>
                  </a:lnTo>
                  <a:cubicBezTo>
                    <a:pt x="8529" y="18574"/>
                    <a:pt x="6720" y="19717"/>
                    <a:pt x="5100" y="19717"/>
                  </a:cubicBezTo>
                  <a:lnTo>
                    <a:pt x="1862" y="19622"/>
                  </a:lnTo>
                  <a:cubicBezTo>
                    <a:pt x="338" y="19622"/>
                    <a:pt x="-424" y="18288"/>
                    <a:pt x="243" y="16764"/>
                  </a:cubicBezTo>
                  <a:lnTo>
                    <a:pt x="6243" y="2762"/>
                  </a:lnTo>
                  <a:cubicBezTo>
                    <a:pt x="6910" y="1238"/>
                    <a:pt x="8720" y="0"/>
                    <a:pt x="10244" y="0"/>
                  </a:cubicBezTo>
                  <a:lnTo>
                    <a:pt x="13578" y="95"/>
                  </a:lnTo>
                  <a:cubicBezTo>
                    <a:pt x="15102" y="286"/>
                    <a:pt x="15864" y="1524"/>
                    <a:pt x="15197" y="3048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B2CCB772-DEC0-EA30-6157-99CF2B4BE943}"/>
                </a:ext>
              </a:extLst>
            </p:cNvPr>
            <p:cNvSpPr/>
            <p:nvPr/>
          </p:nvSpPr>
          <p:spPr>
            <a:xfrm>
              <a:off x="2639039" y="252407"/>
              <a:ext cx="15548" cy="19631"/>
            </a:xfrm>
            <a:custGeom>
              <a:avLst/>
              <a:gdLst>
                <a:gd name="connsiteX0" fmla="*/ 15292 w 15548"/>
                <a:gd name="connsiteY0" fmla="*/ 2958 h 19631"/>
                <a:gd name="connsiteX1" fmla="*/ 9196 w 15548"/>
                <a:gd name="connsiteY1" fmla="*/ 16960 h 19631"/>
                <a:gd name="connsiteX2" fmla="*/ 5196 w 15548"/>
                <a:gd name="connsiteY2" fmla="*/ 19627 h 19631"/>
                <a:gd name="connsiteX3" fmla="*/ 1862 w 15548"/>
                <a:gd name="connsiteY3" fmla="*/ 19531 h 19631"/>
                <a:gd name="connsiteX4" fmla="*/ 243 w 15548"/>
                <a:gd name="connsiteY4" fmla="*/ 16674 h 19631"/>
                <a:gd name="connsiteX5" fmla="*/ 6339 w 15548"/>
                <a:gd name="connsiteY5" fmla="*/ 2672 h 19631"/>
                <a:gd name="connsiteX6" fmla="*/ 10339 w 15548"/>
                <a:gd name="connsiteY6" fmla="*/ 5 h 19631"/>
                <a:gd name="connsiteX7" fmla="*/ 13673 w 15548"/>
                <a:gd name="connsiteY7" fmla="*/ 100 h 19631"/>
                <a:gd name="connsiteX8" fmla="*/ 15292 w 15548"/>
                <a:gd name="connsiteY8" fmla="*/ 2958 h 19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48" h="19631">
                  <a:moveTo>
                    <a:pt x="15292" y="2958"/>
                  </a:moveTo>
                  <a:lnTo>
                    <a:pt x="9196" y="16960"/>
                  </a:lnTo>
                  <a:cubicBezTo>
                    <a:pt x="8529" y="18484"/>
                    <a:pt x="6720" y="19722"/>
                    <a:pt x="5196" y="19627"/>
                  </a:cubicBezTo>
                  <a:lnTo>
                    <a:pt x="1862" y="19531"/>
                  </a:lnTo>
                  <a:cubicBezTo>
                    <a:pt x="338" y="19531"/>
                    <a:pt x="-424" y="18293"/>
                    <a:pt x="243" y="16674"/>
                  </a:cubicBezTo>
                  <a:lnTo>
                    <a:pt x="6339" y="2672"/>
                  </a:lnTo>
                  <a:cubicBezTo>
                    <a:pt x="7005" y="1148"/>
                    <a:pt x="8815" y="-90"/>
                    <a:pt x="10339" y="5"/>
                  </a:cubicBezTo>
                  <a:lnTo>
                    <a:pt x="13673" y="100"/>
                  </a:lnTo>
                  <a:cubicBezTo>
                    <a:pt x="15292" y="196"/>
                    <a:pt x="15959" y="1434"/>
                    <a:pt x="15292" y="2958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B398BDE-8805-936F-C04B-2818837FFAE8}"/>
                </a:ext>
              </a:extLst>
            </p:cNvPr>
            <p:cNvSpPr/>
            <p:nvPr/>
          </p:nvSpPr>
          <p:spPr>
            <a:xfrm>
              <a:off x="2619213" y="255169"/>
              <a:ext cx="15454" cy="19631"/>
            </a:xfrm>
            <a:custGeom>
              <a:avLst/>
              <a:gdLst>
                <a:gd name="connsiteX0" fmla="*/ 15210 w 15454"/>
                <a:gd name="connsiteY0" fmla="*/ 2958 h 19631"/>
                <a:gd name="connsiteX1" fmla="*/ 9115 w 15454"/>
                <a:gd name="connsiteY1" fmla="*/ 16960 h 19631"/>
                <a:gd name="connsiteX2" fmla="*/ 5114 w 15454"/>
                <a:gd name="connsiteY2" fmla="*/ 19627 h 19631"/>
                <a:gd name="connsiteX3" fmla="*/ 1875 w 15454"/>
                <a:gd name="connsiteY3" fmla="*/ 19531 h 19631"/>
                <a:gd name="connsiteX4" fmla="*/ 256 w 15454"/>
                <a:gd name="connsiteY4" fmla="*/ 16674 h 19631"/>
                <a:gd name="connsiteX5" fmla="*/ 6352 w 15454"/>
                <a:gd name="connsiteY5" fmla="*/ 2672 h 19631"/>
                <a:gd name="connsiteX6" fmla="*/ 10353 w 15454"/>
                <a:gd name="connsiteY6" fmla="*/ 5 h 19631"/>
                <a:gd name="connsiteX7" fmla="*/ 13687 w 15454"/>
                <a:gd name="connsiteY7" fmla="*/ 100 h 19631"/>
                <a:gd name="connsiteX8" fmla="*/ 15210 w 15454"/>
                <a:gd name="connsiteY8" fmla="*/ 2958 h 19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54" h="19631">
                  <a:moveTo>
                    <a:pt x="15210" y="2958"/>
                  </a:moveTo>
                  <a:lnTo>
                    <a:pt x="9115" y="16960"/>
                  </a:lnTo>
                  <a:cubicBezTo>
                    <a:pt x="8448" y="18484"/>
                    <a:pt x="6638" y="19722"/>
                    <a:pt x="5114" y="19627"/>
                  </a:cubicBezTo>
                  <a:lnTo>
                    <a:pt x="1875" y="19531"/>
                  </a:lnTo>
                  <a:cubicBezTo>
                    <a:pt x="256" y="19531"/>
                    <a:pt x="-410" y="18293"/>
                    <a:pt x="256" y="16674"/>
                  </a:cubicBezTo>
                  <a:lnTo>
                    <a:pt x="6352" y="2672"/>
                  </a:lnTo>
                  <a:cubicBezTo>
                    <a:pt x="7019" y="1148"/>
                    <a:pt x="8829" y="-90"/>
                    <a:pt x="10353" y="5"/>
                  </a:cubicBezTo>
                  <a:lnTo>
                    <a:pt x="13687" y="100"/>
                  </a:lnTo>
                  <a:cubicBezTo>
                    <a:pt x="15115" y="100"/>
                    <a:pt x="15877" y="1434"/>
                    <a:pt x="15210" y="2958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363429B7-653F-81DC-148D-526D18CC5670}"/>
                </a:ext>
              </a:extLst>
            </p:cNvPr>
            <p:cNvSpPr/>
            <p:nvPr/>
          </p:nvSpPr>
          <p:spPr>
            <a:xfrm>
              <a:off x="2596544" y="259360"/>
              <a:ext cx="15454" cy="19536"/>
            </a:xfrm>
            <a:custGeom>
              <a:avLst/>
              <a:gdLst>
                <a:gd name="connsiteX0" fmla="*/ 15211 w 15454"/>
                <a:gd name="connsiteY0" fmla="*/ 2863 h 19536"/>
                <a:gd name="connsiteX1" fmla="*/ 9115 w 15454"/>
                <a:gd name="connsiteY1" fmla="*/ 16864 h 19536"/>
                <a:gd name="connsiteX2" fmla="*/ 5114 w 15454"/>
                <a:gd name="connsiteY2" fmla="*/ 19531 h 19536"/>
                <a:gd name="connsiteX3" fmla="*/ 1875 w 15454"/>
                <a:gd name="connsiteY3" fmla="*/ 19436 h 19536"/>
                <a:gd name="connsiteX4" fmla="*/ 256 w 15454"/>
                <a:gd name="connsiteY4" fmla="*/ 16674 h 19536"/>
                <a:gd name="connsiteX5" fmla="*/ 6352 w 15454"/>
                <a:gd name="connsiteY5" fmla="*/ 2672 h 19536"/>
                <a:gd name="connsiteX6" fmla="*/ 10353 w 15454"/>
                <a:gd name="connsiteY6" fmla="*/ 5 h 19536"/>
                <a:gd name="connsiteX7" fmla="*/ 13687 w 15454"/>
                <a:gd name="connsiteY7" fmla="*/ 100 h 19536"/>
                <a:gd name="connsiteX8" fmla="*/ 15211 w 15454"/>
                <a:gd name="connsiteY8" fmla="*/ 2863 h 1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54" h="19536">
                  <a:moveTo>
                    <a:pt x="15211" y="2863"/>
                  </a:moveTo>
                  <a:lnTo>
                    <a:pt x="9115" y="16864"/>
                  </a:lnTo>
                  <a:cubicBezTo>
                    <a:pt x="8448" y="18388"/>
                    <a:pt x="6638" y="19627"/>
                    <a:pt x="5114" y="19531"/>
                  </a:cubicBezTo>
                  <a:lnTo>
                    <a:pt x="1875" y="19436"/>
                  </a:lnTo>
                  <a:cubicBezTo>
                    <a:pt x="256" y="19436"/>
                    <a:pt x="-410" y="18198"/>
                    <a:pt x="256" y="16674"/>
                  </a:cubicBezTo>
                  <a:lnTo>
                    <a:pt x="6352" y="2672"/>
                  </a:lnTo>
                  <a:cubicBezTo>
                    <a:pt x="7019" y="1148"/>
                    <a:pt x="8829" y="-90"/>
                    <a:pt x="10353" y="5"/>
                  </a:cubicBezTo>
                  <a:lnTo>
                    <a:pt x="13687" y="100"/>
                  </a:lnTo>
                  <a:cubicBezTo>
                    <a:pt x="15115" y="5"/>
                    <a:pt x="15877" y="1339"/>
                    <a:pt x="15211" y="2863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E94360D-6EDF-8686-F8C9-508ACE4C761C}"/>
                </a:ext>
              </a:extLst>
            </p:cNvPr>
            <p:cNvSpPr/>
            <p:nvPr/>
          </p:nvSpPr>
          <p:spPr>
            <a:xfrm>
              <a:off x="2576555" y="262318"/>
              <a:ext cx="15441" cy="19721"/>
            </a:xfrm>
            <a:custGeom>
              <a:avLst/>
              <a:gdLst>
                <a:gd name="connsiteX0" fmla="*/ 15197 w 15441"/>
                <a:gd name="connsiteY0" fmla="*/ 3048 h 19721"/>
                <a:gd name="connsiteX1" fmla="*/ 9101 w 15441"/>
                <a:gd name="connsiteY1" fmla="*/ 17050 h 19721"/>
                <a:gd name="connsiteX2" fmla="*/ 5100 w 15441"/>
                <a:gd name="connsiteY2" fmla="*/ 19717 h 19721"/>
                <a:gd name="connsiteX3" fmla="*/ 1862 w 15441"/>
                <a:gd name="connsiteY3" fmla="*/ 19621 h 19721"/>
                <a:gd name="connsiteX4" fmla="*/ 243 w 15441"/>
                <a:gd name="connsiteY4" fmla="*/ 16764 h 19721"/>
                <a:gd name="connsiteX5" fmla="*/ 6339 w 15441"/>
                <a:gd name="connsiteY5" fmla="*/ 2762 h 19721"/>
                <a:gd name="connsiteX6" fmla="*/ 10339 w 15441"/>
                <a:gd name="connsiteY6" fmla="*/ 0 h 19721"/>
                <a:gd name="connsiteX7" fmla="*/ 13673 w 15441"/>
                <a:gd name="connsiteY7" fmla="*/ 95 h 19721"/>
                <a:gd name="connsiteX8" fmla="*/ 15197 w 15441"/>
                <a:gd name="connsiteY8" fmla="*/ 3048 h 19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1" h="19721">
                  <a:moveTo>
                    <a:pt x="15197" y="3048"/>
                  </a:moveTo>
                  <a:lnTo>
                    <a:pt x="9101" y="17050"/>
                  </a:lnTo>
                  <a:cubicBezTo>
                    <a:pt x="8434" y="18574"/>
                    <a:pt x="6625" y="19812"/>
                    <a:pt x="5100" y="19717"/>
                  </a:cubicBezTo>
                  <a:lnTo>
                    <a:pt x="1862" y="19621"/>
                  </a:lnTo>
                  <a:cubicBezTo>
                    <a:pt x="338" y="19621"/>
                    <a:pt x="-424" y="18383"/>
                    <a:pt x="243" y="16764"/>
                  </a:cubicBezTo>
                  <a:lnTo>
                    <a:pt x="6339" y="2762"/>
                  </a:lnTo>
                  <a:cubicBezTo>
                    <a:pt x="7005" y="1238"/>
                    <a:pt x="8815" y="0"/>
                    <a:pt x="10339" y="0"/>
                  </a:cubicBezTo>
                  <a:lnTo>
                    <a:pt x="13673" y="95"/>
                  </a:lnTo>
                  <a:cubicBezTo>
                    <a:pt x="15102" y="190"/>
                    <a:pt x="15864" y="1524"/>
                    <a:pt x="15197" y="3048"/>
                  </a:cubicBezTo>
                  <a:close/>
                </a:path>
              </a:pathLst>
            </a:custGeom>
            <a:solidFill>
              <a:srgbClr val="4C4A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F82C685-C43C-7E93-1B8C-7B837125C51D}"/>
                </a:ext>
              </a:extLst>
            </p:cNvPr>
            <p:cNvSpPr/>
            <p:nvPr/>
          </p:nvSpPr>
          <p:spPr>
            <a:xfrm>
              <a:off x="2732436" y="179927"/>
              <a:ext cx="114681" cy="114585"/>
            </a:xfrm>
            <a:custGeom>
              <a:avLst/>
              <a:gdLst>
                <a:gd name="connsiteX0" fmla="*/ 7334 w 114681"/>
                <a:gd name="connsiteY0" fmla="*/ 114586 h 114585"/>
                <a:gd name="connsiteX1" fmla="*/ 12383 w 114681"/>
                <a:gd name="connsiteY1" fmla="*/ 114205 h 114585"/>
                <a:gd name="connsiteX2" fmla="*/ 30480 w 114681"/>
                <a:gd name="connsiteY2" fmla="*/ 112776 h 114585"/>
                <a:gd name="connsiteX3" fmla="*/ 52769 w 114681"/>
                <a:gd name="connsiteY3" fmla="*/ 103346 h 114585"/>
                <a:gd name="connsiteX4" fmla="*/ 56293 w 114681"/>
                <a:gd name="connsiteY4" fmla="*/ 98108 h 114585"/>
                <a:gd name="connsiteX5" fmla="*/ 59055 w 114681"/>
                <a:gd name="connsiteY5" fmla="*/ 90869 h 114585"/>
                <a:gd name="connsiteX6" fmla="*/ 59150 w 114681"/>
                <a:gd name="connsiteY6" fmla="*/ 90583 h 114585"/>
                <a:gd name="connsiteX7" fmla="*/ 59531 w 114681"/>
                <a:gd name="connsiteY7" fmla="*/ 89535 h 114585"/>
                <a:gd name="connsiteX8" fmla="*/ 60579 w 114681"/>
                <a:gd name="connsiteY8" fmla="*/ 86868 h 114585"/>
                <a:gd name="connsiteX9" fmla="*/ 63913 w 114681"/>
                <a:gd name="connsiteY9" fmla="*/ 78200 h 114585"/>
                <a:gd name="connsiteX10" fmla="*/ 75438 w 114681"/>
                <a:gd name="connsiteY10" fmla="*/ 54388 h 114585"/>
                <a:gd name="connsiteX11" fmla="*/ 99631 w 114681"/>
                <a:gd name="connsiteY11" fmla="*/ 18860 h 114585"/>
                <a:gd name="connsiteX12" fmla="*/ 114681 w 114681"/>
                <a:gd name="connsiteY12" fmla="*/ 1238 h 114585"/>
                <a:gd name="connsiteX13" fmla="*/ 113252 w 114681"/>
                <a:gd name="connsiteY13" fmla="*/ 0 h 114585"/>
                <a:gd name="connsiteX14" fmla="*/ 102108 w 114681"/>
                <a:gd name="connsiteY14" fmla="*/ 12573 h 114585"/>
                <a:gd name="connsiteX15" fmla="*/ 66961 w 114681"/>
                <a:gd name="connsiteY15" fmla="*/ 64770 h 114585"/>
                <a:gd name="connsiteX16" fmla="*/ 56293 w 114681"/>
                <a:gd name="connsiteY16" fmla="*/ 90011 h 114585"/>
                <a:gd name="connsiteX17" fmla="*/ 55531 w 114681"/>
                <a:gd name="connsiteY17" fmla="*/ 92583 h 114585"/>
                <a:gd name="connsiteX18" fmla="*/ 48863 w 114681"/>
                <a:gd name="connsiteY18" fmla="*/ 103251 h 114585"/>
                <a:gd name="connsiteX19" fmla="*/ 31718 w 114681"/>
                <a:gd name="connsiteY19" fmla="*/ 109823 h 114585"/>
                <a:gd name="connsiteX20" fmla="*/ 7620 w 114681"/>
                <a:gd name="connsiteY20" fmla="*/ 111824 h 114585"/>
                <a:gd name="connsiteX21" fmla="*/ 6001 w 114681"/>
                <a:gd name="connsiteY21" fmla="*/ 111728 h 114585"/>
                <a:gd name="connsiteX22" fmla="*/ 3048 w 114681"/>
                <a:gd name="connsiteY22" fmla="*/ 108680 h 114585"/>
                <a:gd name="connsiteX23" fmla="*/ 3334 w 114681"/>
                <a:gd name="connsiteY23" fmla="*/ 107252 h 114585"/>
                <a:gd name="connsiteX24" fmla="*/ 4191 w 114681"/>
                <a:gd name="connsiteY24" fmla="*/ 105251 h 114585"/>
                <a:gd name="connsiteX25" fmla="*/ 9335 w 114681"/>
                <a:gd name="connsiteY25" fmla="*/ 93917 h 114585"/>
                <a:gd name="connsiteX26" fmla="*/ 20384 w 114681"/>
                <a:gd name="connsiteY26" fmla="*/ 70485 h 114585"/>
                <a:gd name="connsiteX27" fmla="*/ 36671 w 114681"/>
                <a:gd name="connsiteY27" fmla="*/ 41815 h 114585"/>
                <a:gd name="connsiteX28" fmla="*/ 45148 w 114681"/>
                <a:gd name="connsiteY28" fmla="*/ 30194 h 114585"/>
                <a:gd name="connsiteX29" fmla="*/ 58674 w 114681"/>
                <a:gd name="connsiteY29" fmla="*/ 15716 h 114585"/>
                <a:gd name="connsiteX30" fmla="*/ 67246 w 114681"/>
                <a:gd name="connsiteY30" fmla="*/ 9144 h 114585"/>
                <a:gd name="connsiteX31" fmla="*/ 66199 w 114681"/>
                <a:gd name="connsiteY31" fmla="*/ 7525 h 114585"/>
                <a:gd name="connsiteX32" fmla="*/ 56388 w 114681"/>
                <a:gd name="connsiteY32" fmla="*/ 14954 h 114585"/>
                <a:gd name="connsiteX33" fmla="*/ 16383 w 114681"/>
                <a:gd name="connsiteY33" fmla="*/ 72200 h 114585"/>
                <a:gd name="connsiteX34" fmla="*/ 8192 w 114681"/>
                <a:gd name="connsiteY34" fmla="*/ 89345 h 114585"/>
                <a:gd name="connsiteX35" fmla="*/ 4477 w 114681"/>
                <a:gd name="connsiteY35" fmla="*/ 97727 h 114585"/>
                <a:gd name="connsiteX36" fmla="*/ 2953 w 114681"/>
                <a:gd name="connsiteY36" fmla="*/ 101060 h 114585"/>
                <a:gd name="connsiteX37" fmla="*/ 2477 w 114681"/>
                <a:gd name="connsiteY37" fmla="*/ 102203 h 114585"/>
                <a:gd name="connsiteX38" fmla="*/ 2286 w 114681"/>
                <a:gd name="connsiteY38" fmla="*/ 102584 h 114585"/>
                <a:gd name="connsiteX39" fmla="*/ 667 w 114681"/>
                <a:gd name="connsiteY39" fmla="*/ 105728 h 114585"/>
                <a:gd name="connsiteX40" fmla="*/ 0 w 114681"/>
                <a:gd name="connsiteY40" fmla="*/ 108490 h 114585"/>
                <a:gd name="connsiteX41" fmla="*/ 191 w 114681"/>
                <a:gd name="connsiteY41" fmla="*/ 110490 h 114585"/>
                <a:gd name="connsiteX42" fmla="*/ 7334 w 114681"/>
                <a:gd name="connsiteY42" fmla="*/ 114586 h 11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4681" h="114585">
                  <a:moveTo>
                    <a:pt x="7334" y="114586"/>
                  </a:moveTo>
                  <a:cubicBezTo>
                    <a:pt x="9049" y="114586"/>
                    <a:pt x="10668" y="114300"/>
                    <a:pt x="12383" y="114205"/>
                  </a:cubicBezTo>
                  <a:cubicBezTo>
                    <a:pt x="18479" y="113729"/>
                    <a:pt x="24479" y="113252"/>
                    <a:pt x="30480" y="112776"/>
                  </a:cubicBezTo>
                  <a:cubicBezTo>
                    <a:pt x="39053" y="112490"/>
                    <a:pt x="47244" y="109728"/>
                    <a:pt x="52769" y="103346"/>
                  </a:cubicBezTo>
                  <a:cubicBezTo>
                    <a:pt x="54197" y="101727"/>
                    <a:pt x="55245" y="100013"/>
                    <a:pt x="56293" y="98108"/>
                  </a:cubicBezTo>
                  <a:cubicBezTo>
                    <a:pt x="57531" y="95822"/>
                    <a:pt x="58388" y="93345"/>
                    <a:pt x="59055" y="90869"/>
                  </a:cubicBezTo>
                  <a:cubicBezTo>
                    <a:pt x="58960" y="91154"/>
                    <a:pt x="59150" y="90678"/>
                    <a:pt x="59150" y="90583"/>
                  </a:cubicBezTo>
                  <a:cubicBezTo>
                    <a:pt x="59341" y="90297"/>
                    <a:pt x="59436" y="89916"/>
                    <a:pt x="59531" y="89535"/>
                  </a:cubicBezTo>
                  <a:cubicBezTo>
                    <a:pt x="59912" y="88583"/>
                    <a:pt x="60198" y="87725"/>
                    <a:pt x="60579" y="86868"/>
                  </a:cubicBezTo>
                  <a:cubicBezTo>
                    <a:pt x="61627" y="84011"/>
                    <a:pt x="62770" y="81058"/>
                    <a:pt x="63913" y="78200"/>
                  </a:cubicBezTo>
                  <a:cubicBezTo>
                    <a:pt x="67246" y="70104"/>
                    <a:pt x="71152" y="62103"/>
                    <a:pt x="75438" y="54388"/>
                  </a:cubicBezTo>
                  <a:cubicBezTo>
                    <a:pt x="82487" y="42101"/>
                    <a:pt x="90583" y="30099"/>
                    <a:pt x="99631" y="18860"/>
                  </a:cubicBezTo>
                  <a:cubicBezTo>
                    <a:pt x="104394" y="12859"/>
                    <a:pt x="109538" y="7048"/>
                    <a:pt x="114681" y="1238"/>
                  </a:cubicBezTo>
                  <a:lnTo>
                    <a:pt x="113252" y="0"/>
                  </a:lnTo>
                  <a:cubicBezTo>
                    <a:pt x="109538" y="4191"/>
                    <a:pt x="105632" y="8382"/>
                    <a:pt x="102108" y="12573"/>
                  </a:cubicBezTo>
                  <a:cubicBezTo>
                    <a:pt x="88202" y="28861"/>
                    <a:pt x="75914" y="46196"/>
                    <a:pt x="66961" y="64770"/>
                  </a:cubicBezTo>
                  <a:cubicBezTo>
                    <a:pt x="63055" y="73057"/>
                    <a:pt x="59341" y="81344"/>
                    <a:pt x="56293" y="90011"/>
                  </a:cubicBezTo>
                  <a:cubicBezTo>
                    <a:pt x="56007" y="90869"/>
                    <a:pt x="55817" y="91726"/>
                    <a:pt x="55531" y="92583"/>
                  </a:cubicBezTo>
                  <a:cubicBezTo>
                    <a:pt x="54102" y="96488"/>
                    <a:pt x="52197" y="100394"/>
                    <a:pt x="48863" y="103251"/>
                  </a:cubicBezTo>
                  <a:cubicBezTo>
                    <a:pt x="44005" y="107442"/>
                    <a:pt x="38386" y="109347"/>
                    <a:pt x="31718" y="109823"/>
                  </a:cubicBezTo>
                  <a:lnTo>
                    <a:pt x="7620" y="111824"/>
                  </a:lnTo>
                  <a:lnTo>
                    <a:pt x="6001" y="111728"/>
                  </a:lnTo>
                  <a:cubicBezTo>
                    <a:pt x="4286" y="111538"/>
                    <a:pt x="2762" y="110681"/>
                    <a:pt x="3048" y="108680"/>
                  </a:cubicBezTo>
                  <a:cubicBezTo>
                    <a:pt x="3143" y="108204"/>
                    <a:pt x="3143" y="107728"/>
                    <a:pt x="3334" y="107252"/>
                  </a:cubicBezTo>
                  <a:cubicBezTo>
                    <a:pt x="3620" y="106585"/>
                    <a:pt x="3810" y="105823"/>
                    <a:pt x="4191" y="105251"/>
                  </a:cubicBezTo>
                  <a:cubicBezTo>
                    <a:pt x="6191" y="101727"/>
                    <a:pt x="7620" y="97727"/>
                    <a:pt x="9335" y="93917"/>
                  </a:cubicBezTo>
                  <a:cubicBezTo>
                    <a:pt x="12859" y="86106"/>
                    <a:pt x="16383" y="78105"/>
                    <a:pt x="20384" y="70485"/>
                  </a:cubicBezTo>
                  <a:cubicBezTo>
                    <a:pt x="25432" y="60674"/>
                    <a:pt x="30671" y="51245"/>
                    <a:pt x="36671" y="41815"/>
                  </a:cubicBezTo>
                  <a:cubicBezTo>
                    <a:pt x="39243" y="37910"/>
                    <a:pt x="42005" y="33909"/>
                    <a:pt x="45148" y="30194"/>
                  </a:cubicBezTo>
                  <a:cubicBezTo>
                    <a:pt x="49339" y="25146"/>
                    <a:pt x="53626" y="20098"/>
                    <a:pt x="58674" y="15716"/>
                  </a:cubicBezTo>
                  <a:cubicBezTo>
                    <a:pt x="61531" y="13335"/>
                    <a:pt x="64389" y="11240"/>
                    <a:pt x="67246" y="9144"/>
                  </a:cubicBezTo>
                  <a:lnTo>
                    <a:pt x="66199" y="7525"/>
                  </a:lnTo>
                  <a:cubicBezTo>
                    <a:pt x="62865" y="9906"/>
                    <a:pt x="59531" y="12192"/>
                    <a:pt x="56388" y="14954"/>
                  </a:cubicBezTo>
                  <a:cubicBezTo>
                    <a:pt x="38291" y="31337"/>
                    <a:pt x="26861" y="51721"/>
                    <a:pt x="16383" y="72200"/>
                  </a:cubicBezTo>
                  <a:cubicBezTo>
                    <a:pt x="13430" y="77819"/>
                    <a:pt x="10763" y="83534"/>
                    <a:pt x="8192" y="89345"/>
                  </a:cubicBezTo>
                  <a:cubicBezTo>
                    <a:pt x="6953" y="92107"/>
                    <a:pt x="5715" y="94964"/>
                    <a:pt x="4477" y="97727"/>
                  </a:cubicBezTo>
                  <a:cubicBezTo>
                    <a:pt x="4001" y="98870"/>
                    <a:pt x="3429" y="100013"/>
                    <a:pt x="2953" y="101060"/>
                  </a:cubicBezTo>
                  <a:cubicBezTo>
                    <a:pt x="2762" y="101441"/>
                    <a:pt x="2572" y="101822"/>
                    <a:pt x="2477" y="102203"/>
                  </a:cubicBezTo>
                  <a:lnTo>
                    <a:pt x="2286" y="102584"/>
                  </a:lnTo>
                  <a:lnTo>
                    <a:pt x="667" y="105728"/>
                  </a:lnTo>
                  <a:cubicBezTo>
                    <a:pt x="381" y="106585"/>
                    <a:pt x="95" y="107537"/>
                    <a:pt x="0" y="108490"/>
                  </a:cubicBezTo>
                  <a:cubicBezTo>
                    <a:pt x="0" y="109252"/>
                    <a:pt x="0" y="109919"/>
                    <a:pt x="191" y="110490"/>
                  </a:cubicBezTo>
                  <a:cubicBezTo>
                    <a:pt x="1048" y="113538"/>
                    <a:pt x="4191" y="114586"/>
                    <a:pt x="7334" y="114586"/>
                  </a:cubicBezTo>
                  <a:close/>
                </a:path>
              </a:pathLst>
            </a:custGeom>
            <a:gradFill>
              <a:gsLst>
                <a:gs pos="0">
                  <a:srgbClr val="E8E5E0"/>
                </a:gs>
                <a:gs pos="50000">
                  <a:srgbClr val="BFB7B1"/>
                </a:gs>
                <a:gs pos="100000">
                  <a:srgbClr val="968A82"/>
                </a:gs>
              </a:gsLst>
              <a:lin ang="494439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1985E2A-718A-9E08-AD97-952E51F667F7}"/>
                </a:ext>
              </a:extLst>
            </p:cNvPr>
            <p:cNvSpPr/>
            <p:nvPr/>
          </p:nvSpPr>
          <p:spPr>
            <a:xfrm>
              <a:off x="3379159" y="319278"/>
              <a:ext cx="16242" cy="22193"/>
            </a:xfrm>
            <a:custGeom>
              <a:avLst/>
              <a:gdLst>
                <a:gd name="connsiteX0" fmla="*/ 16218 w 16242"/>
                <a:gd name="connsiteY0" fmla="*/ 5429 h 22193"/>
                <a:gd name="connsiteX1" fmla="*/ 15265 w 16242"/>
                <a:gd name="connsiteY1" fmla="*/ 16764 h 22193"/>
                <a:gd name="connsiteX2" fmla="*/ 9360 w 16242"/>
                <a:gd name="connsiteY2" fmla="*/ 22193 h 22193"/>
                <a:gd name="connsiteX3" fmla="*/ 4978 w 16242"/>
                <a:gd name="connsiteY3" fmla="*/ 22193 h 22193"/>
                <a:gd name="connsiteX4" fmla="*/ 25 w 16242"/>
                <a:gd name="connsiteY4" fmla="*/ 16764 h 22193"/>
                <a:gd name="connsiteX5" fmla="*/ 1073 w 16242"/>
                <a:gd name="connsiteY5" fmla="*/ 5429 h 22193"/>
                <a:gd name="connsiteX6" fmla="*/ 6978 w 16242"/>
                <a:gd name="connsiteY6" fmla="*/ 0 h 22193"/>
                <a:gd name="connsiteX7" fmla="*/ 11360 w 16242"/>
                <a:gd name="connsiteY7" fmla="*/ 0 h 22193"/>
                <a:gd name="connsiteX8" fmla="*/ 16218 w 16242"/>
                <a:gd name="connsiteY8" fmla="*/ 5429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42" h="22193">
                  <a:moveTo>
                    <a:pt x="16218" y="5429"/>
                  </a:moveTo>
                  <a:lnTo>
                    <a:pt x="15265" y="16764"/>
                  </a:lnTo>
                  <a:cubicBezTo>
                    <a:pt x="14979" y="19812"/>
                    <a:pt x="12312" y="22193"/>
                    <a:pt x="9360" y="22193"/>
                  </a:cubicBezTo>
                  <a:lnTo>
                    <a:pt x="4978" y="22193"/>
                  </a:lnTo>
                  <a:cubicBezTo>
                    <a:pt x="1930" y="22193"/>
                    <a:pt x="-261" y="19812"/>
                    <a:pt x="25" y="16764"/>
                  </a:cubicBezTo>
                  <a:lnTo>
                    <a:pt x="1073" y="5429"/>
                  </a:lnTo>
                  <a:cubicBezTo>
                    <a:pt x="1359" y="2381"/>
                    <a:pt x="3930" y="0"/>
                    <a:pt x="6978" y="0"/>
                  </a:cubicBezTo>
                  <a:lnTo>
                    <a:pt x="11360" y="0"/>
                  </a:lnTo>
                  <a:cubicBezTo>
                    <a:pt x="14313" y="0"/>
                    <a:pt x="16503" y="2381"/>
                    <a:pt x="16218" y="54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0855CC3-F7E2-8579-B8FB-4A356B1E0B90}"/>
                </a:ext>
              </a:extLst>
            </p:cNvPr>
            <p:cNvSpPr/>
            <p:nvPr/>
          </p:nvSpPr>
          <p:spPr>
            <a:xfrm>
              <a:off x="3378612" y="318468"/>
              <a:ext cx="17430" cy="23771"/>
            </a:xfrm>
            <a:custGeom>
              <a:avLst/>
              <a:gdLst>
                <a:gd name="connsiteX0" fmla="*/ 16288 w 17430"/>
                <a:gd name="connsiteY0" fmla="*/ 6143 h 23771"/>
                <a:gd name="connsiteX1" fmla="*/ 15621 w 17430"/>
                <a:gd name="connsiteY1" fmla="*/ 12430 h 23771"/>
                <a:gd name="connsiteX2" fmla="*/ 15240 w 17430"/>
                <a:gd name="connsiteY2" fmla="*/ 16430 h 23771"/>
                <a:gd name="connsiteX3" fmla="*/ 15240 w 17430"/>
                <a:gd name="connsiteY3" fmla="*/ 17002 h 23771"/>
                <a:gd name="connsiteX4" fmla="*/ 15145 w 17430"/>
                <a:gd name="connsiteY4" fmla="*/ 17573 h 23771"/>
                <a:gd name="connsiteX5" fmla="*/ 9906 w 17430"/>
                <a:gd name="connsiteY5" fmla="*/ 22241 h 23771"/>
                <a:gd name="connsiteX6" fmla="*/ 10001 w 17430"/>
                <a:gd name="connsiteY6" fmla="*/ 22241 h 23771"/>
                <a:gd name="connsiteX7" fmla="*/ 5620 w 17430"/>
                <a:gd name="connsiteY7" fmla="*/ 22241 h 23771"/>
                <a:gd name="connsiteX8" fmla="*/ 5620 w 17430"/>
                <a:gd name="connsiteY8" fmla="*/ 22241 h 23771"/>
                <a:gd name="connsiteX9" fmla="*/ 1429 w 17430"/>
                <a:gd name="connsiteY9" fmla="*/ 17669 h 23771"/>
                <a:gd name="connsiteX10" fmla="*/ 1524 w 17430"/>
                <a:gd name="connsiteY10" fmla="*/ 16526 h 23771"/>
                <a:gd name="connsiteX11" fmla="*/ 1619 w 17430"/>
                <a:gd name="connsiteY11" fmla="*/ 15383 h 23771"/>
                <a:gd name="connsiteX12" fmla="*/ 2096 w 17430"/>
                <a:gd name="connsiteY12" fmla="*/ 9668 h 23771"/>
                <a:gd name="connsiteX13" fmla="*/ 2286 w 17430"/>
                <a:gd name="connsiteY13" fmla="*/ 7382 h 23771"/>
                <a:gd name="connsiteX14" fmla="*/ 2286 w 17430"/>
                <a:gd name="connsiteY14" fmla="*/ 6810 h 23771"/>
                <a:gd name="connsiteX15" fmla="*/ 2286 w 17430"/>
                <a:gd name="connsiteY15" fmla="*/ 6334 h 23771"/>
                <a:gd name="connsiteX16" fmla="*/ 4953 w 17430"/>
                <a:gd name="connsiteY16" fmla="*/ 2143 h 23771"/>
                <a:gd name="connsiteX17" fmla="*/ 6382 w 17430"/>
                <a:gd name="connsiteY17" fmla="*/ 1571 h 23771"/>
                <a:gd name="connsiteX18" fmla="*/ 7049 w 17430"/>
                <a:gd name="connsiteY18" fmla="*/ 1476 h 23771"/>
                <a:gd name="connsiteX19" fmla="*/ 7429 w 17430"/>
                <a:gd name="connsiteY19" fmla="*/ 1381 h 23771"/>
                <a:gd name="connsiteX20" fmla="*/ 11811 w 17430"/>
                <a:gd name="connsiteY20" fmla="*/ 1381 h 23771"/>
                <a:gd name="connsiteX21" fmla="*/ 12002 w 17430"/>
                <a:gd name="connsiteY21" fmla="*/ 1381 h 23771"/>
                <a:gd name="connsiteX22" fmla="*/ 12478 w 17430"/>
                <a:gd name="connsiteY22" fmla="*/ 1381 h 23771"/>
                <a:gd name="connsiteX23" fmla="*/ 13907 w 17430"/>
                <a:gd name="connsiteY23" fmla="*/ 1857 h 23771"/>
                <a:gd name="connsiteX24" fmla="*/ 16288 w 17430"/>
                <a:gd name="connsiteY24" fmla="*/ 6143 h 23771"/>
                <a:gd name="connsiteX25" fmla="*/ 16288 w 17430"/>
                <a:gd name="connsiteY25" fmla="*/ 6143 h 23771"/>
                <a:gd name="connsiteX26" fmla="*/ 17336 w 17430"/>
                <a:gd name="connsiteY26" fmla="*/ 6143 h 23771"/>
                <a:gd name="connsiteX27" fmla="*/ 16859 w 17430"/>
                <a:gd name="connsiteY27" fmla="*/ 3286 h 23771"/>
                <a:gd name="connsiteX28" fmla="*/ 7144 w 17430"/>
                <a:gd name="connsiteY28" fmla="*/ 47 h 23771"/>
                <a:gd name="connsiteX29" fmla="*/ 5525 w 17430"/>
                <a:gd name="connsiteY29" fmla="*/ 333 h 23771"/>
                <a:gd name="connsiteX30" fmla="*/ 3143 w 17430"/>
                <a:gd name="connsiteY30" fmla="*/ 1667 h 23771"/>
                <a:gd name="connsiteX31" fmla="*/ 571 w 17430"/>
                <a:gd name="connsiteY31" fmla="*/ 10620 h 23771"/>
                <a:gd name="connsiteX32" fmla="*/ 0 w 17430"/>
                <a:gd name="connsiteY32" fmla="*/ 17573 h 23771"/>
                <a:gd name="connsiteX33" fmla="*/ 571 w 17430"/>
                <a:gd name="connsiteY33" fmla="*/ 20621 h 23771"/>
                <a:gd name="connsiteX34" fmla="*/ 10573 w 17430"/>
                <a:gd name="connsiteY34" fmla="*/ 23574 h 23771"/>
                <a:gd name="connsiteX35" fmla="*/ 12192 w 17430"/>
                <a:gd name="connsiteY35" fmla="*/ 23193 h 23771"/>
                <a:gd name="connsiteX36" fmla="*/ 17431 w 17430"/>
                <a:gd name="connsiteY36" fmla="*/ 6048 h 23771"/>
                <a:gd name="connsiteX37" fmla="*/ 16288 w 17430"/>
                <a:gd name="connsiteY37" fmla="*/ 6143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430" h="23771">
                  <a:moveTo>
                    <a:pt x="16288" y="6143"/>
                  </a:moveTo>
                  <a:cubicBezTo>
                    <a:pt x="16097" y="8239"/>
                    <a:pt x="15907" y="10334"/>
                    <a:pt x="15621" y="12430"/>
                  </a:cubicBezTo>
                  <a:cubicBezTo>
                    <a:pt x="15430" y="13763"/>
                    <a:pt x="15335" y="15097"/>
                    <a:pt x="15240" y="16430"/>
                  </a:cubicBezTo>
                  <a:cubicBezTo>
                    <a:pt x="15240" y="16621"/>
                    <a:pt x="15240" y="16811"/>
                    <a:pt x="15240" y="17002"/>
                  </a:cubicBezTo>
                  <a:cubicBezTo>
                    <a:pt x="15145" y="17954"/>
                    <a:pt x="15145" y="17764"/>
                    <a:pt x="15145" y="17573"/>
                  </a:cubicBezTo>
                  <a:cubicBezTo>
                    <a:pt x="15145" y="20145"/>
                    <a:pt x="12383" y="22241"/>
                    <a:pt x="9906" y="22241"/>
                  </a:cubicBezTo>
                  <a:lnTo>
                    <a:pt x="10001" y="22241"/>
                  </a:lnTo>
                  <a:cubicBezTo>
                    <a:pt x="8477" y="22241"/>
                    <a:pt x="7049" y="22241"/>
                    <a:pt x="5620" y="22241"/>
                  </a:cubicBezTo>
                  <a:lnTo>
                    <a:pt x="5620" y="22241"/>
                  </a:lnTo>
                  <a:cubicBezTo>
                    <a:pt x="3048" y="22241"/>
                    <a:pt x="1429" y="20145"/>
                    <a:pt x="1429" y="17669"/>
                  </a:cubicBezTo>
                  <a:cubicBezTo>
                    <a:pt x="1429" y="18050"/>
                    <a:pt x="1429" y="16907"/>
                    <a:pt x="1524" y="16526"/>
                  </a:cubicBezTo>
                  <a:cubicBezTo>
                    <a:pt x="1524" y="16145"/>
                    <a:pt x="1524" y="15764"/>
                    <a:pt x="1619" y="15383"/>
                  </a:cubicBezTo>
                  <a:cubicBezTo>
                    <a:pt x="1810" y="13478"/>
                    <a:pt x="1905" y="11573"/>
                    <a:pt x="2096" y="9668"/>
                  </a:cubicBezTo>
                  <a:cubicBezTo>
                    <a:pt x="2191" y="8906"/>
                    <a:pt x="2191" y="8144"/>
                    <a:pt x="2286" y="7382"/>
                  </a:cubicBezTo>
                  <a:cubicBezTo>
                    <a:pt x="2286" y="7191"/>
                    <a:pt x="2286" y="7001"/>
                    <a:pt x="2286" y="6810"/>
                  </a:cubicBezTo>
                  <a:cubicBezTo>
                    <a:pt x="2381" y="5858"/>
                    <a:pt x="2381" y="6143"/>
                    <a:pt x="2286" y="6334"/>
                  </a:cubicBezTo>
                  <a:cubicBezTo>
                    <a:pt x="2667" y="4619"/>
                    <a:pt x="3334" y="3095"/>
                    <a:pt x="4953" y="2143"/>
                  </a:cubicBezTo>
                  <a:cubicBezTo>
                    <a:pt x="5429" y="1857"/>
                    <a:pt x="5905" y="1762"/>
                    <a:pt x="6382" y="1571"/>
                  </a:cubicBezTo>
                  <a:cubicBezTo>
                    <a:pt x="6572" y="1476"/>
                    <a:pt x="6858" y="1476"/>
                    <a:pt x="7049" y="1476"/>
                  </a:cubicBezTo>
                  <a:cubicBezTo>
                    <a:pt x="7144" y="1476"/>
                    <a:pt x="7429" y="1381"/>
                    <a:pt x="7429" y="1381"/>
                  </a:cubicBezTo>
                  <a:cubicBezTo>
                    <a:pt x="8858" y="1381"/>
                    <a:pt x="10382" y="1381"/>
                    <a:pt x="11811" y="1381"/>
                  </a:cubicBezTo>
                  <a:cubicBezTo>
                    <a:pt x="11811" y="1381"/>
                    <a:pt x="11906" y="1381"/>
                    <a:pt x="12002" y="1381"/>
                  </a:cubicBezTo>
                  <a:cubicBezTo>
                    <a:pt x="12192" y="1381"/>
                    <a:pt x="12383" y="1381"/>
                    <a:pt x="12478" y="1381"/>
                  </a:cubicBezTo>
                  <a:cubicBezTo>
                    <a:pt x="12954" y="1476"/>
                    <a:pt x="13430" y="1571"/>
                    <a:pt x="13907" y="1857"/>
                  </a:cubicBezTo>
                  <a:cubicBezTo>
                    <a:pt x="15526" y="2714"/>
                    <a:pt x="16478" y="4334"/>
                    <a:pt x="16288" y="6143"/>
                  </a:cubicBezTo>
                  <a:lnTo>
                    <a:pt x="16288" y="6143"/>
                  </a:lnTo>
                  <a:lnTo>
                    <a:pt x="17336" y="6143"/>
                  </a:lnTo>
                  <a:cubicBezTo>
                    <a:pt x="17336" y="5096"/>
                    <a:pt x="17336" y="4238"/>
                    <a:pt x="16859" y="3286"/>
                  </a:cubicBezTo>
                  <a:cubicBezTo>
                    <a:pt x="15240" y="-334"/>
                    <a:pt x="11049" y="-48"/>
                    <a:pt x="7144" y="47"/>
                  </a:cubicBezTo>
                  <a:cubicBezTo>
                    <a:pt x="6572" y="143"/>
                    <a:pt x="6001" y="238"/>
                    <a:pt x="5525" y="333"/>
                  </a:cubicBezTo>
                  <a:cubicBezTo>
                    <a:pt x="4667" y="619"/>
                    <a:pt x="3810" y="1095"/>
                    <a:pt x="3143" y="1667"/>
                  </a:cubicBezTo>
                  <a:cubicBezTo>
                    <a:pt x="667" y="3953"/>
                    <a:pt x="857" y="7096"/>
                    <a:pt x="571" y="10620"/>
                  </a:cubicBezTo>
                  <a:cubicBezTo>
                    <a:pt x="381" y="12906"/>
                    <a:pt x="0" y="15287"/>
                    <a:pt x="0" y="17573"/>
                  </a:cubicBezTo>
                  <a:cubicBezTo>
                    <a:pt x="0" y="18812"/>
                    <a:pt x="191" y="19669"/>
                    <a:pt x="571" y="20621"/>
                  </a:cubicBezTo>
                  <a:cubicBezTo>
                    <a:pt x="2191" y="24146"/>
                    <a:pt x="6763" y="23955"/>
                    <a:pt x="10573" y="23574"/>
                  </a:cubicBezTo>
                  <a:cubicBezTo>
                    <a:pt x="11144" y="23574"/>
                    <a:pt x="11621" y="23384"/>
                    <a:pt x="12192" y="23193"/>
                  </a:cubicBezTo>
                  <a:cubicBezTo>
                    <a:pt x="18383" y="20812"/>
                    <a:pt x="17050" y="11954"/>
                    <a:pt x="17431" y="6048"/>
                  </a:cubicBezTo>
                  <a:lnTo>
                    <a:pt x="16288" y="61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80D87D2-30C9-448A-F550-4F1E25F57D94}"/>
                </a:ext>
              </a:extLst>
            </p:cNvPr>
            <p:cNvSpPr/>
            <p:nvPr/>
          </p:nvSpPr>
          <p:spPr>
            <a:xfrm>
              <a:off x="3347822" y="320706"/>
              <a:ext cx="16336" cy="22193"/>
            </a:xfrm>
            <a:custGeom>
              <a:avLst/>
              <a:gdLst>
                <a:gd name="connsiteX0" fmla="*/ 16313 w 16336"/>
                <a:gd name="connsiteY0" fmla="*/ 5429 h 22193"/>
                <a:gd name="connsiteX1" fmla="*/ 15265 w 16336"/>
                <a:gd name="connsiteY1" fmla="*/ 16764 h 22193"/>
                <a:gd name="connsiteX2" fmla="*/ 9359 w 16336"/>
                <a:gd name="connsiteY2" fmla="*/ 22193 h 22193"/>
                <a:gd name="connsiteX3" fmla="*/ 4978 w 16336"/>
                <a:gd name="connsiteY3" fmla="*/ 22193 h 22193"/>
                <a:gd name="connsiteX4" fmla="*/ 25 w 16336"/>
                <a:gd name="connsiteY4" fmla="*/ 16764 h 22193"/>
                <a:gd name="connsiteX5" fmla="*/ 1073 w 16336"/>
                <a:gd name="connsiteY5" fmla="*/ 5429 h 22193"/>
                <a:gd name="connsiteX6" fmla="*/ 6978 w 16336"/>
                <a:gd name="connsiteY6" fmla="*/ 0 h 22193"/>
                <a:gd name="connsiteX7" fmla="*/ 11360 w 16336"/>
                <a:gd name="connsiteY7" fmla="*/ 0 h 22193"/>
                <a:gd name="connsiteX8" fmla="*/ 16313 w 16336"/>
                <a:gd name="connsiteY8" fmla="*/ 5429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6" h="22193">
                  <a:moveTo>
                    <a:pt x="16313" y="5429"/>
                  </a:moveTo>
                  <a:lnTo>
                    <a:pt x="15265" y="16764"/>
                  </a:lnTo>
                  <a:cubicBezTo>
                    <a:pt x="14979" y="19717"/>
                    <a:pt x="12312" y="22193"/>
                    <a:pt x="9359" y="22193"/>
                  </a:cubicBezTo>
                  <a:lnTo>
                    <a:pt x="4978" y="22193"/>
                  </a:lnTo>
                  <a:cubicBezTo>
                    <a:pt x="1930" y="22193"/>
                    <a:pt x="-261" y="19717"/>
                    <a:pt x="25" y="16764"/>
                  </a:cubicBezTo>
                  <a:lnTo>
                    <a:pt x="1073" y="5429"/>
                  </a:lnTo>
                  <a:cubicBezTo>
                    <a:pt x="1358" y="2381"/>
                    <a:pt x="4025" y="0"/>
                    <a:pt x="6978" y="0"/>
                  </a:cubicBezTo>
                  <a:lnTo>
                    <a:pt x="11360" y="0"/>
                  </a:lnTo>
                  <a:cubicBezTo>
                    <a:pt x="14313" y="0"/>
                    <a:pt x="16598" y="2381"/>
                    <a:pt x="16313" y="54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ECA7F51B-FB2D-0738-E5B6-842FC3869ABC}"/>
                </a:ext>
              </a:extLst>
            </p:cNvPr>
            <p:cNvSpPr/>
            <p:nvPr/>
          </p:nvSpPr>
          <p:spPr>
            <a:xfrm>
              <a:off x="3346989" y="319846"/>
              <a:ext cx="17525" cy="23822"/>
            </a:xfrm>
            <a:custGeom>
              <a:avLst/>
              <a:gdLst>
                <a:gd name="connsiteX0" fmla="*/ 16573 w 17525"/>
                <a:gd name="connsiteY0" fmla="*/ 6194 h 23822"/>
                <a:gd name="connsiteX1" fmla="*/ 15907 w 17525"/>
                <a:gd name="connsiteY1" fmla="*/ 12481 h 23822"/>
                <a:gd name="connsiteX2" fmla="*/ 15526 w 17525"/>
                <a:gd name="connsiteY2" fmla="*/ 16481 h 23822"/>
                <a:gd name="connsiteX3" fmla="*/ 15526 w 17525"/>
                <a:gd name="connsiteY3" fmla="*/ 17053 h 23822"/>
                <a:gd name="connsiteX4" fmla="*/ 15430 w 17525"/>
                <a:gd name="connsiteY4" fmla="*/ 17624 h 23822"/>
                <a:gd name="connsiteX5" fmla="*/ 10192 w 17525"/>
                <a:gd name="connsiteY5" fmla="*/ 22292 h 23822"/>
                <a:gd name="connsiteX6" fmla="*/ 10287 w 17525"/>
                <a:gd name="connsiteY6" fmla="*/ 22292 h 23822"/>
                <a:gd name="connsiteX7" fmla="*/ 5905 w 17525"/>
                <a:gd name="connsiteY7" fmla="*/ 22292 h 23822"/>
                <a:gd name="connsiteX8" fmla="*/ 5905 w 17525"/>
                <a:gd name="connsiteY8" fmla="*/ 22292 h 23822"/>
                <a:gd name="connsiteX9" fmla="*/ 1714 w 17525"/>
                <a:gd name="connsiteY9" fmla="*/ 17720 h 23822"/>
                <a:gd name="connsiteX10" fmla="*/ 1809 w 17525"/>
                <a:gd name="connsiteY10" fmla="*/ 16577 h 23822"/>
                <a:gd name="connsiteX11" fmla="*/ 1905 w 17525"/>
                <a:gd name="connsiteY11" fmla="*/ 15434 h 23822"/>
                <a:gd name="connsiteX12" fmla="*/ 2381 w 17525"/>
                <a:gd name="connsiteY12" fmla="*/ 9719 h 23822"/>
                <a:gd name="connsiteX13" fmla="*/ 2572 w 17525"/>
                <a:gd name="connsiteY13" fmla="*/ 7433 h 23822"/>
                <a:gd name="connsiteX14" fmla="*/ 2667 w 17525"/>
                <a:gd name="connsiteY14" fmla="*/ 6861 h 23822"/>
                <a:gd name="connsiteX15" fmla="*/ 2667 w 17525"/>
                <a:gd name="connsiteY15" fmla="*/ 6385 h 23822"/>
                <a:gd name="connsiteX16" fmla="*/ 5334 w 17525"/>
                <a:gd name="connsiteY16" fmla="*/ 2194 h 23822"/>
                <a:gd name="connsiteX17" fmla="*/ 6763 w 17525"/>
                <a:gd name="connsiteY17" fmla="*/ 1622 h 23822"/>
                <a:gd name="connsiteX18" fmla="*/ 7525 w 17525"/>
                <a:gd name="connsiteY18" fmla="*/ 1527 h 23822"/>
                <a:gd name="connsiteX19" fmla="*/ 7810 w 17525"/>
                <a:gd name="connsiteY19" fmla="*/ 1527 h 23822"/>
                <a:gd name="connsiteX20" fmla="*/ 12192 w 17525"/>
                <a:gd name="connsiteY20" fmla="*/ 1432 h 23822"/>
                <a:gd name="connsiteX21" fmla="*/ 12382 w 17525"/>
                <a:gd name="connsiteY21" fmla="*/ 1527 h 23822"/>
                <a:gd name="connsiteX22" fmla="*/ 12859 w 17525"/>
                <a:gd name="connsiteY22" fmla="*/ 1527 h 23822"/>
                <a:gd name="connsiteX23" fmla="*/ 14192 w 17525"/>
                <a:gd name="connsiteY23" fmla="*/ 2003 h 23822"/>
                <a:gd name="connsiteX24" fmla="*/ 16573 w 17525"/>
                <a:gd name="connsiteY24" fmla="*/ 6194 h 23822"/>
                <a:gd name="connsiteX25" fmla="*/ 16573 w 17525"/>
                <a:gd name="connsiteY25" fmla="*/ 6194 h 23822"/>
                <a:gd name="connsiteX26" fmla="*/ 17526 w 17525"/>
                <a:gd name="connsiteY26" fmla="*/ 6194 h 23822"/>
                <a:gd name="connsiteX27" fmla="*/ 17050 w 17525"/>
                <a:gd name="connsiteY27" fmla="*/ 3242 h 23822"/>
                <a:gd name="connsiteX28" fmla="*/ 7334 w 17525"/>
                <a:gd name="connsiteY28" fmla="*/ 98 h 23822"/>
                <a:gd name="connsiteX29" fmla="*/ 5715 w 17525"/>
                <a:gd name="connsiteY29" fmla="*/ 384 h 23822"/>
                <a:gd name="connsiteX30" fmla="*/ 4572 w 17525"/>
                <a:gd name="connsiteY30" fmla="*/ 860 h 23822"/>
                <a:gd name="connsiteX31" fmla="*/ 3524 w 17525"/>
                <a:gd name="connsiteY31" fmla="*/ 1622 h 23822"/>
                <a:gd name="connsiteX32" fmla="*/ 667 w 17525"/>
                <a:gd name="connsiteY32" fmla="*/ 10576 h 23822"/>
                <a:gd name="connsiteX33" fmla="*/ 0 w 17525"/>
                <a:gd name="connsiteY33" fmla="*/ 17624 h 23822"/>
                <a:gd name="connsiteX34" fmla="*/ 667 w 17525"/>
                <a:gd name="connsiteY34" fmla="*/ 20672 h 23822"/>
                <a:gd name="connsiteX35" fmla="*/ 10668 w 17525"/>
                <a:gd name="connsiteY35" fmla="*/ 23625 h 23822"/>
                <a:gd name="connsiteX36" fmla="*/ 12287 w 17525"/>
                <a:gd name="connsiteY36" fmla="*/ 23244 h 23822"/>
                <a:gd name="connsiteX37" fmla="*/ 17526 w 17525"/>
                <a:gd name="connsiteY37" fmla="*/ 6099 h 23822"/>
                <a:gd name="connsiteX38" fmla="*/ 16573 w 17525"/>
                <a:gd name="connsiteY38" fmla="*/ 6194 h 2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7525" h="23822">
                  <a:moveTo>
                    <a:pt x="16573" y="6194"/>
                  </a:moveTo>
                  <a:cubicBezTo>
                    <a:pt x="16288" y="8290"/>
                    <a:pt x="16097" y="10385"/>
                    <a:pt x="15907" y="12481"/>
                  </a:cubicBezTo>
                  <a:cubicBezTo>
                    <a:pt x="15716" y="13814"/>
                    <a:pt x="15621" y="15148"/>
                    <a:pt x="15526" y="16481"/>
                  </a:cubicBezTo>
                  <a:cubicBezTo>
                    <a:pt x="15526" y="16672"/>
                    <a:pt x="15526" y="16862"/>
                    <a:pt x="15526" y="17053"/>
                  </a:cubicBezTo>
                  <a:cubicBezTo>
                    <a:pt x="15430" y="18005"/>
                    <a:pt x="15430" y="17815"/>
                    <a:pt x="15430" y="17624"/>
                  </a:cubicBezTo>
                  <a:cubicBezTo>
                    <a:pt x="15145" y="20196"/>
                    <a:pt x="12859" y="22292"/>
                    <a:pt x="10192" y="22292"/>
                  </a:cubicBezTo>
                  <a:cubicBezTo>
                    <a:pt x="10287" y="22292"/>
                    <a:pt x="10287" y="22292"/>
                    <a:pt x="10287" y="22292"/>
                  </a:cubicBezTo>
                  <a:cubicBezTo>
                    <a:pt x="8763" y="22292"/>
                    <a:pt x="7334" y="22292"/>
                    <a:pt x="5905" y="22292"/>
                  </a:cubicBezTo>
                  <a:cubicBezTo>
                    <a:pt x="5905" y="22292"/>
                    <a:pt x="5905" y="22292"/>
                    <a:pt x="5905" y="22292"/>
                  </a:cubicBezTo>
                  <a:cubicBezTo>
                    <a:pt x="3238" y="22292"/>
                    <a:pt x="1714" y="20196"/>
                    <a:pt x="1714" y="17720"/>
                  </a:cubicBezTo>
                  <a:cubicBezTo>
                    <a:pt x="1714" y="18101"/>
                    <a:pt x="1809" y="16958"/>
                    <a:pt x="1809" y="16577"/>
                  </a:cubicBezTo>
                  <a:cubicBezTo>
                    <a:pt x="1809" y="16196"/>
                    <a:pt x="1809" y="15815"/>
                    <a:pt x="1905" y="15434"/>
                  </a:cubicBezTo>
                  <a:cubicBezTo>
                    <a:pt x="2095" y="13529"/>
                    <a:pt x="2191" y="11624"/>
                    <a:pt x="2381" y="9719"/>
                  </a:cubicBezTo>
                  <a:cubicBezTo>
                    <a:pt x="2476" y="8957"/>
                    <a:pt x="2572" y="8195"/>
                    <a:pt x="2572" y="7433"/>
                  </a:cubicBezTo>
                  <a:cubicBezTo>
                    <a:pt x="2572" y="7242"/>
                    <a:pt x="2667" y="7052"/>
                    <a:pt x="2667" y="6861"/>
                  </a:cubicBezTo>
                  <a:cubicBezTo>
                    <a:pt x="2762" y="5909"/>
                    <a:pt x="2762" y="6194"/>
                    <a:pt x="2667" y="6385"/>
                  </a:cubicBezTo>
                  <a:cubicBezTo>
                    <a:pt x="3048" y="4670"/>
                    <a:pt x="3715" y="3051"/>
                    <a:pt x="5334" y="2194"/>
                  </a:cubicBezTo>
                  <a:cubicBezTo>
                    <a:pt x="5810" y="1908"/>
                    <a:pt x="6286" y="1813"/>
                    <a:pt x="6763" y="1622"/>
                  </a:cubicBezTo>
                  <a:cubicBezTo>
                    <a:pt x="7048" y="1527"/>
                    <a:pt x="7239" y="1527"/>
                    <a:pt x="7525" y="1527"/>
                  </a:cubicBezTo>
                  <a:cubicBezTo>
                    <a:pt x="7525" y="1527"/>
                    <a:pt x="7906" y="1527"/>
                    <a:pt x="7810" y="1527"/>
                  </a:cubicBezTo>
                  <a:cubicBezTo>
                    <a:pt x="9334" y="1527"/>
                    <a:pt x="10763" y="1527"/>
                    <a:pt x="12192" y="1432"/>
                  </a:cubicBezTo>
                  <a:cubicBezTo>
                    <a:pt x="12097" y="1432"/>
                    <a:pt x="12382" y="1527"/>
                    <a:pt x="12382" y="1527"/>
                  </a:cubicBezTo>
                  <a:cubicBezTo>
                    <a:pt x="12573" y="1527"/>
                    <a:pt x="12763" y="1527"/>
                    <a:pt x="12859" y="1527"/>
                  </a:cubicBezTo>
                  <a:cubicBezTo>
                    <a:pt x="13430" y="1622"/>
                    <a:pt x="13811" y="1718"/>
                    <a:pt x="14192" y="2003"/>
                  </a:cubicBezTo>
                  <a:cubicBezTo>
                    <a:pt x="15811" y="2765"/>
                    <a:pt x="16764" y="4385"/>
                    <a:pt x="16573" y="6194"/>
                  </a:cubicBezTo>
                  <a:lnTo>
                    <a:pt x="16573" y="6194"/>
                  </a:lnTo>
                  <a:lnTo>
                    <a:pt x="17526" y="6194"/>
                  </a:lnTo>
                  <a:cubicBezTo>
                    <a:pt x="17526" y="5147"/>
                    <a:pt x="17526" y="4289"/>
                    <a:pt x="17050" y="3242"/>
                  </a:cubicBezTo>
                  <a:cubicBezTo>
                    <a:pt x="15335" y="-378"/>
                    <a:pt x="11334" y="-92"/>
                    <a:pt x="7334" y="98"/>
                  </a:cubicBezTo>
                  <a:cubicBezTo>
                    <a:pt x="6763" y="194"/>
                    <a:pt x="6286" y="289"/>
                    <a:pt x="5715" y="384"/>
                  </a:cubicBezTo>
                  <a:cubicBezTo>
                    <a:pt x="5334" y="575"/>
                    <a:pt x="4953" y="765"/>
                    <a:pt x="4572" y="860"/>
                  </a:cubicBezTo>
                  <a:cubicBezTo>
                    <a:pt x="4191" y="1051"/>
                    <a:pt x="3810" y="1337"/>
                    <a:pt x="3524" y="1622"/>
                  </a:cubicBezTo>
                  <a:cubicBezTo>
                    <a:pt x="762" y="3527"/>
                    <a:pt x="1048" y="7337"/>
                    <a:pt x="667" y="10576"/>
                  </a:cubicBezTo>
                  <a:cubicBezTo>
                    <a:pt x="476" y="12862"/>
                    <a:pt x="0" y="15243"/>
                    <a:pt x="0" y="17624"/>
                  </a:cubicBezTo>
                  <a:cubicBezTo>
                    <a:pt x="0" y="18863"/>
                    <a:pt x="190" y="19720"/>
                    <a:pt x="667" y="20672"/>
                  </a:cubicBezTo>
                  <a:cubicBezTo>
                    <a:pt x="2381" y="24197"/>
                    <a:pt x="6763" y="24006"/>
                    <a:pt x="10668" y="23625"/>
                  </a:cubicBezTo>
                  <a:cubicBezTo>
                    <a:pt x="11239" y="23625"/>
                    <a:pt x="11811" y="23435"/>
                    <a:pt x="12287" y="23244"/>
                  </a:cubicBezTo>
                  <a:cubicBezTo>
                    <a:pt x="18478" y="20863"/>
                    <a:pt x="17145" y="12005"/>
                    <a:pt x="17526" y="6099"/>
                  </a:cubicBezTo>
                  <a:lnTo>
                    <a:pt x="16573" y="619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FE7CF83-DF86-DC52-1626-01F27D53DF76}"/>
                </a:ext>
              </a:extLst>
            </p:cNvPr>
            <p:cNvSpPr/>
            <p:nvPr/>
          </p:nvSpPr>
          <p:spPr>
            <a:xfrm>
              <a:off x="3318865" y="321563"/>
              <a:ext cx="16242" cy="22193"/>
            </a:xfrm>
            <a:custGeom>
              <a:avLst/>
              <a:gdLst>
                <a:gd name="connsiteX0" fmla="*/ 16218 w 16242"/>
                <a:gd name="connsiteY0" fmla="*/ 5429 h 22193"/>
                <a:gd name="connsiteX1" fmla="*/ 15265 w 16242"/>
                <a:gd name="connsiteY1" fmla="*/ 16859 h 22193"/>
                <a:gd name="connsiteX2" fmla="*/ 9360 w 16242"/>
                <a:gd name="connsiteY2" fmla="*/ 22193 h 22193"/>
                <a:gd name="connsiteX3" fmla="*/ 4978 w 16242"/>
                <a:gd name="connsiteY3" fmla="*/ 22193 h 22193"/>
                <a:gd name="connsiteX4" fmla="*/ 25 w 16242"/>
                <a:gd name="connsiteY4" fmla="*/ 16859 h 22193"/>
                <a:gd name="connsiteX5" fmla="*/ 1073 w 16242"/>
                <a:gd name="connsiteY5" fmla="*/ 5429 h 22193"/>
                <a:gd name="connsiteX6" fmla="*/ 6978 w 16242"/>
                <a:gd name="connsiteY6" fmla="*/ 0 h 22193"/>
                <a:gd name="connsiteX7" fmla="*/ 11360 w 16242"/>
                <a:gd name="connsiteY7" fmla="*/ 0 h 22193"/>
                <a:gd name="connsiteX8" fmla="*/ 16218 w 16242"/>
                <a:gd name="connsiteY8" fmla="*/ 5429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42" h="22193">
                  <a:moveTo>
                    <a:pt x="16218" y="5429"/>
                  </a:moveTo>
                  <a:lnTo>
                    <a:pt x="15265" y="16859"/>
                  </a:lnTo>
                  <a:cubicBezTo>
                    <a:pt x="14979" y="19812"/>
                    <a:pt x="12312" y="22193"/>
                    <a:pt x="9360" y="22193"/>
                  </a:cubicBezTo>
                  <a:lnTo>
                    <a:pt x="4978" y="22193"/>
                  </a:lnTo>
                  <a:cubicBezTo>
                    <a:pt x="1930" y="22193"/>
                    <a:pt x="-261" y="19812"/>
                    <a:pt x="25" y="16859"/>
                  </a:cubicBezTo>
                  <a:lnTo>
                    <a:pt x="1073" y="5429"/>
                  </a:lnTo>
                  <a:cubicBezTo>
                    <a:pt x="1358" y="2477"/>
                    <a:pt x="3930" y="0"/>
                    <a:pt x="6978" y="0"/>
                  </a:cubicBezTo>
                  <a:lnTo>
                    <a:pt x="11360" y="0"/>
                  </a:lnTo>
                  <a:cubicBezTo>
                    <a:pt x="14313" y="0"/>
                    <a:pt x="16503" y="2477"/>
                    <a:pt x="16218" y="54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3DA5128-C9A7-9797-8092-C32095307B7F}"/>
                </a:ext>
              </a:extLst>
            </p:cNvPr>
            <p:cNvSpPr/>
            <p:nvPr/>
          </p:nvSpPr>
          <p:spPr>
            <a:xfrm>
              <a:off x="3318319" y="320849"/>
              <a:ext cx="17430" cy="23904"/>
            </a:xfrm>
            <a:custGeom>
              <a:avLst/>
              <a:gdLst>
                <a:gd name="connsiteX0" fmla="*/ 16288 w 17430"/>
                <a:gd name="connsiteY0" fmla="*/ 6143 h 23904"/>
                <a:gd name="connsiteX1" fmla="*/ 15621 w 17430"/>
                <a:gd name="connsiteY1" fmla="*/ 12430 h 23904"/>
                <a:gd name="connsiteX2" fmla="*/ 15240 w 17430"/>
                <a:gd name="connsiteY2" fmla="*/ 16335 h 23904"/>
                <a:gd name="connsiteX3" fmla="*/ 15240 w 17430"/>
                <a:gd name="connsiteY3" fmla="*/ 16907 h 23904"/>
                <a:gd name="connsiteX4" fmla="*/ 15145 w 17430"/>
                <a:gd name="connsiteY4" fmla="*/ 17383 h 23904"/>
                <a:gd name="connsiteX5" fmla="*/ 9906 w 17430"/>
                <a:gd name="connsiteY5" fmla="*/ 22145 h 23904"/>
                <a:gd name="connsiteX6" fmla="*/ 10001 w 17430"/>
                <a:gd name="connsiteY6" fmla="*/ 22145 h 23904"/>
                <a:gd name="connsiteX7" fmla="*/ 5620 w 17430"/>
                <a:gd name="connsiteY7" fmla="*/ 22050 h 23904"/>
                <a:gd name="connsiteX8" fmla="*/ 5620 w 17430"/>
                <a:gd name="connsiteY8" fmla="*/ 22050 h 23904"/>
                <a:gd name="connsiteX9" fmla="*/ 1524 w 17430"/>
                <a:gd name="connsiteY9" fmla="*/ 17478 h 23904"/>
                <a:gd name="connsiteX10" fmla="*/ 1619 w 17430"/>
                <a:gd name="connsiteY10" fmla="*/ 16430 h 23904"/>
                <a:gd name="connsiteX11" fmla="*/ 1714 w 17430"/>
                <a:gd name="connsiteY11" fmla="*/ 15287 h 23904"/>
                <a:gd name="connsiteX12" fmla="*/ 2191 w 17430"/>
                <a:gd name="connsiteY12" fmla="*/ 9572 h 23904"/>
                <a:gd name="connsiteX13" fmla="*/ 2381 w 17430"/>
                <a:gd name="connsiteY13" fmla="*/ 7286 h 23904"/>
                <a:gd name="connsiteX14" fmla="*/ 2381 w 17430"/>
                <a:gd name="connsiteY14" fmla="*/ 6715 h 23904"/>
                <a:gd name="connsiteX15" fmla="*/ 2477 w 17430"/>
                <a:gd name="connsiteY15" fmla="*/ 6239 h 23904"/>
                <a:gd name="connsiteX16" fmla="*/ 5144 w 17430"/>
                <a:gd name="connsiteY16" fmla="*/ 2048 h 23904"/>
                <a:gd name="connsiteX17" fmla="*/ 6572 w 17430"/>
                <a:gd name="connsiteY17" fmla="*/ 1476 h 23904"/>
                <a:gd name="connsiteX18" fmla="*/ 7239 w 17430"/>
                <a:gd name="connsiteY18" fmla="*/ 1381 h 23904"/>
                <a:gd name="connsiteX19" fmla="*/ 7620 w 17430"/>
                <a:gd name="connsiteY19" fmla="*/ 1381 h 23904"/>
                <a:gd name="connsiteX20" fmla="*/ 12002 w 17430"/>
                <a:gd name="connsiteY20" fmla="*/ 1286 h 23904"/>
                <a:gd name="connsiteX21" fmla="*/ 12192 w 17430"/>
                <a:gd name="connsiteY21" fmla="*/ 1286 h 23904"/>
                <a:gd name="connsiteX22" fmla="*/ 12668 w 17430"/>
                <a:gd name="connsiteY22" fmla="*/ 1381 h 23904"/>
                <a:gd name="connsiteX23" fmla="*/ 14002 w 17430"/>
                <a:gd name="connsiteY23" fmla="*/ 1762 h 23904"/>
                <a:gd name="connsiteX24" fmla="*/ 16288 w 17430"/>
                <a:gd name="connsiteY24" fmla="*/ 6143 h 23904"/>
                <a:gd name="connsiteX25" fmla="*/ 16288 w 17430"/>
                <a:gd name="connsiteY25" fmla="*/ 6143 h 23904"/>
                <a:gd name="connsiteX26" fmla="*/ 17336 w 17430"/>
                <a:gd name="connsiteY26" fmla="*/ 6239 h 23904"/>
                <a:gd name="connsiteX27" fmla="*/ 16859 w 17430"/>
                <a:gd name="connsiteY27" fmla="*/ 3286 h 23904"/>
                <a:gd name="connsiteX28" fmla="*/ 7144 w 17430"/>
                <a:gd name="connsiteY28" fmla="*/ 47 h 23904"/>
                <a:gd name="connsiteX29" fmla="*/ 5524 w 17430"/>
                <a:gd name="connsiteY29" fmla="*/ 428 h 23904"/>
                <a:gd name="connsiteX30" fmla="*/ 3143 w 17430"/>
                <a:gd name="connsiteY30" fmla="*/ 1762 h 23904"/>
                <a:gd name="connsiteX31" fmla="*/ 571 w 17430"/>
                <a:gd name="connsiteY31" fmla="*/ 10620 h 23904"/>
                <a:gd name="connsiteX32" fmla="*/ 0 w 17430"/>
                <a:gd name="connsiteY32" fmla="*/ 17669 h 23904"/>
                <a:gd name="connsiteX33" fmla="*/ 571 w 17430"/>
                <a:gd name="connsiteY33" fmla="*/ 20717 h 23904"/>
                <a:gd name="connsiteX34" fmla="*/ 10573 w 17430"/>
                <a:gd name="connsiteY34" fmla="*/ 23765 h 23904"/>
                <a:gd name="connsiteX35" fmla="*/ 12192 w 17430"/>
                <a:gd name="connsiteY35" fmla="*/ 23384 h 23904"/>
                <a:gd name="connsiteX36" fmla="*/ 17431 w 17430"/>
                <a:gd name="connsiteY36" fmla="*/ 6239 h 23904"/>
                <a:gd name="connsiteX37" fmla="*/ 16288 w 17430"/>
                <a:gd name="connsiteY37" fmla="*/ 6143 h 23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430" h="23904">
                  <a:moveTo>
                    <a:pt x="16288" y="6143"/>
                  </a:moveTo>
                  <a:cubicBezTo>
                    <a:pt x="16097" y="8239"/>
                    <a:pt x="15907" y="10334"/>
                    <a:pt x="15621" y="12430"/>
                  </a:cubicBezTo>
                  <a:cubicBezTo>
                    <a:pt x="15430" y="13763"/>
                    <a:pt x="15335" y="15097"/>
                    <a:pt x="15240" y="16335"/>
                  </a:cubicBezTo>
                  <a:cubicBezTo>
                    <a:pt x="15240" y="16526"/>
                    <a:pt x="15240" y="16716"/>
                    <a:pt x="15240" y="16907"/>
                  </a:cubicBezTo>
                  <a:cubicBezTo>
                    <a:pt x="15145" y="17764"/>
                    <a:pt x="15145" y="17669"/>
                    <a:pt x="15145" y="17383"/>
                  </a:cubicBezTo>
                  <a:cubicBezTo>
                    <a:pt x="15145" y="19955"/>
                    <a:pt x="12382" y="22145"/>
                    <a:pt x="9906" y="22145"/>
                  </a:cubicBezTo>
                  <a:lnTo>
                    <a:pt x="10001" y="22145"/>
                  </a:lnTo>
                  <a:cubicBezTo>
                    <a:pt x="8477" y="22145"/>
                    <a:pt x="7048" y="22145"/>
                    <a:pt x="5620" y="22050"/>
                  </a:cubicBezTo>
                  <a:lnTo>
                    <a:pt x="5620" y="22050"/>
                  </a:lnTo>
                  <a:cubicBezTo>
                    <a:pt x="3048" y="22050"/>
                    <a:pt x="1524" y="20050"/>
                    <a:pt x="1524" y="17478"/>
                  </a:cubicBezTo>
                  <a:cubicBezTo>
                    <a:pt x="1524" y="17859"/>
                    <a:pt x="1619" y="16811"/>
                    <a:pt x="1619" y="16430"/>
                  </a:cubicBezTo>
                  <a:cubicBezTo>
                    <a:pt x="1619" y="16049"/>
                    <a:pt x="1619" y="15668"/>
                    <a:pt x="1714" y="15287"/>
                  </a:cubicBezTo>
                  <a:cubicBezTo>
                    <a:pt x="1905" y="13382"/>
                    <a:pt x="2000" y="11477"/>
                    <a:pt x="2191" y="9572"/>
                  </a:cubicBezTo>
                  <a:cubicBezTo>
                    <a:pt x="2286" y="8810"/>
                    <a:pt x="2286" y="8048"/>
                    <a:pt x="2381" y="7286"/>
                  </a:cubicBezTo>
                  <a:cubicBezTo>
                    <a:pt x="2381" y="7096"/>
                    <a:pt x="2381" y="6905"/>
                    <a:pt x="2381" y="6715"/>
                  </a:cubicBezTo>
                  <a:cubicBezTo>
                    <a:pt x="2477" y="5762"/>
                    <a:pt x="2477" y="5953"/>
                    <a:pt x="2477" y="6239"/>
                  </a:cubicBezTo>
                  <a:cubicBezTo>
                    <a:pt x="2857" y="4524"/>
                    <a:pt x="3524" y="3000"/>
                    <a:pt x="5144" y="2048"/>
                  </a:cubicBezTo>
                  <a:cubicBezTo>
                    <a:pt x="5620" y="1762"/>
                    <a:pt x="6096" y="1571"/>
                    <a:pt x="6572" y="1476"/>
                  </a:cubicBezTo>
                  <a:cubicBezTo>
                    <a:pt x="6763" y="1381"/>
                    <a:pt x="7048" y="1381"/>
                    <a:pt x="7239" y="1381"/>
                  </a:cubicBezTo>
                  <a:cubicBezTo>
                    <a:pt x="7334" y="1381"/>
                    <a:pt x="7620" y="1381"/>
                    <a:pt x="7620" y="1381"/>
                  </a:cubicBezTo>
                  <a:cubicBezTo>
                    <a:pt x="9049" y="1381"/>
                    <a:pt x="10573" y="1286"/>
                    <a:pt x="12002" y="1286"/>
                  </a:cubicBezTo>
                  <a:cubicBezTo>
                    <a:pt x="12002" y="1286"/>
                    <a:pt x="12097" y="1286"/>
                    <a:pt x="12192" y="1286"/>
                  </a:cubicBezTo>
                  <a:cubicBezTo>
                    <a:pt x="12382" y="1286"/>
                    <a:pt x="12573" y="1286"/>
                    <a:pt x="12668" y="1381"/>
                  </a:cubicBezTo>
                  <a:cubicBezTo>
                    <a:pt x="13145" y="1381"/>
                    <a:pt x="13621" y="1571"/>
                    <a:pt x="14002" y="1762"/>
                  </a:cubicBezTo>
                  <a:cubicBezTo>
                    <a:pt x="15526" y="2714"/>
                    <a:pt x="16478" y="4334"/>
                    <a:pt x="16288" y="6143"/>
                  </a:cubicBezTo>
                  <a:lnTo>
                    <a:pt x="16288" y="6143"/>
                  </a:lnTo>
                  <a:lnTo>
                    <a:pt x="17336" y="6239"/>
                  </a:lnTo>
                  <a:cubicBezTo>
                    <a:pt x="17336" y="5096"/>
                    <a:pt x="17336" y="4238"/>
                    <a:pt x="16859" y="3286"/>
                  </a:cubicBezTo>
                  <a:cubicBezTo>
                    <a:pt x="15240" y="-334"/>
                    <a:pt x="11049" y="-48"/>
                    <a:pt x="7144" y="47"/>
                  </a:cubicBezTo>
                  <a:cubicBezTo>
                    <a:pt x="6572" y="47"/>
                    <a:pt x="6001" y="238"/>
                    <a:pt x="5524" y="428"/>
                  </a:cubicBezTo>
                  <a:cubicBezTo>
                    <a:pt x="4667" y="714"/>
                    <a:pt x="3810" y="1190"/>
                    <a:pt x="3143" y="1762"/>
                  </a:cubicBezTo>
                  <a:cubicBezTo>
                    <a:pt x="667" y="3953"/>
                    <a:pt x="857" y="7191"/>
                    <a:pt x="571" y="10620"/>
                  </a:cubicBezTo>
                  <a:cubicBezTo>
                    <a:pt x="381" y="12906"/>
                    <a:pt x="0" y="15287"/>
                    <a:pt x="0" y="17669"/>
                  </a:cubicBezTo>
                  <a:cubicBezTo>
                    <a:pt x="0" y="18812"/>
                    <a:pt x="190" y="19764"/>
                    <a:pt x="571" y="20717"/>
                  </a:cubicBezTo>
                  <a:cubicBezTo>
                    <a:pt x="2191" y="24241"/>
                    <a:pt x="6763" y="24050"/>
                    <a:pt x="10573" y="23765"/>
                  </a:cubicBezTo>
                  <a:cubicBezTo>
                    <a:pt x="11144" y="23669"/>
                    <a:pt x="11621" y="23574"/>
                    <a:pt x="12192" y="23384"/>
                  </a:cubicBezTo>
                  <a:cubicBezTo>
                    <a:pt x="18383" y="21002"/>
                    <a:pt x="16954" y="12144"/>
                    <a:pt x="17431" y="6239"/>
                  </a:cubicBezTo>
                  <a:lnTo>
                    <a:pt x="16288" y="614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CD5F658C-9918-5FE0-F4E1-EF23F2379A83}"/>
                </a:ext>
              </a:extLst>
            </p:cNvPr>
            <p:cNvSpPr/>
            <p:nvPr/>
          </p:nvSpPr>
          <p:spPr>
            <a:xfrm>
              <a:off x="3289433" y="323468"/>
              <a:ext cx="16336" cy="22193"/>
            </a:xfrm>
            <a:custGeom>
              <a:avLst/>
              <a:gdLst>
                <a:gd name="connsiteX0" fmla="*/ 16313 w 16336"/>
                <a:gd name="connsiteY0" fmla="*/ 5429 h 22193"/>
                <a:gd name="connsiteX1" fmla="*/ 15265 w 16336"/>
                <a:gd name="connsiteY1" fmla="*/ 16859 h 22193"/>
                <a:gd name="connsiteX2" fmla="*/ 9359 w 16336"/>
                <a:gd name="connsiteY2" fmla="*/ 22193 h 22193"/>
                <a:gd name="connsiteX3" fmla="*/ 4978 w 16336"/>
                <a:gd name="connsiteY3" fmla="*/ 22193 h 22193"/>
                <a:gd name="connsiteX4" fmla="*/ 25 w 16336"/>
                <a:gd name="connsiteY4" fmla="*/ 16859 h 22193"/>
                <a:gd name="connsiteX5" fmla="*/ 1073 w 16336"/>
                <a:gd name="connsiteY5" fmla="*/ 5429 h 22193"/>
                <a:gd name="connsiteX6" fmla="*/ 6978 w 16336"/>
                <a:gd name="connsiteY6" fmla="*/ 0 h 22193"/>
                <a:gd name="connsiteX7" fmla="*/ 11360 w 16336"/>
                <a:gd name="connsiteY7" fmla="*/ 0 h 22193"/>
                <a:gd name="connsiteX8" fmla="*/ 16313 w 16336"/>
                <a:gd name="connsiteY8" fmla="*/ 5429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6" h="22193">
                  <a:moveTo>
                    <a:pt x="16313" y="5429"/>
                  </a:moveTo>
                  <a:lnTo>
                    <a:pt x="15265" y="16859"/>
                  </a:lnTo>
                  <a:cubicBezTo>
                    <a:pt x="14979" y="19812"/>
                    <a:pt x="12312" y="22193"/>
                    <a:pt x="9359" y="22193"/>
                  </a:cubicBezTo>
                  <a:lnTo>
                    <a:pt x="4978" y="22193"/>
                  </a:lnTo>
                  <a:cubicBezTo>
                    <a:pt x="1930" y="22193"/>
                    <a:pt x="-261" y="19812"/>
                    <a:pt x="25" y="16859"/>
                  </a:cubicBezTo>
                  <a:lnTo>
                    <a:pt x="1073" y="5429"/>
                  </a:lnTo>
                  <a:cubicBezTo>
                    <a:pt x="1358" y="2477"/>
                    <a:pt x="4025" y="0"/>
                    <a:pt x="6978" y="0"/>
                  </a:cubicBezTo>
                  <a:lnTo>
                    <a:pt x="11360" y="0"/>
                  </a:lnTo>
                  <a:cubicBezTo>
                    <a:pt x="14313" y="0"/>
                    <a:pt x="16598" y="2477"/>
                    <a:pt x="16313" y="54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2CCEF718-69E3-6D12-E70B-2D69777BA417}"/>
                </a:ext>
              </a:extLst>
            </p:cNvPr>
            <p:cNvSpPr/>
            <p:nvPr/>
          </p:nvSpPr>
          <p:spPr>
            <a:xfrm>
              <a:off x="3288696" y="322759"/>
              <a:ext cx="17525" cy="23995"/>
            </a:xfrm>
            <a:custGeom>
              <a:avLst/>
              <a:gdLst>
                <a:gd name="connsiteX0" fmla="*/ 16478 w 17525"/>
                <a:gd name="connsiteY0" fmla="*/ 6139 h 23995"/>
                <a:gd name="connsiteX1" fmla="*/ 15812 w 17525"/>
                <a:gd name="connsiteY1" fmla="*/ 12426 h 23995"/>
                <a:gd name="connsiteX2" fmla="*/ 15431 w 17525"/>
                <a:gd name="connsiteY2" fmla="*/ 16331 h 23995"/>
                <a:gd name="connsiteX3" fmla="*/ 15431 w 17525"/>
                <a:gd name="connsiteY3" fmla="*/ 16998 h 23995"/>
                <a:gd name="connsiteX4" fmla="*/ 15335 w 17525"/>
                <a:gd name="connsiteY4" fmla="*/ 17474 h 23995"/>
                <a:gd name="connsiteX5" fmla="*/ 10096 w 17525"/>
                <a:gd name="connsiteY5" fmla="*/ 22236 h 23995"/>
                <a:gd name="connsiteX6" fmla="*/ 10096 w 17525"/>
                <a:gd name="connsiteY6" fmla="*/ 22236 h 23995"/>
                <a:gd name="connsiteX7" fmla="*/ 5715 w 17525"/>
                <a:gd name="connsiteY7" fmla="*/ 22236 h 23995"/>
                <a:gd name="connsiteX8" fmla="*/ 5810 w 17525"/>
                <a:gd name="connsiteY8" fmla="*/ 22236 h 23995"/>
                <a:gd name="connsiteX9" fmla="*/ 1619 w 17525"/>
                <a:gd name="connsiteY9" fmla="*/ 17664 h 23995"/>
                <a:gd name="connsiteX10" fmla="*/ 1715 w 17525"/>
                <a:gd name="connsiteY10" fmla="*/ 16617 h 23995"/>
                <a:gd name="connsiteX11" fmla="*/ 1810 w 17525"/>
                <a:gd name="connsiteY11" fmla="*/ 15474 h 23995"/>
                <a:gd name="connsiteX12" fmla="*/ 2286 w 17525"/>
                <a:gd name="connsiteY12" fmla="*/ 9759 h 23995"/>
                <a:gd name="connsiteX13" fmla="*/ 2477 w 17525"/>
                <a:gd name="connsiteY13" fmla="*/ 7473 h 23995"/>
                <a:gd name="connsiteX14" fmla="*/ 2572 w 17525"/>
                <a:gd name="connsiteY14" fmla="*/ 6901 h 23995"/>
                <a:gd name="connsiteX15" fmla="*/ 2572 w 17525"/>
                <a:gd name="connsiteY15" fmla="*/ 6425 h 23995"/>
                <a:gd name="connsiteX16" fmla="*/ 5239 w 17525"/>
                <a:gd name="connsiteY16" fmla="*/ 2234 h 23995"/>
                <a:gd name="connsiteX17" fmla="*/ 6668 w 17525"/>
                <a:gd name="connsiteY17" fmla="*/ 1662 h 23995"/>
                <a:gd name="connsiteX18" fmla="*/ 7429 w 17525"/>
                <a:gd name="connsiteY18" fmla="*/ 1567 h 23995"/>
                <a:gd name="connsiteX19" fmla="*/ 7715 w 17525"/>
                <a:gd name="connsiteY19" fmla="*/ 1567 h 23995"/>
                <a:gd name="connsiteX20" fmla="*/ 12097 w 17525"/>
                <a:gd name="connsiteY20" fmla="*/ 1472 h 23995"/>
                <a:gd name="connsiteX21" fmla="*/ 12287 w 17525"/>
                <a:gd name="connsiteY21" fmla="*/ 1472 h 23995"/>
                <a:gd name="connsiteX22" fmla="*/ 12763 w 17525"/>
                <a:gd name="connsiteY22" fmla="*/ 1567 h 23995"/>
                <a:gd name="connsiteX23" fmla="*/ 14192 w 17525"/>
                <a:gd name="connsiteY23" fmla="*/ 1948 h 23995"/>
                <a:gd name="connsiteX24" fmla="*/ 16478 w 17525"/>
                <a:gd name="connsiteY24" fmla="*/ 6139 h 23995"/>
                <a:gd name="connsiteX25" fmla="*/ 16478 w 17525"/>
                <a:gd name="connsiteY25" fmla="*/ 6139 h 23995"/>
                <a:gd name="connsiteX26" fmla="*/ 17431 w 17525"/>
                <a:gd name="connsiteY26" fmla="*/ 6234 h 23995"/>
                <a:gd name="connsiteX27" fmla="*/ 16954 w 17525"/>
                <a:gd name="connsiteY27" fmla="*/ 3282 h 23995"/>
                <a:gd name="connsiteX28" fmla="*/ 7239 w 17525"/>
                <a:gd name="connsiteY28" fmla="*/ 138 h 23995"/>
                <a:gd name="connsiteX29" fmla="*/ 5620 w 17525"/>
                <a:gd name="connsiteY29" fmla="*/ 424 h 23995"/>
                <a:gd name="connsiteX30" fmla="*/ 4477 w 17525"/>
                <a:gd name="connsiteY30" fmla="*/ 900 h 23995"/>
                <a:gd name="connsiteX31" fmla="*/ 3429 w 17525"/>
                <a:gd name="connsiteY31" fmla="*/ 1662 h 23995"/>
                <a:gd name="connsiteX32" fmla="*/ 667 w 17525"/>
                <a:gd name="connsiteY32" fmla="*/ 10711 h 23995"/>
                <a:gd name="connsiteX33" fmla="*/ 0 w 17525"/>
                <a:gd name="connsiteY33" fmla="*/ 17760 h 23995"/>
                <a:gd name="connsiteX34" fmla="*/ 667 w 17525"/>
                <a:gd name="connsiteY34" fmla="*/ 20808 h 23995"/>
                <a:gd name="connsiteX35" fmla="*/ 10668 w 17525"/>
                <a:gd name="connsiteY35" fmla="*/ 23856 h 23995"/>
                <a:gd name="connsiteX36" fmla="*/ 12287 w 17525"/>
                <a:gd name="connsiteY36" fmla="*/ 23475 h 23995"/>
                <a:gd name="connsiteX37" fmla="*/ 17526 w 17525"/>
                <a:gd name="connsiteY37" fmla="*/ 6330 h 23995"/>
                <a:gd name="connsiteX38" fmla="*/ 16478 w 17525"/>
                <a:gd name="connsiteY38" fmla="*/ 6139 h 23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7525" h="23995">
                  <a:moveTo>
                    <a:pt x="16478" y="6139"/>
                  </a:moveTo>
                  <a:cubicBezTo>
                    <a:pt x="16193" y="8235"/>
                    <a:pt x="16002" y="10330"/>
                    <a:pt x="15812" y="12426"/>
                  </a:cubicBezTo>
                  <a:cubicBezTo>
                    <a:pt x="15621" y="13759"/>
                    <a:pt x="15526" y="15093"/>
                    <a:pt x="15431" y="16331"/>
                  </a:cubicBezTo>
                  <a:cubicBezTo>
                    <a:pt x="15431" y="16521"/>
                    <a:pt x="15431" y="16712"/>
                    <a:pt x="15431" y="16998"/>
                  </a:cubicBezTo>
                  <a:cubicBezTo>
                    <a:pt x="15335" y="17855"/>
                    <a:pt x="15335" y="17760"/>
                    <a:pt x="15335" y="17474"/>
                  </a:cubicBezTo>
                  <a:cubicBezTo>
                    <a:pt x="15050" y="20046"/>
                    <a:pt x="12763" y="22236"/>
                    <a:pt x="10096" y="22236"/>
                  </a:cubicBezTo>
                  <a:cubicBezTo>
                    <a:pt x="10096" y="22236"/>
                    <a:pt x="10096" y="22236"/>
                    <a:pt x="10096" y="22236"/>
                  </a:cubicBezTo>
                  <a:cubicBezTo>
                    <a:pt x="8573" y="22236"/>
                    <a:pt x="7144" y="22236"/>
                    <a:pt x="5715" y="22236"/>
                  </a:cubicBezTo>
                  <a:cubicBezTo>
                    <a:pt x="5715" y="22236"/>
                    <a:pt x="5715" y="22236"/>
                    <a:pt x="5810" y="22236"/>
                  </a:cubicBezTo>
                  <a:cubicBezTo>
                    <a:pt x="3143" y="22236"/>
                    <a:pt x="1619" y="20141"/>
                    <a:pt x="1619" y="17664"/>
                  </a:cubicBezTo>
                  <a:cubicBezTo>
                    <a:pt x="1619" y="18045"/>
                    <a:pt x="1619" y="16998"/>
                    <a:pt x="1715" y="16617"/>
                  </a:cubicBezTo>
                  <a:cubicBezTo>
                    <a:pt x="1810" y="16236"/>
                    <a:pt x="1810" y="15855"/>
                    <a:pt x="1810" y="15474"/>
                  </a:cubicBezTo>
                  <a:cubicBezTo>
                    <a:pt x="2000" y="13569"/>
                    <a:pt x="2096" y="11664"/>
                    <a:pt x="2286" y="9759"/>
                  </a:cubicBezTo>
                  <a:cubicBezTo>
                    <a:pt x="2381" y="9092"/>
                    <a:pt x="2477" y="8235"/>
                    <a:pt x="2477" y="7473"/>
                  </a:cubicBezTo>
                  <a:cubicBezTo>
                    <a:pt x="2477" y="7282"/>
                    <a:pt x="2572" y="7092"/>
                    <a:pt x="2572" y="6901"/>
                  </a:cubicBezTo>
                  <a:cubicBezTo>
                    <a:pt x="2667" y="5949"/>
                    <a:pt x="2667" y="6139"/>
                    <a:pt x="2572" y="6425"/>
                  </a:cubicBezTo>
                  <a:cubicBezTo>
                    <a:pt x="2953" y="4710"/>
                    <a:pt x="3620" y="3186"/>
                    <a:pt x="5239" y="2234"/>
                  </a:cubicBezTo>
                  <a:cubicBezTo>
                    <a:pt x="5715" y="1948"/>
                    <a:pt x="6191" y="1853"/>
                    <a:pt x="6668" y="1662"/>
                  </a:cubicBezTo>
                  <a:cubicBezTo>
                    <a:pt x="6953" y="1567"/>
                    <a:pt x="7144" y="1567"/>
                    <a:pt x="7429" y="1567"/>
                  </a:cubicBezTo>
                  <a:cubicBezTo>
                    <a:pt x="7525" y="1567"/>
                    <a:pt x="7811" y="1567"/>
                    <a:pt x="7715" y="1567"/>
                  </a:cubicBezTo>
                  <a:cubicBezTo>
                    <a:pt x="9239" y="1567"/>
                    <a:pt x="10668" y="1567"/>
                    <a:pt x="12097" y="1472"/>
                  </a:cubicBezTo>
                  <a:cubicBezTo>
                    <a:pt x="12002" y="1472"/>
                    <a:pt x="12287" y="1472"/>
                    <a:pt x="12287" y="1472"/>
                  </a:cubicBezTo>
                  <a:cubicBezTo>
                    <a:pt x="12478" y="1472"/>
                    <a:pt x="12668" y="1472"/>
                    <a:pt x="12763" y="1567"/>
                  </a:cubicBezTo>
                  <a:cubicBezTo>
                    <a:pt x="13335" y="1662"/>
                    <a:pt x="13716" y="1758"/>
                    <a:pt x="14192" y="1948"/>
                  </a:cubicBezTo>
                  <a:cubicBezTo>
                    <a:pt x="15716" y="2710"/>
                    <a:pt x="16669" y="4234"/>
                    <a:pt x="16478" y="6139"/>
                  </a:cubicBezTo>
                  <a:cubicBezTo>
                    <a:pt x="16478" y="6139"/>
                    <a:pt x="16478" y="6139"/>
                    <a:pt x="16478" y="6139"/>
                  </a:cubicBezTo>
                  <a:lnTo>
                    <a:pt x="17431" y="6234"/>
                  </a:lnTo>
                  <a:cubicBezTo>
                    <a:pt x="17431" y="5091"/>
                    <a:pt x="17431" y="4234"/>
                    <a:pt x="16954" y="3282"/>
                  </a:cubicBezTo>
                  <a:cubicBezTo>
                    <a:pt x="15240" y="-338"/>
                    <a:pt x="11240" y="-147"/>
                    <a:pt x="7239" y="138"/>
                  </a:cubicBezTo>
                  <a:cubicBezTo>
                    <a:pt x="6668" y="138"/>
                    <a:pt x="6191" y="234"/>
                    <a:pt x="5620" y="424"/>
                  </a:cubicBezTo>
                  <a:cubicBezTo>
                    <a:pt x="5239" y="519"/>
                    <a:pt x="4858" y="710"/>
                    <a:pt x="4477" y="900"/>
                  </a:cubicBezTo>
                  <a:cubicBezTo>
                    <a:pt x="4096" y="1091"/>
                    <a:pt x="3715" y="1377"/>
                    <a:pt x="3429" y="1662"/>
                  </a:cubicBezTo>
                  <a:cubicBezTo>
                    <a:pt x="762" y="3663"/>
                    <a:pt x="953" y="7377"/>
                    <a:pt x="667" y="10711"/>
                  </a:cubicBezTo>
                  <a:cubicBezTo>
                    <a:pt x="476" y="12997"/>
                    <a:pt x="0" y="15378"/>
                    <a:pt x="0" y="17760"/>
                  </a:cubicBezTo>
                  <a:cubicBezTo>
                    <a:pt x="0" y="18903"/>
                    <a:pt x="191" y="19855"/>
                    <a:pt x="667" y="20808"/>
                  </a:cubicBezTo>
                  <a:cubicBezTo>
                    <a:pt x="2381" y="24332"/>
                    <a:pt x="6763" y="24141"/>
                    <a:pt x="10668" y="23856"/>
                  </a:cubicBezTo>
                  <a:cubicBezTo>
                    <a:pt x="11240" y="23760"/>
                    <a:pt x="11811" y="23665"/>
                    <a:pt x="12287" y="23475"/>
                  </a:cubicBezTo>
                  <a:cubicBezTo>
                    <a:pt x="18479" y="20998"/>
                    <a:pt x="17145" y="12235"/>
                    <a:pt x="17526" y="6330"/>
                  </a:cubicBezTo>
                  <a:lnTo>
                    <a:pt x="16478" y="613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BA5793D-937C-7512-8F2B-E068A70603FC}"/>
                </a:ext>
              </a:extLst>
            </p:cNvPr>
            <p:cNvSpPr/>
            <p:nvPr/>
          </p:nvSpPr>
          <p:spPr>
            <a:xfrm>
              <a:off x="3260015" y="324897"/>
              <a:ext cx="16310" cy="22193"/>
            </a:xfrm>
            <a:custGeom>
              <a:avLst/>
              <a:gdLst>
                <a:gd name="connsiteX0" fmla="*/ 16299 w 16310"/>
                <a:gd name="connsiteY0" fmla="*/ 5429 h 22193"/>
                <a:gd name="connsiteX1" fmla="*/ 15251 w 16310"/>
                <a:gd name="connsiteY1" fmla="*/ 16859 h 22193"/>
                <a:gd name="connsiteX2" fmla="*/ 9346 w 16310"/>
                <a:gd name="connsiteY2" fmla="*/ 22193 h 22193"/>
                <a:gd name="connsiteX3" fmla="*/ 4964 w 16310"/>
                <a:gd name="connsiteY3" fmla="*/ 22193 h 22193"/>
                <a:gd name="connsiteX4" fmla="*/ 12 w 16310"/>
                <a:gd name="connsiteY4" fmla="*/ 16859 h 22193"/>
                <a:gd name="connsiteX5" fmla="*/ 964 w 16310"/>
                <a:gd name="connsiteY5" fmla="*/ 5429 h 22193"/>
                <a:gd name="connsiteX6" fmla="*/ 6870 w 16310"/>
                <a:gd name="connsiteY6" fmla="*/ 0 h 22193"/>
                <a:gd name="connsiteX7" fmla="*/ 11251 w 16310"/>
                <a:gd name="connsiteY7" fmla="*/ 0 h 22193"/>
                <a:gd name="connsiteX8" fmla="*/ 16299 w 16310"/>
                <a:gd name="connsiteY8" fmla="*/ 5429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10" h="22193">
                  <a:moveTo>
                    <a:pt x="16299" y="5429"/>
                  </a:moveTo>
                  <a:lnTo>
                    <a:pt x="15251" y="16859"/>
                  </a:lnTo>
                  <a:cubicBezTo>
                    <a:pt x="14966" y="19812"/>
                    <a:pt x="12394" y="22193"/>
                    <a:pt x="9346" y="22193"/>
                  </a:cubicBezTo>
                  <a:lnTo>
                    <a:pt x="4964" y="22193"/>
                  </a:lnTo>
                  <a:cubicBezTo>
                    <a:pt x="2012" y="22193"/>
                    <a:pt x="-179" y="19812"/>
                    <a:pt x="12" y="16859"/>
                  </a:cubicBezTo>
                  <a:lnTo>
                    <a:pt x="964" y="5429"/>
                  </a:lnTo>
                  <a:cubicBezTo>
                    <a:pt x="1250" y="2476"/>
                    <a:pt x="3917" y="0"/>
                    <a:pt x="6870" y="0"/>
                  </a:cubicBezTo>
                  <a:lnTo>
                    <a:pt x="11251" y="0"/>
                  </a:lnTo>
                  <a:cubicBezTo>
                    <a:pt x="14299" y="0"/>
                    <a:pt x="16490" y="2476"/>
                    <a:pt x="16299" y="54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7960C35-D100-0628-A47B-2CDA51D3043E}"/>
                </a:ext>
              </a:extLst>
            </p:cNvPr>
            <p:cNvSpPr/>
            <p:nvPr/>
          </p:nvSpPr>
          <p:spPr>
            <a:xfrm>
              <a:off x="3259169" y="324145"/>
              <a:ext cx="17621" cy="24037"/>
            </a:xfrm>
            <a:custGeom>
              <a:avLst/>
              <a:gdLst>
                <a:gd name="connsiteX0" fmla="*/ 16573 w 17621"/>
                <a:gd name="connsiteY0" fmla="*/ 6181 h 24037"/>
                <a:gd name="connsiteX1" fmla="*/ 15907 w 17621"/>
                <a:gd name="connsiteY1" fmla="*/ 12468 h 24037"/>
                <a:gd name="connsiteX2" fmla="*/ 15526 w 17621"/>
                <a:gd name="connsiteY2" fmla="*/ 16468 h 24037"/>
                <a:gd name="connsiteX3" fmla="*/ 15430 w 17621"/>
                <a:gd name="connsiteY3" fmla="*/ 17040 h 24037"/>
                <a:gd name="connsiteX4" fmla="*/ 15335 w 17621"/>
                <a:gd name="connsiteY4" fmla="*/ 17611 h 24037"/>
                <a:gd name="connsiteX5" fmla="*/ 10096 w 17621"/>
                <a:gd name="connsiteY5" fmla="*/ 22374 h 24037"/>
                <a:gd name="connsiteX6" fmla="*/ 10096 w 17621"/>
                <a:gd name="connsiteY6" fmla="*/ 22374 h 24037"/>
                <a:gd name="connsiteX7" fmla="*/ 5715 w 17621"/>
                <a:gd name="connsiteY7" fmla="*/ 22374 h 24037"/>
                <a:gd name="connsiteX8" fmla="*/ 5810 w 17621"/>
                <a:gd name="connsiteY8" fmla="*/ 22374 h 24037"/>
                <a:gd name="connsiteX9" fmla="*/ 1619 w 17621"/>
                <a:gd name="connsiteY9" fmla="*/ 17802 h 24037"/>
                <a:gd name="connsiteX10" fmla="*/ 1714 w 17621"/>
                <a:gd name="connsiteY10" fmla="*/ 16754 h 24037"/>
                <a:gd name="connsiteX11" fmla="*/ 1809 w 17621"/>
                <a:gd name="connsiteY11" fmla="*/ 15611 h 24037"/>
                <a:gd name="connsiteX12" fmla="*/ 2286 w 17621"/>
                <a:gd name="connsiteY12" fmla="*/ 9896 h 24037"/>
                <a:gd name="connsiteX13" fmla="*/ 2476 w 17621"/>
                <a:gd name="connsiteY13" fmla="*/ 7610 h 24037"/>
                <a:gd name="connsiteX14" fmla="*/ 2572 w 17621"/>
                <a:gd name="connsiteY14" fmla="*/ 7038 h 24037"/>
                <a:gd name="connsiteX15" fmla="*/ 2667 w 17621"/>
                <a:gd name="connsiteY15" fmla="*/ 6562 h 24037"/>
                <a:gd name="connsiteX16" fmla="*/ 5334 w 17621"/>
                <a:gd name="connsiteY16" fmla="*/ 2371 h 24037"/>
                <a:gd name="connsiteX17" fmla="*/ 6858 w 17621"/>
                <a:gd name="connsiteY17" fmla="*/ 1704 h 24037"/>
                <a:gd name="connsiteX18" fmla="*/ 7525 w 17621"/>
                <a:gd name="connsiteY18" fmla="*/ 1609 h 24037"/>
                <a:gd name="connsiteX19" fmla="*/ 7810 w 17621"/>
                <a:gd name="connsiteY19" fmla="*/ 1609 h 24037"/>
                <a:gd name="connsiteX20" fmla="*/ 12192 w 17621"/>
                <a:gd name="connsiteY20" fmla="*/ 1514 h 24037"/>
                <a:gd name="connsiteX21" fmla="*/ 12382 w 17621"/>
                <a:gd name="connsiteY21" fmla="*/ 1514 h 24037"/>
                <a:gd name="connsiteX22" fmla="*/ 12859 w 17621"/>
                <a:gd name="connsiteY22" fmla="*/ 1609 h 24037"/>
                <a:gd name="connsiteX23" fmla="*/ 14288 w 17621"/>
                <a:gd name="connsiteY23" fmla="*/ 1990 h 24037"/>
                <a:gd name="connsiteX24" fmla="*/ 16573 w 17621"/>
                <a:gd name="connsiteY24" fmla="*/ 6181 h 24037"/>
                <a:gd name="connsiteX25" fmla="*/ 16573 w 17621"/>
                <a:gd name="connsiteY25" fmla="*/ 6181 h 24037"/>
                <a:gd name="connsiteX26" fmla="*/ 17621 w 17621"/>
                <a:gd name="connsiteY26" fmla="*/ 6276 h 24037"/>
                <a:gd name="connsiteX27" fmla="*/ 17145 w 17621"/>
                <a:gd name="connsiteY27" fmla="*/ 3324 h 24037"/>
                <a:gd name="connsiteX28" fmla="*/ 7334 w 17621"/>
                <a:gd name="connsiteY28" fmla="*/ 85 h 24037"/>
                <a:gd name="connsiteX29" fmla="*/ 5715 w 17621"/>
                <a:gd name="connsiteY29" fmla="*/ 371 h 24037"/>
                <a:gd name="connsiteX30" fmla="*/ 4572 w 17621"/>
                <a:gd name="connsiteY30" fmla="*/ 942 h 24037"/>
                <a:gd name="connsiteX31" fmla="*/ 3429 w 17621"/>
                <a:gd name="connsiteY31" fmla="*/ 1704 h 24037"/>
                <a:gd name="connsiteX32" fmla="*/ 571 w 17621"/>
                <a:gd name="connsiteY32" fmla="*/ 10753 h 24037"/>
                <a:gd name="connsiteX33" fmla="*/ 0 w 17621"/>
                <a:gd name="connsiteY33" fmla="*/ 17802 h 24037"/>
                <a:gd name="connsiteX34" fmla="*/ 667 w 17621"/>
                <a:gd name="connsiteY34" fmla="*/ 20850 h 24037"/>
                <a:gd name="connsiteX35" fmla="*/ 10573 w 17621"/>
                <a:gd name="connsiteY35" fmla="*/ 23898 h 24037"/>
                <a:gd name="connsiteX36" fmla="*/ 12287 w 17621"/>
                <a:gd name="connsiteY36" fmla="*/ 23517 h 24037"/>
                <a:gd name="connsiteX37" fmla="*/ 17526 w 17621"/>
                <a:gd name="connsiteY37" fmla="*/ 6372 h 24037"/>
                <a:gd name="connsiteX38" fmla="*/ 16573 w 17621"/>
                <a:gd name="connsiteY38" fmla="*/ 6181 h 2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7621" h="24037">
                  <a:moveTo>
                    <a:pt x="16573" y="6181"/>
                  </a:moveTo>
                  <a:cubicBezTo>
                    <a:pt x="16383" y="8277"/>
                    <a:pt x="16192" y="10372"/>
                    <a:pt x="15907" y="12468"/>
                  </a:cubicBezTo>
                  <a:cubicBezTo>
                    <a:pt x="15811" y="13801"/>
                    <a:pt x="15621" y="15135"/>
                    <a:pt x="15526" y="16468"/>
                  </a:cubicBezTo>
                  <a:cubicBezTo>
                    <a:pt x="15526" y="16659"/>
                    <a:pt x="15526" y="16849"/>
                    <a:pt x="15430" y="17040"/>
                  </a:cubicBezTo>
                  <a:cubicBezTo>
                    <a:pt x="15335" y="17992"/>
                    <a:pt x="15335" y="17802"/>
                    <a:pt x="15335" y="17611"/>
                  </a:cubicBezTo>
                  <a:cubicBezTo>
                    <a:pt x="15145" y="20183"/>
                    <a:pt x="12763" y="22374"/>
                    <a:pt x="10096" y="22374"/>
                  </a:cubicBezTo>
                  <a:lnTo>
                    <a:pt x="10096" y="22374"/>
                  </a:lnTo>
                  <a:cubicBezTo>
                    <a:pt x="8667" y="22374"/>
                    <a:pt x="7239" y="22374"/>
                    <a:pt x="5715" y="22374"/>
                  </a:cubicBezTo>
                  <a:cubicBezTo>
                    <a:pt x="5810" y="22374"/>
                    <a:pt x="5810" y="22374"/>
                    <a:pt x="5810" y="22374"/>
                  </a:cubicBezTo>
                  <a:cubicBezTo>
                    <a:pt x="3143" y="22374"/>
                    <a:pt x="1619" y="20278"/>
                    <a:pt x="1619" y="17802"/>
                  </a:cubicBezTo>
                  <a:cubicBezTo>
                    <a:pt x="1619" y="18183"/>
                    <a:pt x="1714" y="17135"/>
                    <a:pt x="1714" y="16754"/>
                  </a:cubicBezTo>
                  <a:cubicBezTo>
                    <a:pt x="1809" y="16373"/>
                    <a:pt x="1809" y="15992"/>
                    <a:pt x="1809" y="15611"/>
                  </a:cubicBezTo>
                  <a:cubicBezTo>
                    <a:pt x="2000" y="13706"/>
                    <a:pt x="2191" y="11801"/>
                    <a:pt x="2286" y="9896"/>
                  </a:cubicBezTo>
                  <a:cubicBezTo>
                    <a:pt x="2381" y="9134"/>
                    <a:pt x="2381" y="8372"/>
                    <a:pt x="2476" y="7610"/>
                  </a:cubicBezTo>
                  <a:cubicBezTo>
                    <a:pt x="2572" y="7419"/>
                    <a:pt x="2572" y="7229"/>
                    <a:pt x="2572" y="7038"/>
                  </a:cubicBezTo>
                  <a:cubicBezTo>
                    <a:pt x="2667" y="6181"/>
                    <a:pt x="2667" y="6372"/>
                    <a:pt x="2667" y="6562"/>
                  </a:cubicBezTo>
                  <a:cubicBezTo>
                    <a:pt x="3048" y="4848"/>
                    <a:pt x="3715" y="3324"/>
                    <a:pt x="5334" y="2371"/>
                  </a:cubicBezTo>
                  <a:cubicBezTo>
                    <a:pt x="5810" y="2085"/>
                    <a:pt x="6286" y="1990"/>
                    <a:pt x="6858" y="1704"/>
                  </a:cubicBezTo>
                  <a:cubicBezTo>
                    <a:pt x="7048" y="1704"/>
                    <a:pt x="7334" y="1704"/>
                    <a:pt x="7525" y="1609"/>
                  </a:cubicBezTo>
                  <a:cubicBezTo>
                    <a:pt x="7620" y="1609"/>
                    <a:pt x="7906" y="1609"/>
                    <a:pt x="7810" y="1609"/>
                  </a:cubicBezTo>
                  <a:cubicBezTo>
                    <a:pt x="9334" y="1609"/>
                    <a:pt x="10763" y="1514"/>
                    <a:pt x="12192" y="1514"/>
                  </a:cubicBezTo>
                  <a:cubicBezTo>
                    <a:pt x="12097" y="1514"/>
                    <a:pt x="12382" y="1514"/>
                    <a:pt x="12382" y="1514"/>
                  </a:cubicBezTo>
                  <a:cubicBezTo>
                    <a:pt x="12573" y="1514"/>
                    <a:pt x="12763" y="1514"/>
                    <a:pt x="12859" y="1609"/>
                  </a:cubicBezTo>
                  <a:cubicBezTo>
                    <a:pt x="13335" y="1609"/>
                    <a:pt x="13811" y="1800"/>
                    <a:pt x="14288" y="1990"/>
                  </a:cubicBezTo>
                  <a:cubicBezTo>
                    <a:pt x="15811" y="2752"/>
                    <a:pt x="16764" y="4276"/>
                    <a:pt x="16573" y="6181"/>
                  </a:cubicBezTo>
                  <a:cubicBezTo>
                    <a:pt x="16573" y="6181"/>
                    <a:pt x="16573" y="6181"/>
                    <a:pt x="16573" y="6181"/>
                  </a:cubicBezTo>
                  <a:lnTo>
                    <a:pt x="17621" y="6276"/>
                  </a:lnTo>
                  <a:cubicBezTo>
                    <a:pt x="17621" y="5133"/>
                    <a:pt x="17526" y="4276"/>
                    <a:pt x="17145" y="3324"/>
                  </a:cubicBezTo>
                  <a:cubicBezTo>
                    <a:pt x="15430" y="-296"/>
                    <a:pt x="11334" y="-105"/>
                    <a:pt x="7334" y="85"/>
                  </a:cubicBezTo>
                  <a:cubicBezTo>
                    <a:pt x="6763" y="180"/>
                    <a:pt x="6286" y="276"/>
                    <a:pt x="5715" y="371"/>
                  </a:cubicBezTo>
                  <a:cubicBezTo>
                    <a:pt x="5334" y="561"/>
                    <a:pt x="4953" y="752"/>
                    <a:pt x="4572" y="942"/>
                  </a:cubicBezTo>
                  <a:cubicBezTo>
                    <a:pt x="4191" y="1133"/>
                    <a:pt x="3810" y="1419"/>
                    <a:pt x="3429" y="1704"/>
                  </a:cubicBezTo>
                  <a:cubicBezTo>
                    <a:pt x="762" y="3705"/>
                    <a:pt x="952" y="7419"/>
                    <a:pt x="571" y="10753"/>
                  </a:cubicBezTo>
                  <a:cubicBezTo>
                    <a:pt x="381" y="13039"/>
                    <a:pt x="0" y="15420"/>
                    <a:pt x="0" y="17802"/>
                  </a:cubicBezTo>
                  <a:cubicBezTo>
                    <a:pt x="0" y="18945"/>
                    <a:pt x="190" y="19802"/>
                    <a:pt x="667" y="20850"/>
                  </a:cubicBezTo>
                  <a:cubicBezTo>
                    <a:pt x="2286" y="24374"/>
                    <a:pt x="6763" y="24183"/>
                    <a:pt x="10573" y="23898"/>
                  </a:cubicBezTo>
                  <a:cubicBezTo>
                    <a:pt x="11144" y="23802"/>
                    <a:pt x="11716" y="23707"/>
                    <a:pt x="12287" y="23517"/>
                  </a:cubicBezTo>
                  <a:cubicBezTo>
                    <a:pt x="18478" y="21135"/>
                    <a:pt x="17145" y="12277"/>
                    <a:pt x="17526" y="6372"/>
                  </a:cubicBezTo>
                  <a:lnTo>
                    <a:pt x="16573" y="618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6B690D4-4B48-F704-907E-519DBE908AD8}"/>
                </a:ext>
              </a:extLst>
            </p:cNvPr>
            <p:cNvSpPr/>
            <p:nvPr/>
          </p:nvSpPr>
          <p:spPr>
            <a:xfrm>
              <a:off x="3232400" y="326326"/>
              <a:ext cx="15920" cy="22193"/>
            </a:xfrm>
            <a:custGeom>
              <a:avLst/>
              <a:gdLst>
                <a:gd name="connsiteX0" fmla="*/ 15910 w 15920"/>
                <a:gd name="connsiteY0" fmla="*/ 5429 h 22193"/>
                <a:gd name="connsiteX1" fmla="*/ 15243 w 15920"/>
                <a:gd name="connsiteY1" fmla="*/ 16764 h 22193"/>
                <a:gd name="connsiteX2" fmla="*/ 9528 w 15920"/>
                <a:gd name="connsiteY2" fmla="*/ 22193 h 22193"/>
                <a:gd name="connsiteX3" fmla="*/ 5147 w 15920"/>
                <a:gd name="connsiteY3" fmla="*/ 22193 h 22193"/>
                <a:gd name="connsiteX4" fmla="*/ 3 w 15920"/>
                <a:gd name="connsiteY4" fmla="*/ 16764 h 22193"/>
                <a:gd name="connsiteX5" fmla="*/ 765 w 15920"/>
                <a:gd name="connsiteY5" fmla="*/ 5429 h 22193"/>
                <a:gd name="connsiteX6" fmla="*/ 6480 w 15920"/>
                <a:gd name="connsiteY6" fmla="*/ 0 h 22193"/>
                <a:gd name="connsiteX7" fmla="*/ 10862 w 15920"/>
                <a:gd name="connsiteY7" fmla="*/ 0 h 22193"/>
                <a:gd name="connsiteX8" fmla="*/ 15910 w 15920"/>
                <a:gd name="connsiteY8" fmla="*/ 5429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20" h="22193">
                  <a:moveTo>
                    <a:pt x="15910" y="5429"/>
                  </a:moveTo>
                  <a:lnTo>
                    <a:pt x="15243" y="16764"/>
                  </a:lnTo>
                  <a:cubicBezTo>
                    <a:pt x="15053" y="19812"/>
                    <a:pt x="12481" y="22193"/>
                    <a:pt x="9528" y="22193"/>
                  </a:cubicBezTo>
                  <a:lnTo>
                    <a:pt x="5147" y="22193"/>
                  </a:lnTo>
                  <a:cubicBezTo>
                    <a:pt x="2098" y="22193"/>
                    <a:pt x="-92" y="19812"/>
                    <a:pt x="3" y="16764"/>
                  </a:cubicBezTo>
                  <a:lnTo>
                    <a:pt x="765" y="5429"/>
                  </a:lnTo>
                  <a:cubicBezTo>
                    <a:pt x="956" y="2381"/>
                    <a:pt x="3527" y="0"/>
                    <a:pt x="6480" y="0"/>
                  </a:cubicBezTo>
                  <a:lnTo>
                    <a:pt x="10862" y="0"/>
                  </a:lnTo>
                  <a:cubicBezTo>
                    <a:pt x="13814" y="0"/>
                    <a:pt x="16100" y="2477"/>
                    <a:pt x="15910" y="54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64D0BCC9-C3FA-DACE-E634-07D3C928CD19}"/>
                </a:ext>
              </a:extLst>
            </p:cNvPr>
            <p:cNvSpPr/>
            <p:nvPr/>
          </p:nvSpPr>
          <p:spPr>
            <a:xfrm>
              <a:off x="3231737" y="325366"/>
              <a:ext cx="17240" cy="23957"/>
            </a:xfrm>
            <a:custGeom>
              <a:avLst/>
              <a:gdLst>
                <a:gd name="connsiteX0" fmla="*/ 16097 w 17240"/>
                <a:gd name="connsiteY0" fmla="*/ 6389 h 23957"/>
                <a:gd name="connsiteX1" fmla="*/ 15240 w 17240"/>
                <a:gd name="connsiteY1" fmla="*/ 17819 h 23957"/>
                <a:gd name="connsiteX2" fmla="*/ 15240 w 17240"/>
                <a:gd name="connsiteY2" fmla="*/ 17819 h 23957"/>
                <a:gd name="connsiteX3" fmla="*/ 10096 w 17240"/>
                <a:gd name="connsiteY3" fmla="*/ 22486 h 23957"/>
                <a:gd name="connsiteX4" fmla="*/ 10096 w 17240"/>
                <a:gd name="connsiteY4" fmla="*/ 22486 h 23957"/>
                <a:gd name="connsiteX5" fmla="*/ 5715 w 17240"/>
                <a:gd name="connsiteY5" fmla="*/ 22486 h 23957"/>
                <a:gd name="connsiteX6" fmla="*/ 5715 w 17240"/>
                <a:gd name="connsiteY6" fmla="*/ 22486 h 23957"/>
                <a:gd name="connsiteX7" fmla="*/ 1429 w 17240"/>
                <a:gd name="connsiteY7" fmla="*/ 17819 h 23957"/>
                <a:gd name="connsiteX8" fmla="*/ 1429 w 17240"/>
                <a:gd name="connsiteY8" fmla="*/ 17914 h 23957"/>
                <a:gd name="connsiteX9" fmla="*/ 1810 w 17240"/>
                <a:gd name="connsiteY9" fmla="*/ 11628 h 23957"/>
                <a:gd name="connsiteX10" fmla="*/ 2000 w 17240"/>
                <a:gd name="connsiteY10" fmla="*/ 7627 h 23957"/>
                <a:gd name="connsiteX11" fmla="*/ 2096 w 17240"/>
                <a:gd name="connsiteY11" fmla="*/ 7056 h 23957"/>
                <a:gd name="connsiteX12" fmla="*/ 2096 w 17240"/>
                <a:gd name="connsiteY12" fmla="*/ 6484 h 23957"/>
                <a:gd name="connsiteX13" fmla="*/ 3905 w 17240"/>
                <a:gd name="connsiteY13" fmla="*/ 2960 h 23957"/>
                <a:gd name="connsiteX14" fmla="*/ 5810 w 17240"/>
                <a:gd name="connsiteY14" fmla="*/ 1912 h 23957"/>
                <a:gd name="connsiteX15" fmla="*/ 6572 w 17240"/>
                <a:gd name="connsiteY15" fmla="*/ 1722 h 23957"/>
                <a:gd name="connsiteX16" fmla="*/ 7048 w 17240"/>
                <a:gd name="connsiteY16" fmla="*/ 1722 h 23957"/>
                <a:gd name="connsiteX17" fmla="*/ 11430 w 17240"/>
                <a:gd name="connsiteY17" fmla="*/ 1627 h 23957"/>
                <a:gd name="connsiteX18" fmla="*/ 11621 w 17240"/>
                <a:gd name="connsiteY18" fmla="*/ 1722 h 23957"/>
                <a:gd name="connsiteX19" fmla="*/ 12097 w 17240"/>
                <a:gd name="connsiteY19" fmla="*/ 1722 h 23957"/>
                <a:gd name="connsiteX20" fmla="*/ 13240 w 17240"/>
                <a:gd name="connsiteY20" fmla="*/ 2008 h 23957"/>
                <a:gd name="connsiteX21" fmla="*/ 16097 w 17240"/>
                <a:gd name="connsiteY21" fmla="*/ 6389 h 23957"/>
                <a:gd name="connsiteX22" fmla="*/ 16097 w 17240"/>
                <a:gd name="connsiteY22" fmla="*/ 6389 h 23957"/>
                <a:gd name="connsiteX23" fmla="*/ 17145 w 17240"/>
                <a:gd name="connsiteY23" fmla="*/ 6389 h 23957"/>
                <a:gd name="connsiteX24" fmla="*/ 15716 w 17240"/>
                <a:gd name="connsiteY24" fmla="*/ 2103 h 23957"/>
                <a:gd name="connsiteX25" fmla="*/ 12668 w 17240"/>
                <a:gd name="connsiteY25" fmla="*/ 388 h 23957"/>
                <a:gd name="connsiteX26" fmla="*/ 11621 w 17240"/>
                <a:gd name="connsiteY26" fmla="*/ 293 h 23957"/>
                <a:gd name="connsiteX27" fmla="*/ 4381 w 17240"/>
                <a:gd name="connsiteY27" fmla="*/ 960 h 23957"/>
                <a:gd name="connsiteX28" fmla="*/ 1333 w 17240"/>
                <a:gd name="connsiteY28" fmla="*/ 4198 h 23957"/>
                <a:gd name="connsiteX29" fmla="*/ 857 w 17240"/>
                <a:gd name="connsiteY29" fmla="*/ 6294 h 23957"/>
                <a:gd name="connsiteX30" fmla="*/ 667 w 17240"/>
                <a:gd name="connsiteY30" fmla="*/ 8580 h 23957"/>
                <a:gd name="connsiteX31" fmla="*/ 476 w 17240"/>
                <a:gd name="connsiteY31" fmla="*/ 10866 h 23957"/>
                <a:gd name="connsiteX32" fmla="*/ 0 w 17240"/>
                <a:gd name="connsiteY32" fmla="*/ 17724 h 23957"/>
                <a:gd name="connsiteX33" fmla="*/ 3524 w 17240"/>
                <a:gd name="connsiteY33" fmla="*/ 23439 h 23957"/>
                <a:gd name="connsiteX34" fmla="*/ 5810 w 17240"/>
                <a:gd name="connsiteY34" fmla="*/ 23915 h 23957"/>
                <a:gd name="connsiteX35" fmla="*/ 6763 w 17240"/>
                <a:gd name="connsiteY35" fmla="*/ 23915 h 23957"/>
                <a:gd name="connsiteX36" fmla="*/ 9620 w 17240"/>
                <a:gd name="connsiteY36" fmla="*/ 23915 h 23957"/>
                <a:gd name="connsiteX37" fmla="*/ 13145 w 17240"/>
                <a:gd name="connsiteY37" fmla="*/ 23153 h 23957"/>
                <a:gd name="connsiteX38" fmla="*/ 14668 w 17240"/>
                <a:gd name="connsiteY38" fmla="*/ 22105 h 23957"/>
                <a:gd name="connsiteX39" fmla="*/ 16669 w 17240"/>
                <a:gd name="connsiteY39" fmla="*/ 17724 h 23957"/>
                <a:gd name="connsiteX40" fmla="*/ 17240 w 17240"/>
                <a:gd name="connsiteY40" fmla="*/ 6294 h 23957"/>
                <a:gd name="connsiteX41" fmla="*/ 16097 w 17240"/>
                <a:gd name="connsiteY41" fmla="*/ 6389 h 23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240" h="23957">
                  <a:moveTo>
                    <a:pt x="16097" y="6389"/>
                  </a:moveTo>
                  <a:cubicBezTo>
                    <a:pt x="15812" y="10199"/>
                    <a:pt x="15526" y="14009"/>
                    <a:pt x="15240" y="17819"/>
                  </a:cubicBezTo>
                  <a:cubicBezTo>
                    <a:pt x="15240" y="17819"/>
                    <a:pt x="15240" y="17819"/>
                    <a:pt x="15240" y="17819"/>
                  </a:cubicBezTo>
                  <a:cubicBezTo>
                    <a:pt x="15240" y="20391"/>
                    <a:pt x="12668" y="22486"/>
                    <a:pt x="10096" y="22486"/>
                  </a:cubicBezTo>
                  <a:cubicBezTo>
                    <a:pt x="10096" y="22486"/>
                    <a:pt x="10096" y="22486"/>
                    <a:pt x="10096" y="22486"/>
                  </a:cubicBezTo>
                  <a:cubicBezTo>
                    <a:pt x="8572" y="22486"/>
                    <a:pt x="7144" y="22486"/>
                    <a:pt x="5715" y="22486"/>
                  </a:cubicBezTo>
                  <a:lnTo>
                    <a:pt x="5715" y="22486"/>
                  </a:lnTo>
                  <a:cubicBezTo>
                    <a:pt x="3143" y="22486"/>
                    <a:pt x="1429" y="20391"/>
                    <a:pt x="1429" y="17819"/>
                  </a:cubicBezTo>
                  <a:cubicBezTo>
                    <a:pt x="1429" y="17914"/>
                    <a:pt x="1429" y="17914"/>
                    <a:pt x="1429" y="17914"/>
                  </a:cubicBezTo>
                  <a:cubicBezTo>
                    <a:pt x="1619" y="15819"/>
                    <a:pt x="1714" y="13723"/>
                    <a:pt x="1810" y="11628"/>
                  </a:cubicBezTo>
                  <a:cubicBezTo>
                    <a:pt x="1905" y="10294"/>
                    <a:pt x="2000" y="8961"/>
                    <a:pt x="2000" y="7627"/>
                  </a:cubicBezTo>
                  <a:cubicBezTo>
                    <a:pt x="2000" y="7437"/>
                    <a:pt x="2096" y="7246"/>
                    <a:pt x="2096" y="7056"/>
                  </a:cubicBezTo>
                  <a:cubicBezTo>
                    <a:pt x="2191" y="4960"/>
                    <a:pt x="2191" y="6389"/>
                    <a:pt x="2096" y="6484"/>
                  </a:cubicBezTo>
                  <a:cubicBezTo>
                    <a:pt x="2381" y="5151"/>
                    <a:pt x="2667" y="3913"/>
                    <a:pt x="3905" y="2960"/>
                  </a:cubicBezTo>
                  <a:cubicBezTo>
                    <a:pt x="4572" y="2484"/>
                    <a:pt x="5143" y="2103"/>
                    <a:pt x="5810" y="1912"/>
                  </a:cubicBezTo>
                  <a:cubicBezTo>
                    <a:pt x="6001" y="1817"/>
                    <a:pt x="6287" y="1817"/>
                    <a:pt x="6572" y="1722"/>
                  </a:cubicBezTo>
                  <a:cubicBezTo>
                    <a:pt x="6763" y="1722"/>
                    <a:pt x="7048" y="1722"/>
                    <a:pt x="7048" y="1722"/>
                  </a:cubicBezTo>
                  <a:cubicBezTo>
                    <a:pt x="8572" y="1722"/>
                    <a:pt x="10001" y="1722"/>
                    <a:pt x="11430" y="1627"/>
                  </a:cubicBezTo>
                  <a:cubicBezTo>
                    <a:pt x="11335" y="1627"/>
                    <a:pt x="11621" y="1722"/>
                    <a:pt x="11621" y="1722"/>
                  </a:cubicBezTo>
                  <a:cubicBezTo>
                    <a:pt x="11811" y="1722"/>
                    <a:pt x="11906" y="1722"/>
                    <a:pt x="12097" y="1722"/>
                  </a:cubicBezTo>
                  <a:cubicBezTo>
                    <a:pt x="12478" y="1722"/>
                    <a:pt x="12954" y="1912"/>
                    <a:pt x="13240" y="2008"/>
                  </a:cubicBezTo>
                  <a:cubicBezTo>
                    <a:pt x="14954" y="2770"/>
                    <a:pt x="16288" y="4389"/>
                    <a:pt x="16097" y="6389"/>
                  </a:cubicBezTo>
                  <a:lnTo>
                    <a:pt x="16097" y="6389"/>
                  </a:lnTo>
                  <a:lnTo>
                    <a:pt x="17145" y="6389"/>
                  </a:lnTo>
                  <a:cubicBezTo>
                    <a:pt x="17145" y="4675"/>
                    <a:pt x="16859" y="3341"/>
                    <a:pt x="15716" y="2103"/>
                  </a:cubicBezTo>
                  <a:cubicBezTo>
                    <a:pt x="14954" y="1246"/>
                    <a:pt x="13811" y="579"/>
                    <a:pt x="12668" y="388"/>
                  </a:cubicBezTo>
                  <a:cubicBezTo>
                    <a:pt x="12382" y="293"/>
                    <a:pt x="11906" y="293"/>
                    <a:pt x="11621" y="293"/>
                  </a:cubicBezTo>
                  <a:cubicBezTo>
                    <a:pt x="9620" y="-278"/>
                    <a:pt x="6001" y="7"/>
                    <a:pt x="4381" y="960"/>
                  </a:cubicBezTo>
                  <a:cubicBezTo>
                    <a:pt x="3048" y="1722"/>
                    <a:pt x="1905" y="2865"/>
                    <a:pt x="1333" y="4198"/>
                  </a:cubicBezTo>
                  <a:cubicBezTo>
                    <a:pt x="1048" y="4865"/>
                    <a:pt x="1048" y="5627"/>
                    <a:pt x="857" y="6294"/>
                  </a:cubicBezTo>
                  <a:cubicBezTo>
                    <a:pt x="571" y="6961"/>
                    <a:pt x="762" y="7818"/>
                    <a:pt x="667" y="8580"/>
                  </a:cubicBezTo>
                  <a:cubicBezTo>
                    <a:pt x="667" y="9342"/>
                    <a:pt x="571" y="10104"/>
                    <a:pt x="476" y="10866"/>
                  </a:cubicBezTo>
                  <a:cubicBezTo>
                    <a:pt x="286" y="13152"/>
                    <a:pt x="0" y="15438"/>
                    <a:pt x="0" y="17724"/>
                  </a:cubicBezTo>
                  <a:cubicBezTo>
                    <a:pt x="0" y="20296"/>
                    <a:pt x="1143" y="22486"/>
                    <a:pt x="3524" y="23439"/>
                  </a:cubicBezTo>
                  <a:cubicBezTo>
                    <a:pt x="4286" y="23820"/>
                    <a:pt x="4953" y="23725"/>
                    <a:pt x="5810" y="23915"/>
                  </a:cubicBezTo>
                  <a:cubicBezTo>
                    <a:pt x="6096" y="24010"/>
                    <a:pt x="6382" y="23915"/>
                    <a:pt x="6763" y="23915"/>
                  </a:cubicBezTo>
                  <a:cubicBezTo>
                    <a:pt x="7715" y="23915"/>
                    <a:pt x="8668" y="23915"/>
                    <a:pt x="9620" y="23915"/>
                  </a:cubicBezTo>
                  <a:cubicBezTo>
                    <a:pt x="10954" y="23915"/>
                    <a:pt x="12097" y="23820"/>
                    <a:pt x="13145" y="23153"/>
                  </a:cubicBezTo>
                  <a:cubicBezTo>
                    <a:pt x="13621" y="22867"/>
                    <a:pt x="14192" y="22582"/>
                    <a:pt x="14668" y="22105"/>
                  </a:cubicBezTo>
                  <a:cubicBezTo>
                    <a:pt x="15907" y="20962"/>
                    <a:pt x="16669" y="19438"/>
                    <a:pt x="16669" y="17724"/>
                  </a:cubicBezTo>
                  <a:cubicBezTo>
                    <a:pt x="16859" y="13914"/>
                    <a:pt x="17050" y="10104"/>
                    <a:pt x="17240" y="6294"/>
                  </a:cubicBezTo>
                  <a:lnTo>
                    <a:pt x="16097" y="638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5F111C7-7339-3879-BC15-AB25FA3B9803}"/>
                </a:ext>
              </a:extLst>
            </p:cNvPr>
            <p:cNvSpPr/>
            <p:nvPr/>
          </p:nvSpPr>
          <p:spPr>
            <a:xfrm>
              <a:off x="3205246" y="327755"/>
              <a:ext cx="16024" cy="22288"/>
            </a:xfrm>
            <a:custGeom>
              <a:avLst/>
              <a:gdLst>
                <a:gd name="connsiteX0" fmla="*/ 16013 w 16024"/>
                <a:gd name="connsiteY0" fmla="*/ 5429 h 22288"/>
                <a:gd name="connsiteX1" fmla="*/ 15251 w 16024"/>
                <a:gd name="connsiteY1" fmla="*/ 16859 h 22288"/>
                <a:gd name="connsiteX2" fmla="*/ 9441 w 16024"/>
                <a:gd name="connsiteY2" fmla="*/ 22289 h 22288"/>
                <a:gd name="connsiteX3" fmla="*/ 5059 w 16024"/>
                <a:gd name="connsiteY3" fmla="*/ 22289 h 22288"/>
                <a:gd name="connsiteX4" fmla="*/ 11 w 16024"/>
                <a:gd name="connsiteY4" fmla="*/ 16859 h 22288"/>
                <a:gd name="connsiteX5" fmla="*/ 773 w 16024"/>
                <a:gd name="connsiteY5" fmla="*/ 5429 h 22288"/>
                <a:gd name="connsiteX6" fmla="*/ 6583 w 16024"/>
                <a:gd name="connsiteY6" fmla="*/ 0 h 22288"/>
                <a:gd name="connsiteX7" fmla="*/ 10965 w 16024"/>
                <a:gd name="connsiteY7" fmla="*/ 0 h 22288"/>
                <a:gd name="connsiteX8" fmla="*/ 16013 w 16024"/>
                <a:gd name="connsiteY8" fmla="*/ 5429 h 2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24" h="22288">
                  <a:moveTo>
                    <a:pt x="16013" y="5429"/>
                  </a:moveTo>
                  <a:lnTo>
                    <a:pt x="15251" y="16859"/>
                  </a:lnTo>
                  <a:cubicBezTo>
                    <a:pt x="15060" y="19812"/>
                    <a:pt x="12489" y="22289"/>
                    <a:pt x="9441" y="22289"/>
                  </a:cubicBezTo>
                  <a:lnTo>
                    <a:pt x="5059" y="22289"/>
                  </a:lnTo>
                  <a:cubicBezTo>
                    <a:pt x="2107" y="22289"/>
                    <a:pt x="-180" y="19812"/>
                    <a:pt x="11" y="16859"/>
                  </a:cubicBezTo>
                  <a:lnTo>
                    <a:pt x="773" y="5429"/>
                  </a:lnTo>
                  <a:cubicBezTo>
                    <a:pt x="963" y="2476"/>
                    <a:pt x="3535" y="0"/>
                    <a:pt x="6583" y="0"/>
                  </a:cubicBezTo>
                  <a:lnTo>
                    <a:pt x="10965" y="0"/>
                  </a:lnTo>
                  <a:cubicBezTo>
                    <a:pt x="13918" y="0"/>
                    <a:pt x="16203" y="2476"/>
                    <a:pt x="16013" y="54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8082CF1-7767-AB58-EE03-019FE1B6DF2D}"/>
                </a:ext>
              </a:extLst>
            </p:cNvPr>
            <p:cNvSpPr/>
            <p:nvPr/>
          </p:nvSpPr>
          <p:spPr>
            <a:xfrm>
              <a:off x="3204591" y="326767"/>
              <a:ext cx="17240" cy="23943"/>
            </a:xfrm>
            <a:custGeom>
              <a:avLst/>
              <a:gdLst>
                <a:gd name="connsiteX0" fmla="*/ 16193 w 17240"/>
                <a:gd name="connsiteY0" fmla="*/ 6417 h 23943"/>
                <a:gd name="connsiteX1" fmla="*/ 15335 w 17240"/>
                <a:gd name="connsiteY1" fmla="*/ 17752 h 23943"/>
                <a:gd name="connsiteX2" fmla="*/ 15335 w 17240"/>
                <a:gd name="connsiteY2" fmla="*/ 17752 h 23943"/>
                <a:gd name="connsiteX3" fmla="*/ 10192 w 17240"/>
                <a:gd name="connsiteY3" fmla="*/ 22419 h 23943"/>
                <a:gd name="connsiteX4" fmla="*/ 10192 w 17240"/>
                <a:gd name="connsiteY4" fmla="*/ 22419 h 23943"/>
                <a:gd name="connsiteX5" fmla="*/ 5810 w 17240"/>
                <a:gd name="connsiteY5" fmla="*/ 22419 h 23943"/>
                <a:gd name="connsiteX6" fmla="*/ 5810 w 17240"/>
                <a:gd name="connsiteY6" fmla="*/ 22419 h 23943"/>
                <a:gd name="connsiteX7" fmla="*/ 1524 w 17240"/>
                <a:gd name="connsiteY7" fmla="*/ 17752 h 23943"/>
                <a:gd name="connsiteX8" fmla="*/ 1524 w 17240"/>
                <a:gd name="connsiteY8" fmla="*/ 17752 h 23943"/>
                <a:gd name="connsiteX9" fmla="*/ 1905 w 17240"/>
                <a:gd name="connsiteY9" fmla="*/ 11466 h 23943"/>
                <a:gd name="connsiteX10" fmla="*/ 2191 w 17240"/>
                <a:gd name="connsiteY10" fmla="*/ 7465 h 23943"/>
                <a:gd name="connsiteX11" fmla="*/ 2191 w 17240"/>
                <a:gd name="connsiteY11" fmla="*/ 6894 h 23943"/>
                <a:gd name="connsiteX12" fmla="*/ 2286 w 17240"/>
                <a:gd name="connsiteY12" fmla="*/ 6322 h 23943"/>
                <a:gd name="connsiteX13" fmla="*/ 4096 w 17240"/>
                <a:gd name="connsiteY13" fmla="*/ 2703 h 23943"/>
                <a:gd name="connsiteX14" fmla="*/ 6001 w 17240"/>
                <a:gd name="connsiteY14" fmla="*/ 1655 h 23943"/>
                <a:gd name="connsiteX15" fmla="*/ 6763 w 17240"/>
                <a:gd name="connsiteY15" fmla="*/ 1464 h 23943"/>
                <a:gd name="connsiteX16" fmla="*/ 7239 w 17240"/>
                <a:gd name="connsiteY16" fmla="*/ 1369 h 23943"/>
                <a:gd name="connsiteX17" fmla="*/ 11621 w 17240"/>
                <a:gd name="connsiteY17" fmla="*/ 1274 h 23943"/>
                <a:gd name="connsiteX18" fmla="*/ 11811 w 17240"/>
                <a:gd name="connsiteY18" fmla="*/ 1274 h 23943"/>
                <a:gd name="connsiteX19" fmla="*/ 12287 w 17240"/>
                <a:gd name="connsiteY19" fmla="*/ 1369 h 23943"/>
                <a:gd name="connsiteX20" fmla="*/ 13525 w 17240"/>
                <a:gd name="connsiteY20" fmla="*/ 1655 h 23943"/>
                <a:gd name="connsiteX21" fmla="*/ 16193 w 17240"/>
                <a:gd name="connsiteY21" fmla="*/ 6417 h 23943"/>
                <a:gd name="connsiteX22" fmla="*/ 16193 w 17240"/>
                <a:gd name="connsiteY22" fmla="*/ 6417 h 23943"/>
                <a:gd name="connsiteX23" fmla="*/ 17240 w 17240"/>
                <a:gd name="connsiteY23" fmla="*/ 6417 h 23943"/>
                <a:gd name="connsiteX24" fmla="*/ 15812 w 17240"/>
                <a:gd name="connsiteY24" fmla="*/ 2131 h 23943"/>
                <a:gd name="connsiteX25" fmla="*/ 12763 w 17240"/>
                <a:gd name="connsiteY25" fmla="*/ 417 h 23943"/>
                <a:gd name="connsiteX26" fmla="*/ 11716 w 17240"/>
                <a:gd name="connsiteY26" fmla="*/ 226 h 23943"/>
                <a:gd name="connsiteX27" fmla="*/ 4381 w 17240"/>
                <a:gd name="connsiteY27" fmla="*/ 988 h 23943"/>
                <a:gd name="connsiteX28" fmla="*/ 1048 w 17240"/>
                <a:gd name="connsiteY28" fmla="*/ 4989 h 23943"/>
                <a:gd name="connsiteX29" fmla="*/ 762 w 17240"/>
                <a:gd name="connsiteY29" fmla="*/ 6227 h 23943"/>
                <a:gd name="connsiteX30" fmla="*/ 667 w 17240"/>
                <a:gd name="connsiteY30" fmla="*/ 8513 h 23943"/>
                <a:gd name="connsiteX31" fmla="*/ 476 w 17240"/>
                <a:gd name="connsiteY31" fmla="*/ 10799 h 23943"/>
                <a:gd name="connsiteX32" fmla="*/ 0 w 17240"/>
                <a:gd name="connsiteY32" fmla="*/ 17657 h 23943"/>
                <a:gd name="connsiteX33" fmla="*/ 3524 w 17240"/>
                <a:gd name="connsiteY33" fmla="*/ 23467 h 23943"/>
                <a:gd name="connsiteX34" fmla="*/ 5810 w 17240"/>
                <a:gd name="connsiteY34" fmla="*/ 23943 h 23943"/>
                <a:gd name="connsiteX35" fmla="*/ 6668 w 17240"/>
                <a:gd name="connsiteY35" fmla="*/ 23943 h 23943"/>
                <a:gd name="connsiteX36" fmla="*/ 9525 w 17240"/>
                <a:gd name="connsiteY36" fmla="*/ 23943 h 23943"/>
                <a:gd name="connsiteX37" fmla="*/ 13049 w 17240"/>
                <a:gd name="connsiteY37" fmla="*/ 23182 h 23943"/>
                <a:gd name="connsiteX38" fmla="*/ 16669 w 17240"/>
                <a:gd name="connsiteY38" fmla="*/ 17847 h 23943"/>
                <a:gd name="connsiteX39" fmla="*/ 17240 w 17240"/>
                <a:gd name="connsiteY39" fmla="*/ 6417 h 23943"/>
                <a:gd name="connsiteX40" fmla="*/ 16193 w 17240"/>
                <a:gd name="connsiteY40" fmla="*/ 6417 h 2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7240" h="23943">
                  <a:moveTo>
                    <a:pt x="16193" y="6417"/>
                  </a:moveTo>
                  <a:cubicBezTo>
                    <a:pt x="15907" y="10227"/>
                    <a:pt x="15621" y="13942"/>
                    <a:pt x="15335" y="17752"/>
                  </a:cubicBezTo>
                  <a:lnTo>
                    <a:pt x="15335" y="17752"/>
                  </a:lnTo>
                  <a:cubicBezTo>
                    <a:pt x="15335" y="20324"/>
                    <a:pt x="12763" y="22419"/>
                    <a:pt x="10192" y="22419"/>
                  </a:cubicBezTo>
                  <a:lnTo>
                    <a:pt x="10192" y="22419"/>
                  </a:lnTo>
                  <a:cubicBezTo>
                    <a:pt x="8763" y="22419"/>
                    <a:pt x="7334" y="22419"/>
                    <a:pt x="5810" y="22419"/>
                  </a:cubicBezTo>
                  <a:cubicBezTo>
                    <a:pt x="5810" y="22419"/>
                    <a:pt x="5810" y="22419"/>
                    <a:pt x="5810" y="22419"/>
                  </a:cubicBezTo>
                  <a:cubicBezTo>
                    <a:pt x="3238" y="22419"/>
                    <a:pt x="1524" y="20324"/>
                    <a:pt x="1524" y="17752"/>
                  </a:cubicBezTo>
                  <a:lnTo>
                    <a:pt x="1524" y="17752"/>
                  </a:lnTo>
                  <a:cubicBezTo>
                    <a:pt x="1619" y="15657"/>
                    <a:pt x="1810" y="13561"/>
                    <a:pt x="1905" y="11466"/>
                  </a:cubicBezTo>
                  <a:cubicBezTo>
                    <a:pt x="2000" y="10132"/>
                    <a:pt x="2096" y="8799"/>
                    <a:pt x="2191" y="7465"/>
                  </a:cubicBezTo>
                  <a:cubicBezTo>
                    <a:pt x="2191" y="7275"/>
                    <a:pt x="2191" y="7084"/>
                    <a:pt x="2191" y="6894"/>
                  </a:cubicBezTo>
                  <a:cubicBezTo>
                    <a:pt x="2381" y="4798"/>
                    <a:pt x="2286" y="6227"/>
                    <a:pt x="2286" y="6322"/>
                  </a:cubicBezTo>
                  <a:cubicBezTo>
                    <a:pt x="2572" y="4893"/>
                    <a:pt x="2857" y="3750"/>
                    <a:pt x="4096" y="2703"/>
                  </a:cubicBezTo>
                  <a:cubicBezTo>
                    <a:pt x="4667" y="2226"/>
                    <a:pt x="5334" y="1941"/>
                    <a:pt x="6001" y="1655"/>
                  </a:cubicBezTo>
                  <a:cubicBezTo>
                    <a:pt x="6191" y="1560"/>
                    <a:pt x="6477" y="1464"/>
                    <a:pt x="6763" y="1464"/>
                  </a:cubicBezTo>
                  <a:cubicBezTo>
                    <a:pt x="6858" y="1464"/>
                    <a:pt x="7239" y="1369"/>
                    <a:pt x="7239" y="1369"/>
                  </a:cubicBezTo>
                  <a:cubicBezTo>
                    <a:pt x="8668" y="1369"/>
                    <a:pt x="10192" y="1369"/>
                    <a:pt x="11621" y="1274"/>
                  </a:cubicBezTo>
                  <a:cubicBezTo>
                    <a:pt x="11525" y="1274"/>
                    <a:pt x="11716" y="1274"/>
                    <a:pt x="11811" y="1274"/>
                  </a:cubicBezTo>
                  <a:cubicBezTo>
                    <a:pt x="12002" y="1274"/>
                    <a:pt x="12192" y="1369"/>
                    <a:pt x="12287" y="1369"/>
                  </a:cubicBezTo>
                  <a:cubicBezTo>
                    <a:pt x="12668" y="1464"/>
                    <a:pt x="13145" y="1560"/>
                    <a:pt x="13525" y="1655"/>
                  </a:cubicBezTo>
                  <a:cubicBezTo>
                    <a:pt x="15145" y="2798"/>
                    <a:pt x="16383" y="4417"/>
                    <a:pt x="16193" y="6417"/>
                  </a:cubicBezTo>
                  <a:lnTo>
                    <a:pt x="16193" y="6417"/>
                  </a:lnTo>
                  <a:lnTo>
                    <a:pt x="17240" y="6417"/>
                  </a:lnTo>
                  <a:cubicBezTo>
                    <a:pt x="17240" y="4703"/>
                    <a:pt x="16859" y="3369"/>
                    <a:pt x="15812" y="2131"/>
                  </a:cubicBezTo>
                  <a:cubicBezTo>
                    <a:pt x="15049" y="1274"/>
                    <a:pt x="13906" y="607"/>
                    <a:pt x="12763" y="417"/>
                  </a:cubicBezTo>
                  <a:cubicBezTo>
                    <a:pt x="12478" y="321"/>
                    <a:pt x="12002" y="321"/>
                    <a:pt x="11716" y="226"/>
                  </a:cubicBezTo>
                  <a:cubicBezTo>
                    <a:pt x="9525" y="-250"/>
                    <a:pt x="6096" y="36"/>
                    <a:pt x="4381" y="988"/>
                  </a:cubicBezTo>
                  <a:cubicBezTo>
                    <a:pt x="2762" y="1845"/>
                    <a:pt x="1714" y="3274"/>
                    <a:pt x="1048" y="4989"/>
                  </a:cubicBezTo>
                  <a:cubicBezTo>
                    <a:pt x="857" y="5370"/>
                    <a:pt x="953" y="5846"/>
                    <a:pt x="762" y="6227"/>
                  </a:cubicBezTo>
                  <a:cubicBezTo>
                    <a:pt x="571" y="6989"/>
                    <a:pt x="762" y="7846"/>
                    <a:pt x="667" y="8513"/>
                  </a:cubicBezTo>
                  <a:cubicBezTo>
                    <a:pt x="667" y="9275"/>
                    <a:pt x="571" y="10037"/>
                    <a:pt x="476" y="10799"/>
                  </a:cubicBezTo>
                  <a:cubicBezTo>
                    <a:pt x="286" y="13085"/>
                    <a:pt x="0" y="15371"/>
                    <a:pt x="0" y="17657"/>
                  </a:cubicBezTo>
                  <a:cubicBezTo>
                    <a:pt x="0" y="20229"/>
                    <a:pt x="1143" y="22515"/>
                    <a:pt x="3524" y="23467"/>
                  </a:cubicBezTo>
                  <a:cubicBezTo>
                    <a:pt x="4286" y="23753"/>
                    <a:pt x="4953" y="23753"/>
                    <a:pt x="5810" y="23943"/>
                  </a:cubicBezTo>
                  <a:cubicBezTo>
                    <a:pt x="6096" y="23943"/>
                    <a:pt x="6477" y="23943"/>
                    <a:pt x="6668" y="23943"/>
                  </a:cubicBezTo>
                  <a:cubicBezTo>
                    <a:pt x="7620" y="23943"/>
                    <a:pt x="8572" y="23943"/>
                    <a:pt x="9525" y="23943"/>
                  </a:cubicBezTo>
                  <a:cubicBezTo>
                    <a:pt x="10858" y="23943"/>
                    <a:pt x="12002" y="23753"/>
                    <a:pt x="13049" y="23182"/>
                  </a:cubicBezTo>
                  <a:cubicBezTo>
                    <a:pt x="15049" y="22038"/>
                    <a:pt x="16573" y="20229"/>
                    <a:pt x="16669" y="17847"/>
                  </a:cubicBezTo>
                  <a:cubicBezTo>
                    <a:pt x="16859" y="14037"/>
                    <a:pt x="17050" y="10227"/>
                    <a:pt x="17240" y="6417"/>
                  </a:cubicBezTo>
                  <a:lnTo>
                    <a:pt x="16193" y="641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13EA19C-10F1-0B1A-99C1-8D4DC2ACD726}"/>
                </a:ext>
              </a:extLst>
            </p:cNvPr>
            <p:cNvSpPr/>
            <p:nvPr/>
          </p:nvSpPr>
          <p:spPr>
            <a:xfrm>
              <a:off x="3177814" y="330612"/>
              <a:ext cx="15929" cy="22193"/>
            </a:xfrm>
            <a:custGeom>
              <a:avLst/>
              <a:gdLst>
                <a:gd name="connsiteX0" fmla="*/ 15918 w 15929"/>
                <a:gd name="connsiteY0" fmla="*/ 5429 h 22193"/>
                <a:gd name="connsiteX1" fmla="*/ 15156 w 15929"/>
                <a:gd name="connsiteY1" fmla="*/ 16859 h 22193"/>
                <a:gd name="connsiteX2" fmla="*/ 9441 w 15929"/>
                <a:gd name="connsiteY2" fmla="*/ 22193 h 22193"/>
                <a:gd name="connsiteX3" fmla="*/ 5060 w 15929"/>
                <a:gd name="connsiteY3" fmla="*/ 22193 h 22193"/>
                <a:gd name="connsiteX4" fmla="*/ 12 w 15929"/>
                <a:gd name="connsiteY4" fmla="*/ 16859 h 22193"/>
                <a:gd name="connsiteX5" fmla="*/ 773 w 15929"/>
                <a:gd name="connsiteY5" fmla="*/ 5429 h 22193"/>
                <a:gd name="connsiteX6" fmla="*/ 6488 w 15929"/>
                <a:gd name="connsiteY6" fmla="*/ 0 h 22193"/>
                <a:gd name="connsiteX7" fmla="*/ 10870 w 15929"/>
                <a:gd name="connsiteY7" fmla="*/ 0 h 22193"/>
                <a:gd name="connsiteX8" fmla="*/ 15918 w 15929"/>
                <a:gd name="connsiteY8" fmla="*/ 5429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29" h="22193">
                  <a:moveTo>
                    <a:pt x="15918" y="5429"/>
                  </a:moveTo>
                  <a:lnTo>
                    <a:pt x="15156" y="16859"/>
                  </a:lnTo>
                  <a:cubicBezTo>
                    <a:pt x="14966" y="19812"/>
                    <a:pt x="12394" y="22193"/>
                    <a:pt x="9441" y="22193"/>
                  </a:cubicBezTo>
                  <a:lnTo>
                    <a:pt x="5060" y="22193"/>
                  </a:lnTo>
                  <a:cubicBezTo>
                    <a:pt x="2012" y="22193"/>
                    <a:pt x="-179" y="19812"/>
                    <a:pt x="12" y="16859"/>
                  </a:cubicBezTo>
                  <a:lnTo>
                    <a:pt x="773" y="5429"/>
                  </a:lnTo>
                  <a:cubicBezTo>
                    <a:pt x="964" y="2477"/>
                    <a:pt x="3536" y="0"/>
                    <a:pt x="6488" y="0"/>
                  </a:cubicBezTo>
                  <a:lnTo>
                    <a:pt x="10870" y="0"/>
                  </a:lnTo>
                  <a:cubicBezTo>
                    <a:pt x="13918" y="0"/>
                    <a:pt x="16109" y="2477"/>
                    <a:pt x="15918" y="54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B9981DF-AF40-A9CC-CD4A-75F3B5A74496}"/>
                </a:ext>
              </a:extLst>
            </p:cNvPr>
            <p:cNvSpPr/>
            <p:nvPr/>
          </p:nvSpPr>
          <p:spPr>
            <a:xfrm>
              <a:off x="3176968" y="329716"/>
              <a:ext cx="17240" cy="23893"/>
            </a:xfrm>
            <a:custGeom>
              <a:avLst/>
              <a:gdLst>
                <a:gd name="connsiteX0" fmla="*/ 16288 w 17240"/>
                <a:gd name="connsiteY0" fmla="*/ 6230 h 23893"/>
                <a:gd name="connsiteX1" fmla="*/ 15335 w 17240"/>
                <a:gd name="connsiteY1" fmla="*/ 17660 h 23893"/>
                <a:gd name="connsiteX2" fmla="*/ 15335 w 17240"/>
                <a:gd name="connsiteY2" fmla="*/ 17565 h 23893"/>
                <a:gd name="connsiteX3" fmla="*/ 10192 w 17240"/>
                <a:gd name="connsiteY3" fmla="*/ 22327 h 23893"/>
                <a:gd name="connsiteX4" fmla="*/ 10287 w 17240"/>
                <a:gd name="connsiteY4" fmla="*/ 22327 h 23893"/>
                <a:gd name="connsiteX5" fmla="*/ 5905 w 17240"/>
                <a:gd name="connsiteY5" fmla="*/ 22232 h 23893"/>
                <a:gd name="connsiteX6" fmla="*/ 5905 w 17240"/>
                <a:gd name="connsiteY6" fmla="*/ 22232 h 23893"/>
                <a:gd name="connsiteX7" fmla="*/ 1619 w 17240"/>
                <a:gd name="connsiteY7" fmla="*/ 17660 h 23893"/>
                <a:gd name="connsiteX8" fmla="*/ 1619 w 17240"/>
                <a:gd name="connsiteY8" fmla="*/ 17755 h 23893"/>
                <a:gd name="connsiteX9" fmla="*/ 2000 w 17240"/>
                <a:gd name="connsiteY9" fmla="*/ 11469 h 23893"/>
                <a:gd name="connsiteX10" fmla="*/ 2191 w 17240"/>
                <a:gd name="connsiteY10" fmla="*/ 7468 h 23893"/>
                <a:gd name="connsiteX11" fmla="*/ 2286 w 17240"/>
                <a:gd name="connsiteY11" fmla="*/ 6897 h 23893"/>
                <a:gd name="connsiteX12" fmla="*/ 2286 w 17240"/>
                <a:gd name="connsiteY12" fmla="*/ 6421 h 23893"/>
                <a:gd name="connsiteX13" fmla="*/ 4096 w 17240"/>
                <a:gd name="connsiteY13" fmla="*/ 2801 h 23893"/>
                <a:gd name="connsiteX14" fmla="*/ 6001 w 17240"/>
                <a:gd name="connsiteY14" fmla="*/ 1753 h 23893"/>
                <a:gd name="connsiteX15" fmla="*/ 6763 w 17240"/>
                <a:gd name="connsiteY15" fmla="*/ 1658 h 23893"/>
                <a:gd name="connsiteX16" fmla="*/ 7239 w 17240"/>
                <a:gd name="connsiteY16" fmla="*/ 1563 h 23893"/>
                <a:gd name="connsiteX17" fmla="*/ 11621 w 17240"/>
                <a:gd name="connsiteY17" fmla="*/ 1563 h 23893"/>
                <a:gd name="connsiteX18" fmla="*/ 11811 w 17240"/>
                <a:gd name="connsiteY18" fmla="*/ 1563 h 23893"/>
                <a:gd name="connsiteX19" fmla="*/ 12287 w 17240"/>
                <a:gd name="connsiteY19" fmla="*/ 1563 h 23893"/>
                <a:gd name="connsiteX20" fmla="*/ 13430 w 17240"/>
                <a:gd name="connsiteY20" fmla="*/ 1849 h 23893"/>
                <a:gd name="connsiteX21" fmla="*/ 16288 w 17240"/>
                <a:gd name="connsiteY21" fmla="*/ 6230 h 23893"/>
                <a:gd name="connsiteX22" fmla="*/ 16288 w 17240"/>
                <a:gd name="connsiteY22" fmla="*/ 6230 h 23893"/>
                <a:gd name="connsiteX23" fmla="*/ 17240 w 17240"/>
                <a:gd name="connsiteY23" fmla="*/ 6325 h 23893"/>
                <a:gd name="connsiteX24" fmla="*/ 15812 w 17240"/>
                <a:gd name="connsiteY24" fmla="*/ 2039 h 23893"/>
                <a:gd name="connsiteX25" fmla="*/ 12763 w 17240"/>
                <a:gd name="connsiteY25" fmla="*/ 325 h 23893"/>
                <a:gd name="connsiteX26" fmla="*/ 11716 w 17240"/>
                <a:gd name="connsiteY26" fmla="*/ 229 h 23893"/>
                <a:gd name="connsiteX27" fmla="*/ 4381 w 17240"/>
                <a:gd name="connsiteY27" fmla="*/ 896 h 23893"/>
                <a:gd name="connsiteX28" fmla="*/ 1048 w 17240"/>
                <a:gd name="connsiteY28" fmla="*/ 4897 h 23893"/>
                <a:gd name="connsiteX29" fmla="*/ 857 w 17240"/>
                <a:gd name="connsiteY29" fmla="*/ 6135 h 23893"/>
                <a:gd name="connsiteX30" fmla="*/ 667 w 17240"/>
                <a:gd name="connsiteY30" fmla="*/ 8421 h 23893"/>
                <a:gd name="connsiteX31" fmla="*/ 476 w 17240"/>
                <a:gd name="connsiteY31" fmla="*/ 10707 h 23893"/>
                <a:gd name="connsiteX32" fmla="*/ 0 w 17240"/>
                <a:gd name="connsiteY32" fmla="*/ 17565 h 23893"/>
                <a:gd name="connsiteX33" fmla="*/ 3524 w 17240"/>
                <a:gd name="connsiteY33" fmla="*/ 23375 h 23893"/>
                <a:gd name="connsiteX34" fmla="*/ 5810 w 17240"/>
                <a:gd name="connsiteY34" fmla="*/ 23851 h 23893"/>
                <a:gd name="connsiteX35" fmla="*/ 6763 w 17240"/>
                <a:gd name="connsiteY35" fmla="*/ 23851 h 23893"/>
                <a:gd name="connsiteX36" fmla="*/ 9525 w 17240"/>
                <a:gd name="connsiteY36" fmla="*/ 23851 h 23893"/>
                <a:gd name="connsiteX37" fmla="*/ 13049 w 17240"/>
                <a:gd name="connsiteY37" fmla="*/ 23089 h 23893"/>
                <a:gd name="connsiteX38" fmla="*/ 16573 w 17240"/>
                <a:gd name="connsiteY38" fmla="*/ 17755 h 23893"/>
                <a:gd name="connsiteX39" fmla="*/ 17145 w 17240"/>
                <a:gd name="connsiteY39" fmla="*/ 6325 h 23893"/>
                <a:gd name="connsiteX40" fmla="*/ 16288 w 17240"/>
                <a:gd name="connsiteY40" fmla="*/ 6230 h 2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7240" h="23893">
                  <a:moveTo>
                    <a:pt x="16288" y="6230"/>
                  </a:moveTo>
                  <a:cubicBezTo>
                    <a:pt x="16002" y="10040"/>
                    <a:pt x="15621" y="13850"/>
                    <a:pt x="15335" y="17660"/>
                  </a:cubicBezTo>
                  <a:cubicBezTo>
                    <a:pt x="15335" y="17660"/>
                    <a:pt x="15335" y="17660"/>
                    <a:pt x="15335" y="17565"/>
                  </a:cubicBezTo>
                  <a:cubicBezTo>
                    <a:pt x="15335" y="20137"/>
                    <a:pt x="12763" y="22327"/>
                    <a:pt x="10192" y="22327"/>
                  </a:cubicBezTo>
                  <a:cubicBezTo>
                    <a:pt x="10287" y="22327"/>
                    <a:pt x="10287" y="22327"/>
                    <a:pt x="10287" y="22327"/>
                  </a:cubicBezTo>
                  <a:cubicBezTo>
                    <a:pt x="8858" y="22327"/>
                    <a:pt x="7334" y="22327"/>
                    <a:pt x="5905" y="22232"/>
                  </a:cubicBezTo>
                  <a:lnTo>
                    <a:pt x="5905" y="22232"/>
                  </a:lnTo>
                  <a:cubicBezTo>
                    <a:pt x="3334" y="22232"/>
                    <a:pt x="1619" y="20232"/>
                    <a:pt x="1619" y="17660"/>
                  </a:cubicBezTo>
                  <a:cubicBezTo>
                    <a:pt x="1619" y="17660"/>
                    <a:pt x="1619" y="17660"/>
                    <a:pt x="1619" y="17755"/>
                  </a:cubicBezTo>
                  <a:cubicBezTo>
                    <a:pt x="1810" y="15660"/>
                    <a:pt x="1905" y="13564"/>
                    <a:pt x="2000" y="11469"/>
                  </a:cubicBezTo>
                  <a:cubicBezTo>
                    <a:pt x="2096" y="10135"/>
                    <a:pt x="2191" y="8802"/>
                    <a:pt x="2191" y="7468"/>
                  </a:cubicBezTo>
                  <a:cubicBezTo>
                    <a:pt x="2286" y="7278"/>
                    <a:pt x="2286" y="7087"/>
                    <a:pt x="2286" y="6897"/>
                  </a:cubicBezTo>
                  <a:cubicBezTo>
                    <a:pt x="2381" y="4897"/>
                    <a:pt x="2381" y="6230"/>
                    <a:pt x="2286" y="6421"/>
                  </a:cubicBezTo>
                  <a:cubicBezTo>
                    <a:pt x="2572" y="4992"/>
                    <a:pt x="2953" y="3754"/>
                    <a:pt x="4096" y="2801"/>
                  </a:cubicBezTo>
                  <a:cubicBezTo>
                    <a:pt x="4763" y="2325"/>
                    <a:pt x="5334" y="1944"/>
                    <a:pt x="6001" y="1753"/>
                  </a:cubicBezTo>
                  <a:cubicBezTo>
                    <a:pt x="6287" y="1753"/>
                    <a:pt x="6477" y="1658"/>
                    <a:pt x="6763" y="1658"/>
                  </a:cubicBezTo>
                  <a:cubicBezTo>
                    <a:pt x="6953" y="1563"/>
                    <a:pt x="7239" y="1563"/>
                    <a:pt x="7239" y="1563"/>
                  </a:cubicBezTo>
                  <a:cubicBezTo>
                    <a:pt x="8763" y="1563"/>
                    <a:pt x="10192" y="1563"/>
                    <a:pt x="11621" y="1563"/>
                  </a:cubicBezTo>
                  <a:cubicBezTo>
                    <a:pt x="11525" y="1563"/>
                    <a:pt x="11811" y="1563"/>
                    <a:pt x="11811" y="1563"/>
                  </a:cubicBezTo>
                  <a:cubicBezTo>
                    <a:pt x="12001" y="1563"/>
                    <a:pt x="12097" y="1563"/>
                    <a:pt x="12287" y="1563"/>
                  </a:cubicBezTo>
                  <a:cubicBezTo>
                    <a:pt x="12668" y="1563"/>
                    <a:pt x="13145" y="1658"/>
                    <a:pt x="13430" y="1849"/>
                  </a:cubicBezTo>
                  <a:cubicBezTo>
                    <a:pt x="15240" y="2611"/>
                    <a:pt x="16478" y="4420"/>
                    <a:pt x="16288" y="6230"/>
                  </a:cubicBezTo>
                  <a:cubicBezTo>
                    <a:pt x="16288" y="6325"/>
                    <a:pt x="16288" y="6325"/>
                    <a:pt x="16288" y="6230"/>
                  </a:cubicBezTo>
                  <a:lnTo>
                    <a:pt x="17240" y="6325"/>
                  </a:lnTo>
                  <a:cubicBezTo>
                    <a:pt x="17240" y="4611"/>
                    <a:pt x="16954" y="3277"/>
                    <a:pt x="15812" y="2039"/>
                  </a:cubicBezTo>
                  <a:cubicBezTo>
                    <a:pt x="15049" y="1182"/>
                    <a:pt x="13906" y="515"/>
                    <a:pt x="12763" y="325"/>
                  </a:cubicBezTo>
                  <a:cubicBezTo>
                    <a:pt x="12478" y="229"/>
                    <a:pt x="12097" y="325"/>
                    <a:pt x="11716" y="229"/>
                  </a:cubicBezTo>
                  <a:cubicBezTo>
                    <a:pt x="9620" y="-247"/>
                    <a:pt x="6096" y="39"/>
                    <a:pt x="4381" y="896"/>
                  </a:cubicBezTo>
                  <a:cubicBezTo>
                    <a:pt x="2762" y="1753"/>
                    <a:pt x="1619" y="3277"/>
                    <a:pt x="1048" y="4897"/>
                  </a:cubicBezTo>
                  <a:cubicBezTo>
                    <a:pt x="953" y="5278"/>
                    <a:pt x="953" y="5754"/>
                    <a:pt x="857" y="6135"/>
                  </a:cubicBezTo>
                  <a:cubicBezTo>
                    <a:pt x="667" y="6802"/>
                    <a:pt x="762" y="7754"/>
                    <a:pt x="667" y="8421"/>
                  </a:cubicBezTo>
                  <a:cubicBezTo>
                    <a:pt x="571" y="9183"/>
                    <a:pt x="571" y="9945"/>
                    <a:pt x="476" y="10707"/>
                  </a:cubicBezTo>
                  <a:cubicBezTo>
                    <a:pt x="286" y="12993"/>
                    <a:pt x="0" y="15279"/>
                    <a:pt x="0" y="17565"/>
                  </a:cubicBezTo>
                  <a:cubicBezTo>
                    <a:pt x="0" y="20041"/>
                    <a:pt x="1143" y="22423"/>
                    <a:pt x="3524" y="23375"/>
                  </a:cubicBezTo>
                  <a:cubicBezTo>
                    <a:pt x="4381" y="23661"/>
                    <a:pt x="5048" y="23566"/>
                    <a:pt x="5810" y="23851"/>
                  </a:cubicBezTo>
                  <a:cubicBezTo>
                    <a:pt x="6096" y="23947"/>
                    <a:pt x="6382" y="23851"/>
                    <a:pt x="6763" y="23851"/>
                  </a:cubicBezTo>
                  <a:cubicBezTo>
                    <a:pt x="7715" y="23851"/>
                    <a:pt x="8668" y="23851"/>
                    <a:pt x="9525" y="23851"/>
                  </a:cubicBezTo>
                  <a:cubicBezTo>
                    <a:pt x="10954" y="23851"/>
                    <a:pt x="12001" y="23756"/>
                    <a:pt x="13049" y="23089"/>
                  </a:cubicBezTo>
                  <a:cubicBezTo>
                    <a:pt x="14954" y="21946"/>
                    <a:pt x="16478" y="20041"/>
                    <a:pt x="16573" y="17755"/>
                  </a:cubicBezTo>
                  <a:cubicBezTo>
                    <a:pt x="16764" y="13945"/>
                    <a:pt x="16954" y="10040"/>
                    <a:pt x="17145" y="6325"/>
                  </a:cubicBezTo>
                  <a:lnTo>
                    <a:pt x="16288" y="62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F8D1B0E-A9F3-B89F-C790-6688C36783B7}"/>
                </a:ext>
              </a:extLst>
            </p:cNvPr>
            <p:cNvSpPr/>
            <p:nvPr/>
          </p:nvSpPr>
          <p:spPr>
            <a:xfrm>
              <a:off x="3151620" y="332517"/>
              <a:ext cx="16024" cy="22193"/>
            </a:xfrm>
            <a:custGeom>
              <a:avLst/>
              <a:gdLst>
                <a:gd name="connsiteX0" fmla="*/ 16013 w 16024"/>
                <a:gd name="connsiteY0" fmla="*/ 5429 h 22193"/>
                <a:gd name="connsiteX1" fmla="*/ 15251 w 16024"/>
                <a:gd name="connsiteY1" fmla="*/ 16859 h 22193"/>
                <a:gd name="connsiteX2" fmla="*/ 9441 w 16024"/>
                <a:gd name="connsiteY2" fmla="*/ 22193 h 22193"/>
                <a:gd name="connsiteX3" fmla="*/ 5059 w 16024"/>
                <a:gd name="connsiteY3" fmla="*/ 22193 h 22193"/>
                <a:gd name="connsiteX4" fmla="*/ 11 w 16024"/>
                <a:gd name="connsiteY4" fmla="*/ 16859 h 22193"/>
                <a:gd name="connsiteX5" fmla="*/ 773 w 16024"/>
                <a:gd name="connsiteY5" fmla="*/ 5429 h 22193"/>
                <a:gd name="connsiteX6" fmla="*/ 6488 w 16024"/>
                <a:gd name="connsiteY6" fmla="*/ 0 h 22193"/>
                <a:gd name="connsiteX7" fmla="*/ 10869 w 16024"/>
                <a:gd name="connsiteY7" fmla="*/ 0 h 22193"/>
                <a:gd name="connsiteX8" fmla="*/ 16013 w 16024"/>
                <a:gd name="connsiteY8" fmla="*/ 5429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24" h="22193">
                  <a:moveTo>
                    <a:pt x="16013" y="5429"/>
                  </a:moveTo>
                  <a:lnTo>
                    <a:pt x="15251" y="16859"/>
                  </a:lnTo>
                  <a:cubicBezTo>
                    <a:pt x="15060" y="19812"/>
                    <a:pt x="12393" y="22193"/>
                    <a:pt x="9441" y="22193"/>
                  </a:cubicBezTo>
                  <a:lnTo>
                    <a:pt x="5059" y="22193"/>
                  </a:lnTo>
                  <a:cubicBezTo>
                    <a:pt x="2107" y="22193"/>
                    <a:pt x="-180" y="19812"/>
                    <a:pt x="11" y="16859"/>
                  </a:cubicBezTo>
                  <a:lnTo>
                    <a:pt x="773" y="5429"/>
                  </a:lnTo>
                  <a:cubicBezTo>
                    <a:pt x="964" y="2476"/>
                    <a:pt x="3535" y="0"/>
                    <a:pt x="6488" y="0"/>
                  </a:cubicBezTo>
                  <a:lnTo>
                    <a:pt x="10869" y="0"/>
                  </a:lnTo>
                  <a:cubicBezTo>
                    <a:pt x="13918" y="0"/>
                    <a:pt x="16203" y="2476"/>
                    <a:pt x="16013" y="54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92DBFA4-DBB8-23FE-E751-EFE948AFE7B1}"/>
                </a:ext>
              </a:extLst>
            </p:cNvPr>
            <p:cNvSpPr/>
            <p:nvPr/>
          </p:nvSpPr>
          <p:spPr>
            <a:xfrm>
              <a:off x="3150965" y="331720"/>
              <a:ext cx="17240" cy="24038"/>
            </a:xfrm>
            <a:custGeom>
              <a:avLst/>
              <a:gdLst>
                <a:gd name="connsiteX0" fmla="*/ 16193 w 17240"/>
                <a:gd name="connsiteY0" fmla="*/ 6227 h 24038"/>
                <a:gd name="connsiteX1" fmla="*/ 15240 w 17240"/>
                <a:gd name="connsiteY1" fmla="*/ 17562 h 24038"/>
                <a:gd name="connsiteX2" fmla="*/ 15240 w 17240"/>
                <a:gd name="connsiteY2" fmla="*/ 17466 h 24038"/>
                <a:gd name="connsiteX3" fmla="*/ 10192 w 17240"/>
                <a:gd name="connsiteY3" fmla="*/ 22229 h 24038"/>
                <a:gd name="connsiteX4" fmla="*/ 10192 w 17240"/>
                <a:gd name="connsiteY4" fmla="*/ 22229 h 24038"/>
                <a:gd name="connsiteX5" fmla="*/ 5810 w 17240"/>
                <a:gd name="connsiteY5" fmla="*/ 22134 h 24038"/>
                <a:gd name="connsiteX6" fmla="*/ 5905 w 17240"/>
                <a:gd name="connsiteY6" fmla="*/ 22134 h 24038"/>
                <a:gd name="connsiteX7" fmla="*/ 1524 w 17240"/>
                <a:gd name="connsiteY7" fmla="*/ 17562 h 24038"/>
                <a:gd name="connsiteX8" fmla="*/ 1524 w 17240"/>
                <a:gd name="connsiteY8" fmla="*/ 17657 h 24038"/>
                <a:gd name="connsiteX9" fmla="*/ 1905 w 17240"/>
                <a:gd name="connsiteY9" fmla="*/ 11370 h 24038"/>
                <a:gd name="connsiteX10" fmla="*/ 2191 w 17240"/>
                <a:gd name="connsiteY10" fmla="*/ 7370 h 24038"/>
                <a:gd name="connsiteX11" fmla="*/ 2191 w 17240"/>
                <a:gd name="connsiteY11" fmla="*/ 6799 h 24038"/>
                <a:gd name="connsiteX12" fmla="*/ 2191 w 17240"/>
                <a:gd name="connsiteY12" fmla="*/ 6322 h 24038"/>
                <a:gd name="connsiteX13" fmla="*/ 4001 w 17240"/>
                <a:gd name="connsiteY13" fmla="*/ 2703 h 24038"/>
                <a:gd name="connsiteX14" fmla="*/ 5905 w 17240"/>
                <a:gd name="connsiteY14" fmla="*/ 1655 h 24038"/>
                <a:gd name="connsiteX15" fmla="*/ 6668 w 17240"/>
                <a:gd name="connsiteY15" fmla="*/ 1464 h 24038"/>
                <a:gd name="connsiteX16" fmla="*/ 7144 w 17240"/>
                <a:gd name="connsiteY16" fmla="*/ 1369 h 24038"/>
                <a:gd name="connsiteX17" fmla="*/ 11525 w 17240"/>
                <a:gd name="connsiteY17" fmla="*/ 1369 h 24038"/>
                <a:gd name="connsiteX18" fmla="*/ 11716 w 17240"/>
                <a:gd name="connsiteY18" fmla="*/ 1369 h 24038"/>
                <a:gd name="connsiteX19" fmla="*/ 12192 w 17240"/>
                <a:gd name="connsiteY19" fmla="*/ 1369 h 24038"/>
                <a:gd name="connsiteX20" fmla="*/ 13335 w 17240"/>
                <a:gd name="connsiteY20" fmla="*/ 1655 h 24038"/>
                <a:gd name="connsiteX21" fmla="*/ 16193 w 17240"/>
                <a:gd name="connsiteY21" fmla="*/ 6227 h 24038"/>
                <a:gd name="connsiteX22" fmla="*/ 16193 w 17240"/>
                <a:gd name="connsiteY22" fmla="*/ 6227 h 24038"/>
                <a:gd name="connsiteX23" fmla="*/ 17240 w 17240"/>
                <a:gd name="connsiteY23" fmla="*/ 6322 h 24038"/>
                <a:gd name="connsiteX24" fmla="*/ 15812 w 17240"/>
                <a:gd name="connsiteY24" fmla="*/ 2036 h 24038"/>
                <a:gd name="connsiteX25" fmla="*/ 12763 w 17240"/>
                <a:gd name="connsiteY25" fmla="*/ 321 h 24038"/>
                <a:gd name="connsiteX26" fmla="*/ 11716 w 17240"/>
                <a:gd name="connsiteY26" fmla="*/ 226 h 24038"/>
                <a:gd name="connsiteX27" fmla="*/ 4381 w 17240"/>
                <a:gd name="connsiteY27" fmla="*/ 988 h 24038"/>
                <a:gd name="connsiteX28" fmla="*/ 1334 w 17240"/>
                <a:gd name="connsiteY28" fmla="*/ 4227 h 24038"/>
                <a:gd name="connsiteX29" fmla="*/ 857 w 17240"/>
                <a:gd name="connsiteY29" fmla="*/ 6322 h 24038"/>
                <a:gd name="connsiteX30" fmla="*/ 667 w 17240"/>
                <a:gd name="connsiteY30" fmla="*/ 8608 h 24038"/>
                <a:gd name="connsiteX31" fmla="*/ 476 w 17240"/>
                <a:gd name="connsiteY31" fmla="*/ 10894 h 24038"/>
                <a:gd name="connsiteX32" fmla="*/ 0 w 17240"/>
                <a:gd name="connsiteY32" fmla="*/ 17752 h 24038"/>
                <a:gd name="connsiteX33" fmla="*/ 3524 w 17240"/>
                <a:gd name="connsiteY33" fmla="*/ 23562 h 24038"/>
                <a:gd name="connsiteX34" fmla="*/ 5810 w 17240"/>
                <a:gd name="connsiteY34" fmla="*/ 24039 h 24038"/>
                <a:gd name="connsiteX35" fmla="*/ 6763 w 17240"/>
                <a:gd name="connsiteY35" fmla="*/ 24039 h 24038"/>
                <a:gd name="connsiteX36" fmla="*/ 9620 w 17240"/>
                <a:gd name="connsiteY36" fmla="*/ 24039 h 24038"/>
                <a:gd name="connsiteX37" fmla="*/ 13145 w 17240"/>
                <a:gd name="connsiteY37" fmla="*/ 23277 h 24038"/>
                <a:gd name="connsiteX38" fmla="*/ 14669 w 17240"/>
                <a:gd name="connsiteY38" fmla="*/ 22229 h 24038"/>
                <a:gd name="connsiteX39" fmla="*/ 16669 w 17240"/>
                <a:gd name="connsiteY39" fmla="*/ 17847 h 24038"/>
                <a:gd name="connsiteX40" fmla="*/ 17240 w 17240"/>
                <a:gd name="connsiteY40" fmla="*/ 6417 h 24038"/>
                <a:gd name="connsiteX41" fmla="*/ 16193 w 17240"/>
                <a:gd name="connsiteY41" fmla="*/ 6227 h 2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240" h="24038">
                  <a:moveTo>
                    <a:pt x="16193" y="6227"/>
                  </a:moveTo>
                  <a:cubicBezTo>
                    <a:pt x="15907" y="10037"/>
                    <a:pt x="15621" y="13847"/>
                    <a:pt x="15240" y="17562"/>
                  </a:cubicBezTo>
                  <a:cubicBezTo>
                    <a:pt x="15240" y="17562"/>
                    <a:pt x="15240" y="17562"/>
                    <a:pt x="15240" y="17466"/>
                  </a:cubicBezTo>
                  <a:cubicBezTo>
                    <a:pt x="15240" y="20038"/>
                    <a:pt x="12668" y="22229"/>
                    <a:pt x="10192" y="22229"/>
                  </a:cubicBezTo>
                  <a:lnTo>
                    <a:pt x="10192" y="22229"/>
                  </a:lnTo>
                  <a:cubicBezTo>
                    <a:pt x="8763" y="22229"/>
                    <a:pt x="7239" y="22229"/>
                    <a:pt x="5810" y="22134"/>
                  </a:cubicBezTo>
                  <a:cubicBezTo>
                    <a:pt x="5810" y="22134"/>
                    <a:pt x="5810" y="22134"/>
                    <a:pt x="5905" y="22134"/>
                  </a:cubicBezTo>
                  <a:cubicBezTo>
                    <a:pt x="3334" y="22134"/>
                    <a:pt x="1524" y="20133"/>
                    <a:pt x="1524" y="17562"/>
                  </a:cubicBezTo>
                  <a:lnTo>
                    <a:pt x="1524" y="17657"/>
                  </a:lnTo>
                  <a:cubicBezTo>
                    <a:pt x="1714" y="15561"/>
                    <a:pt x="1810" y="13466"/>
                    <a:pt x="1905" y="11370"/>
                  </a:cubicBezTo>
                  <a:cubicBezTo>
                    <a:pt x="2000" y="10037"/>
                    <a:pt x="2096" y="8704"/>
                    <a:pt x="2191" y="7370"/>
                  </a:cubicBezTo>
                  <a:cubicBezTo>
                    <a:pt x="2191" y="7180"/>
                    <a:pt x="2191" y="6989"/>
                    <a:pt x="2191" y="6799"/>
                  </a:cubicBezTo>
                  <a:cubicBezTo>
                    <a:pt x="2381" y="4798"/>
                    <a:pt x="2191" y="6227"/>
                    <a:pt x="2191" y="6322"/>
                  </a:cubicBezTo>
                  <a:cubicBezTo>
                    <a:pt x="2477" y="4893"/>
                    <a:pt x="2762" y="3751"/>
                    <a:pt x="4001" y="2703"/>
                  </a:cubicBezTo>
                  <a:cubicBezTo>
                    <a:pt x="4572" y="2227"/>
                    <a:pt x="5239" y="1845"/>
                    <a:pt x="5905" y="1655"/>
                  </a:cubicBezTo>
                  <a:cubicBezTo>
                    <a:pt x="6191" y="1560"/>
                    <a:pt x="6382" y="1464"/>
                    <a:pt x="6668" y="1464"/>
                  </a:cubicBezTo>
                  <a:cubicBezTo>
                    <a:pt x="6763" y="1369"/>
                    <a:pt x="7144" y="1369"/>
                    <a:pt x="7144" y="1369"/>
                  </a:cubicBezTo>
                  <a:cubicBezTo>
                    <a:pt x="8668" y="1369"/>
                    <a:pt x="10096" y="1369"/>
                    <a:pt x="11525" y="1369"/>
                  </a:cubicBezTo>
                  <a:cubicBezTo>
                    <a:pt x="11430" y="1369"/>
                    <a:pt x="11621" y="1369"/>
                    <a:pt x="11716" y="1369"/>
                  </a:cubicBezTo>
                  <a:cubicBezTo>
                    <a:pt x="11906" y="1369"/>
                    <a:pt x="12097" y="1369"/>
                    <a:pt x="12192" y="1369"/>
                  </a:cubicBezTo>
                  <a:cubicBezTo>
                    <a:pt x="12573" y="1464"/>
                    <a:pt x="13049" y="1464"/>
                    <a:pt x="13335" y="1655"/>
                  </a:cubicBezTo>
                  <a:cubicBezTo>
                    <a:pt x="15050" y="2607"/>
                    <a:pt x="16383" y="4227"/>
                    <a:pt x="16193" y="6227"/>
                  </a:cubicBezTo>
                  <a:lnTo>
                    <a:pt x="16193" y="6227"/>
                  </a:lnTo>
                  <a:lnTo>
                    <a:pt x="17240" y="6322"/>
                  </a:lnTo>
                  <a:cubicBezTo>
                    <a:pt x="17240" y="4608"/>
                    <a:pt x="16859" y="3274"/>
                    <a:pt x="15812" y="2036"/>
                  </a:cubicBezTo>
                  <a:cubicBezTo>
                    <a:pt x="14954" y="1179"/>
                    <a:pt x="13906" y="512"/>
                    <a:pt x="12763" y="321"/>
                  </a:cubicBezTo>
                  <a:cubicBezTo>
                    <a:pt x="12478" y="321"/>
                    <a:pt x="12002" y="321"/>
                    <a:pt x="11716" y="226"/>
                  </a:cubicBezTo>
                  <a:cubicBezTo>
                    <a:pt x="9620" y="-250"/>
                    <a:pt x="6096" y="36"/>
                    <a:pt x="4381" y="988"/>
                  </a:cubicBezTo>
                  <a:cubicBezTo>
                    <a:pt x="3048" y="1655"/>
                    <a:pt x="1905" y="2798"/>
                    <a:pt x="1334" y="4227"/>
                  </a:cubicBezTo>
                  <a:cubicBezTo>
                    <a:pt x="1048" y="4893"/>
                    <a:pt x="1048" y="5655"/>
                    <a:pt x="857" y="6322"/>
                  </a:cubicBezTo>
                  <a:cubicBezTo>
                    <a:pt x="667" y="6989"/>
                    <a:pt x="762" y="7941"/>
                    <a:pt x="667" y="8608"/>
                  </a:cubicBezTo>
                  <a:cubicBezTo>
                    <a:pt x="571" y="9370"/>
                    <a:pt x="571" y="10132"/>
                    <a:pt x="476" y="10894"/>
                  </a:cubicBezTo>
                  <a:cubicBezTo>
                    <a:pt x="286" y="13180"/>
                    <a:pt x="0" y="15466"/>
                    <a:pt x="0" y="17752"/>
                  </a:cubicBezTo>
                  <a:cubicBezTo>
                    <a:pt x="0" y="20324"/>
                    <a:pt x="1238" y="22515"/>
                    <a:pt x="3524" y="23562"/>
                  </a:cubicBezTo>
                  <a:cubicBezTo>
                    <a:pt x="4381" y="23848"/>
                    <a:pt x="5048" y="23848"/>
                    <a:pt x="5810" y="24039"/>
                  </a:cubicBezTo>
                  <a:cubicBezTo>
                    <a:pt x="6096" y="24039"/>
                    <a:pt x="6477" y="24039"/>
                    <a:pt x="6763" y="24039"/>
                  </a:cubicBezTo>
                  <a:cubicBezTo>
                    <a:pt x="7715" y="24039"/>
                    <a:pt x="8668" y="24039"/>
                    <a:pt x="9620" y="24039"/>
                  </a:cubicBezTo>
                  <a:cubicBezTo>
                    <a:pt x="11049" y="24039"/>
                    <a:pt x="12097" y="23943"/>
                    <a:pt x="13145" y="23277"/>
                  </a:cubicBezTo>
                  <a:cubicBezTo>
                    <a:pt x="13621" y="22991"/>
                    <a:pt x="14192" y="22705"/>
                    <a:pt x="14669" y="22229"/>
                  </a:cubicBezTo>
                  <a:cubicBezTo>
                    <a:pt x="15907" y="21086"/>
                    <a:pt x="16573" y="19562"/>
                    <a:pt x="16669" y="17847"/>
                  </a:cubicBezTo>
                  <a:cubicBezTo>
                    <a:pt x="16859" y="14037"/>
                    <a:pt x="17050" y="10228"/>
                    <a:pt x="17240" y="6417"/>
                  </a:cubicBezTo>
                  <a:lnTo>
                    <a:pt x="16193" y="622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E6AF1C13-51A6-2274-2466-F7BDD3E7810F}"/>
                </a:ext>
              </a:extLst>
            </p:cNvPr>
            <p:cNvSpPr/>
            <p:nvPr/>
          </p:nvSpPr>
          <p:spPr>
            <a:xfrm>
              <a:off x="3125053" y="334991"/>
              <a:ext cx="13246" cy="22196"/>
            </a:xfrm>
            <a:custGeom>
              <a:avLst/>
              <a:gdLst>
                <a:gd name="connsiteX0" fmla="*/ 13243 w 13246"/>
                <a:gd name="connsiteY0" fmla="*/ 5337 h 22196"/>
                <a:gd name="connsiteX1" fmla="*/ 12957 w 13246"/>
                <a:gd name="connsiteY1" fmla="*/ 16767 h 22196"/>
                <a:gd name="connsiteX2" fmla="*/ 8195 w 13246"/>
                <a:gd name="connsiteY2" fmla="*/ 22196 h 22196"/>
                <a:gd name="connsiteX3" fmla="*/ 4480 w 13246"/>
                <a:gd name="connsiteY3" fmla="*/ 22196 h 22196"/>
                <a:gd name="connsiteX4" fmla="*/ 3 w 13246"/>
                <a:gd name="connsiteY4" fmla="*/ 16767 h 22196"/>
                <a:gd name="connsiteX5" fmla="*/ 289 w 13246"/>
                <a:gd name="connsiteY5" fmla="*/ 5337 h 22196"/>
                <a:gd name="connsiteX6" fmla="*/ 5052 w 13246"/>
                <a:gd name="connsiteY6" fmla="*/ 3 h 22196"/>
                <a:gd name="connsiteX7" fmla="*/ 8671 w 13246"/>
                <a:gd name="connsiteY7" fmla="*/ 3 h 22196"/>
                <a:gd name="connsiteX8" fmla="*/ 13243 w 13246"/>
                <a:gd name="connsiteY8" fmla="*/ 5337 h 2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6" h="22196">
                  <a:moveTo>
                    <a:pt x="13243" y="5337"/>
                  </a:moveTo>
                  <a:lnTo>
                    <a:pt x="12957" y="16767"/>
                  </a:lnTo>
                  <a:cubicBezTo>
                    <a:pt x="12862" y="19720"/>
                    <a:pt x="10671" y="22196"/>
                    <a:pt x="8195" y="22196"/>
                  </a:cubicBezTo>
                  <a:lnTo>
                    <a:pt x="4480" y="22196"/>
                  </a:lnTo>
                  <a:cubicBezTo>
                    <a:pt x="1908" y="22196"/>
                    <a:pt x="-92" y="19720"/>
                    <a:pt x="3" y="16767"/>
                  </a:cubicBezTo>
                  <a:lnTo>
                    <a:pt x="289" y="5337"/>
                  </a:lnTo>
                  <a:cubicBezTo>
                    <a:pt x="384" y="2384"/>
                    <a:pt x="2480" y="3"/>
                    <a:pt x="5052" y="3"/>
                  </a:cubicBezTo>
                  <a:lnTo>
                    <a:pt x="8671" y="3"/>
                  </a:lnTo>
                  <a:cubicBezTo>
                    <a:pt x="11243" y="-92"/>
                    <a:pt x="13338" y="2289"/>
                    <a:pt x="13243" y="533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D7C500B-81B1-7A6D-5A7D-40FE8CDBFEDC}"/>
                </a:ext>
              </a:extLst>
            </p:cNvPr>
            <p:cNvSpPr/>
            <p:nvPr/>
          </p:nvSpPr>
          <p:spPr>
            <a:xfrm>
              <a:off x="3124135" y="334275"/>
              <a:ext cx="14732" cy="23770"/>
            </a:xfrm>
            <a:custGeom>
              <a:avLst/>
              <a:gdLst>
                <a:gd name="connsiteX0" fmla="*/ 13590 w 14732"/>
                <a:gd name="connsiteY0" fmla="*/ 6053 h 23770"/>
                <a:gd name="connsiteX1" fmla="*/ 13113 w 14732"/>
                <a:gd name="connsiteY1" fmla="*/ 17483 h 23770"/>
                <a:gd name="connsiteX2" fmla="*/ 13113 w 14732"/>
                <a:gd name="connsiteY2" fmla="*/ 17388 h 23770"/>
                <a:gd name="connsiteX3" fmla="*/ 8922 w 14732"/>
                <a:gd name="connsiteY3" fmla="*/ 22055 h 23770"/>
                <a:gd name="connsiteX4" fmla="*/ 9018 w 14732"/>
                <a:gd name="connsiteY4" fmla="*/ 22055 h 23770"/>
                <a:gd name="connsiteX5" fmla="*/ 5303 w 14732"/>
                <a:gd name="connsiteY5" fmla="*/ 22055 h 23770"/>
                <a:gd name="connsiteX6" fmla="*/ 5398 w 14732"/>
                <a:gd name="connsiteY6" fmla="*/ 22055 h 23770"/>
                <a:gd name="connsiteX7" fmla="*/ 1683 w 14732"/>
                <a:gd name="connsiteY7" fmla="*/ 17388 h 23770"/>
                <a:gd name="connsiteX8" fmla="*/ 1683 w 14732"/>
                <a:gd name="connsiteY8" fmla="*/ 16340 h 23770"/>
                <a:gd name="connsiteX9" fmla="*/ 1683 w 14732"/>
                <a:gd name="connsiteY9" fmla="*/ 15197 h 23770"/>
                <a:gd name="connsiteX10" fmla="*/ 1778 w 14732"/>
                <a:gd name="connsiteY10" fmla="*/ 9482 h 23770"/>
                <a:gd name="connsiteX11" fmla="*/ 1874 w 14732"/>
                <a:gd name="connsiteY11" fmla="*/ 7196 h 23770"/>
                <a:gd name="connsiteX12" fmla="*/ 1874 w 14732"/>
                <a:gd name="connsiteY12" fmla="*/ 6625 h 23770"/>
                <a:gd name="connsiteX13" fmla="*/ 1874 w 14732"/>
                <a:gd name="connsiteY13" fmla="*/ 6149 h 23770"/>
                <a:gd name="connsiteX14" fmla="*/ 3874 w 14732"/>
                <a:gd name="connsiteY14" fmla="*/ 1957 h 23770"/>
                <a:gd name="connsiteX15" fmla="*/ 5017 w 14732"/>
                <a:gd name="connsiteY15" fmla="*/ 1386 h 23770"/>
                <a:gd name="connsiteX16" fmla="*/ 5493 w 14732"/>
                <a:gd name="connsiteY16" fmla="*/ 1386 h 23770"/>
                <a:gd name="connsiteX17" fmla="*/ 5779 w 14732"/>
                <a:gd name="connsiteY17" fmla="*/ 1291 h 23770"/>
                <a:gd name="connsiteX18" fmla="*/ 9494 w 14732"/>
                <a:gd name="connsiteY18" fmla="*/ 1291 h 23770"/>
                <a:gd name="connsiteX19" fmla="*/ 9684 w 14732"/>
                <a:gd name="connsiteY19" fmla="*/ 1291 h 23770"/>
                <a:gd name="connsiteX20" fmla="*/ 10161 w 14732"/>
                <a:gd name="connsiteY20" fmla="*/ 1291 h 23770"/>
                <a:gd name="connsiteX21" fmla="*/ 11780 w 14732"/>
                <a:gd name="connsiteY21" fmla="*/ 2053 h 23770"/>
                <a:gd name="connsiteX22" fmla="*/ 13590 w 14732"/>
                <a:gd name="connsiteY22" fmla="*/ 6053 h 23770"/>
                <a:gd name="connsiteX23" fmla="*/ 13590 w 14732"/>
                <a:gd name="connsiteY23" fmla="*/ 6053 h 23770"/>
                <a:gd name="connsiteX24" fmla="*/ 14637 w 14732"/>
                <a:gd name="connsiteY24" fmla="*/ 6149 h 23770"/>
                <a:gd name="connsiteX25" fmla="*/ 14637 w 14732"/>
                <a:gd name="connsiteY25" fmla="*/ 5672 h 23770"/>
                <a:gd name="connsiteX26" fmla="*/ 14447 w 14732"/>
                <a:gd name="connsiteY26" fmla="*/ 4339 h 23770"/>
                <a:gd name="connsiteX27" fmla="*/ 12351 w 14732"/>
                <a:gd name="connsiteY27" fmla="*/ 1100 h 23770"/>
                <a:gd name="connsiteX28" fmla="*/ 8636 w 14732"/>
                <a:gd name="connsiteY28" fmla="*/ 52 h 23770"/>
                <a:gd name="connsiteX29" fmla="*/ 3684 w 14732"/>
                <a:gd name="connsiteY29" fmla="*/ 529 h 23770"/>
                <a:gd name="connsiteX30" fmla="*/ 2636 w 14732"/>
                <a:gd name="connsiteY30" fmla="*/ 1291 h 23770"/>
                <a:gd name="connsiteX31" fmla="*/ 254 w 14732"/>
                <a:gd name="connsiteY31" fmla="*/ 10149 h 23770"/>
                <a:gd name="connsiteX32" fmla="*/ 64 w 14732"/>
                <a:gd name="connsiteY32" fmla="*/ 17578 h 23770"/>
                <a:gd name="connsiteX33" fmla="*/ 445 w 14732"/>
                <a:gd name="connsiteY33" fmla="*/ 19864 h 23770"/>
                <a:gd name="connsiteX34" fmla="*/ 1302 w 14732"/>
                <a:gd name="connsiteY34" fmla="*/ 21484 h 23770"/>
                <a:gd name="connsiteX35" fmla="*/ 7875 w 14732"/>
                <a:gd name="connsiteY35" fmla="*/ 23770 h 23770"/>
                <a:gd name="connsiteX36" fmla="*/ 11685 w 14732"/>
                <a:gd name="connsiteY36" fmla="*/ 22912 h 23770"/>
                <a:gd name="connsiteX37" fmla="*/ 14637 w 14732"/>
                <a:gd name="connsiteY37" fmla="*/ 17007 h 23770"/>
                <a:gd name="connsiteX38" fmla="*/ 14733 w 14732"/>
                <a:gd name="connsiteY38" fmla="*/ 6244 h 23770"/>
                <a:gd name="connsiteX39" fmla="*/ 13590 w 14732"/>
                <a:gd name="connsiteY39" fmla="*/ 6053 h 2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32" h="23770">
                  <a:moveTo>
                    <a:pt x="13590" y="6053"/>
                  </a:moveTo>
                  <a:cubicBezTo>
                    <a:pt x="13399" y="9863"/>
                    <a:pt x="13304" y="13673"/>
                    <a:pt x="13113" y="17483"/>
                  </a:cubicBezTo>
                  <a:cubicBezTo>
                    <a:pt x="13113" y="17483"/>
                    <a:pt x="13113" y="17483"/>
                    <a:pt x="13113" y="17388"/>
                  </a:cubicBezTo>
                  <a:cubicBezTo>
                    <a:pt x="13113" y="19769"/>
                    <a:pt x="11399" y="22055"/>
                    <a:pt x="8922" y="22055"/>
                  </a:cubicBezTo>
                  <a:cubicBezTo>
                    <a:pt x="9018" y="22055"/>
                    <a:pt x="9018" y="22055"/>
                    <a:pt x="9018" y="22055"/>
                  </a:cubicBezTo>
                  <a:cubicBezTo>
                    <a:pt x="7779" y="22055"/>
                    <a:pt x="6541" y="22055"/>
                    <a:pt x="5303" y="22055"/>
                  </a:cubicBezTo>
                  <a:cubicBezTo>
                    <a:pt x="5398" y="22055"/>
                    <a:pt x="5398" y="22055"/>
                    <a:pt x="5398" y="22055"/>
                  </a:cubicBezTo>
                  <a:cubicBezTo>
                    <a:pt x="2921" y="22055"/>
                    <a:pt x="1874" y="19674"/>
                    <a:pt x="1683" y="17388"/>
                  </a:cubicBezTo>
                  <a:cubicBezTo>
                    <a:pt x="1683" y="17769"/>
                    <a:pt x="1683" y="16721"/>
                    <a:pt x="1683" y="16340"/>
                  </a:cubicBezTo>
                  <a:cubicBezTo>
                    <a:pt x="1683" y="15959"/>
                    <a:pt x="1683" y="15578"/>
                    <a:pt x="1683" y="15197"/>
                  </a:cubicBezTo>
                  <a:cubicBezTo>
                    <a:pt x="1778" y="13292"/>
                    <a:pt x="1778" y="11387"/>
                    <a:pt x="1778" y="9482"/>
                  </a:cubicBezTo>
                  <a:cubicBezTo>
                    <a:pt x="1874" y="8720"/>
                    <a:pt x="1874" y="7958"/>
                    <a:pt x="1874" y="7196"/>
                  </a:cubicBezTo>
                  <a:cubicBezTo>
                    <a:pt x="1874" y="7006"/>
                    <a:pt x="1874" y="6815"/>
                    <a:pt x="1874" y="6625"/>
                  </a:cubicBezTo>
                  <a:cubicBezTo>
                    <a:pt x="1874" y="5101"/>
                    <a:pt x="1874" y="5958"/>
                    <a:pt x="1874" y="6149"/>
                  </a:cubicBezTo>
                  <a:cubicBezTo>
                    <a:pt x="2160" y="4529"/>
                    <a:pt x="2541" y="2910"/>
                    <a:pt x="3874" y="1957"/>
                  </a:cubicBezTo>
                  <a:cubicBezTo>
                    <a:pt x="4255" y="1767"/>
                    <a:pt x="4636" y="1576"/>
                    <a:pt x="5017" y="1386"/>
                  </a:cubicBezTo>
                  <a:cubicBezTo>
                    <a:pt x="5208" y="1386"/>
                    <a:pt x="5398" y="1386"/>
                    <a:pt x="5493" y="1386"/>
                  </a:cubicBezTo>
                  <a:cubicBezTo>
                    <a:pt x="5493" y="1386"/>
                    <a:pt x="5874" y="1291"/>
                    <a:pt x="5779" y="1291"/>
                  </a:cubicBezTo>
                  <a:cubicBezTo>
                    <a:pt x="7017" y="1291"/>
                    <a:pt x="8255" y="1291"/>
                    <a:pt x="9494" y="1291"/>
                  </a:cubicBezTo>
                  <a:cubicBezTo>
                    <a:pt x="9399" y="1291"/>
                    <a:pt x="9684" y="1291"/>
                    <a:pt x="9684" y="1291"/>
                  </a:cubicBezTo>
                  <a:cubicBezTo>
                    <a:pt x="9875" y="1291"/>
                    <a:pt x="9970" y="1291"/>
                    <a:pt x="10161" y="1291"/>
                  </a:cubicBezTo>
                  <a:cubicBezTo>
                    <a:pt x="10732" y="1386"/>
                    <a:pt x="11303" y="1672"/>
                    <a:pt x="11780" y="2053"/>
                  </a:cubicBezTo>
                  <a:cubicBezTo>
                    <a:pt x="13018" y="3100"/>
                    <a:pt x="13590" y="4434"/>
                    <a:pt x="13590" y="6053"/>
                  </a:cubicBezTo>
                  <a:cubicBezTo>
                    <a:pt x="13590" y="6053"/>
                    <a:pt x="13590" y="6053"/>
                    <a:pt x="13590" y="6053"/>
                  </a:cubicBezTo>
                  <a:lnTo>
                    <a:pt x="14637" y="6149"/>
                  </a:lnTo>
                  <a:cubicBezTo>
                    <a:pt x="14733" y="6053"/>
                    <a:pt x="14637" y="5768"/>
                    <a:pt x="14637" y="5672"/>
                  </a:cubicBezTo>
                  <a:cubicBezTo>
                    <a:pt x="14542" y="5196"/>
                    <a:pt x="14542" y="4815"/>
                    <a:pt x="14447" y="4339"/>
                  </a:cubicBezTo>
                  <a:cubicBezTo>
                    <a:pt x="14161" y="3100"/>
                    <a:pt x="13494" y="1862"/>
                    <a:pt x="12351" y="1100"/>
                  </a:cubicBezTo>
                  <a:cubicBezTo>
                    <a:pt x="11113" y="243"/>
                    <a:pt x="10256" y="148"/>
                    <a:pt x="8636" y="52"/>
                  </a:cubicBezTo>
                  <a:cubicBezTo>
                    <a:pt x="6922" y="52"/>
                    <a:pt x="4922" y="-233"/>
                    <a:pt x="3684" y="529"/>
                  </a:cubicBezTo>
                  <a:cubicBezTo>
                    <a:pt x="3302" y="719"/>
                    <a:pt x="2921" y="910"/>
                    <a:pt x="2636" y="1291"/>
                  </a:cubicBezTo>
                  <a:cubicBezTo>
                    <a:pt x="64" y="3481"/>
                    <a:pt x="350" y="6434"/>
                    <a:pt x="254" y="10149"/>
                  </a:cubicBezTo>
                  <a:cubicBezTo>
                    <a:pt x="159" y="12625"/>
                    <a:pt x="-126" y="15197"/>
                    <a:pt x="64" y="17578"/>
                  </a:cubicBezTo>
                  <a:cubicBezTo>
                    <a:pt x="159" y="18436"/>
                    <a:pt x="254" y="19102"/>
                    <a:pt x="445" y="19864"/>
                  </a:cubicBezTo>
                  <a:cubicBezTo>
                    <a:pt x="636" y="20436"/>
                    <a:pt x="921" y="21007"/>
                    <a:pt x="1302" y="21484"/>
                  </a:cubicBezTo>
                  <a:cubicBezTo>
                    <a:pt x="2921" y="23865"/>
                    <a:pt x="4922" y="23770"/>
                    <a:pt x="7875" y="23770"/>
                  </a:cubicBezTo>
                  <a:cubicBezTo>
                    <a:pt x="9494" y="23770"/>
                    <a:pt x="10542" y="23770"/>
                    <a:pt x="11685" y="22912"/>
                  </a:cubicBezTo>
                  <a:cubicBezTo>
                    <a:pt x="13780" y="21674"/>
                    <a:pt x="14542" y="19579"/>
                    <a:pt x="14637" y="17007"/>
                  </a:cubicBezTo>
                  <a:cubicBezTo>
                    <a:pt x="14733" y="13387"/>
                    <a:pt x="14733" y="9768"/>
                    <a:pt x="14733" y="6244"/>
                  </a:cubicBezTo>
                  <a:lnTo>
                    <a:pt x="13590" y="605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9B67F00-972E-CACE-6B46-F42B9A11A28F}"/>
                </a:ext>
              </a:extLst>
            </p:cNvPr>
            <p:cNvSpPr/>
            <p:nvPr/>
          </p:nvSpPr>
          <p:spPr>
            <a:xfrm>
              <a:off x="3099422" y="337756"/>
              <a:ext cx="13251" cy="22193"/>
            </a:xfrm>
            <a:custGeom>
              <a:avLst/>
              <a:gdLst>
                <a:gd name="connsiteX0" fmla="*/ 13252 w 13251"/>
                <a:gd name="connsiteY0" fmla="*/ 5429 h 22193"/>
                <a:gd name="connsiteX1" fmla="*/ 12966 w 13251"/>
                <a:gd name="connsiteY1" fmla="*/ 16859 h 22193"/>
                <a:gd name="connsiteX2" fmla="*/ 8204 w 13251"/>
                <a:gd name="connsiteY2" fmla="*/ 22193 h 22193"/>
                <a:gd name="connsiteX3" fmla="*/ 4489 w 13251"/>
                <a:gd name="connsiteY3" fmla="*/ 22193 h 22193"/>
                <a:gd name="connsiteX4" fmla="*/ 12 w 13251"/>
                <a:gd name="connsiteY4" fmla="*/ 16859 h 22193"/>
                <a:gd name="connsiteX5" fmla="*/ 298 w 13251"/>
                <a:gd name="connsiteY5" fmla="*/ 5429 h 22193"/>
                <a:gd name="connsiteX6" fmla="*/ 5156 w 13251"/>
                <a:gd name="connsiteY6" fmla="*/ 0 h 22193"/>
                <a:gd name="connsiteX7" fmla="*/ 8870 w 13251"/>
                <a:gd name="connsiteY7" fmla="*/ 0 h 22193"/>
                <a:gd name="connsiteX8" fmla="*/ 13252 w 13251"/>
                <a:gd name="connsiteY8" fmla="*/ 5429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51" h="22193">
                  <a:moveTo>
                    <a:pt x="13252" y="5429"/>
                  </a:moveTo>
                  <a:lnTo>
                    <a:pt x="12966" y="16859"/>
                  </a:lnTo>
                  <a:cubicBezTo>
                    <a:pt x="12871" y="19812"/>
                    <a:pt x="10775" y="22193"/>
                    <a:pt x="8204" y="22193"/>
                  </a:cubicBezTo>
                  <a:lnTo>
                    <a:pt x="4489" y="22193"/>
                  </a:lnTo>
                  <a:cubicBezTo>
                    <a:pt x="1917" y="22193"/>
                    <a:pt x="-178" y="19812"/>
                    <a:pt x="12" y="16859"/>
                  </a:cubicBezTo>
                  <a:lnTo>
                    <a:pt x="298" y="5429"/>
                  </a:lnTo>
                  <a:cubicBezTo>
                    <a:pt x="393" y="2477"/>
                    <a:pt x="2584" y="0"/>
                    <a:pt x="5156" y="0"/>
                  </a:cubicBezTo>
                  <a:lnTo>
                    <a:pt x="8870" y="0"/>
                  </a:lnTo>
                  <a:cubicBezTo>
                    <a:pt x="11347" y="0"/>
                    <a:pt x="13252" y="2381"/>
                    <a:pt x="13252" y="54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9C5EB9C0-FB1F-6603-8B82-FD54E0BBD758}"/>
                </a:ext>
              </a:extLst>
            </p:cNvPr>
            <p:cNvSpPr/>
            <p:nvPr/>
          </p:nvSpPr>
          <p:spPr>
            <a:xfrm>
              <a:off x="3098418" y="337092"/>
              <a:ext cx="14854" cy="23906"/>
            </a:xfrm>
            <a:custGeom>
              <a:avLst/>
              <a:gdLst>
                <a:gd name="connsiteX0" fmla="*/ 13780 w 14854"/>
                <a:gd name="connsiteY0" fmla="*/ 6094 h 23906"/>
                <a:gd name="connsiteX1" fmla="*/ 13304 w 14854"/>
                <a:gd name="connsiteY1" fmla="*/ 17429 h 23906"/>
                <a:gd name="connsiteX2" fmla="*/ 13304 w 14854"/>
                <a:gd name="connsiteY2" fmla="*/ 17429 h 23906"/>
                <a:gd name="connsiteX3" fmla="*/ 9113 w 14854"/>
                <a:gd name="connsiteY3" fmla="*/ 22191 h 23906"/>
                <a:gd name="connsiteX4" fmla="*/ 9113 w 14854"/>
                <a:gd name="connsiteY4" fmla="*/ 22191 h 23906"/>
                <a:gd name="connsiteX5" fmla="*/ 5398 w 14854"/>
                <a:gd name="connsiteY5" fmla="*/ 22096 h 23906"/>
                <a:gd name="connsiteX6" fmla="*/ 5398 w 14854"/>
                <a:gd name="connsiteY6" fmla="*/ 22096 h 23906"/>
                <a:gd name="connsiteX7" fmla="*/ 1588 w 14854"/>
                <a:gd name="connsiteY7" fmla="*/ 17429 h 23906"/>
                <a:gd name="connsiteX8" fmla="*/ 1683 w 14854"/>
                <a:gd name="connsiteY8" fmla="*/ 16381 h 23906"/>
                <a:gd name="connsiteX9" fmla="*/ 1683 w 14854"/>
                <a:gd name="connsiteY9" fmla="*/ 15238 h 23906"/>
                <a:gd name="connsiteX10" fmla="*/ 1874 w 14854"/>
                <a:gd name="connsiteY10" fmla="*/ 9523 h 23906"/>
                <a:gd name="connsiteX11" fmla="*/ 1969 w 14854"/>
                <a:gd name="connsiteY11" fmla="*/ 7237 h 23906"/>
                <a:gd name="connsiteX12" fmla="*/ 1969 w 14854"/>
                <a:gd name="connsiteY12" fmla="*/ 6665 h 23906"/>
                <a:gd name="connsiteX13" fmla="*/ 1969 w 14854"/>
                <a:gd name="connsiteY13" fmla="*/ 6189 h 23906"/>
                <a:gd name="connsiteX14" fmla="*/ 4065 w 14854"/>
                <a:gd name="connsiteY14" fmla="*/ 1998 h 23906"/>
                <a:gd name="connsiteX15" fmla="*/ 5208 w 14854"/>
                <a:gd name="connsiteY15" fmla="*/ 1427 h 23906"/>
                <a:gd name="connsiteX16" fmla="*/ 5779 w 14854"/>
                <a:gd name="connsiteY16" fmla="*/ 1331 h 23906"/>
                <a:gd name="connsiteX17" fmla="*/ 6065 w 14854"/>
                <a:gd name="connsiteY17" fmla="*/ 1331 h 23906"/>
                <a:gd name="connsiteX18" fmla="*/ 9780 w 14854"/>
                <a:gd name="connsiteY18" fmla="*/ 1331 h 23906"/>
                <a:gd name="connsiteX19" fmla="*/ 9970 w 14854"/>
                <a:gd name="connsiteY19" fmla="*/ 1331 h 23906"/>
                <a:gd name="connsiteX20" fmla="*/ 10447 w 14854"/>
                <a:gd name="connsiteY20" fmla="*/ 1331 h 23906"/>
                <a:gd name="connsiteX21" fmla="*/ 12066 w 14854"/>
                <a:gd name="connsiteY21" fmla="*/ 2093 h 23906"/>
                <a:gd name="connsiteX22" fmla="*/ 13780 w 14854"/>
                <a:gd name="connsiteY22" fmla="*/ 6094 h 23906"/>
                <a:gd name="connsiteX23" fmla="*/ 13780 w 14854"/>
                <a:gd name="connsiteY23" fmla="*/ 6094 h 23906"/>
                <a:gd name="connsiteX24" fmla="*/ 14828 w 14854"/>
                <a:gd name="connsiteY24" fmla="*/ 6094 h 23906"/>
                <a:gd name="connsiteX25" fmla="*/ 14733 w 14854"/>
                <a:gd name="connsiteY25" fmla="*/ 5713 h 23906"/>
                <a:gd name="connsiteX26" fmla="*/ 14542 w 14854"/>
                <a:gd name="connsiteY26" fmla="*/ 4379 h 23906"/>
                <a:gd name="connsiteX27" fmla="*/ 12542 w 14854"/>
                <a:gd name="connsiteY27" fmla="*/ 1141 h 23906"/>
                <a:gd name="connsiteX28" fmla="*/ 8827 w 14854"/>
                <a:gd name="connsiteY28" fmla="*/ 93 h 23906"/>
                <a:gd name="connsiteX29" fmla="*/ 3779 w 14854"/>
                <a:gd name="connsiteY29" fmla="*/ 569 h 23906"/>
                <a:gd name="connsiteX30" fmla="*/ 2731 w 14854"/>
                <a:gd name="connsiteY30" fmla="*/ 1331 h 23906"/>
                <a:gd name="connsiteX31" fmla="*/ 255 w 14854"/>
                <a:gd name="connsiteY31" fmla="*/ 10189 h 23906"/>
                <a:gd name="connsiteX32" fmla="*/ 64 w 14854"/>
                <a:gd name="connsiteY32" fmla="*/ 17714 h 23906"/>
                <a:gd name="connsiteX33" fmla="*/ 445 w 14854"/>
                <a:gd name="connsiteY33" fmla="*/ 20000 h 23906"/>
                <a:gd name="connsiteX34" fmla="*/ 1302 w 14854"/>
                <a:gd name="connsiteY34" fmla="*/ 21619 h 23906"/>
                <a:gd name="connsiteX35" fmla="*/ 7875 w 14854"/>
                <a:gd name="connsiteY35" fmla="*/ 23906 h 23906"/>
                <a:gd name="connsiteX36" fmla="*/ 11780 w 14854"/>
                <a:gd name="connsiteY36" fmla="*/ 23143 h 23906"/>
                <a:gd name="connsiteX37" fmla="*/ 14637 w 14854"/>
                <a:gd name="connsiteY37" fmla="*/ 17238 h 23906"/>
                <a:gd name="connsiteX38" fmla="*/ 14828 w 14854"/>
                <a:gd name="connsiteY38" fmla="*/ 6380 h 23906"/>
                <a:gd name="connsiteX39" fmla="*/ 13780 w 14854"/>
                <a:gd name="connsiteY39" fmla="*/ 6380 h 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854" h="23906">
                  <a:moveTo>
                    <a:pt x="13780" y="6094"/>
                  </a:moveTo>
                  <a:cubicBezTo>
                    <a:pt x="13590" y="9904"/>
                    <a:pt x="13494" y="13714"/>
                    <a:pt x="13304" y="17429"/>
                  </a:cubicBezTo>
                  <a:lnTo>
                    <a:pt x="13304" y="17429"/>
                  </a:lnTo>
                  <a:cubicBezTo>
                    <a:pt x="13304" y="19714"/>
                    <a:pt x="11589" y="22191"/>
                    <a:pt x="9113" y="22191"/>
                  </a:cubicBezTo>
                  <a:lnTo>
                    <a:pt x="9113" y="22191"/>
                  </a:lnTo>
                  <a:cubicBezTo>
                    <a:pt x="7875" y="22191"/>
                    <a:pt x="6636" y="22191"/>
                    <a:pt x="5398" y="22096"/>
                  </a:cubicBezTo>
                  <a:cubicBezTo>
                    <a:pt x="5398" y="22096"/>
                    <a:pt x="5398" y="22096"/>
                    <a:pt x="5398" y="22096"/>
                  </a:cubicBezTo>
                  <a:cubicBezTo>
                    <a:pt x="2826" y="22096"/>
                    <a:pt x="1874" y="19714"/>
                    <a:pt x="1588" y="17429"/>
                  </a:cubicBezTo>
                  <a:cubicBezTo>
                    <a:pt x="1588" y="17809"/>
                    <a:pt x="1683" y="16762"/>
                    <a:pt x="1683" y="16381"/>
                  </a:cubicBezTo>
                  <a:cubicBezTo>
                    <a:pt x="1683" y="16000"/>
                    <a:pt x="1683" y="15619"/>
                    <a:pt x="1683" y="15238"/>
                  </a:cubicBezTo>
                  <a:cubicBezTo>
                    <a:pt x="1779" y="13333"/>
                    <a:pt x="1779" y="11428"/>
                    <a:pt x="1874" y="9523"/>
                  </a:cubicBezTo>
                  <a:cubicBezTo>
                    <a:pt x="1874" y="8761"/>
                    <a:pt x="1969" y="7999"/>
                    <a:pt x="1969" y="7237"/>
                  </a:cubicBezTo>
                  <a:cubicBezTo>
                    <a:pt x="1969" y="7046"/>
                    <a:pt x="1969" y="6856"/>
                    <a:pt x="1969" y="6665"/>
                  </a:cubicBezTo>
                  <a:cubicBezTo>
                    <a:pt x="2064" y="5141"/>
                    <a:pt x="2064" y="5999"/>
                    <a:pt x="1969" y="6189"/>
                  </a:cubicBezTo>
                  <a:cubicBezTo>
                    <a:pt x="2255" y="4570"/>
                    <a:pt x="2541" y="2951"/>
                    <a:pt x="4065" y="1998"/>
                  </a:cubicBezTo>
                  <a:cubicBezTo>
                    <a:pt x="4446" y="1712"/>
                    <a:pt x="4827" y="1617"/>
                    <a:pt x="5208" y="1427"/>
                  </a:cubicBezTo>
                  <a:cubicBezTo>
                    <a:pt x="5398" y="1427"/>
                    <a:pt x="5589" y="1427"/>
                    <a:pt x="5779" y="1331"/>
                  </a:cubicBezTo>
                  <a:cubicBezTo>
                    <a:pt x="5779" y="1331"/>
                    <a:pt x="6065" y="1331"/>
                    <a:pt x="6065" y="1331"/>
                  </a:cubicBezTo>
                  <a:cubicBezTo>
                    <a:pt x="7303" y="1331"/>
                    <a:pt x="8541" y="1331"/>
                    <a:pt x="9780" y="1331"/>
                  </a:cubicBezTo>
                  <a:cubicBezTo>
                    <a:pt x="9684" y="1331"/>
                    <a:pt x="9875" y="1331"/>
                    <a:pt x="9970" y="1331"/>
                  </a:cubicBezTo>
                  <a:cubicBezTo>
                    <a:pt x="10161" y="1331"/>
                    <a:pt x="10351" y="1331"/>
                    <a:pt x="10447" y="1331"/>
                  </a:cubicBezTo>
                  <a:cubicBezTo>
                    <a:pt x="11018" y="1427"/>
                    <a:pt x="11589" y="1617"/>
                    <a:pt x="12066" y="2093"/>
                  </a:cubicBezTo>
                  <a:cubicBezTo>
                    <a:pt x="13209" y="3141"/>
                    <a:pt x="13590" y="4475"/>
                    <a:pt x="13780" y="6094"/>
                  </a:cubicBezTo>
                  <a:cubicBezTo>
                    <a:pt x="13780" y="6094"/>
                    <a:pt x="13780" y="6094"/>
                    <a:pt x="13780" y="6094"/>
                  </a:cubicBezTo>
                  <a:lnTo>
                    <a:pt x="14828" y="6094"/>
                  </a:lnTo>
                  <a:cubicBezTo>
                    <a:pt x="14923" y="6094"/>
                    <a:pt x="14733" y="5713"/>
                    <a:pt x="14733" y="5713"/>
                  </a:cubicBezTo>
                  <a:cubicBezTo>
                    <a:pt x="14733" y="5236"/>
                    <a:pt x="14733" y="4760"/>
                    <a:pt x="14542" y="4379"/>
                  </a:cubicBezTo>
                  <a:cubicBezTo>
                    <a:pt x="14256" y="3141"/>
                    <a:pt x="13590" y="1808"/>
                    <a:pt x="12542" y="1141"/>
                  </a:cubicBezTo>
                  <a:cubicBezTo>
                    <a:pt x="11304" y="283"/>
                    <a:pt x="10447" y="93"/>
                    <a:pt x="8827" y="93"/>
                  </a:cubicBezTo>
                  <a:cubicBezTo>
                    <a:pt x="7113" y="-2"/>
                    <a:pt x="5112" y="-193"/>
                    <a:pt x="3779" y="569"/>
                  </a:cubicBezTo>
                  <a:cubicBezTo>
                    <a:pt x="3398" y="855"/>
                    <a:pt x="3017" y="1045"/>
                    <a:pt x="2731" y="1331"/>
                  </a:cubicBezTo>
                  <a:cubicBezTo>
                    <a:pt x="159" y="3617"/>
                    <a:pt x="445" y="6475"/>
                    <a:pt x="255" y="10189"/>
                  </a:cubicBezTo>
                  <a:cubicBezTo>
                    <a:pt x="159" y="12571"/>
                    <a:pt x="-126" y="15238"/>
                    <a:pt x="64" y="17714"/>
                  </a:cubicBezTo>
                  <a:cubicBezTo>
                    <a:pt x="159" y="18476"/>
                    <a:pt x="255" y="19238"/>
                    <a:pt x="445" y="20000"/>
                  </a:cubicBezTo>
                  <a:cubicBezTo>
                    <a:pt x="635" y="20572"/>
                    <a:pt x="922" y="21048"/>
                    <a:pt x="1302" y="21619"/>
                  </a:cubicBezTo>
                  <a:cubicBezTo>
                    <a:pt x="2922" y="24001"/>
                    <a:pt x="4922" y="23906"/>
                    <a:pt x="7875" y="23906"/>
                  </a:cubicBezTo>
                  <a:cubicBezTo>
                    <a:pt x="9494" y="23906"/>
                    <a:pt x="10637" y="23906"/>
                    <a:pt x="11780" y="23143"/>
                  </a:cubicBezTo>
                  <a:cubicBezTo>
                    <a:pt x="13875" y="21810"/>
                    <a:pt x="14637" y="19714"/>
                    <a:pt x="14637" y="17238"/>
                  </a:cubicBezTo>
                  <a:cubicBezTo>
                    <a:pt x="14733" y="13618"/>
                    <a:pt x="14733" y="9999"/>
                    <a:pt x="14828" y="6380"/>
                  </a:cubicBezTo>
                  <a:lnTo>
                    <a:pt x="13780" y="638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67E40E4-FFC9-A511-C033-7EBF9697BE51}"/>
                </a:ext>
              </a:extLst>
            </p:cNvPr>
            <p:cNvSpPr/>
            <p:nvPr/>
          </p:nvSpPr>
          <p:spPr>
            <a:xfrm>
              <a:off x="3074095" y="340137"/>
              <a:ext cx="13350" cy="22193"/>
            </a:xfrm>
            <a:custGeom>
              <a:avLst/>
              <a:gdLst>
                <a:gd name="connsiteX0" fmla="*/ 13338 w 13350"/>
                <a:gd name="connsiteY0" fmla="*/ 5334 h 22193"/>
                <a:gd name="connsiteX1" fmla="*/ 13052 w 13350"/>
                <a:gd name="connsiteY1" fmla="*/ 16764 h 22193"/>
                <a:gd name="connsiteX2" fmla="*/ 8195 w 13350"/>
                <a:gd name="connsiteY2" fmla="*/ 22193 h 22193"/>
                <a:gd name="connsiteX3" fmla="*/ 4480 w 13350"/>
                <a:gd name="connsiteY3" fmla="*/ 22193 h 22193"/>
                <a:gd name="connsiteX4" fmla="*/ 3 w 13350"/>
                <a:gd name="connsiteY4" fmla="*/ 16764 h 22193"/>
                <a:gd name="connsiteX5" fmla="*/ 289 w 13350"/>
                <a:gd name="connsiteY5" fmla="*/ 5334 h 22193"/>
                <a:gd name="connsiteX6" fmla="*/ 5147 w 13350"/>
                <a:gd name="connsiteY6" fmla="*/ 0 h 22193"/>
                <a:gd name="connsiteX7" fmla="*/ 8862 w 13350"/>
                <a:gd name="connsiteY7" fmla="*/ 0 h 22193"/>
                <a:gd name="connsiteX8" fmla="*/ 13338 w 13350"/>
                <a:gd name="connsiteY8" fmla="*/ 5334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50" h="22193">
                  <a:moveTo>
                    <a:pt x="13338" y="5334"/>
                  </a:moveTo>
                  <a:lnTo>
                    <a:pt x="13052" y="16764"/>
                  </a:lnTo>
                  <a:cubicBezTo>
                    <a:pt x="12957" y="19717"/>
                    <a:pt x="10767" y="22193"/>
                    <a:pt x="8195" y="22193"/>
                  </a:cubicBezTo>
                  <a:lnTo>
                    <a:pt x="4480" y="22193"/>
                  </a:lnTo>
                  <a:cubicBezTo>
                    <a:pt x="1908" y="22193"/>
                    <a:pt x="-92" y="19717"/>
                    <a:pt x="3" y="16764"/>
                  </a:cubicBezTo>
                  <a:lnTo>
                    <a:pt x="289" y="5334"/>
                  </a:lnTo>
                  <a:cubicBezTo>
                    <a:pt x="384" y="2381"/>
                    <a:pt x="2575" y="0"/>
                    <a:pt x="5147" y="0"/>
                  </a:cubicBezTo>
                  <a:lnTo>
                    <a:pt x="8862" y="0"/>
                  </a:lnTo>
                  <a:cubicBezTo>
                    <a:pt x="11433" y="0"/>
                    <a:pt x="13529" y="2381"/>
                    <a:pt x="13338" y="533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60B09AE-3C7C-07E8-6322-9AE4E70D3664}"/>
                </a:ext>
              </a:extLst>
            </p:cNvPr>
            <p:cNvSpPr/>
            <p:nvPr/>
          </p:nvSpPr>
          <p:spPr>
            <a:xfrm>
              <a:off x="3073367" y="339323"/>
              <a:ext cx="14732" cy="23770"/>
            </a:xfrm>
            <a:custGeom>
              <a:avLst/>
              <a:gdLst>
                <a:gd name="connsiteX0" fmla="*/ 13685 w 14732"/>
                <a:gd name="connsiteY0" fmla="*/ 6148 h 23770"/>
                <a:gd name="connsiteX1" fmla="*/ 13208 w 14732"/>
                <a:gd name="connsiteY1" fmla="*/ 17578 h 23770"/>
                <a:gd name="connsiteX2" fmla="*/ 13208 w 14732"/>
                <a:gd name="connsiteY2" fmla="*/ 17578 h 23770"/>
                <a:gd name="connsiteX3" fmla="*/ 9017 w 14732"/>
                <a:gd name="connsiteY3" fmla="*/ 22341 h 23770"/>
                <a:gd name="connsiteX4" fmla="*/ 9017 w 14732"/>
                <a:gd name="connsiteY4" fmla="*/ 22341 h 23770"/>
                <a:gd name="connsiteX5" fmla="*/ 5303 w 14732"/>
                <a:gd name="connsiteY5" fmla="*/ 22341 h 23770"/>
                <a:gd name="connsiteX6" fmla="*/ 5303 w 14732"/>
                <a:gd name="connsiteY6" fmla="*/ 22341 h 23770"/>
                <a:gd name="connsiteX7" fmla="*/ 1588 w 14732"/>
                <a:gd name="connsiteY7" fmla="*/ 17578 h 23770"/>
                <a:gd name="connsiteX8" fmla="*/ 1588 w 14732"/>
                <a:gd name="connsiteY8" fmla="*/ 16531 h 23770"/>
                <a:gd name="connsiteX9" fmla="*/ 1588 w 14732"/>
                <a:gd name="connsiteY9" fmla="*/ 15388 h 23770"/>
                <a:gd name="connsiteX10" fmla="*/ 1779 w 14732"/>
                <a:gd name="connsiteY10" fmla="*/ 9673 h 23770"/>
                <a:gd name="connsiteX11" fmla="*/ 1874 w 14732"/>
                <a:gd name="connsiteY11" fmla="*/ 7387 h 23770"/>
                <a:gd name="connsiteX12" fmla="*/ 1874 w 14732"/>
                <a:gd name="connsiteY12" fmla="*/ 6815 h 23770"/>
                <a:gd name="connsiteX13" fmla="*/ 1874 w 14732"/>
                <a:gd name="connsiteY13" fmla="*/ 6339 h 23770"/>
                <a:gd name="connsiteX14" fmla="*/ 3969 w 14732"/>
                <a:gd name="connsiteY14" fmla="*/ 2148 h 23770"/>
                <a:gd name="connsiteX15" fmla="*/ 5112 w 14732"/>
                <a:gd name="connsiteY15" fmla="*/ 1576 h 23770"/>
                <a:gd name="connsiteX16" fmla="*/ 5684 w 14732"/>
                <a:gd name="connsiteY16" fmla="*/ 1481 h 23770"/>
                <a:gd name="connsiteX17" fmla="*/ 5970 w 14732"/>
                <a:gd name="connsiteY17" fmla="*/ 1481 h 23770"/>
                <a:gd name="connsiteX18" fmla="*/ 9684 w 14732"/>
                <a:gd name="connsiteY18" fmla="*/ 1386 h 23770"/>
                <a:gd name="connsiteX19" fmla="*/ 9875 w 14732"/>
                <a:gd name="connsiteY19" fmla="*/ 1386 h 23770"/>
                <a:gd name="connsiteX20" fmla="*/ 10351 w 14732"/>
                <a:gd name="connsiteY20" fmla="*/ 1481 h 23770"/>
                <a:gd name="connsiteX21" fmla="*/ 11970 w 14732"/>
                <a:gd name="connsiteY21" fmla="*/ 2243 h 23770"/>
                <a:gd name="connsiteX22" fmla="*/ 13685 w 14732"/>
                <a:gd name="connsiteY22" fmla="*/ 6148 h 23770"/>
                <a:gd name="connsiteX23" fmla="*/ 13685 w 14732"/>
                <a:gd name="connsiteY23" fmla="*/ 6148 h 23770"/>
                <a:gd name="connsiteX24" fmla="*/ 14637 w 14732"/>
                <a:gd name="connsiteY24" fmla="*/ 6148 h 23770"/>
                <a:gd name="connsiteX25" fmla="*/ 14637 w 14732"/>
                <a:gd name="connsiteY25" fmla="*/ 5672 h 23770"/>
                <a:gd name="connsiteX26" fmla="*/ 14447 w 14732"/>
                <a:gd name="connsiteY26" fmla="*/ 4339 h 23770"/>
                <a:gd name="connsiteX27" fmla="*/ 12447 w 14732"/>
                <a:gd name="connsiteY27" fmla="*/ 1100 h 23770"/>
                <a:gd name="connsiteX28" fmla="*/ 8637 w 14732"/>
                <a:gd name="connsiteY28" fmla="*/ 52 h 23770"/>
                <a:gd name="connsiteX29" fmla="*/ 3683 w 14732"/>
                <a:gd name="connsiteY29" fmla="*/ 529 h 23770"/>
                <a:gd name="connsiteX30" fmla="*/ 2636 w 14732"/>
                <a:gd name="connsiteY30" fmla="*/ 1291 h 23770"/>
                <a:gd name="connsiteX31" fmla="*/ 255 w 14732"/>
                <a:gd name="connsiteY31" fmla="*/ 10054 h 23770"/>
                <a:gd name="connsiteX32" fmla="*/ 64 w 14732"/>
                <a:gd name="connsiteY32" fmla="*/ 17578 h 23770"/>
                <a:gd name="connsiteX33" fmla="*/ 445 w 14732"/>
                <a:gd name="connsiteY33" fmla="*/ 19864 h 23770"/>
                <a:gd name="connsiteX34" fmla="*/ 1302 w 14732"/>
                <a:gd name="connsiteY34" fmla="*/ 21484 h 23770"/>
                <a:gd name="connsiteX35" fmla="*/ 7874 w 14732"/>
                <a:gd name="connsiteY35" fmla="*/ 23770 h 23770"/>
                <a:gd name="connsiteX36" fmla="*/ 11780 w 14732"/>
                <a:gd name="connsiteY36" fmla="*/ 22912 h 23770"/>
                <a:gd name="connsiteX37" fmla="*/ 14637 w 14732"/>
                <a:gd name="connsiteY37" fmla="*/ 17007 h 23770"/>
                <a:gd name="connsiteX38" fmla="*/ 14732 w 14732"/>
                <a:gd name="connsiteY38" fmla="*/ 6244 h 23770"/>
                <a:gd name="connsiteX39" fmla="*/ 13685 w 14732"/>
                <a:gd name="connsiteY39" fmla="*/ 6148 h 2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32" h="23770">
                  <a:moveTo>
                    <a:pt x="13685" y="6148"/>
                  </a:moveTo>
                  <a:cubicBezTo>
                    <a:pt x="13494" y="9958"/>
                    <a:pt x="13399" y="13768"/>
                    <a:pt x="13208" y="17578"/>
                  </a:cubicBezTo>
                  <a:cubicBezTo>
                    <a:pt x="13208" y="17578"/>
                    <a:pt x="13208" y="17578"/>
                    <a:pt x="13208" y="17578"/>
                  </a:cubicBezTo>
                  <a:cubicBezTo>
                    <a:pt x="13208" y="19864"/>
                    <a:pt x="11399" y="22341"/>
                    <a:pt x="9017" y="22341"/>
                  </a:cubicBezTo>
                  <a:lnTo>
                    <a:pt x="9017" y="22341"/>
                  </a:lnTo>
                  <a:cubicBezTo>
                    <a:pt x="7779" y="22341"/>
                    <a:pt x="6541" y="22341"/>
                    <a:pt x="5303" y="22341"/>
                  </a:cubicBezTo>
                  <a:lnTo>
                    <a:pt x="5303" y="22341"/>
                  </a:lnTo>
                  <a:cubicBezTo>
                    <a:pt x="2826" y="22341"/>
                    <a:pt x="1779" y="19960"/>
                    <a:pt x="1588" y="17578"/>
                  </a:cubicBezTo>
                  <a:cubicBezTo>
                    <a:pt x="1588" y="17959"/>
                    <a:pt x="1588" y="16912"/>
                    <a:pt x="1588" y="16531"/>
                  </a:cubicBezTo>
                  <a:cubicBezTo>
                    <a:pt x="1588" y="16150"/>
                    <a:pt x="1588" y="15769"/>
                    <a:pt x="1588" y="15388"/>
                  </a:cubicBezTo>
                  <a:cubicBezTo>
                    <a:pt x="1683" y="13483"/>
                    <a:pt x="1683" y="11578"/>
                    <a:pt x="1779" y="9673"/>
                  </a:cubicBezTo>
                  <a:cubicBezTo>
                    <a:pt x="1779" y="8911"/>
                    <a:pt x="1779" y="8149"/>
                    <a:pt x="1874" y="7387"/>
                  </a:cubicBezTo>
                  <a:cubicBezTo>
                    <a:pt x="1874" y="7196"/>
                    <a:pt x="1874" y="7006"/>
                    <a:pt x="1874" y="6815"/>
                  </a:cubicBezTo>
                  <a:cubicBezTo>
                    <a:pt x="1874" y="5291"/>
                    <a:pt x="1874" y="6148"/>
                    <a:pt x="1874" y="6339"/>
                  </a:cubicBezTo>
                  <a:cubicBezTo>
                    <a:pt x="2160" y="4720"/>
                    <a:pt x="2445" y="3100"/>
                    <a:pt x="3969" y="2148"/>
                  </a:cubicBezTo>
                  <a:cubicBezTo>
                    <a:pt x="4350" y="1958"/>
                    <a:pt x="4731" y="1767"/>
                    <a:pt x="5112" y="1576"/>
                  </a:cubicBezTo>
                  <a:cubicBezTo>
                    <a:pt x="5303" y="1481"/>
                    <a:pt x="5493" y="1481"/>
                    <a:pt x="5684" y="1481"/>
                  </a:cubicBezTo>
                  <a:cubicBezTo>
                    <a:pt x="5779" y="1481"/>
                    <a:pt x="5970" y="1481"/>
                    <a:pt x="5970" y="1481"/>
                  </a:cubicBezTo>
                  <a:cubicBezTo>
                    <a:pt x="7208" y="1481"/>
                    <a:pt x="8446" y="1481"/>
                    <a:pt x="9684" y="1386"/>
                  </a:cubicBezTo>
                  <a:cubicBezTo>
                    <a:pt x="9589" y="1386"/>
                    <a:pt x="9780" y="1386"/>
                    <a:pt x="9875" y="1386"/>
                  </a:cubicBezTo>
                  <a:cubicBezTo>
                    <a:pt x="10065" y="1481"/>
                    <a:pt x="10161" y="1481"/>
                    <a:pt x="10351" y="1481"/>
                  </a:cubicBezTo>
                  <a:cubicBezTo>
                    <a:pt x="10923" y="1576"/>
                    <a:pt x="11494" y="1862"/>
                    <a:pt x="11970" y="2243"/>
                  </a:cubicBezTo>
                  <a:cubicBezTo>
                    <a:pt x="13113" y="3291"/>
                    <a:pt x="13590" y="4624"/>
                    <a:pt x="13685" y="6148"/>
                  </a:cubicBezTo>
                  <a:cubicBezTo>
                    <a:pt x="13685" y="6244"/>
                    <a:pt x="13685" y="6244"/>
                    <a:pt x="13685" y="6148"/>
                  </a:cubicBezTo>
                  <a:lnTo>
                    <a:pt x="14637" y="6148"/>
                  </a:lnTo>
                  <a:cubicBezTo>
                    <a:pt x="14732" y="6148"/>
                    <a:pt x="14637" y="5767"/>
                    <a:pt x="14637" y="5672"/>
                  </a:cubicBezTo>
                  <a:cubicBezTo>
                    <a:pt x="14637" y="5196"/>
                    <a:pt x="14637" y="4815"/>
                    <a:pt x="14447" y="4339"/>
                  </a:cubicBezTo>
                  <a:cubicBezTo>
                    <a:pt x="14161" y="3100"/>
                    <a:pt x="13494" y="1862"/>
                    <a:pt x="12447" y="1100"/>
                  </a:cubicBezTo>
                  <a:cubicBezTo>
                    <a:pt x="11208" y="243"/>
                    <a:pt x="10256" y="148"/>
                    <a:pt x="8637" y="52"/>
                  </a:cubicBezTo>
                  <a:cubicBezTo>
                    <a:pt x="7017" y="52"/>
                    <a:pt x="4922" y="-233"/>
                    <a:pt x="3683" y="529"/>
                  </a:cubicBezTo>
                  <a:cubicBezTo>
                    <a:pt x="3303" y="719"/>
                    <a:pt x="3017" y="910"/>
                    <a:pt x="2636" y="1291"/>
                  </a:cubicBezTo>
                  <a:cubicBezTo>
                    <a:pt x="64" y="3481"/>
                    <a:pt x="350" y="6339"/>
                    <a:pt x="255" y="10054"/>
                  </a:cubicBezTo>
                  <a:cubicBezTo>
                    <a:pt x="159" y="12530"/>
                    <a:pt x="-126" y="15102"/>
                    <a:pt x="64" y="17578"/>
                  </a:cubicBezTo>
                  <a:cubicBezTo>
                    <a:pt x="64" y="18436"/>
                    <a:pt x="159" y="19102"/>
                    <a:pt x="445" y="19864"/>
                  </a:cubicBezTo>
                  <a:cubicBezTo>
                    <a:pt x="636" y="20436"/>
                    <a:pt x="921" y="21008"/>
                    <a:pt x="1302" y="21484"/>
                  </a:cubicBezTo>
                  <a:cubicBezTo>
                    <a:pt x="2922" y="23865"/>
                    <a:pt x="4922" y="23770"/>
                    <a:pt x="7874" y="23770"/>
                  </a:cubicBezTo>
                  <a:cubicBezTo>
                    <a:pt x="9494" y="23770"/>
                    <a:pt x="10541" y="23674"/>
                    <a:pt x="11780" y="22912"/>
                  </a:cubicBezTo>
                  <a:cubicBezTo>
                    <a:pt x="13875" y="21674"/>
                    <a:pt x="14637" y="19483"/>
                    <a:pt x="14637" y="17007"/>
                  </a:cubicBezTo>
                  <a:cubicBezTo>
                    <a:pt x="14732" y="13387"/>
                    <a:pt x="14732" y="9768"/>
                    <a:pt x="14732" y="6244"/>
                  </a:cubicBezTo>
                  <a:lnTo>
                    <a:pt x="13685" y="614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C93DEAD-453A-8D22-2956-872030374C38}"/>
                </a:ext>
              </a:extLst>
            </p:cNvPr>
            <p:cNvSpPr/>
            <p:nvPr/>
          </p:nvSpPr>
          <p:spPr>
            <a:xfrm>
              <a:off x="3048663" y="342518"/>
              <a:ext cx="13242" cy="22193"/>
            </a:xfrm>
            <a:custGeom>
              <a:avLst/>
              <a:gdLst>
                <a:gd name="connsiteX0" fmla="*/ 13243 w 13242"/>
                <a:gd name="connsiteY0" fmla="*/ 5429 h 22193"/>
                <a:gd name="connsiteX1" fmla="*/ 12957 w 13242"/>
                <a:gd name="connsiteY1" fmla="*/ 16764 h 22193"/>
                <a:gd name="connsiteX2" fmla="*/ 8195 w 13242"/>
                <a:gd name="connsiteY2" fmla="*/ 22193 h 22193"/>
                <a:gd name="connsiteX3" fmla="*/ 4480 w 13242"/>
                <a:gd name="connsiteY3" fmla="*/ 22193 h 22193"/>
                <a:gd name="connsiteX4" fmla="*/ 3 w 13242"/>
                <a:gd name="connsiteY4" fmla="*/ 16764 h 22193"/>
                <a:gd name="connsiteX5" fmla="*/ 289 w 13242"/>
                <a:gd name="connsiteY5" fmla="*/ 5429 h 22193"/>
                <a:gd name="connsiteX6" fmla="*/ 5052 w 13242"/>
                <a:gd name="connsiteY6" fmla="*/ 0 h 22193"/>
                <a:gd name="connsiteX7" fmla="*/ 8766 w 13242"/>
                <a:gd name="connsiteY7" fmla="*/ 0 h 22193"/>
                <a:gd name="connsiteX8" fmla="*/ 13243 w 13242"/>
                <a:gd name="connsiteY8" fmla="*/ 5429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2" h="22193">
                  <a:moveTo>
                    <a:pt x="13243" y="5429"/>
                  </a:moveTo>
                  <a:lnTo>
                    <a:pt x="12957" y="16764"/>
                  </a:lnTo>
                  <a:cubicBezTo>
                    <a:pt x="12957" y="19812"/>
                    <a:pt x="10767" y="22193"/>
                    <a:pt x="8195" y="22193"/>
                  </a:cubicBezTo>
                  <a:lnTo>
                    <a:pt x="4480" y="22193"/>
                  </a:lnTo>
                  <a:cubicBezTo>
                    <a:pt x="1908" y="22193"/>
                    <a:pt x="-92" y="19812"/>
                    <a:pt x="3" y="16764"/>
                  </a:cubicBezTo>
                  <a:lnTo>
                    <a:pt x="289" y="5429"/>
                  </a:lnTo>
                  <a:cubicBezTo>
                    <a:pt x="384" y="2381"/>
                    <a:pt x="2480" y="0"/>
                    <a:pt x="5052" y="0"/>
                  </a:cubicBezTo>
                  <a:lnTo>
                    <a:pt x="8766" y="0"/>
                  </a:lnTo>
                  <a:cubicBezTo>
                    <a:pt x="11243" y="0"/>
                    <a:pt x="13243" y="2381"/>
                    <a:pt x="13243" y="54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1A41566-84FC-100A-3F9A-D0035D4258BB}"/>
                </a:ext>
              </a:extLst>
            </p:cNvPr>
            <p:cNvSpPr/>
            <p:nvPr/>
          </p:nvSpPr>
          <p:spPr>
            <a:xfrm>
              <a:off x="3047840" y="341799"/>
              <a:ext cx="14637" cy="23770"/>
            </a:xfrm>
            <a:custGeom>
              <a:avLst/>
              <a:gdLst>
                <a:gd name="connsiteX0" fmla="*/ 13494 w 14637"/>
                <a:gd name="connsiteY0" fmla="*/ 6053 h 23770"/>
                <a:gd name="connsiteX1" fmla="*/ 13018 w 14637"/>
                <a:gd name="connsiteY1" fmla="*/ 17483 h 23770"/>
                <a:gd name="connsiteX2" fmla="*/ 13018 w 14637"/>
                <a:gd name="connsiteY2" fmla="*/ 17483 h 23770"/>
                <a:gd name="connsiteX3" fmla="*/ 8827 w 14637"/>
                <a:gd name="connsiteY3" fmla="*/ 22150 h 23770"/>
                <a:gd name="connsiteX4" fmla="*/ 8827 w 14637"/>
                <a:gd name="connsiteY4" fmla="*/ 22150 h 23770"/>
                <a:gd name="connsiteX5" fmla="*/ 5112 w 14637"/>
                <a:gd name="connsiteY5" fmla="*/ 22150 h 23770"/>
                <a:gd name="connsiteX6" fmla="*/ 5208 w 14637"/>
                <a:gd name="connsiteY6" fmla="*/ 22150 h 23770"/>
                <a:gd name="connsiteX7" fmla="*/ 1493 w 14637"/>
                <a:gd name="connsiteY7" fmla="*/ 17388 h 23770"/>
                <a:gd name="connsiteX8" fmla="*/ 1493 w 14637"/>
                <a:gd name="connsiteY8" fmla="*/ 16340 h 23770"/>
                <a:gd name="connsiteX9" fmla="*/ 1493 w 14637"/>
                <a:gd name="connsiteY9" fmla="*/ 15197 h 23770"/>
                <a:gd name="connsiteX10" fmla="*/ 1588 w 14637"/>
                <a:gd name="connsiteY10" fmla="*/ 9482 h 23770"/>
                <a:gd name="connsiteX11" fmla="*/ 1683 w 14637"/>
                <a:gd name="connsiteY11" fmla="*/ 7196 h 23770"/>
                <a:gd name="connsiteX12" fmla="*/ 1683 w 14637"/>
                <a:gd name="connsiteY12" fmla="*/ 6625 h 23770"/>
                <a:gd name="connsiteX13" fmla="*/ 1683 w 14637"/>
                <a:gd name="connsiteY13" fmla="*/ 6148 h 23770"/>
                <a:gd name="connsiteX14" fmla="*/ 3779 w 14637"/>
                <a:gd name="connsiteY14" fmla="*/ 2053 h 23770"/>
                <a:gd name="connsiteX15" fmla="*/ 4922 w 14637"/>
                <a:gd name="connsiteY15" fmla="*/ 1481 h 23770"/>
                <a:gd name="connsiteX16" fmla="*/ 5493 w 14637"/>
                <a:gd name="connsiteY16" fmla="*/ 1386 h 23770"/>
                <a:gd name="connsiteX17" fmla="*/ 5779 w 14637"/>
                <a:gd name="connsiteY17" fmla="*/ 1291 h 23770"/>
                <a:gd name="connsiteX18" fmla="*/ 9494 w 14637"/>
                <a:gd name="connsiteY18" fmla="*/ 1291 h 23770"/>
                <a:gd name="connsiteX19" fmla="*/ 9684 w 14637"/>
                <a:gd name="connsiteY19" fmla="*/ 1291 h 23770"/>
                <a:gd name="connsiteX20" fmla="*/ 10161 w 14637"/>
                <a:gd name="connsiteY20" fmla="*/ 1386 h 23770"/>
                <a:gd name="connsiteX21" fmla="*/ 11780 w 14637"/>
                <a:gd name="connsiteY21" fmla="*/ 2148 h 23770"/>
                <a:gd name="connsiteX22" fmla="*/ 13494 w 14637"/>
                <a:gd name="connsiteY22" fmla="*/ 6053 h 23770"/>
                <a:gd name="connsiteX23" fmla="*/ 13494 w 14637"/>
                <a:gd name="connsiteY23" fmla="*/ 6053 h 23770"/>
                <a:gd name="connsiteX24" fmla="*/ 14542 w 14637"/>
                <a:gd name="connsiteY24" fmla="*/ 6148 h 23770"/>
                <a:gd name="connsiteX25" fmla="*/ 14542 w 14637"/>
                <a:gd name="connsiteY25" fmla="*/ 5768 h 23770"/>
                <a:gd name="connsiteX26" fmla="*/ 14352 w 14637"/>
                <a:gd name="connsiteY26" fmla="*/ 4339 h 23770"/>
                <a:gd name="connsiteX27" fmla="*/ 12351 w 14637"/>
                <a:gd name="connsiteY27" fmla="*/ 1100 h 23770"/>
                <a:gd name="connsiteX28" fmla="*/ 8637 w 14637"/>
                <a:gd name="connsiteY28" fmla="*/ 52 h 23770"/>
                <a:gd name="connsiteX29" fmla="*/ 3684 w 14637"/>
                <a:gd name="connsiteY29" fmla="*/ 529 h 23770"/>
                <a:gd name="connsiteX30" fmla="*/ 2636 w 14637"/>
                <a:gd name="connsiteY30" fmla="*/ 1291 h 23770"/>
                <a:gd name="connsiteX31" fmla="*/ 255 w 14637"/>
                <a:gd name="connsiteY31" fmla="*/ 10054 h 23770"/>
                <a:gd name="connsiteX32" fmla="*/ 64 w 14637"/>
                <a:gd name="connsiteY32" fmla="*/ 17578 h 23770"/>
                <a:gd name="connsiteX33" fmla="*/ 350 w 14637"/>
                <a:gd name="connsiteY33" fmla="*/ 19865 h 23770"/>
                <a:gd name="connsiteX34" fmla="*/ 1207 w 14637"/>
                <a:gd name="connsiteY34" fmla="*/ 21484 h 23770"/>
                <a:gd name="connsiteX35" fmla="*/ 7779 w 14637"/>
                <a:gd name="connsiteY35" fmla="*/ 23770 h 23770"/>
                <a:gd name="connsiteX36" fmla="*/ 11589 w 14637"/>
                <a:gd name="connsiteY36" fmla="*/ 23008 h 23770"/>
                <a:gd name="connsiteX37" fmla="*/ 14542 w 14637"/>
                <a:gd name="connsiteY37" fmla="*/ 17007 h 23770"/>
                <a:gd name="connsiteX38" fmla="*/ 14637 w 14637"/>
                <a:gd name="connsiteY38" fmla="*/ 6244 h 23770"/>
                <a:gd name="connsiteX39" fmla="*/ 13494 w 14637"/>
                <a:gd name="connsiteY39" fmla="*/ 6053 h 2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637" h="23770">
                  <a:moveTo>
                    <a:pt x="13494" y="6053"/>
                  </a:moveTo>
                  <a:cubicBezTo>
                    <a:pt x="13304" y="9863"/>
                    <a:pt x="13209" y="13673"/>
                    <a:pt x="13018" y="17483"/>
                  </a:cubicBezTo>
                  <a:lnTo>
                    <a:pt x="13018" y="17483"/>
                  </a:lnTo>
                  <a:cubicBezTo>
                    <a:pt x="13018" y="19769"/>
                    <a:pt x="11304" y="22150"/>
                    <a:pt x="8827" y="22150"/>
                  </a:cubicBezTo>
                  <a:cubicBezTo>
                    <a:pt x="8827" y="22150"/>
                    <a:pt x="8827" y="22150"/>
                    <a:pt x="8827" y="22150"/>
                  </a:cubicBezTo>
                  <a:cubicBezTo>
                    <a:pt x="7589" y="22150"/>
                    <a:pt x="6351" y="22150"/>
                    <a:pt x="5112" y="22150"/>
                  </a:cubicBezTo>
                  <a:lnTo>
                    <a:pt x="5208" y="22150"/>
                  </a:lnTo>
                  <a:cubicBezTo>
                    <a:pt x="2731" y="22150"/>
                    <a:pt x="1683" y="19769"/>
                    <a:pt x="1493" y="17388"/>
                  </a:cubicBezTo>
                  <a:cubicBezTo>
                    <a:pt x="1493" y="17769"/>
                    <a:pt x="1493" y="16721"/>
                    <a:pt x="1493" y="16340"/>
                  </a:cubicBezTo>
                  <a:cubicBezTo>
                    <a:pt x="1493" y="15959"/>
                    <a:pt x="1493" y="15578"/>
                    <a:pt x="1493" y="15197"/>
                  </a:cubicBezTo>
                  <a:cubicBezTo>
                    <a:pt x="1588" y="13292"/>
                    <a:pt x="1588" y="11387"/>
                    <a:pt x="1588" y="9482"/>
                  </a:cubicBezTo>
                  <a:cubicBezTo>
                    <a:pt x="1683" y="8720"/>
                    <a:pt x="1683" y="7958"/>
                    <a:pt x="1683" y="7196"/>
                  </a:cubicBezTo>
                  <a:cubicBezTo>
                    <a:pt x="1683" y="7006"/>
                    <a:pt x="1683" y="6815"/>
                    <a:pt x="1683" y="6625"/>
                  </a:cubicBezTo>
                  <a:cubicBezTo>
                    <a:pt x="1779" y="5101"/>
                    <a:pt x="1779" y="5958"/>
                    <a:pt x="1683" y="6148"/>
                  </a:cubicBezTo>
                  <a:cubicBezTo>
                    <a:pt x="1969" y="4529"/>
                    <a:pt x="2350" y="2910"/>
                    <a:pt x="3779" y="2053"/>
                  </a:cubicBezTo>
                  <a:cubicBezTo>
                    <a:pt x="4160" y="1767"/>
                    <a:pt x="4541" y="1672"/>
                    <a:pt x="4922" y="1481"/>
                  </a:cubicBezTo>
                  <a:cubicBezTo>
                    <a:pt x="5112" y="1386"/>
                    <a:pt x="5303" y="1386"/>
                    <a:pt x="5493" y="1386"/>
                  </a:cubicBezTo>
                  <a:cubicBezTo>
                    <a:pt x="5493" y="1386"/>
                    <a:pt x="5874" y="1291"/>
                    <a:pt x="5779" y="1291"/>
                  </a:cubicBezTo>
                  <a:cubicBezTo>
                    <a:pt x="7113" y="1291"/>
                    <a:pt x="8256" y="1291"/>
                    <a:pt x="9494" y="1291"/>
                  </a:cubicBezTo>
                  <a:cubicBezTo>
                    <a:pt x="9399" y="1291"/>
                    <a:pt x="9684" y="1291"/>
                    <a:pt x="9684" y="1291"/>
                  </a:cubicBezTo>
                  <a:cubicBezTo>
                    <a:pt x="9875" y="1291"/>
                    <a:pt x="9970" y="1291"/>
                    <a:pt x="10161" y="1386"/>
                  </a:cubicBezTo>
                  <a:cubicBezTo>
                    <a:pt x="10637" y="1481"/>
                    <a:pt x="11304" y="1672"/>
                    <a:pt x="11780" y="2148"/>
                  </a:cubicBezTo>
                  <a:cubicBezTo>
                    <a:pt x="12923" y="3196"/>
                    <a:pt x="13399" y="4529"/>
                    <a:pt x="13494" y="6053"/>
                  </a:cubicBezTo>
                  <a:cubicBezTo>
                    <a:pt x="13494" y="6148"/>
                    <a:pt x="13494" y="6148"/>
                    <a:pt x="13494" y="6053"/>
                  </a:cubicBezTo>
                  <a:lnTo>
                    <a:pt x="14542" y="6148"/>
                  </a:lnTo>
                  <a:cubicBezTo>
                    <a:pt x="14637" y="6053"/>
                    <a:pt x="14542" y="5768"/>
                    <a:pt x="14542" y="5768"/>
                  </a:cubicBezTo>
                  <a:cubicBezTo>
                    <a:pt x="14447" y="5291"/>
                    <a:pt x="14447" y="4815"/>
                    <a:pt x="14352" y="4339"/>
                  </a:cubicBezTo>
                  <a:cubicBezTo>
                    <a:pt x="14066" y="3196"/>
                    <a:pt x="13399" y="1862"/>
                    <a:pt x="12351" y="1100"/>
                  </a:cubicBezTo>
                  <a:cubicBezTo>
                    <a:pt x="11113" y="243"/>
                    <a:pt x="10256" y="52"/>
                    <a:pt x="8637" y="52"/>
                  </a:cubicBezTo>
                  <a:cubicBezTo>
                    <a:pt x="6922" y="52"/>
                    <a:pt x="4922" y="-233"/>
                    <a:pt x="3684" y="529"/>
                  </a:cubicBezTo>
                  <a:cubicBezTo>
                    <a:pt x="3302" y="719"/>
                    <a:pt x="2922" y="910"/>
                    <a:pt x="2636" y="1291"/>
                  </a:cubicBezTo>
                  <a:cubicBezTo>
                    <a:pt x="64" y="3481"/>
                    <a:pt x="350" y="6434"/>
                    <a:pt x="255" y="10054"/>
                  </a:cubicBezTo>
                  <a:cubicBezTo>
                    <a:pt x="159" y="12530"/>
                    <a:pt x="-126" y="15102"/>
                    <a:pt x="64" y="17578"/>
                  </a:cubicBezTo>
                  <a:cubicBezTo>
                    <a:pt x="159" y="18436"/>
                    <a:pt x="159" y="19198"/>
                    <a:pt x="350" y="19865"/>
                  </a:cubicBezTo>
                  <a:cubicBezTo>
                    <a:pt x="540" y="20436"/>
                    <a:pt x="826" y="21007"/>
                    <a:pt x="1207" y="21484"/>
                  </a:cubicBezTo>
                  <a:cubicBezTo>
                    <a:pt x="2922" y="23865"/>
                    <a:pt x="4827" y="23770"/>
                    <a:pt x="7779" y="23770"/>
                  </a:cubicBezTo>
                  <a:cubicBezTo>
                    <a:pt x="9399" y="23770"/>
                    <a:pt x="10446" y="23674"/>
                    <a:pt x="11589" y="23008"/>
                  </a:cubicBezTo>
                  <a:cubicBezTo>
                    <a:pt x="13685" y="21674"/>
                    <a:pt x="14447" y="19579"/>
                    <a:pt x="14542" y="17007"/>
                  </a:cubicBezTo>
                  <a:cubicBezTo>
                    <a:pt x="14637" y="13387"/>
                    <a:pt x="14637" y="9768"/>
                    <a:pt x="14637" y="6244"/>
                  </a:cubicBezTo>
                  <a:lnTo>
                    <a:pt x="13494" y="605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4E9FCB3-59A4-6FA1-CE4D-BA0EEF806767}"/>
                </a:ext>
              </a:extLst>
            </p:cNvPr>
            <p:cNvSpPr/>
            <p:nvPr/>
          </p:nvSpPr>
          <p:spPr>
            <a:xfrm>
              <a:off x="2958655" y="417099"/>
              <a:ext cx="56007" cy="11810"/>
            </a:xfrm>
            <a:custGeom>
              <a:avLst/>
              <a:gdLst>
                <a:gd name="connsiteX0" fmla="*/ 56007 w 56007"/>
                <a:gd name="connsiteY0" fmla="*/ 0 h 11810"/>
                <a:gd name="connsiteX1" fmla="*/ 56007 w 56007"/>
                <a:gd name="connsiteY1" fmla="*/ 8572 h 11810"/>
                <a:gd name="connsiteX2" fmla="*/ 0 w 56007"/>
                <a:gd name="connsiteY2" fmla="*/ 11811 h 11810"/>
                <a:gd name="connsiteX3" fmla="*/ 953 w 56007"/>
                <a:gd name="connsiteY3" fmla="*/ 5144 h 11810"/>
                <a:gd name="connsiteX4" fmla="*/ 56007 w 56007"/>
                <a:gd name="connsiteY4" fmla="*/ 0 h 1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" h="11810">
                  <a:moveTo>
                    <a:pt x="56007" y="0"/>
                  </a:moveTo>
                  <a:lnTo>
                    <a:pt x="56007" y="8572"/>
                  </a:lnTo>
                  <a:lnTo>
                    <a:pt x="0" y="11811"/>
                  </a:lnTo>
                  <a:lnTo>
                    <a:pt x="953" y="5144"/>
                  </a:lnTo>
                  <a:cubicBezTo>
                    <a:pt x="19336" y="4381"/>
                    <a:pt x="37719" y="3524"/>
                    <a:pt x="5600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7A265A2-4724-79DD-8722-75463B6C7EC5}"/>
                </a:ext>
              </a:extLst>
            </p:cNvPr>
            <p:cNvSpPr/>
            <p:nvPr/>
          </p:nvSpPr>
          <p:spPr>
            <a:xfrm>
              <a:off x="2959398" y="298751"/>
              <a:ext cx="62597" cy="125855"/>
            </a:xfrm>
            <a:custGeom>
              <a:avLst/>
              <a:gdLst>
                <a:gd name="connsiteX0" fmla="*/ 52406 w 62597"/>
                <a:gd name="connsiteY0" fmla="*/ 2048 h 125855"/>
                <a:gd name="connsiteX1" fmla="*/ 58217 w 62597"/>
                <a:gd name="connsiteY1" fmla="*/ 3477 h 125855"/>
                <a:gd name="connsiteX2" fmla="*/ 59455 w 62597"/>
                <a:gd name="connsiteY2" fmla="*/ 14526 h 125855"/>
                <a:gd name="connsiteX3" fmla="*/ 57264 w 62597"/>
                <a:gd name="connsiteY3" fmla="*/ 26432 h 125855"/>
                <a:gd name="connsiteX4" fmla="*/ 50882 w 62597"/>
                <a:gd name="connsiteY4" fmla="*/ 82534 h 125855"/>
                <a:gd name="connsiteX5" fmla="*/ 49930 w 62597"/>
                <a:gd name="connsiteY5" fmla="*/ 106061 h 125855"/>
                <a:gd name="connsiteX6" fmla="*/ 49835 w 62597"/>
                <a:gd name="connsiteY6" fmla="*/ 114062 h 125855"/>
                <a:gd name="connsiteX7" fmla="*/ 50025 w 62597"/>
                <a:gd name="connsiteY7" fmla="*/ 113681 h 125855"/>
                <a:gd name="connsiteX8" fmla="*/ 46882 w 62597"/>
                <a:gd name="connsiteY8" fmla="*/ 117681 h 125855"/>
                <a:gd name="connsiteX9" fmla="*/ 36118 w 62597"/>
                <a:gd name="connsiteY9" fmla="*/ 120348 h 125855"/>
                <a:gd name="connsiteX10" fmla="*/ 7163 w 62597"/>
                <a:gd name="connsiteY10" fmla="*/ 122253 h 125855"/>
                <a:gd name="connsiteX11" fmla="*/ 7353 w 62597"/>
                <a:gd name="connsiteY11" fmla="*/ 122253 h 125855"/>
                <a:gd name="connsiteX12" fmla="*/ 4400 w 62597"/>
                <a:gd name="connsiteY12" fmla="*/ 119396 h 125855"/>
                <a:gd name="connsiteX13" fmla="*/ 3162 w 62597"/>
                <a:gd name="connsiteY13" fmla="*/ 109585 h 125855"/>
                <a:gd name="connsiteX14" fmla="*/ 3162 w 62597"/>
                <a:gd name="connsiteY14" fmla="*/ 108442 h 125855"/>
                <a:gd name="connsiteX15" fmla="*/ 3162 w 62597"/>
                <a:gd name="connsiteY15" fmla="*/ 107204 h 125855"/>
                <a:gd name="connsiteX16" fmla="*/ 3257 w 62597"/>
                <a:gd name="connsiteY16" fmla="*/ 99679 h 125855"/>
                <a:gd name="connsiteX17" fmla="*/ 3638 w 62597"/>
                <a:gd name="connsiteY17" fmla="*/ 82248 h 125855"/>
                <a:gd name="connsiteX18" fmla="*/ 8591 w 62597"/>
                <a:gd name="connsiteY18" fmla="*/ 29861 h 125855"/>
                <a:gd name="connsiteX19" fmla="*/ 12687 w 62597"/>
                <a:gd name="connsiteY19" fmla="*/ 12716 h 125855"/>
                <a:gd name="connsiteX20" fmla="*/ 13068 w 62597"/>
                <a:gd name="connsiteY20" fmla="*/ 12335 h 125855"/>
                <a:gd name="connsiteX21" fmla="*/ 14402 w 62597"/>
                <a:gd name="connsiteY21" fmla="*/ 10525 h 125855"/>
                <a:gd name="connsiteX22" fmla="*/ 21260 w 62597"/>
                <a:gd name="connsiteY22" fmla="*/ 4905 h 125855"/>
                <a:gd name="connsiteX23" fmla="*/ 23260 w 62597"/>
                <a:gd name="connsiteY23" fmla="*/ 4524 h 125855"/>
                <a:gd name="connsiteX24" fmla="*/ 31927 w 62597"/>
                <a:gd name="connsiteY24" fmla="*/ 2905 h 125855"/>
                <a:gd name="connsiteX25" fmla="*/ 52406 w 62597"/>
                <a:gd name="connsiteY25" fmla="*/ 2048 h 125855"/>
                <a:gd name="connsiteX26" fmla="*/ 52406 w 62597"/>
                <a:gd name="connsiteY26" fmla="*/ 2048 h 125855"/>
                <a:gd name="connsiteX27" fmla="*/ 52502 w 62597"/>
                <a:gd name="connsiteY27" fmla="*/ 48 h 125855"/>
                <a:gd name="connsiteX28" fmla="*/ 38119 w 62597"/>
                <a:gd name="connsiteY28" fmla="*/ 238 h 125855"/>
                <a:gd name="connsiteX29" fmla="*/ 23736 w 62597"/>
                <a:gd name="connsiteY29" fmla="*/ 2334 h 125855"/>
                <a:gd name="connsiteX30" fmla="*/ 23831 w 62597"/>
                <a:gd name="connsiteY30" fmla="*/ 2334 h 125855"/>
                <a:gd name="connsiteX31" fmla="*/ 19164 w 62597"/>
                <a:gd name="connsiteY31" fmla="*/ 3381 h 125855"/>
                <a:gd name="connsiteX32" fmla="*/ 12877 w 62597"/>
                <a:gd name="connsiteY32" fmla="*/ 8715 h 125855"/>
                <a:gd name="connsiteX33" fmla="*/ 10496 w 62597"/>
                <a:gd name="connsiteY33" fmla="*/ 11859 h 125855"/>
                <a:gd name="connsiteX34" fmla="*/ 9639 w 62597"/>
                <a:gd name="connsiteY34" fmla="*/ 14335 h 125855"/>
                <a:gd name="connsiteX35" fmla="*/ 8401 w 62597"/>
                <a:gd name="connsiteY35" fmla="*/ 19193 h 125855"/>
                <a:gd name="connsiteX36" fmla="*/ 1543 w 62597"/>
                <a:gd name="connsiteY36" fmla="*/ 64722 h 125855"/>
                <a:gd name="connsiteX37" fmla="*/ 400 w 62597"/>
                <a:gd name="connsiteY37" fmla="*/ 93012 h 125855"/>
                <a:gd name="connsiteX38" fmla="*/ 19 w 62597"/>
                <a:gd name="connsiteY38" fmla="*/ 110442 h 125855"/>
                <a:gd name="connsiteX39" fmla="*/ 2114 w 62597"/>
                <a:gd name="connsiteY39" fmla="*/ 122158 h 125855"/>
                <a:gd name="connsiteX40" fmla="*/ 5829 w 62597"/>
                <a:gd name="connsiteY40" fmla="*/ 125587 h 125855"/>
                <a:gd name="connsiteX41" fmla="*/ 13925 w 62597"/>
                <a:gd name="connsiteY41" fmla="*/ 125301 h 125855"/>
                <a:gd name="connsiteX42" fmla="*/ 33452 w 62597"/>
                <a:gd name="connsiteY42" fmla="*/ 123873 h 125855"/>
                <a:gd name="connsiteX43" fmla="*/ 33356 w 62597"/>
                <a:gd name="connsiteY43" fmla="*/ 123873 h 125855"/>
                <a:gd name="connsiteX44" fmla="*/ 50977 w 62597"/>
                <a:gd name="connsiteY44" fmla="*/ 118253 h 125855"/>
                <a:gd name="connsiteX45" fmla="*/ 52787 w 62597"/>
                <a:gd name="connsiteY45" fmla="*/ 115205 h 125855"/>
                <a:gd name="connsiteX46" fmla="*/ 52978 w 62597"/>
                <a:gd name="connsiteY46" fmla="*/ 112157 h 125855"/>
                <a:gd name="connsiteX47" fmla="*/ 52978 w 62597"/>
                <a:gd name="connsiteY47" fmla="*/ 107299 h 125855"/>
                <a:gd name="connsiteX48" fmla="*/ 53930 w 62597"/>
                <a:gd name="connsiteY48" fmla="*/ 80820 h 125855"/>
                <a:gd name="connsiteX49" fmla="*/ 56693 w 62597"/>
                <a:gd name="connsiteY49" fmla="*/ 49101 h 125855"/>
                <a:gd name="connsiteX50" fmla="*/ 60407 w 62597"/>
                <a:gd name="connsiteY50" fmla="*/ 22431 h 125855"/>
                <a:gd name="connsiteX51" fmla="*/ 61455 w 62597"/>
                <a:gd name="connsiteY51" fmla="*/ 16526 h 125855"/>
                <a:gd name="connsiteX52" fmla="*/ 61836 w 62597"/>
                <a:gd name="connsiteY52" fmla="*/ 14335 h 125855"/>
                <a:gd name="connsiteX53" fmla="*/ 61931 w 62597"/>
                <a:gd name="connsiteY53" fmla="*/ 14049 h 125855"/>
                <a:gd name="connsiteX54" fmla="*/ 61931 w 62597"/>
                <a:gd name="connsiteY54" fmla="*/ 13764 h 125855"/>
                <a:gd name="connsiteX55" fmla="*/ 62027 w 62597"/>
                <a:gd name="connsiteY55" fmla="*/ 13478 h 125855"/>
                <a:gd name="connsiteX56" fmla="*/ 62598 w 62597"/>
                <a:gd name="connsiteY56" fmla="*/ 9192 h 125855"/>
                <a:gd name="connsiteX57" fmla="*/ 62217 w 62597"/>
                <a:gd name="connsiteY57" fmla="*/ 6239 h 125855"/>
                <a:gd name="connsiteX58" fmla="*/ 61360 w 62597"/>
                <a:gd name="connsiteY58" fmla="*/ 4239 h 125855"/>
                <a:gd name="connsiteX59" fmla="*/ 52311 w 62597"/>
                <a:gd name="connsiteY59" fmla="*/ 429 h 125855"/>
                <a:gd name="connsiteX60" fmla="*/ 52406 w 62597"/>
                <a:gd name="connsiteY60" fmla="*/ 2048 h 12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2597" h="125855">
                  <a:moveTo>
                    <a:pt x="52406" y="2048"/>
                  </a:moveTo>
                  <a:cubicBezTo>
                    <a:pt x="54502" y="2238"/>
                    <a:pt x="56693" y="2334"/>
                    <a:pt x="58217" y="3477"/>
                  </a:cubicBezTo>
                  <a:cubicBezTo>
                    <a:pt x="61646" y="6048"/>
                    <a:pt x="60122" y="10811"/>
                    <a:pt x="59455" y="14526"/>
                  </a:cubicBezTo>
                  <a:cubicBezTo>
                    <a:pt x="58693" y="18526"/>
                    <a:pt x="57931" y="22431"/>
                    <a:pt x="57264" y="26432"/>
                  </a:cubicBezTo>
                  <a:cubicBezTo>
                    <a:pt x="54311" y="44720"/>
                    <a:pt x="52025" y="63389"/>
                    <a:pt x="50882" y="82534"/>
                  </a:cubicBezTo>
                  <a:cubicBezTo>
                    <a:pt x="50406" y="90249"/>
                    <a:pt x="50120" y="98060"/>
                    <a:pt x="49930" y="106061"/>
                  </a:cubicBezTo>
                  <a:cubicBezTo>
                    <a:pt x="49835" y="108728"/>
                    <a:pt x="49739" y="111395"/>
                    <a:pt x="49835" y="114062"/>
                  </a:cubicBezTo>
                  <a:cubicBezTo>
                    <a:pt x="49835" y="114633"/>
                    <a:pt x="49930" y="113871"/>
                    <a:pt x="50025" y="113681"/>
                  </a:cubicBezTo>
                  <a:cubicBezTo>
                    <a:pt x="49263" y="115300"/>
                    <a:pt x="48310" y="116729"/>
                    <a:pt x="46882" y="117681"/>
                  </a:cubicBezTo>
                  <a:cubicBezTo>
                    <a:pt x="43929" y="119777"/>
                    <a:pt x="39929" y="120158"/>
                    <a:pt x="36118" y="120348"/>
                  </a:cubicBezTo>
                  <a:cubicBezTo>
                    <a:pt x="26308" y="120825"/>
                    <a:pt x="16878" y="121587"/>
                    <a:pt x="7163" y="122253"/>
                  </a:cubicBezTo>
                  <a:cubicBezTo>
                    <a:pt x="7258" y="122253"/>
                    <a:pt x="7353" y="122253"/>
                    <a:pt x="7353" y="122253"/>
                  </a:cubicBezTo>
                  <a:cubicBezTo>
                    <a:pt x="5639" y="122253"/>
                    <a:pt x="4877" y="120729"/>
                    <a:pt x="4400" y="119396"/>
                  </a:cubicBezTo>
                  <a:cubicBezTo>
                    <a:pt x="3448" y="116348"/>
                    <a:pt x="3352" y="113014"/>
                    <a:pt x="3162" y="109585"/>
                  </a:cubicBezTo>
                  <a:cubicBezTo>
                    <a:pt x="3162" y="110061"/>
                    <a:pt x="3162" y="108823"/>
                    <a:pt x="3162" y="108442"/>
                  </a:cubicBezTo>
                  <a:cubicBezTo>
                    <a:pt x="3162" y="108061"/>
                    <a:pt x="3162" y="107585"/>
                    <a:pt x="3162" y="107204"/>
                  </a:cubicBezTo>
                  <a:cubicBezTo>
                    <a:pt x="3257" y="104727"/>
                    <a:pt x="3257" y="102251"/>
                    <a:pt x="3257" y="99679"/>
                  </a:cubicBezTo>
                  <a:cubicBezTo>
                    <a:pt x="3352" y="93869"/>
                    <a:pt x="3543" y="87963"/>
                    <a:pt x="3638" y="82248"/>
                  </a:cubicBezTo>
                  <a:cubicBezTo>
                    <a:pt x="4115" y="64246"/>
                    <a:pt x="5258" y="46434"/>
                    <a:pt x="8591" y="29861"/>
                  </a:cubicBezTo>
                  <a:cubicBezTo>
                    <a:pt x="9734" y="24051"/>
                    <a:pt x="11163" y="18431"/>
                    <a:pt x="12687" y="12716"/>
                  </a:cubicBezTo>
                  <a:cubicBezTo>
                    <a:pt x="12306" y="13573"/>
                    <a:pt x="12782" y="12716"/>
                    <a:pt x="13068" y="12335"/>
                  </a:cubicBezTo>
                  <a:cubicBezTo>
                    <a:pt x="13544" y="11763"/>
                    <a:pt x="14021" y="11192"/>
                    <a:pt x="14402" y="10525"/>
                  </a:cubicBezTo>
                  <a:cubicBezTo>
                    <a:pt x="16211" y="8049"/>
                    <a:pt x="18211" y="5763"/>
                    <a:pt x="21260" y="4905"/>
                  </a:cubicBezTo>
                  <a:cubicBezTo>
                    <a:pt x="21831" y="4715"/>
                    <a:pt x="22593" y="4620"/>
                    <a:pt x="23260" y="4524"/>
                  </a:cubicBezTo>
                  <a:cubicBezTo>
                    <a:pt x="26213" y="4143"/>
                    <a:pt x="28975" y="3286"/>
                    <a:pt x="31927" y="2905"/>
                  </a:cubicBezTo>
                  <a:cubicBezTo>
                    <a:pt x="38690" y="2238"/>
                    <a:pt x="45453" y="2048"/>
                    <a:pt x="52406" y="2048"/>
                  </a:cubicBezTo>
                  <a:lnTo>
                    <a:pt x="52406" y="2048"/>
                  </a:lnTo>
                  <a:lnTo>
                    <a:pt x="52502" y="48"/>
                  </a:lnTo>
                  <a:cubicBezTo>
                    <a:pt x="47739" y="48"/>
                    <a:pt x="42881" y="-143"/>
                    <a:pt x="38119" y="238"/>
                  </a:cubicBezTo>
                  <a:cubicBezTo>
                    <a:pt x="33166" y="524"/>
                    <a:pt x="28308" y="1381"/>
                    <a:pt x="23736" y="2334"/>
                  </a:cubicBezTo>
                  <a:cubicBezTo>
                    <a:pt x="23831" y="2334"/>
                    <a:pt x="23831" y="2334"/>
                    <a:pt x="23831" y="2334"/>
                  </a:cubicBezTo>
                  <a:cubicBezTo>
                    <a:pt x="22117" y="2524"/>
                    <a:pt x="20688" y="2810"/>
                    <a:pt x="19164" y="3381"/>
                  </a:cubicBezTo>
                  <a:cubicBezTo>
                    <a:pt x="16688" y="4334"/>
                    <a:pt x="14592" y="6525"/>
                    <a:pt x="12877" y="8715"/>
                  </a:cubicBezTo>
                  <a:cubicBezTo>
                    <a:pt x="12116" y="9763"/>
                    <a:pt x="11163" y="10716"/>
                    <a:pt x="10496" y="11859"/>
                  </a:cubicBezTo>
                  <a:cubicBezTo>
                    <a:pt x="10115" y="12525"/>
                    <a:pt x="9925" y="13573"/>
                    <a:pt x="9639" y="14335"/>
                  </a:cubicBezTo>
                  <a:cubicBezTo>
                    <a:pt x="9163" y="15954"/>
                    <a:pt x="8686" y="17574"/>
                    <a:pt x="8401" y="19193"/>
                  </a:cubicBezTo>
                  <a:cubicBezTo>
                    <a:pt x="4781" y="33766"/>
                    <a:pt x="2686" y="48816"/>
                    <a:pt x="1543" y="64722"/>
                  </a:cubicBezTo>
                  <a:cubicBezTo>
                    <a:pt x="781" y="73962"/>
                    <a:pt x="590" y="83487"/>
                    <a:pt x="400" y="93012"/>
                  </a:cubicBezTo>
                  <a:cubicBezTo>
                    <a:pt x="209" y="98727"/>
                    <a:pt x="-76" y="104727"/>
                    <a:pt x="19" y="110442"/>
                  </a:cubicBezTo>
                  <a:cubicBezTo>
                    <a:pt x="209" y="114443"/>
                    <a:pt x="400" y="118824"/>
                    <a:pt x="2114" y="122158"/>
                  </a:cubicBezTo>
                  <a:cubicBezTo>
                    <a:pt x="2972" y="123682"/>
                    <a:pt x="4115" y="125111"/>
                    <a:pt x="5829" y="125587"/>
                  </a:cubicBezTo>
                  <a:cubicBezTo>
                    <a:pt x="8306" y="126254"/>
                    <a:pt x="11258" y="125492"/>
                    <a:pt x="13925" y="125301"/>
                  </a:cubicBezTo>
                  <a:cubicBezTo>
                    <a:pt x="20402" y="124825"/>
                    <a:pt x="26975" y="124349"/>
                    <a:pt x="33452" y="123873"/>
                  </a:cubicBezTo>
                  <a:cubicBezTo>
                    <a:pt x="33356" y="123873"/>
                    <a:pt x="33356" y="123873"/>
                    <a:pt x="33356" y="123873"/>
                  </a:cubicBezTo>
                  <a:cubicBezTo>
                    <a:pt x="40119" y="123873"/>
                    <a:pt x="46882" y="123301"/>
                    <a:pt x="50977" y="118253"/>
                  </a:cubicBezTo>
                  <a:cubicBezTo>
                    <a:pt x="51740" y="117396"/>
                    <a:pt x="52502" y="116253"/>
                    <a:pt x="52787" y="115205"/>
                  </a:cubicBezTo>
                  <a:cubicBezTo>
                    <a:pt x="53073" y="114348"/>
                    <a:pt x="52978" y="113205"/>
                    <a:pt x="52978" y="112157"/>
                  </a:cubicBezTo>
                  <a:cubicBezTo>
                    <a:pt x="52978" y="110538"/>
                    <a:pt x="52978" y="108918"/>
                    <a:pt x="52978" y="107299"/>
                  </a:cubicBezTo>
                  <a:cubicBezTo>
                    <a:pt x="53168" y="98346"/>
                    <a:pt x="53359" y="89487"/>
                    <a:pt x="53930" y="80820"/>
                  </a:cubicBezTo>
                  <a:cubicBezTo>
                    <a:pt x="54597" y="70056"/>
                    <a:pt x="55454" y="59579"/>
                    <a:pt x="56693" y="49101"/>
                  </a:cubicBezTo>
                  <a:cubicBezTo>
                    <a:pt x="57740" y="40053"/>
                    <a:pt x="58979" y="31194"/>
                    <a:pt x="60407" y="22431"/>
                  </a:cubicBezTo>
                  <a:cubicBezTo>
                    <a:pt x="60693" y="20431"/>
                    <a:pt x="61074" y="18526"/>
                    <a:pt x="61455" y="16526"/>
                  </a:cubicBezTo>
                  <a:cubicBezTo>
                    <a:pt x="61550" y="15764"/>
                    <a:pt x="61741" y="15002"/>
                    <a:pt x="61836" y="14335"/>
                  </a:cubicBezTo>
                  <a:cubicBezTo>
                    <a:pt x="61931" y="14240"/>
                    <a:pt x="61931" y="14145"/>
                    <a:pt x="61931" y="14049"/>
                  </a:cubicBezTo>
                  <a:cubicBezTo>
                    <a:pt x="61931" y="13954"/>
                    <a:pt x="61931" y="13859"/>
                    <a:pt x="61931" y="13764"/>
                  </a:cubicBezTo>
                  <a:cubicBezTo>
                    <a:pt x="62122" y="12525"/>
                    <a:pt x="62027" y="13383"/>
                    <a:pt x="62027" y="13478"/>
                  </a:cubicBezTo>
                  <a:cubicBezTo>
                    <a:pt x="62312" y="12049"/>
                    <a:pt x="62598" y="10716"/>
                    <a:pt x="62598" y="9192"/>
                  </a:cubicBezTo>
                  <a:cubicBezTo>
                    <a:pt x="62598" y="8144"/>
                    <a:pt x="62503" y="7191"/>
                    <a:pt x="62217" y="6239"/>
                  </a:cubicBezTo>
                  <a:cubicBezTo>
                    <a:pt x="62027" y="5572"/>
                    <a:pt x="61741" y="4810"/>
                    <a:pt x="61360" y="4239"/>
                  </a:cubicBezTo>
                  <a:cubicBezTo>
                    <a:pt x="59550" y="1095"/>
                    <a:pt x="55931" y="714"/>
                    <a:pt x="52311" y="429"/>
                  </a:cubicBezTo>
                  <a:lnTo>
                    <a:pt x="52406" y="2048"/>
                  </a:lnTo>
                  <a:close/>
                </a:path>
              </a:pathLst>
            </a:custGeom>
            <a:solidFill>
              <a:srgbClr val="7D7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4978096-B800-38A0-4DCC-094138474391}"/>
                </a:ext>
              </a:extLst>
            </p:cNvPr>
            <p:cNvSpPr/>
            <p:nvPr/>
          </p:nvSpPr>
          <p:spPr>
            <a:xfrm>
              <a:off x="2970749" y="351472"/>
              <a:ext cx="13246" cy="22193"/>
            </a:xfrm>
            <a:custGeom>
              <a:avLst/>
              <a:gdLst>
                <a:gd name="connsiteX0" fmla="*/ 13243 w 13246"/>
                <a:gd name="connsiteY0" fmla="*/ 5429 h 22193"/>
                <a:gd name="connsiteX1" fmla="*/ 12957 w 13246"/>
                <a:gd name="connsiteY1" fmla="*/ 16764 h 22193"/>
                <a:gd name="connsiteX2" fmla="*/ 8195 w 13246"/>
                <a:gd name="connsiteY2" fmla="*/ 22193 h 22193"/>
                <a:gd name="connsiteX3" fmla="*/ 4480 w 13246"/>
                <a:gd name="connsiteY3" fmla="*/ 22193 h 22193"/>
                <a:gd name="connsiteX4" fmla="*/ 3 w 13246"/>
                <a:gd name="connsiteY4" fmla="*/ 16764 h 22193"/>
                <a:gd name="connsiteX5" fmla="*/ 289 w 13246"/>
                <a:gd name="connsiteY5" fmla="*/ 5429 h 22193"/>
                <a:gd name="connsiteX6" fmla="*/ 5052 w 13246"/>
                <a:gd name="connsiteY6" fmla="*/ 0 h 22193"/>
                <a:gd name="connsiteX7" fmla="*/ 8766 w 13246"/>
                <a:gd name="connsiteY7" fmla="*/ 0 h 22193"/>
                <a:gd name="connsiteX8" fmla="*/ 13243 w 13246"/>
                <a:gd name="connsiteY8" fmla="*/ 5429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6" h="22193">
                  <a:moveTo>
                    <a:pt x="13243" y="5429"/>
                  </a:moveTo>
                  <a:lnTo>
                    <a:pt x="12957" y="16764"/>
                  </a:lnTo>
                  <a:cubicBezTo>
                    <a:pt x="12957" y="19812"/>
                    <a:pt x="10766" y="22193"/>
                    <a:pt x="8195" y="22193"/>
                  </a:cubicBezTo>
                  <a:lnTo>
                    <a:pt x="4480" y="22193"/>
                  </a:lnTo>
                  <a:cubicBezTo>
                    <a:pt x="1908" y="22193"/>
                    <a:pt x="-92" y="19812"/>
                    <a:pt x="3" y="16764"/>
                  </a:cubicBezTo>
                  <a:lnTo>
                    <a:pt x="289" y="5429"/>
                  </a:lnTo>
                  <a:cubicBezTo>
                    <a:pt x="289" y="2476"/>
                    <a:pt x="2480" y="0"/>
                    <a:pt x="5052" y="0"/>
                  </a:cubicBezTo>
                  <a:lnTo>
                    <a:pt x="8766" y="0"/>
                  </a:lnTo>
                  <a:cubicBezTo>
                    <a:pt x="11338" y="0"/>
                    <a:pt x="13338" y="2476"/>
                    <a:pt x="13243" y="54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4A4A4F2-A9F6-EC55-733B-3E4183094C4B}"/>
                </a:ext>
              </a:extLst>
            </p:cNvPr>
            <p:cNvSpPr/>
            <p:nvPr/>
          </p:nvSpPr>
          <p:spPr>
            <a:xfrm>
              <a:off x="2970021" y="350848"/>
              <a:ext cx="14637" cy="23770"/>
            </a:xfrm>
            <a:custGeom>
              <a:avLst/>
              <a:gdLst>
                <a:gd name="connsiteX0" fmla="*/ 13494 w 14637"/>
                <a:gd name="connsiteY0" fmla="*/ 6053 h 23770"/>
                <a:gd name="connsiteX1" fmla="*/ 13018 w 14637"/>
                <a:gd name="connsiteY1" fmla="*/ 17388 h 23770"/>
                <a:gd name="connsiteX2" fmla="*/ 13018 w 14637"/>
                <a:gd name="connsiteY2" fmla="*/ 17388 h 23770"/>
                <a:gd name="connsiteX3" fmla="*/ 8827 w 14637"/>
                <a:gd name="connsiteY3" fmla="*/ 22055 h 23770"/>
                <a:gd name="connsiteX4" fmla="*/ 8922 w 14637"/>
                <a:gd name="connsiteY4" fmla="*/ 22055 h 23770"/>
                <a:gd name="connsiteX5" fmla="*/ 5207 w 14637"/>
                <a:gd name="connsiteY5" fmla="*/ 22055 h 23770"/>
                <a:gd name="connsiteX6" fmla="*/ 5303 w 14637"/>
                <a:gd name="connsiteY6" fmla="*/ 22055 h 23770"/>
                <a:gd name="connsiteX7" fmla="*/ 1588 w 14637"/>
                <a:gd name="connsiteY7" fmla="*/ 17293 h 23770"/>
                <a:gd name="connsiteX8" fmla="*/ 1588 w 14637"/>
                <a:gd name="connsiteY8" fmla="*/ 16245 h 23770"/>
                <a:gd name="connsiteX9" fmla="*/ 1683 w 14637"/>
                <a:gd name="connsiteY9" fmla="*/ 15102 h 23770"/>
                <a:gd name="connsiteX10" fmla="*/ 1779 w 14637"/>
                <a:gd name="connsiteY10" fmla="*/ 9387 h 23770"/>
                <a:gd name="connsiteX11" fmla="*/ 1779 w 14637"/>
                <a:gd name="connsiteY11" fmla="*/ 7101 h 23770"/>
                <a:gd name="connsiteX12" fmla="*/ 1779 w 14637"/>
                <a:gd name="connsiteY12" fmla="*/ 6529 h 23770"/>
                <a:gd name="connsiteX13" fmla="*/ 1779 w 14637"/>
                <a:gd name="connsiteY13" fmla="*/ 6053 h 23770"/>
                <a:gd name="connsiteX14" fmla="*/ 3874 w 14637"/>
                <a:gd name="connsiteY14" fmla="*/ 1862 h 23770"/>
                <a:gd name="connsiteX15" fmla="*/ 5017 w 14637"/>
                <a:gd name="connsiteY15" fmla="*/ 1291 h 23770"/>
                <a:gd name="connsiteX16" fmla="*/ 5589 w 14637"/>
                <a:gd name="connsiteY16" fmla="*/ 1195 h 23770"/>
                <a:gd name="connsiteX17" fmla="*/ 5874 w 14637"/>
                <a:gd name="connsiteY17" fmla="*/ 1195 h 23770"/>
                <a:gd name="connsiteX18" fmla="*/ 9589 w 14637"/>
                <a:gd name="connsiteY18" fmla="*/ 1195 h 23770"/>
                <a:gd name="connsiteX19" fmla="*/ 9780 w 14637"/>
                <a:gd name="connsiteY19" fmla="*/ 1195 h 23770"/>
                <a:gd name="connsiteX20" fmla="*/ 10256 w 14637"/>
                <a:gd name="connsiteY20" fmla="*/ 1195 h 23770"/>
                <a:gd name="connsiteX21" fmla="*/ 11875 w 14637"/>
                <a:gd name="connsiteY21" fmla="*/ 1957 h 23770"/>
                <a:gd name="connsiteX22" fmla="*/ 13494 w 14637"/>
                <a:gd name="connsiteY22" fmla="*/ 6053 h 23770"/>
                <a:gd name="connsiteX23" fmla="*/ 13494 w 14637"/>
                <a:gd name="connsiteY23" fmla="*/ 6053 h 23770"/>
                <a:gd name="connsiteX24" fmla="*/ 14542 w 14637"/>
                <a:gd name="connsiteY24" fmla="*/ 6053 h 23770"/>
                <a:gd name="connsiteX25" fmla="*/ 14542 w 14637"/>
                <a:gd name="connsiteY25" fmla="*/ 5672 h 23770"/>
                <a:gd name="connsiteX26" fmla="*/ 14352 w 14637"/>
                <a:gd name="connsiteY26" fmla="*/ 4339 h 23770"/>
                <a:gd name="connsiteX27" fmla="*/ 12351 w 14637"/>
                <a:gd name="connsiteY27" fmla="*/ 1100 h 23770"/>
                <a:gd name="connsiteX28" fmla="*/ 8637 w 14637"/>
                <a:gd name="connsiteY28" fmla="*/ 52 h 23770"/>
                <a:gd name="connsiteX29" fmla="*/ 3684 w 14637"/>
                <a:gd name="connsiteY29" fmla="*/ 529 h 23770"/>
                <a:gd name="connsiteX30" fmla="*/ 2636 w 14637"/>
                <a:gd name="connsiteY30" fmla="*/ 1291 h 23770"/>
                <a:gd name="connsiteX31" fmla="*/ 255 w 14637"/>
                <a:gd name="connsiteY31" fmla="*/ 10149 h 23770"/>
                <a:gd name="connsiteX32" fmla="*/ 64 w 14637"/>
                <a:gd name="connsiteY32" fmla="*/ 17578 h 23770"/>
                <a:gd name="connsiteX33" fmla="*/ 350 w 14637"/>
                <a:gd name="connsiteY33" fmla="*/ 19864 h 23770"/>
                <a:gd name="connsiteX34" fmla="*/ 1207 w 14637"/>
                <a:gd name="connsiteY34" fmla="*/ 21484 h 23770"/>
                <a:gd name="connsiteX35" fmla="*/ 7779 w 14637"/>
                <a:gd name="connsiteY35" fmla="*/ 23770 h 23770"/>
                <a:gd name="connsiteX36" fmla="*/ 11589 w 14637"/>
                <a:gd name="connsiteY36" fmla="*/ 23008 h 23770"/>
                <a:gd name="connsiteX37" fmla="*/ 14542 w 14637"/>
                <a:gd name="connsiteY37" fmla="*/ 17102 h 23770"/>
                <a:gd name="connsiteX38" fmla="*/ 14637 w 14637"/>
                <a:gd name="connsiteY38" fmla="*/ 6244 h 23770"/>
                <a:gd name="connsiteX39" fmla="*/ 13494 w 14637"/>
                <a:gd name="connsiteY39" fmla="*/ 6244 h 2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637" h="23770">
                  <a:moveTo>
                    <a:pt x="13494" y="6053"/>
                  </a:moveTo>
                  <a:cubicBezTo>
                    <a:pt x="13304" y="9863"/>
                    <a:pt x="13209" y="13673"/>
                    <a:pt x="13018" y="17388"/>
                  </a:cubicBezTo>
                  <a:lnTo>
                    <a:pt x="13018" y="17388"/>
                  </a:lnTo>
                  <a:cubicBezTo>
                    <a:pt x="13018" y="19674"/>
                    <a:pt x="11304" y="22055"/>
                    <a:pt x="8827" y="22055"/>
                  </a:cubicBezTo>
                  <a:cubicBezTo>
                    <a:pt x="8922" y="22055"/>
                    <a:pt x="8922" y="22055"/>
                    <a:pt x="8922" y="22055"/>
                  </a:cubicBezTo>
                  <a:cubicBezTo>
                    <a:pt x="7684" y="22055"/>
                    <a:pt x="6446" y="22055"/>
                    <a:pt x="5207" y="22055"/>
                  </a:cubicBezTo>
                  <a:lnTo>
                    <a:pt x="5303" y="22055"/>
                  </a:lnTo>
                  <a:cubicBezTo>
                    <a:pt x="2826" y="22055"/>
                    <a:pt x="1779" y="19674"/>
                    <a:pt x="1588" y="17293"/>
                  </a:cubicBezTo>
                  <a:cubicBezTo>
                    <a:pt x="1588" y="17674"/>
                    <a:pt x="1588" y="16626"/>
                    <a:pt x="1588" y="16245"/>
                  </a:cubicBezTo>
                  <a:cubicBezTo>
                    <a:pt x="1588" y="15864"/>
                    <a:pt x="1683" y="15483"/>
                    <a:pt x="1683" y="15102"/>
                  </a:cubicBezTo>
                  <a:cubicBezTo>
                    <a:pt x="1779" y="13197"/>
                    <a:pt x="1779" y="11292"/>
                    <a:pt x="1779" y="9387"/>
                  </a:cubicBezTo>
                  <a:cubicBezTo>
                    <a:pt x="1779" y="8625"/>
                    <a:pt x="1779" y="7863"/>
                    <a:pt x="1779" y="7101"/>
                  </a:cubicBezTo>
                  <a:cubicBezTo>
                    <a:pt x="1779" y="6910"/>
                    <a:pt x="1779" y="6720"/>
                    <a:pt x="1779" y="6529"/>
                  </a:cubicBezTo>
                  <a:cubicBezTo>
                    <a:pt x="1874" y="5101"/>
                    <a:pt x="1874" y="5958"/>
                    <a:pt x="1779" y="6053"/>
                  </a:cubicBezTo>
                  <a:cubicBezTo>
                    <a:pt x="2064" y="4434"/>
                    <a:pt x="2445" y="2815"/>
                    <a:pt x="3874" y="1862"/>
                  </a:cubicBezTo>
                  <a:cubicBezTo>
                    <a:pt x="4255" y="1576"/>
                    <a:pt x="4636" y="1481"/>
                    <a:pt x="5017" y="1291"/>
                  </a:cubicBezTo>
                  <a:cubicBezTo>
                    <a:pt x="5207" y="1291"/>
                    <a:pt x="5398" y="1291"/>
                    <a:pt x="5589" y="1195"/>
                  </a:cubicBezTo>
                  <a:cubicBezTo>
                    <a:pt x="5589" y="1195"/>
                    <a:pt x="5970" y="1195"/>
                    <a:pt x="5874" y="1195"/>
                  </a:cubicBezTo>
                  <a:cubicBezTo>
                    <a:pt x="7113" y="1195"/>
                    <a:pt x="8351" y="1195"/>
                    <a:pt x="9589" y="1195"/>
                  </a:cubicBezTo>
                  <a:cubicBezTo>
                    <a:pt x="9494" y="1195"/>
                    <a:pt x="9780" y="1195"/>
                    <a:pt x="9780" y="1195"/>
                  </a:cubicBezTo>
                  <a:cubicBezTo>
                    <a:pt x="9970" y="1195"/>
                    <a:pt x="10065" y="1195"/>
                    <a:pt x="10256" y="1195"/>
                  </a:cubicBezTo>
                  <a:cubicBezTo>
                    <a:pt x="10732" y="1291"/>
                    <a:pt x="11399" y="1481"/>
                    <a:pt x="11875" y="1957"/>
                  </a:cubicBezTo>
                  <a:cubicBezTo>
                    <a:pt x="12923" y="3100"/>
                    <a:pt x="13399" y="4434"/>
                    <a:pt x="13494" y="6053"/>
                  </a:cubicBezTo>
                  <a:lnTo>
                    <a:pt x="13494" y="6053"/>
                  </a:lnTo>
                  <a:lnTo>
                    <a:pt x="14542" y="6053"/>
                  </a:lnTo>
                  <a:cubicBezTo>
                    <a:pt x="14542" y="6053"/>
                    <a:pt x="14542" y="5672"/>
                    <a:pt x="14542" y="5672"/>
                  </a:cubicBezTo>
                  <a:cubicBezTo>
                    <a:pt x="14447" y="5196"/>
                    <a:pt x="14447" y="4720"/>
                    <a:pt x="14352" y="4339"/>
                  </a:cubicBezTo>
                  <a:cubicBezTo>
                    <a:pt x="14066" y="3196"/>
                    <a:pt x="13399" y="1862"/>
                    <a:pt x="12351" y="1100"/>
                  </a:cubicBezTo>
                  <a:cubicBezTo>
                    <a:pt x="11113" y="243"/>
                    <a:pt x="10256" y="52"/>
                    <a:pt x="8637" y="52"/>
                  </a:cubicBezTo>
                  <a:cubicBezTo>
                    <a:pt x="6922" y="52"/>
                    <a:pt x="4922" y="-233"/>
                    <a:pt x="3684" y="529"/>
                  </a:cubicBezTo>
                  <a:cubicBezTo>
                    <a:pt x="3303" y="719"/>
                    <a:pt x="2922" y="910"/>
                    <a:pt x="2636" y="1291"/>
                  </a:cubicBezTo>
                  <a:cubicBezTo>
                    <a:pt x="64" y="3577"/>
                    <a:pt x="350" y="6434"/>
                    <a:pt x="255" y="10149"/>
                  </a:cubicBezTo>
                  <a:cubicBezTo>
                    <a:pt x="159" y="12530"/>
                    <a:pt x="-126" y="15197"/>
                    <a:pt x="64" y="17578"/>
                  </a:cubicBezTo>
                  <a:cubicBezTo>
                    <a:pt x="159" y="18436"/>
                    <a:pt x="159" y="19198"/>
                    <a:pt x="350" y="19864"/>
                  </a:cubicBezTo>
                  <a:cubicBezTo>
                    <a:pt x="540" y="20436"/>
                    <a:pt x="826" y="20912"/>
                    <a:pt x="1207" y="21484"/>
                  </a:cubicBezTo>
                  <a:cubicBezTo>
                    <a:pt x="2922" y="23865"/>
                    <a:pt x="4827" y="23770"/>
                    <a:pt x="7779" y="23770"/>
                  </a:cubicBezTo>
                  <a:cubicBezTo>
                    <a:pt x="9399" y="23770"/>
                    <a:pt x="10446" y="23770"/>
                    <a:pt x="11589" y="23008"/>
                  </a:cubicBezTo>
                  <a:cubicBezTo>
                    <a:pt x="13685" y="21674"/>
                    <a:pt x="14447" y="19579"/>
                    <a:pt x="14542" y="17102"/>
                  </a:cubicBezTo>
                  <a:cubicBezTo>
                    <a:pt x="14637" y="13483"/>
                    <a:pt x="14637" y="9863"/>
                    <a:pt x="14637" y="6244"/>
                  </a:cubicBezTo>
                  <a:lnTo>
                    <a:pt x="13494" y="62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C811CFE-06A9-D004-0E04-B6E0EB60900C}"/>
                </a:ext>
              </a:extLst>
            </p:cNvPr>
            <p:cNvSpPr/>
            <p:nvPr/>
          </p:nvSpPr>
          <p:spPr>
            <a:xfrm>
              <a:off x="2830150" y="366900"/>
              <a:ext cx="13636" cy="22195"/>
            </a:xfrm>
            <a:custGeom>
              <a:avLst/>
              <a:gdLst>
                <a:gd name="connsiteX0" fmla="*/ 13633 w 13636"/>
                <a:gd name="connsiteY0" fmla="*/ 5337 h 22195"/>
                <a:gd name="connsiteX1" fmla="*/ 13062 w 13636"/>
                <a:gd name="connsiteY1" fmla="*/ 16767 h 22195"/>
                <a:gd name="connsiteX2" fmla="*/ 8109 w 13636"/>
                <a:gd name="connsiteY2" fmla="*/ 22196 h 22195"/>
                <a:gd name="connsiteX3" fmla="*/ 4394 w 13636"/>
                <a:gd name="connsiteY3" fmla="*/ 22196 h 22195"/>
                <a:gd name="connsiteX4" fmla="*/ 13 w 13636"/>
                <a:gd name="connsiteY4" fmla="*/ 16767 h 22195"/>
                <a:gd name="connsiteX5" fmla="*/ 679 w 13636"/>
                <a:gd name="connsiteY5" fmla="*/ 5337 h 22195"/>
                <a:gd name="connsiteX6" fmla="*/ 5632 w 13636"/>
                <a:gd name="connsiteY6" fmla="*/ 3 h 22195"/>
                <a:gd name="connsiteX7" fmla="*/ 9347 w 13636"/>
                <a:gd name="connsiteY7" fmla="*/ 3 h 22195"/>
                <a:gd name="connsiteX8" fmla="*/ 13633 w 13636"/>
                <a:gd name="connsiteY8" fmla="*/ 5337 h 22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6" h="22195">
                  <a:moveTo>
                    <a:pt x="13633" y="5337"/>
                  </a:moveTo>
                  <a:lnTo>
                    <a:pt x="13062" y="16767"/>
                  </a:lnTo>
                  <a:cubicBezTo>
                    <a:pt x="12871" y="19720"/>
                    <a:pt x="10681" y="22196"/>
                    <a:pt x="8109" y="22196"/>
                  </a:cubicBezTo>
                  <a:lnTo>
                    <a:pt x="4394" y="22196"/>
                  </a:lnTo>
                  <a:cubicBezTo>
                    <a:pt x="1822" y="22196"/>
                    <a:pt x="-178" y="19720"/>
                    <a:pt x="13" y="16767"/>
                  </a:cubicBezTo>
                  <a:lnTo>
                    <a:pt x="679" y="5337"/>
                  </a:lnTo>
                  <a:cubicBezTo>
                    <a:pt x="870" y="2384"/>
                    <a:pt x="3061" y="3"/>
                    <a:pt x="5632" y="3"/>
                  </a:cubicBezTo>
                  <a:lnTo>
                    <a:pt x="9347" y="3"/>
                  </a:lnTo>
                  <a:cubicBezTo>
                    <a:pt x="11823" y="-93"/>
                    <a:pt x="13729" y="2289"/>
                    <a:pt x="13633" y="5337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14E9881-6318-7C87-EE19-76EB5EF48C09}"/>
                </a:ext>
              </a:extLst>
            </p:cNvPr>
            <p:cNvSpPr/>
            <p:nvPr/>
          </p:nvSpPr>
          <p:spPr>
            <a:xfrm>
              <a:off x="2829210" y="366140"/>
              <a:ext cx="15049" cy="23742"/>
            </a:xfrm>
            <a:custGeom>
              <a:avLst/>
              <a:gdLst>
                <a:gd name="connsiteX0" fmla="*/ 14002 w 15049"/>
                <a:gd name="connsiteY0" fmla="*/ 6096 h 23742"/>
                <a:gd name="connsiteX1" fmla="*/ 13621 w 15049"/>
                <a:gd name="connsiteY1" fmla="*/ 12383 h 23742"/>
                <a:gd name="connsiteX2" fmla="*/ 13335 w 15049"/>
                <a:gd name="connsiteY2" fmla="*/ 16383 h 23742"/>
                <a:gd name="connsiteX3" fmla="*/ 13240 w 15049"/>
                <a:gd name="connsiteY3" fmla="*/ 16955 h 23742"/>
                <a:gd name="connsiteX4" fmla="*/ 13240 w 15049"/>
                <a:gd name="connsiteY4" fmla="*/ 17431 h 23742"/>
                <a:gd name="connsiteX5" fmla="*/ 8954 w 15049"/>
                <a:gd name="connsiteY5" fmla="*/ 22193 h 23742"/>
                <a:gd name="connsiteX6" fmla="*/ 8954 w 15049"/>
                <a:gd name="connsiteY6" fmla="*/ 22193 h 23742"/>
                <a:gd name="connsiteX7" fmla="*/ 5239 w 15049"/>
                <a:gd name="connsiteY7" fmla="*/ 22193 h 23742"/>
                <a:gd name="connsiteX8" fmla="*/ 5239 w 15049"/>
                <a:gd name="connsiteY8" fmla="*/ 22193 h 23742"/>
                <a:gd name="connsiteX9" fmla="*/ 1619 w 15049"/>
                <a:gd name="connsiteY9" fmla="*/ 17526 h 23742"/>
                <a:gd name="connsiteX10" fmla="*/ 1714 w 15049"/>
                <a:gd name="connsiteY10" fmla="*/ 16478 h 23742"/>
                <a:gd name="connsiteX11" fmla="*/ 1810 w 15049"/>
                <a:gd name="connsiteY11" fmla="*/ 15335 h 23742"/>
                <a:gd name="connsiteX12" fmla="*/ 2096 w 15049"/>
                <a:gd name="connsiteY12" fmla="*/ 9620 h 23742"/>
                <a:gd name="connsiteX13" fmla="*/ 2191 w 15049"/>
                <a:gd name="connsiteY13" fmla="*/ 7334 h 23742"/>
                <a:gd name="connsiteX14" fmla="*/ 2191 w 15049"/>
                <a:gd name="connsiteY14" fmla="*/ 6763 h 23742"/>
                <a:gd name="connsiteX15" fmla="*/ 2191 w 15049"/>
                <a:gd name="connsiteY15" fmla="*/ 6286 h 23742"/>
                <a:gd name="connsiteX16" fmla="*/ 4381 w 15049"/>
                <a:gd name="connsiteY16" fmla="*/ 2191 h 23742"/>
                <a:gd name="connsiteX17" fmla="*/ 5524 w 15049"/>
                <a:gd name="connsiteY17" fmla="*/ 1524 h 23742"/>
                <a:gd name="connsiteX18" fmla="*/ 6096 w 15049"/>
                <a:gd name="connsiteY18" fmla="*/ 1524 h 23742"/>
                <a:gd name="connsiteX19" fmla="*/ 6382 w 15049"/>
                <a:gd name="connsiteY19" fmla="*/ 1524 h 23742"/>
                <a:gd name="connsiteX20" fmla="*/ 10096 w 15049"/>
                <a:gd name="connsiteY20" fmla="*/ 1429 h 23742"/>
                <a:gd name="connsiteX21" fmla="*/ 10287 w 15049"/>
                <a:gd name="connsiteY21" fmla="*/ 1429 h 23742"/>
                <a:gd name="connsiteX22" fmla="*/ 10668 w 15049"/>
                <a:gd name="connsiteY22" fmla="*/ 1524 h 23742"/>
                <a:gd name="connsiteX23" fmla="*/ 12287 w 15049"/>
                <a:gd name="connsiteY23" fmla="*/ 2286 h 23742"/>
                <a:gd name="connsiteX24" fmla="*/ 14002 w 15049"/>
                <a:gd name="connsiteY24" fmla="*/ 6096 h 23742"/>
                <a:gd name="connsiteX25" fmla="*/ 14002 w 15049"/>
                <a:gd name="connsiteY25" fmla="*/ 6096 h 23742"/>
                <a:gd name="connsiteX26" fmla="*/ 15049 w 15049"/>
                <a:gd name="connsiteY26" fmla="*/ 6191 h 23742"/>
                <a:gd name="connsiteX27" fmla="*/ 15049 w 15049"/>
                <a:gd name="connsiteY27" fmla="*/ 5429 h 23742"/>
                <a:gd name="connsiteX28" fmla="*/ 14669 w 15049"/>
                <a:gd name="connsiteY28" fmla="*/ 3524 h 23742"/>
                <a:gd name="connsiteX29" fmla="*/ 13811 w 15049"/>
                <a:gd name="connsiteY29" fmla="*/ 2000 h 23742"/>
                <a:gd name="connsiteX30" fmla="*/ 6382 w 15049"/>
                <a:gd name="connsiteY30" fmla="*/ 0 h 23742"/>
                <a:gd name="connsiteX31" fmla="*/ 4286 w 15049"/>
                <a:gd name="connsiteY31" fmla="*/ 476 h 23742"/>
                <a:gd name="connsiteX32" fmla="*/ 571 w 15049"/>
                <a:gd name="connsiteY32" fmla="*/ 7810 h 23742"/>
                <a:gd name="connsiteX33" fmla="*/ 0 w 15049"/>
                <a:gd name="connsiteY33" fmla="*/ 17526 h 23742"/>
                <a:gd name="connsiteX34" fmla="*/ 3620 w 15049"/>
                <a:gd name="connsiteY34" fmla="*/ 23432 h 23742"/>
                <a:gd name="connsiteX35" fmla="*/ 5810 w 15049"/>
                <a:gd name="connsiteY35" fmla="*/ 23717 h 23742"/>
                <a:gd name="connsiteX36" fmla="*/ 10954 w 15049"/>
                <a:gd name="connsiteY36" fmla="*/ 23241 h 23742"/>
                <a:gd name="connsiteX37" fmla="*/ 14573 w 15049"/>
                <a:gd name="connsiteY37" fmla="*/ 16955 h 23742"/>
                <a:gd name="connsiteX38" fmla="*/ 14954 w 15049"/>
                <a:gd name="connsiteY38" fmla="*/ 6096 h 23742"/>
                <a:gd name="connsiteX39" fmla="*/ 14002 w 15049"/>
                <a:gd name="connsiteY39" fmla="*/ 6096 h 2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049" h="23742">
                  <a:moveTo>
                    <a:pt x="14002" y="6096"/>
                  </a:moveTo>
                  <a:cubicBezTo>
                    <a:pt x="13811" y="8192"/>
                    <a:pt x="13716" y="10287"/>
                    <a:pt x="13621" y="12383"/>
                  </a:cubicBezTo>
                  <a:cubicBezTo>
                    <a:pt x="13526" y="13716"/>
                    <a:pt x="13430" y="15050"/>
                    <a:pt x="13335" y="16383"/>
                  </a:cubicBezTo>
                  <a:cubicBezTo>
                    <a:pt x="13335" y="16574"/>
                    <a:pt x="13335" y="16764"/>
                    <a:pt x="13240" y="16955"/>
                  </a:cubicBezTo>
                  <a:cubicBezTo>
                    <a:pt x="13145" y="17907"/>
                    <a:pt x="13240" y="17717"/>
                    <a:pt x="13240" y="17431"/>
                  </a:cubicBezTo>
                  <a:cubicBezTo>
                    <a:pt x="12954" y="19812"/>
                    <a:pt x="11430" y="22193"/>
                    <a:pt x="8954" y="22193"/>
                  </a:cubicBezTo>
                  <a:lnTo>
                    <a:pt x="8954" y="22193"/>
                  </a:lnTo>
                  <a:cubicBezTo>
                    <a:pt x="7715" y="22193"/>
                    <a:pt x="6477" y="22193"/>
                    <a:pt x="5239" y="22193"/>
                  </a:cubicBezTo>
                  <a:cubicBezTo>
                    <a:pt x="5239" y="22193"/>
                    <a:pt x="5239" y="22193"/>
                    <a:pt x="5239" y="22193"/>
                  </a:cubicBezTo>
                  <a:cubicBezTo>
                    <a:pt x="2762" y="22193"/>
                    <a:pt x="1905" y="19812"/>
                    <a:pt x="1619" y="17526"/>
                  </a:cubicBezTo>
                  <a:cubicBezTo>
                    <a:pt x="1619" y="17907"/>
                    <a:pt x="1714" y="16859"/>
                    <a:pt x="1714" y="16478"/>
                  </a:cubicBezTo>
                  <a:cubicBezTo>
                    <a:pt x="1714" y="16097"/>
                    <a:pt x="1714" y="15716"/>
                    <a:pt x="1810" y="15335"/>
                  </a:cubicBezTo>
                  <a:cubicBezTo>
                    <a:pt x="1905" y="13430"/>
                    <a:pt x="2000" y="11525"/>
                    <a:pt x="2096" y="9620"/>
                  </a:cubicBezTo>
                  <a:cubicBezTo>
                    <a:pt x="2096" y="8858"/>
                    <a:pt x="2191" y="8096"/>
                    <a:pt x="2191" y="7334"/>
                  </a:cubicBezTo>
                  <a:cubicBezTo>
                    <a:pt x="2191" y="7144"/>
                    <a:pt x="2191" y="6953"/>
                    <a:pt x="2191" y="6763"/>
                  </a:cubicBezTo>
                  <a:cubicBezTo>
                    <a:pt x="2286" y="5239"/>
                    <a:pt x="2286" y="6191"/>
                    <a:pt x="2191" y="6286"/>
                  </a:cubicBezTo>
                  <a:cubicBezTo>
                    <a:pt x="2572" y="4667"/>
                    <a:pt x="2953" y="3048"/>
                    <a:pt x="4381" y="2191"/>
                  </a:cubicBezTo>
                  <a:cubicBezTo>
                    <a:pt x="4763" y="1905"/>
                    <a:pt x="5144" y="1810"/>
                    <a:pt x="5524" y="1524"/>
                  </a:cubicBezTo>
                  <a:cubicBezTo>
                    <a:pt x="5715" y="1524"/>
                    <a:pt x="5905" y="1524"/>
                    <a:pt x="6096" y="1524"/>
                  </a:cubicBezTo>
                  <a:cubicBezTo>
                    <a:pt x="6191" y="1524"/>
                    <a:pt x="6477" y="1524"/>
                    <a:pt x="6382" y="1524"/>
                  </a:cubicBezTo>
                  <a:cubicBezTo>
                    <a:pt x="7620" y="1524"/>
                    <a:pt x="8858" y="1524"/>
                    <a:pt x="10096" y="1429"/>
                  </a:cubicBezTo>
                  <a:cubicBezTo>
                    <a:pt x="10096" y="1429"/>
                    <a:pt x="10192" y="1429"/>
                    <a:pt x="10287" y="1429"/>
                  </a:cubicBezTo>
                  <a:cubicBezTo>
                    <a:pt x="10478" y="1524"/>
                    <a:pt x="10573" y="1524"/>
                    <a:pt x="10668" y="1524"/>
                  </a:cubicBezTo>
                  <a:cubicBezTo>
                    <a:pt x="11239" y="1715"/>
                    <a:pt x="11811" y="1810"/>
                    <a:pt x="12287" y="2286"/>
                  </a:cubicBezTo>
                  <a:cubicBezTo>
                    <a:pt x="13526" y="3143"/>
                    <a:pt x="14002" y="4382"/>
                    <a:pt x="14002" y="6096"/>
                  </a:cubicBezTo>
                  <a:cubicBezTo>
                    <a:pt x="14002" y="6096"/>
                    <a:pt x="14002" y="6096"/>
                    <a:pt x="14002" y="6096"/>
                  </a:cubicBezTo>
                  <a:lnTo>
                    <a:pt x="15049" y="6191"/>
                  </a:lnTo>
                  <a:cubicBezTo>
                    <a:pt x="15049" y="6096"/>
                    <a:pt x="15049" y="5525"/>
                    <a:pt x="15049" y="5429"/>
                  </a:cubicBezTo>
                  <a:cubicBezTo>
                    <a:pt x="15049" y="4763"/>
                    <a:pt x="14859" y="4096"/>
                    <a:pt x="14669" y="3524"/>
                  </a:cubicBezTo>
                  <a:cubicBezTo>
                    <a:pt x="14383" y="2953"/>
                    <a:pt x="14192" y="2477"/>
                    <a:pt x="13811" y="2000"/>
                  </a:cubicBezTo>
                  <a:cubicBezTo>
                    <a:pt x="12097" y="-381"/>
                    <a:pt x="9335" y="95"/>
                    <a:pt x="6382" y="0"/>
                  </a:cubicBezTo>
                  <a:cubicBezTo>
                    <a:pt x="5620" y="0"/>
                    <a:pt x="4953" y="191"/>
                    <a:pt x="4286" y="476"/>
                  </a:cubicBezTo>
                  <a:cubicBezTo>
                    <a:pt x="1334" y="1619"/>
                    <a:pt x="762" y="4763"/>
                    <a:pt x="571" y="7810"/>
                  </a:cubicBezTo>
                  <a:cubicBezTo>
                    <a:pt x="381" y="11049"/>
                    <a:pt x="0" y="14288"/>
                    <a:pt x="0" y="17526"/>
                  </a:cubicBezTo>
                  <a:cubicBezTo>
                    <a:pt x="0" y="20098"/>
                    <a:pt x="1143" y="22574"/>
                    <a:pt x="3620" y="23432"/>
                  </a:cubicBezTo>
                  <a:cubicBezTo>
                    <a:pt x="4286" y="23622"/>
                    <a:pt x="4858" y="23717"/>
                    <a:pt x="5810" y="23717"/>
                  </a:cubicBezTo>
                  <a:cubicBezTo>
                    <a:pt x="7811" y="23717"/>
                    <a:pt x="9525" y="23908"/>
                    <a:pt x="10954" y="23241"/>
                  </a:cubicBezTo>
                  <a:cubicBezTo>
                    <a:pt x="13430" y="22098"/>
                    <a:pt x="14478" y="19622"/>
                    <a:pt x="14573" y="16955"/>
                  </a:cubicBezTo>
                  <a:cubicBezTo>
                    <a:pt x="14764" y="13335"/>
                    <a:pt x="14859" y="9716"/>
                    <a:pt x="14954" y="6096"/>
                  </a:cubicBezTo>
                  <a:lnTo>
                    <a:pt x="14002" y="609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0AC029A-CF6E-B71A-321D-F75AFFE88A29}"/>
                </a:ext>
              </a:extLst>
            </p:cNvPr>
            <p:cNvSpPr/>
            <p:nvPr/>
          </p:nvSpPr>
          <p:spPr>
            <a:xfrm>
              <a:off x="2807004" y="369665"/>
              <a:ext cx="13637" cy="22193"/>
            </a:xfrm>
            <a:custGeom>
              <a:avLst/>
              <a:gdLst>
                <a:gd name="connsiteX0" fmla="*/ 13634 w 13637"/>
                <a:gd name="connsiteY0" fmla="*/ 5429 h 22193"/>
                <a:gd name="connsiteX1" fmla="*/ 12967 w 13637"/>
                <a:gd name="connsiteY1" fmla="*/ 16764 h 22193"/>
                <a:gd name="connsiteX2" fmla="*/ 8014 w 13637"/>
                <a:gd name="connsiteY2" fmla="*/ 22193 h 22193"/>
                <a:gd name="connsiteX3" fmla="*/ 4299 w 13637"/>
                <a:gd name="connsiteY3" fmla="*/ 22193 h 22193"/>
                <a:gd name="connsiteX4" fmla="*/ 13 w 13637"/>
                <a:gd name="connsiteY4" fmla="*/ 16764 h 22193"/>
                <a:gd name="connsiteX5" fmla="*/ 680 w 13637"/>
                <a:gd name="connsiteY5" fmla="*/ 5429 h 22193"/>
                <a:gd name="connsiteX6" fmla="*/ 5633 w 13637"/>
                <a:gd name="connsiteY6" fmla="*/ 0 h 22193"/>
                <a:gd name="connsiteX7" fmla="*/ 9347 w 13637"/>
                <a:gd name="connsiteY7" fmla="*/ 0 h 22193"/>
                <a:gd name="connsiteX8" fmla="*/ 13634 w 13637"/>
                <a:gd name="connsiteY8" fmla="*/ 5429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7" h="22193">
                  <a:moveTo>
                    <a:pt x="13634" y="5429"/>
                  </a:moveTo>
                  <a:lnTo>
                    <a:pt x="12967" y="16764"/>
                  </a:lnTo>
                  <a:cubicBezTo>
                    <a:pt x="12777" y="19812"/>
                    <a:pt x="10586" y="22193"/>
                    <a:pt x="8014" y="22193"/>
                  </a:cubicBezTo>
                  <a:lnTo>
                    <a:pt x="4299" y="22193"/>
                  </a:lnTo>
                  <a:cubicBezTo>
                    <a:pt x="1728" y="22193"/>
                    <a:pt x="-178" y="19812"/>
                    <a:pt x="13" y="16764"/>
                  </a:cubicBezTo>
                  <a:lnTo>
                    <a:pt x="680" y="5429"/>
                  </a:lnTo>
                  <a:cubicBezTo>
                    <a:pt x="870" y="2476"/>
                    <a:pt x="3061" y="0"/>
                    <a:pt x="5633" y="0"/>
                  </a:cubicBezTo>
                  <a:lnTo>
                    <a:pt x="9347" y="0"/>
                  </a:lnTo>
                  <a:cubicBezTo>
                    <a:pt x="11824" y="0"/>
                    <a:pt x="13729" y="2476"/>
                    <a:pt x="13634" y="5429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A7CB55B-5EF3-D6EC-A11C-C38DAC61B93B}"/>
                </a:ext>
              </a:extLst>
            </p:cNvPr>
            <p:cNvSpPr/>
            <p:nvPr/>
          </p:nvSpPr>
          <p:spPr>
            <a:xfrm>
              <a:off x="2806160" y="369150"/>
              <a:ext cx="15049" cy="23781"/>
            </a:xfrm>
            <a:custGeom>
              <a:avLst/>
              <a:gdLst>
                <a:gd name="connsiteX0" fmla="*/ 13907 w 15049"/>
                <a:gd name="connsiteY0" fmla="*/ 5944 h 23781"/>
                <a:gd name="connsiteX1" fmla="*/ 13430 w 15049"/>
                <a:gd name="connsiteY1" fmla="*/ 12231 h 23781"/>
                <a:gd name="connsiteX2" fmla="*/ 13145 w 15049"/>
                <a:gd name="connsiteY2" fmla="*/ 16231 h 23781"/>
                <a:gd name="connsiteX3" fmla="*/ 13145 w 15049"/>
                <a:gd name="connsiteY3" fmla="*/ 16803 h 23781"/>
                <a:gd name="connsiteX4" fmla="*/ 13145 w 15049"/>
                <a:gd name="connsiteY4" fmla="*/ 17279 h 23781"/>
                <a:gd name="connsiteX5" fmla="*/ 8858 w 15049"/>
                <a:gd name="connsiteY5" fmla="*/ 21946 h 23781"/>
                <a:gd name="connsiteX6" fmla="*/ 8858 w 15049"/>
                <a:gd name="connsiteY6" fmla="*/ 21946 h 23781"/>
                <a:gd name="connsiteX7" fmla="*/ 5144 w 15049"/>
                <a:gd name="connsiteY7" fmla="*/ 21946 h 23781"/>
                <a:gd name="connsiteX8" fmla="*/ 5144 w 15049"/>
                <a:gd name="connsiteY8" fmla="*/ 21946 h 23781"/>
                <a:gd name="connsiteX9" fmla="*/ 1524 w 15049"/>
                <a:gd name="connsiteY9" fmla="*/ 17279 h 23781"/>
                <a:gd name="connsiteX10" fmla="*/ 1524 w 15049"/>
                <a:gd name="connsiteY10" fmla="*/ 16231 h 23781"/>
                <a:gd name="connsiteX11" fmla="*/ 1619 w 15049"/>
                <a:gd name="connsiteY11" fmla="*/ 15088 h 23781"/>
                <a:gd name="connsiteX12" fmla="*/ 1905 w 15049"/>
                <a:gd name="connsiteY12" fmla="*/ 9373 h 23781"/>
                <a:gd name="connsiteX13" fmla="*/ 2000 w 15049"/>
                <a:gd name="connsiteY13" fmla="*/ 7087 h 23781"/>
                <a:gd name="connsiteX14" fmla="*/ 2096 w 15049"/>
                <a:gd name="connsiteY14" fmla="*/ 6516 h 23781"/>
                <a:gd name="connsiteX15" fmla="*/ 2096 w 15049"/>
                <a:gd name="connsiteY15" fmla="*/ 6040 h 23781"/>
                <a:gd name="connsiteX16" fmla="*/ 4286 w 15049"/>
                <a:gd name="connsiteY16" fmla="*/ 1849 h 23781"/>
                <a:gd name="connsiteX17" fmla="*/ 5429 w 15049"/>
                <a:gd name="connsiteY17" fmla="*/ 1277 h 23781"/>
                <a:gd name="connsiteX18" fmla="*/ 6001 w 15049"/>
                <a:gd name="connsiteY18" fmla="*/ 1182 h 23781"/>
                <a:gd name="connsiteX19" fmla="*/ 6287 w 15049"/>
                <a:gd name="connsiteY19" fmla="*/ 1182 h 23781"/>
                <a:gd name="connsiteX20" fmla="*/ 10001 w 15049"/>
                <a:gd name="connsiteY20" fmla="*/ 1087 h 23781"/>
                <a:gd name="connsiteX21" fmla="*/ 10192 w 15049"/>
                <a:gd name="connsiteY21" fmla="*/ 1087 h 23781"/>
                <a:gd name="connsiteX22" fmla="*/ 10668 w 15049"/>
                <a:gd name="connsiteY22" fmla="*/ 1182 h 23781"/>
                <a:gd name="connsiteX23" fmla="*/ 12287 w 15049"/>
                <a:gd name="connsiteY23" fmla="*/ 1944 h 23781"/>
                <a:gd name="connsiteX24" fmla="*/ 13907 w 15049"/>
                <a:gd name="connsiteY24" fmla="*/ 5944 h 23781"/>
                <a:gd name="connsiteX25" fmla="*/ 13907 w 15049"/>
                <a:gd name="connsiteY25" fmla="*/ 5944 h 23781"/>
                <a:gd name="connsiteX26" fmla="*/ 14954 w 15049"/>
                <a:gd name="connsiteY26" fmla="*/ 6040 h 23781"/>
                <a:gd name="connsiteX27" fmla="*/ 14859 w 15049"/>
                <a:gd name="connsiteY27" fmla="*/ 5278 h 23781"/>
                <a:gd name="connsiteX28" fmla="*/ 14478 w 15049"/>
                <a:gd name="connsiteY28" fmla="*/ 3468 h 23781"/>
                <a:gd name="connsiteX29" fmla="*/ 13716 w 15049"/>
                <a:gd name="connsiteY29" fmla="*/ 1944 h 23781"/>
                <a:gd name="connsiteX30" fmla="*/ 6287 w 15049"/>
                <a:gd name="connsiteY30" fmla="*/ 39 h 23781"/>
                <a:gd name="connsiteX31" fmla="*/ 4286 w 15049"/>
                <a:gd name="connsiteY31" fmla="*/ 515 h 23781"/>
                <a:gd name="connsiteX32" fmla="*/ 572 w 15049"/>
                <a:gd name="connsiteY32" fmla="*/ 7849 h 23781"/>
                <a:gd name="connsiteX33" fmla="*/ 0 w 15049"/>
                <a:gd name="connsiteY33" fmla="*/ 17565 h 23781"/>
                <a:gd name="connsiteX34" fmla="*/ 3620 w 15049"/>
                <a:gd name="connsiteY34" fmla="*/ 23470 h 23781"/>
                <a:gd name="connsiteX35" fmla="*/ 5715 w 15049"/>
                <a:gd name="connsiteY35" fmla="*/ 23756 h 23781"/>
                <a:gd name="connsiteX36" fmla="*/ 10954 w 15049"/>
                <a:gd name="connsiteY36" fmla="*/ 23280 h 23781"/>
                <a:gd name="connsiteX37" fmla="*/ 14574 w 15049"/>
                <a:gd name="connsiteY37" fmla="*/ 16993 h 23781"/>
                <a:gd name="connsiteX38" fmla="*/ 15050 w 15049"/>
                <a:gd name="connsiteY38" fmla="*/ 6135 h 23781"/>
                <a:gd name="connsiteX39" fmla="*/ 13907 w 15049"/>
                <a:gd name="connsiteY39" fmla="*/ 5944 h 2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049" h="23781">
                  <a:moveTo>
                    <a:pt x="13907" y="5944"/>
                  </a:moveTo>
                  <a:cubicBezTo>
                    <a:pt x="13716" y="8040"/>
                    <a:pt x="13621" y="10135"/>
                    <a:pt x="13430" y="12231"/>
                  </a:cubicBezTo>
                  <a:cubicBezTo>
                    <a:pt x="13335" y="13564"/>
                    <a:pt x="13240" y="14898"/>
                    <a:pt x="13145" y="16231"/>
                  </a:cubicBezTo>
                  <a:cubicBezTo>
                    <a:pt x="13145" y="16422"/>
                    <a:pt x="13145" y="16612"/>
                    <a:pt x="13145" y="16803"/>
                  </a:cubicBezTo>
                  <a:cubicBezTo>
                    <a:pt x="13049" y="17755"/>
                    <a:pt x="13145" y="17565"/>
                    <a:pt x="13145" y="17279"/>
                  </a:cubicBezTo>
                  <a:cubicBezTo>
                    <a:pt x="12764" y="19565"/>
                    <a:pt x="11430" y="21946"/>
                    <a:pt x="8858" y="21946"/>
                  </a:cubicBezTo>
                  <a:lnTo>
                    <a:pt x="8858" y="21946"/>
                  </a:lnTo>
                  <a:cubicBezTo>
                    <a:pt x="7620" y="21946"/>
                    <a:pt x="6382" y="21946"/>
                    <a:pt x="5144" y="21946"/>
                  </a:cubicBezTo>
                  <a:cubicBezTo>
                    <a:pt x="5144" y="21946"/>
                    <a:pt x="5144" y="21946"/>
                    <a:pt x="5144" y="21946"/>
                  </a:cubicBezTo>
                  <a:cubicBezTo>
                    <a:pt x="2667" y="21946"/>
                    <a:pt x="1619" y="19565"/>
                    <a:pt x="1524" y="17279"/>
                  </a:cubicBezTo>
                  <a:cubicBezTo>
                    <a:pt x="1524" y="17660"/>
                    <a:pt x="1524" y="16612"/>
                    <a:pt x="1524" y="16231"/>
                  </a:cubicBezTo>
                  <a:cubicBezTo>
                    <a:pt x="1619" y="15850"/>
                    <a:pt x="1619" y="15469"/>
                    <a:pt x="1619" y="15088"/>
                  </a:cubicBezTo>
                  <a:cubicBezTo>
                    <a:pt x="1715" y="13183"/>
                    <a:pt x="1810" y="11278"/>
                    <a:pt x="1905" y="9373"/>
                  </a:cubicBezTo>
                  <a:cubicBezTo>
                    <a:pt x="2000" y="8611"/>
                    <a:pt x="2000" y="7849"/>
                    <a:pt x="2000" y="7087"/>
                  </a:cubicBezTo>
                  <a:cubicBezTo>
                    <a:pt x="2000" y="6897"/>
                    <a:pt x="2096" y="6706"/>
                    <a:pt x="2096" y="6516"/>
                  </a:cubicBezTo>
                  <a:cubicBezTo>
                    <a:pt x="2191" y="4992"/>
                    <a:pt x="2191" y="5849"/>
                    <a:pt x="2096" y="6040"/>
                  </a:cubicBezTo>
                  <a:cubicBezTo>
                    <a:pt x="2381" y="4420"/>
                    <a:pt x="2858" y="2896"/>
                    <a:pt x="4286" y="1849"/>
                  </a:cubicBezTo>
                  <a:cubicBezTo>
                    <a:pt x="4667" y="1563"/>
                    <a:pt x="5049" y="1468"/>
                    <a:pt x="5429" y="1277"/>
                  </a:cubicBezTo>
                  <a:cubicBezTo>
                    <a:pt x="5620" y="1182"/>
                    <a:pt x="5810" y="1182"/>
                    <a:pt x="6001" y="1182"/>
                  </a:cubicBezTo>
                  <a:cubicBezTo>
                    <a:pt x="6096" y="1182"/>
                    <a:pt x="6382" y="1182"/>
                    <a:pt x="6287" y="1182"/>
                  </a:cubicBezTo>
                  <a:cubicBezTo>
                    <a:pt x="7525" y="1087"/>
                    <a:pt x="8763" y="1087"/>
                    <a:pt x="10001" y="1087"/>
                  </a:cubicBezTo>
                  <a:cubicBezTo>
                    <a:pt x="9906" y="1087"/>
                    <a:pt x="10097" y="1087"/>
                    <a:pt x="10192" y="1087"/>
                  </a:cubicBezTo>
                  <a:cubicBezTo>
                    <a:pt x="10383" y="1087"/>
                    <a:pt x="10573" y="1087"/>
                    <a:pt x="10668" y="1182"/>
                  </a:cubicBezTo>
                  <a:cubicBezTo>
                    <a:pt x="11240" y="1277"/>
                    <a:pt x="11811" y="1468"/>
                    <a:pt x="12287" y="1944"/>
                  </a:cubicBezTo>
                  <a:cubicBezTo>
                    <a:pt x="13430" y="2992"/>
                    <a:pt x="13907" y="4325"/>
                    <a:pt x="13907" y="5944"/>
                  </a:cubicBezTo>
                  <a:cubicBezTo>
                    <a:pt x="13907" y="5944"/>
                    <a:pt x="13907" y="5944"/>
                    <a:pt x="13907" y="5944"/>
                  </a:cubicBezTo>
                  <a:lnTo>
                    <a:pt x="14954" y="6040"/>
                  </a:lnTo>
                  <a:cubicBezTo>
                    <a:pt x="14954" y="5944"/>
                    <a:pt x="14859" y="5468"/>
                    <a:pt x="14859" y="5278"/>
                  </a:cubicBezTo>
                  <a:cubicBezTo>
                    <a:pt x="14859" y="4611"/>
                    <a:pt x="14764" y="4039"/>
                    <a:pt x="14478" y="3468"/>
                  </a:cubicBezTo>
                  <a:cubicBezTo>
                    <a:pt x="14288" y="2896"/>
                    <a:pt x="14097" y="2420"/>
                    <a:pt x="13716" y="1944"/>
                  </a:cubicBezTo>
                  <a:cubicBezTo>
                    <a:pt x="12002" y="-437"/>
                    <a:pt x="9335" y="39"/>
                    <a:pt x="6287" y="39"/>
                  </a:cubicBezTo>
                  <a:cubicBezTo>
                    <a:pt x="5525" y="-56"/>
                    <a:pt x="4953" y="229"/>
                    <a:pt x="4286" y="515"/>
                  </a:cubicBezTo>
                  <a:cubicBezTo>
                    <a:pt x="1334" y="1563"/>
                    <a:pt x="762" y="4801"/>
                    <a:pt x="572" y="7849"/>
                  </a:cubicBezTo>
                  <a:cubicBezTo>
                    <a:pt x="381" y="10993"/>
                    <a:pt x="0" y="14326"/>
                    <a:pt x="0" y="17565"/>
                  </a:cubicBezTo>
                  <a:cubicBezTo>
                    <a:pt x="0" y="20137"/>
                    <a:pt x="1143" y="22708"/>
                    <a:pt x="3620" y="23470"/>
                  </a:cubicBezTo>
                  <a:cubicBezTo>
                    <a:pt x="4286" y="23756"/>
                    <a:pt x="4858" y="23756"/>
                    <a:pt x="5715" y="23756"/>
                  </a:cubicBezTo>
                  <a:cubicBezTo>
                    <a:pt x="7906" y="23756"/>
                    <a:pt x="9430" y="23947"/>
                    <a:pt x="10954" y="23280"/>
                  </a:cubicBezTo>
                  <a:cubicBezTo>
                    <a:pt x="13430" y="22232"/>
                    <a:pt x="14478" y="19660"/>
                    <a:pt x="14574" y="16993"/>
                  </a:cubicBezTo>
                  <a:cubicBezTo>
                    <a:pt x="14764" y="13374"/>
                    <a:pt x="14859" y="9754"/>
                    <a:pt x="15050" y="6135"/>
                  </a:cubicBezTo>
                  <a:lnTo>
                    <a:pt x="13907" y="59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0C34FAB-F108-FECC-F9C0-24DAE4620008}"/>
                </a:ext>
              </a:extLst>
            </p:cNvPr>
            <p:cNvSpPr/>
            <p:nvPr/>
          </p:nvSpPr>
          <p:spPr>
            <a:xfrm>
              <a:off x="2784535" y="371948"/>
              <a:ext cx="13636" cy="22195"/>
            </a:xfrm>
            <a:custGeom>
              <a:avLst/>
              <a:gdLst>
                <a:gd name="connsiteX0" fmla="*/ 13624 w 13636"/>
                <a:gd name="connsiteY0" fmla="*/ 5337 h 22195"/>
                <a:gd name="connsiteX1" fmla="*/ 13053 w 13636"/>
                <a:gd name="connsiteY1" fmla="*/ 16767 h 22195"/>
                <a:gd name="connsiteX2" fmla="*/ 8100 w 13636"/>
                <a:gd name="connsiteY2" fmla="*/ 22196 h 22195"/>
                <a:gd name="connsiteX3" fmla="*/ 4385 w 13636"/>
                <a:gd name="connsiteY3" fmla="*/ 22196 h 22195"/>
                <a:gd name="connsiteX4" fmla="*/ 3 w 13636"/>
                <a:gd name="connsiteY4" fmla="*/ 16767 h 22195"/>
                <a:gd name="connsiteX5" fmla="*/ 670 w 13636"/>
                <a:gd name="connsiteY5" fmla="*/ 5337 h 22195"/>
                <a:gd name="connsiteX6" fmla="*/ 5623 w 13636"/>
                <a:gd name="connsiteY6" fmla="*/ 3 h 22195"/>
                <a:gd name="connsiteX7" fmla="*/ 9338 w 13636"/>
                <a:gd name="connsiteY7" fmla="*/ 3 h 22195"/>
                <a:gd name="connsiteX8" fmla="*/ 13624 w 13636"/>
                <a:gd name="connsiteY8" fmla="*/ 5337 h 22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6" h="22195">
                  <a:moveTo>
                    <a:pt x="13624" y="5337"/>
                  </a:moveTo>
                  <a:lnTo>
                    <a:pt x="13053" y="16767"/>
                  </a:lnTo>
                  <a:cubicBezTo>
                    <a:pt x="12862" y="19719"/>
                    <a:pt x="10671" y="22196"/>
                    <a:pt x="8100" y="22196"/>
                  </a:cubicBezTo>
                  <a:lnTo>
                    <a:pt x="4385" y="22196"/>
                  </a:lnTo>
                  <a:cubicBezTo>
                    <a:pt x="1813" y="22196"/>
                    <a:pt x="-92" y="19719"/>
                    <a:pt x="3" y="16767"/>
                  </a:cubicBezTo>
                  <a:lnTo>
                    <a:pt x="670" y="5337"/>
                  </a:lnTo>
                  <a:cubicBezTo>
                    <a:pt x="861" y="2384"/>
                    <a:pt x="3051" y="3"/>
                    <a:pt x="5623" y="3"/>
                  </a:cubicBezTo>
                  <a:lnTo>
                    <a:pt x="9338" y="3"/>
                  </a:lnTo>
                  <a:cubicBezTo>
                    <a:pt x="11814" y="-93"/>
                    <a:pt x="13815" y="2384"/>
                    <a:pt x="13624" y="5337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B55368E1-9B06-2C26-9831-8BE4F86CCC5E}"/>
                </a:ext>
              </a:extLst>
            </p:cNvPr>
            <p:cNvSpPr/>
            <p:nvPr/>
          </p:nvSpPr>
          <p:spPr>
            <a:xfrm>
              <a:off x="2783871" y="371189"/>
              <a:ext cx="15049" cy="23742"/>
            </a:xfrm>
            <a:custGeom>
              <a:avLst/>
              <a:gdLst>
                <a:gd name="connsiteX0" fmla="*/ 13811 w 15049"/>
                <a:gd name="connsiteY0" fmla="*/ 6096 h 23742"/>
                <a:gd name="connsiteX1" fmla="*/ 13335 w 15049"/>
                <a:gd name="connsiteY1" fmla="*/ 12382 h 23742"/>
                <a:gd name="connsiteX2" fmla="*/ 13049 w 15049"/>
                <a:gd name="connsiteY2" fmla="*/ 16383 h 23742"/>
                <a:gd name="connsiteX3" fmla="*/ 13049 w 15049"/>
                <a:gd name="connsiteY3" fmla="*/ 16954 h 23742"/>
                <a:gd name="connsiteX4" fmla="*/ 13049 w 15049"/>
                <a:gd name="connsiteY4" fmla="*/ 17431 h 23742"/>
                <a:gd name="connsiteX5" fmla="*/ 8763 w 15049"/>
                <a:gd name="connsiteY5" fmla="*/ 22193 h 23742"/>
                <a:gd name="connsiteX6" fmla="*/ 8763 w 15049"/>
                <a:gd name="connsiteY6" fmla="*/ 22193 h 23742"/>
                <a:gd name="connsiteX7" fmla="*/ 5048 w 15049"/>
                <a:gd name="connsiteY7" fmla="*/ 22193 h 23742"/>
                <a:gd name="connsiteX8" fmla="*/ 5144 w 15049"/>
                <a:gd name="connsiteY8" fmla="*/ 22193 h 23742"/>
                <a:gd name="connsiteX9" fmla="*/ 1524 w 15049"/>
                <a:gd name="connsiteY9" fmla="*/ 17526 h 23742"/>
                <a:gd name="connsiteX10" fmla="*/ 1619 w 15049"/>
                <a:gd name="connsiteY10" fmla="*/ 16478 h 23742"/>
                <a:gd name="connsiteX11" fmla="*/ 1715 w 15049"/>
                <a:gd name="connsiteY11" fmla="*/ 15335 h 23742"/>
                <a:gd name="connsiteX12" fmla="*/ 2000 w 15049"/>
                <a:gd name="connsiteY12" fmla="*/ 9620 h 23742"/>
                <a:gd name="connsiteX13" fmla="*/ 2096 w 15049"/>
                <a:gd name="connsiteY13" fmla="*/ 7334 h 23742"/>
                <a:gd name="connsiteX14" fmla="*/ 2191 w 15049"/>
                <a:gd name="connsiteY14" fmla="*/ 6763 h 23742"/>
                <a:gd name="connsiteX15" fmla="*/ 2191 w 15049"/>
                <a:gd name="connsiteY15" fmla="*/ 6286 h 23742"/>
                <a:gd name="connsiteX16" fmla="*/ 4382 w 15049"/>
                <a:gd name="connsiteY16" fmla="*/ 2095 h 23742"/>
                <a:gd name="connsiteX17" fmla="*/ 5525 w 15049"/>
                <a:gd name="connsiteY17" fmla="*/ 1524 h 23742"/>
                <a:gd name="connsiteX18" fmla="*/ 6096 w 15049"/>
                <a:gd name="connsiteY18" fmla="*/ 1429 h 23742"/>
                <a:gd name="connsiteX19" fmla="*/ 6382 w 15049"/>
                <a:gd name="connsiteY19" fmla="*/ 1429 h 23742"/>
                <a:gd name="connsiteX20" fmla="*/ 10096 w 15049"/>
                <a:gd name="connsiteY20" fmla="*/ 1333 h 23742"/>
                <a:gd name="connsiteX21" fmla="*/ 10287 w 15049"/>
                <a:gd name="connsiteY21" fmla="*/ 1333 h 23742"/>
                <a:gd name="connsiteX22" fmla="*/ 10763 w 15049"/>
                <a:gd name="connsiteY22" fmla="*/ 1429 h 23742"/>
                <a:gd name="connsiteX23" fmla="*/ 12383 w 15049"/>
                <a:gd name="connsiteY23" fmla="*/ 2191 h 23742"/>
                <a:gd name="connsiteX24" fmla="*/ 13811 w 15049"/>
                <a:gd name="connsiteY24" fmla="*/ 6096 h 23742"/>
                <a:gd name="connsiteX25" fmla="*/ 13811 w 15049"/>
                <a:gd name="connsiteY25" fmla="*/ 6096 h 23742"/>
                <a:gd name="connsiteX26" fmla="*/ 14859 w 15049"/>
                <a:gd name="connsiteY26" fmla="*/ 6096 h 23742"/>
                <a:gd name="connsiteX27" fmla="*/ 14859 w 15049"/>
                <a:gd name="connsiteY27" fmla="*/ 5334 h 23742"/>
                <a:gd name="connsiteX28" fmla="*/ 14478 w 15049"/>
                <a:gd name="connsiteY28" fmla="*/ 3429 h 23742"/>
                <a:gd name="connsiteX29" fmla="*/ 13621 w 15049"/>
                <a:gd name="connsiteY29" fmla="*/ 1905 h 23742"/>
                <a:gd name="connsiteX30" fmla="*/ 6287 w 15049"/>
                <a:gd name="connsiteY30" fmla="*/ 0 h 23742"/>
                <a:gd name="connsiteX31" fmla="*/ 4286 w 15049"/>
                <a:gd name="connsiteY31" fmla="*/ 476 h 23742"/>
                <a:gd name="connsiteX32" fmla="*/ 571 w 15049"/>
                <a:gd name="connsiteY32" fmla="*/ 7810 h 23742"/>
                <a:gd name="connsiteX33" fmla="*/ 0 w 15049"/>
                <a:gd name="connsiteY33" fmla="*/ 17526 h 23742"/>
                <a:gd name="connsiteX34" fmla="*/ 3620 w 15049"/>
                <a:gd name="connsiteY34" fmla="*/ 23431 h 23742"/>
                <a:gd name="connsiteX35" fmla="*/ 5715 w 15049"/>
                <a:gd name="connsiteY35" fmla="*/ 23717 h 23742"/>
                <a:gd name="connsiteX36" fmla="*/ 10954 w 15049"/>
                <a:gd name="connsiteY36" fmla="*/ 23241 h 23742"/>
                <a:gd name="connsiteX37" fmla="*/ 14573 w 15049"/>
                <a:gd name="connsiteY37" fmla="*/ 16954 h 23742"/>
                <a:gd name="connsiteX38" fmla="*/ 15050 w 15049"/>
                <a:gd name="connsiteY38" fmla="*/ 6191 h 23742"/>
                <a:gd name="connsiteX39" fmla="*/ 13811 w 15049"/>
                <a:gd name="connsiteY39" fmla="*/ 6096 h 2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049" h="23742">
                  <a:moveTo>
                    <a:pt x="13811" y="6096"/>
                  </a:moveTo>
                  <a:cubicBezTo>
                    <a:pt x="13621" y="8192"/>
                    <a:pt x="13526" y="10287"/>
                    <a:pt x="13335" y="12382"/>
                  </a:cubicBezTo>
                  <a:cubicBezTo>
                    <a:pt x="13240" y="13716"/>
                    <a:pt x="13145" y="15049"/>
                    <a:pt x="13049" y="16383"/>
                  </a:cubicBezTo>
                  <a:cubicBezTo>
                    <a:pt x="13049" y="16573"/>
                    <a:pt x="13049" y="16764"/>
                    <a:pt x="13049" y="16954"/>
                  </a:cubicBezTo>
                  <a:cubicBezTo>
                    <a:pt x="12954" y="17907"/>
                    <a:pt x="13049" y="17717"/>
                    <a:pt x="13049" y="17431"/>
                  </a:cubicBezTo>
                  <a:cubicBezTo>
                    <a:pt x="12763" y="19812"/>
                    <a:pt x="11240" y="22193"/>
                    <a:pt x="8763" y="22193"/>
                  </a:cubicBezTo>
                  <a:lnTo>
                    <a:pt x="8763" y="22193"/>
                  </a:lnTo>
                  <a:cubicBezTo>
                    <a:pt x="7525" y="22193"/>
                    <a:pt x="6287" y="22193"/>
                    <a:pt x="5048" y="22193"/>
                  </a:cubicBezTo>
                  <a:cubicBezTo>
                    <a:pt x="5144" y="22193"/>
                    <a:pt x="5144" y="22193"/>
                    <a:pt x="5144" y="22193"/>
                  </a:cubicBezTo>
                  <a:cubicBezTo>
                    <a:pt x="2667" y="22193"/>
                    <a:pt x="1810" y="19907"/>
                    <a:pt x="1524" y="17526"/>
                  </a:cubicBezTo>
                  <a:cubicBezTo>
                    <a:pt x="1524" y="17907"/>
                    <a:pt x="1619" y="16859"/>
                    <a:pt x="1619" y="16478"/>
                  </a:cubicBezTo>
                  <a:cubicBezTo>
                    <a:pt x="1715" y="16097"/>
                    <a:pt x="1715" y="15716"/>
                    <a:pt x="1715" y="15335"/>
                  </a:cubicBezTo>
                  <a:cubicBezTo>
                    <a:pt x="1810" y="13430"/>
                    <a:pt x="1905" y="11525"/>
                    <a:pt x="2000" y="9620"/>
                  </a:cubicBezTo>
                  <a:cubicBezTo>
                    <a:pt x="2096" y="8858"/>
                    <a:pt x="2096" y="8096"/>
                    <a:pt x="2096" y="7334"/>
                  </a:cubicBezTo>
                  <a:cubicBezTo>
                    <a:pt x="2096" y="7144"/>
                    <a:pt x="2191" y="6953"/>
                    <a:pt x="2191" y="6763"/>
                  </a:cubicBezTo>
                  <a:cubicBezTo>
                    <a:pt x="2286" y="5239"/>
                    <a:pt x="2286" y="6191"/>
                    <a:pt x="2191" y="6286"/>
                  </a:cubicBezTo>
                  <a:cubicBezTo>
                    <a:pt x="2572" y="4667"/>
                    <a:pt x="2953" y="3143"/>
                    <a:pt x="4382" y="2095"/>
                  </a:cubicBezTo>
                  <a:cubicBezTo>
                    <a:pt x="4763" y="1810"/>
                    <a:pt x="5144" y="1715"/>
                    <a:pt x="5525" y="1524"/>
                  </a:cubicBezTo>
                  <a:cubicBezTo>
                    <a:pt x="5715" y="1429"/>
                    <a:pt x="5906" y="1429"/>
                    <a:pt x="6096" y="1429"/>
                  </a:cubicBezTo>
                  <a:cubicBezTo>
                    <a:pt x="6096" y="1429"/>
                    <a:pt x="6382" y="1429"/>
                    <a:pt x="6382" y="1429"/>
                  </a:cubicBezTo>
                  <a:cubicBezTo>
                    <a:pt x="7620" y="1429"/>
                    <a:pt x="8858" y="1429"/>
                    <a:pt x="10096" y="1333"/>
                  </a:cubicBezTo>
                  <a:cubicBezTo>
                    <a:pt x="10001" y="1333"/>
                    <a:pt x="10192" y="1333"/>
                    <a:pt x="10287" y="1333"/>
                  </a:cubicBezTo>
                  <a:cubicBezTo>
                    <a:pt x="10478" y="1333"/>
                    <a:pt x="10668" y="1429"/>
                    <a:pt x="10763" y="1429"/>
                  </a:cubicBezTo>
                  <a:cubicBezTo>
                    <a:pt x="11335" y="1524"/>
                    <a:pt x="11906" y="1715"/>
                    <a:pt x="12383" y="2191"/>
                  </a:cubicBezTo>
                  <a:cubicBezTo>
                    <a:pt x="13335" y="3143"/>
                    <a:pt x="13811" y="4477"/>
                    <a:pt x="13811" y="6096"/>
                  </a:cubicBezTo>
                  <a:lnTo>
                    <a:pt x="13811" y="6096"/>
                  </a:lnTo>
                  <a:lnTo>
                    <a:pt x="14859" y="6096"/>
                  </a:lnTo>
                  <a:cubicBezTo>
                    <a:pt x="14954" y="6001"/>
                    <a:pt x="14859" y="5429"/>
                    <a:pt x="14859" y="5334"/>
                  </a:cubicBezTo>
                  <a:cubicBezTo>
                    <a:pt x="14859" y="4667"/>
                    <a:pt x="14764" y="4000"/>
                    <a:pt x="14478" y="3429"/>
                  </a:cubicBezTo>
                  <a:cubicBezTo>
                    <a:pt x="14288" y="2857"/>
                    <a:pt x="14002" y="2381"/>
                    <a:pt x="13621" y="1905"/>
                  </a:cubicBezTo>
                  <a:cubicBezTo>
                    <a:pt x="12002" y="-476"/>
                    <a:pt x="9239" y="95"/>
                    <a:pt x="6287" y="0"/>
                  </a:cubicBezTo>
                  <a:cubicBezTo>
                    <a:pt x="5525" y="0"/>
                    <a:pt x="4858" y="191"/>
                    <a:pt x="4286" y="476"/>
                  </a:cubicBezTo>
                  <a:cubicBezTo>
                    <a:pt x="1334" y="1619"/>
                    <a:pt x="667" y="4763"/>
                    <a:pt x="571" y="7810"/>
                  </a:cubicBezTo>
                  <a:cubicBezTo>
                    <a:pt x="381" y="11049"/>
                    <a:pt x="0" y="14288"/>
                    <a:pt x="0" y="17526"/>
                  </a:cubicBezTo>
                  <a:cubicBezTo>
                    <a:pt x="0" y="20098"/>
                    <a:pt x="1143" y="22574"/>
                    <a:pt x="3620" y="23431"/>
                  </a:cubicBezTo>
                  <a:cubicBezTo>
                    <a:pt x="4286" y="23622"/>
                    <a:pt x="4858" y="23717"/>
                    <a:pt x="5715" y="23717"/>
                  </a:cubicBezTo>
                  <a:cubicBezTo>
                    <a:pt x="7715" y="23717"/>
                    <a:pt x="9430" y="23908"/>
                    <a:pt x="10954" y="23241"/>
                  </a:cubicBezTo>
                  <a:cubicBezTo>
                    <a:pt x="13430" y="22193"/>
                    <a:pt x="14478" y="19621"/>
                    <a:pt x="14573" y="16954"/>
                  </a:cubicBezTo>
                  <a:cubicBezTo>
                    <a:pt x="14764" y="13335"/>
                    <a:pt x="14859" y="9811"/>
                    <a:pt x="15050" y="6191"/>
                  </a:cubicBezTo>
                  <a:lnTo>
                    <a:pt x="13811" y="609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946C23E-3089-2C3D-00BD-1CDA334F518D}"/>
                </a:ext>
              </a:extLst>
            </p:cNvPr>
            <p:cNvSpPr/>
            <p:nvPr/>
          </p:nvSpPr>
          <p:spPr>
            <a:xfrm>
              <a:off x="2762056" y="374046"/>
              <a:ext cx="13722" cy="22193"/>
            </a:xfrm>
            <a:custGeom>
              <a:avLst/>
              <a:gdLst>
                <a:gd name="connsiteX0" fmla="*/ 13719 w 13722"/>
                <a:gd name="connsiteY0" fmla="*/ 5429 h 22193"/>
                <a:gd name="connsiteX1" fmla="*/ 13053 w 13722"/>
                <a:gd name="connsiteY1" fmla="*/ 16764 h 22193"/>
                <a:gd name="connsiteX2" fmla="*/ 8099 w 13722"/>
                <a:gd name="connsiteY2" fmla="*/ 22193 h 22193"/>
                <a:gd name="connsiteX3" fmla="*/ 4385 w 13722"/>
                <a:gd name="connsiteY3" fmla="*/ 22193 h 22193"/>
                <a:gd name="connsiteX4" fmla="*/ 3 w 13722"/>
                <a:gd name="connsiteY4" fmla="*/ 16764 h 22193"/>
                <a:gd name="connsiteX5" fmla="*/ 575 w 13722"/>
                <a:gd name="connsiteY5" fmla="*/ 5429 h 22193"/>
                <a:gd name="connsiteX6" fmla="*/ 5528 w 13722"/>
                <a:gd name="connsiteY6" fmla="*/ 0 h 22193"/>
                <a:gd name="connsiteX7" fmla="*/ 9243 w 13722"/>
                <a:gd name="connsiteY7" fmla="*/ 0 h 22193"/>
                <a:gd name="connsiteX8" fmla="*/ 13719 w 13722"/>
                <a:gd name="connsiteY8" fmla="*/ 5429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22" h="22193">
                  <a:moveTo>
                    <a:pt x="13719" y="5429"/>
                  </a:moveTo>
                  <a:lnTo>
                    <a:pt x="13053" y="16764"/>
                  </a:lnTo>
                  <a:cubicBezTo>
                    <a:pt x="12862" y="19812"/>
                    <a:pt x="10671" y="22193"/>
                    <a:pt x="8099" y="22193"/>
                  </a:cubicBezTo>
                  <a:lnTo>
                    <a:pt x="4385" y="22193"/>
                  </a:lnTo>
                  <a:cubicBezTo>
                    <a:pt x="1813" y="22193"/>
                    <a:pt x="-92" y="19812"/>
                    <a:pt x="3" y="16764"/>
                  </a:cubicBezTo>
                  <a:lnTo>
                    <a:pt x="575" y="5429"/>
                  </a:lnTo>
                  <a:cubicBezTo>
                    <a:pt x="765" y="2381"/>
                    <a:pt x="2956" y="0"/>
                    <a:pt x="5528" y="0"/>
                  </a:cubicBezTo>
                  <a:lnTo>
                    <a:pt x="9243" y="0"/>
                  </a:lnTo>
                  <a:cubicBezTo>
                    <a:pt x="11910" y="0"/>
                    <a:pt x="13815" y="2381"/>
                    <a:pt x="13719" y="5429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5D1BB055-E941-CA7A-43DF-E919B9D20A33}"/>
                </a:ext>
              </a:extLst>
            </p:cNvPr>
            <p:cNvSpPr/>
            <p:nvPr/>
          </p:nvSpPr>
          <p:spPr>
            <a:xfrm>
              <a:off x="2761297" y="373341"/>
              <a:ext cx="15049" cy="23686"/>
            </a:xfrm>
            <a:custGeom>
              <a:avLst/>
              <a:gdLst>
                <a:gd name="connsiteX0" fmla="*/ 13906 w 15049"/>
                <a:gd name="connsiteY0" fmla="*/ 6040 h 23686"/>
                <a:gd name="connsiteX1" fmla="*/ 13430 w 15049"/>
                <a:gd name="connsiteY1" fmla="*/ 12326 h 23686"/>
                <a:gd name="connsiteX2" fmla="*/ 13145 w 15049"/>
                <a:gd name="connsiteY2" fmla="*/ 16327 h 23686"/>
                <a:gd name="connsiteX3" fmla="*/ 13049 w 15049"/>
                <a:gd name="connsiteY3" fmla="*/ 16898 h 23686"/>
                <a:gd name="connsiteX4" fmla="*/ 13049 w 15049"/>
                <a:gd name="connsiteY4" fmla="*/ 17374 h 23686"/>
                <a:gd name="connsiteX5" fmla="*/ 8763 w 15049"/>
                <a:gd name="connsiteY5" fmla="*/ 22042 h 23686"/>
                <a:gd name="connsiteX6" fmla="*/ 8763 w 15049"/>
                <a:gd name="connsiteY6" fmla="*/ 22042 h 23686"/>
                <a:gd name="connsiteX7" fmla="*/ 5048 w 15049"/>
                <a:gd name="connsiteY7" fmla="*/ 22042 h 23686"/>
                <a:gd name="connsiteX8" fmla="*/ 5144 w 15049"/>
                <a:gd name="connsiteY8" fmla="*/ 22042 h 23686"/>
                <a:gd name="connsiteX9" fmla="*/ 1524 w 15049"/>
                <a:gd name="connsiteY9" fmla="*/ 17374 h 23686"/>
                <a:gd name="connsiteX10" fmla="*/ 1619 w 15049"/>
                <a:gd name="connsiteY10" fmla="*/ 16327 h 23686"/>
                <a:gd name="connsiteX11" fmla="*/ 1619 w 15049"/>
                <a:gd name="connsiteY11" fmla="*/ 15184 h 23686"/>
                <a:gd name="connsiteX12" fmla="*/ 1905 w 15049"/>
                <a:gd name="connsiteY12" fmla="*/ 9469 h 23686"/>
                <a:gd name="connsiteX13" fmla="*/ 2000 w 15049"/>
                <a:gd name="connsiteY13" fmla="*/ 7183 h 23686"/>
                <a:gd name="connsiteX14" fmla="*/ 2000 w 15049"/>
                <a:gd name="connsiteY14" fmla="*/ 6611 h 23686"/>
                <a:gd name="connsiteX15" fmla="*/ 2000 w 15049"/>
                <a:gd name="connsiteY15" fmla="*/ 6135 h 23686"/>
                <a:gd name="connsiteX16" fmla="*/ 4191 w 15049"/>
                <a:gd name="connsiteY16" fmla="*/ 1944 h 23686"/>
                <a:gd name="connsiteX17" fmla="*/ 5334 w 15049"/>
                <a:gd name="connsiteY17" fmla="*/ 1372 h 23686"/>
                <a:gd name="connsiteX18" fmla="*/ 5905 w 15049"/>
                <a:gd name="connsiteY18" fmla="*/ 1277 h 23686"/>
                <a:gd name="connsiteX19" fmla="*/ 6191 w 15049"/>
                <a:gd name="connsiteY19" fmla="*/ 1277 h 23686"/>
                <a:gd name="connsiteX20" fmla="*/ 9906 w 15049"/>
                <a:gd name="connsiteY20" fmla="*/ 1182 h 23686"/>
                <a:gd name="connsiteX21" fmla="*/ 10096 w 15049"/>
                <a:gd name="connsiteY21" fmla="*/ 1277 h 23686"/>
                <a:gd name="connsiteX22" fmla="*/ 10573 w 15049"/>
                <a:gd name="connsiteY22" fmla="*/ 1277 h 23686"/>
                <a:gd name="connsiteX23" fmla="*/ 12192 w 15049"/>
                <a:gd name="connsiteY23" fmla="*/ 2039 h 23686"/>
                <a:gd name="connsiteX24" fmla="*/ 13906 w 15049"/>
                <a:gd name="connsiteY24" fmla="*/ 6040 h 23686"/>
                <a:gd name="connsiteX25" fmla="*/ 13906 w 15049"/>
                <a:gd name="connsiteY25" fmla="*/ 6040 h 23686"/>
                <a:gd name="connsiteX26" fmla="*/ 14954 w 15049"/>
                <a:gd name="connsiteY26" fmla="*/ 6040 h 23686"/>
                <a:gd name="connsiteX27" fmla="*/ 14859 w 15049"/>
                <a:gd name="connsiteY27" fmla="*/ 5278 h 23686"/>
                <a:gd name="connsiteX28" fmla="*/ 14478 w 15049"/>
                <a:gd name="connsiteY28" fmla="*/ 3468 h 23686"/>
                <a:gd name="connsiteX29" fmla="*/ 13621 w 15049"/>
                <a:gd name="connsiteY29" fmla="*/ 1944 h 23686"/>
                <a:gd name="connsiteX30" fmla="*/ 6287 w 15049"/>
                <a:gd name="connsiteY30" fmla="*/ 39 h 23686"/>
                <a:gd name="connsiteX31" fmla="*/ 4286 w 15049"/>
                <a:gd name="connsiteY31" fmla="*/ 515 h 23686"/>
                <a:gd name="connsiteX32" fmla="*/ 571 w 15049"/>
                <a:gd name="connsiteY32" fmla="*/ 7754 h 23686"/>
                <a:gd name="connsiteX33" fmla="*/ 0 w 15049"/>
                <a:gd name="connsiteY33" fmla="*/ 17470 h 23686"/>
                <a:gd name="connsiteX34" fmla="*/ 3620 w 15049"/>
                <a:gd name="connsiteY34" fmla="*/ 23375 h 23686"/>
                <a:gd name="connsiteX35" fmla="*/ 5715 w 15049"/>
                <a:gd name="connsiteY35" fmla="*/ 23661 h 23686"/>
                <a:gd name="connsiteX36" fmla="*/ 10954 w 15049"/>
                <a:gd name="connsiteY36" fmla="*/ 23185 h 23686"/>
                <a:gd name="connsiteX37" fmla="*/ 14573 w 15049"/>
                <a:gd name="connsiteY37" fmla="*/ 16898 h 23686"/>
                <a:gd name="connsiteX38" fmla="*/ 15050 w 15049"/>
                <a:gd name="connsiteY38" fmla="*/ 6040 h 23686"/>
                <a:gd name="connsiteX39" fmla="*/ 13906 w 15049"/>
                <a:gd name="connsiteY39" fmla="*/ 6040 h 2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049" h="23686">
                  <a:moveTo>
                    <a:pt x="13906" y="6040"/>
                  </a:moveTo>
                  <a:cubicBezTo>
                    <a:pt x="13716" y="8135"/>
                    <a:pt x="13621" y="10231"/>
                    <a:pt x="13430" y="12326"/>
                  </a:cubicBezTo>
                  <a:cubicBezTo>
                    <a:pt x="13335" y="13660"/>
                    <a:pt x="13240" y="14993"/>
                    <a:pt x="13145" y="16327"/>
                  </a:cubicBezTo>
                  <a:cubicBezTo>
                    <a:pt x="13145" y="16517"/>
                    <a:pt x="13145" y="16708"/>
                    <a:pt x="13049" y="16898"/>
                  </a:cubicBezTo>
                  <a:cubicBezTo>
                    <a:pt x="13049" y="17851"/>
                    <a:pt x="13049" y="17660"/>
                    <a:pt x="13049" y="17374"/>
                  </a:cubicBezTo>
                  <a:cubicBezTo>
                    <a:pt x="12763" y="19660"/>
                    <a:pt x="11239" y="22042"/>
                    <a:pt x="8763" y="22042"/>
                  </a:cubicBezTo>
                  <a:lnTo>
                    <a:pt x="8763" y="22042"/>
                  </a:lnTo>
                  <a:cubicBezTo>
                    <a:pt x="7525" y="22042"/>
                    <a:pt x="6287" y="22042"/>
                    <a:pt x="5048" y="22042"/>
                  </a:cubicBezTo>
                  <a:cubicBezTo>
                    <a:pt x="5144" y="22042"/>
                    <a:pt x="5144" y="22042"/>
                    <a:pt x="5144" y="22042"/>
                  </a:cubicBezTo>
                  <a:cubicBezTo>
                    <a:pt x="2667" y="22042"/>
                    <a:pt x="1714" y="19660"/>
                    <a:pt x="1524" y="17374"/>
                  </a:cubicBezTo>
                  <a:cubicBezTo>
                    <a:pt x="1524" y="17755"/>
                    <a:pt x="1619" y="16708"/>
                    <a:pt x="1619" y="16327"/>
                  </a:cubicBezTo>
                  <a:cubicBezTo>
                    <a:pt x="1619" y="15946"/>
                    <a:pt x="1619" y="15565"/>
                    <a:pt x="1619" y="15184"/>
                  </a:cubicBezTo>
                  <a:cubicBezTo>
                    <a:pt x="1714" y="13279"/>
                    <a:pt x="1810" y="11374"/>
                    <a:pt x="1905" y="9469"/>
                  </a:cubicBezTo>
                  <a:cubicBezTo>
                    <a:pt x="2000" y="8707"/>
                    <a:pt x="2000" y="7945"/>
                    <a:pt x="2000" y="7183"/>
                  </a:cubicBezTo>
                  <a:cubicBezTo>
                    <a:pt x="2000" y="6992"/>
                    <a:pt x="2000" y="6802"/>
                    <a:pt x="2000" y="6611"/>
                  </a:cubicBezTo>
                  <a:cubicBezTo>
                    <a:pt x="2096" y="5087"/>
                    <a:pt x="2096" y="5944"/>
                    <a:pt x="2000" y="6135"/>
                  </a:cubicBezTo>
                  <a:cubicBezTo>
                    <a:pt x="2286" y="4516"/>
                    <a:pt x="2667" y="2896"/>
                    <a:pt x="4191" y="1944"/>
                  </a:cubicBezTo>
                  <a:cubicBezTo>
                    <a:pt x="4572" y="1658"/>
                    <a:pt x="4953" y="1563"/>
                    <a:pt x="5334" y="1372"/>
                  </a:cubicBezTo>
                  <a:cubicBezTo>
                    <a:pt x="5525" y="1277"/>
                    <a:pt x="5715" y="1277"/>
                    <a:pt x="5905" y="1277"/>
                  </a:cubicBezTo>
                  <a:cubicBezTo>
                    <a:pt x="6001" y="1277"/>
                    <a:pt x="6287" y="1277"/>
                    <a:pt x="6191" y="1277"/>
                  </a:cubicBezTo>
                  <a:cubicBezTo>
                    <a:pt x="7429" y="1277"/>
                    <a:pt x="8668" y="1277"/>
                    <a:pt x="9906" y="1182"/>
                  </a:cubicBezTo>
                  <a:cubicBezTo>
                    <a:pt x="9811" y="1182"/>
                    <a:pt x="10001" y="1277"/>
                    <a:pt x="10096" y="1277"/>
                  </a:cubicBezTo>
                  <a:cubicBezTo>
                    <a:pt x="10287" y="1277"/>
                    <a:pt x="10478" y="1277"/>
                    <a:pt x="10573" y="1277"/>
                  </a:cubicBezTo>
                  <a:cubicBezTo>
                    <a:pt x="11144" y="1372"/>
                    <a:pt x="11716" y="1563"/>
                    <a:pt x="12192" y="2039"/>
                  </a:cubicBezTo>
                  <a:cubicBezTo>
                    <a:pt x="13430" y="3182"/>
                    <a:pt x="13906" y="4420"/>
                    <a:pt x="13906" y="6040"/>
                  </a:cubicBezTo>
                  <a:cubicBezTo>
                    <a:pt x="13906" y="6135"/>
                    <a:pt x="13906" y="6135"/>
                    <a:pt x="13906" y="6040"/>
                  </a:cubicBezTo>
                  <a:lnTo>
                    <a:pt x="14954" y="6040"/>
                  </a:lnTo>
                  <a:cubicBezTo>
                    <a:pt x="15050" y="6040"/>
                    <a:pt x="14859" y="5468"/>
                    <a:pt x="14859" y="5278"/>
                  </a:cubicBezTo>
                  <a:cubicBezTo>
                    <a:pt x="14859" y="4611"/>
                    <a:pt x="14764" y="4039"/>
                    <a:pt x="14478" y="3468"/>
                  </a:cubicBezTo>
                  <a:cubicBezTo>
                    <a:pt x="14288" y="2896"/>
                    <a:pt x="14002" y="2420"/>
                    <a:pt x="13621" y="1944"/>
                  </a:cubicBezTo>
                  <a:cubicBezTo>
                    <a:pt x="12002" y="-437"/>
                    <a:pt x="9239" y="39"/>
                    <a:pt x="6287" y="39"/>
                  </a:cubicBezTo>
                  <a:cubicBezTo>
                    <a:pt x="5525" y="-56"/>
                    <a:pt x="4858" y="229"/>
                    <a:pt x="4286" y="515"/>
                  </a:cubicBezTo>
                  <a:cubicBezTo>
                    <a:pt x="1334" y="1658"/>
                    <a:pt x="667" y="4801"/>
                    <a:pt x="571" y="7754"/>
                  </a:cubicBezTo>
                  <a:cubicBezTo>
                    <a:pt x="381" y="10993"/>
                    <a:pt x="0" y="14231"/>
                    <a:pt x="0" y="17470"/>
                  </a:cubicBezTo>
                  <a:cubicBezTo>
                    <a:pt x="0" y="20041"/>
                    <a:pt x="1143" y="22613"/>
                    <a:pt x="3620" y="23375"/>
                  </a:cubicBezTo>
                  <a:cubicBezTo>
                    <a:pt x="4286" y="23661"/>
                    <a:pt x="4858" y="23661"/>
                    <a:pt x="5715" y="23661"/>
                  </a:cubicBezTo>
                  <a:cubicBezTo>
                    <a:pt x="7715" y="23661"/>
                    <a:pt x="9430" y="23851"/>
                    <a:pt x="10954" y="23185"/>
                  </a:cubicBezTo>
                  <a:cubicBezTo>
                    <a:pt x="13430" y="22137"/>
                    <a:pt x="14478" y="19565"/>
                    <a:pt x="14573" y="16898"/>
                  </a:cubicBezTo>
                  <a:cubicBezTo>
                    <a:pt x="14764" y="13279"/>
                    <a:pt x="14859" y="9659"/>
                    <a:pt x="15050" y="6040"/>
                  </a:cubicBezTo>
                  <a:lnTo>
                    <a:pt x="13906" y="60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B5C1D43-B803-F2B0-AD5E-BC70A68749DA}"/>
                </a:ext>
              </a:extLst>
            </p:cNvPr>
            <p:cNvSpPr/>
            <p:nvPr/>
          </p:nvSpPr>
          <p:spPr>
            <a:xfrm>
              <a:off x="2738910" y="378333"/>
              <a:ext cx="12961" cy="21145"/>
            </a:xfrm>
            <a:custGeom>
              <a:avLst/>
              <a:gdLst>
                <a:gd name="connsiteX0" fmla="*/ 12958 w 12961"/>
                <a:gd name="connsiteY0" fmla="*/ 5143 h 21145"/>
                <a:gd name="connsiteX1" fmla="*/ 12386 w 12961"/>
                <a:gd name="connsiteY1" fmla="*/ 16002 h 21145"/>
                <a:gd name="connsiteX2" fmla="*/ 7719 w 12961"/>
                <a:gd name="connsiteY2" fmla="*/ 21145 h 21145"/>
                <a:gd name="connsiteX3" fmla="*/ 4195 w 12961"/>
                <a:gd name="connsiteY3" fmla="*/ 21145 h 21145"/>
                <a:gd name="connsiteX4" fmla="*/ 4 w 12961"/>
                <a:gd name="connsiteY4" fmla="*/ 16002 h 21145"/>
                <a:gd name="connsiteX5" fmla="*/ 575 w 12961"/>
                <a:gd name="connsiteY5" fmla="*/ 5143 h 21145"/>
                <a:gd name="connsiteX6" fmla="*/ 5243 w 12961"/>
                <a:gd name="connsiteY6" fmla="*/ 0 h 21145"/>
                <a:gd name="connsiteX7" fmla="*/ 8862 w 12961"/>
                <a:gd name="connsiteY7" fmla="*/ 0 h 21145"/>
                <a:gd name="connsiteX8" fmla="*/ 12958 w 12961"/>
                <a:gd name="connsiteY8" fmla="*/ 5143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61" h="21145">
                  <a:moveTo>
                    <a:pt x="12958" y="5143"/>
                  </a:moveTo>
                  <a:lnTo>
                    <a:pt x="12386" y="16002"/>
                  </a:lnTo>
                  <a:cubicBezTo>
                    <a:pt x="12196" y="18859"/>
                    <a:pt x="10100" y="21145"/>
                    <a:pt x="7719" y="21145"/>
                  </a:cubicBezTo>
                  <a:lnTo>
                    <a:pt x="4195" y="21145"/>
                  </a:lnTo>
                  <a:cubicBezTo>
                    <a:pt x="1718" y="21145"/>
                    <a:pt x="-91" y="18859"/>
                    <a:pt x="4" y="16002"/>
                  </a:cubicBezTo>
                  <a:lnTo>
                    <a:pt x="575" y="5143"/>
                  </a:lnTo>
                  <a:cubicBezTo>
                    <a:pt x="766" y="2381"/>
                    <a:pt x="2861" y="0"/>
                    <a:pt x="5243" y="0"/>
                  </a:cubicBezTo>
                  <a:lnTo>
                    <a:pt x="8862" y="0"/>
                  </a:lnTo>
                  <a:cubicBezTo>
                    <a:pt x="11243" y="95"/>
                    <a:pt x="13053" y="2381"/>
                    <a:pt x="12958" y="5143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C8340E5-E06D-A7B6-75D1-52E17BFE45A3}"/>
                </a:ext>
              </a:extLst>
            </p:cNvPr>
            <p:cNvSpPr/>
            <p:nvPr/>
          </p:nvSpPr>
          <p:spPr>
            <a:xfrm>
              <a:off x="2738132" y="377856"/>
              <a:ext cx="14306" cy="22709"/>
            </a:xfrm>
            <a:custGeom>
              <a:avLst/>
              <a:gdLst>
                <a:gd name="connsiteX0" fmla="*/ 13164 w 14306"/>
                <a:gd name="connsiteY0" fmla="*/ 5620 h 22709"/>
                <a:gd name="connsiteX1" fmla="*/ 12783 w 14306"/>
                <a:gd name="connsiteY1" fmla="*/ 11525 h 22709"/>
                <a:gd name="connsiteX2" fmla="*/ 12497 w 14306"/>
                <a:gd name="connsiteY2" fmla="*/ 15335 h 22709"/>
                <a:gd name="connsiteX3" fmla="*/ 12402 w 14306"/>
                <a:gd name="connsiteY3" fmla="*/ 15907 h 22709"/>
                <a:gd name="connsiteX4" fmla="*/ 12402 w 14306"/>
                <a:gd name="connsiteY4" fmla="*/ 16383 h 22709"/>
                <a:gd name="connsiteX5" fmla="*/ 8306 w 14306"/>
                <a:gd name="connsiteY5" fmla="*/ 20860 h 22709"/>
                <a:gd name="connsiteX6" fmla="*/ 8306 w 14306"/>
                <a:gd name="connsiteY6" fmla="*/ 20860 h 22709"/>
                <a:gd name="connsiteX7" fmla="*/ 4782 w 14306"/>
                <a:gd name="connsiteY7" fmla="*/ 20860 h 22709"/>
                <a:gd name="connsiteX8" fmla="*/ 4877 w 14306"/>
                <a:gd name="connsiteY8" fmla="*/ 20860 h 22709"/>
                <a:gd name="connsiteX9" fmla="*/ 1448 w 14306"/>
                <a:gd name="connsiteY9" fmla="*/ 16478 h 22709"/>
                <a:gd name="connsiteX10" fmla="*/ 1544 w 14306"/>
                <a:gd name="connsiteY10" fmla="*/ 15526 h 22709"/>
                <a:gd name="connsiteX11" fmla="*/ 1544 w 14306"/>
                <a:gd name="connsiteY11" fmla="*/ 14383 h 22709"/>
                <a:gd name="connsiteX12" fmla="*/ 1829 w 14306"/>
                <a:gd name="connsiteY12" fmla="*/ 9049 h 22709"/>
                <a:gd name="connsiteX13" fmla="*/ 1925 w 14306"/>
                <a:gd name="connsiteY13" fmla="*/ 6858 h 22709"/>
                <a:gd name="connsiteX14" fmla="*/ 1925 w 14306"/>
                <a:gd name="connsiteY14" fmla="*/ 6382 h 22709"/>
                <a:gd name="connsiteX15" fmla="*/ 1925 w 14306"/>
                <a:gd name="connsiteY15" fmla="*/ 5906 h 22709"/>
                <a:gd name="connsiteX16" fmla="*/ 3734 w 14306"/>
                <a:gd name="connsiteY16" fmla="*/ 2191 h 22709"/>
                <a:gd name="connsiteX17" fmla="*/ 5258 w 14306"/>
                <a:gd name="connsiteY17" fmla="*/ 1429 h 22709"/>
                <a:gd name="connsiteX18" fmla="*/ 5735 w 14306"/>
                <a:gd name="connsiteY18" fmla="*/ 1334 h 22709"/>
                <a:gd name="connsiteX19" fmla="*/ 5925 w 14306"/>
                <a:gd name="connsiteY19" fmla="*/ 1334 h 22709"/>
                <a:gd name="connsiteX20" fmla="*/ 9544 w 14306"/>
                <a:gd name="connsiteY20" fmla="*/ 1334 h 22709"/>
                <a:gd name="connsiteX21" fmla="*/ 9830 w 14306"/>
                <a:gd name="connsiteY21" fmla="*/ 1334 h 22709"/>
                <a:gd name="connsiteX22" fmla="*/ 10592 w 14306"/>
                <a:gd name="connsiteY22" fmla="*/ 1524 h 22709"/>
                <a:gd name="connsiteX23" fmla="*/ 12021 w 14306"/>
                <a:gd name="connsiteY23" fmla="*/ 2381 h 22709"/>
                <a:gd name="connsiteX24" fmla="*/ 13164 w 14306"/>
                <a:gd name="connsiteY24" fmla="*/ 5620 h 22709"/>
                <a:gd name="connsiteX25" fmla="*/ 13164 w 14306"/>
                <a:gd name="connsiteY25" fmla="*/ 5620 h 22709"/>
                <a:gd name="connsiteX26" fmla="*/ 14212 w 14306"/>
                <a:gd name="connsiteY26" fmla="*/ 5715 h 22709"/>
                <a:gd name="connsiteX27" fmla="*/ 14212 w 14306"/>
                <a:gd name="connsiteY27" fmla="*/ 5334 h 22709"/>
                <a:gd name="connsiteX28" fmla="*/ 14117 w 14306"/>
                <a:gd name="connsiteY28" fmla="*/ 4191 h 22709"/>
                <a:gd name="connsiteX29" fmla="*/ 12593 w 14306"/>
                <a:gd name="connsiteY29" fmla="*/ 1238 h 22709"/>
                <a:gd name="connsiteX30" fmla="*/ 7830 w 14306"/>
                <a:gd name="connsiteY30" fmla="*/ 0 h 22709"/>
                <a:gd name="connsiteX31" fmla="*/ 3353 w 14306"/>
                <a:gd name="connsiteY31" fmla="*/ 857 h 22709"/>
                <a:gd name="connsiteX32" fmla="*/ 210 w 14306"/>
                <a:gd name="connsiteY32" fmla="*/ 12287 h 22709"/>
                <a:gd name="connsiteX33" fmla="*/ 19 w 14306"/>
                <a:gd name="connsiteY33" fmla="*/ 16859 h 22709"/>
                <a:gd name="connsiteX34" fmla="*/ 401 w 14306"/>
                <a:gd name="connsiteY34" fmla="*/ 19241 h 22709"/>
                <a:gd name="connsiteX35" fmla="*/ 9068 w 14306"/>
                <a:gd name="connsiteY35" fmla="*/ 22479 h 22709"/>
                <a:gd name="connsiteX36" fmla="*/ 10878 w 14306"/>
                <a:gd name="connsiteY36" fmla="*/ 21908 h 22709"/>
                <a:gd name="connsiteX37" fmla="*/ 13926 w 14306"/>
                <a:gd name="connsiteY37" fmla="*/ 15050 h 22709"/>
                <a:gd name="connsiteX38" fmla="*/ 14307 w 14306"/>
                <a:gd name="connsiteY38" fmla="*/ 5810 h 22709"/>
                <a:gd name="connsiteX39" fmla="*/ 13164 w 14306"/>
                <a:gd name="connsiteY39" fmla="*/ 5620 h 2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306" h="22709">
                  <a:moveTo>
                    <a:pt x="13164" y="5620"/>
                  </a:moveTo>
                  <a:cubicBezTo>
                    <a:pt x="13069" y="7620"/>
                    <a:pt x="12878" y="9525"/>
                    <a:pt x="12783" y="11525"/>
                  </a:cubicBezTo>
                  <a:cubicBezTo>
                    <a:pt x="12783" y="12764"/>
                    <a:pt x="12593" y="14097"/>
                    <a:pt x="12497" y="15335"/>
                  </a:cubicBezTo>
                  <a:cubicBezTo>
                    <a:pt x="12497" y="15526"/>
                    <a:pt x="12497" y="15716"/>
                    <a:pt x="12402" y="15907"/>
                  </a:cubicBezTo>
                  <a:cubicBezTo>
                    <a:pt x="12402" y="16764"/>
                    <a:pt x="12402" y="16574"/>
                    <a:pt x="12402" y="16383"/>
                  </a:cubicBezTo>
                  <a:cubicBezTo>
                    <a:pt x="12211" y="18574"/>
                    <a:pt x="10783" y="20860"/>
                    <a:pt x="8306" y="20860"/>
                  </a:cubicBezTo>
                  <a:cubicBezTo>
                    <a:pt x="8306" y="20860"/>
                    <a:pt x="8306" y="20860"/>
                    <a:pt x="8306" y="20860"/>
                  </a:cubicBezTo>
                  <a:cubicBezTo>
                    <a:pt x="7163" y="20860"/>
                    <a:pt x="5925" y="20860"/>
                    <a:pt x="4782" y="20860"/>
                  </a:cubicBezTo>
                  <a:cubicBezTo>
                    <a:pt x="4782" y="20860"/>
                    <a:pt x="4782" y="20860"/>
                    <a:pt x="4877" y="20860"/>
                  </a:cubicBezTo>
                  <a:cubicBezTo>
                    <a:pt x="2496" y="20860"/>
                    <a:pt x="1639" y="18669"/>
                    <a:pt x="1448" y="16478"/>
                  </a:cubicBezTo>
                  <a:cubicBezTo>
                    <a:pt x="1448" y="16859"/>
                    <a:pt x="1448" y="15907"/>
                    <a:pt x="1544" y="15526"/>
                  </a:cubicBezTo>
                  <a:cubicBezTo>
                    <a:pt x="1544" y="15145"/>
                    <a:pt x="1544" y="14764"/>
                    <a:pt x="1544" y="14383"/>
                  </a:cubicBezTo>
                  <a:cubicBezTo>
                    <a:pt x="1639" y="12573"/>
                    <a:pt x="1734" y="10763"/>
                    <a:pt x="1829" y="9049"/>
                  </a:cubicBezTo>
                  <a:cubicBezTo>
                    <a:pt x="1925" y="8382"/>
                    <a:pt x="1925" y="7525"/>
                    <a:pt x="1925" y="6858"/>
                  </a:cubicBezTo>
                  <a:cubicBezTo>
                    <a:pt x="1925" y="6668"/>
                    <a:pt x="1925" y="6477"/>
                    <a:pt x="1925" y="6382"/>
                  </a:cubicBezTo>
                  <a:cubicBezTo>
                    <a:pt x="2020" y="4953"/>
                    <a:pt x="2020" y="5810"/>
                    <a:pt x="1925" y="5906"/>
                  </a:cubicBezTo>
                  <a:cubicBezTo>
                    <a:pt x="2305" y="4382"/>
                    <a:pt x="2591" y="3239"/>
                    <a:pt x="3734" y="2191"/>
                  </a:cubicBezTo>
                  <a:cubicBezTo>
                    <a:pt x="4115" y="1810"/>
                    <a:pt x="4782" y="1524"/>
                    <a:pt x="5258" y="1429"/>
                  </a:cubicBezTo>
                  <a:cubicBezTo>
                    <a:pt x="5449" y="1334"/>
                    <a:pt x="5544" y="1334"/>
                    <a:pt x="5735" y="1334"/>
                  </a:cubicBezTo>
                  <a:cubicBezTo>
                    <a:pt x="5830" y="1334"/>
                    <a:pt x="6115" y="1334"/>
                    <a:pt x="5925" y="1334"/>
                  </a:cubicBezTo>
                  <a:cubicBezTo>
                    <a:pt x="7068" y="1334"/>
                    <a:pt x="8306" y="1334"/>
                    <a:pt x="9544" y="1334"/>
                  </a:cubicBezTo>
                  <a:cubicBezTo>
                    <a:pt x="9449" y="1334"/>
                    <a:pt x="9735" y="1334"/>
                    <a:pt x="9830" y="1334"/>
                  </a:cubicBezTo>
                  <a:cubicBezTo>
                    <a:pt x="10116" y="1334"/>
                    <a:pt x="10306" y="1429"/>
                    <a:pt x="10592" y="1524"/>
                  </a:cubicBezTo>
                  <a:cubicBezTo>
                    <a:pt x="11069" y="1810"/>
                    <a:pt x="11545" y="2000"/>
                    <a:pt x="12021" y="2381"/>
                  </a:cubicBezTo>
                  <a:cubicBezTo>
                    <a:pt x="12878" y="3048"/>
                    <a:pt x="13164" y="4286"/>
                    <a:pt x="13164" y="5620"/>
                  </a:cubicBezTo>
                  <a:lnTo>
                    <a:pt x="13164" y="5620"/>
                  </a:lnTo>
                  <a:lnTo>
                    <a:pt x="14212" y="5715"/>
                  </a:lnTo>
                  <a:cubicBezTo>
                    <a:pt x="14307" y="5620"/>
                    <a:pt x="14212" y="5334"/>
                    <a:pt x="14212" y="5334"/>
                  </a:cubicBezTo>
                  <a:cubicBezTo>
                    <a:pt x="14212" y="4953"/>
                    <a:pt x="14212" y="4477"/>
                    <a:pt x="14117" y="4191"/>
                  </a:cubicBezTo>
                  <a:cubicBezTo>
                    <a:pt x="13926" y="2953"/>
                    <a:pt x="13354" y="2000"/>
                    <a:pt x="12593" y="1238"/>
                  </a:cubicBezTo>
                  <a:cubicBezTo>
                    <a:pt x="11354" y="0"/>
                    <a:pt x="9735" y="0"/>
                    <a:pt x="7830" y="0"/>
                  </a:cubicBezTo>
                  <a:cubicBezTo>
                    <a:pt x="5830" y="0"/>
                    <a:pt x="4782" y="0"/>
                    <a:pt x="3353" y="857"/>
                  </a:cubicBezTo>
                  <a:cubicBezTo>
                    <a:pt x="-171" y="2858"/>
                    <a:pt x="496" y="8477"/>
                    <a:pt x="210" y="12287"/>
                  </a:cubicBezTo>
                  <a:cubicBezTo>
                    <a:pt x="210" y="13716"/>
                    <a:pt x="-76" y="15431"/>
                    <a:pt x="19" y="16859"/>
                  </a:cubicBezTo>
                  <a:cubicBezTo>
                    <a:pt x="19" y="17717"/>
                    <a:pt x="115" y="18479"/>
                    <a:pt x="401" y="19241"/>
                  </a:cubicBezTo>
                  <a:cubicBezTo>
                    <a:pt x="1829" y="22765"/>
                    <a:pt x="5163" y="23051"/>
                    <a:pt x="9068" y="22479"/>
                  </a:cubicBezTo>
                  <a:cubicBezTo>
                    <a:pt x="9640" y="22479"/>
                    <a:pt x="10306" y="22193"/>
                    <a:pt x="10878" y="21908"/>
                  </a:cubicBezTo>
                  <a:cubicBezTo>
                    <a:pt x="13354" y="20384"/>
                    <a:pt x="13831" y="18098"/>
                    <a:pt x="13926" y="15050"/>
                  </a:cubicBezTo>
                  <a:cubicBezTo>
                    <a:pt x="14117" y="12002"/>
                    <a:pt x="14212" y="8858"/>
                    <a:pt x="14307" y="5810"/>
                  </a:cubicBezTo>
                  <a:lnTo>
                    <a:pt x="13164" y="562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A886A80-4304-8F5C-5710-9368F0650351}"/>
                </a:ext>
              </a:extLst>
            </p:cNvPr>
            <p:cNvSpPr/>
            <p:nvPr/>
          </p:nvSpPr>
          <p:spPr>
            <a:xfrm>
              <a:off x="2718326" y="381857"/>
              <a:ext cx="12980" cy="21145"/>
            </a:xfrm>
            <a:custGeom>
              <a:avLst/>
              <a:gdLst>
                <a:gd name="connsiteX0" fmla="*/ 12967 w 12980"/>
                <a:gd name="connsiteY0" fmla="*/ 5144 h 21145"/>
                <a:gd name="connsiteX1" fmla="*/ 12396 w 12980"/>
                <a:gd name="connsiteY1" fmla="*/ 16002 h 21145"/>
                <a:gd name="connsiteX2" fmla="*/ 7728 w 12980"/>
                <a:gd name="connsiteY2" fmla="*/ 21146 h 21145"/>
                <a:gd name="connsiteX3" fmla="*/ 4109 w 12980"/>
                <a:gd name="connsiteY3" fmla="*/ 21146 h 21145"/>
                <a:gd name="connsiteX4" fmla="*/ 13 w 12980"/>
                <a:gd name="connsiteY4" fmla="*/ 16002 h 21145"/>
                <a:gd name="connsiteX5" fmla="*/ 585 w 12980"/>
                <a:gd name="connsiteY5" fmla="*/ 5144 h 21145"/>
                <a:gd name="connsiteX6" fmla="*/ 5252 w 12980"/>
                <a:gd name="connsiteY6" fmla="*/ 0 h 21145"/>
                <a:gd name="connsiteX7" fmla="*/ 8776 w 12980"/>
                <a:gd name="connsiteY7" fmla="*/ 0 h 21145"/>
                <a:gd name="connsiteX8" fmla="*/ 12967 w 12980"/>
                <a:gd name="connsiteY8" fmla="*/ 5144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80" h="21145">
                  <a:moveTo>
                    <a:pt x="12967" y="5144"/>
                  </a:moveTo>
                  <a:lnTo>
                    <a:pt x="12396" y="16002"/>
                  </a:lnTo>
                  <a:cubicBezTo>
                    <a:pt x="12205" y="18859"/>
                    <a:pt x="10110" y="21146"/>
                    <a:pt x="7728" y="21146"/>
                  </a:cubicBezTo>
                  <a:lnTo>
                    <a:pt x="4109" y="21146"/>
                  </a:lnTo>
                  <a:cubicBezTo>
                    <a:pt x="1728" y="21146"/>
                    <a:pt x="-178" y="18859"/>
                    <a:pt x="13" y="16002"/>
                  </a:cubicBezTo>
                  <a:lnTo>
                    <a:pt x="585" y="5144"/>
                  </a:lnTo>
                  <a:cubicBezTo>
                    <a:pt x="775" y="2286"/>
                    <a:pt x="2871" y="0"/>
                    <a:pt x="5252" y="0"/>
                  </a:cubicBezTo>
                  <a:lnTo>
                    <a:pt x="8776" y="0"/>
                  </a:lnTo>
                  <a:cubicBezTo>
                    <a:pt x="11253" y="0"/>
                    <a:pt x="13157" y="2286"/>
                    <a:pt x="12967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426D763-336F-A7A1-6E07-2D582107CA3C}"/>
                </a:ext>
              </a:extLst>
            </p:cNvPr>
            <p:cNvSpPr/>
            <p:nvPr/>
          </p:nvSpPr>
          <p:spPr>
            <a:xfrm>
              <a:off x="2717577" y="381285"/>
              <a:ext cx="14287" cy="22614"/>
            </a:xfrm>
            <a:custGeom>
              <a:avLst/>
              <a:gdLst>
                <a:gd name="connsiteX0" fmla="*/ 13240 w 14287"/>
                <a:gd name="connsiteY0" fmla="*/ 5715 h 22614"/>
                <a:gd name="connsiteX1" fmla="*/ 12859 w 14287"/>
                <a:gd name="connsiteY1" fmla="*/ 11621 h 22614"/>
                <a:gd name="connsiteX2" fmla="*/ 12573 w 14287"/>
                <a:gd name="connsiteY2" fmla="*/ 15431 h 22614"/>
                <a:gd name="connsiteX3" fmla="*/ 12573 w 14287"/>
                <a:gd name="connsiteY3" fmla="*/ 15907 h 22614"/>
                <a:gd name="connsiteX4" fmla="*/ 12573 w 14287"/>
                <a:gd name="connsiteY4" fmla="*/ 16383 h 22614"/>
                <a:gd name="connsiteX5" fmla="*/ 8572 w 14287"/>
                <a:gd name="connsiteY5" fmla="*/ 20860 h 22614"/>
                <a:gd name="connsiteX6" fmla="*/ 8572 w 14287"/>
                <a:gd name="connsiteY6" fmla="*/ 20860 h 22614"/>
                <a:gd name="connsiteX7" fmla="*/ 4953 w 14287"/>
                <a:gd name="connsiteY7" fmla="*/ 20860 h 22614"/>
                <a:gd name="connsiteX8" fmla="*/ 5048 w 14287"/>
                <a:gd name="connsiteY8" fmla="*/ 20860 h 22614"/>
                <a:gd name="connsiteX9" fmla="*/ 1619 w 14287"/>
                <a:gd name="connsiteY9" fmla="*/ 16478 h 22614"/>
                <a:gd name="connsiteX10" fmla="*/ 1714 w 14287"/>
                <a:gd name="connsiteY10" fmla="*/ 15431 h 22614"/>
                <a:gd name="connsiteX11" fmla="*/ 1810 w 14287"/>
                <a:gd name="connsiteY11" fmla="*/ 14383 h 22614"/>
                <a:gd name="connsiteX12" fmla="*/ 2096 w 14287"/>
                <a:gd name="connsiteY12" fmla="*/ 8954 h 22614"/>
                <a:gd name="connsiteX13" fmla="*/ 2191 w 14287"/>
                <a:gd name="connsiteY13" fmla="*/ 6763 h 22614"/>
                <a:gd name="connsiteX14" fmla="*/ 2191 w 14287"/>
                <a:gd name="connsiteY14" fmla="*/ 6191 h 22614"/>
                <a:gd name="connsiteX15" fmla="*/ 2286 w 14287"/>
                <a:gd name="connsiteY15" fmla="*/ 5715 h 22614"/>
                <a:gd name="connsiteX16" fmla="*/ 4001 w 14287"/>
                <a:gd name="connsiteY16" fmla="*/ 2000 h 22614"/>
                <a:gd name="connsiteX17" fmla="*/ 5525 w 14287"/>
                <a:gd name="connsiteY17" fmla="*/ 1238 h 22614"/>
                <a:gd name="connsiteX18" fmla="*/ 6001 w 14287"/>
                <a:gd name="connsiteY18" fmla="*/ 1143 h 22614"/>
                <a:gd name="connsiteX19" fmla="*/ 6191 w 14287"/>
                <a:gd name="connsiteY19" fmla="*/ 1143 h 22614"/>
                <a:gd name="connsiteX20" fmla="*/ 9715 w 14287"/>
                <a:gd name="connsiteY20" fmla="*/ 1143 h 22614"/>
                <a:gd name="connsiteX21" fmla="*/ 10001 w 14287"/>
                <a:gd name="connsiteY21" fmla="*/ 1143 h 22614"/>
                <a:gd name="connsiteX22" fmla="*/ 10763 w 14287"/>
                <a:gd name="connsiteY22" fmla="*/ 1333 h 22614"/>
                <a:gd name="connsiteX23" fmla="*/ 12097 w 14287"/>
                <a:gd name="connsiteY23" fmla="*/ 2191 h 22614"/>
                <a:gd name="connsiteX24" fmla="*/ 13240 w 14287"/>
                <a:gd name="connsiteY24" fmla="*/ 5715 h 22614"/>
                <a:gd name="connsiteX25" fmla="*/ 13240 w 14287"/>
                <a:gd name="connsiteY25" fmla="*/ 5715 h 22614"/>
                <a:gd name="connsiteX26" fmla="*/ 14288 w 14287"/>
                <a:gd name="connsiteY26" fmla="*/ 5810 h 22614"/>
                <a:gd name="connsiteX27" fmla="*/ 14288 w 14287"/>
                <a:gd name="connsiteY27" fmla="*/ 5429 h 22614"/>
                <a:gd name="connsiteX28" fmla="*/ 14192 w 14287"/>
                <a:gd name="connsiteY28" fmla="*/ 4191 h 22614"/>
                <a:gd name="connsiteX29" fmla="*/ 12573 w 14287"/>
                <a:gd name="connsiteY29" fmla="*/ 1238 h 22614"/>
                <a:gd name="connsiteX30" fmla="*/ 7811 w 14287"/>
                <a:gd name="connsiteY30" fmla="*/ 0 h 22614"/>
                <a:gd name="connsiteX31" fmla="*/ 3334 w 14287"/>
                <a:gd name="connsiteY31" fmla="*/ 857 h 22614"/>
                <a:gd name="connsiteX32" fmla="*/ 286 w 14287"/>
                <a:gd name="connsiteY32" fmla="*/ 12192 h 22614"/>
                <a:gd name="connsiteX33" fmla="*/ 0 w 14287"/>
                <a:gd name="connsiteY33" fmla="*/ 16764 h 22614"/>
                <a:gd name="connsiteX34" fmla="*/ 381 w 14287"/>
                <a:gd name="connsiteY34" fmla="*/ 19145 h 22614"/>
                <a:gd name="connsiteX35" fmla="*/ 9049 w 14287"/>
                <a:gd name="connsiteY35" fmla="*/ 22384 h 22614"/>
                <a:gd name="connsiteX36" fmla="*/ 10859 w 14287"/>
                <a:gd name="connsiteY36" fmla="*/ 21717 h 22614"/>
                <a:gd name="connsiteX37" fmla="*/ 13906 w 14287"/>
                <a:gd name="connsiteY37" fmla="*/ 14954 h 22614"/>
                <a:gd name="connsiteX38" fmla="*/ 14288 w 14287"/>
                <a:gd name="connsiteY38" fmla="*/ 5715 h 22614"/>
                <a:gd name="connsiteX39" fmla="*/ 13240 w 14287"/>
                <a:gd name="connsiteY39" fmla="*/ 5715 h 2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287" h="22614">
                  <a:moveTo>
                    <a:pt x="13240" y="5715"/>
                  </a:moveTo>
                  <a:cubicBezTo>
                    <a:pt x="13049" y="7620"/>
                    <a:pt x="12954" y="9620"/>
                    <a:pt x="12859" y="11621"/>
                  </a:cubicBezTo>
                  <a:cubicBezTo>
                    <a:pt x="12763" y="12859"/>
                    <a:pt x="12668" y="14097"/>
                    <a:pt x="12573" y="15431"/>
                  </a:cubicBezTo>
                  <a:cubicBezTo>
                    <a:pt x="12573" y="15621"/>
                    <a:pt x="12573" y="15811"/>
                    <a:pt x="12573" y="15907"/>
                  </a:cubicBezTo>
                  <a:cubicBezTo>
                    <a:pt x="12573" y="16859"/>
                    <a:pt x="12573" y="16669"/>
                    <a:pt x="12573" y="16383"/>
                  </a:cubicBezTo>
                  <a:cubicBezTo>
                    <a:pt x="12382" y="18574"/>
                    <a:pt x="10954" y="20860"/>
                    <a:pt x="8572" y="20860"/>
                  </a:cubicBezTo>
                  <a:cubicBezTo>
                    <a:pt x="8572" y="20860"/>
                    <a:pt x="8572" y="20860"/>
                    <a:pt x="8572" y="20860"/>
                  </a:cubicBezTo>
                  <a:cubicBezTo>
                    <a:pt x="7334" y="20860"/>
                    <a:pt x="6191" y="20860"/>
                    <a:pt x="4953" y="20860"/>
                  </a:cubicBezTo>
                  <a:cubicBezTo>
                    <a:pt x="5048" y="20860"/>
                    <a:pt x="5048" y="20860"/>
                    <a:pt x="5048" y="20860"/>
                  </a:cubicBezTo>
                  <a:cubicBezTo>
                    <a:pt x="2762" y="20860"/>
                    <a:pt x="1810" y="18669"/>
                    <a:pt x="1619" y="16478"/>
                  </a:cubicBezTo>
                  <a:cubicBezTo>
                    <a:pt x="1619" y="16859"/>
                    <a:pt x="1714" y="15907"/>
                    <a:pt x="1714" y="15431"/>
                  </a:cubicBezTo>
                  <a:cubicBezTo>
                    <a:pt x="1810" y="15050"/>
                    <a:pt x="1810" y="14669"/>
                    <a:pt x="1810" y="14383"/>
                  </a:cubicBezTo>
                  <a:cubicBezTo>
                    <a:pt x="1905" y="12573"/>
                    <a:pt x="2000" y="10763"/>
                    <a:pt x="2096" y="8954"/>
                  </a:cubicBezTo>
                  <a:cubicBezTo>
                    <a:pt x="2096" y="8192"/>
                    <a:pt x="2096" y="7525"/>
                    <a:pt x="2191" y="6763"/>
                  </a:cubicBezTo>
                  <a:cubicBezTo>
                    <a:pt x="2191" y="6572"/>
                    <a:pt x="2191" y="6382"/>
                    <a:pt x="2191" y="6191"/>
                  </a:cubicBezTo>
                  <a:cubicBezTo>
                    <a:pt x="2286" y="4763"/>
                    <a:pt x="2286" y="5620"/>
                    <a:pt x="2286" y="5715"/>
                  </a:cubicBezTo>
                  <a:cubicBezTo>
                    <a:pt x="2572" y="4191"/>
                    <a:pt x="2857" y="3048"/>
                    <a:pt x="4001" y="2000"/>
                  </a:cubicBezTo>
                  <a:cubicBezTo>
                    <a:pt x="4381" y="1619"/>
                    <a:pt x="5048" y="1333"/>
                    <a:pt x="5525" y="1238"/>
                  </a:cubicBezTo>
                  <a:cubicBezTo>
                    <a:pt x="5715" y="1238"/>
                    <a:pt x="5810" y="1238"/>
                    <a:pt x="6001" y="1143"/>
                  </a:cubicBezTo>
                  <a:cubicBezTo>
                    <a:pt x="6096" y="1143"/>
                    <a:pt x="6287" y="1143"/>
                    <a:pt x="6191" y="1143"/>
                  </a:cubicBezTo>
                  <a:cubicBezTo>
                    <a:pt x="7334" y="1143"/>
                    <a:pt x="8572" y="1143"/>
                    <a:pt x="9715" y="1143"/>
                  </a:cubicBezTo>
                  <a:cubicBezTo>
                    <a:pt x="9620" y="1143"/>
                    <a:pt x="9906" y="1143"/>
                    <a:pt x="10001" y="1143"/>
                  </a:cubicBezTo>
                  <a:cubicBezTo>
                    <a:pt x="10287" y="1143"/>
                    <a:pt x="10478" y="1143"/>
                    <a:pt x="10763" y="1333"/>
                  </a:cubicBezTo>
                  <a:cubicBezTo>
                    <a:pt x="11335" y="1524"/>
                    <a:pt x="11716" y="1810"/>
                    <a:pt x="12097" y="2191"/>
                  </a:cubicBezTo>
                  <a:cubicBezTo>
                    <a:pt x="12859" y="3143"/>
                    <a:pt x="13240" y="4382"/>
                    <a:pt x="13240" y="5715"/>
                  </a:cubicBezTo>
                  <a:lnTo>
                    <a:pt x="13240" y="5715"/>
                  </a:lnTo>
                  <a:lnTo>
                    <a:pt x="14288" y="5810"/>
                  </a:lnTo>
                  <a:cubicBezTo>
                    <a:pt x="14288" y="5715"/>
                    <a:pt x="14288" y="5429"/>
                    <a:pt x="14288" y="5429"/>
                  </a:cubicBezTo>
                  <a:cubicBezTo>
                    <a:pt x="14288" y="5048"/>
                    <a:pt x="14192" y="4572"/>
                    <a:pt x="14192" y="4191"/>
                  </a:cubicBezTo>
                  <a:cubicBezTo>
                    <a:pt x="13906" y="3048"/>
                    <a:pt x="13526" y="2096"/>
                    <a:pt x="12573" y="1238"/>
                  </a:cubicBezTo>
                  <a:cubicBezTo>
                    <a:pt x="11335" y="0"/>
                    <a:pt x="9811" y="0"/>
                    <a:pt x="7811" y="0"/>
                  </a:cubicBezTo>
                  <a:cubicBezTo>
                    <a:pt x="5810" y="0"/>
                    <a:pt x="4763" y="0"/>
                    <a:pt x="3334" y="857"/>
                  </a:cubicBezTo>
                  <a:cubicBezTo>
                    <a:pt x="-190" y="2858"/>
                    <a:pt x="476" y="8477"/>
                    <a:pt x="286" y="12192"/>
                  </a:cubicBezTo>
                  <a:cubicBezTo>
                    <a:pt x="190" y="13716"/>
                    <a:pt x="0" y="15335"/>
                    <a:pt x="0" y="16764"/>
                  </a:cubicBezTo>
                  <a:cubicBezTo>
                    <a:pt x="0" y="17717"/>
                    <a:pt x="190" y="18479"/>
                    <a:pt x="381" y="19145"/>
                  </a:cubicBezTo>
                  <a:cubicBezTo>
                    <a:pt x="1810" y="22670"/>
                    <a:pt x="5144" y="22955"/>
                    <a:pt x="9049" y="22384"/>
                  </a:cubicBezTo>
                  <a:cubicBezTo>
                    <a:pt x="9715" y="22289"/>
                    <a:pt x="10382" y="22098"/>
                    <a:pt x="10859" y="21717"/>
                  </a:cubicBezTo>
                  <a:cubicBezTo>
                    <a:pt x="13335" y="20193"/>
                    <a:pt x="13811" y="17907"/>
                    <a:pt x="13906" y="14954"/>
                  </a:cubicBezTo>
                  <a:cubicBezTo>
                    <a:pt x="14002" y="11906"/>
                    <a:pt x="14192" y="8763"/>
                    <a:pt x="14288" y="5715"/>
                  </a:cubicBezTo>
                  <a:lnTo>
                    <a:pt x="13240" y="571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41BE86F-4AA3-7C96-097C-2FC3AB46D3E9}"/>
                </a:ext>
              </a:extLst>
            </p:cNvPr>
            <p:cNvSpPr/>
            <p:nvPr/>
          </p:nvSpPr>
          <p:spPr>
            <a:xfrm>
              <a:off x="2697000" y="384711"/>
              <a:ext cx="12961" cy="21053"/>
            </a:xfrm>
            <a:custGeom>
              <a:avLst/>
              <a:gdLst>
                <a:gd name="connsiteX0" fmla="*/ 12958 w 12961"/>
                <a:gd name="connsiteY0" fmla="*/ 5146 h 21053"/>
                <a:gd name="connsiteX1" fmla="*/ 12386 w 12961"/>
                <a:gd name="connsiteY1" fmla="*/ 15910 h 21053"/>
                <a:gd name="connsiteX2" fmla="*/ 7719 w 12961"/>
                <a:gd name="connsiteY2" fmla="*/ 21053 h 21053"/>
                <a:gd name="connsiteX3" fmla="*/ 4195 w 12961"/>
                <a:gd name="connsiteY3" fmla="*/ 21053 h 21053"/>
                <a:gd name="connsiteX4" fmla="*/ 4 w 12961"/>
                <a:gd name="connsiteY4" fmla="*/ 15910 h 21053"/>
                <a:gd name="connsiteX5" fmla="*/ 575 w 12961"/>
                <a:gd name="connsiteY5" fmla="*/ 5146 h 21053"/>
                <a:gd name="connsiteX6" fmla="*/ 5243 w 12961"/>
                <a:gd name="connsiteY6" fmla="*/ 3 h 21053"/>
                <a:gd name="connsiteX7" fmla="*/ 8767 w 12961"/>
                <a:gd name="connsiteY7" fmla="*/ 3 h 21053"/>
                <a:gd name="connsiteX8" fmla="*/ 12958 w 12961"/>
                <a:gd name="connsiteY8" fmla="*/ 5146 h 21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61" h="21053">
                  <a:moveTo>
                    <a:pt x="12958" y="5146"/>
                  </a:moveTo>
                  <a:lnTo>
                    <a:pt x="12386" y="15910"/>
                  </a:lnTo>
                  <a:cubicBezTo>
                    <a:pt x="12196" y="18767"/>
                    <a:pt x="10100" y="21053"/>
                    <a:pt x="7719" y="21053"/>
                  </a:cubicBezTo>
                  <a:lnTo>
                    <a:pt x="4195" y="21053"/>
                  </a:lnTo>
                  <a:cubicBezTo>
                    <a:pt x="1718" y="21053"/>
                    <a:pt x="-91" y="18767"/>
                    <a:pt x="4" y="15910"/>
                  </a:cubicBezTo>
                  <a:lnTo>
                    <a:pt x="575" y="5146"/>
                  </a:lnTo>
                  <a:cubicBezTo>
                    <a:pt x="766" y="2289"/>
                    <a:pt x="2861" y="3"/>
                    <a:pt x="5243" y="3"/>
                  </a:cubicBezTo>
                  <a:lnTo>
                    <a:pt x="8767" y="3"/>
                  </a:lnTo>
                  <a:cubicBezTo>
                    <a:pt x="11243" y="-92"/>
                    <a:pt x="13053" y="2194"/>
                    <a:pt x="12958" y="5146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761545E4-DB09-3984-1B76-6B81A452745A}"/>
                </a:ext>
              </a:extLst>
            </p:cNvPr>
            <p:cNvSpPr/>
            <p:nvPr/>
          </p:nvSpPr>
          <p:spPr>
            <a:xfrm>
              <a:off x="2696222" y="384143"/>
              <a:ext cx="14306" cy="22709"/>
            </a:xfrm>
            <a:custGeom>
              <a:avLst/>
              <a:gdLst>
                <a:gd name="connsiteX0" fmla="*/ 13164 w 14306"/>
                <a:gd name="connsiteY0" fmla="*/ 5620 h 22709"/>
                <a:gd name="connsiteX1" fmla="*/ 12783 w 14306"/>
                <a:gd name="connsiteY1" fmla="*/ 11525 h 22709"/>
                <a:gd name="connsiteX2" fmla="*/ 12497 w 14306"/>
                <a:gd name="connsiteY2" fmla="*/ 15335 h 22709"/>
                <a:gd name="connsiteX3" fmla="*/ 12402 w 14306"/>
                <a:gd name="connsiteY3" fmla="*/ 15907 h 22709"/>
                <a:gd name="connsiteX4" fmla="*/ 12402 w 14306"/>
                <a:gd name="connsiteY4" fmla="*/ 16383 h 22709"/>
                <a:gd name="connsiteX5" fmla="*/ 8306 w 14306"/>
                <a:gd name="connsiteY5" fmla="*/ 20860 h 22709"/>
                <a:gd name="connsiteX6" fmla="*/ 8402 w 14306"/>
                <a:gd name="connsiteY6" fmla="*/ 20860 h 22709"/>
                <a:gd name="connsiteX7" fmla="*/ 4877 w 14306"/>
                <a:gd name="connsiteY7" fmla="*/ 20860 h 22709"/>
                <a:gd name="connsiteX8" fmla="*/ 4877 w 14306"/>
                <a:gd name="connsiteY8" fmla="*/ 20860 h 22709"/>
                <a:gd name="connsiteX9" fmla="*/ 1448 w 14306"/>
                <a:gd name="connsiteY9" fmla="*/ 16478 h 22709"/>
                <a:gd name="connsiteX10" fmla="*/ 1544 w 14306"/>
                <a:gd name="connsiteY10" fmla="*/ 15430 h 22709"/>
                <a:gd name="connsiteX11" fmla="*/ 1639 w 14306"/>
                <a:gd name="connsiteY11" fmla="*/ 14383 h 22709"/>
                <a:gd name="connsiteX12" fmla="*/ 1924 w 14306"/>
                <a:gd name="connsiteY12" fmla="*/ 8953 h 22709"/>
                <a:gd name="connsiteX13" fmla="*/ 2020 w 14306"/>
                <a:gd name="connsiteY13" fmla="*/ 6763 h 22709"/>
                <a:gd name="connsiteX14" fmla="*/ 2115 w 14306"/>
                <a:gd name="connsiteY14" fmla="*/ 6286 h 22709"/>
                <a:gd name="connsiteX15" fmla="*/ 2115 w 14306"/>
                <a:gd name="connsiteY15" fmla="*/ 5810 h 22709"/>
                <a:gd name="connsiteX16" fmla="*/ 3925 w 14306"/>
                <a:gd name="connsiteY16" fmla="*/ 2095 h 22709"/>
                <a:gd name="connsiteX17" fmla="*/ 5449 w 14306"/>
                <a:gd name="connsiteY17" fmla="*/ 1333 h 22709"/>
                <a:gd name="connsiteX18" fmla="*/ 5925 w 14306"/>
                <a:gd name="connsiteY18" fmla="*/ 1238 h 22709"/>
                <a:gd name="connsiteX19" fmla="*/ 6115 w 14306"/>
                <a:gd name="connsiteY19" fmla="*/ 1143 h 22709"/>
                <a:gd name="connsiteX20" fmla="*/ 9640 w 14306"/>
                <a:gd name="connsiteY20" fmla="*/ 1143 h 22709"/>
                <a:gd name="connsiteX21" fmla="*/ 9925 w 14306"/>
                <a:gd name="connsiteY21" fmla="*/ 1143 h 22709"/>
                <a:gd name="connsiteX22" fmla="*/ 10687 w 14306"/>
                <a:gd name="connsiteY22" fmla="*/ 1333 h 22709"/>
                <a:gd name="connsiteX23" fmla="*/ 12116 w 14306"/>
                <a:gd name="connsiteY23" fmla="*/ 2191 h 22709"/>
                <a:gd name="connsiteX24" fmla="*/ 13164 w 14306"/>
                <a:gd name="connsiteY24" fmla="*/ 5620 h 22709"/>
                <a:gd name="connsiteX25" fmla="*/ 13164 w 14306"/>
                <a:gd name="connsiteY25" fmla="*/ 5620 h 22709"/>
                <a:gd name="connsiteX26" fmla="*/ 14212 w 14306"/>
                <a:gd name="connsiteY26" fmla="*/ 5715 h 22709"/>
                <a:gd name="connsiteX27" fmla="*/ 14212 w 14306"/>
                <a:gd name="connsiteY27" fmla="*/ 5334 h 22709"/>
                <a:gd name="connsiteX28" fmla="*/ 14116 w 14306"/>
                <a:gd name="connsiteY28" fmla="*/ 4191 h 22709"/>
                <a:gd name="connsiteX29" fmla="*/ 12593 w 14306"/>
                <a:gd name="connsiteY29" fmla="*/ 1238 h 22709"/>
                <a:gd name="connsiteX30" fmla="*/ 7830 w 14306"/>
                <a:gd name="connsiteY30" fmla="*/ 0 h 22709"/>
                <a:gd name="connsiteX31" fmla="*/ 3258 w 14306"/>
                <a:gd name="connsiteY31" fmla="*/ 857 h 22709"/>
                <a:gd name="connsiteX32" fmla="*/ 210 w 14306"/>
                <a:gd name="connsiteY32" fmla="*/ 12287 h 22709"/>
                <a:gd name="connsiteX33" fmla="*/ 19 w 14306"/>
                <a:gd name="connsiteY33" fmla="*/ 16859 h 22709"/>
                <a:gd name="connsiteX34" fmla="*/ 400 w 14306"/>
                <a:gd name="connsiteY34" fmla="*/ 19240 h 22709"/>
                <a:gd name="connsiteX35" fmla="*/ 9068 w 14306"/>
                <a:gd name="connsiteY35" fmla="*/ 22479 h 22709"/>
                <a:gd name="connsiteX36" fmla="*/ 10878 w 14306"/>
                <a:gd name="connsiteY36" fmla="*/ 21812 h 22709"/>
                <a:gd name="connsiteX37" fmla="*/ 13926 w 14306"/>
                <a:gd name="connsiteY37" fmla="*/ 15049 h 22709"/>
                <a:gd name="connsiteX38" fmla="*/ 14307 w 14306"/>
                <a:gd name="connsiteY38" fmla="*/ 5810 h 22709"/>
                <a:gd name="connsiteX39" fmla="*/ 13164 w 14306"/>
                <a:gd name="connsiteY39" fmla="*/ 5620 h 2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306" h="22709">
                  <a:moveTo>
                    <a:pt x="13164" y="5620"/>
                  </a:moveTo>
                  <a:cubicBezTo>
                    <a:pt x="13069" y="7620"/>
                    <a:pt x="12878" y="9620"/>
                    <a:pt x="12783" y="11525"/>
                  </a:cubicBezTo>
                  <a:cubicBezTo>
                    <a:pt x="12688" y="12763"/>
                    <a:pt x="12593" y="14097"/>
                    <a:pt x="12497" y="15335"/>
                  </a:cubicBezTo>
                  <a:cubicBezTo>
                    <a:pt x="12497" y="15526"/>
                    <a:pt x="12497" y="15716"/>
                    <a:pt x="12402" y="15907"/>
                  </a:cubicBezTo>
                  <a:cubicBezTo>
                    <a:pt x="12307" y="16859"/>
                    <a:pt x="12402" y="16669"/>
                    <a:pt x="12402" y="16383"/>
                  </a:cubicBezTo>
                  <a:cubicBezTo>
                    <a:pt x="12116" y="18574"/>
                    <a:pt x="10783" y="20860"/>
                    <a:pt x="8306" y="20860"/>
                  </a:cubicBezTo>
                  <a:cubicBezTo>
                    <a:pt x="8402" y="20860"/>
                    <a:pt x="8402" y="20860"/>
                    <a:pt x="8402" y="20860"/>
                  </a:cubicBezTo>
                  <a:cubicBezTo>
                    <a:pt x="7258" y="20860"/>
                    <a:pt x="6020" y="20860"/>
                    <a:pt x="4877" y="20860"/>
                  </a:cubicBezTo>
                  <a:lnTo>
                    <a:pt x="4877" y="20860"/>
                  </a:lnTo>
                  <a:cubicBezTo>
                    <a:pt x="2591" y="20860"/>
                    <a:pt x="1639" y="18574"/>
                    <a:pt x="1448" y="16478"/>
                  </a:cubicBezTo>
                  <a:cubicBezTo>
                    <a:pt x="1448" y="16859"/>
                    <a:pt x="1544" y="15811"/>
                    <a:pt x="1544" y="15430"/>
                  </a:cubicBezTo>
                  <a:cubicBezTo>
                    <a:pt x="1544" y="15049"/>
                    <a:pt x="1544" y="14668"/>
                    <a:pt x="1639" y="14383"/>
                  </a:cubicBezTo>
                  <a:cubicBezTo>
                    <a:pt x="1734" y="12573"/>
                    <a:pt x="1829" y="10763"/>
                    <a:pt x="1924" y="8953"/>
                  </a:cubicBezTo>
                  <a:cubicBezTo>
                    <a:pt x="1924" y="8191"/>
                    <a:pt x="1924" y="7525"/>
                    <a:pt x="2020" y="6763"/>
                  </a:cubicBezTo>
                  <a:cubicBezTo>
                    <a:pt x="2020" y="6572"/>
                    <a:pt x="2020" y="6382"/>
                    <a:pt x="2115" y="6286"/>
                  </a:cubicBezTo>
                  <a:cubicBezTo>
                    <a:pt x="2115" y="4858"/>
                    <a:pt x="2115" y="5620"/>
                    <a:pt x="2115" y="5810"/>
                  </a:cubicBezTo>
                  <a:cubicBezTo>
                    <a:pt x="2496" y="4191"/>
                    <a:pt x="2782" y="3143"/>
                    <a:pt x="3925" y="2095"/>
                  </a:cubicBezTo>
                  <a:cubicBezTo>
                    <a:pt x="4306" y="1714"/>
                    <a:pt x="4877" y="1429"/>
                    <a:pt x="5449" y="1333"/>
                  </a:cubicBezTo>
                  <a:cubicBezTo>
                    <a:pt x="5639" y="1238"/>
                    <a:pt x="5735" y="1238"/>
                    <a:pt x="5925" y="1238"/>
                  </a:cubicBezTo>
                  <a:cubicBezTo>
                    <a:pt x="6020" y="1238"/>
                    <a:pt x="6306" y="1143"/>
                    <a:pt x="6115" y="1143"/>
                  </a:cubicBezTo>
                  <a:cubicBezTo>
                    <a:pt x="7258" y="1143"/>
                    <a:pt x="8497" y="1143"/>
                    <a:pt x="9640" y="1143"/>
                  </a:cubicBezTo>
                  <a:cubicBezTo>
                    <a:pt x="9640" y="1143"/>
                    <a:pt x="9830" y="1143"/>
                    <a:pt x="9925" y="1143"/>
                  </a:cubicBezTo>
                  <a:cubicBezTo>
                    <a:pt x="10211" y="1143"/>
                    <a:pt x="10402" y="1238"/>
                    <a:pt x="10687" y="1333"/>
                  </a:cubicBezTo>
                  <a:cubicBezTo>
                    <a:pt x="11259" y="1524"/>
                    <a:pt x="11735" y="1810"/>
                    <a:pt x="12116" y="2191"/>
                  </a:cubicBezTo>
                  <a:cubicBezTo>
                    <a:pt x="12878" y="3048"/>
                    <a:pt x="13164" y="4286"/>
                    <a:pt x="13164" y="5620"/>
                  </a:cubicBezTo>
                  <a:lnTo>
                    <a:pt x="13164" y="5620"/>
                  </a:lnTo>
                  <a:lnTo>
                    <a:pt x="14212" y="5715"/>
                  </a:lnTo>
                  <a:cubicBezTo>
                    <a:pt x="14307" y="5620"/>
                    <a:pt x="14212" y="5334"/>
                    <a:pt x="14212" y="5334"/>
                  </a:cubicBezTo>
                  <a:cubicBezTo>
                    <a:pt x="14212" y="4953"/>
                    <a:pt x="14212" y="4477"/>
                    <a:pt x="14116" y="4191"/>
                  </a:cubicBezTo>
                  <a:cubicBezTo>
                    <a:pt x="13926" y="3048"/>
                    <a:pt x="13354" y="2095"/>
                    <a:pt x="12593" y="1238"/>
                  </a:cubicBezTo>
                  <a:cubicBezTo>
                    <a:pt x="11259" y="0"/>
                    <a:pt x="9735" y="0"/>
                    <a:pt x="7830" y="0"/>
                  </a:cubicBezTo>
                  <a:cubicBezTo>
                    <a:pt x="5735" y="0"/>
                    <a:pt x="4782" y="0"/>
                    <a:pt x="3258" y="857"/>
                  </a:cubicBezTo>
                  <a:cubicBezTo>
                    <a:pt x="-171" y="2762"/>
                    <a:pt x="400" y="8572"/>
                    <a:pt x="210" y="12287"/>
                  </a:cubicBezTo>
                  <a:cubicBezTo>
                    <a:pt x="210" y="13716"/>
                    <a:pt x="-76" y="15430"/>
                    <a:pt x="19" y="16859"/>
                  </a:cubicBezTo>
                  <a:cubicBezTo>
                    <a:pt x="19" y="17716"/>
                    <a:pt x="115" y="18478"/>
                    <a:pt x="400" y="19240"/>
                  </a:cubicBezTo>
                  <a:cubicBezTo>
                    <a:pt x="1734" y="22765"/>
                    <a:pt x="5163" y="23050"/>
                    <a:pt x="9068" y="22479"/>
                  </a:cubicBezTo>
                  <a:cubicBezTo>
                    <a:pt x="9640" y="22384"/>
                    <a:pt x="10306" y="22193"/>
                    <a:pt x="10878" y="21812"/>
                  </a:cubicBezTo>
                  <a:cubicBezTo>
                    <a:pt x="13354" y="20383"/>
                    <a:pt x="13831" y="17907"/>
                    <a:pt x="13926" y="15049"/>
                  </a:cubicBezTo>
                  <a:cubicBezTo>
                    <a:pt x="14116" y="12001"/>
                    <a:pt x="14212" y="8953"/>
                    <a:pt x="14307" y="5810"/>
                  </a:cubicBezTo>
                  <a:lnTo>
                    <a:pt x="13164" y="562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6A33C89F-4589-8451-55D9-1ABC31075E37}"/>
                </a:ext>
              </a:extLst>
            </p:cNvPr>
            <p:cNvSpPr/>
            <p:nvPr/>
          </p:nvSpPr>
          <p:spPr>
            <a:xfrm>
              <a:off x="2674997" y="387474"/>
              <a:ext cx="12960" cy="21148"/>
            </a:xfrm>
            <a:custGeom>
              <a:avLst/>
              <a:gdLst>
                <a:gd name="connsiteX0" fmla="*/ 12958 w 12960"/>
                <a:gd name="connsiteY0" fmla="*/ 5146 h 21148"/>
                <a:gd name="connsiteX1" fmla="*/ 12386 w 12960"/>
                <a:gd name="connsiteY1" fmla="*/ 16005 h 21148"/>
                <a:gd name="connsiteX2" fmla="*/ 7719 w 12960"/>
                <a:gd name="connsiteY2" fmla="*/ 21148 h 21148"/>
                <a:gd name="connsiteX3" fmla="*/ 4194 w 12960"/>
                <a:gd name="connsiteY3" fmla="*/ 21148 h 21148"/>
                <a:gd name="connsiteX4" fmla="*/ 3 w 12960"/>
                <a:gd name="connsiteY4" fmla="*/ 16005 h 21148"/>
                <a:gd name="connsiteX5" fmla="*/ 575 w 12960"/>
                <a:gd name="connsiteY5" fmla="*/ 5146 h 21148"/>
                <a:gd name="connsiteX6" fmla="*/ 5242 w 12960"/>
                <a:gd name="connsiteY6" fmla="*/ 3 h 21148"/>
                <a:gd name="connsiteX7" fmla="*/ 8862 w 12960"/>
                <a:gd name="connsiteY7" fmla="*/ 3 h 21148"/>
                <a:gd name="connsiteX8" fmla="*/ 12958 w 12960"/>
                <a:gd name="connsiteY8" fmla="*/ 5146 h 2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60" h="21148">
                  <a:moveTo>
                    <a:pt x="12958" y="5146"/>
                  </a:moveTo>
                  <a:lnTo>
                    <a:pt x="12386" y="16005"/>
                  </a:lnTo>
                  <a:cubicBezTo>
                    <a:pt x="12195" y="18862"/>
                    <a:pt x="10100" y="21148"/>
                    <a:pt x="7719" y="21148"/>
                  </a:cubicBezTo>
                  <a:lnTo>
                    <a:pt x="4194" y="21148"/>
                  </a:lnTo>
                  <a:cubicBezTo>
                    <a:pt x="1813" y="21148"/>
                    <a:pt x="-92" y="18862"/>
                    <a:pt x="3" y="16005"/>
                  </a:cubicBezTo>
                  <a:lnTo>
                    <a:pt x="575" y="5146"/>
                  </a:lnTo>
                  <a:cubicBezTo>
                    <a:pt x="766" y="2289"/>
                    <a:pt x="2861" y="3"/>
                    <a:pt x="5242" y="3"/>
                  </a:cubicBezTo>
                  <a:lnTo>
                    <a:pt x="8862" y="3"/>
                  </a:lnTo>
                  <a:cubicBezTo>
                    <a:pt x="11148" y="-93"/>
                    <a:pt x="13053" y="2289"/>
                    <a:pt x="12958" y="5146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09F695CF-0EAE-1BB8-1266-9B0212CC2F27}"/>
                </a:ext>
              </a:extLst>
            </p:cNvPr>
            <p:cNvSpPr/>
            <p:nvPr/>
          </p:nvSpPr>
          <p:spPr>
            <a:xfrm>
              <a:off x="2674143" y="386810"/>
              <a:ext cx="14263" cy="22614"/>
            </a:xfrm>
            <a:custGeom>
              <a:avLst/>
              <a:gdLst>
                <a:gd name="connsiteX0" fmla="*/ 13240 w 14263"/>
                <a:gd name="connsiteY0" fmla="*/ 5810 h 22614"/>
                <a:gd name="connsiteX1" fmla="*/ 12763 w 14263"/>
                <a:gd name="connsiteY1" fmla="*/ 11716 h 22614"/>
                <a:gd name="connsiteX2" fmla="*/ 12478 w 14263"/>
                <a:gd name="connsiteY2" fmla="*/ 15526 h 22614"/>
                <a:gd name="connsiteX3" fmla="*/ 12478 w 14263"/>
                <a:gd name="connsiteY3" fmla="*/ 16002 h 22614"/>
                <a:gd name="connsiteX4" fmla="*/ 12382 w 14263"/>
                <a:gd name="connsiteY4" fmla="*/ 16478 h 22614"/>
                <a:gd name="connsiteX5" fmla="*/ 8382 w 14263"/>
                <a:gd name="connsiteY5" fmla="*/ 20955 h 22614"/>
                <a:gd name="connsiteX6" fmla="*/ 8382 w 14263"/>
                <a:gd name="connsiteY6" fmla="*/ 20860 h 22614"/>
                <a:gd name="connsiteX7" fmla="*/ 4858 w 14263"/>
                <a:gd name="connsiteY7" fmla="*/ 20860 h 22614"/>
                <a:gd name="connsiteX8" fmla="*/ 4953 w 14263"/>
                <a:gd name="connsiteY8" fmla="*/ 20860 h 22614"/>
                <a:gd name="connsiteX9" fmla="*/ 1619 w 14263"/>
                <a:gd name="connsiteY9" fmla="*/ 16478 h 22614"/>
                <a:gd name="connsiteX10" fmla="*/ 1619 w 14263"/>
                <a:gd name="connsiteY10" fmla="*/ 15430 h 22614"/>
                <a:gd name="connsiteX11" fmla="*/ 1714 w 14263"/>
                <a:gd name="connsiteY11" fmla="*/ 14383 h 22614"/>
                <a:gd name="connsiteX12" fmla="*/ 2000 w 14263"/>
                <a:gd name="connsiteY12" fmla="*/ 8953 h 22614"/>
                <a:gd name="connsiteX13" fmla="*/ 2096 w 14263"/>
                <a:gd name="connsiteY13" fmla="*/ 6763 h 22614"/>
                <a:gd name="connsiteX14" fmla="*/ 2191 w 14263"/>
                <a:gd name="connsiteY14" fmla="*/ 6191 h 22614"/>
                <a:gd name="connsiteX15" fmla="*/ 2191 w 14263"/>
                <a:gd name="connsiteY15" fmla="*/ 5715 h 22614"/>
                <a:gd name="connsiteX16" fmla="*/ 4001 w 14263"/>
                <a:gd name="connsiteY16" fmla="*/ 2000 h 22614"/>
                <a:gd name="connsiteX17" fmla="*/ 5524 w 14263"/>
                <a:gd name="connsiteY17" fmla="*/ 1238 h 22614"/>
                <a:gd name="connsiteX18" fmla="*/ 6001 w 14263"/>
                <a:gd name="connsiteY18" fmla="*/ 1143 h 22614"/>
                <a:gd name="connsiteX19" fmla="*/ 6191 w 14263"/>
                <a:gd name="connsiteY19" fmla="*/ 1143 h 22614"/>
                <a:gd name="connsiteX20" fmla="*/ 9811 w 14263"/>
                <a:gd name="connsiteY20" fmla="*/ 1048 h 22614"/>
                <a:gd name="connsiteX21" fmla="*/ 10096 w 14263"/>
                <a:gd name="connsiteY21" fmla="*/ 1048 h 22614"/>
                <a:gd name="connsiteX22" fmla="*/ 10859 w 14263"/>
                <a:gd name="connsiteY22" fmla="*/ 1238 h 22614"/>
                <a:gd name="connsiteX23" fmla="*/ 12287 w 14263"/>
                <a:gd name="connsiteY23" fmla="*/ 2096 h 22614"/>
                <a:gd name="connsiteX24" fmla="*/ 13240 w 14263"/>
                <a:gd name="connsiteY24" fmla="*/ 5810 h 22614"/>
                <a:gd name="connsiteX25" fmla="*/ 13240 w 14263"/>
                <a:gd name="connsiteY25" fmla="*/ 5810 h 22614"/>
                <a:gd name="connsiteX26" fmla="*/ 14192 w 14263"/>
                <a:gd name="connsiteY26" fmla="*/ 5810 h 22614"/>
                <a:gd name="connsiteX27" fmla="*/ 14192 w 14263"/>
                <a:gd name="connsiteY27" fmla="*/ 5429 h 22614"/>
                <a:gd name="connsiteX28" fmla="*/ 14097 w 14263"/>
                <a:gd name="connsiteY28" fmla="*/ 4191 h 22614"/>
                <a:gd name="connsiteX29" fmla="*/ 12573 w 14263"/>
                <a:gd name="connsiteY29" fmla="*/ 1238 h 22614"/>
                <a:gd name="connsiteX30" fmla="*/ 7811 w 14263"/>
                <a:gd name="connsiteY30" fmla="*/ 0 h 22614"/>
                <a:gd name="connsiteX31" fmla="*/ 3334 w 14263"/>
                <a:gd name="connsiteY31" fmla="*/ 857 h 22614"/>
                <a:gd name="connsiteX32" fmla="*/ 286 w 14263"/>
                <a:gd name="connsiteY32" fmla="*/ 12192 h 22614"/>
                <a:gd name="connsiteX33" fmla="*/ 0 w 14263"/>
                <a:gd name="connsiteY33" fmla="*/ 16764 h 22614"/>
                <a:gd name="connsiteX34" fmla="*/ 381 w 14263"/>
                <a:gd name="connsiteY34" fmla="*/ 19145 h 22614"/>
                <a:gd name="connsiteX35" fmla="*/ 9049 w 14263"/>
                <a:gd name="connsiteY35" fmla="*/ 22384 h 22614"/>
                <a:gd name="connsiteX36" fmla="*/ 10859 w 14263"/>
                <a:gd name="connsiteY36" fmla="*/ 21812 h 22614"/>
                <a:gd name="connsiteX37" fmla="*/ 13906 w 14263"/>
                <a:gd name="connsiteY37" fmla="*/ 14954 h 22614"/>
                <a:gd name="connsiteX38" fmla="*/ 14192 w 14263"/>
                <a:gd name="connsiteY38" fmla="*/ 5715 h 22614"/>
                <a:gd name="connsiteX39" fmla="*/ 13240 w 14263"/>
                <a:gd name="connsiteY39" fmla="*/ 5810 h 2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263" h="22614">
                  <a:moveTo>
                    <a:pt x="13240" y="5810"/>
                  </a:moveTo>
                  <a:cubicBezTo>
                    <a:pt x="13049" y="7715"/>
                    <a:pt x="12954" y="9716"/>
                    <a:pt x="12763" y="11716"/>
                  </a:cubicBezTo>
                  <a:cubicBezTo>
                    <a:pt x="12668" y="13049"/>
                    <a:pt x="12573" y="14192"/>
                    <a:pt x="12478" y="15526"/>
                  </a:cubicBezTo>
                  <a:cubicBezTo>
                    <a:pt x="12478" y="15716"/>
                    <a:pt x="12478" y="15907"/>
                    <a:pt x="12478" y="16002"/>
                  </a:cubicBezTo>
                  <a:cubicBezTo>
                    <a:pt x="12382" y="16954"/>
                    <a:pt x="12382" y="16764"/>
                    <a:pt x="12382" y="16478"/>
                  </a:cubicBezTo>
                  <a:cubicBezTo>
                    <a:pt x="12192" y="18669"/>
                    <a:pt x="10763" y="20955"/>
                    <a:pt x="8382" y="20955"/>
                  </a:cubicBezTo>
                  <a:cubicBezTo>
                    <a:pt x="8382" y="20955"/>
                    <a:pt x="8382" y="20955"/>
                    <a:pt x="8382" y="20860"/>
                  </a:cubicBezTo>
                  <a:cubicBezTo>
                    <a:pt x="7239" y="20860"/>
                    <a:pt x="6001" y="20860"/>
                    <a:pt x="4858" y="20860"/>
                  </a:cubicBezTo>
                  <a:lnTo>
                    <a:pt x="4953" y="20860"/>
                  </a:lnTo>
                  <a:cubicBezTo>
                    <a:pt x="2667" y="20860"/>
                    <a:pt x="1714" y="18669"/>
                    <a:pt x="1619" y="16478"/>
                  </a:cubicBezTo>
                  <a:cubicBezTo>
                    <a:pt x="1619" y="16859"/>
                    <a:pt x="1619" y="15907"/>
                    <a:pt x="1619" y="15430"/>
                  </a:cubicBezTo>
                  <a:cubicBezTo>
                    <a:pt x="1619" y="15049"/>
                    <a:pt x="1714" y="14669"/>
                    <a:pt x="1714" y="14383"/>
                  </a:cubicBezTo>
                  <a:cubicBezTo>
                    <a:pt x="1810" y="12573"/>
                    <a:pt x="1905" y="10763"/>
                    <a:pt x="2000" y="8953"/>
                  </a:cubicBezTo>
                  <a:cubicBezTo>
                    <a:pt x="2096" y="8192"/>
                    <a:pt x="2096" y="7525"/>
                    <a:pt x="2096" y="6763"/>
                  </a:cubicBezTo>
                  <a:cubicBezTo>
                    <a:pt x="2191" y="6572"/>
                    <a:pt x="2191" y="6382"/>
                    <a:pt x="2191" y="6191"/>
                  </a:cubicBezTo>
                  <a:cubicBezTo>
                    <a:pt x="2191" y="4763"/>
                    <a:pt x="2191" y="5620"/>
                    <a:pt x="2191" y="5715"/>
                  </a:cubicBezTo>
                  <a:cubicBezTo>
                    <a:pt x="2572" y="4191"/>
                    <a:pt x="2857" y="3048"/>
                    <a:pt x="4001" y="2000"/>
                  </a:cubicBezTo>
                  <a:cubicBezTo>
                    <a:pt x="4381" y="1619"/>
                    <a:pt x="5048" y="1333"/>
                    <a:pt x="5524" y="1238"/>
                  </a:cubicBezTo>
                  <a:cubicBezTo>
                    <a:pt x="5715" y="1143"/>
                    <a:pt x="5810" y="1143"/>
                    <a:pt x="6001" y="1143"/>
                  </a:cubicBezTo>
                  <a:cubicBezTo>
                    <a:pt x="6001" y="1143"/>
                    <a:pt x="6287" y="1143"/>
                    <a:pt x="6191" y="1143"/>
                  </a:cubicBezTo>
                  <a:cubicBezTo>
                    <a:pt x="7429" y="1143"/>
                    <a:pt x="8572" y="1143"/>
                    <a:pt x="9811" y="1048"/>
                  </a:cubicBezTo>
                  <a:cubicBezTo>
                    <a:pt x="9715" y="1048"/>
                    <a:pt x="10001" y="1048"/>
                    <a:pt x="10096" y="1048"/>
                  </a:cubicBezTo>
                  <a:cubicBezTo>
                    <a:pt x="10382" y="1048"/>
                    <a:pt x="10573" y="1143"/>
                    <a:pt x="10859" y="1238"/>
                  </a:cubicBezTo>
                  <a:cubicBezTo>
                    <a:pt x="11430" y="1429"/>
                    <a:pt x="11811" y="1715"/>
                    <a:pt x="12287" y="2096"/>
                  </a:cubicBezTo>
                  <a:cubicBezTo>
                    <a:pt x="12954" y="3143"/>
                    <a:pt x="13240" y="4477"/>
                    <a:pt x="13240" y="5810"/>
                  </a:cubicBezTo>
                  <a:lnTo>
                    <a:pt x="13240" y="5810"/>
                  </a:lnTo>
                  <a:lnTo>
                    <a:pt x="14192" y="5810"/>
                  </a:lnTo>
                  <a:cubicBezTo>
                    <a:pt x="14288" y="5810"/>
                    <a:pt x="14288" y="5429"/>
                    <a:pt x="14192" y="5429"/>
                  </a:cubicBezTo>
                  <a:cubicBezTo>
                    <a:pt x="14192" y="5048"/>
                    <a:pt x="14192" y="4572"/>
                    <a:pt x="14097" y="4191"/>
                  </a:cubicBezTo>
                  <a:cubicBezTo>
                    <a:pt x="13906" y="3048"/>
                    <a:pt x="13335" y="2096"/>
                    <a:pt x="12573" y="1238"/>
                  </a:cubicBezTo>
                  <a:cubicBezTo>
                    <a:pt x="11335" y="0"/>
                    <a:pt x="9715" y="0"/>
                    <a:pt x="7811" y="0"/>
                  </a:cubicBezTo>
                  <a:cubicBezTo>
                    <a:pt x="5810" y="0"/>
                    <a:pt x="4763" y="0"/>
                    <a:pt x="3334" y="857"/>
                  </a:cubicBezTo>
                  <a:cubicBezTo>
                    <a:pt x="-190" y="2857"/>
                    <a:pt x="476" y="8477"/>
                    <a:pt x="286" y="12192"/>
                  </a:cubicBezTo>
                  <a:cubicBezTo>
                    <a:pt x="190" y="13716"/>
                    <a:pt x="0" y="15335"/>
                    <a:pt x="0" y="16764"/>
                  </a:cubicBezTo>
                  <a:cubicBezTo>
                    <a:pt x="0" y="17717"/>
                    <a:pt x="95" y="18478"/>
                    <a:pt x="381" y="19145"/>
                  </a:cubicBezTo>
                  <a:cubicBezTo>
                    <a:pt x="1714" y="22670"/>
                    <a:pt x="5144" y="22955"/>
                    <a:pt x="9049" y="22384"/>
                  </a:cubicBezTo>
                  <a:cubicBezTo>
                    <a:pt x="9715" y="22384"/>
                    <a:pt x="10287" y="22098"/>
                    <a:pt x="10859" y="21812"/>
                  </a:cubicBezTo>
                  <a:cubicBezTo>
                    <a:pt x="13335" y="20288"/>
                    <a:pt x="13811" y="18002"/>
                    <a:pt x="13906" y="14954"/>
                  </a:cubicBezTo>
                  <a:cubicBezTo>
                    <a:pt x="14002" y="11906"/>
                    <a:pt x="14192" y="8858"/>
                    <a:pt x="14192" y="5715"/>
                  </a:cubicBezTo>
                  <a:lnTo>
                    <a:pt x="13240" y="581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8EE60E3-5E58-60DB-DA4B-136B400D01E4}"/>
                </a:ext>
              </a:extLst>
            </p:cNvPr>
            <p:cNvSpPr/>
            <p:nvPr/>
          </p:nvSpPr>
          <p:spPr>
            <a:xfrm>
              <a:off x="2652423" y="391093"/>
              <a:ext cx="13065" cy="21053"/>
            </a:xfrm>
            <a:custGeom>
              <a:avLst/>
              <a:gdLst>
                <a:gd name="connsiteX0" fmla="*/ 13053 w 13065"/>
                <a:gd name="connsiteY0" fmla="*/ 5146 h 21053"/>
                <a:gd name="connsiteX1" fmla="*/ 12386 w 13065"/>
                <a:gd name="connsiteY1" fmla="*/ 15909 h 21053"/>
                <a:gd name="connsiteX2" fmla="*/ 7719 w 13065"/>
                <a:gd name="connsiteY2" fmla="*/ 21053 h 21053"/>
                <a:gd name="connsiteX3" fmla="*/ 4194 w 13065"/>
                <a:gd name="connsiteY3" fmla="*/ 21053 h 21053"/>
                <a:gd name="connsiteX4" fmla="*/ 3 w 13065"/>
                <a:gd name="connsiteY4" fmla="*/ 15909 h 21053"/>
                <a:gd name="connsiteX5" fmla="*/ 670 w 13065"/>
                <a:gd name="connsiteY5" fmla="*/ 5146 h 21053"/>
                <a:gd name="connsiteX6" fmla="*/ 5337 w 13065"/>
                <a:gd name="connsiteY6" fmla="*/ 3 h 21053"/>
                <a:gd name="connsiteX7" fmla="*/ 8957 w 13065"/>
                <a:gd name="connsiteY7" fmla="*/ 3 h 21053"/>
                <a:gd name="connsiteX8" fmla="*/ 13053 w 13065"/>
                <a:gd name="connsiteY8" fmla="*/ 5146 h 21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65" h="21053">
                  <a:moveTo>
                    <a:pt x="13053" y="5146"/>
                  </a:moveTo>
                  <a:lnTo>
                    <a:pt x="12386" y="15909"/>
                  </a:lnTo>
                  <a:cubicBezTo>
                    <a:pt x="12195" y="18767"/>
                    <a:pt x="10100" y="21053"/>
                    <a:pt x="7719" y="21053"/>
                  </a:cubicBezTo>
                  <a:lnTo>
                    <a:pt x="4194" y="21053"/>
                  </a:lnTo>
                  <a:cubicBezTo>
                    <a:pt x="1813" y="21053"/>
                    <a:pt x="-92" y="18767"/>
                    <a:pt x="3" y="15909"/>
                  </a:cubicBezTo>
                  <a:lnTo>
                    <a:pt x="670" y="5146"/>
                  </a:lnTo>
                  <a:cubicBezTo>
                    <a:pt x="861" y="2289"/>
                    <a:pt x="2956" y="3"/>
                    <a:pt x="5337" y="3"/>
                  </a:cubicBezTo>
                  <a:lnTo>
                    <a:pt x="8957" y="3"/>
                  </a:lnTo>
                  <a:cubicBezTo>
                    <a:pt x="11338" y="-93"/>
                    <a:pt x="13243" y="2289"/>
                    <a:pt x="13053" y="5146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24F826E9-92B8-9EAB-8BAD-F71E346EF890}"/>
                </a:ext>
              </a:extLst>
            </p:cNvPr>
            <p:cNvSpPr/>
            <p:nvPr/>
          </p:nvSpPr>
          <p:spPr>
            <a:xfrm>
              <a:off x="2651759" y="390429"/>
              <a:ext cx="14263" cy="22709"/>
            </a:xfrm>
            <a:custGeom>
              <a:avLst/>
              <a:gdLst>
                <a:gd name="connsiteX0" fmla="*/ 13240 w 14263"/>
                <a:gd name="connsiteY0" fmla="*/ 5715 h 22709"/>
                <a:gd name="connsiteX1" fmla="*/ 12763 w 14263"/>
                <a:gd name="connsiteY1" fmla="*/ 11716 h 22709"/>
                <a:gd name="connsiteX2" fmla="*/ 12478 w 14263"/>
                <a:gd name="connsiteY2" fmla="*/ 15526 h 22709"/>
                <a:gd name="connsiteX3" fmla="*/ 12478 w 14263"/>
                <a:gd name="connsiteY3" fmla="*/ 16002 h 22709"/>
                <a:gd name="connsiteX4" fmla="*/ 12383 w 14263"/>
                <a:gd name="connsiteY4" fmla="*/ 16478 h 22709"/>
                <a:gd name="connsiteX5" fmla="*/ 8382 w 14263"/>
                <a:gd name="connsiteY5" fmla="*/ 20955 h 22709"/>
                <a:gd name="connsiteX6" fmla="*/ 8382 w 14263"/>
                <a:gd name="connsiteY6" fmla="*/ 20955 h 22709"/>
                <a:gd name="connsiteX7" fmla="*/ 4858 w 14263"/>
                <a:gd name="connsiteY7" fmla="*/ 20955 h 22709"/>
                <a:gd name="connsiteX8" fmla="*/ 4953 w 14263"/>
                <a:gd name="connsiteY8" fmla="*/ 20955 h 22709"/>
                <a:gd name="connsiteX9" fmla="*/ 1524 w 14263"/>
                <a:gd name="connsiteY9" fmla="*/ 16573 h 22709"/>
                <a:gd name="connsiteX10" fmla="*/ 1619 w 14263"/>
                <a:gd name="connsiteY10" fmla="*/ 15526 h 22709"/>
                <a:gd name="connsiteX11" fmla="*/ 1714 w 14263"/>
                <a:gd name="connsiteY11" fmla="*/ 14478 h 22709"/>
                <a:gd name="connsiteX12" fmla="*/ 2000 w 14263"/>
                <a:gd name="connsiteY12" fmla="*/ 9049 h 22709"/>
                <a:gd name="connsiteX13" fmla="*/ 2096 w 14263"/>
                <a:gd name="connsiteY13" fmla="*/ 6858 h 22709"/>
                <a:gd name="connsiteX14" fmla="*/ 2191 w 14263"/>
                <a:gd name="connsiteY14" fmla="*/ 6286 h 22709"/>
                <a:gd name="connsiteX15" fmla="*/ 2191 w 14263"/>
                <a:gd name="connsiteY15" fmla="*/ 5810 h 22709"/>
                <a:gd name="connsiteX16" fmla="*/ 4001 w 14263"/>
                <a:gd name="connsiteY16" fmla="*/ 2095 h 22709"/>
                <a:gd name="connsiteX17" fmla="*/ 5525 w 14263"/>
                <a:gd name="connsiteY17" fmla="*/ 1333 h 22709"/>
                <a:gd name="connsiteX18" fmla="*/ 6001 w 14263"/>
                <a:gd name="connsiteY18" fmla="*/ 1238 h 22709"/>
                <a:gd name="connsiteX19" fmla="*/ 6191 w 14263"/>
                <a:gd name="connsiteY19" fmla="*/ 1238 h 22709"/>
                <a:gd name="connsiteX20" fmla="*/ 9811 w 14263"/>
                <a:gd name="connsiteY20" fmla="*/ 1238 h 22709"/>
                <a:gd name="connsiteX21" fmla="*/ 10096 w 14263"/>
                <a:gd name="connsiteY21" fmla="*/ 1238 h 22709"/>
                <a:gd name="connsiteX22" fmla="*/ 10763 w 14263"/>
                <a:gd name="connsiteY22" fmla="*/ 1429 h 22709"/>
                <a:gd name="connsiteX23" fmla="*/ 12192 w 14263"/>
                <a:gd name="connsiteY23" fmla="*/ 2286 h 22709"/>
                <a:gd name="connsiteX24" fmla="*/ 13240 w 14263"/>
                <a:gd name="connsiteY24" fmla="*/ 5715 h 22709"/>
                <a:gd name="connsiteX25" fmla="*/ 13240 w 14263"/>
                <a:gd name="connsiteY25" fmla="*/ 5715 h 22709"/>
                <a:gd name="connsiteX26" fmla="*/ 14192 w 14263"/>
                <a:gd name="connsiteY26" fmla="*/ 5715 h 22709"/>
                <a:gd name="connsiteX27" fmla="*/ 14192 w 14263"/>
                <a:gd name="connsiteY27" fmla="*/ 5334 h 22709"/>
                <a:gd name="connsiteX28" fmla="*/ 14097 w 14263"/>
                <a:gd name="connsiteY28" fmla="*/ 4191 h 22709"/>
                <a:gd name="connsiteX29" fmla="*/ 12573 w 14263"/>
                <a:gd name="connsiteY29" fmla="*/ 1238 h 22709"/>
                <a:gd name="connsiteX30" fmla="*/ 7811 w 14263"/>
                <a:gd name="connsiteY30" fmla="*/ 0 h 22709"/>
                <a:gd name="connsiteX31" fmla="*/ 3334 w 14263"/>
                <a:gd name="connsiteY31" fmla="*/ 857 h 22709"/>
                <a:gd name="connsiteX32" fmla="*/ 286 w 14263"/>
                <a:gd name="connsiteY32" fmla="*/ 12287 h 22709"/>
                <a:gd name="connsiteX33" fmla="*/ 0 w 14263"/>
                <a:gd name="connsiteY33" fmla="*/ 16859 h 22709"/>
                <a:gd name="connsiteX34" fmla="*/ 381 w 14263"/>
                <a:gd name="connsiteY34" fmla="*/ 19240 h 22709"/>
                <a:gd name="connsiteX35" fmla="*/ 9049 w 14263"/>
                <a:gd name="connsiteY35" fmla="*/ 22479 h 22709"/>
                <a:gd name="connsiteX36" fmla="*/ 10859 w 14263"/>
                <a:gd name="connsiteY36" fmla="*/ 21907 h 22709"/>
                <a:gd name="connsiteX37" fmla="*/ 13906 w 14263"/>
                <a:gd name="connsiteY37" fmla="*/ 15049 h 22709"/>
                <a:gd name="connsiteX38" fmla="*/ 14192 w 14263"/>
                <a:gd name="connsiteY38" fmla="*/ 5810 h 22709"/>
                <a:gd name="connsiteX39" fmla="*/ 13240 w 14263"/>
                <a:gd name="connsiteY39" fmla="*/ 5715 h 2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263" h="22709">
                  <a:moveTo>
                    <a:pt x="13240" y="5715"/>
                  </a:moveTo>
                  <a:cubicBezTo>
                    <a:pt x="13049" y="7715"/>
                    <a:pt x="12954" y="9715"/>
                    <a:pt x="12763" y="11716"/>
                  </a:cubicBezTo>
                  <a:cubicBezTo>
                    <a:pt x="12668" y="12954"/>
                    <a:pt x="12573" y="14192"/>
                    <a:pt x="12478" y="15526"/>
                  </a:cubicBezTo>
                  <a:cubicBezTo>
                    <a:pt x="12478" y="15716"/>
                    <a:pt x="12478" y="15907"/>
                    <a:pt x="12478" y="16002"/>
                  </a:cubicBezTo>
                  <a:cubicBezTo>
                    <a:pt x="12383" y="16954"/>
                    <a:pt x="12383" y="16764"/>
                    <a:pt x="12383" y="16478"/>
                  </a:cubicBezTo>
                  <a:cubicBezTo>
                    <a:pt x="12192" y="18669"/>
                    <a:pt x="10763" y="20955"/>
                    <a:pt x="8382" y="20955"/>
                  </a:cubicBezTo>
                  <a:lnTo>
                    <a:pt x="8382" y="20955"/>
                  </a:lnTo>
                  <a:cubicBezTo>
                    <a:pt x="7239" y="20955"/>
                    <a:pt x="6001" y="20955"/>
                    <a:pt x="4858" y="20955"/>
                  </a:cubicBezTo>
                  <a:lnTo>
                    <a:pt x="4953" y="20955"/>
                  </a:lnTo>
                  <a:cubicBezTo>
                    <a:pt x="2667" y="20955"/>
                    <a:pt x="1714" y="18764"/>
                    <a:pt x="1524" y="16573"/>
                  </a:cubicBezTo>
                  <a:cubicBezTo>
                    <a:pt x="1524" y="16954"/>
                    <a:pt x="1619" y="16002"/>
                    <a:pt x="1619" y="15526"/>
                  </a:cubicBezTo>
                  <a:cubicBezTo>
                    <a:pt x="1619" y="15145"/>
                    <a:pt x="1714" y="14764"/>
                    <a:pt x="1714" y="14478"/>
                  </a:cubicBezTo>
                  <a:cubicBezTo>
                    <a:pt x="1810" y="12668"/>
                    <a:pt x="1905" y="10858"/>
                    <a:pt x="2000" y="9049"/>
                  </a:cubicBezTo>
                  <a:cubicBezTo>
                    <a:pt x="2000" y="8287"/>
                    <a:pt x="2096" y="7620"/>
                    <a:pt x="2096" y="6858"/>
                  </a:cubicBezTo>
                  <a:cubicBezTo>
                    <a:pt x="2191" y="6667"/>
                    <a:pt x="2191" y="6477"/>
                    <a:pt x="2191" y="6286"/>
                  </a:cubicBezTo>
                  <a:cubicBezTo>
                    <a:pt x="2286" y="4858"/>
                    <a:pt x="2286" y="5620"/>
                    <a:pt x="2191" y="5810"/>
                  </a:cubicBezTo>
                  <a:cubicBezTo>
                    <a:pt x="2572" y="4191"/>
                    <a:pt x="2858" y="3239"/>
                    <a:pt x="4001" y="2095"/>
                  </a:cubicBezTo>
                  <a:cubicBezTo>
                    <a:pt x="4381" y="1714"/>
                    <a:pt x="5048" y="1429"/>
                    <a:pt x="5525" y="1333"/>
                  </a:cubicBezTo>
                  <a:cubicBezTo>
                    <a:pt x="5715" y="1333"/>
                    <a:pt x="5810" y="1238"/>
                    <a:pt x="6001" y="1238"/>
                  </a:cubicBezTo>
                  <a:cubicBezTo>
                    <a:pt x="6001" y="1238"/>
                    <a:pt x="6287" y="1238"/>
                    <a:pt x="6191" y="1238"/>
                  </a:cubicBezTo>
                  <a:cubicBezTo>
                    <a:pt x="7334" y="1238"/>
                    <a:pt x="8572" y="1238"/>
                    <a:pt x="9811" y="1238"/>
                  </a:cubicBezTo>
                  <a:cubicBezTo>
                    <a:pt x="9716" y="1238"/>
                    <a:pt x="10001" y="1238"/>
                    <a:pt x="10096" y="1238"/>
                  </a:cubicBezTo>
                  <a:cubicBezTo>
                    <a:pt x="10382" y="1238"/>
                    <a:pt x="10573" y="1238"/>
                    <a:pt x="10763" y="1429"/>
                  </a:cubicBezTo>
                  <a:cubicBezTo>
                    <a:pt x="11335" y="1619"/>
                    <a:pt x="11716" y="1905"/>
                    <a:pt x="12192" y="2286"/>
                  </a:cubicBezTo>
                  <a:cubicBezTo>
                    <a:pt x="12859" y="3143"/>
                    <a:pt x="13240" y="4381"/>
                    <a:pt x="13240" y="5715"/>
                  </a:cubicBezTo>
                  <a:cubicBezTo>
                    <a:pt x="13240" y="5810"/>
                    <a:pt x="13240" y="5810"/>
                    <a:pt x="13240" y="5715"/>
                  </a:cubicBezTo>
                  <a:lnTo>
                    <a:pt x="14192" y="5715"/>
                  </a:lnTo>
                  <a:cubicBezTo>
                    <a:pt x="14288" y="5715"/>
                    <a:pt x="14288" y="5429"/>
                    <a:pt x="14192" y="5334"/>
                  </a:cubicBezTo>
                  <a:cubicBezTo>
                    <a:pt x="14192" y="4953"/>
                    <a:pt x="14192" y="4572"/>
                    <a:pt x="14097" y="4191"/>
                  </a:cubicBezTo>
                  <a:cubicBezTo>
                    <a:pt x="13906" y="3048"/>
                    <a:pt x="13430" y="2095"/>
                    <a:pt x="12573" y="1238"/>
                  </a:cubicBezTo>
                  <a:cubicBezTo>
                    <a:pt x="11335" y="0"/>
                    <a:pt x="9811" y="0"/>
                    <a:pt x="7811" y="0"/>
                  </a:cubicBezTo>
                  <a:cubicBezTo>
                    <a:pt x="5810" y="0"/>
                    <a:pt x="4858" y="0"/>
                    <a:pt x="3334" y="857"/>
                  </a:cubicBezTo>
                  <a:cubicBezTo>
                    <a:pt x="-190" y="2762"/>
                    <a:pt x="476" y="8572"/>
                    <a:pt x="286" y="12287"/>
                  </a:cubicBezTo>
                  <a:cubicBezTo>
                    <a:pt x="191" y="13716"/>
                    <a:pt x="0" y="15430"/>
                    <a:pt x="0" y="16859"/>
                  </a:cubicBezTo>
                  <a:cubicBezTo>
                    <a:pt x="0" y="17716"/>
                    <a:pt x="95" y="18574"/>
                    <a:pt x="381" y="19240"/>
                  </a:cubicBezTo>
                  <a:cubicBezTo>
                    <a:pt x="1714" y="22765"/>
                    <a:pt x="5144" y="23050"/>
                    <a:pt x="9049" y="22479"/>
                  </a:cubicBezTo>
                  <a:cubicBezTo>
                    <a:pt x="9620" y="22384"/>
                    <a:pt x="10287" y="22193"/>
                    <a:pt x="10859" y="21907"/>
                  </a:cubicBezTo>
                  <a:cubicBezTo>
                    <a:pt x="13335" y="20383"/>
                    <a:pt x="13811" y="17907"/>
                    <a:pt x="13906" y="15049"/>
                  </a:cubicBezTo>
                  <a:cubicBezTo>
                    <a:pt x="14002" y="12001"/>
                    <a:pt x="14192" y="8858"/>
                    <a:pt x="14192" y="5810"/>
                  </a:cubicBezTo>
                  <a:lnTo>
                    <a:pt x="13240" y="571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FD64CA6-2B3C-493F-B144-5A19574EC453}"/>
                </a:ext>
              </a:extLst>
            </p:cNvPr>
            <p:cNvSpPr/>
            <p:nvPr/>
          </p:nvSpPr>
          <p:spPr>
            <a:xfrm>
              <a:off x="2630706" y="393954"/>
              <a:ext cx="13065" cy="21145"/>
            </a:xfrm>
            <a:custGeom>
              <a:avLst/>
              <a:gdLst>
                <a:gd name="connsiteX0" fmla="*/ 13053 w 13065"/>
                <a:gd name="connsiteY0" fmla="*/ 5144 h 21145"/>
                <a:gd name="connsiteX1" fmla="*/ 12481 w 13065"/>
                <a:gd name="connsiteY1" fmla="*/ 16002 h 21145"/>
                <a:gd name="connsiteX2" fmla="*/ 7814 w 13065"/>
                <a:gd name="connsiteY2" fmla="*/ 21146 h 21145"/>
                <a:gd name="connsiteX3" fmla="*/ 4194 w 13065"/>
                <a:gd name="connsiteY3" fmla="*/ 21146 h 21145"/>
                <a:gd name="connsiteX4" fmla="*/ 3 w 13065"/>
                <a:gd name="connsiteY4" fmla="*/ 16002 h 21145"/>
                <a:gd name="connsiteX5" fmla="*/ 575 w 13065"/>
                <a:gd name="connsiteY5" fmla="*/ 5144 h 21145"/>
                <a:gd name="connsiteX6" fmla="*/ 5242 w 13065"/>
                <a:gd name="connsiteY6" fmla="*/ 0 h 21145"/>
                <a:gd name="connsiteX7" fmla="*/ 8766 w 13065"/>
                <a:gd name="connsiteY7" fmla="*/ 0 h 21145"/>
                <a:gd name="connsiteX8" fmla="*/ 13053 w 13065"/>
                <a:gd name="connsiteY8" fmla="*/ 5144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65" h="21145">
                  <a:moveTo>
                    <a:pt x="13053" y="5144"/>
                  </a:moveTo>
                  <a:lnTo>
                    <a:pt x="12481" y="16002"/>
                  </a:lnTo>
                  <a:cubicBezTo>
                    <a:pt x="12291" y="18859"/>
                    <a:pt x="10195" y="21146"/>
                    <a:pt x="7814" y="21146"/>
                  </a:cubicBezTo>
                  <a:lnTo>
                    <a:pt x="4194" y="21146"/>
                  </a:lnTo>
                  <a:cubicBezTo>
                    <a:pt x="1813" y="21146"/>
                    <a:pt x="-92" y="18764"/>
                    <a:pt x="3" y="16002"/>
                  </a:cubicBezTo>
                  <a:lnTo>
                    <a:pt x="575" y="5144"/>
                  </a:lnTo>
                  <a:cubicBezTo>
                    <a:pt x="765" y="2286"/>
                    <a:pt x="2861" y="0"/>
                    <a:pt x="5242" y="0"/>
                  </a:cubicBezTo>
                  <a:lnTo>
                    <a:pt x="8766" y="0"/>
                  </a:lnTo>
                  <a:cubicBezTo>
                    <a:pt x="11338" y="0"/>
                    <a:pt x="13243" y="2286"/>
                    <a:pt x="13053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B7A080DE-FBB2-D2EA-8B59-B5A0BB5AD2BE}"/>
                </a:ext>
              </a:extLst>
            </p:cNvPr>
            <p:cNvSpPr/>
            <p:nvPr/>
          </p:nvSpPr>
          <p:spPr>
            <a:xfrm>
              <a:off x="2630042" y="393382"/>
              <a:ext cx="14287" cy="22709"/>
            </a:xfrm>
            <a:custGeom>
              <a:avLst/>
              <a:gdLst>
                <a:gd name="connsiteX0" fmla="*/ 13240 w 14287"/>
                <a:gd name="connsiteY0" fmla="*/ 5715 h 22709"/>
                <a:gd name="connsiteX1" fmla="*/ 12859 w 14287"/>
                <a:gd name="connsiteY1" fmla="*/ 11621 h 22709"/>
                <a:gd name="connsiteX2" fmla="*/ 12573 w 14287"/>
                <a:gd name="connsiteY2" fmla="*/ 15430 h 22709"/>
                <a:gd name="connsiteX3" fmla="*/ 12573 w 14287"/>
                <a:gd name="connsiteY3" fmla="*/ 16002 h 22709"/>
                <a:gd name="connsiteX4" fmla="*/ 12478 w 14287"/>
                <a:gd name="connsiteY4" fmla="*/ 16478 h 22709"/>
                <a:gd name="connsiteX5" fmla="*/ 8382 w 14287"/>
                <a:gd name="connsiteY5" fmla="*/ 20955 h 22709"/>
                <a:gd name="connsiteX6" fmla="*/ 8477 w 14287"/>
                <a:gd name="connsiteY6" fmla="*/ 20955 h 22709"/>
                <a:gd name="connsiteX7" fmla="*/ 4858 w 14287"/>
                <a:gd name="connsiteY7" fmla="*/ 20860 h 22709"/>
                <a:gd name="connsiteX8" fmla="*/ 4953 w 14287"/>
                <a:gd name="connsiteY8" fmla="*/ 20860 h 22709"/>
                <a:gd name="connsiteX9" fmla="*/ 1619 w 14287"/>
                <a:gd name="connsiteY9" fmla="*/ 16478 h 22709"/>
                <a:gd name="connsiteX10" fmla="*/ 1714 w 14287"/>
                <a:gd name="connsiteY10" fmla="*/ 15526 h 22709"/>
                <a:gd name="connsiteX11" fmla="*/ 1810 w 14287"/>
                <a:gd name="connsiteY11" fmla="*/ 14383 h 22709"/>
                <a:gd name="connsiteX12" fmla="*/ 2096 w 14287"/>
                <a:gd name="connsiteY12" fmla="*/ 9049 h 22709"/>
                <a:gd name="connsiteX13" fmla="*/ 2191 w 14287"/>
                <a:gd name="connsiteY13" fmla="*/ 6858 h 22709"/>
                <a:gd name="connsiteX14" fmla="*/ 2191 w 14287"/>
                <a:gd name="connsiteY14" fmla="*/ 6382 h 22709"/>
                <a:gd name="connsiteX15" fmla="*/ 2191 w 14287"/>
                <a:gd name="connsiteY15" fmla="*/ 5905 h 22709"/>
                <a:gd name="connsiteX16" fmla="*/ 4001 w 14287"/>
                <a:gd name="connsiteY16" fmla="*/ 2191 h 22709"/>
                <a:gd name="connsiteX17" fmla="*/ 5525 w 14287"/>
                <a:gd name="connsiteY17" fmla="*/ 1429 h 22709"/>
                <a:gd name="connsiteX18" fmla="*/ 6001 w 14287"/>
                <a:gd name="connsiteY18" fmla="*/ 1333 h 22709"/>
                <a:gd name="connsiteX19" fmla="*/ 6191 w 14287"/>
                <a:gd name="connsiteY19" fmla="*/ 1333 h 22709"/>
                <a:gd name="connsiteX20" fmla="*/ 9716 w 14287"/>
                <a:gd name="connsiteY20" fmla="*/ 1238 h 22709"/>
                <a:gd name="connsiteX21" fmla="*/ 10001 w 14287"/>
                <a:gd name="connsiteY21" fmla="*/ 1238 h 22709"/>
                <a:gd name="connsiteX22" fmla="*/ 10763 w 14287"/>
                <a:gd name="connsiteY22" fmla="*/ 1429 h 22709"/>
                <a:gd name="connsiteX23" fmla="*/ 12192 w 14287"/>
                <a:gd name="connsiteY23" fmla="*/ 2286 h 22709"/>
                <a:gd name="connsiteX24" fmla="*/ 13240 w 14287"/>
                <a:gd name="connsiteY24" fmla="*/ 5715 h 22709"/>
                <a:gd name="connsiteX25" fmla="*/ 13240 w 14287"/>
                <a:gd name="connsiteY25" fmla="*/ 5715 h 22709"/>
                <a:gd name="connsiteX26" fmla="*/ 14288 w 14287"/>
                <a:gd name="connsiteY26" fmla="*/ 5715 h 22709"/>
                <a:gd name="connsiteX27" fmla="*/ 14288 w 14287"/>
                <a:gd name="connsiteY27" fmla="*/ 5334 h 22709"/>
                <a:gd name="connsiteX28" fmla="*/ 14192 w 14287"/>
                <a:gd name="connsiteY28" fmla="*/ 4191 h 22709"/>
                <a:gd name="connsiteX29" fmla="*/ 12573 w 14287"/>
                <a:gd name="connsiteY29" fmla="*/ 1238 h 22709"/>
                <a:gd name="connsiteX30" fmla="*/ 7811 w 14287"/>
                <a:gd name="connsiteY30" fmla="*/ 0 h 22709"/>
                <a:gd name="connsiteX31" fmla="*/ 3334 w 14287"/>
                <a:gd name="connsiteY31" fmla="*/ 857 h 22709"/>
                <a:gd name="connsiteX32" fmla="*/ 286 w 14287"/>
                <a:gd name="connsiteY32" fmla="*/ 12287 h 22709"/>
                <a:gd name="connsiteX33" fmla="*/ 0 w 14287"/>
                <a:gd name="connsiteY33" fmla="*/ 16859 h 22709"/>
                <a:gd name="connsiteX34" fmla="*/ 381 w 14287"/>
                <a:gd name="connsiteY34" fmla="*/ 19241 h 22709"/>
                <a:gd name="connsiteX35" fmla="*/ 9049 w 14287"/>
                <a:gd name="connsiteY35" fmla="*/ 22479 h 22709"/>
                <a:gd name="connsiteX36" fmla="*/ 10859 w 14287"/>
                <a:gd name="connsiteY36" fmla="*/ 21812 h 22709"/>
                <a:gd name="connsiteX37" fmla="*/ 13906 w 14287"/>
                <a:gd name="connsiteY37" fmla="*/ 14954 h 22709"/>
                <a:gd name="connsiteX38" fmla="*/ 14288 w 14287"/>
                <a:gd name="connsiteY38" fmla="*/ 5715 h 22709"/>
                <a:gd name="connsiteX39" fmla="*/ 13240 w 14287"/>
                <a:gd name="connsiteY39" fmla="*/ 5715 h 2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287" h="22709">
                  <a:moveTo>
                    <a:pt x="13240" y="5715"/>
                  </a:moveTo>
                  <a:cubicBezTo>
                    <a:pt x="13049" y="7715"/>
                    <a:pt x="12954" y="9620"/>
                    <a:pt x="12859" y="11621"/>
                  </a:cubicBezTo>
                  <a:cubicBezTo>
                    <a:pt x="12763" y="12859"/>
                    <a:pt x="12668" y="14192"/>
                    <a:pt x="12573" y="15430"/>
                  </a:cubicBezTo>
                  <a:cubicBezTo>
                    <a:pt x="12573" y="15621"/>
                    <a:pt x="12573" y="15811"/>
                    <a:pt x="12573" y="16002"/>
                  </a:cubicBezTo>
                  <a:cubicBezTo>
                    <a:pt x="12478" y="16955"/>
                    <a:pt x="12478" y="16669"/>
                    <a:pt x="12478" y="16478"/>
                  </a:cubicBezTo>
                  <a:cubicBezTo>
                    <a:pt x="12287" y="18669"/>
                    <a:pt x="10859" y="20955"/>
                    <a:pt x="8382" y="20955"/>
                  </a:cubicBezTo>
                  <a:cubicBezTo>
                    <a:pt x="8382" y="20955"/>
                    <a:pt x="8382" y="20955"/>
                    <a:pt x="8477" y="20955"/>
                  </a:cubicBezTo>
                  <a:cubicBezTo>
                    <a:pt x="7239" y="20955"/>
                    <a:pt x="6096" y="20955"/>
                    <a:pt x="4858" y="20860"/>
                  </a:cubicBezTo>
                  <a:lnTo>
                    <a:pt x="4953" y="20860"/>
                  </a:lnTo>
                  <a:cubicBezTo>
                    <a:pt x="2572" y="20860"/>
                    <a:pt x="1810" y="18669"/>
                    <a:pt x="1619" y="16478"/>
                  </a:cubicBezTo>
                  <a:cubicBezTo>
                    <a:pt x="1619" y="16859"/>
                    <a:pt x="1714" y="15907"/>
                    <a:pt x="1714" y="15526"/>
                  </a:cubicBezTo>
                  <a:cubicBezTo>
                    <a:pt x="1810" y="15145"/>
                    <a:pt x="1810" y="14764"/>
                    <a:pt x="1810" y="14383"/>
                  </a:cubicBezTo>
                  <a:cubicBezTo>
                    <a:pt x="1905" y="12573"/>
                    <a:pt x="2000" y="10763"/>
                    <a:pt x="2096" y="9049"/>
                  </a:cubicBezTo>
                  <a:cubicBezTo>
                    <a:pt x="2096" y="8382"/>
                    <a:pt x="2096" y="7525"/>
                    <a:pt x="2191" y="6858"/>
                  </a:cubicBezTo>
                  <a:cubicBezTo>
                    <a:pt x="2191" y="6668"/>
                    <a:pt x="2191" y="6477"/>
                    <a:pt x="2191" y="6382"/>
                  </a:cubicBezTo>
                  <a:cubicBezTo>
                    <a:pt x="2286" y="4953"/>
                    <a:pt x="2286" y="5810"/>
                    <a:pt x="2191" y="5905"/>
                  </a:cubicBezTo>
                  <a:cubicBezTo>
                    <a:pt x="2572" y="4381"/>
                    <a:pt x="2858" y="3334"/>
                    <a:pt x="4001" y="2191"/>
                  </a:cubicBezTo>
                  <a:cubicBezTo>
                    <a:pt x="4381" y="1810"/>
                    <a:pt x="5048" y="1524"/>
                    <a:pt x="5525" y="1429"/>
                  </a:cubicBezTo>
                  <a:cubicBezTo>
                    <a:pt x="5715" y="1333"/>
                    <a:pt x="5810" y="1333"/>
                    <a:pt x="6001" y="1333"/>
                  </a:cubicBezTo>
                  <a:cubicBezTo>
                    <a:pt x="6001" y="1333"/>
                    <a:pt x="6287" y="1333"/>
                    <a:pt x="6191" y="1333"/>
                  </a:cubicBezTo>
                  <a:cubicBezTo>
                    <a:pt x="7334" y="1333"/>
                    <a:pt x="8572" y="1333"/>
                    <a:pt x="9716" y="1238"/>
                  </a:cubicBezTo>
                  <a:cubicBezTo>
                    <a:pt x="9620" y="1238"/>
                    <a:pt x="9906" y="1238"/>
                    <a:pt x="10001" y="1238"/>
                  </a:cubicBezTo>
                  <a:cubicBezTo>
                    <a:pt x="10287" y="1333"/>
                    <a:pt x="10478" y="1333"/>
                    <a:pt x="10763" y="1429"/>
                  </a:cubicBezTo>
                  <a:cubicBezTo>
                    <a:pt x="11335" y="1619"/>
                    <a:pt x="11716" y="1905"/>
                    <a:pt x="12192" y="2286"/>
                  </a:cubicBezTo>
                  <a:cubicBezTo>
                    <a:pt x="12859" y="3048"/>
                    <a:pt x="13240" y="4381"/>
                    <a:pt x="13240" y="5715"/>
                  </a:cubicBezTo>
                  <a:cubicBezTo>
                    <a:pt x="13240" y="5715"/>
                    <a:pt x="13240" y="5715"/>
                    <a:pt x="13240" y="5715"/>
                  </a:cubicBezTo>
                  <a:lnTo>
                    <a:pt x="14288" y="5715"/>
                  </a:lnTo>
                  <a:cubicBezTo>
                    <a:pt x="14288" y="5715"/>
                    <a:pt x="14288" y="5334"/>
                    <a:pt x="14288" y="5334"/>
                  </a:cubicBezTo>
                  <a:cubicBezTo>
                    <a:pt x="14288" y="4953"/>
                    <a:pt x="14288" y="4477"/>
                    <a:pt x="14192" y="4191"/>
                  </a:cubicBezTo>
                  <a:cubicBezTo>
                    <a:pt x="13906" y="3048"/>
                    <a:pt x="13430" y="2000"/>
                    <a:pt x="12573" y="1238"/>
                  </a:cubicBezTo>
                  <a:cubicBezTo>
                    <a:pt x="11335" y="0"/>
                    <a:pt x="9811" y="0"/>
                    <a:pt x="7811" y="0"/>
                  </a:cubicBezTo>
                  <a:cubicBezTo>
                    <a:pt x="5810" y="0"/>
                    <a:pt x="4763" y="0"/>
                    <a:pt x="3334" y="857"/>
                  </a:cubicBezTo>
                  <a:cubicBezTo>
                    <a:pt x="-190" y="2857"/>
                    <a:pt x="476" y="8477"/>
                    <a:pt x="286" y="12287"/>
                  </a:cubicBezTo>
                  <a:cubicBezTo>
                    <a:pt x="191" y="13716"/>
                    <a:pt x="0" y="15430"/>
                    <a:pt x="0" y="16859"/>
                  </a:cubicBezTo>
                  <a:cubicBezTo>
                    <a:pt x="95" y="17717"/>
                    <a:pt x="95" y="18479"/>
                    <a:pt x="381" y="19241"/>
                  </a:cubicBezTo>
                  <a:cubicBezTo>
                    <a:pt x="1810" y="22765"/>
                    <a:pt x="5144" y="23051"/>
                    <a:pt x="9049" y="22479"/>
                  </a:cubicBezTo>
                  <a:cubicBezTo>
                    <a:pt x="9620" y="22384"/>
                    <a:pt x="10287" y="22098"/>
                    <a:pt x="10859" y="21812"/>
                  </a:cubicBezTo>
                  <a:cubicBezTo>
                    <a:pt x="13335" y="20383"/>
                    <a:pt x="13811" y="17907"/>
                    <a:pt x="13906" y="14954"/>
                  </a:cubicBezTo>
                  <a:cubicBezTo>
                    <a:pt x="14002" y="11906"/>
                    <a:pt x="14192" y="8858"/>
                    <a:pt x="14288" y="5715"/>
                  </a:cubicBezTo>
                  <a:lnTo>
                    <a:pt x="13240" y="571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5DC9739-E6A4-9BFB-0BE5-E95EFACE8274}"/>
                </a:ext>
              </a:extLst>
            </p:cNvPr>
            <p:cNvSpPr/>
            <p:nvPr/>
          </p:nvSpPr>
          <p:spPr>
            <a:xfrm>
              <a:off x="2548222" y="356139"/>
              <a:ext cx="50831" cy="117420"/>
            </a:xfrm>
            <a:custGeom>
              <a:avLst/>
              <a:gdLst>
                <a:gd name="connsiteX0" fmla="*/ 44483 w 50831"/>
                <a:gd name="connsiteY0" fmla="*/ 0 h 117420"/>
                <a:gd name="connsiteX1" fmla="*/ 50579 w 50831"/>
                <a:gd name="connsiteY1" fmla="*/ 15430 h 117420"/>
                <a:gd name="connsiteX2" fmla="*/ 44102 w 50831"/>
                <a:gd name="connsiteY2" fmla="*/ 102013 h 117420"/>
                <a:gd name="connsiteX3" fmla="*/ 37911 w 50831"/>
                <a:gd name="connsiteY3" fmla="*/ 114205 h 117420"/>
                <a:gd name="connsiteX4" fmla="*/ 7812 w 50831"/>
                <a:gd name="connsiteY4" fmla="*/ 117062 h 117420"/>
                <a:gd name="connsiteX5" fmla="*/ 97 w 50831"/>
                <a:gd name="connsiteY5" fmla="*/ 106490 h 117420"/>
                <a:gd name="connsiteX6" fmla="*/ 9050 w 50831"/>
                <a:gd name="connsiteY6" fmla="*/ 10954 h 117420"/>
                <a:gd name="connsiteX7" fmla="*/ 28576 w 50831"/>
                <a:gd name="connsiteY7" fmla="*/ 857 h 117420"/>
                <a:gd name="connsiteX8" fmla="*/ 44483 w 50831"/>
                <a:gd name="connsiteY8" fmla="*/ 0 h 117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31" h="117420">
                  <a:moveTo>
                    <a:pt x="44483" y="0"/>
                  </a:moveTo>
                  <a:cubicBezTo>
                    <a:pt x="48293" y="476"/>
                    <a:pt x="51817" y="5334"/>
                    <a:pt x="50579" y="15430"/>
                  </a:cubicBezTo>
                  <a:cubicBezTo>
                    <a:pt x="46388" y="42196"/>
                    <a:pt x="44007" y="70866"/>
                    <a:pt x="44102" y="102013"/>
                  </a:cubicBezTo>
                  <a:cubicBezTo>
                    <a:pt x="44578" y="107061"/>
                    <a:pt x="42864" y="111252"/>
                    <a:pt x="37911" y="114205"/>
                  </a:cubicBezTo>
                  <a:lnTo>
                    <a:pt x="7812" y="117062"/>
                  </a:lnTo>
                  <a:cubicBezTo>
                    <a:pt x="-1142" y="119063"/>
                    <a:pt x="1" y="112300"/>
                    <a:pt x="97" y="106490"/>
                  </a:cubicBezTo>
                  <a:cubicBezTo>
                    <a:pt x="668" y="73724"/>
                    <a:pt x="-1142" y="41434"/>
                    <a:pt x="9050" y="10954"/>
                  </a:cubicBezTo>
                  <a:cubicBezTo>
                    <a:pt x="13050" y="381"/>
                    <a:pt x="20480" y="1333"/>
                    <a:pt x="28576" y="857"/>
                  </a:cubicBezTo>
                  <a:lnTo>
                    <a:pt x="44483" y="0"/>
                  </a:lnTo>
                  <a:close/>
                </a:path>
              </a:pathLst>
            </a:custGeom>
            <a:noFill/>
            <a:ln w="582" cap="flat">
              <a:solidFill>
                <a:srgbClr val="7D7D7D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CD9A8F5-2BED-EABB-93B6-EAA869B19364}"/>
                </a:ext>
              </a:extLst>
            </p:cNvPr>
            <p:cNvSpPr/>
            <p:nvPr/>
          </p:nvSpPr>
          <p:spPr>
            <a:xfrm>
              <a:off x="2557554" y="406908"/>
              <a:ext cx="12961" cy="21050"/>
            </a:xfrm>
            <a:custGeom>
              <a:avLst/>
              <a:gdLst>
                <a:gd name="connsiteX0" fmla="*/ 12957 w 12961"/>
                <a:gd name="connsiteY0" fmla="*/ 5143 h 21050"/>
                <a:gd name="connsiteX1" fmla="*/ 12386 w 12961"/>
                <a:gd name="connsiteY1" fmla="*/ 15907 h 21050"/>
                <a:gd name="connsiteX2" fmla="*/ 7719 w 12961"/>
                <a:gd name="connsiteY2" fmla="*/ 21050 h 21050"/>
                <a:gd name="connsiteX3" fmla="*/ 4195 w 12961"/>
                <a:gd name="connsiteY3" fmla="*/ 21050 h 21050"/>
                <a:gd name="connsiteX4" fmla="*/ 4 w 12961"/>
                <a:gd name="connsiteY4" fmla="*/ 15907 h 21050"/>
                <a:gd name="connsiteX5" fmla="*/ 575 w 12961"/>
                <a:gd name="connsiteY5" fmla="*/ 5143 h 21050"/>
                <a:gd name="connsiteX6" fmla="*/ 5242 w 12961"/>
                <a:gd name="connsiteY6" fmla="*/ 0 h 21050"/>
                <a:gd name="connsiteX7" fmla="*/ 8766 w 12961"/>
                <a:gd name="connsiteY7" fmla="*/ 0 h 21050"/>
                <a:gd name="connsiteX8" fmla="*/ 12957 w 12961"/>
                <a:gd name="connsiteY8" fmla="*/ 5143 h 2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61" h="21050">
                  <a:moveTo>
                    <a:pt x="12957" y="5143"/>
                  </a:moveTo>
                  <a:lnTo>
                    <a:pt x="12386" y="15907"/>
                  </a:lnTo>
                  <a:cubicBezTo>
                    <a:pt x="12196" y="18764"/>
                    <a:pt x="10100" y="21050"/>
                    <a:pt x="7719" y="21050"/>
                  </a:cubicBezTo>
                  <a:lnTo>
                    <a:pt x="4195" y="21050"/>
                  </a:lnTo>
                  <a:cubicBezTo>
                    <a:pt x="1718" y="21050"/>
                    <a:pt x="-92" y="18764"/>
                    <a:pt x="4" y="15907"/>
                  </a:cubicBezTo>
                  <a:lnTo>
                    <a:pt x="575" y="5143"/>
                  </a:lnTo>
                  <a:cubicBezTo>
                    <a:pt x="765" y="2286"/>
                    <a:pt x="2861" y="0"/>
                    <a:pt x="5242" y="0"/>
                  </a:cubicBezTo>
                  <a:lnTo>
                    <a:pt x="8766" y="0"/>
                  </a:lnTo>
                  <a:cubicBezTo>
                    <a:pt x="11243" y="0"/>
                    <a:pt x="13053" y="2286"/>
                    <a:pt x="12957" y="5143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2CADEF7-FDED-D7EB-257C-530166C42C16}"/>
                </a:ext>
              </a:extLst>
            </p:cNvPr>
            <p:cNvSpPr/>
            <p:nvPr/>
          </p:nvSpPr>
          <p:spPr>
            <a:xfrm>
              <a:off x="2556871" y="406336"/>
              <a:ext cx="14306" cy="22709"/>
            </a:xfrm>
            <a:custGeom>
              <a:avLst/>
              <a:gdLst>
                <a:gd name="connsiteX0" fmla="*/ 13164 w 14306"/>
                <a:gd name="connsiteY0" fmla="*/ 5620 h 22709"/>
                <a:gd name="connsiteX1" fmla="*/ 12783 w 14306"/>
                <a:gd name="connsiteY1" fmla="*/ 11621 h 22709"/>
                <a:gd name="connsiteX2" fmla="*/ 12497 w 14306"/>
                <a:gd name="connsiteY2" fmla="*/ 15430 h 22709"/>
                <a:gd name="connsiteX3" fmla="*/ 12497 w 14306"/>
                <a:gd name="connsiteY3" fmla="*/ 15907 h 22709"/>
                <a:gd name="connsiteX4" fmla="*/ 12497 w 14306"/>
                <a:gd name="connsiteY4" fmla="*/ 16383 h 22709"/>
                <a:gd name="connsiteX5" fmla="*/ 8402 w 14306"/>
                <a:gd name="connsiteY5" fmla="*/ 20860 h 22709"/>
                <a:gd name="connsiteX6" fmla="*/ 8402 w 14306"/>
                <a:gd name="connsiteY6" fmla="*/ 20860 h 22709"/>
                <a:gd name="connsiteX7" fmla="*/ 4877 w 14306"/>
                <a:gd name="connsiteY7" fmla="*/ 20860 h 22709"/>
                <a:gd name="connsiteX8" fmla="*/ 4877 w 14306"/>
                <a:gd name="connsiteY8" fmla="*/ 20860 h 22709"/>
                <a:gd name="connsiteX9" fmla="*/ 1448 w 14306"/>
                <a:gd name="connsiteY9" fmla="*/ 16478 h 22709"/>
                <a:gd name="connsiteX10" fmla="*/ 1544 w 14306"/>
                <a:gd name="connsiteY10" fmla="*/ 15430 h 22709"/>
                <a:gd name="connsiteX11" fmla="*/ 1639 w 14306"/>
                <a:gd name="connsiteY11" fmla="*/ 14383 h 22709"/>
                <a:gd name="connsiteX12" fmla="*/ 1925 w 14306"/>
                <a:gd name="connsiteY12" fmla="*/ 8953 h 22709"/>
                <a:gd name="connsiteX13" fmla="*/ 2020 w 14306"/>
                <a:gd name="connsiteY13" fmla="*/ 6763 h 22709"/>
                <a:gd name="connsiteX14" fmla="*/ 2115 w 14306"/>
                <a:gd name="connsiteY14" fmla="*/ 6191 h 22709"/>
                <a:gd name="connsiteX15" fmla="*/ 2115 w 14306"/>
                <a:gd name="connsiteY15" fmla="*/ 5715 h 22709"/>
                <a:gd name="connsiteX16" fmla="*/ 3925 w 14306"/>
                <a:gd name="connsiteY16" fmla="*/ 2000 h 22709"/>
                <a:gd name="connsiteX17" fmla="*/ 5449 w 14306"/>
                <a:gd name="connsiteY17" fmla="*/ 1238 h 22709"/>
                <a:gd name="connsiteX18" fmla="*/ 5925 w 14306"/>
                <a:gd name="connsiteY18" fmla="*/ 1143 h 22709"/>
                <a:gd name="connsiteX19" fmla="*/ 6115 w 14306"/>
                <a:gd name="connsiteY19" fmla="*/ 1143 h 22709"/>
                <a:gd name="connsiteX20" fmla="*/ 9640 w 14306"/>
                <a:gd name="connsiteY20" fmla="*/ 1048 h 22709"/>
                <a:gd name="connsiteX21" fmla="*/ 9926 w 14306"/>
                <a:gd name="connsiteY21" fmla="*/ 1048 h 22709"/>
                <a:gd name="connsiteX22" fmla="*/ 10687 w 14306"/>
                <a:gd name="connsiteY22" fmla="*/ 1238 h 22709"/>
                <a:gd name="connsiteX23" fmla="*/ 12116 w 14306"/>
                <a:gd name="connsiteY23" fmla="*/ 2096 h 22709"/>
                <a:gd name="connsiteX24" fmla="*/ 13164 w 14306"/>
                <a:gd name="connsiteY24" fmla="*/ 5620 h 22709"/>
                <a:gd name="connsiteX25" fmla="*/ 13164 w 14306"/>
                <a:gd name="connsiteY25" fmla="*/ 5620 h 22709"/>
                <a:gd name="connsiteX26" fmla="*/ 14212 w 14306"/>
                <a:gd name="connsiteY26" fmla="*/ 5715 h 22709"/>
                <a:gd name="connsiteX27" fmla="*/ 14212 w 14306"/>
                <a:gd name="connsiteY27" fmla="*/ 5334 h 22709"/>
                <a:gd name="connsiteX28" fmla="*/ 14117 w 14306"/>
                <a:gd name="connsiteY28" fmla="*/ 4191 h 22709"/>
                <a:gd name="connsiteX29" fmla="*/ 12593 w 14306"/>
                <a:gd name="connsiteY29" fmla="*/ 1238 h 22709"/>
                <a:gd name="connsiteX30" fmla="*/ 7830 w 14306"/>
                <a:gd name="connsiteY30" fmla="*/ 0 h 22709"/>
                <a:gd name="connsiteX31" fmla="*/ 3258 w 14306"/>
                <a:gd name="connsiteY31" fmla="*/ 857 h 22709"/>
                <a:gd name="connsiteX32" fmla="*/ 210 w 14306"/>
                <a:gd name="connsiteY32" fmla="*/ 12287 h 22709"/>
                <a:gd name="connsiteX33" fmla="*/ 19 w 14306"/>
                <a:gd name="connsiteY33" fmla="*/ 16859 h 22709"/>
                <a:gd name="connsiteX34" fmla="*/ 401 w 14306"/>
                <a:gd name="connsiteY34" fmla="*/ 19241 h 22709"/>
                <a:gd name="connsiteX35" fmla="*/ 9068 w 14306"/>
                <a:gd name="connsiteY35" fmla="*/ 22479 h 22709"/>
                <a:gd name="connsiteX36" fmla="*/ 10878 w 14306"/>
                <a:gd name="connsiteY36" fmla="*/ 21907 h 22709"/>
                <a:gd name="connsiteX37" fmla="*/ 13926 w 14306"/>
                <a:gd name="connsiteY37" fmla="*/ 15050 h 22709"/>
                <a:gd name="connsiteX38" fmla="*/ 14307 w 14306"/>
                <a:gd name="connsiteY38" fmla="*/ 5810 h 22709"/>
                <a:gd name="connsiteX39" fmla="*/ 13164 w 14306"/>
                <a:gd name="connsiteY39" fmla="*/ 5620 h 2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306" h="22709">
                  <a:moveTo>
                    <a:pt x="13164" y="5620"/>
                  </a:moveTo>
                  <a:cubicBezTo>
                    <a:pt x="13069" y="7620"/>
                    <a:pt x="12878" y="9620"/>
                    <a:pt x="12783" y="11621"/>
                  </a:cubicBezTo>
                  <a:cubicBezTo>
                    <a:pt x="12688" y="12859"/>
                    <a:pt x="12593" y="14097"/>
                    <a:pt x="12497" y="15430"/>
                  </a:cubicBezTo>
                  <a:cubicBezTo>
                    <a:pt x="12497" y="15621"/>
                    <a:pt x="12497" y="15811"/>
                    <a:pt x="12497" y="15907"/>
                  </a:cubicBezTo>
                  <a:cubicBezTo>
                    <a:pt x="12402" y="16859"/>
                    <a:pt x="12497" y="16669"/>
                    <a:pt x="12497" y="16383"/>
                  </a:cubicBezTo>
                  <a:cubicBezTo>
                    <a:pt x="12211" y="18574"/>
                    <a:pt x="10878" y="20860"/>
                    <a:pt x="8402" y="20860"/>
                  </a:cubicBezTo>
                  <a:cubicBezTo>
                    <a:pt x="8402" y="20860"/>
                    <a:pt x="8402" y="20860"/>
                    <a:pt x="8402" y="20860"/>
                  </a:cubicBezTo>
                  <a:cubicBezTo>
                    <a:pt x="7259" y="20860"/>
                    <a:pt x="6020" y="20860"/>
                    <a:pt x="4877" y="20860"/>
                  </a:cubicBezTo>
                  <a:lnTo>
                    <a:pt x="4877" y="20860"/>
                  </a:lnTo>
                  <a:cubicBezTo>
                    <a:pt x="2591" y="20860"/>
                    <a:pt x="1639" y="18669"/>
                    <a:pt x="1448" y="16478"/>
                  </a:cubicBezTo>
                  <a:cubicBezTo>
                    <a:pt x="1448" y="16859"/>
                    <a:pt x="1544" y="15907"/>
                    <a:pt x="1544" y="15430"/>
                  </a:cubicBezTo>
                  <a:cubicBezTo>
                    <a:pt x="1544" y="15050"/>
                    <a:pt x="1544" y="14669"/>
                    <a:pt x="1639" y="14383"/>
                  </a:cubicBezTo>
                  <a:cubicBezTo>
                    <a:pt x="1734" y="12573"/>
                    <a:pt x="1829" y="10763"/>
                    <a:pt x="1925" y="8953"/>
                  </a:cubicBezTo>
                  <a:cubicBezTo>
                    <a:pt x="1925" y="8192"/>
                    <a:pt x="1925" y="7525"/>
                    <a:pt x="2020" y="6763"/>
                  </a:cubicBezTo>
                  <a:cubicBezTo>
                    <a:pt x="2020" y="6572"/>
                    <a:pt x="2020" y="6382"/>
                    <a:pt x="2115" y="6191"/>
                  </a:cubicBezTo>
                  <a:cubicBezTo>
                    <a:pt x="2115" y="4858"/>
                    <a:pt x="2115" y="5620"/>
                    <a:pt x="2115" y="5715"/>
                  </a:cubicBezTo>
                  <a:cubicBezTo>
                    <a:pt x="2496" y="4096"/>
                    <a:pt x="2782" y="3143"/>
                    <a:pt x="3925" y="2000"/>
                  </a:cubicBezTo>
                  <a:cubicBezTo>
                    <a:pt x="4306" y="1619"/>
                    <a:pt x="4877" y="1333"/>
                    <a:pt x="5449" y="1238"/>
                  </a:cubicBezTo>
                  <a:cubicBezTo>
                    <a:pt x="5639" y="1238"/>
                    <a:pt x="5735" y="1143"/>
                    <a:pt x="5925" y="1143"/>
                  </a:cubicBezTo>
                  <a:cubicBezTo>
                    <a:pt x="6020" y="1143"/>
                    <a:pt x="6306" y="1143"/>
                    <a:pt x="6115" y="1143"/>
                  </a:cubicBezTo>
                  <a:cubicBezTo>
                    <a:pt x="7259" y="1048"/>
                    <a:pt x="8497" y="1048"/>
                    <a:pt x="9640" y="1048"/>
                  </a:cubicBezTo>
                  <a:cubicBezTo>
                    <a:pt x="9544" y="1048"/>
                    <a:pt x="9830" y="1048"/>
                    <a:pt x="9926" y="1048"/>
                  </a:cubicBezTo>
                  <a:cubicBezTo>
                    <a:pt x="10211" y="1048"/>
                    <a:pt x="10402" y="1143"/>
                    <a:pt x="10687" y="1238"/>
                  </a:cubicBezTo>
                  <a:cubicBezTo>
                    <a:pt x="11259" y="1429"/>
                    <a:pt x="11735" y="1715"/>
                    <a:pt x="12116" y="2096"/>
                  </a:cubicBezTo>
                  <a:cubicBezTo>
                    <a:pt x="12783" y="3048"/>
                    <a:pt x="13164" y="4286"/>
                    <a:pt x="13164" y="5620"/>
                  </a:cubicBezTo>
                  <a:cubicBezTo>
                    <a:pt x="13164" y="5715"/>
                    <a:pt x="13164" y="5715"/>
                    <a:pt x="13164" y="5620"/>
                  </a:cubicBezTo>
                  <a:lnTo>
                    <a:pt x="14212" y="5715"/>
                  </a:lnTo>
                  <a:cubicBezTo>
                    <a:pt x="14307" y="5715"/>
                    <a:pt x="14212" y="5429"/>
                    <a:pt x="14212" y="5334"/>
                  </a:cubicBezTo>
                  <a:cubicBezTo>
                    <a:pt x="14212" y="4953"/>
                    <a:pt x="14212" y="4572"/>
                    <a:pt x="14117" y="4191"/>
                  </a:cubicBezTo>
                  <a:cubicBezTo>
                    <a:pt x="13926" y="3048"/>
                    <a:pt x="13354" y="2096"/>
                    <a:pt x="12593" y="1238"/>
                  </a:cubicBezTo>
                  <a:cubicBezTo>
                    <a:pt x="11354" y="0"/>
                    <a:pt x="9735" y="0"/>
                    <a:pt x="7830" y="0"/>
                  </a:cubicBezTo>
                  <a:cubicBezTo>
                    <a:pt x="5830" y="0"/>
                    <a:pt x="4782" y="95"/>
                    <a:pt x="3258" y="857"/>
                  </a:cubicBezTo>
                  <a:cubicBezTo>
                    <a:pt x="-171" y="2762"/>
                    <a:pt x="401" y="8573"/>
                    <a:pt x="210" y="12287"/>
                  </a:cubicBezTo>
                  <a:cubicBezTo>
                    <a:pt x="210" y="13716"/>
                    <a:pt x="-76" y="15430"/>
                    <a:pt x="19" y="16859"/>
                  </a:cubicBezTo>
                  <a:cubicBezTo>
                    <a:pt x="19" y="17717"/>
                    <a:pt x="115" y="18574"/>
                    <a:pt x="401" y="19241"/>
                  </a:cubicBezTo>
                  <a:cubicBezTo>
                    <a:pt x="1829" y="22765"/>
                    <a:pt x="5163" y="23051"/>
                    <a:pt x="9068" y="22479"/>
                  </a:cubicBezTo>
                  <a:cubicBezTo>
                    <a:pt x="9640" y="22384"/>
                    <a:pt x="10306" y="22193"/>
                    <a:pt x="10878" y="21907"/>
                  </a:cubicBezTo>
                  <a:cubicBezTo>
                    <a:pt x="13354" y="20383"/>
                    <a:pt x="13831" y="18002"/>
                    <a:pt x="13926" y="15050"/>
                  </a:cubicBezTo>
                  <a:cubicBezTo>
                    <a:pt x="14117" y="12001"/>
                    <a:pt x="14212" y="8858"/>
                    <a:pt x="14307" y="5810"/>
                  </a:cubicBezTo>
                  <a:lnTo>
                    <a:pt x="13164" y="562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AA4551C7-72B6-C070-D7D1-411EC1B0D914}"/>
                </a:ext>
              </a:extLst>
            </p:cNvPr>
            <p:cNvSpPr/>
            <p:nvPr/>
          </p:nvSpPr>
          <p:spPr>
            <a:xfrm>
              <a:off x="2416301" y="423481"/>
              <a:ext cx="12477" cy="21145"/>
            </a:xfrm>
            <a:custGeom>
              <a:avLst/>
              <a:gdLst>
                <a:gd name="connsiteX0" fmla="*/ 12478 w 12477"/>
                <a:gd name="connsiteY0" fmla="*/ 5144 h 21145"/>
                <a:gd name="connsiteX1" fmla="*/ 12383 w 12477"/>
                <a:gd name="connsiteY1" fmla="*/ 16002 h 21145"/>
                <a:gd name="connsiteX2" fmla="*/ 7906 w 12477"/>
                <a:gd name="connsiteY2" fmla="*/ 21146 h 21145"/>
                <a:gd name="connsiteX3" fmla="*/ 4382 w 12477"/>
                <a:gd name="connsiteY3" fmla="*/ 21146 h 21145"/>
                <a:gd name="connsiteX4" fmla="*/ 0 w 12477"/>
                <a:gd name="connsiteY4" fmla="*/ 16002 h 21145"/>
                <a:gd name="connsiteX5" fmla="*/ 95 w 12477"/>
                <a:gd name="connsiteY5" fmla="*/ 5144 h 21145"/>
                <a:gd name="connsiteX6" fmla="*/ 4572 w 12477"/>
                <a:gd name="connsiteY6" fmla="*/ 0 h 21145"/>
                <a:gd name="connsiteX7" fmla="*/ 8192 w 12477"/>
                <a:gd name="connsiteY7" fmla="*/ 0 h 21145"/>
                <a:gd name="connsiteX8" fmla="*/ 12478 w 12477"/>
                <a:gd name="connsiteY8" fmla="*/ 5144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" h="21145">
                  <a:moveTo>
                    <a:pt x="12478" y="5144"/>
                  </a:moveTo>
                  <a:lnTo>
                    <a:pt x="12383" y="16002"/>
                  </a:lnTo>
                  <a:cubicBezTo>
                    <a:pt x="12383" y="18859"/>
                    <a:pt x="10382" y="21146"/>
                    <a:pt x="7906" y="21146"/>
                  </a:cubicBezTo>
                  <a:lnTo>
                    <a:pt x="4382" y="21146"/>
                  </a:lnTo>
                  <a:cubicBezTo>
                    <a:pt x="1905" y="21146"/>
                    <a:pt x="0" y="18764"/>
                    <a:pt x="0" y="16002"/>
                  </a:cubicBezTo>
                  <a:lnTo>
                    <a:pt x="95" y="5144"/>
                  </a:lnTo>
                  <a:cubicBezTo>
                    <a:pt x="191" y="2286"/>
                    <a:pt x="2191" y="0"/>
                    <a:pt x="4572" y="0"/>
                  </a:cubicBezTo>
                  <a:lnTo>
                    <a:pt x="8192" y="0"/>
                  </a:lnTo>
                  <a:cubicBezTo>
                    <a:pt x="10478" y="0"/>
                    <a:pt x="12478" y="2286"/>
                    <a:pt x="12478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DA804475-AC6F-9559-27FF-F0B0E79622AB}"/>
                </a:ext>
              </a:extLst>
            </p:cNvPr>
            <p:cNvSpPr/>
            <p:nvPr/>
          </p:nvSpPr>
          <p:spPr>
            <a:xfrm>
              <a:off x="2415349" y="422779"/>
              <a:ext cx="14001" cy="22747"/>
            </a:xfrm>
            <a:custGeom>
              <a:avLst/>
              <a:gdLst>
                <a:gd name="connsiteX0" fmla="*/ 12859 w 14001"/>
                <a:gd name="connsiteY0" fmla="*/ 5846 h 22747"/>
                <a:gd name="connsiteX1" fmla="*/ 12573 w 14001"/>
                <a:gd name="connsiteY1" fmla="*/ 16704 h 22747"/>
                <a:gd name="connsiteX2" fmla="*/ 12573 w 14001"/>
                <a:gd name="connsiteY2" fmla="*/ 16609 h 22747"/>
                <a:gd name="connsiteX3" fmla="*/ 8763 w 14001"/>
                <a:gd name="connsiteY3" fmla="*/ 21086 h 22747"/>
                <a:gd name="connsiteX4" fmla="*/ 8763 w 14001"/>
                <a:gd name="connsiteY4" fmla="*/ 21086 h 22747"/>
                <a:gd name="connsiteX5" fmla="*/ 5239 w 14001"/>
                <a:gd name="connsiteY5" fmla="*/ 20991 h 22747"/>
                <a:gd name="connsiteX6" fmla="*/ 4667 w 14001"/>
                <a:gd name="connsiteY6" fmla="*/ 20895 h 22747"/>
                <a:gd name="connsiteX7" fmla="*/ 3524 w 14001"/>
                <a:gd name="connsiteY7" fmla="*/ 20419 h 22747"/>
                <a:gd name="connsiteX8" fmla="*/ 1714 w 14001"/>
                <a:gd name="connsiteY8" fmla="*/ 16609 h 22747"/>
                <a:gd name="connsiteX9" fmla="*/ 1714 w 14001"/>
                <a:gd name="connsiteY9" fmla="*/ 15561 h 22747"/>
                <a:gd name="connsiteX10" fmla="*/ 1810 w 14001"/>
                <a:gd name="connsiteY10" fmla="*/ 13371 h 22747"/>
                <a:gd name="connsiteX11" fmla="*/ 1905 w 14001"/>
                <a:gd name="connsiteY11" fmla="*/ 5751 h 22747"/>
                <a:gd name="connsiteX12" fmla="*/ 2000 w 14001"/>
                <a:gd name="connsiteY12" fmla="*/ 4893 h 22747"/>
                <a:gd name="connsiteX13" fmla="*/ 2572 w 14001"/>
                <a:gd name="connsiteY13" fmla="*/ 3274 h 22747"/>
                <a:gd name="connsiteX14" fmla="*/ 4477 w 14001"/>
                <a:gd name="connsiteY14" fmla="*/ 1560 h 22747"/>
                <a:gd name="connsiteX15" fmla="*/ 5239 w 14001"/>
                <a:gd name="connsiteY15" fmla="*/ 1369 h 22747"/>
                <a:gd name="connsiteX16" fmla="*/ 5620 w 14001"/>
                <a:gd name="connsiteY16" fmla="*/ 1274 h 22747"/>
                <a:gd name="connsiteX17" fmla="*/ 9239 w 14001"/>
                <a:gd name="connsiteY17" fmla="*/ 1274 h 22747"/>
                <a:gd name="connsiteX18" fmla="*/ 9525 w 14001"/>
                <a:gd name="connsiteY18" fmla="*/ 1274 h 22747"/>
                <a:gd name="connsiteX19" fmla="*/ 10287 w 14001"/>
                <a:gd name="connsiteY19" fmla="*/ 1464 h 22747"/>
                <a:gd name="connsiteX20" fmla="*/ 11811 w 14001"/>
                <a:gd name="connsiteY20" fmla="*/ 2417 h 22747"/>
                <a:gd name="connsiteX21" fmla="*/ 12859 w 14001"/>
                <a:gd name="connsiteY21" fmla="*/ 5846 h 22747"/>
                <a:gd name="connsiteX22" fmla="*/ 12859 w 14001"/>
                <a:gd name="connsiteY22" fmla="*/ 5846 h 22747"/>
                <a:gd name="connsiteX23" fmla="*/ 13906 w 14001"/>
                <a:gd name="connsiteY23" fmla="*/ 5846 h 22747"/>
                <a:gd name="connsiteX24" fmla="*/ 13906 w 14001"/>
                <a:gd name="connsiteY24" fmla="*/ 5465 h 22747"/>
                <a:gd name="connsiteX25" fmla="*/ 13716 w 14001"/>
                <a:gd name="connsiteY25" fmla="*/ 4322 h 22747"/>
                <a:gd name="connsiteX26" fmla="*/ 12097 w 14001"/>
                <a:gd name="connsiteY26" fmla="*/ 1464 h 22747"/>
                <a:gd name="connsiteX27" fmla="*/ 8287 w 14001"/>
                <a:gd name="connsiteY27" fmla="*/ 36 h 22747"/>
                <a:gd name="connsiteX28" fmla="*/ 2953 w 14001"/>
                <a:gd name="connsiteY28" fmla="*/ 798 h 22747"/>
                <a:gd name="connsiteX29" fmla="*/ 95 w 14001"/>
                <a:gd name="connsiteY29" fmla="*/ 9656 h 22747"/>
                <a:gd name="connsiteX30" fmla="*/ 0 w 14001"/>
                <a:gd name="connsiteY30" fmla="*/ 16800 h 22747"/>
                <a:gd name="connsiteX31" fmla="*/ 5143 w 14001"/>
                <a:gd name="connsiteY31" fmla="*/ 22705 h 22747"/>
                <a:gd name="connsiteX32" fmla="*/ 8096 w 14001"/>
                <a:gd name="connsiteY32" fmla="*/ 22705 h 22747"/>
                <a:gd name="connsiteX33" fmla="*/ 8858 w 14001"/>
                <a:gd name="connsiteY33" fmla="*/ 22705 h 22747"/>
                <a:gd name="connsiteX34" fmla="*/ 9716 w 14001"/>
                <a:gd name="connsiteY34" fmla="*/ 22610 h 22747"/>
                <a:gd name="connsiteX35" fmla="*/ 11335 w 14001"/>
                <a:gd name="connsiteY35" fmla="*/ 21848 h 22747"/>
                <a:gd name="connsiteX36" fmla="*/ 14002 w 14001"/>
                <a:gd name="connsiteY36" fmla="*/ 16228 h 22747"/>
                <a:gd name="connsiteX37" fmla="*/ 14002 w 14001"/>
                <a:gd name="connsiteY37" fmla="*/ 5846 h 22747"/>
                <a:gd name="connsiteX38" fmla="*/ 12859 w 14001"/>
                <a:gd name="connsiteY38" fmla="*/ 5846 h 22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001" h="22747">
                  <a:moveTo>
                    <a:pt x="12859" y="5846"/>
                  </a:moveTo>
                  <a:cubicBezTo>
                    <a:pt x="12763" y="9465"/>
                    <a:pt x="12668" y="13085"/>
                    <a:pt x="12573" y="16704"/>
                  </a:cubicBezTo>
                  <a:lnTo>
                    <a:pt x="12573" y="16609"/>
                  </a:lnTo>
                  <a:cubicBezTo>
                    <a:pt x="12383" y="18800"/>
                    <a:pt x="11239" y="21086"/>
                    <a:pt x="8763" y="21086"/>
                  </a:cubicBezTo>
                  <a:cubicBezTo>
                    <a:pt x="8763" y="21086"/>
                    <a:pt x="8763" y="21086"/>
                    <a:pt x="8763" y="21086"/>
                  </a:cubicBezTo>
                  <a:cubicBezTo>
                    <a:pt x="7620" y="21086"/>
                    <a:pt x="6382" y="21086"/>
                    <a:pt x="5239" y="20991"/>
                  </a:cubicBezTo>
                  <a:cubicBezTo>
                    <a:pt x="5429" y="21086"/>
                    <a:pt x="4858" y="20895"/>
                    <a:pt x="4667" y="20895"/>
                  </a:cubicBezTo>
                  <a:cubicBezTo>
                    <a:pt x="4286" y="20895"/>
                    <a:pt x="3810" y="20610"/>
                    <a:pt x="3524" y="20419"/>
                  </a:cubicBezTo>
                  <a:cubicBezTo>
                    <a:pt x="2191" y="19657"/>
                    <a:pt x="1810" y="18133"/>
                    <a:pt x="1714" y="16609"/>
                  </a:cubicBezTo>
                  <a:cubicBezTo>
                    <a:pt x="1714" y="16990"/>
                    <a:pt x="1714" y="15942"/>
                    <a:pt x="1714" y="15561"/>
                  </a:cubicBezTo>
                  <a:cubicBezTo>
                    <a:pt x="1810" y="14799"/>
                    <a:pt x="1810" y="14133"/>
                    <a:pt x="1810" y="13371"/>
                  </a:cubicBezTo>
                  <a:cubicBezTo>
                    <a:pt x="1810" y="10894"/>
                    <a:pt x="1905" y="8322"/>
                    <a:pt x="1905" y="5751"/>
                  </a:cubicBezTo>
                  <a:cubicBezTo>
                    <a:pt x="1905" y="5751"/>
                    <a:pt x="1905" y="5084"/>
                    <a:pt x="2000" y="4893"/>
                  </a:cubicBezTo>
                  <a:cubicBezTo>
                    <a:pt x="2000" y="4322"/>
                    <a:pt x="2286" y="3750"/>
                    <a:pt x="2572" y="3274"/>
                  </a:cubicBezTo>
                  <a:cubicBezTo>
                    <a:pt x="2953" y="2607"/>
                    <a:pt x="3715" y="1845"/>
                    <a:pt x="4477" y="1560"/>
                  </a:cubicBezTo>
                  <a:cubicBezTo>
                    <a:pt x="4763" y="1560"/>
                    <a:pt x="4953" y="1369"/>
                    <a:pt x="5239" y="1369"/>
                  </a:cubicBezTo>
                  <a:cubicBezTo>
                    <a:pt x="5334" y="1369"/>
                    <a:pt x="5715" y="1274"/>
                    <a:pt x="5620" y="1274"/>
                  </a:cubicBezTo>
                  <a:cubicBezTo>
                    <a:pt x="6858" y="1274"/>
                    <a:pt x="8001" y="1274"/>
                    <a:pt x="9239" y="1274"/>
                  </a:cubicBezTo>
                  <a:cubicBezTo>
                    <a:pt x="9144" y="1274"/>
                    <a:pt x="9430" y="1274"/>
                    <a:pt x="9525" y="1274"/>
                  </a:cubicBezTo>
                  <a:cubicBezTo>
                    <a:pt x="9811" y="1274"/>
                    <a:pt x="10001" y="1369"/>
                    <a:pt x="10287" y="1464"/>
                  </a:cubicBezTo>
                  <a:cubicBezTo>
                    <a:pt x="10858" y="1655"/>
                    <a:pt x="11335" y="1941"/>
                    <a:pt x="11811" y="2417"/>
                  </a:cubicBezTo>
                  <a:cubicBezTo>
                    <a:pt x="12383" y="3274"/>
                    <a:pt x="12859" y="4512"/>
                    <a:pt x="12859" y="5846"/>
                  </a:cubicBezTo>
                  <a:cubicBezTo>
                    <a:pt x="12859" y="5846"/>
                    <a:pt x="12859" y="5846"/>
                    <a:pt x="12859" y="5846"/>
                  </a:cubicBezTo>
                  <a:lnTo>
                    <a:pt x="13906" y="5846"/>
                  </a:lnTo>
                  <a:cubicBezTo>
                    <a:pt x="13906" y="5846"/>
                    <a:pt x="13906" y="5560"/>
                    <a:pt x="13906" y="5465"/>
                  </a:cubicBezTo>
                  <a:cubicBezTo>
                    <a:pt x="13906" y="5084"/>
                    <a:pt x="13906" y="4703"/>
                    <a:pt x="13716" y="4322"/>
                  </a:cubicBezTo>
                  <a:cubicBezTo>
                    <a:pt x="13430" y="3179"/>
                    <a:pt x="12954" y="2322"/>
                    <a:pt x="12097" y="1464"/>
                  </a:cubicBezTo>
                  <a:cubicBezTo>
                    <a:pt x="11049" y="417"/>
                    <a:pt x="9811" y="131"/>
                    <a:pt x="8287" y="36"/>
                  </a:cubicBezTo>
                  <a:cubicBezTo>
                    <a:pt x="6096" y="36"/>
                    <a:pt x="4477" y="-250"/>
                    <a:pt x="2953" y="798"/>
                  </a:cubicBezTo>
                  <a:cubicBezTo>
                    <a:pt x="0" y="2703"/>
                    <a:pt x="286" y="5941"/>
                    <a:pt x="95" y="9656"/>
                  </a:cubicBezTo>
                  <a:cubicBezTo>
                    <a:pt x="95" y="12037"/>
                    <a:pt x="0" y="14418"/>
                    <a:pt x="0" y="16800"/>
                  </a:cubicBezTo>
                  <a:cubicBezTo>
                    <a:pt x="0" y="19752"/>
                    <a:pt x="2096" y="22705"/>
                    <a:pt x="5143" y="22705"/>
                  </a:cubicBezTo>
                  <a:cubicBezTo>
                    <a:pt x="6096" y="22705"/>
                    <a:pt x="7049" y="22705"/>
                    <a:pt x="8096" y="22705"/>
                  </a:cubicBezTo>
                  <a:cubicBezTo>
                    <a:pt x="8287" y="22705"/>
                    <a:pt x="8572" y="22800"/>
                    <a:pt x="8858" y="22705"/>
                  </a:cubicBezTo>
                  <a:cubicBezTo>
                    <a:pt x="9144" y="22610"/>
                    <a:pt x="9430" y="22610"/>
                    <a:pt x="9716" y="22610"/>
                  </a:cubicBezTo>
                  <a:cubicBezTo>
                    <a:pt x="10287" y="22515"/>
                    <a:pt x="10858" y="22229"/>
                    <a:pt x="11335" y="21848"/>
                  </a:cubicBezTo>
                  <a:cubicBezTo>
                    <a:pt x="13240" y="20610"/>
                    <a:pt x="14002" y="18609"/>
                    <a:pt x="14002" y="16228"/>
                  </a:cubicBezTo>
                  <a:cubicBezTo>
                    <a:pt x="14002" y="12704"/>
                    <a:pt x="14002" y="9275"/>
                    <a:pt x="14002" y="5846"/>
                  </a:cubicBezTo>
                  <a:lnTo>
                    <a:pt x="12859" y="58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12B771FC-5988-14DE-EB3B-7661E1A1EAFE}"/>
                </a:ext>
              </a:extLst>
            </p:cNvPr>
            <p:cNvSpPr/>
            <p:nvPr/>
          </p:nvSpPr>
          <p:spPr>
            <a:xfrm>
              <a:off x="2394584" y="426434"/>
              <a:ext cx="12573" cy="21145"/>
            </a:xfrm>
            <a:custGeom>
              <a:avLst/>
              <a:gdLst>
                <a:gd name="connsiteX0" fmla="*/ 12573 w 12573"/>
                <a:gd name="connsiteY0" fmla="*/ 5144 h 21145"/>
                <a:gd name="connsiteX1" fmla="*/ 12478 w 12573"/>
                <a:gd name="connsiteY1" fmla="*/ 16002 h 21145"/>
                <a:gd name="connsiteX2" fmla="*/ 8001 w 12573"/>
                <a:gd name="connsiteY2" fmla="*/ 21146 h 21145"/>
                <a:gd name="connsiteX3" fmla="*/ 4382 w 12573"/>
                <a:gd name="connsiteY3" fmla="*/ 21146 h 21145"/>
                <a:gd name="connsiteX4" fmla="*/ 0 w 12573"/>
                <a:gd name="connsiteY4" fmla="*/ 16002 h 21145"/>
                <a:gd name="connsiteX5" fmla="*/ 191 w 12573"/>
                <a:gd name="connsiteY5" fmla="*/ 5144 h 21145"/>
                <a:gd name="connsiteX6" fmla="*/ 4667 w 12573"/>
                <a:gd name="connsiteY6" fmla="*/ 0 h 21145"/>
                <a:gd name="connsiteX7" fmla="*/ 8192 w 12573"/>
                <a:gd name="connsiteY7" fmla="*/ 0 h 21145"/>
                <a:gd name="connsiteX8" fmla="*/ 12573 w 12573"/>
                <a:gd name="connsiteY8" fmla="*/ 5144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73" h="21145">
                  <a:moveTo>
                    <a:pt x="12573" y="5144"/>
                  </a:moveTo>
                  <a:lnTo>
                    <a:pt x="12478" y="16002"/>
                  </a:lnTo>
                  <a:cubicBezTo>
                    <a:pt x="12383" y="18859"/>
                    <a:pt x="10382" y="21146"/>
                    <a:pt x="8001" y="21146"/>
                  </a:cubicBezTo>
                  <a:lnTo>
                    <a:pt x="4382" y="21146"/>
                  </a:lnTo>
                  <a:cubicBezTo>
                    <a:pt x="2000" y="21146"/>
                    <a:pt x="0" y="18764"/>
                    <a:pt x="0" y="16002"/>
                  </a:cubicBezTo>
                  <a:lnTo>
                    <a:pt x="191" y="5144"/>
                  </a:lnTo>
                  <a:cubicBezTo>
                    <a:pt x="191" y="2381"/>
                    <a:pt x="2191" y="0"/>
                    <a:pt x="4667" y="0"/>
                  </a:cubicBezTo>
                  <a:lnTo>
                    <a:pt x="8192" y="0"/>
                  </a:lnTo>
                  <a:cubicBezTo>
                    <a:pt x="10668" y="95"/>
                    <a:pt x="12573" y="2381"/>
                    <a:pt x="12573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99D488F9-11AA-B7DC-E281-DA37F7989E6B}"/>
                </a:ext>
              </a:extLst>
            </p:cNvPr>
            <p:cNvSpPr/>
            <p:nvPr/>
          </p:nvSpPr>
          <p:spPr>
            <a:xfrm>
              <a:off x="2393823" y="425731"/>
              <a:ext cx="13906" cy="22705"/>
            </a:xfrm>
            <a:custGeom>
              <a:avLst/>
              <a:gdLst>
                <a:gd name="connsiteX0" fmla="*/ 12859 w 13906"/>
                <a:gd name="connsiteY0" fmla="*/ 5846 h 22705"/>
                <a:gd name="connsiteX1" fmla="*/ 12573 w 13906"/>
                <a:gd name="connsiteY1" fmla="*/ 16704 h 22705"/>
                <a:gd name="connsiteX2" fmla="*/ 12573 w 13906"/>
                <a:gd name="connsiteY2" fmla="*/ 16704 h 22705"/>
                <a:gd name="connsiteX3" fmla="*/ 8763 w 13906"/>
                <a:gd name="connsiteY3" fmla="*/ 21181 h 22705"/>
                <a:gd name="connsiteX4" fmla="*/ 8858 w 13906"/>
                <a:gd name="connsiteY4" fmla="*/ 21181 h 22705"/>
                <a:gd name="connsiteX5" fmla="*/ 5239 w 13906"/>
                <a:gd name="connsiteY5" fmla="*/ 21181 h 22705"/>
                <a:gd name="connsiteX6" fmla="*/ 4763 w 13906"/>
                <a:gd name="connsiteY6" fmla="*/ 21181 h 22705"/>
                <a:gd name="connsiteX7" fmla="*/ 3619 w 13906"/>
                <a:gd name="connsiteY7" fmla="*/ 20705 h 22705"/>
                <a:gd name="connsiteX8" fmla="*/ 1810 w 13906"/>
                <a:gd name="connsiteY8" fmla="*/ 16895 h 22705"/>
                <a:gd name="connsiteX9" fmla="*/ 1810 w 13906"/>
                <a:gd name="connsiteY9" fmla="*/ 15847 h 22705"/>
                <a:gd name="connsiteX10" fmla="*/ 1810 w 13906"/>
                <a:gd name="connsiteY10" fmla="*/ 13656 h 22705"/>
                <a:gd name="connsiteX11" fmla="*/ 1810 w 13906"/>
                <a:gd name="connsiteY11" fmla="*/ 6036 h 22705"/>
                <a:gd name="connsiteX12" fmla="*/ 1905 w 13906"/>
                <a:gd name="connsiteY12" fmla="*/ 5179 h 22705"/>
                <a:gd name="connsiteX13" fmla="*/ 2476 w 13906"/>
                <a:gd name="connsiteY13" fmla="*/ 3560 h 22705"/>
                <a:gd name="connsiteX14" fmla="*/ 4381 w 13906"/>
                <a:gd name="connsiteY14" fmla="*/ 1845 h 22705"/>
                <a:gd name="connsiteX15" fmla="*/ 5143 w 13906"/>
                <a:gd name="connsiteY15" fmla="*/ 1655 h 22705"/>
                <a:gd name="connsiteX16" fmla="*/ 5524 w 13906"/>
                <a:gd name="connsiteY16" fmla="*/ 1655 h 22705"/>
                <a:gd name="connsiteX17" fmla="*/ 9049 w 13906"/>
                <a:gd name="connsiteY17" fmla="*/ 1560 h 22705"/>
                <a:gd name="connsiteX18" fmla="*/ 9334 w 13906"/>
                <a:gd name="connsiteY18" fmla="*/ 1560 h 22705"/>
                <a:gd name="connsiteX19" fmla="*/ 10096 w 13906"/>
                <a:gd name="connsiteY19" fmla="*/ 1750 h 22705"/>
                <a:gd name="connsiteX20" fmla="*/ 11525 w 13906"/>
                <a:gd name="connsiteY20" fmla="*/ 2703 h 22705"/>
                <a:gd name="connsiteX21" fmla="*/ 12859 w 13906"/>
                <a:gd name="connsiteY21" fmla="*/ 5846 h 22705"/>
                <a:gd name="connsiteX22" fmla="*/ 12859 w 13906"/>
                <a:gd name="connsiteY22" fmla="*/ 5846 h 22705"/>
                <a:gd name="connsiteX23" fmla="*/ 13811 w 13906"/>
                <a:gd name="connsiteY23" fmla="*/ 5846 h 22705"/>
                <a:gd name="connsiteX24" fmla="*/ 13811 w 13906"/>
                <a:gd name="connsiteY24" fmla="*/ 5465 h 22705"/>
                <a:gd name="connsiteX25" fmla="*/ 13621 w 13906"/>
                <a:gd name="connsiteY25" fmla="*/ 4322 h 22705"/>
                <a:gd name="connsiteX26" fmla="*/ 12001 w 13906"/>
                <a:gd name="connsiteY26" fmla="*/ 1464 h 22705"/>
                <a:gd name="connsiteX27" fmla="*/ 8191 w 13906"/>
                <a:gd name="connsiteY27" fmla="*/ 36 h 22705"/>
                <a:gd name="connsiteX28" fmla="*/ 2857 w 13906"/>
                <a:gd name="connsiteY28" fmla="*/ 798 h 22705"/>
                <a:gd name="connsiteX29" fmla="*/ 95 w 13906"/>
                <a:gd name="connsiteY29" fmla="*/ 9656 h 22705"/>
                <a:gd name="connsiteX30" fmla="*/ 0 w 13906"/>
                <a:gd name="connsiteY30" fmla="*/ 16800 h 22705"/>
                <a:gd name="connsiteX31" fmla="*/ 5143 w 13906"/>
                <a:gd name="connsiteY31" fmla="*/ 22705 h 22705"/>
                <a:gd name="connsiteX32" fmla="*/ 8001 w 13906"/>
                <a:gd name="connsiteY32" fmla="*/ 22610 h 22705"/>
                <a:gd name="connsiteX33" fmla="*/ 8763 w 13906"/>
                <a:gd name="connsiteY33" fmla="*/ 22610 h 22705"/>
                <a:gd name="connsiteX34" fmla="*/ 9620 w 13906"/>
                <a:gd name="connsiteY34" fmla="*/ 22610 h 22705"/>
                <a:gd name="connsiteX35" fmla="*/ 11335 w 13906"/>
                <a:gd name="connsiteY35" fmla="*/ 21848 h 22705"/>
                <a:gd name="connsiteX36" fmla="*/ 13906 w 13906"/>
                <a:gd name="connsiteY36" fmla="*/ 16228 h 22705"/>
                <a:gd name="connsiteX37" fmla="*/ 13906 w 13906"/>
                <a:gd name="connsiteY37" fmla="*/ 5846 h 22705"/>
                <a:gd name="connsiteX38" fmla="*/ 12859 w 13906"/>
                <a:gd name="connsiteY38" fmla="*/ 5846 h 22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906" h="22705">
                  <a:moveTo>
                    <a:pt x="12859" y="5846"/>
                  </a:moveTo>
                  <a:cubicBezTo>
                    <a:pt x="12763" y="9465"/>
                    <a:pt x="12668" y="13085"/>
                    <a:pt x="12573" y="16704"/>
                  </a:cubicBezTo>
                  <a:lnTo>
                    <a:pt x="12573" y="16704"/>
                  </a:lnTo>
                  <a:cubicBezTo>
                    <a:pt x="12382" y="18895"/>
                    <a:pt x="11144" y="21181"/>
                    <a:pt x="8763" y="21181"/>
                  </a:cubicBezTo>
                  <a:lnTo>
                    <a:pt x="8858" y="21181"/>
                  </a:lnTo>
                  <a:cubicBezTo>
                    <a:pt x="7620" y="21181"/>
                    <a:pt x="6477" y="21181"/>
                    <a:pt x="5239" y="21181"/>
                  </a:cubicBezTo>
                  <a:cubicBezTo>
                    <a:pt x="5429" y="21181"/>
                    <a:pt x="4858" y="21181"/>
                    <a:pt x="4763" y="21181"/>
                  </a:cubicBezTo>
                  <a:cubicBezTo>
                    <a:pt x="4286" y="21086"/>
                    <a:pt x="3905" y="20895"/>
                    <a:pt x="3619" y="20705"/>
                  </a:cubicBezTo>
                  <a:cubicBezTo>
                    <a:pt x="2286" y="19943"/>
                    <a:pt x="1905" y="18419"/>
                    <a:pt x="1810" y="16895"/>
                  </a:cubicBezTo>
                  <a:cubicBezTo>
                    <a:pt x="1810" y="17276"/>
                    <a:pt x="1810" y="16228"/>
                    <a:pt x="1810" y="15847"/>
                  </a:cubicBezTo>
                  <a:cubicBezTo>
                    <a:pt x="1810" y="15085"/>
                    <a:pt x="1810" y="14418"/>
                    <a:pt x="1810" y="13656"/>
                  </a:cubicBezTo>
                  <a:cubicBezTo>
                    <a:pt x="1810" y="11180"/>
                    <a:pt x="1810" y="8608"/>
                    <a:pt x="1810" y="6036"/>
                  </a:cubicBezTo>
                  <a:cubicBezTo>
                    <a:pt x="1810" y="6132"/>
                    <a:pt x="1905" y="5370"/>
                    <a:pt x="1905" y="5179"/>
                  </a:cubicBezTo>
                  <a:cubicBezTo>
                    <a:pt x="2000" y="4608"/>
                    <a:pt x="2191" y="4036"/>
                    <a:pt x="2476" y="3560"/>
                  </a:cubicBezTo>
                  <a:cubicBezTo>
                    <a:pt x="2857" y="2893"/>
                    <a:pt x="3619" y="2131"/>
                    <a:pt x="4381" y="1845"/>
                  </a:cubicBezTo>
                  <a:cubicBezTo>
                    <a:pt x="4667" y="1750"/>
                    <a:pt x="4858" y="1655"/>
                    <a:pt x="5143" y="1655"/>
                  </a:cubicBezTo>
                  <a:cubicBezTo>
                    <a:pt x="5239" y="1655"/>
                    <a:pt x="5620" y="1655"/>
                    <a:pt x="5524" y="1655"/>
                  </a:cubicBezTo>
                  <a:cubicBezTo>
                    <a:pt x="6667" y="1655"/>
                    <a:pt x="7906" y="1655"/>
                    <a:pt x="9049" y="1560"/>
                  </a:cubicBezTo>
                  <a:cubicBezTo>
                    <a:pt x="9049" y="1560"/>
                    <a:pt x="9239" y="1560"/>
                    <a:pt x="9334" y="1560"/>
                  </a:cubicBezTo>
                  <a:cubicBezTo>
                    <a:pt x="9620" y="1655"/>
                    <a:pt x="9811" y="1655"/>
                    <a:pt x="10096" y="1750"/>
                  </a:cubicBezTo>
                  <a:cubicBezTo>
                    <a:pt x="10668" y="2036"/>
                    <a:pt x="11049" y="2226"/>
                    <a:pt x="11525" y="2703"/>
                  </a:cubicBezTo>
                  <a:cubicBezTo>
                    <a:pt x="12382" y="3274"/>
                    <a:pt x="12763" y="4608"/>
                    <a:pt x="12859" y="5846"/>
                  </a:cubicBezTo>
                  <a:cubicBezTo>
                    <a:pt x="12859" y="5941"/>
                    <a:pt x="12859" y="5941"/>
                    <a:pt x="12859" y="5846"/>
                  </a:cubicBezTo>
                  <a:lnTo>
                    <a:pt x="13811" y="5846"/>
                  </a:lnTo>
                  <a:cubicBezTo>
                    <a:pt x="13811" y="5846"/>
                    <a:pt x="13811" y="5560"/>
                    <a:pt x="13811" y="5465"/>
                  </a:cubicBezTo>
                  <a:cubicBezTo>
                    <a:pt x="13811" y="5084"/>
                    <a:pt x="13716" y="4703"/>
                    <a:pt x="13621" y="4322"/>
                  </a:cubicBezTo>
                  <a:cubicBezTo>
                    <a:pt x="13335" y="3179"/>
                    <a:pt x="12859" y="2322"/>
                    <a:pt x="12001" y="1464"/>
                  </a:cubicBezTo>
                  <a:cubicBezTo>
                    <a:pt x="10954" y="417"/>
                    <a:pt x="9715" y="131"/>
                    <a:pt x="8191" y="36"/>
                  </a:cubicBezTo>
                  <a:cubicBezTo>
                    <a:pt x="6001" y="36"/>
                    <a:pt x="4381" y="-250"/>
                    <a:pt x="2857" y="798"/>
                  </a:cubicBezTo>
                  <a:cubicBezTo>
                    <a:pt x="-95" y="2703"/>
                    <a:pt x="95" y="5941"/>
                    <a:pt x="95" y="9656"/>
                  </a:cubicBezTo>
                  <a:cubicBezTo>
                    <a:pt x="0" y="12037"/>
                    <a:pt x="0" y="14418"/>
                    <a:pt x="0" y="16800"/>
                  </a:cubicBezTo>
                  <a:cubicBezTo>
                    <a:pt x="0" y="19657"/>
                    <a:pt x="2000" y="22705"/>
                    <a:pt x="5143" y="22705"/>
                  </a:cubicBezTo>
                  <a:cubicBezTo>
                    <a:pt x="6096" y="22705"/>
                    <a:pt x="7048" y="22705"/>
                    <a:pt x="8001" y="22610"/>
                  </a:cubicBezTo>
                  <a:cubicBezTo>
                    <a:pt x="8287" y="22610"/>
                    <a:pt x="8477" y="22705"/>
                    <a:pt x="8763" y="22610"/>
                  </a:cubicBezTo>
                  <a:cubicBezTo>
                    <a:pt x="9049" y="22610"/>
                    <a:pt x="9334" y="22610"/>
                    <a:pt x="9620" y="22610"/>
                  </a:cubicBezTo>
                  <a:cubicBezTo>
                    <a:pt x="10192" y="22515"/>
                    <a:pt x="10763" y="22229"/>
                    <a:pt x="11335" y="21848"/>
                  </a:cubicBezTo>
                  <a:cubicBezTo>
                    <a:pt x="13240" y="20610"/>
                    <a:pt x="13906" y="18609"/>
                    <a:pt x="13906" y="16228"/>
                  </a:cubicBezTo>
                  <a:cubicBezTo>
                    <a:pt x="13906" y="12704"/>
                    <a:pt x="13906" y="9275"/>
                    <a:pt x="13906" y="5846"/>
                  </a:cubicBezTo>
                  <a:lnTo>
                    <a:pt x="12859" y="58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7210305-8988-8D99-2D84-7F27CE9C3F2E}"/>
                </a:ext>
              </a:extLst>
            </p:cNvPr>
            <p:cNvSpPr/>
            <p:nvPr/>
          </p:nvSpPr>
          <p:spPr>
            <a:xfrm>
              <a:off x="2373439" y="429482"/>
              <a:ext cx="12573" cy="21145"/>
            </a:xfrm>
            <a:custGeom>
              <a:avLst/>
              <a:gdLst>
                <a:gd name="connsiteX0" fmla="*/ 12573 w 12573"/>
                <a:gd name="connsiteY0" fmla="*/ 5144 h 21145"/>
                <a:gd name="connsiteX1" fmla="*/ 12478 w 12573"/>
                <a:gd name="connsiteY1" fmla="*/ 16002 h 21145"/>
                <a:gd name="connsiteX2" fmla="*/ 8001 w 12573"/>
                <a:gd name="connsiteY2" fmla="*/ 21146 h 21145"/>
                <a:gd name="connsiteX3" fmla="*/ 4382 w 12573"/>
                <a:gd name="connsiteY3" fmla="*/ 21146 h 21145"/>
                <a:gd name="connsiteX4" fmla="*/ 0 w 12573"/>
                <a:gd name="connsiteY4" fmla="*/ 16002 h 21145"/>
                <a:gd name="connsiteX5" fmla="*/ 191 w 12573"/>
                <a:gd name="connsiteY5" fmla="*/ 5144 h 21145"/>
                <a:gd name="connsiteX6" fmla="*/ 4667 w 12573"/>
                <a:gd name="connsiteY6" fmla="*/ 0 h 21145"/>
                <a:gd name="connsiteX7" fmla="*/ 8192 w 12573"/>
                <a:gd name="connsiteY7" fmla="*/ 0 h 21145"/>
                <a:gd name="connsiteX8" fmla="*/ 12573 w 12573"/>
                <a:gd name="connsiteY8" fmla="*/ 5144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73" h="21145">
                  <a:moveTo>
                    <a:pt x="12573" y="5144"/>
                  </a:moveTo>
                  <a:lnTo>
                    <a:pt x="12478" y="16002"/>
                  </a:lnTo>
                  <a:cubicBezTo>
                    <a:pt x="12383" y="18859"/>
                    <a:pt x="10382" y="21146"/>
                    <a:pt x="8001" y="21146"/>
                  </a:cubicBezTo>
                  <a:lnTo>
                    <a:pt x="4382" y="21146"/>
                  </a:lnTo>
                  <a:cubicBezTo>
                    <a:pt x="2000" y="21146"/>
                    <a:pt x="0" y="18764"/>
                    <a:pt x="0" y="16002"/>
                  </a:cubicBezTo>
                  <a:lnTo>
                    <a:pt x="191" y="5144"/>
                  </a:lnTo>
                  <a:cubicBezTo>
                    <a:pt x="191" y="2286"/>
                    <a:pt x="2191" y="0"/>
                    <a:pt x="4667" y="0"/>
                  </a:cubicBezTo>
                  <a:lnTo>
                    <a:pt x="8192" y="0"/>
                  </a:lnTo>
                  <a:cubicBezTo>
                    <a:pt x="10668" y="0"/>
                    <a:pt x="12573" y="2286"/>
                    <a:pt x="12573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2F28E66C-321B-210F-558E-84D3CFBFC646}"/>
                </a:ext>
              </a:extLst>
            </p:cNvPr>
            <p:cNvSpPr/>
            <p:nvPr/>
          </p:nvSpPr>
          <p:spPr>
            <a:xfrm>
              <a:off x="2372677" y="428779"/>
              <a:ext cx="13906" cy="22747"/>
            </a:xfrm>
            <a:custGeom>
              <a:avLst/>
              <a:gdLst>
                <a:gd name="connsiteX0" fmla="*/ 12859 w 13906"/>
                <a:gd name="connsiteY0" fmla="*/ 5846 h 22747"/>
                <a:gd name="connsiteX1" fmla="*/ 12573 w 13906"/>
                <a:gd name="connsiteY1" fmla="*/ 16704 h 22747"/>
                <a:gd name="connsiteX2" fmla="*/ 12573 w 13906"/>
                <a:gd name="connsiteY2" fmla="*/ 16704 h 22747"/>
                <a:gd name="connsiteX3" fmla="*/ 8763 w 13906"/>
                <a:gd name="connsiteY3" fmla="*/ 21181 h 22747"/>
                <a:gd name="connsiteX4" fmla="*/ 8858 w 13906"/>
                <a:gd name="connsiteY4" fmla="*/ 21181 h 22747"/>
                <a:gd name="connsiteX5" fmla="*/ 5239 w 13906"/>
                <a:gd name="connsiteY5" fmla="*/ 21086 h 22747"/>
                <a:gd name="connsiteX6" fmla="*/ 4763 w 13906"/>
                <a:gd name="connsiteY6" fmla="*/ 21086 h 22747"/>
                <a:gd name="connsiteX7" fmla="*/ 3619 w 13906"/>
                <a:gd name="connsiteY7" fmla="*/ 20610 h 22747"/>
                <a:gd name="connsiteX8" fmla="*/ 1810 w 13906"/>
                <a:gd name="connsiteY8" fmla="*/ 16800 h 22747"/>
                <a:gd name="connsiteX9" fmla="*/ 1810 w 13906"/>
                <a:gd name="connsiteY9" fmla="*/ 15752 h 22747"/>
                <a:gd name="connsiteX10" fmla="*/ 1810 w 13906"/>
                <a:gd name="connsiteY10" fmla="*/ 13561 h 22747"/>
                <a:gd name="connsiteX11" fmla="*/ 1905 w 13906"/>
                <a:gd name="connsiteY11" fmla="*/ 5941 h 22747"/>
                <a:gd name="connsiteX12" fmla="*/ 2000 w 13906"/>
                <a:gd name="connsiteY12" fmla="*/ 5084 h 22747"/>
                <a:gd name="connsiteX13" fmla="*/ 2572 w 13906"/>
                <a:gd name="connsiteY13" fmla="*/ 3465 h 22747"/>
                <a:gd name="connsiteX14" fmla="*/ 4477 w 13906"/>
                <a:gd name="connsiteY14" fmla="*/ 1750 h 22747"/>
                <a:gd name="connsiteX15" fmla="*/ 5239 w 13906"/>
                <a:gd name="connsiteY15" fmla="*/ 1560 h 22747"/>
                <a:gd name="connsiteX16" fmla="*/ 5620 w 13906"/>
                <a:gd name="connsiteY16" fmla="*/ 1464 h 22747"/>
                <a:gd name="connsiteX17" fmla="*/ 9144 w 13906"/>
                <a:gd name="connsiteY17" fmla="*/ 1369 h 22747"/>
                <a:gd name="connsiteX18" fmla="*/ 9430 w 13906"/>
                <a:gd name="connsiteY18" fmla="*/ 1369 h 22747"/>
                <a:gd name="connsiteX19" fmla="*/ 10192 w 13906"/>
                <a:gd name="connsiteY19" fmla="*/ 1560 h 22747"/>
                <a:gd name="connsiteX20" fmla="*/ 11621 w 13906"/>
                <a:gd name="connsiteY20" fmla="*/ 2512 h 22747"/>
                <a:gd name="connsiteX21" fmla="*/ 12859 w 13906"/>
                <a:gd name="connsiteY21" fmla="*/ 5846 h 22747"/>
                <a:gd name="connsiteX22" fmla="*/ 12859 w 13906"/>
                <a:gd name="connsiteY22" fmla="*/ 5846 h 22747"/>
                <a:gd name="connsiteX23" fmla="*/ 13811 w 13906"/>
                <a:gd name="connsiteY23" fmla="*/ 5846 h 22747"/>
                <a:gd name="connsiteX24" fmla="*/ 13811 w 13906"/>
                <a:gd name="connsiteY24" fmla="*/ 5465 h 22747"/>
                <a:gd name="connsiteX25" fmla="*/ 13621 w 13906"/>
                <a:gd name="connsiteY25" fmla="*/ 4322 h 22747"/>
                <a:gd name="connsiteX26" fmla="*/ 12001 w 13906"/>
                <a:gd name="connsiteY26" fmla="*/ 1464 h 22747"/>
                <a:gd name="connsiteX27" fmla="*/ 8192 w 13906"/>
                <a:gd name="connsiteY27" fmla="*/ 36 h 22747"/>
                <a:gd name="connsiteX28" fmla="*/ 2857 w 13906"/>
                <a:gd name="connsiteY28" fmla="*/ 798 h 22747"/>
                <a:gd name="connsiteX29" fmla="*/ 95 w 13906"/>
                <a:gd name="connsiteY29" fmla="*/ 9656 h 22747"/>
                <a:gd name="connsiteX30" fmla="*/ 0 w 13906"/>
                <a:gd name="connsiteY30" fmla="*/ 16800 h 22747"/>
                <a:gd name="connsiteX31" fmla="*/ 5143 w 13906"/>
                <a:gd name="connsiteY31" fmla="*/ 22705 h 22747"/>
                <a:gd name="connsiteX32" fmla="*/ 8001 w 13906"/>
                <a:gd name="connsiteY32" fmla="*/ 22705 h 22747"/>
                <a:gd name="connsiteX33" fmla="*/ 8763 w 13906"/>
                <a:gd name="connsiteY33" fmla="*/ 22705 h 22747"/>
                <a:gd name="connsiteX34" fmla="*/ 9620 w 13906"/>
                <a:gd name="connsiteY34" fmla="*/ 22610 h 22747"/>
                <a:gd name="connsiteX35" fmla="*/ 11335 w 13906"/>
                <a:gd name="connsiteY35" fmla="*/ 21848 h 22747"/>
                <a:gd name="connsiteX36" fmla="*/ 13906 w 13906"/>
                <a:gd name="connsiteY36" fmla="*/ 16228 h 22747"/>
                <a:gd name="connsiteX37" fmla="*/ 13906 w 13906"/>
                <a:gd name="connsiteY37" fmla="*/ 5846 h 22747"/>
                <a:gd name="connsiteX38" fmla="*/ 12859 w 13906"/>
                <a:gd name="connsiteY38" fmla="*/ 5846 h 22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906" h="22747">
                  <a:moveTo>
                    <a:pt x="12859" y="5846"/>
                  </a:moveTo>
                  <a:cubicBezTo>
                    <a:pt x="12763" y="9465"/>
                    <a:pt x="12668" y="13085"/>
                    <a:pt x="12573" y="16704"/>
                  </a:cubicBezTo>
                  <a:lnTo>
                    <a:pt x="12573" y="16704"/>
                  </a:lnTo>
                  <a:cubicBezTo>
                    <a:pt x="12382" y="18895"/>
                    <a:pt x="11144" y="21181"/>
                    <a:pt x="8763" y="21181"/>
                  </a:cubicBezTo>
                  <a:lnTo>
                    <a:pt x="8858" y="21181"/>
                  </a:lnTo>
                  <a:cubicBezTo>
                    <a:pt x="7620" y="21181"/>
                    <a:pt x="6477" y="21181"/>
                    <a:pt x="5239" y="21086"/>
                  </a:cubicBezTo>
                  <a:cubicBezTo>
                    <a:pt x="5429" y="21181"/>
                    <a:pt x="4858" y="21086"/>
                    <a:pt x="4763" y="21086"/>
                  </a:cubicBezTo>
                  <a:cubicBezTo>
                    <a:pt x="4286" y="21086"/>
                    <a:pt x="3905" y="20800"/>
                    <a:pt x="3619" y="20610"/>
                  </a:cubicBezTo>
                  <a:cubicBezTo>
                    <a:pt x="2286" y="19848"/>
                    <a:pt x="1905" y="18324"/>
                    <a:pt x="1810" y="16800"/>
                  </a:cubicBezTo>
                  <a:cubicBezTo>
                    <a:pt x="1810" y="17181"/>
                    <a:pt x="1810" y="16133"/>
                    <a:pt x="1810" y="15752"/>
                  </a:cubicBezTo>
                  <a:cubicBezTo>
                    <a:pt x="1810" y="15085"/>
                    <a:pt x="1810" y="14323"/>
                    <a:pt x="1810" y="13561"/>
                  </a:cubicBezTo>
                  <a:cubicBezTo>
                    <a:pt x="1905" y="11085"/>
                    <a:pt x="1905" y="8513"/>
                    <a:pt x="1905" y="5941"/>
                  </a:cubicBezTo>
                  <a:cubicBezTo>
                    <a:pt x="1905" y="5941"/>
                    <a:pt x="1905" y="5274"/>
                    <a:pt x="2000" y="5084"/>
                  </a:cubicBezTo>
                  <a:cubicBezTo>
                    <a:pt x="2096" y="4512"/>
                    <a:pt x="2286" y="3941"/>
                    <a:pt x="2572" y="3465"/>
                  </a:cubicBezTo>
                  <a:cubicBezTo>
                    <a:pt x="2953" y="2798"/>
                    <a:pt x="3715" y="2036"/>
                    <a:pt x="4477" y="1750"/>
                  </a:cubicBezTo>
                  <a:cubicBezTo>
                    <a:pt x="4763" y="1655"/>
                    <a:pt x="4953" y="1560"/>
                    <a:pt x="5239" y="1560"/>
                  </a:cubicBezTo>
                  <a:cubicBezTo>
                    <a:pt x="5334" y="1560"/>
                    <a:pt x="5715" y="1464"/>
                    <a:pt x="5620" y="1464"/>
                  </a:cubicBezTo>
                  <a:cubicBezTo>
                    <a:pt x="6763" y="1464"/>
                    <a:pt x="8001" y="1464"/>
                    <a:pt x="9144" y="1369"/>
                  </a:cubicBezTo>
                  <a:cubicBezTo>
                    <a:pt x="9049" y="1369"/>
                    <a:pt x="9334" y="1369"/>
                    <a:pt x="9430" y="1369"/>
                  </a:cubicBezTo>
                  <a:cubicBezTo>
                    <a:pt x="9715" y="1464"/>
                    <a:pt x="9906" y="1464"/>
                    <a:pt x="10192" y="1560"/>
                  </a:cubicBezTo>
                  <a:cubicBezTo>
                    <a:pt x="10763" y="1845"/>
                    <a:pt x="11144" y="2036"/>
                    <a:pt x="11621" y="2512"/>
                  </a:cubicBezTo>
                  <a:cubicBezTo>
                    <a:pt x="12382" y="3274"/>
                    <a:pt x="12763" y="4512"/>
                    <a:pt x="12859" y="5846"/>
                  </a:cubicBezTo>
                  <a:cubicBezTo>
                    <a:pt x="12859" y="5846"/>
                    <a:pt x="12859" y="5846"/>
                    <a:pt x="12859" y="5846"/>
                  </a:cubicBezTo>
                  <a:lnTo>
                    <a:pt x="13811" y="5846"/>
                  </a:lnTo>
                  <a:cubicBezTo>
                    <a:pt x="13811" y="5846"/>
                    <a:pt x="13811" y="5560"/>
                    <a:pt x="13811" y="5465"/>
                  </a:cubicBezTo>
                  <a:cubicBezTo>
                    <a:pt x="13811" y="5084"/>
                    <a:pt x="13716" y="4703"/>
                    <a:pt x="13621" y="4322"/>
                  </a:cubicBezTo>
                  <a:cubicBezTo>
                    <a:pt x="13335" y="3179"/>
                    <a:pt x="12859" y="2322"/>
                    <a:pt x="12001" y="1464"/>
                  </a:cubicBezTo>
                  <a:cubicBezTo>
                    <a:pt x="10954" y="417"/>
                    <a:pt x="9715" y="131"/>
                    <a:pt x="8192" y="36"/>
                  </a:cubicBezTo>
                  <a:cubicBezTo>
                    <a:pt x="6001" y="36"/>
                    <a:pt x="4381" y="-250"/>
                    <a:pt x="2857" y="798"/>
                  </a:cubicBezTo>
                  <a:cubicBezTo>
                    <a:pt x="-95" y="2703"/>
                    <a:pt x="190" y="5941"/>
                    <a:pt x="95" y="9656"/>
                  </a:cubicBezTo>
                  <a:cubicBezTo>
                    <a:pt x="95" y="12037"/>
                    <a:pt x="0" y="14418"/>
                    <a:pt x="0" y="16800"/>
                  </a:cubicBezTo>
                  <a:cubicBezTo>
                    <a:pt x="0" y="19657"/>
                    <a:pt x="2000" y="22705"/>
                    <a:pt x="5143" y="22705"/>
                  </a:cubicBezTo>
                  <a:cubicBezTo>
                    <a:pt x="6096" y="22705"/>
                    <a:pt x="7048" y="22705"/>
                    <a:pt x="8001" y="22705"/>
                  </a:cubicBezTo>
                  <a:cubicBezTo>
                    <a:pt x="8287" y="22705"/>
                    <a:pt x="8477" y="22800"/>
                    <a:pt x="8763" y="22705"/>
                  </a:cubicBezTo>
                  <a:cubicBezTo>
                    <a:pt x="9049" y="22610"/>
                    <a:pt x="9334" y="22610"/>
                    <a:pt x="9620" y="22610"/>
                  </a:cubicBezTo>
                  <a:cubicBezTo>
                    <a:pt x="10192" y="22515"/>
                    <a:pt x="10763" y="22229"/>
                    <a:pt x="11335" y="21848"/>
                  </a:cubicBezTo>
                  <a:cubicBezTo>
                    <a:pt x="13240" y="20610"/>
                    <a:pt x="13906" y="18609"/>
                    <a:pt x="13906" y="16228"/>
                  </a:cubicBezTo>
                  <a:cubicBezTo>
                    <a:pt x="13906" y="12704"/>
                    <a:pt x="13906" y="9275"/>
                    <a:pt x="13906" y="5846"/>
                  </a:cubicBezTo>
                  <a:lnTo>
                    <a:pt x="12859" y="58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408C0702-AC55-D1E5-698D-386B81DE99DA}"/>
                </a:ext>
              </a:extLst>
            </p:cNvPr>
            <p:cNvSpPr/>
            <p:nvPr/>
          </p:nvSpPr>
          <p:spPr>
            <a:xfrm>
              <a:off x="2352198" y="432530"/>
              <a:ext cx="12668" cy="21145"/>
            </a:xfrm>
            <a:custGeom>
              <a:avLst/>
              <a:gdLst>
                <a:gd name="connsiteX0" fmla="*/ 12668 w 12668"/>
                <a:gd name="connsiteY0" fmla="*/ 5144 h 21145"/>
                <a:gd name="connsiteX1" fmla="*/ 12478 w 12668"/>
                <a:gd name="connsiteY1" fmla="*/ 16002 h 21145"/>
                <a:gd name="connsiteX2" fmla="*/ 8001 w 12668"/>
                <a:gd name="connsiteY2" fmla="*/ 21146 h 21145"/>
                <a:gd name="connsiteX3" fmla="*/ 4382 w 12668"/>
                <a:gd name="connsiteY3" fmla="*/ 21146 h 21145"/>
                <a:gd name="connsiteX4" fmla="*/ 0 w 12668"/>
                <a:gd name="connsiteY4" fmla="*/ 16002 h 21145"/>
                <a:gd name="connsiteX5" fmla="*/ 191 w 12668"/>
                <a:gd name="connsiteY5" fmla="*/ 5144 h 21145"/>
                <a:gd name="connsiteX6" fmla="*/ 4667 w 12668"/>
                <a:gd name="connsiteY6" fmla="*/ 0 h 21145"/>
                <a:gd name="connsiteX7" fmla="*/ 8192 w 12668"/>
                <a:gd name="connsiteY7" fmla="*/ 0 h 21145"/>
                <a:gd name="connsiteX8" fmla="*/ 12668 w 12668"/>
                <a:gd name="connsiteY8" fmla="*/ 5144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68" h="21145">
                  <a:moveTo>
                    <a:pt x="12668" y="5144"/>
                  </a:moveTo>
                  <a:lnTo>
                    <a:pt x="12478" y="16002"/>
                  </a:lnTo>
                  <a:cubicBezTo>
                    <a:pt x="12478" y="18764"/>
                    <a:pt x="10478" y="21146"/>
                    <a:pt x="8001" y="21146"/>
                  </a:cubicBezTo>
                  <a:lnTo>
                    <a:pt x="4382" y="21146"/>
                  </a:lnTo>
                  <a:cubicBezTo>
                    <a:pt x="2000" y="21146"/>
                    <a:pt x="0" y="18764"/>
                    <a:pt x="0" y="16002"/>
                  </a:cubicBezTo>
                  <a:lnTo>
                    <a:pt x="191" y="5144"/>
                  </a:lnTo>
                  <a:cubicBezTo>
                    <a:pt x="191" y="2286"/>
                    <a:pt x="2286" y="0"/>
                    <a:pt x="4667" y="0"/>
                  </a:cubicBezTo>
                  <a:lnTo>
                    <a:pt x="8192" y="0"/>
                  </a:lnTo>
                  <a:cubicBezTo>
                    <a:pt x="10763" y="0"/>
                    <a:pt x="12668" y="2286"/>
                    <a:pt x="12668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94EAA42F-84A9-72CE-28B0-6B9FD82E2AB4}"/>
                </a:ext>
              </a:extLst>
            </p:cNvPr>
            <p:cNvSpPr/>
            <p:nvPr/>
          </p:nvSpPr>
          <p:spPr>
            <a:xfrm>
              <a:off x="2351436" y="431923"/>
              <a:ext cx="13948" cy="22747"/>
            </a:xfrm>
            <a:custGeom>
              <a:avLst/>
              <a:gdLst>
                <a:gd name="connsiteX0" fmla="*/ 12954 w 13948"/>
                <a:gd name="connsiteY0" fmla="*/ 5751 h 22747"/>
                <a:gd name="connsiteX1" fmla="*/ 12668 w 13948"/>
                <a:gd name="connsiteY1" fmla="*/ 16609 h 22747"/>
                <a:gd name="connsiteX2" fmla="*/ 12668 w 13948"/>
                <a:gd name="connsiteY2" fmla="*/ 16514 h 22747"/>
                <a:gd name="connsiteX3" fmla="*/ 8858 w 13948"/>
                <a:gd name="connsiteY3" fmla="*/ 20991 h 22747"/>
                <a:gd name="connsiteX4" fmla="*/ 8954 w 13948"/>
                <a:gd name="connsiteY4" fmla="*/ 20991 h 22747"/>
                <a:gd name="connsiteX5" fmla="*/ 5334 w 13948"/>
                <a:gd name="connsiteY5" fmla="*/ 20895 h 22747"/>
                <a:gd name="connsiteX6" fmla="*/ 4858 w 13948"/>
                <a:gd name="connsiteY6" fmla="*/ 20800 h 22747"/>
                <a:gd name="connsiteX7" fmla="*/ 3715 w 13948"/>
                <a:gd name="connsiteY7" fmla="*/ 20324 h 22747"/>
                <a:gd name="connsiteX8" fmla="*/ 1905 w 13948"/>
                <a:gd name="connsiteY8" fmla="*/ 16514 h 22747"/>
                <a:gd name="connsiteX9" fmla="*/ 1905 w 13948"/>
                <a:gd name="connsiteY9" fmla="*/ 15466 h 22747"/>
                <a:gd name="connsiteX10" fmla="*/ 1905 w 13948"/>
                <a:gd name="connsiteY10" fmla="*/ 13275 h 22747"/>
                <a:gd name="connsiteX11" fmla="*/ 2000 w 13948"/>
                <a:gd name="connsiteY11" fmla="*/ 5655 h 22747"/>
                <a:gd name="connsiteX12" fmla="*/ 2096 w 13948"/>
                <a:gd name="connsiteY12" fmla="*/ 4798 h 22747"/>
                <a:gd name="connsiteX13" fmla="*/ 2667 w 13948"/>
                <a:gd name="connsiteY13" fmla="*/ 3179 h 22747"/>
                <a:gd name="connsiteX14" fmla="*/ 4477 w 13948"/>
                <a:gd name="connsiteY14" fmla="*/ 1464 h 22747"/>
                <a:gd name="connsiteX15" fmla="*/ 5239 w 13948"/>
                <a:gd name="connsiteY15" fmla="*/ 1274 h 22747"/>
                <a:gd name="connsiteX16" fmla="*/ 5620 w 13948"/>
                <a:gd name="connsiteY16" fmla="*/ 1179 h 22747"/>
                <a:gd name="connsiteX17" fmla="*/ 9144 w 13948"/>
                <a:gd name="connsiteY17" fmla="*/ 1179 h 22747"/>
                <a:gd name="connsiteX18" fmla="*/ 9430 w 13948"/>
                <a:gd name="connsiteY18" fmla="*/ 1179 h 22747"/>
                <a:gd name="connsiteX19" fmla="*/ 10192 w 13948"/>
                <a:gd name="connsiteY19" fmla="*/ 1369 h 22747"/>
                <a:gd name="connsiteX20" fmla="*/ 11621 w 13948"/>
                <a:gd name="connsiteY20" fmla="*/ 2322 h 22747"/>
                <a:gd name="connsiteX21" fmla="*/ 12954 w 13948"/>
                <a:gd name="connsiteY21" fmla="*/ 5751 h 22747"/>
                <a:gd name="connsiteX22" fmla="*/ 12954 w 13948"/>
                <a:gd name="connsiteY22" fmla="*/ 5751 h 22747"/>
                <a:gd name="connsiteX23" fmla="*/ 13907 w 13948"/>
                <a:gd name="connsiteY23" fmla="*/ 5751 h 22747"/>
                <a:gd name="connsiteX24" fmla="*/ 13907 w 13948"/>
                <a:gd name="connsiteY24" fmla="*/ 5370 h 22747"/>
                <a:gd name="connsiteX25" fmla="*/ 13716 w 13948"/>
                <a:gd name="connsiteY25" fmla="*/ 4227 h 22747"/>
                <a:gd name="connsiteX26" fmla="*/ 12097 w 13948"/>
                <a:gd name="connsiteY26" fmla="*/ 1369 h 22747"/>
                <a:gd name="connsiteX27" fmla="*/ 8287 w 13948"/>
                <a:gd name="connsiteY27" fmla="*/ 36 h 22747"/>
                <a:gd name="connsiteX28" fmla="*/ 2858 w 13948"/>
                <a:gd name="connsiteY28" fmla="*/ 798 h 22747"/>
                <a:gd name="connsiteX29" fmla="*/ 95 w 13948"/>
                <a:gd name="connsiteY29" fmla="*/ 9656 h 22747"/>
                <a:gd name="connsiteX30" fmla="*/ 0 w 13948"/>
                <a:gd name="connsiteY30" fmla="*/ 16800 h 22747"/>
                <a:gd name="connsiteX31" fmla="*/ 5144 w 13948"/>
                <a:gd name="connsiteY31" fmla="*/ 22705 h 22747"/>
                <a:gd name="connsiteX32" fmla="*/ 8001 w 13948"/>
                <a:gd name="connsiteY32" fmla="*/ 22705 h 22747"/>
                <a:gd name="connsiteX33" fmla="*/ 8763 w 13948"/>
                <a:gd name="connsiteY33" fmla="*/ 22705 h 22747"/>
                <a:gd name="connsiteX34" fmla="*/ 9525 w 13948"/>
                <a:gd name="connsiteY34" fmla="*/ 22610 h 22747"/>
                <a:gd name="connsiteX35" fmla="*/ 11240 w 13948"/>
                <a:gd name="connsiteY35" fmla="*/ 21848 h 22747"/>
                <a:gd name="connsiteX36" fmla="*/ 13811 w 13948"/>
                <a:gd name="connsiteY36" fmla="*/ 16228 h 22747"/>
                <a:gd name="connsiteX37" fmla="*/ 13716 w 13948"/>
                <a:gd name="connsiteY37" fmla="*/ 5846 h 22747"/>
                <a:gd name="connsiteX38" fmla="*/ 12954 w 13948"/>
                <a:gd name="connsiteY38" fmla="*/ 5846 h 22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948" h="22747">
                  <a:moveTo>
                    <a:pt x="12954" y="5751"/>
                  </a:moveTo>
                  <a:cubicBezTo>
                    <a:pt x="12859" y="9370"/>
                    <a:pt x="12764" y="12990"/>
                    <a:pt x="12668" y="16609"/>
                  </a:cubicBezTo>
                  <a:lnTo>
                    <a:pt x="12668" y="16514"/>
                  </a:lnTo>
                  <a:cubicBezTo>
                    <a:pt x="12478" y="18705"/>
                    <a:pt x="11240" y="20991"/>
                    <a:pt x="8858" y="20991"/>
                  </a:cubicBezTo>
                  <a:lnTo>
                    <a:pt x="8954" y="20991"/>
                  </a:lnTo>
                  <a:cubicBezTo>
                    <a:pt x="7811" y="20991"/>
                    <a:pt x="6572" y="20991"/>
                    <a:pt x="5334" y="20895"/>
                  </a:cubicBezTo>
                  <a:cubicBezTo>
                    <a:pt x="5525" y="20991"/>
                    <a:pt x="4953" y="20800"/>
                    <a:pt x="4858" y="20800"/>
                  </a:cubicBezTo>
                  <a:cubicBezTo>
                    <a:pt x="4477" y="20705"/>
                    <a:pt x="4000" y="20514"/>
                    <a:pt x="3715" y="20324"/>
                  </a:cubicBezTo>
                  <a:cubicBezTo>
                    <a:pt x="2381" y="19562"/>
                    <a:pt x="2000" y="18038"/>
                    <a:pt x="1905" y="16514"/>
                  </a:cubicBezTo>
                  <a:cubicBezTo>
                    <a:pt x="1905" y="16895"/>
                    <a:pt x="1905" y="15847"/>
                    <a:pt x="1905" y="15466"/>
                  </a:cubicBezTo>
                  <a:cubicBezTo>
                    <a:pt x="1905" y="14704"/>
                    <a:pt x="1905" y="14037"/>
                    <a:pt x="1905" y="13275"/>
                  </a:cubicBezTo>
                  <a:cubicBezTo>
                    <a:pt x="2000" y="10799"/>
                    <a:pt x="2000" y="8227"/>
                    <a:pt x="2000" y="5655"/>
                  </a:cubicBezTo>
                  <a:cubicBezTo>
                    <a:pt x="2000" y="5655"/>
                    <a:pt x="2096" y="4989"/>
                    <a:pt x="2096" y="4798"/>
                  </a:cubicBezTo>
                  <a:cubicBezTo>
                    <a:pt x="2191" y="4227"/>
                    <a:pt x="2477" y="3655"/>
                    <a:pt x="2667" y="3179"/>
                  </a:cubicBezTo>
                  <a:cubicBezTo>
                    <a:pt x="3048" y="2512"/>
                    <a:pt x="3715" y="1750"/>
                    <a:pt x="4477" y="1464"/>
                  </a:cubicBezTo>
                  <a:cubicBezTo>
                    <a:pt x="4763" y="1464"/>
                    <a:pt x="4953" y="1274"/>
                    <a:pt x="5239" y="1274"/>
                  </a:cubicBezTo>
                  <a:cubicBezTo>
                    <a:pt x="5334" y="1274"/>
                    <a:pt x="5715" y="1179"/>
                    <a:pt x="5620" y="1179"/>
                  </a:cubicBezTo>
                  <a:cubicBezTo>
                    <a:pt x="6763" y="1179"/>
                    <a:pt x="8001" y="1179"/>
                    <a:pt x="9144" y="1179"/>
                  </a:cubicBezTo>
                  <a:cubicBezTo>
                    <a:pt x="9049" y="1179"/>
                    <a:pt x="9335" y="1179"/>
                    <a:pt x="9430" y="1179"/>
                  </a:cubicBezTo>
                  <a:cubicBezTo>
                    <a:pt x="9716" y="1179"/>
                    <a:pt x="9906" y="1274"/>
                    <a:pt x="10192" y="1369"/>
                  </a:cubicBezTo>
                  <a:cubicBezTo>
                    <a:pt x="10763" y="1560"/>
                    <a:pt x="11144" y="1845"/>
                    <a:pt x="11621" y="2322"/>
                  </a:cubicBezTo>
                  <a:cubicBezTo>
                    <a:pt x="12478" y="3179"/>
                    <a:pt x="12859" y="4417"/>
                    <a:pt x="12954" y="5751"/>
                  </a:cubicBezTo>
                  <a:cubicBezTo>
                    <a:pt x="12954" y="5751"/>
                    <a:pt x="12954" y="5751"/>
                    <a:pt x="12954" y="5751"/>
                  </a:cubicBezTo>
                  <a:lnTo>
                    <a:pt x="13907" y="5751"/>
                  </a:lnTo>
                  <a:cubicBezTo>
                    <a:pt x="14002" y="5751"/>
                    <a:pt x="13907" y="5465"/>
                    <a:pt x="13907" y="5370"/>
                  </a:cubicBezTo>
                  <a:cubicBezTo>
                    <a:pt x="13907" y="4989"/>
                    <a:pt x="13811" y="4608"/>
                    <a:pt x="13716" y="4227"/>
                  </a:cubicBezTo>
                  <a:cubicBezTo>
                    <a:pt x="13430" y="3084"/>
                    <a:pt x="12954" y="2226"/>
                    <a:pt x="12097" y="1369"/>
                  </a:cubicBezTo>
                  <a:cubicBezTo>
                    <a:pt x="11049" y="321"/>
                    <a:pt x="9811" y="36"/>
                    <a:pt x="8287" y="36"/>
                  </a:cubicBezTo>
                  <a:cubicBezTo>
                    <a:pt x="6096" y="36"/>
                    <a:pt x="4477" y="-250"/>
                    <a:pt x="2858" y="798"/>
                  </a:cubicBezTo>
                  <a:cubicBezTo>
                    <a:pt x="-95" y="2703"/>
                    <a:pt x="191" y="5941"/>
                    <a:pt x="95" y="9656"/>
                  </a:cubicBezTo>
                  <a:cubicBezTo>
                    <a:pt x="0" y="12037"/>
                    <a:pt x="0" y="14418"/>
                    <a:pt x="0" y="16800"/>
                  </a:cubicBezTo>
                  <a:cubicBezTo>
                    <a:pt x="0" y="19752"/>
                    <a:pt x="2096" y="22705"/>
                    <a:pt x="5144" y="22705"/>
                  </a:cubicBezTo>
                  <a:cubicBezTo>
                    <a:pt x="6096" y="22705"/>
                    <a:pt x="7049" y="22705"/>
                    <a:pt x="8001" y="22705"/>
                  </a:cubicBezTo>
                  <a:cubicBezTo>
                    <a:pt x="8287" y="22705"/>
                    <a:pt x="8477" y="22800"/>
                    <a:pt x="8763" y="22705"/>
                  </a:cubicBezTo>
                  <a:cubicBezTo>
                    <a:pt x="8954" y="22610"/>
                    <a:pt x="9335" y="22610"/>
                    <a:pt x="9525" y="22610"/>
                  </a:cubicBezTo>
                  <a:cubicBezTo>
                    <a:pt x="10096" y="22515"/>
                    <a:pt x="10668" y="22229"/>
                    <a:pt x="11240" y="21848"/>
                  </a:cubicBezTo>
                  <a:cubicBezTo>
                    <a:pt x="13145" y="20610"/>
                    <a:pt x="13811" y="18609"/>
                    <a:pt x="13811" y="16228"/>
                  </a:cubicBezTo>
                  <a:cubicBezTo>
                    <a:pt x="13811" y="12704"/>
                    <a:pt x="13811" y="9275"/>
                    <a:pt x="13716" y="5846"/>
                  </a:cubicBezTo>
                  <a:lnTo>
                    <a:pt x="12954" y="58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0F003A7C-3B37-8073-0C56-4110D26103F9}"/>
                </a:ext>
              </a:extLst>
            </p:cNvPr>
            <p:cNvSpPr/>
            <p:nvPr/>
          </p:nvSpPr>
          <p:spPr>
            <a:xfrm>
              <a:off x="2331624" y="435483"/>
              <a:ext cx="12481" cy="21145"/>
            </a:xfrm>
            <a:custGeom>
              <a:avLst/>
              <a:gdLst>
                <a:gd name="connsiteX0" fmla="*/ 12478 w 12481"/>
                <a:gd name="connsiteY0" fmla="*/ 5143 h 21145"/>
                <a:gd name="connsiteX1" fmla="*/ 12383 w 12481"/>
                <a:gd name="connsiteY1" fmla="*/ 16002 h 21145"/>
                <a:gd name="connsiteX2" fmla="*/ 7906 w 12481"/>
                <a:gd name="connsiteY2" fmla="*/ 21145 h 21145"/>
                <a:gd name="connsiteX3" fmla="*/ 4382 w 12481"/>
                <a:gd name="connsiteY3" fmla="*/ 21145 h 21145"/>
                <a:gd name="connsiteX4" fmla="*/ 0 w 12481"/>
                <a:gd name="connsiteY4" fmla="*/ 16002 h 21145"/>
                <a:gd name="connsiteX5" fmla="*/ 95 w 12481"/>
                <a:gd name="connsiteY5" fmla="*/ 5143 h 21145"/>
                <a:gd name="connsiteX6" fmla="*/ 4572 w 12481"/>
                <a:gd name="connsiteY6" fmla="*/ 0 h 21145"/>
                <a:gd name="connsiteX7" fmla="*/ 8192 w 12481"/>
                <a:gd name="connsiteY7" fmla="*/ 0 h 21145"/>
                <a:gd name="connsiteX8" fmla="*/ 12478 w 12481"/>
                <a:gd name="connsiteY8" fmla="*/ 5143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81" h="21145">
                  <a:moveTo>
                    <a:pt x="12478" y="5143"/>
                  </a:moveTo>
                  <a:lnTo>
                    <a:pt x="12383" y="16002"/>
                  </a:lnTo>
                  <a:cubicBezTo>
                    <a:pt x="12287" y="18859"/>
                    <a:pt x="10382" y="21145"/>
                    <a:pt x="7906" y="21145"/>
                  </a:cubicBezTo>
                  <a:lnTo>
                    <a:pt x="4382" y="21145"/>
                  </a:lnTo>
                  <a:cubicBezTo>
                    <a:pt x="1905" y="21145"/>
                    <a:pt x="0" y="18764"/>
                    <a:pt x="0" y="16002"/>
                  </a:cubicBezTo>
                  <a:lnTo>
                    <a:pt x="95" y="5143"/>
                  </a:lnTo>
                  <a:cubicBezTo>
                    <a:pt x="95" y="2286"/>
                    <a:pt x="2096" y="0"/>
                    <a:pt x="4572" y="0"/>
                  </a:cubicBezTo>
                  <a:lnTo>
                    <a:pt x="8192" y="0"/>
                  </a:lnTo>
                  <a:cubicBezTo>
                    <a:pt x="10573" y="95"/>
                    <a:pt x="12573" y="2381"/>
                    <a:pt x="12478" y="5143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19B6101-150C-11BF-B4B0-C038C75D6DB4}"/>
                </a:ext>
              </a:extLst>
            </p:cNvPr>
            <p:cNvSpPr/>
            <p:nvPr/>
          </p:nvSpPr>
          <p:spPr>
            <a:xfrm>
              <a:off x="2330767" y="434871"/>
              <a:ext cx="14001" cy="22614"/>
            </a:xfrm>
            <a:custGeom>
              <a:avLst/>
              <a:gdLst>
                <a:gd name="connsiteX0" fmla="*/ 12859 w 14001"/>
                <a:gd name="connsiteY0" fmla="*/ 5755 h 22614"/>
                <a:gd name="connsiteX1" fmla="*/ 12573 w 14001"/>
                <a:gd name="connsiteY1" fmla="*/ 16614 h 22614"/>
                <a:gd name="connsiteX2" fmla="*/ 12573 w 14001"/>
                <a:gd name="connsiteY2" fmla="*/ 16614 h 22614"/>
                <a:gd name="connsiteX3" fmla="*/ 8763 w 14001"/>
                <a:gd name="connsiteY3" fmla="*/ 21090 h 22614"/>
                <a:gd name="connsiteX4" fmla="*/ 8858 w 14001"/>
                <a:gd name="connsiteY4" fmla="*/ 21090 h 22614"/>
                <a:gd name="connsiteX5" fmla="*/ 5334 w 14001"/>
                <a:gd name="connsiteY5" fmla="*/ 20995 h 22614"/>
                <a:gd name="connsiteX6" fmla="*/ 4763 w 14001"/>
                <a:gd name="connsiteY6" fmla="*/ 20900 h 22614"/>
                <a:gd name="connsiteX7" fmla="*/ 3620 w 14001"/>
                <a:gd name="connsiteY7" fmla="*/ 20424 h 22614"/>
                <a:gd name="connsiteX8" fmla="*/ 1810 w 14001"/>
                <a:gd name="connsiteY8" fmla="*/ 16614 h 22614"/>
                <a:gd name="connsiteX9" fmla="*/ 1810 w 14001"/>
                <a:gd name="connsiteY9" fmla="*/ 15566 h 22614"/>
                <a:gd name="connsiteX10" fmla="*/ 1905 w 14001"/>
                <a:gd name="connsiteY10" fmla="*/ 13375 h 22614"/>
                <a:gd name="connsiteX11" fmla="*/ 1905 w 14001"/>
                <a:gd name="connsiteY11" fmla="*/ 5755 h 22614"/>
                <a:gd name="connsiteX12" fmla="*/ 2000 w 14001"/>
                <a:gd name="connsiteY12" fmla="*/ 4898 h 22614"/>
                <a:gd name="connsiteX13" fmla="*/ 2572 w 14001"/>
                <a:gd name="connsiteY13" fmla="*/ 3279 h 22614"/>
                <a:gd name="connsiteX14" fmla="*/ 4477 w 14001"/>
                <a:gd name="connsiteY14" fmla="*/ 1564 h 22614"/>
                <a:gd name="connsiteX15" fmla="*/ 5239 w 14001"/>
                <a:gd name="connsiteY15" fmla="*/ 1374 h 22614"/>
                <a:gd name="connsiteX16" fmla="*/ 5620 w 14001"/>
                <a:gd name="connsiteY16" fmla="*/ 1278 h 22614"/>
                <a:gd name="connsiteX17" fmla="*/ 9239 w 14001"/>
                <a:gd name="connsiteY17" fmla="*/ 1183 h 22614"/>
                <a:gd name="connsiteX18" fmla="*/ 9525 w 14001"/>
                <a:gd name="connsiteY18" fmla="*/ 1183 h 22614"/>
                <a:gd name="connsiteX19" fmla="*/ 10287 w 14001"/>
                <a:gd name="connsiteY19" fmla="*/ 1374 h 22614"/>
                <a:gd name="connsiteX20" fmla="*/ 11811 w 14001"/>
                <a:gd name="connsiteY20" fmla="*/ 2326 h 22614"/>
                <a:gd name="connsiteX21" fmla="*/ 12859 w 14001"/>
                <a:gd name="connsiteY21" fmla="*/ 5755 h 22614"/>
                <a:gd name="connsiteX22" fmla="*/ 12859 w 14001"/>
                <a:gd name="connsiteY22" fmla="*/ 5755 h 22614"/>
                <a:gd name="connsiteX23" fmla="*/ 13907 w 14001"/>
                <a:gd name="connsiteY23" fmla="*/ 5755 h 22614"/>
                <a:gd name="connsiteX24" fmla="*/ 13907 w 14001"/>
                <a:gd name="connsiteY24" fmla="*/ 5374 h 22614"/>
                <a:gd name="connsiteX25" fmla="*/ 13716 w 14001"/>
                <a:gd name="connsiteY25" fmla="*/ 4231 h 22614"/>
                <a:gd name="connsiteX26" fmla="*/ 12097 w 14001"/>
                <a:gd name="connsiteY26" fmla="*/ 1374 h 22614"/>
                <a:gd name="connsiteX27" fmla="*/ 8287 w 14001"/>
                <a:gd name="connsiteY27" fmla="*/ 40 h 22614"/>
                <a:gd name="connsiteX28" fmla="*/ 2953 w 14001"/>
                <a:gd name="connsiteY28" fmla="*/ 707 h 22614"/>
                <a:gd name="connsiteX29" fmla="*/ 95 w 14001"/>
                <a:gd name="connsiteY29" fmla="*/ 9565 h 22614"/>
                <a:gd name="connsiteX30" fmla="*/ 0 w 14001"/>
                <a:gd name="connsiteY30" fmla="*/ 16709 h 22614"/>
                <a:gd name="connsiteX31" fmla="*/ 5144 w 14001"/>
                <a:gd name="connsiteY31" fmla="*/ 22614 h 22614"/>
                <a:gd name="connsiteX32" fmla="*/ 8096 w 14001"/>
                <a:gd name="connsiteY32" fmla="*/ 22519 h 22614"/>
                <a:gd name="connsiteX33" fmla="*/ 8858 w 14001"/>
                <a:gd name="connsiteY33" fmla="*/ 22519 h 22614"/>
                <a:gd name="connsiteX34" fmla="*/ 9716 w 14001"/>
                <a:gd name="connsiteY34" fmla="*/ 22519 h 22614"/>
                <a:gd name="connsiteX35" fmla="*/ 11335 w 14001"/>
                <a:gd name="connsiteY35" fmla="*/ 21757 h 22614"/>
                <a:gd name="connsiteX36" fmla="*/ 14002 w 14001"/>
                <a:gd name="connsiteY36" fmla="*/ 16137 h 22614"/>
                <a:gd name="connsiteX37" fmla="*/ 14002 w 14001"/>
                <a:gd name="connsiteY37" fmla="*/ 5755 h 22614"/>
                <a:gd name="connsiteX38" fmla="*/ 12859 w 14001"/>
                <a:gd name="connsiteY38" fmla="*/ 5755 h 2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001" h="22614">
                  <a:moveTo>
                    <a:pt x="12859" y="5755"/>
                  </a:moveTo>
                  <a:cubicBezTo>
                    <a:pt x="12763" y="9375"/>
                    <a:pt x="12668" y="12994"/>
                    <a:pt x="12573" y="16614"/>
                  </a:cubicBezTo>
                  <a:lnTo>
                    <a:pt x="12573" y="16614"/>
                  </a:lnTo>
                  <a:cubicBezTo>
                    <a:pt x="12383" y="18804"/>
                    <a:pt x="11144" y="21090"/>
                    <a:pt x="8763" y="21090"/>
                  </a:cubicBezTo>
                  <a:cubicBezTo>
                    <a:pt x="8858" y="21090"/>
                    <a:pt x="8858" y="21090"/>
                    <a:pt x="8858" y="21090"/>
                  </a:cubicBezTo>
                  <a:cubicBezTo>
                    <a:pt x="7715" y="21090"/>
                    <a:pt x="6477" y="21090"/>
                    <a:pt x="5334" y="20995"/>
                  </a:cubicBezTo>
                  <a:cubicBezTo>
                    <a:pt x="5525" y="21090"/>
                    <a:pt x="4953" y="20900"/>
                    <a:pt x="4763" y="20900"/>
                  </a:cubicBezTo>
                  <a:cubicBezTo>
                    <a:pt x="4382" y="20900"/>
                    <a:pt x="3905" y="20614"/>
                    <a:pt x="3620" y="20424"/>
                  </a:cubicBezTo>
                  <a:cubicBezTo>
                    <a:pt x="2286" y="19662"/>
                    <a:pt x="1905" y="18138"/>
                    <a:pt x="1810" y="16614"/>
                  </a:cubicBezTo>
                  <a:cubicBezTo>
                    <a:pt x="1810" y="16995"/>
                    <a:pt x="1810" y="15947"/>
                    <a:pt x="1810" y="15566"/>
                  </a:cubicBezTo>
                  <a:cubicBezTo>
                    <a:pt x="1905" y="14804"/>
                    <a:pt x="1905" y="14137"/>
                    <a:pt x="1905" y="13375"/>
                  </a:cubicBezTo>
                  <a:cubicBezTo>
                    <a:pt x="1905" y="10899"/>
                    <a:pt x="1905" y="8327"/>
                    <a:pt x="1905" y="5755"/>
                  </a:cubicBezTo>
                  <a:cubicBezTo>
                    <a:pt x="1905" y="5850"/>
                    <a:pt x="2000" y="5088"/>
                    <a:pt x="2000" y="4898"/>
                  </a:cubicBezTo>
                  <a:cubicBezTo>
                    <a:pt x="2096" y="4326"/>
                    <a:pt x="2286" y="3755"/>
                    <a:pt x="2572" y="3279"/>
                  </a:cubicBezTo>
                  <a:cubicBezTo>
                    <a:pt x="2953" y="2612"/>
                    <a:pt x="3715" y="1850"/>
                    <a:pt x="4477" y="1564"/>
                  </a:cubicBezTo>
                  <a:cubicBezTo>
                    <a:pt x="4763" y="1469"/>
                    <a:pt x="4953" y="1374"/>
                    <a:pt x="5239" y="1374"/>
                  </a:cubicBezTo>
                  <a:cubicBezTo>
                    <a:pt x="5334" y="1374"/>
                    <a:pt x="5715" y="1278"/>
                    <a:pt x="5620" y="1278"/>
                  </a:cubicBezTo>
                  <a:cubicBezTo>
                    <a:pt x="6858" y="1278"/>
                    <a:pt x="8001" y="1278"/>
                    <a:pt x="9239" y="1183"/>
                  </a:cubicBezTo>
                  <a:cubicBezTo>
                    <a:pt x="9144" y="1183"/>
                    <a:pt x="9430" y="1183"/>
                    <a:pt x="9525" y="1183"/>
                  </a:cubicBezTo>
                  <a:cubicBezTo>
                    <a:pt x="9811" y="1278"/>
                    <a:pt x="10001" y="1278"/>
                    <a:pt x="10287" y="1374"/>
                  </a:cubicBezTo>
                  <a:cubicBezTo>
                    <a:pt x="10858" y="1564"/>
                    <a:pt x="11335" y="1850"/>
                    <a:pt x="11811" y="2326"/>
                  </a:cubicBezTo>
                  <a:cubicBezTo>
                    <a:pt x="12383" y="3279"/>
                    <a:pt x="12859" y="4517"/>
                    <a:pt x="12859" y="5755"/>
                  </a:cubicBezTo>
                  <a:cubicBezTo>
                    <a:pt x="12859" y="5850"/>
                    <a:pt x="12859" y="5850"/>
                    <a:pt x="12859" y="5755"/>
                  </a:cubicBezTo>
                  <a:lnTo>
                    <a:pt x="13907" y="5755"/>
                  </a:lnTo>
                  <a:cubicBezTo>
                    <a:pt x="13907" y="5755"/>
                    <a:pt x="13907" y="5469"/>
                    <a:pt x="13907" y="5374"/>
                  </a:cubicBezTo>
                  <a:cubicBezTo>
                    <a:pt x="13811" y="4993"/>
                    <a:pt x="13811" y="4612"/>
                    <a:pt x="13716" y="4231"/>
                  </a:cubicBezTo>
                  <a:cubicBezTo>
                    <a:pt x="13430" y="3088"/>
                    <a:pt x="12954" y="2231"/>
                    <a:pt x="12097" y="1374"/>
                  </a:cubicBezTo>
                  <a:cubicBezTo>
                    <a:pt x="11049" y="326"/>
                    <a:pt x="9811" y="40"/>
                    <a:pt x="8287" y="40"/>
                  </a:cubicBezTo>
                  <a:cubicBezTo>
                    <a:pt x="6096" y="40"/>
                    <a:pt x="4477" y="-246"/>
                    <a:pt x="2953" y="707"/>
                  </a:cubicBezTo>
                  <a:cubicBezTo>
                    <a:pt x="0" y="2612"/>
                    <a:pt x="286" y="5850"/>
                    <a:pt x="95" y="9565"/>
                  </a:cubicBezTo>
                  <a:cubicBezTo>
                    <a:pt x="95" y="11946"/>
                    <a:pt x="0" y="14328"/>
                    <a:pt x="0" y="16709"/>
                  </a:cubicBezTo>
                  <a:cubicBezTo>
                    <a:pt x="0" y="19662"/>
                    <a:pt x="2000" y="22614"/>
                    <a:pt x="5144" y="22614"/>
                  </a:cubicBezTo>
                  <a:cubicBezTo>
                    <a:pt x="6096" y="22614"/>
                    <a:pt x="7049" y="22614"/>
                    <a:pt x="8096" y="22519"/>
                  </a:cubicBezTo>
                  <a:cubicBezTo>
                    <a:pt x="8287" y="22519"/>
                    <a:pt x="8573" y="22614"/>
                    <a:pt x="8858" y="22519"/>
                  </a:cubicBezTo>
                  <a:cubicBezTo>
                    <a:pt x="9144" y="22519"/>
                    <a:pt x="9430" y="22519"/>
                    <a:pt x="9716" y="22519"/>
                  </a:cubicBezTo>
                  <a:cubicBezTo>
                    <a:pt x="10287" y="22424"/>
                    <a:pt x="10858" y="22138"/>
                    <a:pt x="11335" y="21757"/>
                  </a:cubicBezTo>
                  <a:cubicBezTo>
                    <a:pt x="13240" y="20519"/>
                    <a:pt x="14002" y="18519"/>
                    <a:pt x="14002" y="16137"/>
                  </a:cubicBezTo>
                  <a:cubicBezTo>
                    <a:pt x="14002" y="12613"/>
                    <a:pt x="14002" y="9184"/>
                    <a:pt x="14002" y="5755"/>
                  </a:cubicBezTo>
                  <a:lnTo>
                    <a:pt x="12859" y="575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217112BB-716A-4101-7978-5521D4F7508A}"/>
                </a:ext>
              </a:extLst>
            </p:cNvPr>
            <p:cNvSpPr/>
            <p:nvPr/>
          </p:nvSpPr>
          <p:spPr>
            <a:xfrm>
              <a:off x="2310003" y="439007"/>
              <a:ext cx="12572" cy="21050"/>
            </a:xfrm>
            <a:custGeom>
              <a:avLst/>
              <a:gdLst>
                <a:gd name="connsiteX0" fmla="*/ 12573 w 12572"/>
                <a:gd name="connsiteY0" fmla="*/ 5144 h 21050"/>
                <a:gd name="connsiteX1" fmla="*/ 12478 w 12572"/>
                <a:gd name="connsiteY1" fmla="*/ 15907 h 21050"/>
                <a:gd name="connsiteX2" fmla="*/ 8001 w 12572"/>
                <a:gd name="connsiteY2" fmla="*/ 21050 h 21050"/>
                <a:gd name="connsiteX3" fmla="*/ 4381 w 12572"/>
                <a:gd name="connsiteY3" fmla="*/ 21050 h 21050"/>
                <a:gd name="connsiteX4" fmla="*/ 0 w 12572"/>
                <a:gd name="connsiteY4" fmla="*/ 15907 h 21050"/>
                <a:gd name="connsiteX5" fmla="*/ 190 w 12572"/>
                <a:gd name="connsiteY5" fmla="*/ 5144 h 21050"/>
                <a:gd name="connsiteX6" fmla="*/ 4667 w 12572"/>
                <a:gd name="connsiteY6" fmla="*/ 0 h 21050"/>
                <a:gd name="connsiteX7" fmla="*/ 8192 w 12572"/>
                <a:gd name="connsiteY7" fmla="*/ 0 h 21050"/>
                <a:gd name="connsiteX8" fmla="*/ 12573 w 12572"/>
                <a:gd name="connsiteY8" fmla="*/ 5144 h 2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72" h="21050">
                  <a:moveTo>
                    <a:pt x="12573" y="5144"/>
                  </a:moveTo>
                  <a:lnTo>
                    <a:pt x="12478" y="15907"/>
                  </a:lnTo>
                  <a:cubicBezTo>
                    <a:pt x="12383" y="18764"/>
                    <a:pt x="10382" y="21050"/>
                    <a:pt x="8001" y="21050"/>
                  </a:cubicBezTo>
                  <a:lnTo>
                    <a:pt x="4381" y="21050"/>
                  </a:lnTo>
                  <a:cubicBezTo>
                    <a:pt x="2000" y="21050"/>
                    <a:pt x="0" y="18764"/>
                    <a:pt x="0" y="15907"/>
                  </a:cubicBezTo>
                  <a:lnTo>
                    <a:pt x="190" y="5144"/>
                  </a:lnTo>
                  <a:cubicBezTo>
                    <a:pt x="190" y="2286"/>
                    <a:pt x="2191" y="0"/>
                    <a:pt x="4667" y="0"/>
                  </a:cubicBezTo>
                  <a:lnTo>
                    <a:pt x="8192" y="0"/>
                  </a:lnTo>
                  <a:cubicBezTo>
                    <a:pt x="10668" y="0"/>
                    <a:pt x="12573" y="2286"/>
                    <a:pt x="12573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DB6B465A-33AF-A850-1F00-E35C2DC0099B}"/>
                </a:ext>
              </a:extLst>
            </p:cNvPr>
            <p:cNvSpPr/>
            <p:nvPr/>
          </p:nvSpPr>
          <p:spPr>
            <a:xfrm>
              <a:off x="2309241" y="438262"/>
              <a:ext cx="13906" cy="22652"/>
            </a:xfrm>
            <a:custGeom>
              <a:avLst/>
              <a:gdLst>
                <a:gd name="connsiteX0" fmla="*/ 12859 w 13906"/>
                <a:gd name="connsiteY0" fmla="*/ 5888 h 22652"/>
                <a:gd name="connsiteX1" fmla="*/ 12573 w 13906"/>
                <a:gd name="connsiteY1" fmla="*/ 16651 h 22652"/>
                <a:gd name="connsiteX2" fmla="*/ 12573 w 13906"/>
                <a:gd name="connsiteY2" fmla="*/ 16651 h 22652"/>
                <a:gd name="connsiteX3" fmla="*/ 8763 w 13906"/>
                <a:gd name="connsiteY3" fmla="*/ 21128 h 22652"/>
                <a:gd name="connsiteX4" fmla="*/ 8858 w 13906"/>
                <a:gd name="connsiteY4" fmla="*/ 21128 h 22652"/>
                <a:gd name="connsiteX5" fmla="*/ 5239 w 13906"/>
                <a:gd name="connsiteY5" fmla="*/ 21128 h 22652"/>
                <a:gd name="connsiteX6" fmla="*/ 4763 w 13906"/>
                <a:gd name="connsiteY6" fmla="*/ 21128 h 22652"/>
                <a:gd name="connsiteX7" fmla="*/ 3620 w 13906"/>
                <a:gd name="connsiteY7" fmla="*/ 20652 h 22652"/>
                <a:gd name="connsiteX8" fmla="*/ 1810 w 13906"/>
                <a:gd name="connsiteY8" fmla="*/ 16747 h 22652"/>
                <a:gd name="connsiteX9" fmla="*/ 1810 w 13906"/>
                <a:gd name="connsiteY9" fmla="*/ 15699 h 22652"/>
                <a:gd name="connsiteX10" fmla="*/ 1810 w 13906"/>
                <a:gd name="connsiteY10" fmla="*/ 13508 h 22652"/>
                <a:gd name="connsiteX11" fmla="*/ 1905 w 13906"/>
                <a:gd name="connsiteY11" fmla="*/ 5888 h 22652"/>
                <a:gd name="connsiteX12" fmla="*/ 2000 w 13906"/>
                <a:gd name="connsiteY12" fmla="*/ 4936 h 22652"/>
                <a:gd name="connsiteX13" fmla="*/ 2572 w 13906"/>
                <a:gd name="connsiteY13" fmla="*/ 3316 h 22652"/>
                <a:gd name="connsiteX14" fmla="*/ 4477 w 13906"/>
                <a:gd name="connsiteY14" fmla="*/ 1602 h 22652"/>
                <a:gd name="connsiteX15" fmla="*/ 5239 w 13906"/>
                <a:gd name="connsiteY15" fmla="*/ 1316 h 22652"/>
                <a:gd name="connsiteX16" fmla="*/ 5620 w 13906"/>
                <a:gd name="connsiteY16" fmla="*/ 1316 h 22652"/>
                <a:gd name="connsiteX17" fmla="*/ 9144 w 13906"/>
                <a:gd name="connsiteY17" fmla="*/ 1221 h 22652"/>
                <a:gd name="connsiteX18" fmla="*/ 9430 w 13906"/>
                <a:gd name="connsiteY18" fmla="*/ 1221 h 22652"/>
                <a:gd name="connsiteX19" fmla="*/ 10192 w 13906"/>
                <a:gd name="connsiteY19" fmla="*/ 1411 h 22652"/>
                <a:gd name="connsiteX20" fmla="*/ 11621 w 13906"/>
                <a:gd name="connsiteY20" fmla="*/ 2269 h 22652"/>
                <a:gd name="connsiteX21" fmla="*/ 12859 w 13906"/>
                <a:gd name="connsiteY21" fmla="*/ 5888 h 22652"/>
                <a:gd name="connsiteX22" fmla="*/ 12859 w 13906"/>
                <a:gd name="connsiteY22" fmla="*/ 5888 h 22652"/>
                <a:gd name="connsiteX23" fmla="*/ 13811 w 13906"/>
                <a:gd name="connsiteY23" fmla="*/ 5888 h 22652"/>
                <a:gd name="connsiteX24" fmla="*/ 13811 w 13906"/>
                <a:gd name="connsiteY24" fmla="*/ 5507 h 22652"/>
                <a:gd name="connsiteX25" fmla="*/ 13621 w 13906"/>
                <a:gd name="connsiteY25" fmla="*/ 4364 h 22652"/>
                <a:gd name="connsiteX26" fmla="*/ 12001 w 13906"/>
                <a:gd name="connsiteY26" fmla="*/ 1411 h 22652"/>
                <a:gd name="connsiteX27" fmla="*/ 8192 w 13906"/>
                <a:gd name="connsiteY27" fmla="*/ 78 h 22652"/>
                <a:gd name="connsiteX28" fmla="*/ 2858 w 13906"/>
                <a:gd name="connsiteY28" fmla="*/ 840 h 22652"/>
                <a:gd name="connsiteX29" fmla="*/ 95 w 13906"/>
                <a:gd name="connsiteY29" fmla="*/ 9698 h 22652"/>
                <a:gd name="connsiteX30" fmla="*/ 0 w 13906"/>
                <a:gd name="connsiteY30" fmla="*/ 16747 h 22652"/>
                <a:gd name="connsiteX31" fmla="*/ 5143 w 13906"/>
                <a:gd name="connsiteY31" fmla="*/ 22652 h 22652"/>
                <a:gd name="connsiteX32" fmla="*/ 8001 w 13906"/>
                <a:gd name="connsiteY32" fmla="*/ 22652 h 22652"/>
                <a:gd name="connsiteX33" fmla="*/ 8763 w 13906"/>
                <a:gd name="connsiteY33" fmla="*/ 22652 h 22652"/>
                <a:gd name="connsiteX34" fmla="*/ 9620 w 13906"/>
                <a:gd name="connsiteY34" fmla="*/ 22557 h 22652"/>
                <a:gd name="connsiteX35" fmla="*/ 11335 w 13906"/>
                <a:gd name="connsiteY35" fmla="*/ 21890 h 22652"/>
                <a:gd name="connsiteX36" fmla="*/ 13906 w 13906"/>
                <a:gd name="connsiteY36" fmla="*/ 16175 h 22652"/>
                <a:gd name="connsiteX37" fmla="*/ 13811 w 13906"/>
                <a:gd name="connsiteY37" fmla="*/ 5888 h 22652"/>
                <a:gd name="connsiteX38" fmla="*/ 12859 w 13906"/>
                <a:gd name="connsiteY38" fmla="*/ 5888 h 2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906" h="22652">
                  <a:moveTo>
                    <a:pt x="12859" y="5888"/>
                  </a:moveTo>
                  <a:cubicBezTo>
                    <a:pt x="12763" y="9508"/>
                    <a:pt x="12668" y="13127"/>
                    <a:pt x="12573" y="16651"/>
                  </a:cubicBezTo>
                  <a:cubicBezTo>
                    <a:pt x="12573" y="16651"/>
                    <a:pt x="12573" y="16651"/>
                    <a:pt x="12573" y="16651"/>
                  </a:cubicBezTo>
                  <a:cubicBezTo>
                    <a:pt x="12383" y="18842"/>
                    <a:pt x="11144" y="21128"/>
                    <a:pt x="8763" y="21128"/>
                  </a:cubicBezTo>
                  <a:lnTo>
                    <a:pt x="8858" y="21128"/>
                  </a:lnTo>
                  <a:cubicBezTo>
                    <a:pt x="7620" y="21128"/>
                    <a:pt x="6477" y="21128"/>
                    <a:pt x="5239" y="21128"/>
                  </a:cubicBezTo>
                  <a:cubicBezTo>
                    <a:pt x="5429" y="21128"/>
                    <a:pt x="4858" y="21128"/>
                    <a:pt x="4763" y="21128"/>
                  </a:cubicBezTo>
                  <a:cubicBezTo>
                    <a:pt x="4286" y="21033"/>
                    <a:pt x="3905" y="20842"/>
                    <a:pt x="3620" y="20652"/>
                  </a:cubicBezTo>
                  <a:cubicBezTo>
                    <a:pt x="2286" y="19795"/>
                    <a:pt x="1905" y="18271"/>
                    <a:pt x="1810" y="16747"/>
                  </a:cubicBezTo>
                  <a:cubicBezTo>
                    <a:pt x="1810" y="17128"/>
                    <a:pt x="1810" y="16175"/>
                    <a:pt x="1810" y="15699"/>
                  </a:cubicBezTo>
                  <a:cubicBezTo>
                    <a:pt x="1810" y="14937"/>
                    <a:pt x="1810" y="14270"/>
                    <a:pt x="1810" y="13508"/>
                  </a:cubicBezTo>
                  <a:cubicBezTo>
                    <a:pt x="1905" y="11032"/>
                    <a:pt x="1905" y="8460"/>
                    <a:pt x="1905" y="5888"/>
                  </a:cubicBezTo>
                  <a:cubicBezTo>
                    <a:pt x="1905" y="5888"/>
                    <a:pt x="1905" y="5126"/>
                    <a:pt x="2000" y="4936"/>
                  </a:cubicBezTo>
                  <a:cubicBezTo>
                    <a:pt x="2096" y="4364"/>
                    <a:pt x="2286" y="3793"/>
                    <a:pt x="2572" y="3316"/>
                  </a:cubicBezTo>
                  <a:cubicBezTo>
                    <a:pt x="2953" y="2554"/>
                    <a:pt x="3715" y="1888"/>
                    <a:pt x="4477" y="1602"/>
                  </a:cubicBezTo>
                  <a:cubicBezTo>
                    <a:pt x="4763" y="1507"/>
                    <a:pt x="4953" y="1411"/>
                    <a:pt x="5239" y="1316"/>
                  </a:cubicBezTo>
                  <a:cubicBezTo>
                    <a:pt x="5334" y="1316"/>
                    <a:pt x="5715" y="1316"/>
                    <a:pt x="5620" y="1316"/>
                  </a:cubicBezTo>
                  <a:cubicBezTo>
                    <a:pt x="6763" y="1316"/>
                    <a:pt x="8001" y="1221"/>
                    <a:pt x="9144" y="1221"/>
                  </a:cubicBezTo>
                  <a:cubicBezTo>
                    <a:pt x="9049" y="1221"/>
                    <a:pt x="9334" y="1221"/>
                    <a:pt x="9430" y="1221"/>
                  </a:cubicBezTo>
                  <a:cubicBezTo>
                    <a:pt x="9716" y="1221"/>
                    <a:pt x="9906" y="1316"/>
                    <a:pt x="10192" y="1411"/>
                  </a:cubicBezTo>
                  <a:cubicBezTo>
                    <a:pt x="10763" y="1602"/>
                    <a:pt x="11144" y="1888"/>
                    <a:pt x="11621" y="2269"/>
                  </a:cubicBezTo>
                  <a:cubicBezTo>
                    <a:pt x="12383" y="3316"/>
                    <a:pt x="12763" y="4555"/>
                    <a:pt x="12859" y="5888"/>
                  </a:cubicBezTo>
                  <a:lnTo>
                    <a:pt x="12859" y="5888"/>
                  </a:lnTo>
                  <a:lnTo>
                    <a:pt x="13811" y="5888"/>
                  </a:lnTo>
                  <a:cubicBezTo>
                    <a:pt x="13906" y="5793"/>
                    <a:pt x="13811" y="5602"/>
                    <a:pt x="13811" y="5507"/>
                  </a:cubicBezTo>
                  <a:cubicBezTo>
                    <a:pt x="13811" y="5126"/>
                    <a:pt x="13716" y="4650"/>
                    <a:pt x="13621" y="4364"/>
                  </a:cubicBezTo>
                  <a:cubicBezTo>
                    <a:pt x="13335" y="3221"/>
                    <a:pt x="12859" y="2364"/>
                    <a:pt x="12001" y="1411"/>
                  </a:cubicBezTo>
                  <a:cubicBezTo>
                    <a:pt x="10954" y="364"/>
                    <a:pt x="9716" y="78"/>
                    <a:pt x="8192" y="78"/>
                  </a:cubicBezTo>
                  <a:cubicBezTo>
                    <a:pt x="6001" y="-17"/>
                    <a:pt x="4381" y="-208"/>
                    <a:pt x="2858" y="840"/>
                  </a:cubicBezTo>
                  <a:cubicBezTo>
                    <a:pt x="-95" y="2745"/>
                    <a:pt x="191" y="5888"/>
                    <a:pt x="95" y="9698"/>
                  </a:cubicBezTo>
                  <a:cubicBezTo>
                    <a:pt x="0" y="12079"/>
                    <a:pt x="0" y="14461"/>
                    <a:pt x="0" y="16747"/>
                  </a:cubicBezTo>
                  <a:cubicBezTo>
                    <a:pt x="0" y="19699"/>
                    <a:pt x="2000" y="22652"/>
                    <a:pt x="5143" y="22652"/>
                  </a:cubicBezTo>
                  <a:cubicBezTo>
                    <a:pt x="6096" y="22652"/>
                    <a:pt x="7048" y="22652"/>
                    <a:pt x="8001" y="22652"/>
                  </a:cubicBezTo>
                  <a:cubicBezTo>
                    <a:pt x="8287" y="22652"/>
                    <a:pt x="8477" y="22652"/>
                    <a:pt x="8763" y="22652"/>
                  </a:cubicBezTo>
                  <a:cubicBezTo>
                    <a:pt x="9049" y="22557"/>
                    <a:pt x="9334" y="22557"/>
                    <a:pt x="9620" y="22557"/>
                  </a:cubicBezTo>
                  <a:cubicBezTo>
                    <a:pt x="10192" y="22462"/>
                    <a:pt x="10763" y="22176"/>
                    <a:pt x="11335" y="21890"/>
                  </a:cubicBezTo>
                  <a:cubicBezTo>
                    <a:pt x="13240" y="20652"/>
                    <a:pt x="13906" y="18652"/>
                    <a:pt x="13906" y="16175"/>
                  </a:cubicBezTo>
                  <a:cubicBezTo>
                    <a:pt x="13906" y="12746"/>
                    <a:pt x="13906" y="9317"/>
                    <a:pt x="13811" y="5888"/>
                  </a:cubicBezTo>
                  <a:lnTo>
                    <a:pt x="12859" y="58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44B3AC22-EAD3-EBA5-99ED-784485A94DE0}"/>
                </a:ext>
              </a:extLst>
            </p:cNvPr>
            <p:cNvSpPr/>
            <p:nvPr/>
          </p:nvSpPr>
          <p:spPr>
            <a:xfrm>
              <a:off x="2288476" y="441579"/>
              <a:ext cx="12481" cy="21145"/>
            </a:xfrm>
            <a:custGeom>
              <a:avLst/>
              <a:gdLst>
                <a:gd name="connsiteX0" fmla="*/ 12478 w 12481"/>
                <a:gd name="connsiteY0" fmla="*/ 5144 h 21145"/>
                <a:gd name="connsiteX1" fmla="*/ 12383 w 12481"/>
                <a:gd name="connsiteY1" fmla="*/ 16002 h 21145"/>
                <a:gd name="connsiteX2" fmla="*/ 7906 w 12481"/>
                <a:gd name="connsiteY2" fmla="*/ 21146 h 21145"/>
                <a:gd name="connsiteX3" fmla="*/ 4382 w 12481"/>
                <a:gd name="connsiteY3" fmla="*/ 21146 h 21145"/>
                <a:gd name="connsiteX4" fmla="*/ 0 w 12481"/>
                <a:gd name="connsiteY4" fmla="*/ 16002 h 21145"/>
                <a:gd name="connsiteX5" fmla="*/ 95 w 12481"/>
                <a:gd name="connsiteY5" fmla="*/ 5144 h 21145"/>
                <a:gd name="connsiteX6" fmla="*/ 4572 w 12481"/>
                <a:gd name="connsiteY6" fmla="*/ 0 h 21145"/>
                <a:gd name="connsiteX7" fmla="*/ 8096 w 12481"/>
                <a:gd name="connsiteY7" fmla="*/ 0 h 21145"/>
                <a:gd name="connsiteX8" fmla="*/ 12478 w 12481"/>
                <a:gd name="connsiteY8" fmla="*/ 5144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81" h="21145">
                  <a:moveTo>
                    <a:pt x="12478" y="5144"/>
                  </a:moveTo>
                  <a:lnTo>
                    <a:pt x="12383" y="16002"/>
                  </a:lnTo>
                  <a:cubicBezTo>
                    <a:pt x="12383" y="18859"/>
                    <a:pt x="10382" y="21146"/>
                    <a:pt x="7906" y="21146"/>
                  </a:cubicBezTo>
                  <a:lnTo>
                    <a:pt x="4382" y="21146"/>
                  </a:lnTo>
                  <a:cubicBezTo>
                    <a:pt x="1905" y="21146"/>
                    <a:pt x="0" y="18764"/>
                    <a:pt x="0" y="16002"/>
                  </a:cubicBezTo>
                  <a:lnTo>
                    <a:pt x="95" y="5144"/>
                  </a:lnTo>
                  <a:cubicBezTo>
                    <a:pt x="95" y="2381"/>
                    <a:pt x="2096" y="0"/>
                    <a:pt x="4572" y="0"/>
                  </a:cubicBezTo>
                  <a:lnTo>
                    <a:pt x="8096" y="0"/>
                  </a:lnTo>
                  <a:cubicBezTo>
                    <a:pt x="10573" y="0"/>
                    <a:pt x="12573" y="2286"/>
                    <a:pt x="12478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7E8A942-453A-6557-9B9B-19702DA203C7}"/>
                </a:ext>
              </a:extLst>
            </p:cNvPr>
            <p:cNvSpPr/>
            <p:nvPr/>
          </p:nvSpPr>
          <p:spPr>
            <a:xfrm>
              <a:off x="2287619" y="440971"/>
              <a:ext cx="13906" cy="22705"/>
            </a:xfrm>
            <a:custGeom>
              <a:avLst/>
              <a:gdLst>
                <a:gd name="connsiteX0" fmla="*/ 12859 w 13906"/>
                <a:gd name="connsiteY0" fmla="*/ 5751 h 22705"/>
                <a:gd name="connsiteX1" fmla="*/ 12573 w 13906"/>
                <a:gd name="connsiteY1" fmla="*/ 16609 h 22705"/>
                <a:gd name="connsiteX2" fmla="*/ 12573 w 13906"/>
                <a:gd name="connsiteY2" fmla="*/ 16514 h 22705"/>
                <a:gd name="connsiteX3" fmla="*/ 8763 w 13906"/>
                <a:gd name="connsiteY3" fmla="*/ 20991 h 22705"/>
                <a:gd name="connsiteX4" fmla="*/ 8763 w 13906"/>
                <a:gd name="connsiteY4" fmla="*/ 20991 h 22705"/>
                <a:gd name="connsiteX5" fmla="*/ 5239 w 13906"/>
                <a:gd name="connsiteY5" fmla="*/ 20991 h 22705"/>
                <a:gd name="connsiteX6" fmla="*/ 4667 w 13906"/>
                <a:gd name="connsiteY6" fmla="*/ 20895 h 22705"/>
                <a:gd name="connsiteX7" fmla="*/ 3524 w 13906"/>
                <a:gd name="connsiteY7" fmla="*/ 20419 h 22705"/>
                <a:gd name="connsiteX8" fmla="*/ 1715 w 13906"/>
                <a:gd name="connsiteY8" fmla="*/ 16609 h 22705"/>
                <a:gd name="connsiteX9" fmla="*/ 1810 w 13906"/>
                <a:gd name="connsiteY9" fmla="*/ 15561 h 22705"/>
                <a:gd name="connsiteX10" fmla="*/ 1810 w 13906"/>
                <a:gd name="connsiteY10" fmla="*/ 13371 h 22705"/>
                <a:gd name="connsiteX11" fmla="*/ 1810 w 13906"/>
                <a:gd name="connsiteY11" fmla="*/ 5751 h 22705"/>
                <a:gd name="connsiteX12" fmla="*/ 1905 w 13906"/>
                <a:gd name="connsiteY12" fmla="*/ 4893 h 22705"/>
                <a:gd name="connsiteX13" fmla="*/ 2476 w 13906"/>
                <a:gd name="connsiteY13" fmla="*/ 3274 h 22705"/>
                <a:gd name="connsiteX14" fmla="*/ 4382 w 13906"/>
                <a:gd name="connsiteY14" fmla="*/ 1560 h 22705"/>
                <a:gd name="connsiteX15" fmla="*/ 5144 w 13906"/>
                <a:gd name="connsiteY15" fmla="*/ 1369 h 22705"/>
                <a:gd name="connsiteX16" fmla="*/ 5525 w 13906"/>
                <a:gd name="connsiteY16" fmla="*/ 1369 h 22705"/>
                <a:gd name="connsiteX17" fmla="*/ 9049 w 13906"/>
                <a:gd name="connsiteY17" fmla="*/ 1274 h 22705"/>
                <a:gd name="connsiteX18" fmla="*/ 9334 w 13906"/>
                <a:gd name="connsiteY18" fmla="*/ 1274 h 22705"/>
                <a:gd name="connsiteX19" fmla="*/ 10001 w 13906"/>
                <a:gd name="connsiteY19" fmla="*/ 1464 h 22705"/>
                <a:gd name="connsiteX20" fmla="*/ 11525 w 13906"/>
                <a:gd name="connsiteY20" fmla="*/ 2417 h 22705"/>
                <a:gd name="connsiteX21" fmla="*/ 12859 w 13906"/>
                <a:gd name="connsiteY21" fmla="*/ 5751 h 22705"/>
                <a:gd name="connsiteX22" fmla="*/ 12859 w 13906"/>
                <a:gd name="connsiteY22" fmla="*/ 5751 h 22705"/>
                <a:gd name="connsiteX23" fmla="*/ 13907 w 13906"/>
                <a:gd name="connsiteY23" fmla="*/ 5751 h 22705"/>
                <a:gd name="connsiteX24" fmla="*/ 13907 w 13906"/>
                <a:gd name="connsiteY24" fmla="*/ 5370 h 22705"/>
                <a:gd name="connsiteX25" fmla="*/ 13716 w 13906"/>
                <a:gd name="connsiteY25" fmla="*/ 4227 h 22705"/>
                <a:gd name="connsiteX26" fmla="*/ 12097 w 13906"/>
                <a:gd name="connsiteY26" fmla="*/ 1369 h 22705"/>
                <a:gd name="connsiteX27" fmla="*/ 8287 w 13906"/>
                <a:gd name="connsiteY27" fmla="*/ 36 h 22705"/>
                <a:gd name="connsiteX28" fmla="*/ 2953 w 13906"/>
                <a:gd name="connsiteY28" fmla="*/ 798 h 22705"/>
                <a:gd name="connsiteX29" fmla="*/ 95 w 13906"/>
                <a:gd name="connsiteY29" fmla="*/ 9656 h 22705"/>
                <a:gd name="connsiteX30" fmla="*/ 0 w 13906"/>
                <a:gd name="connsiteY30" fmla="*/ 16800 h 22705"/>
                <a:gd name="connsiteX31" fmla="*/ 5144 w 13906"/>
                <a:gd name="connsiteY31" fmla="*/ 22705 h 22705"/>
                <a:gd name="connsiteX32" fmla="*/ 8001 w 13906"/>
                <a:gd name="connsiteY32" fmla="*/ 22610 h 22705"/>
                <a:gd name="connsiteX33" fmla="*/ 8668 w 13906"/>
                <a:gd name="connsiteY33" fmla="*/ 22610 h 22705"/>
                <a:gd name="connsiteX34" fmla="*/ 9525 w 13906"/>
                <a:gd name="connsiteY34" fmla="*/ 22610 h 22705"/>
                <a:gd name="connsiteX35" fmla="*/ 11144 w 13906"/>
                <a:gd name="connsiteY35" fmla="*/ 21848 h 22705"/>
                <a:gd name="connsiteX36" fmla="*/ 13811 w 13906"/>
                <a:gd name="connsiteY36" fmla="*/ 16228 h 22705"/>
                <a:gd name="connsiteX37" fmla="*/ 13811 w 13906"/>
                <a:gd name="connsiteY37" fmla="*/ 5846 h 22705"/>
                <a:gd name="connsiteX38" fmla="*/ 12859 w 13906"/>
                <a:gd name="connsiteY38" fmla="*/ 5846 h 22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906" h="22705">
                  <a:moveTo>
                    <a:pt x="12859" y="5751"/>
                  </a:moveTo>
                  <a:cubicBezTo>
                    <a:pt x="12859" y="9370"/>
                    <a:pt x="12668" y="12990"/>
                    <a:pt x="12573" y="16609"/>
                  </a:cubicBezTo>
                  <a:lnTo>
                    <a:pt x="12573" y="16514"/>
                  </a:lnTo>
                  <a:cubicBezTo>
                    <a:pt x="12383" y="18705"/>
                    <a:pt x="11144" y="20991"/>
                    <a:pt x="8763" y="20991"/>
                  </a:cubicBezTo>
                  <a:lnTo>
                    <a:pt x="8763" y="20991"/>
                  </a:lnTo>
                  <a:cubicBezTo>
                    <a:pt x="7620" y="20991"/>
                    <a:pt x="6382" y="20991"/>
                    <a:pt x="5239" y="20991"/>
                  </a:cubicBezTo>
                  <a:cubicBezTo>
                    <a:pt x="5429" y="20991"/>
                    <a:pt x="4858" y="20895"/>
                    <a:pt x="4667" y="20895"/>
                  </a:cubicBezTo>
                  <a:cubicBezTo>
                    <a:pt x="4286" y="20800"/>
                    <a:pt x="3810" y="20610"/>
                    <a:pt x="3524" y="20419"/>
                  </a:cubicBezTo>
                  <a:cubicBezTo>
                    <a:pt x="2191" y="19657"/>
                    <a:pt x="1810" y="18133"/>
                    <a:pt x="1715" y="16609"/>
                  </a:cubicBezTo>
                  <a:cubicBezTo>
                    <a:pt x="1715" y="16990"/>
                    <a:pt x="1810" y="15942"/>
                    <a:pt x="1810" y="15561"/>
                  </a:cubicBezTo>
                  <a:cubicBezTo>
                    <a:pt x="1810" y="14799"/>
                    <a:pt x="1810" y="14133"/>
                    <a:pt x="1810" y="13371"/>
                  </a:cubicBezTo>
                  <a:cubicBezTo>
                    <a:pt x="1810" y="10894"/>
                    <a:pt x="1810" y="8322"/>
                    <a:pt x="1810" y="5751"/>
                  </a:cubicBezTo>
                  <a:cubicBezTo>
                    <a:pt x="1810" y="5846"/>
                    <a:pt x="1905" y="5084"/>
                    <a:pt x="1905" y="4893"/>
                  </a:cubicBezTo>
                  <a:cubicBezTo>
                    <a:pt x="2000" y="4322"/>
                    <a:pt x="2191" y="3750"/>
                    <a:pt x="2476" y="3274"/>
                  </a:cubicBezTo>
                  <a:cubicBezTo>
                    <a:pt x="2858" y="2607"/>
                    <a:pt x="3620" y="1845"/>
                    <a:pt x="4382" y="1560"/>
                  </a:cubicBezTo>
                  <a:cubicBezTo>
                    <a:pt x="4667" y="1560"/>
                    <a:pt x="4858" y="1369"/>
                    <a:pt x="5144" y="1369"/>
                  </a:cubicBezTo>
                  <a:cubicBezTo>
                    <a:pt x="5239" y="1369"/>
                    <a:pt x="5620" y="1369"/>
                    <a:pt x="5525" y="1369"/>
                  </a:cubicBezTo>
                  <a:cubicBezTo>
                    <a:pt x="6667" y="1369"/>
                    <a:pt x="7906" y="1369"/>
                    <a:pt x="9049" y="1274"/>
                  </a:cubicBezTo>
                  <a:cubicBezTo>
                    <a:pt x="8954" y="1274"/>
                    <a:pt x="9239" y="1274"/>
                    <a:pt x="9334" y="1274"/>
                  </a:cubicBezTo>
                  <a:cubicBezTo>
                    <a:pt x="9620" y="1369"/>
                    <a:pt x="9811" y="1369"/>
                    <a:pt x="10001" y="1464"/>
                  </a:cubicBezTo>
                  <a:cubicBezTo>
                    <a:pt x="10573" y="1750"/>
                    <a:pt x="11049" y="1941"/>
                    <a:pt x="11525" y="2417"/>
                  </a:cubicBezTo>
                  <a:cubicBezTo>
                    <a:pt x="12383" y="3179"/>
                    <a:pt x="12763" y="4417"/>
                    <a:pt x="12859" y="5751"/>
                  </a:cubicBezTo>
                  <a:cubicBezTo>
                    <a:pt x="12859" y="5751"/>
                    <a:pt x="12859" y="5751"/>
                    <a:pt x="12859" y="5751"/>
                  </a:cubicBezTo>
                  <a:lnTo>
                    <a:pt x="13907" y="5751"/>
                  </a:lnTo>
                  <a:cubicBezTo>
                    <a:pt x="13907" y="5751"/>
                    <a:pt x="13907" y="5465"/>
                    <a:pt x="13907" y="5370"/>
                  </a:cubicBezTo>
                  <a:cubicBezTo>
                    <a:pt x="13811" y="4989"/>
                    <a:pt x="13811" y="4608"/>
                    <a:pt x="13716" y="4227"/>
                  </a:cubicBezTo>
                  <a:cubicBezTo>
                    <a:pt x="13430" y="3084"/>
                    <a:pt x="12954" y="2226"/>
                    <a:pt x="12097" y="1369"/>
                  </a:cubicBezTo>
                  <a:cubicBezTo>
                    <a:pt x="11049" y="321"/>
                    <a:pt x="9811" y="36"/>
                    <a:pt x="8287" y="36"/>
                  </a:cubicBezTo>
                  <a:cubicBezTo>
                    <a:pt x="6096" y="36"/>
                    <a:pt x="4477" y="-250"/>
                    <a:pt x="2953" y="798"/>
                  </a:cubicBezTo>
                  <a:cubicBezTo>
                    <a:pt x="-95" y="2703"/>
                    <a:pt x="286" y="5941"/>
                    <a:pt x="95" y="9656"/>
                  </a:cubicBezTo>
                  <a:cubicBezTo>
                    <a:pt x="95" y="12037"/>
                    <a:pt x="0" y="14418"/>
                    <a:pt x="0" y="16800"/>
                  </a:cubicBezTo>
                  <a:cubicBezTo>
                    <a:pt x="0" y="19657"/>
                    <a:pt x="2096" y="22705"/>
                    <a:pt x="5144" y="22705"/>
                  </a:cubicBezTo>
                  <a:cubicBezTo>
                    <a:pt x="6096" y="22705"/>
                    <a:pt x="7049" y="22705"/>
                    <a:pt x="8001" y="22610"/>
                  </a:cubicBezTo>
                  <a:cubicBezTo>
                    <a:pt x="8192" y="22610"/>
                    <a:pt x="8477" y="22705"/>
                    <a:pt x="8668" y="22610"/>
                  </a:cubicBezTo>
                  <a:cubicBezTo>
                    <a:pt x="8954" y="22610"/>
                    <a:pt x="9239" y="22610"/>
                    <a:pt x="9525" y="22610"/>
                  </a:cubicBezTo>
                  <a:cubicBezTo>
                    <a:pt x="10096" y="22515"/>
                    <a:pt x="10668" y="22229"/>
                    <a:pt x="11144" y="21848"/>
                  </a:cubicBezTo>
                  <a:cubicBezTo>
                    <a:pt x="13049" y="20610"/>
                    <a:pt x="13811" y="18609"/>
                    <a:pt x="13811" y="16228"/>
                  </a:cubicBezTo>
                  <a:cubicBezTo>
                    <a:pt x="13811" y="12704"/>
                    <a:pt x="13811" y="9275"/>
                    <a:pt x="13811" y="5846"/>
                  </a:cubicBezTo>
                  <a:lnTo>
                    <a:pt x="12859" y="58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E050575-FCDD-B1F6-1F82-2FB396D04F5C}"/>
                </a:ext>
              </a:extLst>
            </p:cNvPr>
            <p:cNvSpPr/>
            <p:nvPr/>
          </p:nvSpPr>
          <p:spPr>
            <a:xfrm>
              <a:off x="2246185" y="447579"/>
              <a:ext cx="12480" cy="21145"/>
            </a:xfrm>
            <a:custGeom>
              <a:avLst/>
              <a:gdLst>
                <a:gd name="connsiteX0" fmla="*/ 12478 w 12480"/>
                <a:gd name="connsiteY0" fmla="*/ 5143 h 21145"/>
                <a:gd name="connsiteX1" fmla="*/ 12382 w 12480"/>
                <a:gd name="connsiteY1" fmla="*/ 16002 h 21145"/>
                <a:gd name="connsiteX2" fmla="*/ 7906 w 12480"/>
                <a:gd name="connsiteY2" fmla="*/ 21145 h 21145"/>
                <a:gd name="connsiteX3" fmla="*/ 4381 w 12480"/>
                <a:gd name="connsiteY3" fmla="*/ 21145 h 21145"/>
                <a:gd name="connsiteX4" fmla="*/ 0 w 12480"/>
                <a:gd name="connsiteY4" fmla="*/ 16002 h 21145"/>
                <a:gd name="connsiteX5" fmla="*/ 95 w 12480"/>
                <a:gd name="connsiteY5" fmla="*/ 5143 h 21145"/>
                <a:gd name="connsiteX6" fmla="*/ 4572 w 12480"/>
                <a:gd name="connsiteY6" fmla="*/ 0 h 21145"/>
                <a:gd name="connsiteX7" fmla="*/ 8096 w 12480"/>
                <a:gd name="connsiteY7" fmla="*/ 0 h 21145"/>
                <a:gd name="connsiteX8" fmla="*/ 12478 w 12480"/>
                <a:gd name="connsiteY8" fmla="*/ 5143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80" h="21145">
                  <a:moveTo>
                    <a:pt x="12478" y="5143"/>
                  </a:moveTo>
                  <a:lnTo>
                    <a:pt x="12382" y="16002"/>
                  </a:lnTo>
                  <a:cubicBezTo>
                    <a:pt x="12382" y="18859"/>
                    <a:pt x="10382" y="21145"/>
                    <a:pt x="7906" y="21145"/>
                  </a:cubicBezTo>
                  <a:lnTo>
                    <a:pt x="4381" y="21145"/>
                  </a:lnTo>
                  <a:cubicBezTo>
                    <a:pt x="1905" y="21145"/>
                    <a:pt x="0" y="18764"/>
                    <a:pt x="0" y="16002"/>
                  </a:cubicBezTo>
                  <a:lnTo>
                    <a:pt x="95" y="5143"/>
                  </a:lnTo>
                  <a:cubicBezTo>
                    <a:pt x="95" y="2286"/>
                    <a:pt x="2095" y="0"/>
                    <a:pt x="4572" y="0"/>
                  </a:cubicBezTo>
                  <a:lnTo>
                    <a:pt x="8096" y="0"/>
                  </a:lnTo>
                  <a:cubicBezTo>
                    <a:pt x="10573" y="0"/>
                    <a:pt x="12573" y="2381"/>
                    <a:pt x="12478" y="5143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A0D6670-E4F8-4B29-29EE-F85ED936F1D9}"/>
                </a:ext>
              </a:extLst>
            </p:cNvPr>
            <p:cNvSpPr/>
            <p:nvPr/>
          </p:nvSpPr>
          <p:spPr>
            <a:xfrm>
              <a:off x="2245328" y="446972"/>
              <a:ext cx="13906" cy="22705"/>
            </a:xfrm>
            <a:custGeom>
              <a:avLst/>
              <a:gdLst>
                <a:gd name="connsiteX0" fmla="*/ 12859 w 13906"/>
                <a:gd name="connsiteY0" fmla="*/ 5751 h 22705"/>
                <a:gd name="connsiteX1" fmla="*/ 12573 w 13906"/>
                <a:gd name="connsiteY1" fmla="*/ 16609 h 22705"/>
                <a:gd name="connsiteX2" fmla="*/ 12573 w 13906"/>
                <a:gd name="connsiteY2" fmla="*/ 16609 h 22705"/>
                <a:gd name="connsiteX3" fmla="*/ 8763 w 13906"/>
                <a:gd name="connsiteY3" fmla="*/ 21086 h 22705"/>
                <a:gd name="connsiteX4" fmla="*/ 8763 w 13906"/>
                <a:gd name="connsiteY4" fmla="*/ 21086 h 22705"/>
                <a:gd name="connsiteX5" fmla="*/ 5239 w 13906"/>
                <a:gd name="connsiteY5" fmla="*/ 21086 h 22705"/>
                <a:gd name="connsiteX6" fmla="*/ 4667 w 13906"/>
                <a:gd name="connsiteY6" fmla="*/ 20991 h 22705"/>
                <a:gd name="connsiteX7" fmla="*/ 3524 w 13906"/>
                <a:gd name="connsiteY7" fmla="*/ 20514 h 22705"/>
                <a:gd name="connsiteX8" fmla="*/ 1619 w 13906"/>
                <a:gd name="connsiteY8" fmla="*/ 16704 h 22705"/>
                <a:gd name="connsiteX9" fmla="*/ 1715 w 13906"/>
                <a:gd name="connsiteY9" fmla="*/ 15657 h 22705"/>
                <a:gd name="connsiteX10" fmla="*/ 1715 w 13906"/>
                <a:gd name="connsiteY10" fmla="*/ 13466 h 22705"/>
                <a:gd name="connsiteX11" fmla="*/ 1810 w 13906"/>
                <a:gd name="connsiteY11" fmla="*/ 5846 h 22705"/>
                <a:gd name="connsiteX12" fmla="*/ 1905 w 13906"/>
                <a:gd name="connsiteY12" fmla="*/ 4989 h 22705"/>
                <a:gd name="connsiteX13" fmla="*/ 2477 w 13906"/>
                <a:gd name="connsiteY13" fmla="*/ 3369 h 22705"/>
                <a:gd name="connsiteX14" fmla="*/ 4382 w 13906"/>
                <a:gd name="connsiteY14" fmla="*/ 1655 h 22705"/>
                <a:gd name="connsiteX15" fmla="*/ 5144 w 13906"/>
                <a:gd name="connsiteY15" fmla="*/ 1464 h 22705"/>
                <a:gd name="connsiteX16" fmla="*/ 5525 w 13906"/>
                <a:gd name="connsiteY16" fmla="*/ 1464 h 22705"/>
                <a:gd name="connsiteX17" fmla="*/ 9049 w 13906"/>
                <a:gd name="connsiteY17" fmla="*/ 1464 h 22705"/>
                <a:gd name="connsiteX18" fmla="*/ 9335 w 13906"/>
                <a:gd name="connsiteY18" fmla="*/ 1464 h 22705"/>
                <a:gd name="connsiteX19" fmla="*/ 10096 w 13906"/>
                <a:gd name="connsiteY19" fmla="*/ 1655 h 22705"/>
                <a:gd name="connsiteX20" fmla="*/ 11621 w 13906"/>
                <a:gd name="connsiteY20" fmla="*/ 2607 h 22705"/>
                <a:gd name="connsiteX21" fmla="*/ 12859 w 13906"/>
                <a:gd name="connsiteY21" fmla="*/ 5751 h 22705"/>
                <a:gd name="connsiteX22" fmla="*/ 12859 w 13906"/>
                <a:gd name="connsiteY22" fmla="*/ 5751 h 22705"/>
                <a:gd name="connsiteX23" fmla="*/ 13907 w 13906"/>
                <a:gd name="connsiteY23" fmla="*/ 5751 h 22705"/>
                <a:gd name="connsiteX24" fmla="*/ 13907 w 13906"/>
                <a:gd name="connsiteY24" fmla="*/ 5370 h 22705"/>
                <a:gd name="connsiteX25" fmla="*/ 13716 w 13906"/>
                <a:gd name="connsiteY25" fmla="*/ 4227 h 22705"/>
                <a:gd name="connsiteX26" fmla="*/ 12097 w 13906"/>
                <a:gd name="connsiteY26" fmla="*/ 1369 h 22705"/>
                <a:gd name="connsiteX27" fmla="*/ 8287 w 13906"/>
                <a:gd name="connsiteY27" fmla="*/ 36 h 22705"/>
                <a:gd name="connsiteX28" fmla="*/ 2953 w 13906"/>
                <a:gd name="connsiteY28" fmla="*/ 798 h 22705"/>
                <a:gd name="connsiteX29" fmla="*/ 95 w 13906"/>
                <a:gd name="connsiteY29" fmla="*/ 9656 h 22705"/>
                <a:gd name="connsiteX30" fmla="*/ 0 w 13906"/>
                <a:gd name="connsiteY30" fmla="*/ 16800 h 22705"/>
                <a:gd name="connsiteX31" fmla="*/ 5144 w 13906"/>
                <a:gd name="connsiteY31" fmla="*/ 22705 h 22705"/>
                <a:gd name="connsiteX32" fmla="*/ 8001 w 13906"/>
                <a:gd name="connsiteY32" fmla="*/ 22610 h 22705"/>
                <a:gd name="connsiteX33" fmla="*/ 8763 w 13906"/>
                <a:gd name="connsiteY33" fmla="*/ 22610 h 22705"/>
                <a:gd name="connsiteX34" fmla="*/ 9620 w 13906"/>
                <a:gd name="connsiteY34" fmla="*/ 22610 h 22705"/>
                <a:gd name="connsiteX35" fmla="*/ 11240 w 13906"/>
                <a:gd name="connsiteY35" fmla="*/ 21848 h 22705"/>
                <a:gd name="connsiteX36" fmla="*/ 13907 w 13906"/>
                <a:gd name="connsiteY36" fmla="*/ 16228 h 22705"/>
                <a:gd name="connsiteX37" fmla="*/ 13907 w 13906"/>
                <a:gd name="connsiteY37" fmla="*/ 5846 h 22705"/>
                <a:gd name="connsiteX38" fmla="*/ 12859 w 13906"/>
                <a:gd name="connsiteY38" fmla="*/ 5846 h 22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906" h="22705">
                  <a:moveTo>
                    <a:pt x="12859" y="5751"/>
                  </a:moveTo>
                  <a:cubicBezTo>
                    <a:pt x="12764" y="9370"/>
                    <a:pt x="12668" y="12990"/>
                    <a:pt x="12573" y="16609"/>
                  </a:cubicBezTo>
                  <a:lnTo>
                    <a:pt x="12573" y="16609"/>
                  </a:lnTo>
                  <a:cubicBezTo>
                    <a:pt x="12287" y="18800"/>
                    <a:pt x="11144" y="21086"/>
                    <a:pt x="8763" y="21086"/>
                  </a:cubicBezTo>
                  <a:lnTo>
                    <a:pt x="8763" y="21086"/>
                  </a:lnTo>
                  <a:cubicBezTo>
                    <a:pt x="7620" y="21086"/>
                    <a:pt x="6382" y="21086"/>
                    <a:pt x="5239" y="21086"/>
                  </a:cubicBezTo>
                  <a:cubicBezTo>
                    <a:pt x="5429" y="21086"/>
                    <a:pt x="4858" y="20991"/>
                    <a:pt x="4667" y="20991"/>
                  </a:cubicBezTo>
                  <a:cubicBezTo>
                    <a:pt x="4286" y="20991"/>
                    <a:pt x="3810" y="20705"/>
                    <a:pt x="3524" y="20514"/>
                  </a:cubicBezTo>
                  <a:cubicBezTo>
                    <a:pt x="2191" y="19752"/>
                    <a:pt x="1810" y="18228"/>
                    <a:pt x="1619" y="16704"/>
                  </a:cubicBezTo>
                  <a:cubicBezTo>
                    <a:pt x="1619" y="17085"/>
                    <a:pt x="1715" y="16038"/>
                    <a:pt x="1715" y="15657"/>
                  </a:cubicBezTo>
                  <a:cubicBezTo>
                    <a:pt x="1715" y="14895"/>
                    <a:pt x="1715" y="14228"/>
                    <a:pt x="1715" y="13466"/>
                  </a:cubicBezTo>
                  <a:cubicBezTo>
                    <a:pt x="1810" y="10989"/>
                    <a:pt x="1810" y="8418"/>
                    <a:pt x="1810" y="5846"/>
                  </a:cubicBezTo>
                  <a:cubicBezTo>
                    <a:pt x="1810" y="5941"/>
                    <a:pt x="1810" y="5179"/>
                    <a:pt x="1905" y="4989"/>
                  </a:cubicBezTo>
                  <a:cubicBezTo>
                    <a:pt x="2000" y="4417"/>
                    <a:pt x="2191" y="3846"/>
                    <a:pt x="2477" y="3369"/>
                  </a:cubicBezTo>
                  <a:cubicBezTo>
                    <a:pt x="2858" y="2703"/>
                    <a:pt x="3620" y="1941"/>
                    <a:pt x="4382" y="1655"/>
                  </a:cubicBezTo>
                  <a:cubicBezTo>
                    <a:pt x="4667" y="1655"/>
                    <a:pt x="4858" y="1464"/>
                    <a:pt x="5144" y="1464"/>
                  </a:cubicBezTo>
                  <a:cubicBezTo>
                    <a:pt x="5239" y="1464"/>
                    <a:pt x="5620" y="1464"/>
                    <a:pt x="5525" y="1464"/>
                  </a:cubicBezTo>
                  <a:cubicBezTo>
                    <a:pt x="6667" y="1464"/>
                    <a:pt x="7906" y="1464"/>
                    <a:pt x="9049" y="1464"/>
                  </a:cubicBezTo>
                  <a:cubicBezTo>
                    <a:pt x="8954" y="1464"/>
                    <a:pt x="9239" y="1464"/>
                    <a:pt x="9335" y="1464"/>
                  </a:cubicBezTo>
                  <a:cubicBezTo>
                    <a:pt x="9620" y="1464"/>
                    <a:pt x="9811" y="1560"/>
                    <a:pt x="10096" y="1655"/>
                  </a:cubicBezTo>
                  <a:cubicBezTo>
                    <a:pt x="10668" y="1845"/>
                    <a:pt x="11144" y="2131"/>
                    <a:pt x="11621" y="2607"/>
                  </a:cubicBezTo>
                  <a:cubicBezTo>
                    <a:pt x="12383" y="3179"/>
                    <a:pt x="12764" y="4512"/>
                    <a:pt x="12859" y="5751"/>
                  </a:cubicBezTo>
                  <a:cubicBezTo>
                    <a:pt x="12859" y="5846"/>
                    <a:pt x="12859" y="5846"/>
                    <a:pt x="12859" y="5751"/>
                  </a:cubicBezTo>
                  <a:lnTo>
                    <a:pt x="13907" y="5751"/>
                  </a:lnTo>
                  <a:cubicBezTo>
                    <a:pt x="13907" y="5751"/>
                    <a:pt x="13907" y="5465"/>
                    <a:pt x="13907" y="5370"/>
                  </a:cubicBezTo>
                  <a:cubicBezTo>
                    <a:pt x="13811" y="4989"/>
                    <a:pt x="13811" y="4608"/>
                    <a:pt x="13716" y="4227"/>
                  </a:cubicBezTo>
                  <a:cubicBezTo>
                    <a:pt x="13430" y="3084"/>
                    <a:pt x="12954" y="2226"/>
                    <a:pt x="12097" y="1369"/>
                  </a:cubicBezTo>
                  <a:cubicBezTo>
                    <a:pt x="11049" y="321"/>
                    <a:pt x="9811" y="36"/>
                    <a:pt x="8287" y="36"/>
                  </a:cubicBezTo>
                  <a:cubicBezTo>
                    <a:pt x="6096" y="36"/>
                    <a:pt x="4477" y="-250"/>
                    <a:pt x="2953" y="798"/>
                  </a:cubicBezTo>
                  <a:cubicBezTo>
                    <a:pt x="0" y="2703"/>
                    <a:pt x="286" y="5941"/>
                    <a:pt x="95" y="9656"/>
                  </a:cubicBezTo>
                  <a:cubicBezTo>
                    <a:pt x="95" y="12037"/>
                    <a:pt x="0" y="14418"/>
                    <a:pt x="0" y="16800"/>
                  </a:cubicBezTo>
                  <a:cubicBezTo>
                    <a:pt x="0" y="19752"/>
                    <a:pt x="2096" y="22705"/>
                    <a:pt x="5144" y="22705"/>
                  </a:cubicBezTo>
                  <a:cubicBezTo>
                    <a:pt x="6096" y="22705"/>
                    <a:pt x="7049" y="22705"/>
                    <a:pt x="8001" y="22610"/>
                  </a:cubicBezTo>
                  <a:cubicBezTo>
                    <a:pt x="8287" y="22610"/>
                    <a:pt x="8477" y="22705"/>
                    <a:pt x="8763" y="22610"/>
                  </a:cubicBezTo>
                  <a:cubicBezTo>
                    <a:pt x="9049" y="22610"/>
                    <a:pt x="9335" y="22610"/>
                    <a:pt x="9620" y="22610"/>
                  </a:cubicBezTo>
                  <a:cubicBezTo>
                    <a:pt x="10192" y="22515"/>
                    <a:pt x="10763" y="22229"/>
                    <a:pt x="11240" y="21848"/>
                  </a:cubicBezTo>
                  <a:cubicBezTo>
                    <a:pt x="13145" y="20610"/>
                    <a:pt x="13907" y="18609"/>
                    <a:pt x="13907" y="16228"/>
                  </a:cubicBezTo>
                  <a:cubicBezTo>
                    <a:pt x="13907" y="12704"/>
                    <a:pt x="13907" y="9275"/>
                    <a:pt x="13907" y="5846"/>
                  </a:cubicBezTo>
                  <a:lnTo>
                    <a:pt x="12859" y="58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25DC542E-5614-B13A-E53D-D8001C75299F}"/>
                </a:ext>
              </a:extLst>
            </p:cNvPr>
            <p:cNvSpPr/>
            <p:nvPr/>
          </p:nvSpPr>
          <p:spPr>
            <a:xfrm>
              <a:off x="2205513" y="453675"/>
              <a:ext cx="12572" cy="21145"/>
            </a:xfrm>
            <a:custGeom>
              <a:avLst/>
              <a:gdLst>
                <a:gd name="connsiteX0" fmla="*/ 12573 w 12572"/>
                <a:gd name="connsiteY0" fmla="*/ 5143 h 21145"/>
                <a:gd name="connsiteX1" fmla="*/ 12383 w 12572"/>
                <a:gd name="connsiteY1" fmla="*/ 16002 h 21145"/>
                <a:gd name="connsiteX2" fmla="*/ 7906 w 12572"/>
                <a:gd name="connsiteY2" fmla="*/ 21145 h 21145"/>
                <a:gd name="connsiteX3" fmla="*/ 4381 w 12572"/>
                <a:gd name="connsiteY3" fmla="*/ 21145 h 21145"/>
                <a:gd name="connsiteX4" fmla="*/ 0 w 12572"/>
                <a:gd name="connsiteY4" fmla="*/ 16002 h 21145"/>
                <a:gd name="connsiteX5" fmla="*/ 95 w 12572"/>
                <a:gd name="connsiteY5" fmla="*/ 5143 h 21145"/>
                <a:gd name="connsiteX6" fmla="*/ 4572 w 12572"/>
                <a:gd name="connsiteY6" fmla="*/ 0 h 21145"/>
                <a:gd name="connsiteX7" fmla="*/ 8192 w 12572"/>
                <a:gd name="connsiteY7" fmla="*/ 0 h 21145"/>
                <a:gd name="connsiteX8" fmla="*/ 12573 w 12572"/>
                <a:gd name="connsiteY8" fmla="*/ 5143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72" h="21145">
                  <a:moveTo>
                    <a:pt x="12573" y="5143"/>
                  </a:moveTo>
                  <a:lnTo>
                    <a:pt x="12383" y="16002"/>
                  </a:lnTo>
                  <a:cubicBezTo>
                    <a:pt x="12383" y="18859"/>
                    <a:pt x="10382" y="21145"/>
                    <a:pt x="7906" y="21145"/>
                  </a:cubicBezTo>
                  <a:lnTo>
                    <a:pt x="4381" y="21145"/>
                  </a:lnTo>
                  <a:cubicBezTo>
                    <a:pt x="1905" y="21145"/>
                    <a:pt x="0" y="18859"/>
                    <a:pt x="0" y="16002"/>
                  </a:cubicBezTo>
                  <a:lnTo>
                    <a:pt x="95" y="5143"/>
                  </a:lnTo>
                  <a:cubicBezTo>
                    <a:pt x="191" y="2286"/>
                    <a:pt x="2191" y="0"/>
                    <a:pt x="4572" y="0"/>
                  </a:cubicBezTo>
                  <a:lnTo>
                    <a:pt x="8192" y="0"/>
                  </a:lnTo>
                  <a:cubicBezTo>
                    <a:pt x="10668" y="0"/>
                    <a:pt x="12573" y="2286"/>
                    <a:pt x="12573" y="5143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8AF1976-411C-D504-6D57-BD713058BA70}"/>
                </a:ext>
              </a:extLst>
            </p:cNvPr>
            <p:cNvSpPr/>
            <p:nvPr/>
          </p:nvSpPr>
          <p:spPr>
            <a:xfrm>
              <a:off x="2204846" y="452973"/>
              <a:ext cx="13906" cy="22705"/>
            </a:xfrm>
            <a:custGeom>
              <a:avLst/>
              <a:gdLst>
                <a:gd name="connsiteX0" fmla="*/ 12764 w 13906"/>
                <a:gd name="connsiteY0" fmla="*/ 5846 h 22705"/>
                <a:gd name="connsiteX1" fmla="*/ 12478 w 13906"/>
                <a:gd name="connsiteY1" fmla="*/ 16704 h 22705"/>
                <a:gd name="connsiteX2" fmla="*/ 12478 w 13906"/>
                <a:gd name="connsiteY2" fmla="*/ 16704 h 22705"/>
                <a:gd name="connsiteX3" fmla="*/ 8668 w 13906"/>
                <a:gd name="connsiteY3" fmla="*/ 21181 h 22705"/>
                <a:gd name="connsiteX4" fmla="*/ 8668 w 13906"/>
                <a:gd name="connsiteY4" fmla="*/ 21181 h 22705"/>
                <a:gd name="connsiteX5" fmla="*/ 5144 w 13906"/>
                <a:gd name="connsiteY5" fmla="*/ 21181 h 22705"/>
                <a:gd name="connsiteX6" fmla="*/ 5144 w 13906"/>
                <a:gd name="connsiteY6" fmla="*/ 21181 h 22705"/>
                <a:gd name="connsiteX7" fmla="*/ 1524 w 13906"/>
                <a:gd name="connsiteY7" fmla="*/ 16800 h 22705"/>
                <a:gd name="connsiteX8" fmla="*/ 1524 w 13906"/>
                <a:gd name="connsiteY8" fmla="*/ 15752 h 22705"/>
                <a:gd name="connsiteX9" fmla="*/ 1524 w 13906"/>
                <a:gd name="connsiteY9" fmla="*/ 13561 h 22705"/>
                <a:gd name="connsiteX10" fmla="*/ 1619 w 13906"/>
                <a:gd name="connsiteY10" fmla="*/ 5941 h 22705"/>
                <a:gd name="connsiteX11" fmla="*/ 1715 w 13906"/>
                <a:gd name="connsiteY11" fmla="*/ 5084 h 22705"/>
                <a:gd name="connsiteX12" fmla="*/ 2286 w 13906"/>
                <a:gd name="connsiteY12" fmla="*/ 3465 h 22705"/>
                <a:gd name="connsiteX13" fmla="*/ 4191 w 13906"/>
                <a:gd name="connsiteY13" fmla="*/ 1750 h 22705"/>
                <a:gd name="connsiteX14" fmla="*/ 4953 w 13906"/>
                <a:gd name="connsiteY14" fmla="*/ 1560 h 22705"/>
                <a:gd name="connsiteX15" fmla="*/ 5334 w 13906"/>
                <a:gd name="connsiteY15" fmla="*/ 1464 h 22705"/>
                <a:gd name="connsiteX16" fmla="*/ 8954 w 13906"/>
                <a:gd name="connsiteY16" fmla="*/ 1464 h 22705"/>
                <a:gd name="connsiteX17" fmla="*/ 9239 w 13906"/>
                <a:gd name="connsiteY17" fmla="*/ 1464 h 22705"/>
                <a:gd name="connsiteX18" fmla="*/ 10001 w 13906"/>
                <a:gd name="connsiteY18" fmla="*/ 1655 h 22705"/>
                <a:gd name="connsiteX19" fmla="*/ 11430 w 13906"/>
                <a:gd name="connsiteY19" fmla="*/ 2512 h 22705"/>
                <a:gd name="connsiteX20" fmla="*/ 12764 w 13906"/>
                <a:gd name="connsiteY20" fmla="*/ 5846 h 22705"/>
                <a:gd name="connsiteX21" fmla="*/ 12764 w 13906"/>
                <a:gd name="connsiteY21" fmla="*/ 5846 h 22705"/>
                <a:gd name="connsiteX22" fmla="*/ 13811 w 13906"/>
                <a:gd name="connsiteY22" fmla="*/ 5846 h 22705"/>
                <a:gd name="connsiteX23" fmla="*/ 13811 w 13906"/>
                <a:gd name="connsiteY23" fmla="*/ 5465 h 22705"/>
                <a:gd name="connsiteX24" fmla="*/ 13621 w 13906"/>
                <a:gd name="connsiteY24" fmla="*/ 4322 h 22705"/>
                <a:gd name="connsiteX25" fmla="*/ 12002 w 13906"/>
                <a:gd name="connsiteY25" fmla="*/ 1369 h 22705"/>
                <a:gd name="connsiteX26" fmla="*/ 8192 w 13906"/>
                <a:gd name="connsiteY26" fmla="*/ 36 h 22705"/>
                <a:gd name="connsiteX27" fmla="*/ 2858 w 13906"/>
                <a:gd name="connsiteY27" fmla="*/ 798 h 22705"/>
                <a:gd name="connsiteX28" fmla="*/ 95 w 13906"/>
                <a:gd name="connsiteY28" fmla="*/ 9656 h 22705"/>
                <a:gd name="connsiteX29" fmla="*/ 0 w 13906"/>
                <a:gd name="connsiteY29" fmla="*/ 16800 h 22705"/>
                <a:gd name="connsiteX30" fmla="*/ 5144 w 13906"/>
                <a:gd name="connsiteY30" fmla="*/ 22705 h 22705"/>
                <a:gd name="connsiteX31" fmla="*/ 8001 w 13906"/>
                <a:gd name="connsiteY31" fmla="*/ 22610 h 22705"/>
                <a:gd name="connsiteX32" fmla="*/ 8763 w 13906"/>
                <a:gd name="connsiteY32" fmla="*/ 22610 h 22705"/>
                <a:gd name="connsiteX33" fmla="*/ 9525 w 13906"/>
                <a:gd name="connsiteY33" fmla="*/ 22610 h 22705"/>
                <a:gd name="connsiteX34" fmla="*/ 11240 w 13906"/>
                <a:gd name="connsiteY34" fmla="*/ 21848 h 22705"/>
                <a:gd name="connsiteX35" fmla="*/ 13907 w 13906"/>
                <a:gd name="connsiteY35" fmla="*/ 16133 h 22705"/>
                <a:gd name="connsiteX36" fmla="*/ 13907 w 13906"/>
                <a:gd name="connsiteY36" fmla="*/ 5846 h 22705"/>
                <a:gd name="connsiteX37" fmla="*/ 12764 w 13906"/>
                <a:gd name="connsiteY37" fmla="*/ 5846 h 22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906" h="22705">
                  <a:moveTo>
                    <a:pt x="12764" y="5846"/>
                  </a:moveTo>
                  <a:cubicBezTo>
                    <a:pt x="12668" y="9465"/>
                    <a:pt x="12573" y="13085"/>
                    <a:pt x="12478" y="16704"/>
                  </a:cubicBezTo>
                  <a:cubicBezTo>
                    <a:pt x="12478" y="16704"/>
                    <a:pt x="12478" y="16704"/>
                    <a:pt x="12478" y="16704"/>
                  </a:cubicBezTo>
                  <a:cubicBezTo>
                    <a:pt x="12287" y="18895"/>
                    <a:pt x="11144" y="21181"/>
                    <a:pt x="8668" y="21181"/>
                  </a:cubicBezTo>
                  <a:cubicBezTo>
                    <a:pt x="8668" y="21181"/>
                    <a:pt x="8668" y="21181"/>
                    <a:pt x="8668" y="21181"/>
                  </a:cubicBezTo>
                  <a:cubicBezTo>
                    <a:pt x="7525" y="21181"/>
                    <a:pt x="6287" y="21181"/>
                    <a:pt x="5144" y="21181"/>
                  </a:cubicBezTo>
                  <a:lnTo>
                    <a:pt x="5144" y="21181"/>
                  </a:lnTo>
                  <a:cubicBezTo>
                    <a:pt x="2667" y="20991"/>
                    <a:pt x="1715" y="18990"/>
                    <a:pt x="1524" y="16800"/>
                  </a:cubicBezTo>
                  <a:cubicBezTo>
                    <a:pt x="1524" y="17181"/>
                    <a:pt x="1524" y="16133"/>
                    <a:pt x="1524" y="15752"/>
                  </a:cubicBezTo>
                  <a:cubicBezTo>
                    <a:pt x="1524" y="14990"/>
                    <a:pt x="1524" y="14323"/>
                    <a:pt x="1524" y="13561"/>
                  </a:cubicBezTo>
                  <a:cubicBezTo>
                    <a:pt x="1524" y="10989"/>
                    <a:pt x="1619" y="8513"/>
                    <a:pt x="1619" y="5941"/>
                  </a:cubicBezTo>
                  <a:cubicBezTo>
                    <a:pt x="1619" y="5941"/>
                    <a:pt x="1619" y="5274"/>
                    <a:pt x="1715" y="5084"/>
                  </a:cubicBezTo>
                  <a:cubicBezTo>
                    <a:pt x="1810" y="4512"/>
                    <a:pt x="2000" y="3941"/>
                    <a:pt x="2286" y="3465"/>
                  </a:cubicBezTo>
                  <a:cubicBezTo>
                    <a:pt x="2667" y="2798"/>
                    <a:pt x="3334" y="2036"/>
                    <a:pt x="4191" y="1750"/>
                  </a:cubicBezTo>
                  <a:cubicBezTo>
                    <a:pt x="4477" y="1655"/>
                    <a:pt x="4667" y="1560"/>
                    <a:pt x="4953" y="1560"/>
                  </a:cubicBezTo>
                  <a:cubicBezTo>
                    <a:pt x="4953" y="1464"/>
                    <a:pt x="5429" y="1464"/>
                    <a:pt x="5334" y="1464"/>
                  </a:cubicBezTo>
                  <a:cubicBezTo>
                    <a:pt x="6572" y="1464"/>
                    <a:pt x="7715" y="1464"/>
                    <a:pt x="8954" y="1464"/>
                  </a:cubicBezTo>
                  <a:cubicBezTo>
                    <a:pt x="8858" y="1464"/>
                    <a:pt x="9144" y="1464"/>
                    <a:pt x="9239" y="1464"/>
                  </a:cubicBezTo>
                  <a:cubicBezTo>
                    <a:pt x="9525" y="1464"/>
                    <a:pt x="9716" y="1560"/>
                    <a:pt x="10001" y="1655"/>
                  </a:cubicBezTo>
                  <a:cubicBezTo>
                    <a:pt x="10573" y="1941"/>
                    <a:pt x="11049" y="2131"/>
                    <a:pt x="11430" y="2512"/>
                  </a:cubicBezTo>
                  <a:cubicBezTo>
                    <a:pt x="12287" y="3179"/>
                    <a:pt x="12668" y="4512"/>
                    <a:pt x="12764" y="5846"/>
                  </a:cubicBezTo>
                  <a:lnTo>
                    <a:pt x="12764" y="5846"/>
                  </a:lnTo>
                  <a:lnTo>
                    <a:pt x="13811" y="5846"/>
                  </a:lnTo>
                  <a:cubicBezTo>
                    <a:pt x="13811" y="5846"/>
                    <a:pt x="13811" y="5560"/>
                    <a:pt x="13811" y="5465"/>
                  </a:cubicBezTo>
                  <a:cubicBezTo>
                    <a:pt x="13811" y="5084"/>
                    <a:pt x="13716" y="4703"/>
                    <a:pt x="13621" y="4322"/>
                  </a:cubicBezTo>
                  <a:cubicBezTo>
                    <a:pt x="13335" y="3179"/>
                    <a:pt x="12859" y="2226"/>
                    <a:pt x="12002" y="1369"/>
                  </a:cubicBezTo>
                  <a:cubicBezTo>
                    <a:pt x="10954" y="321"/>
                    <a:pt x="9716" y="36"/>
                    <a:pt x="8192" y="36"/>
                  </a:cubicBezTo>
                  <a:cubicBezTo>
                    <a:pt x="5906" y="36"/>
                    <a:pt x="4477" y="-250"/>
                    <a:pt x="2858" y="798"/>
                  </a:cubicBezTo>
                  <a:cubicBezTo>
                    <a:pt x="-95" y="2703"/>
                    <a:pt x="191" y="5941"/>
                    <a:pt x="95" y="9656"/>
                  </a:cubicBezTo>
                  <a:cubicBezTo>
                    <a:pt x="95" y="12037"/>
                    <a:pt x="0" y="14418"/>
                    <a:pt x="0" y="16800"/>
                  </a:cubicBezTo>
                  <a:cubicBezTo>
                    <a:pt x="0" y="19657"/>
                    <a:pt x="2096" y="22705"/>
                    <a:pt x="5144" y="22705"/>
                  </a:cubicBezTo>
                  <a:cubicBezTo>
                    <a:pt x="6096" y="22705"/>
                    <a:pt x="7049" y="22705"/>
                    <a:pt x="8001" y="22610"/>
                  </a:cubicBezTo>
                  <a:cubicBezTo>
                    <a:pt x="8287" y="22610"/>
                    <a:pt x="8477" y="22705"/>
                    <a:pt x="8763" y="22610"/>
                  </a:cubicBezTo>
                  <a:cubicBezTo>
                    <a:pt x="8954" y="22610"/>
                    <a:pt x="9335" y="22610"/>
                    <a:pt x="9525" y="22610"/>
                  </a:cubicBezTo>
                  <a:cubicBezTo>
                    <a:pt x="10096" y="22515"/>
                    <a:pt x="10668" y="22229"/>
                    <a:pt x="11240" y="21848"/>
                  </a:cubicBezTo>
                  <a:cubicBezTo>
                    <a:pt x="13145" y="20610"/>
                    <a:pt x="13907" y="18609"/>
                    <a:pt x="13907" y="16133"/>
                  </a:cubicBezTo>
                  <a:cubicBezTo>
                    <a:pt x="13907" y="12704"/>
                    <a:pt x="13907" y="9275"/>
                    <a:pt x="13907" y="5846"/>
                  </a:cubicBezTo>
                  <a:lnTo>
                    <a:pt x="12764" y="58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99A2483-32C0-76E2-F221-646D8A2F3A73}"/>
                </a:ext>
              </a:extLst>
            </p:cNvPr>
            <p:cNvSpPr/>
            <p:nvPr/>
          </p:nvSpPr>
          <p:spPr>
            <a:xfrm>
              <a:off x="2161603" y="459676"/>
              <a:ext cx="12477" cy="21145"/>
            </a:xfrm>
            <a:custGeom>
              <a:avLst/>
              <a:gdLst>
                <a:gd name="connsiteX0" fmla="*/ 12478 w 12477"/>
                <a:gd name="connsiteY0" fmla="*/ 5144 h 21145"/>
                <a:gd name="connsiteX1" fmla="*/ 12383 w 12477"/>
                <a:gd name="connsiteY1" fmla="*/ 16002 h 21145"/>
                <a:gd name="connsiteX2" fmla="*/ 7906 w 12477"/>
                <a:gd name="connsiteY2" fmla="*/ 21146 h 21145"/>
                <a:gd name="connsiteX3" fmla="*/ 4381 w 12477"/>
                <a:gd name="connsiteY3" fmla="*/ 21146 h 21145"/>
                <a:gd name="connsiteX4" fmla="*/ 0 w 12477"/>
                <a:gd name="connsiteY4" fmla="*/ 16002 h 21145"/>
                <a:gd name="connsiteX5" fmla="*/ 95 w 12477"/>
                <a:gd name="connsiteY5" fmla="*/ 5144 h 21145"/>
                <a:gd name="connsiteX6" fmla="*/ 4572 w 12477"/>
                <a:gd name="connsiteY6" fmla="*/ 0 h 21145"/>
                <a:gd name="connsiteX7" fmla="*/ 8096 w 12477"/>
                <a:gd name="connsiteY7" fmla="*/ 0 h 21145"/>
                <a:gd name="connsiteX8" fmla="*/ 12478 w 12477"/>
                <a:gd name="connsiteY8" fmla="*/ 5144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" h="21145">
                  <a:moveTo>
                    <a:pt x="12478" y="5144"/>
                  </a:moveTo>
                  <a:lnTo>
                    <a:pt x="12383" y="16002"/>
                  </a:lnTo>
                  <a:cubicBezTo>
                    <a:pt x="12383" y="18860"/>
                    <a:pt x="10382" y="21146"/>
                    <a:pt x="7906" y="21146"/>
                  </a:cubicBezTo>
                  <a:lnTo>
                    <a:pt x="4381" y="21146"/>
                  </a:lnTo>
                  <a:cubicBezTo>
                    <a:pt x="1905" y="21146"/>
                    <a:pt x="0" y="18860"/>
                    <a:pt x="0" y="16002"/>
                  </a:cubicBezTo>
                  <a:lnTo>
                    <a:pt x="95" y="5144"/>
                  </a:lnTo>
                  <a:cubicBezTo>
                    <a:pt x="191" y="2286"/>
                    <a:pt x="2191" y="0"/>
                    <a:pt x="4572" y="0"/>
                  </a:cubicBezTo>
                  <a:lnTo>
                    <a:pt x="8096" y="0"/>
                  </a:lnTo>
                  <a:cubicBezTo>
                    <a:pt x="10573" y="0"/>
                    <a:pt x="12478" y="2381"/>
                    <a:pt x="12478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B40F160-1958-6241-2330-D85F1FEDCE10}"/>
                </a:ext>
              </a:extLst>
            </p:cNvPr>
            <p:cNvSpPr/>
            <p:nvPr/>
          </p:nvSpPr>
          <p:spPr>
            <a:xfrm>
              <a:off x="2160746" y="458969"/>
              <a:ext cx="13906" cy="22656"/>
            </a:xfrm>
            <a:custGeom>
              <a:avLst/>
              <a:gdLst>
                <a:gd name="connsiteX0" fmla="*/ 12859 w 13906"/>
                <a:gd name="connsiteY0" fmla="*/ 5850 h 22656"/>
                <a:gd name="connsiteX1" fmla="*/ 12573 w 13906"/>
                <a:gd name="connsiteY1" fmla="*/ 16709 h 22656"/>
                <a:gd name="connsiteX2" fmla="*/ 12573 w 13906"/>
                <a:gd name="connsiteY2" fmla="*/ 16709 h 22656"/>
                <a:gd name="connsiteX3" fmla="*/ 8763 w 13906"/>
                <a:gd name="connsiteY3" fmla="*/ 21186 h 22656"/>
                <a:gd name="connsiteX4" fmla="*/ 8763 w 13906"/>
                <a:gd name="connsiteY4" fmla="*/ 21186 h 22656"/>
                <a:gd name="connsiteX5" fmla="*/ 5239 w 13906"/>
                <a:gd name="connsiteY5" fmla="*/ 21090 h 22656"/>
                <a:gd name="connsiteX6" fmla="*/ 5334 w 13906"/>
                <a:gd name="connsiteY6" fmla="*/ 21090 h 22656"/>
                <a:gd name="connsiteX7" fmla="*/ 1619 w 13906"/>
                <a:gd name="connsiteY7" fmla="*/ 16709 h 22656"/>
                <a:gd name="connsiteX8" fmla="*/ 1714 w 13906"/>
                <a:gd name="connsiteY8" fmla="*/ 15661 h 22656"/>
                <a:gd name="connsiteX9" fmla="*/ 1714 w 13906"/>
                <a:gd name="connsiteY9" fmla="*/ 13470 h 22656"/>
                <a:gd name="connsiteX10" fmla="*/ 1810 w 13906"/>
                <a:gd name="connsiteY10" fmla="*/ 5850 h 22656"/>
                <a:gd name="connsiteX11" fmla="*/ 1905 w 13906"/>
                <a:gd name="connsiteY11" fmla="*/ 4993 h 22656"/>
                <a:gd name="connsiteX12" fmla="*/ 2476 w 13906"/>
                <a:gd name="connsiteY12" fmla="*/ 3374 h 22656"/>
                <a:gd name="connsiteX13" fmla="*/ 4381 w 13906"/>
                <a:gd name="connsiteY13" fmla="*/ 1659 h 22656"/>
                <a:gd name="connsiteX14" fmla="*/ 5143 w 13906"/>
                <a:gd name="connsiteY14" fmla="*/ 1469 h 22656"/>
                <a:gd name="connsiteX15" fmla="*/ 5524 w 13906"/>
                <a:gd name="connsiteY15" fmla="*/ 1469 h 22656"/>
                <a:gd name="connsiteX16" fmla="*/ 9049 w 13906"/>
                <a:gd name="connsiteY16" fmla="*/ 1374 h 22656"/>
                <a:gd name="connsiteX17" fmla="*/ 9334 w 13906"/>
                <a:gd name="connsiteY17" fmla="*/ 1374 h 22656"/>
                <a:gd name="connsiteX18" fmla="*/ 10096 w 13906"/>
                <a:gd name="connsiteY18" fmla="*/ 1564 h 22656"/>
                <a:gd name="connsiteX19" fmla="*/ 11621 w 13906"/>
                <a:gd name="connsiteY19" fmla="*/ 2421 h 22656"/>
                <a:gd name="connsiteX20" fmla="*/ 12859 w 13906"/>
                <a:gd name="connsiteY20" fmla="*/ 5850 h 22656"/>
                <a:gd name="connsiteX21" fmla="*/ 12859 w 13906"/>
                <a:gd name="connsiteY21" fmla="*/ 5850 h 22656"/>
                <a:gd name="connsiteX22" fmla="*/ 13906 w 13906"/>
                <a:gd name="connsiteY22" fmla="*/ 5850 h 22656"/>
                <a:gd name="connsiteX23" fmla="*/ 13906 w 13906"/>
                <a:gd name="connsiteY23" fmla="*/ 5469 h 22656"/>
                <a:gd name="connsiteX24" fmla="*/ 13716 w 13906"/>
                <a:gd name="connsiteY24" fmla="*/ 4326 h 22656"/>
                <a:gd name="connsiteX25" fmla="*/ 12097 w 13906"/>
                <a:gd name="connsiteY25" fmla="*/ 1374 h 22656"/>
                <a:gd name="connsiteX26" fmla="*/ 8287 w 13906"/>
                <a:gd name="connsiteY26" fmla="*/ 40 h 22656"/>
                <a:gd name="connsiteX27" fmla="*/ 2953 w 13906"/>
                <a:gd name="connsiteY27" fmla="*/ 707 h 22656"/>
                <a:gd name="connsiteX28" fmla="*/ 95 w 13906"/>
                <a:gd name="connsiteY28" fmla="*/ 9565 h 22656"/>
                <a:gd name="connsiteX29" fmla="*/ 0 w 13906"/>
                <a:gd name="connsiteY29" fmla="*/ 16709 h 22656"/>
                <a:gd name="connsiteX30" fmla="*/ 5143 w 13906"/>
                <a:gd name="connsiteY30" fmla="*/ 22614 h 22656"/>
                <a:gd name="connsiteX31" fmla="*/ 8001 w 13906"/>
                <a:gd name="connsiteY31" fmla="*/ 22614 h 22656"/>
                <a:gd name="connsiteX32" fmla="*/ 8763 w 13906"/>
                <a:gd name="connsiteY32" fmla="*/ 22614 h 22656"/>
                <a:gd name="connsiteX33" fmla="*/ 9620 w 13906"/>
                <a:gd name="connsiteY33" fmla="*/ 22519 h 22656"/>
                <a:gd name="connsiteX34" fmla="*/ 11239 w 13906"/>
                <a:gd name="connsiteY34" fmla="*/ 21852 h 22656"/>
                <a:gd name="connsiteX35" fmla="*/ 13906 w 13906"/>
                <a:gd name="connsiteY35" fmla="*/ 16137 h 22656"/>
                <a:gd name="connsiteX36" fmla="*/ 13906 w 13906"/>
                <a:gd name="connsiteY36" fmla="*/ 5850 h 22656"/>
                <a:gd name="connsiteX37" fmla="*/ 12859 w 13906"/>
                <a:gd name="connsiteY37" fmla="*/ 5850 h 2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906" h="22656">
                  <a:moveTo>
                    <a:pt x="12859" y="5850"/>
                  </a:moveTo>
                  <a:cubicBezTo>
                    <a:pt x="12763" y="9470"/>
                    <a:pt x="12668" y="13089"/>
                    <a:pt x="12573" y="16709"/>
                  </a:cubicBezTo>
                  <a:cubicBezTo>
                    <a:pt x="12573" y="16709"/>
                    <a:pt x="12573" y="16709"/>
                    <a:pt x="12573" y="16709"/>
                  </a:cubicBezTo>
                  <a:cubicBezTo>
                    <a:pt x="12287" y="18900"/>
                    <a:pt x="11144" y="21186"/>
                    <a:pt x="8763" y="21186"/>
                  </a:cubicBezTo>
                  <a:lnTo>
                    <a:pt x="8763" y="21186"/>
                  </a:lnTo>
                  <a:cubicBezTo>
                    <a:pt x="7620" y="21186"/>
                    <a:pt x="6382" y="21186"/>
                    <a:pt x="5239" y="21090"/>
                  </a:cubicBezTo>
                  <a:cubicBezTo>
                    <a:pt x="5239" y="21090"/>
                    <a:pt x="5239" y="21090"/>
                    <a:pt x="5334" y="21090"/>
                  </a:cubicBezTo>
                  <a:cubicBezTo>
                    <a:pt x="2857" y="20900"/>
                    <a:pt x="1905" y="18900"/>
                    <a:pt x="1619" y="16709"/>
                  </a:cubicBezTo>
                  <a:cubicBezTo>
                    <a:pt x="1619" y="17090"/>
                    <a:pt x="1714" y="16042"/>
                    <a:pt x="1714" y="15661"/>
                  </a:cubicBezTo>
                  <a:cubicBezTo>
                    <a:pt x="1714" y="14994"/>
                    <a:pt x="1714" y="14232"/>
                    <a:pt x="1714" y="13470"/>
                  </a:cubicBezTo>
                  <a:cubicBezTo>
                    <a:pt x="1810" y="10994"/>
                    <a:pt x="1810" y="8422"/>
                    <a:pt x="1810" y="5850"/>
                  </a:cubicBezTo>
                  <a:cubicBezTo>
                    <a:pt x="1810" y="5946"/>
                    <a:pt x="1810" y="5184"/>
                    <a:pt x="1905" y="4993"/>
                  </a:cubicBezTo>
                  <a:cubicBezTo>
                    <a:pt x="2000" y="4422"/>
                    <a:pt x="2191" y="3850"/>
                    <a:pt x="2476" y="3374"/>
                  </a:cubicBezTo>
                  <a:cubicBezTo>
                    <a:pt x="2857" y="2707"/>
                    <a:pt x="3619" y="1945"/>
                    <a:pt x="4381" y="1659"/>
                  </a:cubicBezTo>
                  <a:cubicBezTo>
                    <a:pt x="4667" y="1564"/>
                    <a:pt x="4858" y="1469"/>
                    <a:pt x="5143" y="1469"/>
                  </a:cubicBezTo>
                  <a:cubicBezTo>
                    <a:pt x="5239" y="1469"/>
                    <a:pt x="5620" y="1469"/>
                    <a:pt x="5524" y="1469"/>
                  </a:cubicBezTo>
                  <a:cubicBezTo>
                    <a:pt x="6667" y="1469"/>
                    <a:pt x="7906" y="1469"/>
                    <a:pt x="9049" y="1374"/>
                  </a:cubicBezTo>
                  <a:cubicBezTo>
                    <a:pt x="8953" y="1374"/>
                    <a:pt x="9144" y="1374"/>
                    <a:pt x="9334" y="1374"/>
                  </a:cubicBezTo>
                  <a:cubicBezTo>
                    <a:pt x="9620" y="1374"/>
                    <a:pt x="9811" y="1469"/>
                    <a:pt x="10096" y="1564"/>
                  </a:cubicBezTo>
                  <a:cubicBezTo>
                    <a:pt x="10668" y="1850"/>
                    <a:pt x="11144" y="2040"/>
                    <a:pt x="11621" y="2421"/>
                  </a:cubicBezTo>
                  <a:cubicBezTo>
                    <a:pt x="12382" y="3279"/>
                    <a:pt x="12763" y="4612"/>
                    <a:pt x="12859" y="5850"/>
                  </a:cubicBezTo>
                  <a:lnTo>
                    <a:pt x="12859" y="5850"/>
                  </a:lnTo>
                  <a:lnTo>
                    <a:pt x="13906" y="5850"/>
                  </a:lnTo>
                  <a:cubicBezTo>
                    <a:pt x="13906" y="5850"/>
                    <a:pt x="13906" y="5565"/>
                    <a:pt x="13906" y="5469"/>
                  </a:cubicBezTo>
                  <a:cubicBezTo>
                    <a:pt x="13811" y="5088"/>
                    <a:pt x="13811" y="4707"/>
                    <a:pt x="13716" y="4326"/>
                  </a:cubicBezTo>
                  <a:cubicBezTo>
                    <a:pt x="13430" y="3183"/>
                    <a:pt x="12954" y="2326"/>
                    <a:pt x="12097" y="1374"/>
                  </a:cubicBezTo>
                  <a:cubicBezTo>
                    <a:pt x="11049" y="326"/>
                    <a:pt x="9811" y="40"/>
                    <a:pt x="8287" y="40"/>
                  </a:cubicBezTo>
                  <a:cubicBezTo>
                    <a:pt x="6001" y="40"/>
                    <a:pt x="4572" y="-246"/>
                    <a:pt x="2953" y="707"/>
                  </a:cubicBezTo>
                  <a:cubicBezTo>
                    <a:pt x="-95" y="2517"/>
                    <a:pt x="190" y="5946"/>
                    <a:pt x="95" y="9565"/>
                  </a:cubicBezTo>
                  <a:cubicBezTo>
                    <a:pt x="95" y="11946"/>
                    <a:pt x="0" y="14328"/>
                    <a:pt x="0" y="16709"/>
                  </a:cubicBezTo>
                  <a:cubicBezTo>
                    <a:pt x="0" y="19662"/>
                    <a:pt x="2096" y="22614"/>
                    <a:pt x="5143" y="22614"/>
                  </a:cubicBezTo>
                  <a:cubicBezTo>
                    <a:pt x="6096" y="22614"/>
                    <a:pt x="7048" y="22614"/>
                    <a:pt x="8001" y="22614"/>
                  </a:cubicBezTo>
                  <a:cubicBezTo>
                    <a:pt x="8287" y="22614"/>
                    <a:pt x="8477" y="22710"/>
                    <a:pt x="8763" y="22614"/>
                  </a:cubicBezTo>
                  <a:cubicBezTo>
                    <a:pt x="9049" y="22519"/>
                    <a:pt x="9334" y="22519"/>
                    <a:pt x="9620" y="22519"/>
                  </a:cubicBezTo>
                  <a:cubicBezTo>
                    <a:pt x="10192" y="22424"/>
                    <a:pt x="10763" y="22138"/>
                    <a:pt x="11239" y="21852"/>
                  </a:cubicBezTo>
                  <a:cubicBezTo>
                    <a:pt x="13144" y="20614"/>
                    <a:pt x="13906" y="18614"/>
                    <a:pt x="13906" y="16137"/>
                  </a:cubicBezTo>
                  <a:cubicBezTo>
                    <a:pt x="13906" y="12708"/>
                    <a:pt x="13906" y="9279"/>
                    <a:pt x="13906" y="5850"/>
                  </a:cubicBezTo>
                  <a:lnTo>
                    <a:pt x="12859" y="58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24F53C1-A090-F935-91DE-984FFCFB8636}"/>
                </a:ext>
              </a:extLst>
            </p:cNvPr>
            <p:cNvSpPr/>
            <p:nvPr/>
          </p:nvSpPr>
          <p:spPr>
            <a:xfrm>
              <a:off x="2058733" y="426903"/>
              <a:ext cx="52096" cy="54109"/>
            </a:xfrm>
            <a:custGeom>
              <a:avLst/>
              <a:gdLst>
                <a:gd name="connsiteX0" fmla="*/ 43815 w 52096"/>
                <a:gd name="connsiteY0" fmla="*/ 54109 h 54109"/>
                <a:gd name="connsiteX1" fmla="*/ 51149 w 52096"/>
                <a:gd name="connsiteY1" fmla="*/ 14961 h 54109"/>
                <a:gd name="connsiteX2" fmla="*/ 50673 w 52096"/>
                <a:gd name="connsiteY2" fmla="*/ 3436 h 54109"/>
                <a:gd name="connsiteX3" fmla="*/ 41720 w 52096"/>
                <a:gd name="connsiteY3" fmla="*/ 7 h 54109"/>
                <a:gd name="connsiteX4" fmla="*/ 15907 w 52096"/>
                <a:gd name="connsiteY4" fmla="*/ 864 h 54109"/>
                <a:gd name="connsiteX5" fmla="*/ 14573 w 52096"/>
                <a:gd name="connsiteY5" fmla="*/ 674 h 54109"/>
                <a:gd name="connsiteX6" fmla="*/ 6096 w 52096"/>
                <a:gd name="connsiteY6" fmla="*/ 11247 h 54109"/>
                <a:gd name="connsiteX7" fmla="*/ 0 w 52096"/>
                <a:gd name="connsiteY7" fmla="*/ 52871 h 54109"/>
                <a:gd name="connsiteX8" fmla="*/ 2381 w 52096"/>
                <a:gd name="connsiteY8" fmla="*/ 53061 h 54109"/>
                <a:gd name="connsiteX9" fmla="*/ 8382 w 52096"/>
                <a:gd name="connsiteY9" fmla="*/ 11818 h 54109"/>
                <a:gd name="connsiteX10" fmla="*/ 15621 w 52096"/>
                <a:gd name="connsiteY10" fmla="*/ 3246 h 54109"/>
                <a:gd name="connsiteX11" fmla="*/ 15907 w 52096"/>
                <a:gd name="connsiteY11" fmla="*/ 3341 h 54109"/>
                <a:gd name="connsiteX12" fmla="*/ 41815 w 52096"/>
                <a:gd name="connsiteY12" fmla="*/ 2484 h 54109"/>
                <a:gd name="connsiteX13" fmla="*/ 48768 w 52096"/>
                <a:gd name="connsiteY13" fmla="*/ 4770 h 54109"/>
                <a:gd name="connsiteX14" fmla="*/ 48768 w 52096"/>
                <a:gd name="connsiteY14" fmla="*/ 14295 h 54109"/>
                <a:gd name="connsiteX15" fmla="*/ 41434 w 52096"/>
                <a:gd name="connsiteY15" fmla="*/ 53728 h 54109"/>
                <a:gd name="connsiteX16" fmla="*/ 43815 w 52096"/>
                <a:gd name="connsiteY16" fmla="*/ 54109 h 54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096" h="54109">
                  <a:moveTo>
                    <a:pt x="43815" y="54109"/>
                  </a:moveTo>
                  <a:cubicBezTo>
                    <a:pt x="45625" y="39060"/>
                    <a:pt x="48196" y="26487"/>
                    <a:pt x="51149" y="14961"/>
                  </a:cubicBezTo>
                  <a:cubicBezTo>
                    <a:pt x="52483" y="9913"/>
                    <a:pt x="52483" y="6103"/>
                    <a:pt x="50673" y="3436"/>
                  </a:cubicBezTo>
                  <a:cubicBezTo>
                    <a:pt x="48863" y="769"/>
                    <a:pt x="45625" y="-88"/>
                    <a:pt x="41720" y="7"/>
                  </a:cubicBezTo>
                  <a:lnTo>
                    <a:pt x="15907" y="864"/>
                  </a:lnTo>
                  <a:lnTo>
                    <a:pt x="14573" y="674"/>
                  </a:lnTo>
                  <a:cubicBezTo>
                    <a:pt x="11049" y="674"/>
                    <a:pt x="8001" y="3341"/>
                    <a:pt x="6096" y="11247"/>
                  </a:cubicBezTo>
                  <a:cubicBezTo>
                    <a:pt x="3524" y="24010"/>
                    <a:pt x="1429" y="37726"/>
                    <a:pt x="0" y="52871"/>
                  </a:cubicBezTo>
                  <a:lnTo>
                    <a:pt x="2381" y="53061"/>
                  </a:lnTo>
                  <a:cubicBezTo>
                    <a:pt x="3810" y="38107"/>
                    <a:pt x="5905" y="24486"/>
                    <a:pt x="8382" y="11818"/>
                  </a:cubicBezTo>
                  <a:cubicBezTo>
                    <a:pt x="10192" y="3912"/>
                    <a:pt x="12859" y="2674"/>
                    <a:pt x="15621" y="3246"/>
                  </a:cubicBezTo>
                  <a:lnTo>
                    <a:pt x="15907" y="3341"/>
                  </a:lnTo>
                  <a:lnTo>
                    <a:pt x="41815" y="2484"/>
                  </a:lnTo>
                  <a:cubicBezTo>
                    <a:pt x="45434" y="2293"/>
                    <a:pt x="47625" y="3150"/>
                    <a:pt x="48768" y="4770"/>
                  </a:cubicBezTo>
                  <a:cubicBezTo>
                    <a:pt x="49911" y="6484"/>
                    <a:pt x="50197" y="9437"/>
                    <a:pt x="48768" y="14295"/>
                  </a:cubicBezTo>
                  <a:cubicBezTo>
                    <a:pt x="45815" y="25915"/>
                    <a:pt x="43243" y="38583"/>
                    <a:pt x="41434" y="53728"/>
                  </a:cubicBezTo>
                  <a:lnTo>
                    <a:pt x="43815" y="54109"/>
                  </a:lnTo>
                  <a:close/>
                </a:path>
              </a:pathLst>
            </a:custGeom>
            <a:solidFill>
              <a:srgbClr val="7D7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78637836-4D7C-E84E-5A37-59279D028CD8}"/>
                </a:ext>
              </a:extLst>
            </p:cNvPr>
            <p:cNvSpPr/>
            <p:nvPr/>
          </p:nvSpPr>
          <p:spPr>
            <a:xfrm>
              <a:off x="1376171" y="576929"/>
              <a:ext cx="12576" cy="21050"/>
            </a:xfrm>
            <a:custGeom>
              <a:avLst/>
              <a:gdLst>
                <a:gd name="connsiteX0" fmla="*/ 12573 w 12576"/>
                <a:gd name="connsiteY0" fmla="*/ 5144 h 21050"/>
                <a:gd name="connsiteX1" fmla="*/ 12478 w 12576"/>
                <a:gd name="connsiteY1" fmla="*/ 15907 h 21050"/>
                <a:gd name="connsiteX2" fmla="*/ 8001 w 12576"/>
                <a:gd name="connsiteY2" fmla="*/ 21050 h 21050"/>
                <a:gd name="connsiteX3" fmla="*/ 4382 w 12576"/>
                <a:gd name="connsiteY3" fmla="*/ 21050 h 21050"/>
                <a:gd name="connsiteX4" fmla="*/ 0 w 12576"/>
                <a:gd name="connsiteY4" fmla="*/ 15907 h 21050"/>
                <a:gd name="connsiteX5" fmla="*/ 95 w 12576"/>
                <a:gd name="connsiteY5" fmla="*/ 5144 h 21050"/>
                <a:gd name="connsiteX6" fmla="*/ 4572 w 12576"/>
                <a:gd name="connsiteY6" fmla="*/ 0 h 21050"/>
                <a:gd name="connsiteX7" fmla="*/ 8096 w 12576"/>
                <a:gd name="connsiteY7" fmla="*/ 0 h 21050"/>
                <a:gd name="connsiteX8" fmla="*/ 12573 w 12576"/>
                <a:gd name="connsiteY8" fmla="*/ 5144 h 2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76" h="21050">
                  <a:moveTo>
                    <a:pt x="12573" y="5144"/>
                  </a:moveTo>
                  <a:lnTo>
                    <a:pt x="12478" y="15907"/>
                  </a:lnTo>
                  <a:cubicBezTo>
                    <a:pt x="12383" y="18764"/>
                    <a:pt x="10382" y="21050"/>
                    <a:pt x="8001" y="21050"/>
                  </a:cubicBezTo>
                  <a:lnTo>
                    <a:pt x="4382" y="21050"/>
                  </a:lnTo>
                  <a:cubicBezTo>
                    <a:pt x="2000" y="21050"/>
                    <a:pt x="0" y="18764"/>
                    <a:pt x="0" y="15907"/>
                  </a:cubicBezTo>
                  <a:lnTo>
                    <a:pt x="95" y="5144"/>
                  </a:lnTo>
                  <a:cubicBezTo>
                    <a:pt x="191" y="2286"/>
                    <a:pt x="2191" y="0"/>
                    <a:pt x="4572" y="0"/>
                  </a:cubicBezTo>
                  <a:lnTo>
                    <a:pt x="8096" y="0"/>
                  </a:lnTo>
                  <a:cubicBezTo>
                    <a:pt x="10668" y="0"/>
                    <a:pt x="12668" y="2286"/>
                    <a:pt x="12573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D8432F20-95C5-79EC-7138-28A7423BAEDE}"/>
                </a:ext>
              </a:extLst>
            </p:cNvPr>
            <p:cNvSpPr/>
            <p:nvPr/>
          </p:nvSpPr>
          <p:spPr>
            <a:xfrm>
              <a:off x="1375505" y="576226"/>
              <a:ext cx="13811" cy="22609"/>
            </a:xfrm>
            <a:custGeom>
              <a:avLst/>
              <a:gdLst>
                <a:gd name="connsiteX0" fmla="*/ 12763 w 13811"/>
                <a:gd name="connsiteY0" fmla="*/ 5846 h 22609"/>
                <a:gd name="connsiteX1" fmla="*/ 12573 w 13811"/>
                <a:gd name="connsiteY1" fmla="*/ 16609 h 22609"/>
                <a:gd name="connsiteX2" fmla="*/ 12573 w 13811"/>
                <a:gd name="connsiteY2" fmla="*/ 16609 h 22609"/>
                <a:gd name="connsiteX3" fmla="*/ 8668 w 13811"/>
                <a:gd name="connsiteY3" fmla="*/ 21086 h 22609"/>
                <a:gd name="connsiteX4" fmla="*/ 8668 w 13811"/>
                <a:gd name="connsiteY4" fmla="*/ 21086 h 22609"/>
                <a:gd name="connsiteX5" fmla="*/ 5048 w 13811"/>
                <a:gd name="connsiteY5" fmla="*/ 21086 h 22609"/>
                <a:gd name="connsiteX6" fmla="*/ 5143 w 13811"/>
                <a:gd name="connsiteY6" fmla="*/ 21086 h 22609"/>
                <a:gd name="connsiteX7" fmla="*/ 1524 w 13811"/>
                <a:gd name="connsiteY7" fmla="*/ 16609 h 22609"/>
                <a:gd name="connsiteX8" fmla="*/ 1524 w 13811"/>
                <a:gd name="connsiteY8" fmla="*/ 15561 h 22609"/>
                <a:gd name="connsiteX9" fmla="*/ 1524 w 13811"/>
                <a:gd name="connsiteY9" fmla="*/ 13371 h 22609"/>
                <a:gd name="connsiteX10" fmla="*/ 1619 w 13811"/>
                <a:gd name="connsiteY10" fmla="*/ 5751 h 22609"/>
                <a:gd name="connsiteX11" fmla="*/ 1714 w 13811"/>
                <a:gd name="connsiteY11" fmla="*/ 4798 h 22609"/>
                <a:gd name="connsiteX12" fmla="*/ 2286 w 13811"/>
                <a:gd name="connsiteY12" fmla="*/ 3179 h 22609"/>
                <a:gd name="connsiteX13" fmla="*/ 4191 w 13811"/>
                <a:gd name="connsiteY13" fmla="*/ 1464 h 22609"/>
                <a:gd name="connsiteX14" fmla="*/ 4953 w 13811"/>
                <a:gd name="connsiteY14" fmla="*/ 1179 h 22609"/>
                <a:gd name="connsiteX15" fmla="*/ 5334 w 13811"/>
                <a:gd name="connsiteY15" fmla="*/ 1179 h 22609"/>
                <a:gd name="connsiteX16" fmla="*/ 8858 w 13811"/>
                <a:gd name="connsiteY16" fmla="*/ 1179 h 22609"/>
                <a:gd name="connsiteX17" fmla="*/ 9144 w 13811"/>
                <a:gd name="connsiteY17" fmla="*/ 1179 h 22609"/>
                <a:gd name="connsiteX18" fmla="*/ 9906 w 13811"/>
                <a:gd name="connsiteY18" fmla="*/ 1369 h 22609"/>
                <a:gd name="connsiteX19" fmla="*/ 11335 w 13811"/>
                <a:gd name="connsiteY19" fmla="*/ 2226 h 22609"/>
                <a:gd name="connsiteX20" fmla="*/ 12763 w 13811"/>
                <a:gd name="connsiteY20" fmla="*/ 5846 h 22609"/>
                <a:gd name="connsiteX21" fmla="*/ 12763 w 13811"/>
                <a:gd name="connsiteY21" fmla="*/ 5846 h 22609"/>
                <a:gd name="connsiteX22" fmla="*/ 13811 w 13811"/>
                <a:gd name="connsiteY22" fmla="*/ 5846 h 22609"/>
                <a:gd name="connsiteX23" fmla="*/ 13811 w 13811"/>
                <a:gd name="connsiteY23" fmla="*/ 5465 h 22609"/>
                <a:gd name="connsiteX24" fmla="*/ 13621 w 13811"/>
                <a:gd name="connsiteY24" fmla="*/ 4322 h 22609"/>
                <a:gd name="connsiteX25" fmla="*/ 12001 w 13811"/>
                <a:gd name="connsiteY25" fmla="*/ 1369 h 22609"/>
                <a:gd name="connsiteX26" fmla="*/ 8192 w 13811"/>
                <a:gd name="connsiteY26" fmla="*/ 36 h 22609"/>
                <a:gd name="connsiteX27" fmla="*/ 2858 w 13811"/>
                <a:gd name="connsiteY27" fmla="*/ 798 h 22609"/>
                <a:gd name="connsiteX28" fmla="*/ 95 w 13811"/>
                <a:gd name="connsiteY28" fmla="*/ 9656 h 22609"/>
                <a:gd name="connsiteX29" fmla="*/ 0 w 13811"/>
                <a:gd name="connsiteY29" fmla="*/ 16704 h 22609"/>
                <a:gd name="connsiteX30" fmla="*/ 5143 w 13811"/>
                <a:gd name="connsiteY30" fmla="*/ 22610 h 22609"/>
                <a:gd name="connsiteX31" fmla="*/ 8001 w 13811"/>
                <a:gd name="connsiteY31" fmla="*/ 22610 h 22609"/>
                <a:gd name="connsiteX32" fmla="*/ 8668 w 13811"/>
                <a:gd name="connsiteY32" fmla="*/ 22610 h 22609"/>
                <a:gd name="connsiteX33" fmla="*/ 9525 w 13811"/>
                <a:gd name="connsiteY33" fmla="*/ 22515 h 22609"/>
                <a:gd name="connsiteX34" fmla="*/ 11144 w 13811"/>
                <a:gd name="connsiteY34" fmla="*/ 21848 h 22609"/>
                <a:gd name="connsiteX35" fmla="*/ 13811 w 13811"/>
                <a:gd name="connsiteY35" fmla="*/ 16133 h 22609"/>
                <a:gd name="connsiteX36" fmla="*/ 13811 w 13811"/>
                <a:gd name="connsiteY36" fmla="*/ 5846 h 22609"/>
                <a:gd name="connsiteX37" fmla="*/ 12763 w 13811"/>
                <a:gd name="connsiteY37" fmla="*/ 5846 h 2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811" h="22609">
                  <a:moveTo>
                    <a:pt x="12763" y="5846"/>
                  </a:moveTo>
                  <a:cubicBezTo>
                    <a:pt x="12763" y="9465"/>
                    <a:pt x="12668" y="13085"/>
                    <a:pt x="12573" y="16609"/>
                  </a:cubicBezTo>
                  <a:cubicBezTo>
                    <a:pt x="12573" y="16609"/>
                    <a:pt x="12573" y="16609"/>
                    <a:pt x="12573" y="16609"/>
                  </a:cubicBezTo>
                  <a:cubicBezTo>
                    <a:pt x="12287" y="18800"/>
                    <a:pt x="11144" y="21086"/>
                    <a:pt x="8668" y="21086"/>
                  </a:cubicBezTo>
                  <a:cubicBezTo>
                    <a:pt x="8668" y="21086"/>
                    <a:pt x="8668" y="21086"/>
                    <a:pt x="8668" y="21086"/>
                  </a:cubicBezTo>
                  <a:cubicBezTo>
                    <a:pt x="7429" y="21086"/>
                    <a:pt x="6287" y="21086"/>
                    <a:pt x="5048" y="21086"/>
                  </a:cubicBezTo>
                  <a:cubicBezTo>
                    <a:pt x="5143" y="21086"/>
                    <a:pt x="5143" y="21086"/>
                    <a:pt x="5143" y="21086"/>
                  </a:cubicBezTo>
                  <a:cubicBezTo>
                    <a:pt x="2667" y="20895"/>
                    <a:pt x="1714" y="18895"/>
                    <a:pt x="1524" y="16609"/>
                  </a:cubicBezTo>
                  <a:cubicBezTo>
                    <a:pt x="1524" y="16990"/>
                    <a:pt x="1524" y="15942"/>
                    <a:pt x="1524" y="15561"/>
                  </a:cubicBezTo>
                  <a:cubicBezTo>
                    <a:pt x="1524" y="14799"/>
                    <a:pt x="1524" y="14133"/>
                    <a:pt x="1524" y="13371"/>
                  </a:cubicBezTo>
                  <a:cubicBezTo>
                    <a:pt x="1619" y="10894"/>
                    <a:pt x="1619" y="8322"/>
                    <a:pt x="1619" y="5751"/>
                  </a:cubicBezTo>
                  <a:cubicBezTo>
                    <a:pt x="1619" y="5751"/>
                    <a:pt x="1619" y="5084"/>
                    <a:pt x="1714" y="4798"/>
                  </a:cubicBezTo>
                  <a:cubicBezTo>
                    <a:pt x="1810" y="4227"/>
                    <a:pt x="2000" y="3655"/>
                    <a:pt x="2286" y="3179"/>
                  </a:cubicBezTo>
                  <a:cubicBezTo>
                    <a:pt x="2667" y="2417"/>
                    <a:pt x="3429" y="1750"/>
                    <a:pt x="4191" y="1464"/>
                  </a:cubicBezTo>
                  <a:cubicBezTo>
                    <a:pt x="4477" y="1369"/>
                    <a:pt x="4667" y="1274"/>
                    <a:pt x="4953" y="1179"/>
                  </a:cubicBezTo>
                  <a:cubicBezTo>
                    <a:pt x="5048" y="1179"/>
                    <a:pt x="5429" y="1179"/>
                    <a:pt x="5334" y="1179"/>
                  </a:cubicBezTo>
                  <a:cubicBezTo>
                    <a:pt x="6477" y="1179"/>
                    <a:pt x="7715" y="1179"/>
                    <a:pt x="8858" y="1179"/>
                  </a:cubicBezTo>
                  <a:cubicBezTo>
                    <a:pt x="8763" y="1179"/>
                    <a:pt x="9049" y="1179"/>
                    <a:pt x="9144" y="1179"/>
                  </a:cubicBezTo>
                  <a:cubicBezTo>
                    <a:pt x="9430" y="1179"/>
                    <a:pt x="9620" y="1179"/>
                    <a:pt x="9906" y="1369"/>
                  </a:cubicBezTo>
                  <a:cubicBezTo>
                    <a:pt x="10477" y="1560"/>
                    <a:pt x="10954" y="1845"/>
                    <a:pt x="11335" y="2226"/>
                  </a:cubicBezTo>
                  <a:cubicBezTo>
                    <a:pt x="12287" y="3274"/>
                    <a:pt x="12668" y="4512"/>
                    <a:pt x="12763" y="5846"/>
                  </a:cubicBezTo>
                  <a:cubicBezTo>
                    <a:pt x="12763" y="5846"/>
                    <a:pt x="12763" y="5846"/>
                    <a:pt x="12763" y="5846"/>
                  </a:cubicBezTo>
                  <a:lnTo>
                    <a:pt x="13811" y="5846"/>
                  </a:lnTo>
                  <a:cubicBezTo>
                    <a:pt x="13811" y="5751"/>
                    <a:pt x="13811" y="5560"/>
                    <a:pt x="13811" y="5465"/>
                  </a:cubicBezTo>
                  <a:cubicBezTo>
                    <a:pt x="13716" y="5084"/>
                    <a:pt x="13716" y="4608"/>
                    <a:pt x="13621" y="4322"/>
                  </a:cubicBezTo>
                  <a:cubicBezTo>
                    <a:pt x="13335" y="3179"/>
                    <a:pt x="12859" y="2226"/>
                    <a:pt x="12001" y="1369"/>
                  </a:cubicBezTo>
                  <a:cubicBezTo>
                    <a:pt x="10954" y="321"/>
                    <a:pt x="9715" y="36"/>
                    <a:pt x="8192" y="36"/>
                  </a:cubicBezTo>
                  <a:cubicBezTo>
                    <a:pt x="5905" y="36"/>
                    <a:pt x="4477" y="-250"/>
                    <a:pt x="2858" y="798"/>
                  </a:cubicBezTo>
                  <a:cubicBezTo>
                    <a:pt x="-191" y="2607"/>
                    <a:pt x="190" y="5941"/>
                    <a:pt x="95" y="9656"/>
                  </a:cubicBezTo>
                  <a:cubicBezTo>
                    <a:pt x="0" y="12037"/>
                    <a:pt x="0" y="14418"/>
                    <a:pt x="0" y="16704"/>
                  </a:cubicBezTo>
                  <a:cubicBezTo>
                    <a:pt x="0" y="19657"/>
                    <a:pt x="2096" y="22610"/>
                    <a:pt x="5143" y="22610"/>
                  </a:cubicBezTo>
                  <a:cubicBezTo>
                    <a:pt x="6096" y="22610"/>
                    <a:pt x="7048" y="22610"/>
                    <a:pt x="8001" y="22610"/>
                  </a:cubicBezTo>
                  <a:cubicBezTo>
                    <a:pt x="8287" y="22610"/>
                    <a:pt x="8477" y="22610"/>
                    <a:pt x="8668" y="22610"/>
                  </a:cubicBezTo>
                  <a:cubicBezTo>
                    <a:pt x="8954" y="22515"/>
                    <a:pt x="9334" y="22515"/>
                    <a:pt x="9525" y="22515"/>
                  </a:cubicBezTo>
                  <a:cubicBezTo>
                    <a:pt x="10096" y="22419"/>
                    <a:pt x="10763" y="22134"/>
                    <a:pt x="11144" y="21848"/>
                  </a:cubicBezTo>
                  <a:cubicBezTo>
                    <a:pt x="13049" y="20610"/>
                    <a:pt x="13811" y="18609"/>
                    <a:pt x="13811" y="16133"/>
                  </a:cubicBezTo>
                  <a:cubicBezTo>
                    <a:pt x="13811" y="12704"/>
                    <a:pt x="13811" y="9275"/>
                    <a:pt x="13811" y="5846"/>
                  </a:cubicBezTo>
                  <a:lnTo>
                    <a:pt x="12763" y="58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4C978B5-2ACF-3017-E6A3-E1331EB66BE2}"/>
                </a:ext>
              </a:extLst>
            </p:cNvPr>
            <p:cNvSpPr/>
            <p:nvPr/>
          </p:nvSpPr>
          <p:spPr>
            <a:xfrm>
              <a:off x="1356741" y="580358"/>
              <a:ext cx="12572" cy="21145"/>
            </a:xfrm>
            <a:custGeom>
              <a:avLst/>
              <a:gdLst>
                <a:gd name="connsiteX0" fmla="*/ 12573 w 12572"/>
                <a:gd name="connsiteY0" fmla="*/ 5144 h 21145"/>
                <a:gd name="connsiteX1" fmla="*/ 12383 w 12572"/>
                <a:gd name="connsiteY1" fmla="*/ 16002 h 21145"/>
                <a:gd name="connsiteX2" fmla="*/ 7906 w 12572"/>
                <a:gd name="connsiteY2" fmla="*/ 21146 h 21145"/>
                <a:gd name="connsiteX3" fmla="*/ 4381 w 12572"/>
                <a:gd name="connsiteY3" fmla="*/ 21146 h 21145"/>
                <a:gd name="connsiteX4" fmla="*/ 0 w 12572"/>
                <a:gd name="connsiteY4" fmla="*/ 16002 h 21145"/>
                <a:gd name="connsiteX5" fmla="*/ 95 w 12572"/>
                <a:gd name="connsiteY5" fmla="*/ 5144 h 21145"/>
                <a:gd name="connsiteX6" fmla="*/ 4572 w 12572"/>
                <a:gd name="connsiteY6" fmla="*/ 0 h 21145"/>
                <a:gd name="connsiteX7" fmla="*/ 8192 w 12572"/>
                <a:gd name="connsiteY7" fmla="*/ 0 h 21145"/>
                <a:gd name="connsiteX8" fmla="*/ 12573 w 12572"/>
                <a:gd name="connsiteY8" fmla="*/ 5144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72" h="21145">
                  <a:moveTo>
                    <a:pt x="12573" y="5144"/>
                  </a:moveTo>
                  <a:lnTo>
                    <a:pt x="12383" y="16002"/>
                  </a:lnTo>
                  <a:cubicBezTo>
                    <a:pt x="12383" y="18859"/>
                    <a:pt x="10382" y="21146"/>
                    <a:pt x="7906" y="21146"/>
                  </a:cubicBezTo>
                  <a:lnTo>
                    <a:pt x="4381" y="21146"/>
                  </a:lnTo>
                  <a:cubicBezTo>
                    <a:pt x="1905" y="21146"/>
                    <a:pt x="0" y="18764"/>
                    <a:pt x="0" y="16002"/>
                  </a:cubicBezTo>
                  <a:lnTo>
                    <a:pt x="95" y="5144"/>
                  </a:lnTo>
                  <a:cubicBezTo>
                    <a:pt x="95" y="2381"/>
                    <a:pt x="2096" y="0"/>
                    <a:pt x="4572" y="0"/>
                  </a:cubicBezTo>
                  <a:lnTo>
                    <a:pt x="8192" y="0"/>
                  </a:lnTo>
                  <a:cubicBezTo>
                    <a:pt x="10668" y="95"/>
                    <a:pt x="12573" y="2381"/>
                    <a:pt x="12573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36D2F27D-B779-7232-7A7C-08A1CD263CA5}"/>
                </a:ext>
              </a:extLst>
            </p:cNvPr>
            <p:cNvSpPr/>
            <p:nvPr/>
          </p:nvSpPr>
          <p:spPr>
            <a:xfrm>
              <a:off x="1356074" y="579751"/>
              <a:ext cx="13906" cy="22747"/>
            </a:xfrm>
            <a:custGeom>
              <a:avLst/>
              <a:gdLst>
                <a:gd name="connsiteX0" fmla="*/ 12764 w 13906"/>
                <a:gd name="connsiteY0" fmla="*/ 5751 h 22747"/>
                <a:gd name="connsiteX1" fmla="*/ 12478 w 13906"/>
                <a:gd name="connsiteY1" fmla="*/ 16609 h 22747"/>
                <a:gd name="connsiteX2" fmla="*/ 12478 w 13906"/>
                <a:gd name="connsiteY2" fmla="*/ 16514 h 22747"/>
                <a:gd name="connsiteX3" fmla="*/ 8668 w 13906"/>
                <a:gd name="connsiteY3" fmla="*/ 20991 h 22747"/>
                <a:gd name="connsiteX4" fmla="*/ 8763 w 13906"/>
                <a:gd name="connsiteY4" fmla="*/ 20991 h 22747"/>
                <a:gd name="connsiteX5" fmla="*/ 5239 w 13906"/>
                <a:gd name="connsiteY5" fmla="*/ 20895 h 22747"/>
                <a:gd name="connsiteX6" fmla="*/ 4667 w 13906"/>
                <a:gd name="connsiteY6" fmla="*/ 20800 h 22747"/>
                <a:gd name="connsiteX7" fmla="*/ 3524 w 13906"/>
                <a:gd name="connsiteY7" fmla="*/ 20324 h 22747"/>
                <a:gd name="connsiteX8" fmla="*/ 1715 w 13906"/>
                <a:gd name="connsiteY8" fmla="*/ 16514 h 22747"/>
                <a:gd name="connsiteX9" fmla="*/ 1715 w 13906"/>
                <a:gd name="connsiteY9" fmla="*/ 15466 h 22747"/>
                <a:gd name="connsiteX10" fmla="*/ 1715 w 13906"/>
                <a:gd name="connsiteY10" fmla="*/ 13275 h 22747"/>
                <a:gd name="connsiteX11" fmla="*/ 1810 w 13906"/>
                <a:gd name="connsiteY11" fmla="*/ 5655 h 22747"/>
                <a:gd name="connsiteX12" fmla="*/ 1905 w 13906"/>
                <a:gd name="connsiteY12" fmla="*/ 4798 h 22747"/>
                <a:gd name="connsiteX13" fmla="*/ 2477 w 13906"/>
                <a:gd name="connsiteY13" fmla="*/ 3179 h 22747"/>
                <a:gd name="connsiteX14" fmla="*/ 4382 w 13906"/>
                <a:gd name="connsiteY14" fmla="*/ 1464 h 22747"/>
                <a:gd name="connsiteX15" fmla="*/ 5144 w 13906"/>
                <a:gd name="connsiteY15" fmla="*/ 1274 h 22747"/>
                <a:gd name="connsiteX16" fmla="*/ 5525 w 13906"/>
                <a:gd name="connsiteY16" fmla="*/ 1179 h 22747"/>
                <a:gd name="connsiteX17" fmla="*/ 9144 w 13906"/>
                <a:gd name="connsiteY17" fmla="*/ 1083 h 22747"/>
                <a:gd name="connsiteX18" fmla="*/ 9430 w 13906"/>
                <a:gd name="connsiteY18" fmla="*/ 1083 h 22747"/>
                <a:gd name="connsiteX19" fmla="*/ 10192 w 13906"/>
                <a:gd name="connsiteY19" fmla="*/ 1274 h 22747"/>
                <a:gd name="connsiteX20" fmla="*/ 11621 w 13906"/>
                <a:gd name="connsiteY20" fmla="*/ 2226 h 22747"/>
                <a:gd name="connsiteX21" fmla="*/ 12764 w 13906"/>
                <a:gd name="connsiteY21" fmla="*/ 5751 h 22747"/>
                <a:gd name="connsiteX22" fmla="*/ 12764 w 13906"/>
                <a:gd name="connsiteY22" fmla="*/ 5751 h 22747"/>
                <a:gd name="connsiteX23" fmla="*/ 13811 w 13906"/>
                <a:gd name="connsiteY23" fmla="*/ 5751 h 22747"/>
                <a:gd name="connsiteX24" fmla="*/ 13811 w 13906"/>
                <a:gd name="connsiteY24" fmla="*/ 5370 h 22747"/>
                <a:gd name="connsiteX25" fmla="*/ 13621 w 13906"/>
                <a:gd name="connsiteY25" fmla="*/ 4227 h 22747"/>
                <a:gd name="connsiteX26" fmla="*/ 12002 w 13906"/>
                <a:gd name="connsiteY26" fmla="*/ 1369 h 22747"/>
                <a:gd name="connsiteX27" fmla="*/ 8192 w 13906"/>
                <a:gd name="connsiteY27" fmla="*/ 36 h 22747"/>
                <a:gd name="connsiteX28" fmla="*/ 2858 w 13906"/>
                <a:gd name="connsiteY28" fmla="*/ 798 h 22747"/>
                <a:gd name="connsiteX29" fmla="*/ 95 w 13906"/>
                <a:gd name="connsiteY29" fmla="*/ 9656 h 22747"/>
                <a:gd name="connsiteX30" fmla="*/ 0 w 13906"/>
                <a:gd name="connsiteY30" fmla="*/ 16800 h 22747"/>
                <a:gd name="connsiteX31" fmla="*/ 5144 w 13906"/>
                <a:gd name="connsiteY31" fmla="*/ 22705 h 22747"/>
                <a:gd name="connsiteX32" fmla="*/ 8001 w 13906"/>
                <a:gd name="connsiteY32" fmla="*/ 22705 h 22747"/>
                <a:gd name="connsiteX33" fmla="*/ 8763 w 13906"/>
                <a:gd name="connsiteY33" fmla="*/ 22705 h 22747"/>
                <a:gd name="connsiteX34" fmla="*/ 9525 w 13906"/>
                <a:gd name="connsiteY34" fmla="*/ 22610 h 22747"/>
                <a:gd name="connsiteX35" fmla="*/ 11240 w 13906"/>
                <a:gd name="connsiteY35" fmla="*/ 21848 h 22747"/>
                <a:gd name="connsiteX36" fmla="*/ 13907 w 13906"/>
                <a:gd name="connsiteY36" fmla="*/ 16228 h 22747"/>
                <a:gd name="connsiteX37" fmla="*/ 13811 w 13906"/>
                <a:gd name="connsiteY37" fmla="*/ 5846 h 22747"/>
                <a:gd name="connsiteX38" fmla="*/ 12764 w 13906"/>
                <a:gd name="connsiteY38" fmla="*/ 5846 h 22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906" h="22747">
                  <a:moveTo>
                    <a:pt x="12764" y="5751"/>
                  </a:moveTo>
                  <a:cubicBezTo>
                    <a:pt x="12668" y="9370"/>
                    <a:pt x="12573" y="12990"/>
                    <a:pt x="12478" y="16609"/>
                  </a:cubicBezTo>
                  <a:lnTo>
                    <a:pt x="12478" y="16514"/>
                  </a:lnTo>
                  <a:cubicBezTo>
                    <a:pt x="12287" y="18705"/>
                    <a:pt x="11049" y="20991"/>
                    <a:pt x="8668" y="20991"/>
                  </a:cubicBezTo>
                  <a:cubicBezTo>
                    <a:pt x="8763" y="20991"/>
                    <a:pt x="8763" y="20991"/>
                    <a:pt x="8763" y="20991"/>
                  </a:cubicBezTo>
                  <a:cubicBezTo>
                    <a:pt x="7620" y="20991"/>
                    <a:pt x="6382" y="20991"/>
                    <a:pt x="5239" y="20895"/>
                  </a:cubicBezTo>
                  <a:cubicBezTo>
                    <a:pt x="5429" y="20991"/>
                    <a:pt x="4858" y="20800"/>
                    <a:pt x="4667" y="20800"/>
                  </a:cubicBezTo>
                  <a:cubicBezTo>
                    <a:pt x="4286" y="20800"/>
                    <a:pt x="3810" y="20514"/>
                    <a:pt x="3524" y="20324"/>
                  </a:cubicBezTo>
                  <a:cubicBezTo>
                    <a:pt x="2191" y="19562"/>
                    <a:pt x="1810" y="18038"/>
                    <a:pt x="1715" y="16514"/>
                  </a:cubicBezTo>
                  <a:cubicBezTo>
                    <a:pt x="1715" y="16895"/>
                    <a:pt x="1715" y="15847"/>
                    <a:pt x="1715" y="15466"/>
                  </a:cubicBezTo>
                  <a:cubicBezTo>
                    <a:pt x="1715" y="14704"/>
                    <a:pt x="1715" y="14037"/>
                    <a:pt x="1715" y="13275"/>
                  </a:cubicBezTo>
                  <a:cubicBezTo>
                    <a:pt x="1715" y="10799"/>
                    <a:pt x="1810" y="8227"/>
                    <a:pt x="1810" y="5655"/>
                  </a:cubicBezTo>
                  <a:cubicBezTo>
                    <a:pt x="1810" y="5751"/>
                    <a:pt x="1905" y="4989"/>
                    <a:pt x="1905" y="4798"/>
                  </a:cubicBezTo>
                  <a:cubicBezTo>
                    <a:pt x="2000" y="4227"/>
                    <a:pt x="2191" y="3655"/>
                    <a:pt x="2477" y="3179"/>
                  </a:cubicBezTo>
                  <a:cubicBezTo>
                    <a:pt x="2858" y="2512"/>
                    <a:pt x="3524" y="1750"/>
                    <a:pt x="4382" y="1464"/>
                  </a:cubicBezTo>
                  <a:cubicBezTo>
                    <a:pt x="4667" y="1464"/>
                    <a:pt x="4858" y="1274"/>
                    <a:pt x="5144" y="1274"/>
                  </a:cubicBezTo>
                  <a:cubicBezTo>
                    <a:pt x="5239" y="1274"/>
                    <a:pt x="5525" y="1179"/>
                    <a:pt x="5525" y="1179"/>
                  </a:cubicBezTo>
                  <a:cubicBezTo>
                    <a:pt x="6763" y="1179"/>
                    <a:pt x="7906" y="1179"/>
                    <a:pt x="9144" y="1083"/>
                  </a:cubicBezTo>
                  <a:cubicBezTo>
                    <a:pt x="9049" y="1083"/>
                    <a:pt x="9335" y="1083"/>
                    <a:pt x="9430" y="1083"/>
                  </a:cubicBezTo>
                  <a:cubicBezTo>
                    <a:pt x="9716" y="1179"/>
                    <a:pt x="9906" y="1179"/>
                    <a:pt x="10192" y="1274"/>
                  </a:cubicBezTo>
                  <a:cubicBezTo>
                    <a:pt x="10763" y="1560"/>
                    <a:pt x="11240" y="1750"/>
                    <a:pt x="11621" y="2226"/>
                  </a:cubicBezTo>
                  <a:cubicBezTo>
                    <a:pt x="12287" y="3179"/>
                    <a:pt x="12668" y="4512"/>
                    <a:pt x="12764" y="5751"/>
                  </a:cubicBezTo>
                  <a:cubicBezTo>
                    <a:pt x="12764" y="5846"/>
                    <a:pt x="12764" y="5846"/>
                    <a:pt x="12764" y="5751"/>
                  </a:cubicBezTo>
                  <a:lnTo>
                    <a:pt x="13811" y="5751"/>
                  </a:lnTo>
                  <a:cubicBezTo>
                    <a:pt x="13811" y="5751"/>
                    <a:pt x="13811" y="5465"/>
                    <a:pt x="13811" y="5370"/>
                  </a:cubicBezTo>
                  <a:cubicBezTo>
                    <a:pt x="13811" y="4989"/>
                    <a:pt x="13716" y="4608"/>
                    <a:pt x="13621" y="4227"/>
                  </a:cubicBezTo>
                  <a:cubicBezTo>
                    <a:pt x="13335" y="3084"/>
                    <a:pt x="12859" y="2131"/>
                    <a:pt x="12002" y="1369"/>
                  </a:cubicBezTo>
                  <a:cubicBezTo>
                    <a:pt x="10954" y="321"/>
                    <a:pt x="9716" y="36"/>
                    <a:pt x="8192" y="36"/>
                  </a:cubicBezTo>
                  <a:cubicBezTo>
                    <a:pt x="6001" y="36"/>
                    <a:pt x="4382" y="-250"/>
                    <a:pt x="2858" y="798"/>
                  </a:cubicBezTo>
                  <a:cubicBezTo>
                    <a:pt x="-95" y="2703"/>
                    <a:pt x="191" y="5941"/>
                    <a:pt x="95" y="9656"/>
                  </a:cubicBezTo>
                  <a:cubicBezTo>
                    <a:pt x="95" y="12037"/>
                    <a:pt x="0" y="14418"/>
                    <a:pt x="0" y="16800"/>
                  </a:cubicBezTo>
                  <a:cubicBezTo>
                    <a:pt x="0" y="19657"/>
                    <a:pt x="2096" y="22705"/>
                    <a:pt x="5144" y="22705"/>
                  </a:cubicBezTo>
                  <a:cubicBezTo>
                    <a:pt x="6096" y="22705"/>
                    <a:pt x="7049" y="22705"/>
                    <a:pt x="8001" y="22705"/>
                  </a:cubicBezTo>
                  <a:cubicBezTo>
                    <a:pt x="8287" y="22705"/>
                    <a:pt x="8477" y="22800"/>
                    <a:pt x="8763" y="22705"/>
                  </a:cubicBezTo>
                  <a:cubicBezTo>
                    <a:pt x="8954" y="22610"/>
                    <a:pt x="9335" y="22610"/>
                    <a:pt x="9525" y="22610"/>
                  </a:cubicBezTo>
                  <a:cubicBezTo>
                    <a:pt x="10096" y="22515"/>
                    <a:pt x="10668" y="22229"/>
                    <a:pt x="11240" y="21848"/>
                  </a:cubicBezTo>
                  <a:cubicBezTo>
                    <a:pt x="13145" y="20610"/>
                    <a:pt x="13907" y="18609"/>
                    <a:pt x="13907" y="16228"/>
                  </a:cubicBezTo>
                  <a:cubicBezTo>
                    <a:pt x="13907" y="12704"/>
                    <a:pt x="13811" y="9275"/>
                    <a:pt x="13811" y="5846"/>
                  </a:cubicBezTo>
                  <a:lnTo>
                    <a:pt x="12764" y="58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68EAC41-4D47-649B-490E-179E6EC020A9}"/>
                </a:ext>
              </a:extLst>
            </p:cNvPr>
            <p:cNvSpPr/>
            <p:nvPr/>
          </p:nvSpPr>
          <p:spPr>
            <a:xfrm>
              <a:off x="1337024" y="583022"/>
              <a:ext cx="12477" cy="21053"/>
            </a:xfrm>
            <a:custGeom>
              <a:avLst/>
              <a:gdLst>
                <a:gd name="connsiteX0" fmla="*/ 12478 w 12477"/>
                <a:gd name="connsiteY0" fmla="*/ 5146 h 21053"/>
                <a:gd name="connsiteX1" fmla="*/ 12383 w 12477"/>
                <a:gd name="connsiteY1" fmla="*/ 15910 h 21053"/>
                <a:gd name="connsiteX2" fmla="*/ 7906 w 12477"/>
                <a:gd name="connsiteY2" fmla="*/ 21053 h 21053"/>
                <a:gd name="connsiteX3" fmla="*/ 4382 w 12477"/>
                <a:gd name="connsiteY3" fmla="*/ 21053 h 21053"/>
                <a:gd name="connsiteX4" fmla="*/ 0 w 12477"/>
                <a:gd name="connsiteY4" fmla="*/ 15910 h 21053"/>
                <a:gd name="connsiteX5" fmla="*/ 95 w 12477"/>
                <a:gd name="connsiteY5" fmla="*/ 5146 h 21053"/>
                <a:gd name="connsiteX6" fmla="*/ 4572 w 12477"/>
                <a:gd name="connsiteY6" fmla="*/ 3 h 21053"/>
                <a:gd name="connsiteX7" fmla="*/ 8096 w 12477"/>
                <a:gd name="connsiteY7" fmla="*/ 3 h 21053"/>
                <a:gd name="connsiteX8" fmla="*/ 12478 w 12477"/>
                <a:gd name="connsiteY8" fmla="*/ 5146 h 21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" h="21053">
                  <a:moveTo>
                    <a:pt x="12478" y="5146"/>
                  </a:moveTo>
                  <a:lnTo>
                    <a:pt x="12383" y="15910"/>
                  </a:lnTo>
                  <a:cubicBezTo>
                    <a:pt x="12287" y="18767"/>
                    <a:pt x="10382" y="21053"/>
                    <a:pt x="7906" y="21053"/>
                  </a:cubicBezTo>
                  <a:lnTo>
                    <a:pt x="4382" y="21053"/>
                  </a:lnTo>
                  <a:cubicBezTo>
                    <a:pt x="1905" y="21053"/>
                    <a:pt x="0" y="18767"/>
                    <a:pt x="0" y="15910"/>
                  </a:cubicBezTo>
                  <a:lnTo>
                    <a:pt x="95" y="5146"/>
                  </a:lnTo>
                  <a:cubicBezTo>
                    <a:pt x="191" y="2289"/>
                    <a:pt x="2096" y="3"/>
                    <a:pt x="4572" y="3"/>
                  </a:cubicBezTo>
                  <a:lnTo>
                    <a:pt x="8096" y="3"/>
                  </a:lnTo>
                  <a:cubicBezTo>
                    <a:pt x="10573" y="-92"/>
                    <a:pt x="12478" y="2289"/>
                    <a:pt x="12478" y="5146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B1666E4A-6371-A2B7-3B25-60E927D1157F}"/>
                </a:ext>
              </a:extLst>
            </p:cNvPr>
            <p:cNvSpPr/>
            <p:nvPr/>
          </p:nvSpPr>
          <p:spPr>
            <a:xfrm>
              <a:off x="1336166" y="582280"/>
              <a:ext cx="13811" cy="22652"/>
            </a:xfrm>
            <a:custGeom>
              <a:avLst/>
              <a:gdLst>
                <a:gd name="connsiteX0" fmla="*/ 12763 w 13811"/>
                <a:gd name="connsiteY0" fmla="*/ 5888 h 22652"/>
                <a:gd name="connsiteX1" fmla="*/ 12478 w 13811"/>
                <a:gd name="connsiteY1" fmla="*/ 16651 h 22652"/>
                <a:gd name="connsiteX2" fmla="*/ 12478 w 13811"/>
                <a:gd name="connsiteY2" fmla="*/ 16556 h 22652"/>
                <a:gd name="connsiteX3" fmla="*/ 8668 w 13811"/>
                <a:gd name="connsiteY3" fmla="*/ 21033 h 22652"/>
                <a:gd name="connsiteX4" fmla="*/ 8668 w 13811"/>
                <a:gd name="connsiteY4" fmla="*/ 21033 h 22652"/>
                <a:gd name="connsiteX5" fmla="*/ 5144 w 13811"/>
                <a:gd name="connsiteY5" fmla="*/ 21033 h 22652"/>
                <a:gd name="connsiteX6" fmla="*/ 5239 w 13811"/>
                <a:gd name="connsiteY6" fmla="*/ 21033 h 22652"/>
                <a:gd name="connsiteX7" fmla="*/ 1524 w 13811"/>
                <a:gd name="connsiteY7" fmla="*/ 16556 h 22652"/>
                <a:gd name="connsiteX8" fmla="*/ 1619 w 13811"/>
                <a:gd name="connsiteY8" fmla="*/ 15508 h 22652"/>
                <a:gd name="connsiteX9" fmla="*/ 1619 w 13811"/>
                <a:gd name="connsiteY9" fmla="*/ 13318 h 22652"/>
                <a:gd name="connsiteX10" fmla="*/ 1715 w 13811"/>
                <a:gd name="connsiteY10" fmla="*/ 5698 h 22652"/>
                <a:gd name="connsiteX11" fmla="*/ 1810 w 13811"/>
                <a:gd name="connsiteY11" fmla="*/ 4745 h 22652"/>
                <a:gd name="connsiteX12" fmla="*/ 2381 w 13811"/>
                <a:gd name="connsiteY12" fmla="*/ 3126 h 22652"/>
                <a:gd name="connsiteX13" fmla="*/ 4286 w 13811"/>
                <a:gd name="connsiteY13" fmla="*/ 1411 h 22652"/>
                <a:gd name="connsiteX14" fmla="*/ 5048 w 13811"/>
                <a:gd name="connsiteY14" fmla="*/ 1126 h 22652"/>
                <a:gd name="connsiteX15" fmla="*/ 5429 w 13811"/>
                <a:gd name="connsiteY15" fmla="*/ 1126 h 22652"/>
                <a:gd name="connsiteX16" fmla="*/ 8954 w 13811"/>
                <a:gd name="connsiteY16" fmla="*/ 1030 h 22652"/>
                <a:gd name="connsiteX17" fmla="*/ 9239 w 13811"/>
                <a:gd name="connsiteY17" fmla="*/ 1030 h 22652"/>
                <a:gd name="connsiteX18" fmla="*/ 9906 w 13811"/>
                <a:gd name="connsiteY18" fmla="*/ 1221 h 22652"/>
                <a:gd name="connsiteX19" fmla="*/ 11430 w 13811"/>
                <a:gd name="connsiteY19" fmla="*/ 2078 h 22652"/>
                <a:gd name="connsiteX20" fmla="*/ 12763 w 13811"/>
                <a:gd name="connsiteY20" fmla="*/ 5888 h 22652"/>
                <a:gd name="connsiteX21" fmla="*/ 12763 w 13811"/>
                <a:gd name="connsiteY21" fmla="*/ 5888 h 22652"/>
                <a:gd name="connsiteX22" fmla="*/ 13811 w 13811"/>
                <a:gd name="connsiteY22" fmla="*/ 5888 h 22652"/>
                <a:gd name="connsiteX23" fmla="*/ 13811 w 13811"/>
                <a:gd name="connsiteY23" fmla="*/ 5507 h 22652"/>
                <a:gd name="connsiteX24" fmla="*/ 13621 w 13811"/>
                <a:gd name="connsiteY24" fmla="*/ 4364 h 22652"/>
                <a:gd name="connsiteX25" fmla="*/ 12001 w 13811"/>
                <a:gd name="connsiteY25" fmla="*/ 1411 h 22652"/>
                <a:gd name="connsiteX26" fmla="*/ 8192 w 13811"/>
                <a:gd name="connsiteY26" fmla="*/ 78 h 22652"/>
                <a:gd name="connsiteX27" fmla="*/ 2858 w 13811"/>
                <a:gd name="connsiteY27" fmla="*/ 840 h 22652"/>
                <a:gd name="connsiteX28" fmla="*/ 95 w 13811"/>
                <a:gd name="connsiteY28" fmla="*/ 9698 h 22652"/>
                <a:gd name="connsiteX29" fmla="*/ 0 w 13811"/>
                <a:gd name="connsiteY29" fmla="*/ 16747 h 22652"/>
                <a:gd name="connsiteX30" fmla="*/ 5144 w 13811"/>
                <a:gd name="connsiteY30" fmla="*/ 22652 h 22652"/>
                <a:gd name="connsiteX31" fmla="*/ 8001 w 13811"/>
                <a:gd name="connsiteY31" fmla="*/ 22652 h 22652"/>
                <a:gd name="connsiteX32" fmla="*/ 8668 w 13811"/>
                <a:gd name="connsiteY32" fmla="*/ 22652 h 22652"/>
                <a:gd name="connsiteX33" fmla="*/ 9525 w 13811"/>
                <a:gd name="connsiteY33" fmla="*/ 22557 h 22652"/>
                <a:gd name="connsiteX34" fmla="*/ 11144 w 13811"/>
                <a:gd name="connsiteY34" fmla="*/ 21890 h 22652"/>
                <a:gd name="connsiteX35" fmla="*/ 13811 w 13811"/>
                <a:gd name="connsiteY35" fmla="*/ 16175 h 22652"/>
                <a:gd name="connsiteX36" fmla="*/ 13811 w 13811"/>
                <a:gd name="connsiteY36" fmla="*/ 5888 h 22652"/>
                <a:gd name="connsiteX37" fmla="*/ 12763 w 13811"/>
                <a:gd name="connsiteY37" fmla="*/ 5888 h 2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811" h="22652">
                  <a:moveTo>
                    <a:pt x="12763" y="5888"/>
                  </a:moveTo>
                  <a:cubicBezTo>
                    <a:pt x="12668" y="9508"/>
                    <a:pt x="12573" y="13127"/>
                    <a:pt x="12478" y="16651"/>
                  </a:cubicBezTo>
                  <a:cubicBezTo>
                    <a:pt x="12478" y="16651"/>
                    <a:pt x="12478" y="16651"/>
                    <a:pt x="12478" y="16556"/>
                  </a:cubicBezTo>
                  <a:cubicBezTo>
                    <a:pt x="12192" y="18747"/>
                    <a:pt x="11049" y="21033"/>
                    <a:pt x="8668" y="21033"/>
                  </a:cubicBezTo>
                  <a:lnTo>
                    <a:pt x="8668" y="21033"/>
                  </a:lnTo>
                  <a:cubicBezTo>
                    <a:pt x="7525" y="21033"/>
                    <a:pt x="6287" y="21033"/>
                    <a:pt x="5144" y="21033"/>
                  </a:cubicBezTo>
                  <a:cubicBezTo>
                    <a:pt x="5239" y="21033"/>
                    <a:pt x="5239" y="21033"/>
                    <a:pt x="5239" y="21033"/>
                  </a:cubicBezTo>
                  <a:cubicBezTo>
                    <a:pt x="2762" y="20842"/>
                    <a:pt x="1810" y="18842"/>
                    <a:pt x="1524" y="16556"/>
                  </a:cubicBezTo>
                  <a:cubicBezTo>
                    <a:pt x="1524" y="16937"/>
                    <a:pt x="1619" y="15985"/>
                    <a:pt x="1619" y="15508"/>
                  </a:cubicBezTo>
                  <a:cubicBezTo>
                    <a:pt x="1619" y="14746"/>
                    <a:pt x="1619" y="14080"/>
                    <a:pt x="1619" y="13318"/>
                  </a:cubicBezTo>
                  <a:cubicBezTo>
                    <a:pt x="1715" y="10841"/>
                    <a:pt x="1715" y="8269"/>
                    <a:pt x="1715" y="5698"/>
                  </a:cubicBezTo>
                  <a:cubicBezTo>
                    <a:pt x="1715" y="5698"/>
                    <a:pt x="1715" y="5031"/>
                    <a:pt x="1810" y="4745"/>
                  </a:cubicBezTo>
                  <a:cubicBezTo>
                    <a:pt x="1905" y="4269"/>
                    <a:pt x="2096" y="3602"/>
                    <a:pt x="2381" y="3126"/>
                  </a:cubicBezTo>
                  <a:cubicBezTo>
                    <a:pt x="2762" y="2459"/>
                    <a:pt x="3524" y="1697"/>
                    <a:pt x="4286" y="1411"/>
                  </a:cubicBezTo>
                  <a:cubicBezTo>
                    <a:pt x="4572" y="1316"/>
                    <a:pt x="4763" y="1221"/>
                    <a:pt x="5048" y="1126"/>
                  </a:cubicBezTo>
                  <a:cubicBezTo>
                    <a:pt x="5144" y="1126"/>
                    <a:pt x="5525" y="1126"/>
                    <a:pt x="5429" y="1126"/>
                  </a:cubicBezTo>
                  <a:cubicBezTo>
                    <a:pt x="6572" y="1126"/>
                    <a:pt x="7811" y="1030"/>
                    <a:pt x="8954" y="1030"/>
                  </a:cubicBezTo>
                  <a:cubicBezTo>
                    <a:pt x="8858" y="1030"/>
                    <a:pt x="9144" y="1030"/>
                    <a:pt x="9239" y="1030"/>
                  </a:cubicBezTo>
                  <a:cubicBezTo>
                    <a:pt x="9525" y="1030"/>
                    <a:pt x="9716" y="1126"/>
                    <a:pt x="9906" y="1221"/>
                  </a:cubicBezTo>
                  <a:cubicBezTo>
                    <a:pt x="10478" y="1411"/>
                    <a:pt x="10954" y="1697"/>
                    <a:pt x="11430" y="2078"/>
                  </a:cubicBezTo>
                  <a:cubicBezTo>
                    <a:pt x="12383" y="3221"/>
                    <a:pt x="12763" y="4555"/>
                    <a:pt x="12763" y="5888"/>
                  </a:cubicBezTo>
                  <a:cubicBezTo>
                    <a:pt x="12763" y="5888"/>
                    <a:pt x="12763" y="5888"/>
                    <a:pt x="12763" y="5888"/>
                  </a:cubicBezTo>
                  <a:lnTo>
                    <a:pt x="13811" y="5888"/>
                  </a:lnTo>
                  <a:cubicBezTo>
                    <a:pt x="13811" y="5888"/>
                    <a:pt x="13811" y="5602"/>
                    <a:pt x="13811" y="5507"/>
                  </a:cubicBezTo>
                  <a:cubicBezTo>
                    <a:pt x="13716" y="5126"/>
                    <a:pt x="13716" y="4650"/>
                    <a:pt x="13621" y="4364"/>
                  </a:cubicBezTo>
                  <a:cubicBezTo>
                    <a:pt x="13335" y="3221"/>
                    <a:pt x="12859" y="2269"/>
                    <a:pt x="12001" y="1411"/>
                  </a:cubicBezTo>
                  <a:cubicBezTo>
                    <a:pt x="10954" y="364"/>
                    <a:pt x="9811" y="78"/>
                    <a:pt x="8192" y="78"/>
                  </a:cubicBezTo>
                  <a:cubicBezTo>
                    <a:pt x="5905" y="-17"/>
                    <a:pt x="4477" y="-208"/>
                    <a:pt x="2858" y="840"/>
                  </a:cubicBezTo>
                  <a:cubicBezTo>
                    <a:pt x="-191" y="2650"/>
                    <a:pt x="191" y="5983"/>
                    <a:pt x="95" y="9698"/>
                  </a:cubicBezTo>
                  <a:cubicBezTo>
                    <a:pt x="95" y="12079"/>
                    <a:pt x="0" y="14461"/>
                    <a:pt x="0" y="16747"/>
                  </a:cubicBezTo>
                  <a:cubicBezTo>
                    <a:pt x="0" y="19699"/>
                    <a:pt x="2096" y="22652"/>
                    <a:pt x="5144" y="22652"/>
                  </a:cubicBezTo>
                  <a:cubicBezTo>
                    <a:pt x="6096" y="22652"/>
                    <a:pt x="7049" y="22652"/>
                    <a:pt x="8001" y="22652"/>
                  </a:cubicBezTo>
                  <a:cubicBezTo>
                    <a:pt x="8287" y="22652"/>
                    <a:pt x="8477" y="22652"/>
                    <a:pt x="8668" y="22652"/>
                  </a:cubicBezTo>
                  <a:cubicBezTo>
                    <a:pt x="8954" y="22557"/>
                    <a:pt x="9334" y="22652"/>
                    <a:pt x="9525" y="22557"/>
                  </a:cubicBezTo>
                  <a:cubicBezTo>
                    <a:pt x="10096" y="22557"/>
                    <a:pt x="10668" y="22176"/>
                    <a:pt x="11144" y="21890"/>
                  </a:cubicBezTo>
                  <a:cubicBezTo>
                    <a:pt x="13049" y="20652"/>
                    <a:pt x="13811" y="18652"/>
                    <a:pt x="13811" y="16175"/>
                  </a:cubicBezTo>
                  <a:cubicBezTo>
                    <a:pt x="13811" y="12746"/>
                    <a:pt x="13811" y="9317"/>
                    <a:pt x="13811" y="5888"/>
                  </a:cubicBezTo>
                  <a:lnTo>
                    <a:pt x="12763" y="58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7D5DF251-581F-1357-3E2F-E502052C46F0}"/>
                </a:ext>
              </a:extLst>
            </p:cNvPr>
            <p:cNvSpPr/>
            <p:nvPr/>
          </p:nvSpPr>
          <p:spPr>
            <a:xfrm>
              <a:off x="1317593" y="586454"/>
              <a:ext cx="12477" cy="21145"/>
            </a:xfrm>
            <a:custGeom>
              <a:avLst/>
              <a:gdLst>
                <a:gd name="connsiteX0" fmla="*/ 12478 w 12477"/>
                <a:gd name="connsiteY0" fmla="*/ 5144 h 21145"/>
                <a:gd name="connsiteX1" fmla="*/ 12383 w 12477"/>
                <a:gd name="connsiteY1" fmla="*/ 16002 h 21145"/>
                <a:gd name="connsiteX2" fmla="*/ 7906 w 12477"/>
                <a:gd name="connsiteY2" fmla="*/ 21146 h 21145"/>
                <a:gd name="connsiteX3" fmla="*/ 4381 w 12477"/>
                <a:gd name="connsiteY3" fmla="*/ 21146 h 21145"/>
                <a:gd name="connsiteX4" fmla="*/ 0 w 12477"/>
                <a:gd name="connsiteY4" fmla="*/ 16002 h 21145"/>
                <a:gd name="connsiteX5" fmla="*/ 95 w 12477"/>
                <a:gd name="connsiteY5" fmla="*/ 5144 h 21145"/>
                <a:gd name="connsiteX6" fmla="*/ 4572 w 12477"/>
                <a:gd name="connsiteY6" fmla="*/ 0 h 21145"/>
                <a:gd name="connsiteX7" fmla="*/ 8192 w 12477"/>
                <a:gd name="connsiteY7" fmla="*/ 0 h 21145"/>
                <a:gd name="connsiteX8" fmla="*/ 12478 w 12477"/>
                <a:gd name="connsiteY8" fmla="*/ 5144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" h="21145">
                  <a:moveTo>
                    <a:pt x="12478" y="5144"/>
                  </a:moveTo>
                  <a:lnTo>
                    <a:pt x="12383" y="16002"/>
                  </a:lnTo>
                  <a:cubicBezTo>
                    <a:pt x="12287" y="18859"/>
                    <a:pt x="10382" y="21146"/>
                    <a:pt x="7906" y="21146"/>
                  </a:cubicBezTo>
                  <a:lnTo>
                    <a:pt x="4381" y="21146"/>
                  </a:lnTo>
                  <a:cubicBezTo>
                    <a:pt x="1905" y="21146"/>
                    <a:pt x="0" y="18859"/>
                    <a:pt x="0" y="16002"/>
                  </a:cubicBezTo>
                  <a:lnTo>
                    <a:pt x="95" y="5144"/>
                  </a:lnTo>
                  <a:cubicBezTo>
                    <a:pt x="95" y="2381"/>
                    <a:pt x="2096" y="0"/>
                    <a:pt x="4572" y="0"/>
                  </a:cubicBezTo>
                  <a:lnTo>
                    <a:pt x="8192" y="0"/>
                  </a:lnTo>
                  <a:cubicBezTo>
                    <a:pt x="10573" y="0"/>
                    <a:pt x="12478" y="2286"/>
                    <a:pt x="12478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ADB49DC5-7FDE-EF4E-BF5C-4A6B80252235}"/>
                </a:ext>
              </a:extLst>
            </p:cNvPr>
            <p:cNvSpPr/>
            <p:nvPr/>
          </p:nvSpPr>
          <p:spPr>
            <a:xfrm>
              <a:off x="1316736" y="585751"/>
              <a:ext cx="13948" cy="22705"/>
            </a:xfrm>
            <a:custGeom>
              <a:avLst/>
              <a:gdLst>
                <a:gd name="connsiteX0" fmla="*/ 12859 w 13948"/>
                <a:gd name="connsiteY0" fmla="*/ 5846 h 22705"/>
                <a:gd name="connsiteX1" fmla="*/ 12573 w 13948"/>
                <a:gd name="connsiteY1" fmla="*/ 16704 h 22705"/>
                <a:gd name="connsiteX2" fmla="*/ 12573 w 13948"/>
                <a:gd name="connsiteY2" fmla="*/ 16704 h 22705"/>
                <a:gd name="connsiteX3" fmla="*/ 8763 w 13948"/>
                <a:gd name="connsiteY3" fmla="*/ 21181 h 22705"/>
                <a:gd name="connsiteX4" fmla="*/ 8858 w 13948"/>
                <a:gd name="connsiteY4" fmla="*/ 21181 h 22705"/>
                <a:gd name="connsiteX5" fmla="*/ 5334 w 13948"/>
                <a:gd name="connsiteY5" fmla="*/ 21181 h 22705"/>
                <a:gd name="connsiteX6" fmla="*/ 5429 w 13948"/>
                <a:gd name="connsiteY6" fmla="*/ 21181 h 22705"/>
                <a:gd name="connsiteX7" fmla="*/ 1714 w 13948"/>
                <a:gd name="connsiteY7" fmla="*/ 16800 h 22705"/>
                <a:gd name="connsiteX8" fmla="*/ 1714 w 13948"/>
                <a:gd name="connsiteY8" fmla="*/ 15752 h 22705"/>
                <a:gd name="connsiteX9" fmla="*/ 1810 w 13948"/>
                <a:gd name="connsiteY9" fmla="*/ 13561 h 22705"/>
                <a:gd name="connsiteX10" fmla="*/ 1810 w 13948"/>
                <a:gd name="connsiteY10" fmla="*/ 5941 h 22705"/>
                <a:gd name="connsiteX11" fmla="*/ 1905 w 13948"/>
                <a:gd name="connsiteY11" fmla="*/ 5084 h 22705"/>
                <a:gd name="connsiteX12" fmla="*/ 2476 w 13948"/>
                <a:gd name="connsiteY12" fmla="*/ 3465 h 22705"/>
                <a:gd name="connsiteX13" fmla="*/ 4381 w 13948"/>
                <a:gd name="connsiteY13" fmla="*/ 1750 h 22705"/>
                <a:gd name="connsiteX14" fmla="*/ 5143 w 13948"/>
                <a:gd name="connsiteY14" fmla="*/ 1560 h 22705"/>
                <a:gd name="connsiteX15" fmla="*/ 5525 w 13948"/>
                <a:gd name="connsiteY15" fmla="*/ 1464 h 22705"/>
                <a:gd name="connsiteX16" fmla="*/ 9144 w 13948"/>
                <a:gd name="connsiteY16" fmla="*/ 1464 h 22705"/>
                <a:gd name="connsiteX17" fmla="*/ 9430 w 13948"/>
                <a:gd name="connsiteY17" fmla="*/ 1464 h 22705"/>
                <a:gd name="connsiteX18" fmla="*/ 10096 w 13948"/>
                <a:gd name="connsiteY18" fmla="*/ 1655 h 22705"/>
                <a:gd name="connsiteX19" fmla="*/ 11621 w 13948"/>
                <a:gd name="connsiteY19" fmla="*/ 2512 h 22705"/>
                <a:gd name="connsiteX20" fmla="*/ 12859 w 13948"/>
                <a:gd name="connsiteY20" fmla="*/ 5846 h 22705"/>
                <a:gd name="connsiteX21" fmla="*/ 12859 w 13948"/>
                <a:gd name="connsiteY21" fmla="*/ 5846 h 22705"/>
                <a:gd name="connsiteX22" fmla="*/ 13906 w 13948"/>
                <a:gd name="connsiteY22" fmla="*/ 5846 h 22705"/>
                <a:gd name="connsiteX23" fmla="*/ 13906 w 13948"/>
                <a:gd name="connsiteY23" fmla="*/ 5465 h 22705"/>
                <a:gd name="connsiteX24" fmla="*/ 13716 w 13948"/>
                <a:gd name="connsiteY24" fmla="*/ 4322 h 22705"/>
                <a:gd name="connsiteX25" fmla="*/ 12097 w 13948"/>
                <a:gd name="connsiteY25" fmla="*/ 1369 h 22705"/>
                <a:gd name="connsiteX26" fmla="*/ 8287 w 13948"/>
                <a:gd name="connsiteY26" fmla="*/ 36 h 22705"/>
                <a:gd name="connsiteX27" fmla="*/ 2953 w 13948"/>
                <a:gd name="connsiteY27" fmla="*/ 798 h 22705"/>
                <a:gd name="connsiteX28" fmla="*/ 95 w 13948"/>
                <a:gd name="connsiteY28" fmla="*/ 9656 h 22705"/>
                <a:gd name="connsiteX29" fmla="*/ 0 w 13948"/>
                <a:gd name="connsiteY29" fmla="*/ 16800 h 22705"/>
                <a:gd name="connsiteX30" fmla="*/ 5143 w 13948"/>
                <a:gd name="connsiteY30" fmla="*/ 22705 h 22705"/>
                <a:gd name="connsiteX31" fmla="*/ 8001 w 13948"/>
                <a:gd name="connsiteY31" fmla="*/ 22610 h 22705"/>
                <a:gd name="connsiteX32" fmla="*/ 8763 w 13948"/>
                <a:gd name="connsiteY32" fmla="*/ 22610 h 22705"/>
                <a:gd name="connsiteX33" fmla="*/ 9620 w 13948"/>
                <a:gd name="connsiteY33" fmla="*/ 22610 h 22705"/>
                <a:gd name="connsiteX34" fmla="*/ 11239 w 13948"/>
                <a:gd name="connsiteY34" fmla="*/ 21848 h 22705"/>
                <a:gd name="connsiteX35" fmla="*/ 13906 w 13948"/>
                <a:gd name="connsiteY35" fmla="*/ 16133 h 22705"/>
                <a:gd name="connsiteX36" fmla="*/ 13811 w 13948"/>
                <a:gd name="connsiteY36" fmla="*/ 5846 h 22705"/>
                <a:gd name="connsiteX37" fmla="*/ 12859 w 13948"/>
                <a:gd name="connsiteY37" fmla="*/ 5846 h 22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948" h="22705">
                  <a:moveTo>
                    <a:pt x="12859" y="5846"/>
                  </a:moveTo>
                  <a:cubicBezTo>
                    <a:pt x="12763" y="9465"/>
                    <a:pt x="12668" y="13085"/>
                    <a:pt x="12573" y="16704"/>
                  </a:cubicBezTo>
                  <a:cubicBezTo>
                    <a:pt x="12573" y="16704"/>
                    <a:pt x="12573" y="16704"/>
                    <a:pt x="12573" y="16704"/>
                  </a:cubicBezTo>
                  <a:cubicBezTo>
                    <a:pt x="12382" y="18895"/>
                    <a:pt x="11144" y="21181"/>
                    <a:pt x="8763" y="21181"/>
                  </a:cubicBezTo>
                  <a:cubicBezTo>
                    <a:pt x="8858" y="21181"/>
                    <a:pt x="8858" y="21181"/>
                    <a:pt x="8858" y="21181"/>
                  </a:cubicBezTo>
                  <a:cubicBezTo>
                    <a:pt x="7715" y="21181"/>
                    <a:pt x="6477" y="21181"/>
                    <a:pt x="5334" y="21181"/>
                  </a:cubicBezTo>
                  <a:cubicBezTo>
                    <a:pt x="5334" y="21181"/>
                    <a:pt x="5334" y="21181"/>
                    <a:pt x="5429" y="21181"/>
                  </a:cubicBezTo>
                  <a:cubicBezTo>
                    <a:pt x="2953" y="20991"/>
                    <a:pt x="2000" y="18990"/>
                    <a:pt x="1714" y="16800"/>
                  </a:cubicBezTo>
                  <a:cubicBezTo>
                    <a:pt x="1714" y="17181"/>
                    <a:pt x="1714" y="16133"/>
                    <a:pt x="1714" y="15752"/>
                  </a:cubicBezTo>
                  <a:cubicBezTo>
                    <a:pt x="1810" y="14990"/>
                    <a:pt x="1810" y="14323"/>
                    <a:pt x="1810" y="13561"/>
                  </a:cubicBezTo>
                  <a:cubicBezTo>
                    <a:pt x="1810" y="11085"/>
                    <a:pt x="1810" y="8513"/>
                    <a:pt x="1810" y="5941"/>
                  </a:cubicBezTo>
                  <a:cubicBezTo>
                    <a:pt x="1810" y="6036"/>
                    <a:pt x="1905" y="5274"/>
                    <a:pt x="1905" y="5084"/>
                  </a:cubicBezTo>
                  <a:cubicBezTo>
                    <a:pt x="2000" y="4512"/>
                    <a:pt x="2191" y="3941"/>
                    <a:pt x="2476" y="3465"/>
                  </a:cubicBezTo>
                  <a:cubicBezTo>
                    <a:pt x="2857" y="2798"/>
                    <a:pt x="3619" y="2036"/>
                    <a:pt x="4381" y="1750"/>
                  </a:cubicBezTo>
                  <a:cubicBezTo>
                    <a:pt x="4667" y="1750"/>
                    <a:pt x="4858" y="1560"/>
                    <a:pt x="5143" y="1560"/>
                  </a:cubicBezTo>
                  <a:cubicBezTo>
                    <a:pt x="5239" y="1464"/>
                    <a:pt x="5620" y="1464"/>
                    <a:pt x="5525" y="1464"/>
                  </a:cubicBezTo>
                  <a:cubicBezTo>
                    <a:pt x="6763" y="1464"/>
                    <a:pt x="7906" y="1464"/>
                    <a:pt x="9144" y="1464"/>
                  </a:cubicBezTo>
                  <a:cubicBezTo>
                    <a:pt x="9049" y="1464"/>
                    <a:pt x="9334" y="1464"/>
                    <a:pt x="9430" y="1464"/>
                  </a:cubicBezTo>
                  <a:cubicBezTo>
                    <a:pt x="9715" y="1464"/>
                    <a:pt x="9906" y="1560"/>
                    <a:pt x="10096" y="1655"/>
                  </a:cubicBezTo>
                  <a:cubicBezTo>
                    <a:pt x="10668" y="1941"/>
                    <a:pt x="11144" y="2131"/>
                    <a:pt x="11621" y="2512"/>
                  </a:cubicBezTo>
                  <a:cubicBezTo>
                    <a:pt x="12382" y="3274"/>
                    <a:pt x="12763" y="4512"/>
                    <a:pt x="12859" y="5846"/>
                  </a:cubicBezTo>
                  <a:lnTo>
                    <a:pt x="12859" y="5846"/>
                  </a:lnTo>
                  <a:lnTo>
                    <a:pt x="13906" y="5846"/>
                  </a:lnTo>
                  <a:cubicBezTo>
                    <a:pt x="14002" y="5846"/>
                    <a:pt x="13906" y="5560"/>
                    <a:pt x="13906" y="5465"/>
                  </a:cubicBezTo>
                  <a:cubicBezTo>
                    <a:pt x="13906" y="5084"/>
                    <a:pt x="13906" y="4703"/>
                    <a:pt x="13716" y="4322"/>
                  </a:cubicBezTo>
                  <a:cubicBezTo>
                    <a:pt x="13430" y="3179"/>
                    <a:pt x="12954" y="2322"/>
                    <a:pt x="12097" y="1369"/>
                  </a:cubicBezTo>
                  <a:cubicBezTo>
                    <a:pt x="11049" y="321"/>
                    <a:pt x="9811" y="36"/>
                    <a:pt x="8287" y="36"/>
                  </a:cubicBezTo>
                  <a:cubicBezTo>
                    <a:pt x="6001" y="36"/>
                    <a:pt x="4572" y="-250"/>
                    <a:pt x="2953" y="798"/>
                  </a:cubicBezTo>
                  <a:cubicBezTo>
                    <a:pt x="-95" y="2607"/>
                    <a:pt x="190" y="6036"/>
                    <a:pt x="95" y="9656"/>
                  </a:cubicBezTo>
                  <a:cubicBezTo>
                    <a:pt x="95" y="12037"/>
                    <a:pt x="0" y="14418"/>
                    <a:pt x="0" y="16800"/>
                  </a:cubicBezTo>
                  <a:cubicBezTo>
                    <a:pt x="0" y="19752"/>
                    <a:pt x="2000" y="22705"/>
                    <a:pt x="5143" y="22705"/>
                  </a:cubicBezTo>
                  <a:cubicBezTo>
                    <a:pt x="6096" y="22705"/>
                    <a:pt x="7048" y="22705"/>
                    <a:pt x="8001" y="22610"/>
                  </a:cubicBezTo>
                  <a:cubicBezTo>
                    <a:pt x="8192" y="22610"/>
                    <a:pt x="8477" y="22705"/>
                    <a:pt x="8763" y="22610"/>
                  </a:cubicBezTo>
                  <a:cubicBezTo>
                    <a:pt x="8953" y="22610"/>
                    <a:pt x="9334" y="22610"/>
                    <a:pt x="9620" y="22610"/>
                  </a:cubicBezTo>
                  <a:cubicBezTo>
                    <a:pt x="10192" y="22610"/>
                    <a:pt x="10763" y="22229"/>
                    <a:pt x="11239" y="21848"/>
                  </a:cubicBezTo>
                  <a:cubicBezTo>
                    <a:pt x="13144" y="20610"/>
                    <a:pt x="13906" y="18609"/>
                    <a:pt x="13906" y="16133"/>
                  </a:cubicBezTo>
                  <a:cubicBezTo>
                    <a:pt x="13906" y="12704"/>
                    <a:pt x="13906" y="9275"/>
                    <a:pt x="13811" y="5846"/>
                  </a:cubicBezTo>
                  <a:lnTo>
                    <a:pt x="12859" y="58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99EDE13B-1DE5-FD9F-7F6C-1551AD685EA6}"/>
                </a:ext>
              </a:extLst>
            </p:cNvPr>
            <p:cNvSpPr/>
            <p:nvPr/>
          </p:nvSpPr>
          <p:spPr>
            <a:xfrm>
              <a:off x="1298829" y="590359"/>
              <a:ext cx="12668" cy="21145"/>
            </a:xfrm>
            <a:custGeom>
              <a:avLst/>
              <a:gdLst>
                <a:gd name="connsiteX0" fmla="*/ 12668 w 12668"/>
                <a:gd name="connsiteY0" fmla="*/ 5144 h 21145"/>
                <a:gd name="connsiteX1" fmla="*/ 12478 w 12668"/>
                <a:gd name="connsiteY1" fmla="*/ 16002 h 21145"/>
                <a:gd name="connsiteX2" fmla="*/ 8001 w 12668"/>
                <a:gd name="connsiteY2" fmla="*/ 21145 h 21145"/>
                <a:gd name="connsiteX3" fmla="*/ 4382 w 12668"/>
                <a:gd name="connsiteY3" fmla="*/ 21145 h 21145"/>
                <a:gd name="connsiteX4" fmla="*/ 0 w 12668"/>
                <a:gd name="connsiteY4" fmla="*/ 16002 h 21145"/>
                <a:gd name="connsiteX5" fmla="*/ 191 w 12668"/>
                <a:gd name="connsiteY5" fmla="*/ 5144 h 21145"/>
                <a:gd name="connsiteX6" fmla="*/ 4667 w 12668"/>
                <a:gd name="connsiteY6" fmla="*/ 0 h 21145"/>
                <a:gd name="connsiteX7" fmla="*/ 8192 w 12668"/>
                <a:gd name="connsiteY7" fmla="*/ 0 h 21145"/>
                <a:gd name="connsiteX8" fmla="*/ 12668 w 12668"/>
                <a:gd name="connsiteY8" fmla="*/ 5144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68" h="21145">
                  <a:moveTo>
                    <a:pt x="12668" y="5144"/>
                  </a:moveTo>
                  <a:lnTo>
                    <a:pt x="12478" y="16002"/>
                  </a:lnTo>
                  <a:cubicBezTo>
                    <a:pt x="12478" y="18764"/>
                    <a:pt x="10382" y="21145"/>
                    <a:pt x="8001" y="21145"/>
                  </a:cubicBezTo>
                  <a:lnTo>
                    <a:pt x="4382" y="21145"/>
                  </a:lnTo>
                  <a:cubicBezTo>
                    <a:pt x="2000" y="21145"/>
                    <a:pt x="0" y="18859"/>
                    <a:pt x="0" y="16002"/>
                  </a:cubicBezTo>
                  <a:lnTo>
                    <a:pt x="191" y="5144"/>
                  </a:lnTo>
                  <a:cubicBezTo>
                    <a:pt x="191" y="2286"/>
                    <a:pt x="2286" y="0"/>
                    <a:pt x="4667" y="0"/>
                  </a:cubicBezTo>
                  <a:lnTo>
                    <a:pt x="8192" y="0"/>
                  </a:lnTo>
                  <a:cubicBezTo>
                    <a:pt x="10763" y="0"/>
                    <a:pt x="12668" y="2286"/>
                    <a:pt x="12668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90A2C12A-90BB-EDD9-B314-176181A85354}"/>
                </a:ext>
              </a:extLst>
            </p:cNvPr>
            <p:cNvSpPr/>
            <p:nvPr/>
          </p:nvSpPr>
          <p:spPr>
            <a:xfrm>
              <a:off x="1298162" y="589614"/>
              <a:ext cx="13811" cy="22652"/>
            </a:xfrm>
            <a:custGeom>
              <a:avLst/>
              <a:gdLst>
                <a:gd name="connsiteX0" fmla="*/ 12859 w 13811"/>
                <a:gd name="connsiteY0" fmla="*/ 5888 h 22652"/>
                <a:gd name="connsiteX1" fmla="*/ 12573 w 13811"/>
                <a:gd name="connsiteY1" fmla="*/ 16747 h 22652"/>
                <a:gd name="connsiteX2" fmla="*/ 12573 w 13811"/>
                <a:gd name="connsiteY2" fmla="*/ 16651 h 22652"/>
                <a:gd name="connsiteX3" fmla="*/ 8763 w 13811"/>
                <a:gd name="connsiteY3" fmla="*/ 21128 h 22652"/>
                <a:gd name="connsiteX4" fmla="*/ 8858 w 13811"/>
                <a:gd name="connsiteY4" fmla="*/ 21128 h 22652"/>
                <a:gd name="connsiteX5" fmla="*/ 5239 w 13811"/>
                <a:gd name="connsiteY5" fmla="*/ 21128 h 22652"/>
                <a:gd name="connsiteX6" fmla="*/ 4763 w 13811"/>
                <a:gd name="connsiteY6" fmla="*/ 21033 h 22652"/>
                <a:gd name="connsiteX7" fmla="*/ 3620 w 13811"/>
                <a:gd name="connsiteY7" fmla="*/ 20557 h 22652"/>
                <a:gd name="connsiteX8" fmla="*/ 1810 w 13811"/>
                <a:gd name="connsiteY8" fmla="*/ 16747 h 22652"/>
                <a:gd name="connsiteX9" fmla="*/ 1810 w 13811"/>
                <a:gd name="connsiteY9" fmla="*/ 15699 h 22652"/>
                <a:gd name="connsiteX10" fmla="*/ 1810 w 13811"/>
                <a:gd name="connsiteY10" fmla="*/ 13508 h 22652"/>
                <a:gd name="connsiteX11" fmla="*/ 1905 w 13811"/>
                <a:gd name="connsiteY11" fmla="*/ 5888 h 22652"/>
                <a:gd name="connsiteX12" fmla="*/ 2000 w 13811"/>
                <a:gd name="connsiteY12" fmla="*/ 5031 h 22652"/>
                <a:gd name="connsiteX13" fmla="*/ 2667 w 13811"/>
                <a:gd name="connsiteY13" fmla="*/ 3412 h 22652"/>
                <a:gd name="connsiteX14" fmla="*/ 4477 w 13811"/>
                <a:gd name="connsiteY14" fmla="*/ 1697 h 22652"/>
                <a:gd name="connsiteX15" fmla="*/ 5239 w 13811"/>
                <a:gd name="connsiteY15" fmla="*/ 1507 h 22652"/>
                <a:gd name="connsiteX16" fmla="*/ 5620 w 13811"/>
                <a:gd name="connsiteY16" fmla="*/ 1411 h 22652"/>
                <a:gd name="connsiteX17" fmla="*/ 9144 w 13811"/>
                <a:gd name="connsiteY17" fmla="*/ 1411 h 22652"/>
                <a:gd name="connsiteX18" fmla="*/ 9430 w 13811"/>
                <a:gd name="connsiteY18" fmla="*/ 1411 h 22652"/>
                <a:gd name="connsiteX19" fmla="*/ 10192 w 13811"/>
                <a:gd name="connsiteY19" fmla="*/ 1602 h 22652"/>
                <a:gd name="connsiteX20" fmla="*/ 11621 w 13811"/>
                <a:gd name="connsiteY20" fmla="*/ 2459 h 22652"/>
                <a:gd name="connsiteX21" fmla="*/ 12859 w 13811"/>
                <a:gd name="connsiteY21" fmla="*/ 5888 h 22652"/>
                <a:gd name="connsiteX22" fmla="*/ 12859 w 13811"/>
                <a:gd name="connsiteY22" fmla="*/ 5888 h 22652"/>
                <a:gd name="connsiteX23" fmla="*/ 13811 w 13811"/>
                <a:gd name="connsiteY23" fmla="*/ 5888 h 22652"/>
                <a:gd name="connsiteX24" fmla="*/ 13811 w 13811"/>
                <a:gd name="connsiteY24" fmla="*/ 5507 h 22652"/>
                <a:gd name="connsiteX25" fmla="*/ 13621 w 13811"/>
                <a:gd name="connsiteY25" fmla="*/ 4364 h 22652"/>
                <a:gd name="connsiteX26" fmla="*/ 12002 w 13811"/>
                <a:gd name="connsiteY26" fmla="*/ 1411 h 22652"/>
                <a:gd name="connsiteX27" fmla="*/ 8192 w 13811"/>
                <a:gd name="connsiteY27" fmla="*/ 78 h 22652"/>
                <a:gd name="connsiteX28" fmla="*/ 2858 w 13811"/>
                <a:gd name="connsiteY28" fmla="*/ 840 h 22652"/>
                <a:gd name="connsiteX29" fmla="*/ 95 w 13811"/>
                <a:gd name="connsiteY29" fmla="*/ 9698 h 22652"/>
                <a:gd name="connsiteX30" fmla="*/ 0 w 13811"/>
                <a:gd name="connsiteY30" fmla="*/ 16747 h 22652"/>
                <a:gd name="connsiteX31" fmla="*/ 5144 w 13811"/>
                <a:gd name="connsiteY31" fmla="*/ 22652 h 22652"/>
                <a:gd name="connsiteX32" fmla="*/ 8001 w 13811"/>
                <a:gd name="connsiteY32" fmla="*/ 22557 h 22652"/>
                <a:gd name="connsiteX33" fmla="*/ 8763 w 13811"/>
                <a:gd name="connsiteY33" fmla="*/ 22557 h 22652"/>
                <a:gd name="connsiteX34" fmla="*/ 9525 w 13811"/>
                <a:gd name="connsiteY34" fmla="*/ 22557 h 22652"/>
                <a:gd name="connsiteX35" fmla="*/ 11240 w 13811"/>
                <a:gd name="connsiteY35" fmla="*/ 21795 h 22652"/>
                <a:gd name="connsiteX36" fmla="*/ 13811 w 13811"/>
                <a:gd name="connsiteY36" fmla="*/ 16080 h 22652"/>
                <a:gd name="connsiteX37" fmla="*/ 13811 w 13811"/>
                <a:gd name="connsiteY37" fmla="*/ 5793 h 22652"/>
                <a:gd name="connsiteX38" fmla="*/ 12859 w 13811"/>
                <a:gd name="connsiteY38" fmla="*/ 5793 h 2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811" h="22652">
                  <a:moveTo>
                    <a:pt x="12859" y="5888"/>
                  </a:moveTo>
                  <a:cubicBezTo>
                    <a:pt x="12764" y="9508"/>
                    <a:pt x="12668" y="13127"/>
                    <a:pt x="12573" y="16747"/>
                  </a:cubicBezTo>
                  <a:cubicBezTo>
                    <a:pt x="12573" y="16651"/>
                    <a:pt x="12573" y="16651"/>
                    <a:pt x="12573" y="16651"/>
                  </a:cubicBezTo>
                  <a:cubicBezTo>
                    <a:pt x="12383" y="18842"/>
                    <a:pt x="11144" y="21128"/>
                    <a:pt x="8763" y="21128"/>
                  </a:cubicBezTo>
                  <a:lnTo>
                    <a:pt x="8858" y="21128"/>
                  </a:lnTo>
                  <a:cubicBezTo>
                    <a:pt x="7715" y="21128"/>
                    <a:pt x="6477" y="21128"/>
                    <a:pt x="5239" y="21128"/>
                  </a:cubicBezTo>
                  <a:cubicBezTo>
                    <a:pt x="5429" y="21128"/>
                    <a:pt x="4858" y="21033"/>
                    <a:pt x="4763" y="21033"/>
                  </a:cubicBezTo>
                  <a:cubicBezTo>
                    <a:pt x="4382" y="20938"/>
                    <a:pt x="3905" y="20747"/>
                    <a:pt x="3620" y="20557"/>
                  </a:cubicBezTo>
                  <a:cubicBezTo>
                    <a:pt x="2286" y="19699"/>
                    <a:pt x="1905" y="18271"/>
                    <a:pt x="1810" y="16747"/>
                  </a:cubicBezTo>
                  <a:cubicBezTo>
                    <a:pt x="1810" y="17128"/>
                    <a:pt x="1810" y="16080"/>
                    <a:pt x="1810" y="15699"/>
                  </a:cubicBezTo>
                  <a:cubicBezTo>
                    <a:pt x="1810" y="14937"/>
                    <a:pt x="1810" y="14270"/>
                    <a:pt x="1810" y="13508"/>
                  </a:cubicBezTo>
                  <a:cubicBezTo>
                    <a:pt x="1905" y="11032"/>
                    <a:pt x="1905" y="8460"/>
                    <a:pt x="1905" y="5888"/>
                  </a:cubicBezTo>
                  <a:cubicBezTo>
                    <a:pt x="1905" y="5888"/>
                    <a:pt x="2000" y="5221"/>
                    <a:pt x="2000" y="5031"/>
                  </a:cubicBezTo>
                  <a:cubicBezTo>
                    <a:pt x="2096" y="4459"/>
                    <a:pt x="2381" y="3888"/>
                    <a:pt x="2667" y="3412"/>
                  </a:cubicBezTo>
                  <a:cubicBezTo>
                    <a:pt x="3048" y="2745"/>
                    <a:pt x="3715" y="1983"/>
                    <a:pt x="4477" y="1697"/>
                  </a:cubicBezTo>
                  <a:cubicBezTo>
                    <a:pt x="4763" y="1697"/>
                    <a:pt x="4953" y="1507"/>
                    <a:pt x="5239" y="1507"/>
                  </a:cubicBezTo>
                  <a:cubicBezTo>
                    <a:pt x="5334" y="1411"/>
                    <a:pt x="5715" y="1411"/>
                    <a:pt x="5620" y="1411"/>
                  </a:cubicBezTo>
                  <a:cubicBezTo>
                    <a:pt x="6763" y="1411"/>
                    <a:pt x="8001" y="1411"/>
                    <a:pt x="9144" y="1411"/>
                  </a:cubicBezTo>
                  <a:cubicBezTo>
                    <a:pt x="9144" y="1411"/>
                    <a:pt x="9335" y="1411"/>
                    <a:pt x="9430" y="1411"/>
                  </a:cubicBezTo>
                  <a:cubicBezTo>
                    <a:pt x="9716" y="1411"/>
                    <a:pt x="9906" y="1507"/>
                    <a:pt x="10192" y="1602"/>
                  </a:cubicBezTo>
                  <a:cubicBezTo>
                    <a:pt x="10763" y="1792"/>
                    <a:pt x="11144" y="2078"/>
                    <a:pt x="11621" y="2459"/>
                  </a:cubicBezTo>
                  <a:cubicBezTo>
                    <a:pt x="12383" y="3221"/>
                    <a:pt x="12764" y="4555"/>
                    <a:pt x="12859" y="5888"/>
                  </a:cubicBezTo>
                  <a:lnTo>
                    <a:pt x="12859" y="5888"/>
                  </a:lnTo>
                  <a:lnTo>
                    <a:pt x="13811" y="5888"/>
                  </a:lnTo>
                  <a:cubicBezTo>
                    <a:pt x="13811" y="5888"/>
                    <a:pt x="13811" y="5602"/>
                    <a:pt x="13811" y="5507"/>
                  </a:cubicBezTo>
                  <a:cubicBezTo>
                    <a:pt x="13811" y="5126"/>
                    <a:pt x="13716" y="4745"/>
                    <a:pt x="13621" y="4364"/>
                  </a:cubicBezTo>
                  <a:cubicBezTo>
                    <a:pt x="13335" y="3221"/>
                    <a:pt x="12954" y="2364"/>
                    <a:pt x="12002" y="1411"/>
                  </a:cubicBezTo>
                  <a:cubicBezTo>
                    <a:pt x="10954" y="364"/>
                    <a:pt x="9716" y="78"/>
                    <a:pt x="8192" y="78"/>
                  </a:cubicBezTo>
                  <a:cubicBezTo>
                    <a:pt x="6001" y="-17"/>
                    <a:pt x="4382" y="-208"/>
                    <a:pt x="2858" y="840"/>
                  </a:cubicBezTo>
                  <a:cubicBezTo>
                    <a:pt x="-95" y="2745"/>
                    <a:pt x="191" y="5983"/>
                    <a:pt x="95" y="9698"/>
                  </a:cubicBezTo>
                  <a:cubicBezTo>
                    <a:pt x="0" y="12079"/>
                    <a:pt x="0" y="14461"/>
                    <a:pt x="0" y="16747"/>
                  </a:cubicBezTo>
                  <a:cubicBezTo>
                    <a:pt x="0" y="19699"/>
                    <a:pt x="2000" y="22652"/>
                    <a:pt x="5144" y="22652"/>
                  </a:cubicBezTo>
                  <a:cubicBezTo>
                    <a:pt x="6096" y="22652"/>
                    <a:pt x="7049" y="22557"/>
                    <a:pt x="8001" y="22557"/>
                  </a:cubicBezTo>
                  <a:cubicBezTo>
                    <a:pt x="8287" y="22557"/>
                    <a:pt x="8477" y="22652"/>
                    <a:pt x="8763" y="22557"/>
                  </a:cubicBezTo>
                  <a:cubicBezTo>
                    <a:pt x="8954" y="22557"/>
                    <a:pt x="9335" y="22557"/>
                    <a:pt x="9525" y="22557"/>
                  </a:cubicBezTo>
                  <a:cubicBezTo>
                    <a:pt x="10192" y="22462"/>
                    <a:pt x="10668" y="22176"/>
                    <a:pt x="11240" y="21795"/>
                  </a:cubicBezTo>
                  <a:cubicBezTo>
                    <a:pt x="13145" y="20557"/>
                    <a:pt x="13811" y="18556"/>
                    <a:pt x="13811" y="16080"/>
                  </a:cubicBezTo>
                  <a:cubicBezTo>
                    <a:pt x="13811" y="12651"/>
                    <a:pt x="13811" y="9222"/>
                    <a:pt x="13811" y="5793"/>
                  </a:cubicBezTo>
                  <a:lnTo>
                    <a:pt x="12859" y="5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4A4075D2-CCA4-CF82-11ED-38D0DB24B804}"/>
                </a:ext>
              </a:extLst>
            </p:cNvPr>
            <p:cNvSpPr/>
            <p:nvPr/>
          </p:nvSpPr>
          <p:spPr>
            <a:xfrm>
              <a:off x="1280445" y="593312"/>
              <a:ext cx="12481" cy="21145"/>
            </a:xfrm>
            <a:custGeom>
              <a:avLst/>
              <a:gdLst>
                <a:gd name="connsiteX0" fmla="*/ 12478 w 12481"/>
                <a:gd name="connsiteY0" fmla="*/ 5144 h 21145"/>
                <a:gd name="connsiteX1" fmla="*/ 12383 w 12481"/>
                <a:gd name="connsiteY1" fmla="*/ 16002 h 21145"/>
                <a:gd name="connsiteX2" fmla="*/ 7906 w 12481"/>
                <a:gd name="connsiteY2" fmla="*/ 21146 h 21145"/>
                <a:gd name="connsiteX3" fmla="*/ 4382 w 12481"/>
                <a:gd name="connsiteY3" fmla="*/ 21146 h 21145"/>
                <a:gd name="connsiteX4" fmla="*/ 0 w 12481"/>
                <a:gd name="connsiteY4" fmla="*/ 16002 h 21145"/>
                <a:gd name="connsiteX5" fmla="*/ 95 w 12481"/>
                <a:gd name="connsiteY5" fmla="*/ 5144 h 21145"/>
                <a:gd name="connsiteX6" fmla="*/ 4572 w 12481"/>
                <a:gd name="connsiteY6" fmla="*/ 0 h 21145"/>
                <a:gd name="connsiteX7" fmla="*/ 8096 w 12481"/>
                <a:gd name="connsiteY7" fmla="*/ 0 h 21145"/>
                <a:gd name="connsiteX8" fmla="*/ 12478 w 12481"/>
                <a:gd name="connsiteY8" fmla="*/ 5144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81" h="21145">
                  <a:moveTo>
                    <a:pt x="12478" y="5144"/>
                  </a:moveTo>
                  <a:lnTo>
                    <a:pt x="12383" y="16002"/>
                  </a:lnTo>
                  <a:cubicBezTo>
                    <a:pt x="12383" y="18859"/>
                    <a:pt x="10382" y="21146"/>
                    <a:pt x="7906" y="21146"/>
                  </a:cubicBezTo>
                  <a:lnTo>
                    <a:pt x="4382" y="21146"/>
                  </a:lnTo>
                  <a:cubicBezTo>
                    <a:pt x="1905" y="21146"/>
                    <a:pt x="0" y="18859"/>
                    <a:pt x="0" y="16002"/>
                  </a:cubicBezTo>
                  <a:lnTo>
                    <a:pt x="95" y="5144"/>
                  </a:lnTo>
                  <a:cubicBezTo>
                    <a:pt x="191" y="2381"/>
                    <a:pt x="2096" y="0"/>
                    <a:pt x="4572" y="0"/>
                  </a:cubicBezTo>
                  <a:lnTo>
                    <a:pt x="8096" y="0"/>
                  </a:lnTo>
                  <a:cubicBezTo>
                    <a:pt x="10573" y="95"/>
                    <a:pt x="12573" y="2381"/>
                    <a:pt x="12478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91279801-2C83-046C-7FB4-5ED2ACE1E957}"/>
                </a:ext>
              </a:extLst>
            </p:cNvPr>
            <p:cNvSpPr/>
            <p:nvPr/>
          </p:nvSpPr>
          <p:spPr>
            <a:xfrm>
              <a:off x="1279588" y="592567"/>
              <a:ext cx="13948" cy="22652"/>
            </a:xfrm>
            <a:custGeom>
              <a:avLst/>
              <a:gdLst>
                <a:gd name="connsiteX0" fmla="*/ 12859 w 13948"/>
                <a:gd name="connsiteY0" fmla="*/ 5888 h 22652"/>
                <a:gd name="connsiteX1" fmla="*/ 12573 w 13948"/>
                <a:gd name="connsiteY1" fmla="*/ 16747 h 22652"/>
                <a:gd name="connsiteX2" fmla="*/ 12573 w 13948"/>
                <a:gd name="connsiteY2" fmla="*/ 16651 h 22652"/>
                <a:gd name="connsiteX3" fmla="*/ 8763 w 13948"/>
                <a:gd name="connsiteY3" fmla="*/ 21128 h 22652"/>
                <a:gd name="connsiteX4" fmla="*/ 8763 w 13948"/>
                <a:gd name="connsiteY4" fmla="*/ 21128 h 22652"/>
                <a:gd name="connsiteX5" fmla="*/ 5239 w 13948"/>
                <a:gd name="connsiteY5" fmla="*/ 21128 h 22652"/>
                <a:gd name="connsiteX6" fmla="*/ 4667 w 13948"/>
                <a:gd name="connsiteY6" fmla="*/ 21128 h 22652"/>
                <a:gd name="connsiteX7" fmla="*/ 3524 w 13948"/>
                <a:gd name="connsiteY7" fmla="*/ 20652 h 22652"/>
                <a:gd name="connsiteX8" fmla="*/ 1619 w 13948"/>
                <a:gd name="connsiteY8" fmla="*/ 16842 h 22652"/>
                <a:gd name="connsiteX9" fmla="*/ 1619 w 13948"/>
                <a:gd name="connsiteY9" fmla="*/ 15794 h 22652"/>
                <a:gd name="connsiteX10" fmla="*/ 1619 w 13948"/>
                <a:gd name="connsiteY10" fmla="*/ 13603 h 22652"/>
                <a:gd name="connsiteX11" fmla="*/ 1715 w 13948"/>
                <a:gd name="connsiteY11" fmla="*/ 5983 h 22652"/>
                <a:gd name="connsiteX12" fmla="*/ 1810 w 13948"/>
                <a:gd name="connsiteY12" fmla="*/ 5126 h 22652"/>
                <a:gd name="connsiteX13" fmla="*/ 2381 w 13948"/>
                <a:gd name="connsiteY13" fmla="*/ 3507 h 22652"/>
                <a:gd name="connsiteX14" fmla="*/ 4286 w 13948"/>
                <a:gd name="connsiteY14" fmla="*/ 1792 h 22652"/>
                <a:gd name="connsiteX15" fmla="*/ 5048 w 13948"/>
                <a:gd name="connsiteY15" fmla="*/ 1602 h 22652"/>
                <a:gd name="connsiteX16" fmla="*/ 5429 w 13948"/>
                <a:gd name="connsiteY16" fmla="*/ 1602 h 22652"/>
                <a:gd name="connsiteX17" fmla="*/ 8954 w 13948"/>
                <a:gd name="connsiteY17" fmla="*/ 1507 h 22652"/>
                <a:gd name="connsiteX18" fmla="*/ 9239 w 13948"/>
                <a:gd name="connsiteY18" fmla="*/ 1507 h 22652"/>
                <a:gd name="connsiteX19" fmla="*/ 10001 w 13948"/>
                <a:gd name="connsiteY19" fmla="*/ 1697 h 22652"/>
                <a:gd name="connsiteX20" fmla="*/ 11430 w 13948"/>
                <a:gd name="connsiteY20" fmla="*/ 2554 h 22652"/>
                <a:gd name="connsiteX21" fmla="*/ 12859 w 13948"/>
                <a:gd name="connsiteY21" fmla="*/ 5888 h 22652"/>
                <a:gd name="connsiteX22" fmla="*/ 12859 w 13948"/>
                <a:gd name="connsiteY22" fmla="*/ 5888 h 22652"/>
                <a:gd name="connsiteX23" fmla="*/ 13907 w 13948"/>
                <a:gd name="connsiteY23" fmla="*/ 5888 h 22652"/>
                <a:gd name="connsiteX24" fmla="*/ 13907 w 13948"/>
                <a:gd name="connsiteY24" fmla="*/ 5507 h 22652"/>
                <a:gd name="connsiteX25" fmla="*/ 13716 w 13948"/>
                <a:gd name="connsiteY25" fmla="*/ 4364 h 22652"/>
                <a:gd name="connsiteX26" fmla="*/ 12097 w 13948"/>
                <a:gd name="connsiteY26" fmla="*/ 1411 h 22652"/>
                <a:gd name="connsiteX27" fmla="*/ 8287 w 13948"/>
                <a:gd name="connsiteY27" fmla="*/ 78 h 22652"/>
                <a:gd name="connsiteX28" fmla="*/ 2953 w 13948"/>
                <a:gd name="connsiteY28" fmla="*/ 840 h 22652"/>
                <a:gd name="connsiteX29" fmla="*/ 95 w 13948"/>
                <a:gd name="connsiteY29" fmla="*/ 9698 h 22652"/>
                <a:gd name="connsiteX30" fmla="*/ 0 w 13948"/>
                <a:gd name="connsiteY30" fmla="*/ 16747 h 22652"/>
                <a:gd name="connsiteX31" fmla="*/ 5144 w 13948"/>
                <a:gd name="connsiteY31" fmla="*/ 22652 h 22652"/>
                <a:gd name="connsiteX32" fmla="*/ 8001 w 13948"/>
                <a:gd name="connsiteY32" fmla="*/ 22557 h 22652"/>
                <a:gd name="connsiteX33" fmla="*/ 8668 w 13948"/>
                <a:gd name="connsiteY33" fmla="*/ 22557 h 22652"/>
                <a:gd name="connsiteX34" fmla="*/ 9525 w 13948"/>
                <a:gd name="connsiteY34" fmla="*/ 22557 h 22652"/>
                <a:gd name="connsiteX35" fmla="*/ 11144 w 13948"/>
                <a:gd name="connsiteY35" fmla="*/ 21795 h 22652"/>
                <a:gd name="connsiteX36" fmla="*/ 13811 w 13948"/>
                <a:gd name="connsiteY36" fmla="*/ 16080 h 22652"/>
                <a:gd name="connsiteX37" fmla="*/ 13716 w 13948"/>
                <a:gd name="connsiteY37" fmla="*/ 5793 h 22652"/>
                <a:gd name="connsiteX38" fmla="*/ 12859 w 13948"/>
                <a:gd name="connsiteY38" fmla="*/ 5793 h 2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948" h="22652">
                  <a:moveTo>
                    <a:pt x="12859" y="5888"/>
                  </a:moveTo>
                  <a:cubicBezTo>
                    <a:pt x="12763" y="9508"/>
                    <a:pt x="12668" y="13127"/>
                    <a:pt x="12573" y="16747"/>
                  </a:cubicBezTo>
                  <a:cubicBezTo>
                    <a:pt x="12573" y="16651"/>
                    <a:pt x="12573" y="16651"/>
                    <a:pt x="12573" y="16651"/>
                  </a:cubicBezTo>
                  <a:cubicBezTo>
                    <a:pt x="12287" y="18842"/>
                    <a:pt x="11144" y="21128"/>
                    <a:pt x="8763" y="21128"/>
                  </a:cubicBezTo>
                  <a:lnTo>
                    <a:pt x="8763" y="21128"/>
                  </a:lnTo>
                  <a:cubicBezTo>
                    <a:pt x="7620" y="21128"/>
                    <a:pt x="6382" y="21128"/>
                    <a:pt x="5239" y="21128"/>
                  </a:cubicBezTo>
                  <a:cubicBezTo>
                    <a:pt x="5429" y="21128"/>
                    <a:pt x="4858" y="21128"/>
                    <a:pt x="4667" y="21128"/>
                  </a:cubicBezTo>
                  <a:cubicBezTo>
                    <a:pt x="4286" y="21033"/>
                    <a:pt x="3810" y="20842"/>
                    <a:pt x="3524" y="20652"/>
                  </a:cubicBezTo>
                  <a:cubicBezTo>
                    <a:pt x="2191" y="19795"/>
                    <a:pt x="1810" y="18366"/>
                    <a:pt x="1619" y="16842"/>
                  </a:cubicBezTo>
                  <a:cubicBezTo>
                    <a:pt x="1619" y="17223"/>
                    <a:pt x="1619" y="16175"/>
                    <a:pt x="1619" y="15794"/>
                  </a:cubicBezTo>
                  <a:cubicBezTo>
                    <a:pt x="1619" y="15032"/>
                    <a:pt x="1619" y="14365"/>
                    <a:pt x="1619" y="13603"/>
                  </a:cubicBezTo>
                  <a:cubicBezTo>
                    <a:pt x="1715" y="11127"/>
                    <a:pt x="1715" y="8555"/>
                    <a:pt x="1715" y="5983"/>
                  </a:cubicBezTo>
                  <a:cubicBezTo>
                    <a:pt x="1715" y="6079"/>
                    <a:pt x="1810" y="5317"/>
                    <a:pt x="1810" y="5126"/>
                  </a:cubicBezTo>
                  <a:cubicBezTo>
                    <a:pt x="1905" y="4555"/>
                    <a:pt x="2096" y="3983"/>
                    <a:pt x="2381" y="3507"/>
                  </a:cubicBezTo>
                  <a:cubicBezTo>
                    <a:pt x="2762" y="2840"/>
                    <a:pt x="3524" y="2078"/>
                    <a:pt x="4286" y="1792"/>
                  </a:cubicBezTo>
                  <a:cubicBezTo>
                    <a:pt x="4572" y="1792"/>
                    <a:pt x="4763" y="1602"/>
                    <a:pt x="5048" y="1602"/>
                  </a:cubicBezTo>
                  <a:cubicBezTo>
                    <a:pt x="5144" y="1602"/>
                    <a:pt x="5525" y="1602"/>
                    <a:pt x="5429" y="1602"/>
                  </a:cubicBezTo>
                  <a:cubicBezTo>
                    <a:pt x="6572" y="1602"/>
                    <a:pt x="7811" y="1507"/>
                    <a:pt x="8954" y="1507"/>
                  </a:cubicBezTo>
                  <a:cubicBezTo>
                    <a:pt x="8954" y="1507"/>
                    <a:pt x="9144" y="1507"/>
                    <a:pt x="9239" y="1507"/>
                  </a:cubicBezTo>
                  <a:cubicBezTo>
                    <a:pt x="9525" y="1602"/>
                    <a:pt x="9716" y="1602"/>
                    <a:pt x="10001" y="1697"/>
                  </a:cubicBezTo>
                  <a:cubicBezTo>
                    <a:pt x="10573" y="1888"/>
                    <a:pt x="11049" y="2173"/>
                    <a:pt x="11430" y="2554"/>
                  </a:cubicBezTo>
                  <a:cubicBezTo>
                    <a:pt x="12383" y="3316"/>
                    <a:pt x="12763" y="4650"/>
                    <a:pt x="12859" y="5888"/>
                  </a:cubicBezTo>
                  <a:lnTo>
                    <a:pt x="12859" y="5888"/>
                  </a:lnTo>
                  <a:lnTo>
                    <a:pt x="13907" y="5888"/>
                  </a:lnTo>
                  <a:cubicBezTo>
                    <a:pt x="14002" y="5888"/>
                    <a:pt x="13907" y="5602"/>
                    <a:pt x="13907" y="5507"/>
                  </a:cubicBezTo>
                  <a:cubicBezTo>
                    <a:pt x="13811" y="5126"/>
                    <a:pt x="13811" y="4745"/>
                    <a:pt x="13716" y="4364"/>
                  </a:cubicBezTo>
                  <a:cubicBezTo>
                    <a:pt x="13430" y="3221"/>
                    <a:pt x="12954" y="2269"/>
                    <a:pt x="12097" y="1411"/>
                  </a:cubicBezTo>
                  <a:cubicBezTo>
                    <a:pt x="11049" y="364"/>
                    <a:pt x="9811" y="78"/>
                    <a:pt x="8287" y="78"/>
                  </a:cubicBezTo>
                  <a:cubicBezTo>
                    <a:pt x="6191" y="-17"/>
                    <a:pt x="4477" y="-208"/>
                    <a:pt x="2953" y="840"/>
                  </a:cubicBezTo>
                  <a:cubicBezTo>
                    <a:pt x="0" y="2745"/>
                    <a:pt x="286" y="5983"/>
                    <a:pt x="95" y="9698"/>
                  </a:cubicBezTo>
                  <a:cubicBezTo>
                    <a:pt x="95" y="12079"/>
                    <a:pt x="0" y="14461"/>
                    <a:pt x="0" y="16747"/>
                  </a:cubicBezTo>
                  <a:cubicBezTo>
                    <a:pt x="0" y="19699"/>
                    <a:pt x="2096" y="22652"/>
                    <a:pt x="5144" y="22652"/>
                  </a:cubicBezTo>
                  <a:cubicBezTo>
                    <a:pt x="6096" y="22652"/>
                    <a:pt x="7049" y="22557"/>
                    <a:pt x="8001" y="22557"/>
                  </a:cubicBezTo>
                  <a:cubicBezTo>
                    <a:pt x="8287" y="22557"/>
                    <a:pt x="8477" y="22652"/>
                    <a:pt x="8668" y="22557"/>
                  </a:cubicBezTo>
                  <a:cubicBezTo>
                    <a:pt x="8954" y="22557"/>
                    <a:pt x="9335" y="22557"/>
                    <a:pt x="9525" y="22557"/>
                  </a:cubicBezTo>
                  <a:cubicBezTo>
                    <a:pt x="10096" y="22462"/>
                    <a:pt x="10668" y="22176"/>
                    <a:pt x="11144" y="21795"/>
                  </a:cubicBezTo>
                  <a:cubicBezTo>
                    <a:pt x="13049" y="20461"/>
                    <a:pt x="13811" y="18461"/>
                    <a:pt x="13811" y="16080"/>
                  </a:cubicBezTo>
                  <a:cubicBezTo>
                    <a:pt x="13811" y="12651"/>
                    <a:pt x="13811" y="9222"/>
                    <a:pt x="13716" y="5793"/>
                  </a:cubicBezTo>
                  <a:lnTo>
                    <a:pt x="12859" y="5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159D90CF-CF4B-9A4A-5B09-A6ACA994EB81}"/>
                </a:ext>
              </a:extLst>
            </p:cNvPr>
            <p:cNvSpPr/>
            <p:nvPr/>
          </p:nvSpPr>
          <p:spPr>
            <a:xfrm>
              <a:off x="1262348" y="596836"/>
              <a:ext cx="12480" cy="21050"/>
            </a:xfrm>
            <a:custGeom>
              <a:avLst/>
              <a:gdLst>
                <a:gd name="connsiteX0" fmla="*/ 12478 w 12480"/>
                <a:gd name="connsiteY0" fmla="*/ 5144 h 21050"/>
                <a:gd name="connsiteX1" fmla="*/ 12383 w 12480"/>
                <a:gd name="connsiteY1" fmla="*/ 15907 h 21050"/>
                <a:gd name="connsiteX2" fmla="*/ 7906 w 12480"/>
                <a:gd name="connsiteY2" fmla="*/ 21050 h 21050"/>
                <a:gd name="connsiteX3" fmla="*/ 4382 w 12480"/>
                <a:gd name="connsiteY3" fmla="*/ 21050 h 21050"/>
                <a:gd name="connsiteX4" fmla="*/ 0 w 12480"/>
                <a:gd name="connsiteY4" fmla="*/ 15907 h 21050"/>
                <a:gd name="connsiteX5" fmla="*/ 95 w 12480"/>
                <a:gd name="connsiteY5" fmla="*/ 5144 h 21050"/>
                <a:gd name="connsiteX6" fmla="*/ 4572 w 12480"/>
                <a:gd name="connsiteY6" fmla="*/ 0 h 21050"/>
                <a:gd name="connsiteX7" fmla="*/ 8096 w 12480"/>
                <a:gd name="connsiteY7" fmla="*/ 0 h 21050"/>
                <a:gd name="connsiteX8" fmla="*/ 12478 w 12480"/>
                <a:gd name="connsiteY8" fmla="*/ 5144 h 2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80" h="21050">
                  <a:moveTo>
                    <a:pt x="12478" y="5144"/>
                  </a:moveTo>
                  <a:lnTo>
                    <a:pt x="12383" y="15907"/>
                  </a:lnTo>
                  <a:cubicBezTo>
                    <a:pt x="12287" y="18764"/>
                    <a:pt x="10287" y="21050"/>
                    <a:pt x="7906" y="21050"/>
                  </a:cubicBezTo>
                  <a:lnTo>
                    <a:pt x="4382" y="21050"/>
                  </a:lnTo>
                  <a:cubicBezTo>
                    <a:pt x="1905" y="21050"/>
                    <a:pt x="0" y="18764"/>
                    <a:pt x="0" y="15907"/>
                  </a:cubicBezTo>
                  <a:lnTo>
                    <a:pt x="95" y="5144"/>
                  </a:lnTo>
                  <a:cubicBezTo>
                    <a:pt x="191" y="2286"/>
                    <a:pt x="2191" y="0"/>
                    <a:pt x="4572" y="0"/>
                  </a:cubicBezTo>
                  <a:lnTo>
                    <a:pt x="8096" y="0"/>
                  </a:lnTo>
                  <a:cubicBezTo>
                    <a:pt x="10573" y="0"/>
                    <a:pt x="12573" y="2286"/>
                    <a:pt x="12478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F7A9EF0A-73D0-F422-C706-A66D3F9DC1BD}"/>
                </a:ext>
              </a:extLst>
            </p:cNvPr>
            <p:cNvSpPr/>
            <p:nvPr/>
          </p:nvSpPr>
          <p:spPr>
            <a:xfrm>
              <a:off x="1261395" y="596038"/>
              <a:ext cx="13906" cy="22652"/>
            </a:xfrm>
            <a:custGeom>
              <a:avLst/>
              <a:gdLst>
                <a:gd name="connsiteX0" fmla="*/ 12859 w 13906"/>
                <a:gd name="connsiteY0" fmla="*/ 5846 h 22652"/>
                <a:gd name="connsiteX1" fmla="*/ 12573 w 13906"/>
                <a:gd name="connsiteY1" fmla="*/ 16704 h 22652"/>
                <a:gd name="connsiteX2" fmla="*/ 12573 w 13906"/>
                <a:gd name="connsiteY2" fmla="*/ 16704 h 22652"/>
                <a:gd name="connsiteX3" fmla="*/ 8668 w 13906"/>
                <a:gd name="connsiteY3" fmla="*/ 21181 h 22652"/>
                <a:gd name="connsiteX4" fmla="*/ 8668 w 13906"/>
                <a:gd name="connsiteY4" fmla="*/ 21181 h 22652"/>
                <a:gd name="connsiteX5" fmla="*/ 5144 w 13906"/>
                <a:gd name="connsiteY5" fmla="*/ 21181 h 22652"/>
                <a:gd name="connsiteX6" fmla="*/ 4572 w 13906"/>
                <a:gd name="connsiteY6" fmla="*/ 21086 h 22652"/>
                <a:gd name="connsiteX7" fmla="*/ 3429 w 13906"/>
                <a:gd name="connsiteY7" fmla="*/ 20610 h 22652"/>
                <a:gd name="connsiteX8" fmla="*/ 1524 w 13906"/>
                <a:gd name="connsiteY8" fmla="*/ 16704 h 22652"/>
                <a:gd name="connsiteX9" fmla="*/ 1619 w 13906"/>
                <a:gd name="connsiteY9" fmla="*/ 15657 h 22652"/>
                <a:gd name="connsiteX10" fmla="*/ 1619 w 13906"/>
                <a:gd name="connsiteY10" fmla="*/ 13466 h 22652"/>
                <a:gd name="connsiteX11" fmla="*/ 1715 w 13906"/>
                <a:gd name="connsiteY11" fmla="*/ 5846 h 22652"/>
                <a:gd name="connsiteX12" fmla="*/ 1810 w 13906"/>
                <a:gd name="connsiteY12" fmla="*/ 4893 h 22652"/>
                <a:gd name="connsiteX13" fmla="*/ 2381 w 13906"/>
                <a:gd name="connsiteY13" fmla="*/ 3274 h 22652"/>
                <a:gd name="connsiteX14" fmla="*/ 4286 w 13906"/>
                <a:gd name="connsiteY14" fmla="*/ 1560 h 22652"/>
                <a:gd name="connsiteX15" fmla="*/ 5048 w 13906"/>
                <a:gd name="connsiteY15" fmla="*/ 1274 h 22652"/>
                <a:gd name="connsiteX16" fmla="*/ 5429 w 13906"/>
                <a:gd name="connsiteY16" fmla="*/ 1274 h 22652"/>
                <a:gd name="connsiteX17" fmla="*/ 8954 w 13906"/>
                <a:gd name="connsiteY17" fmla="*/ 1179 h 22652"/>
                <a:gd name="connsiteX18" fmla="*/ 9239 w 13906"/>
                <a:gd name="connsiteY18" fmla="*/ 1274 h 22652"/>
                <a:gd name="connsiteX19" fmla="*/ 10001 w 13906"/>
                <a:gd name="connsiteY19" fmla="*/ 1464 h 22652"/>
                <a:gd name="connsiteX20" fmla="*/ 11430 w 13906"/>
                <a:gd name="connsiteY20" fmla="*/ 2322 h 22652"/>
                <a:gd name="connsiteX21" fmla="*/ 12859 w 13906"/>
                <a:gd name="connsiteY21" fmla="*/ 5846 h 22652"/>
                <a:gd name="connsiteX22" fmla="*/ 12859 w 13906"/>
                <a:gd name="connsiteY22" fmla="*/ 5846 h 22652"/>
                <a:gd name="connsiteX23" fmla="*/ 13907 w 13906"/>
                <a:gd name="connsiteY23" fmla="*/ 5846 h 22652"/>
                <a:gd name="connsiteX24" fmla="*/ 13907 w 13906"/>
                <a:gd name="connsiteY24" fmla="*/ 5465 h 22652"/>
                <a:gd name="connsiteX25" fmla="*/ 13716 w 13906"/>
                <a:gd name="connsiteY25" fmla="*/ 4322 h 22652"/>
                <a:gd name="connsiteX26" fmla="*/ 12097 w 13906"/>
                <a:gd name="connsiteY26" fmla="*/ 1369 h 22652"/>
                <a:gd name="connsiteX27" fmla="*/ 8287 w 13906"/>
                <a:gd name="connsiteY27" fmla="*/ 36 h 22652"/>
                <a:gd name="connsiteX28" fmla="*/ 2953 w 13906"/>
                <a:gd name="connsiteY28" fmla="*/ 798 h 22652"/>
                <a:gd name="connsiteX29" fmla="*/ 95 w 13906"/>
                <a:gd name="connsiteY29" fmla="*/ 9656 h 22652"/>
                <a:gd name="connsiteX30" fmla="*/ 0 w 13906"/>
                <a:gd name="connsiteY30" fmla="*/ 16704 h 22652"/>
                <a:gd name="connsiteX31" fmla="*/ 5144 w 13906"/>
                <a:gd name="connsiteY31" fmla="*/ 22610 h 22652"/>
                <a:gd name="connsiteX32" fmla="*/ 8001 w 13906"/>
                <a:gd name="connsiteY32" fmla="*/ 22610 h 22652"/>
                <a:gd name="connsiteX33" fmla="*/ 8668 w 13906"/>
                <a:gd name="connsiteY33" fmla="*/ 22610 h 22652"/>
                <a:gd name="connsiteX34" fmla="*/ 9525 w 13906"/>
                <a:gd name="connsiteY34" fmla="*/ 22515 h 22652"/>
                <a:gd name="connsiteX35" fmla="*/ 11144 w 13906"/>
                <a:gd name="connsiteY35" fmla="*/ 21753 h 22652"/>
                <a:gd name="connsiteX36" fmla="*/ 13811 w 13906"/>
                <a:gd name="connsiteY36" fmla="*/ 16133 h 22652"/>
                <a:gd name="connsiteX37" fmla="*/ 13811 w 13906"/>
                <a:gd name="connsiteY37" fmla="*/ 5846 h 22652"/>
                <a:gd name="connsiteX38" fmla="*/ 12859 w 13906"/>
                <a:gd name="connsiteY38" fmla="*/ 5846 h 2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906" h="22652">
                  <a:moveTo>
                    <a:pt x="12859" y="5846"/>
                  </a:moveTo>
                  <a:cubicBezTo>
                    <a:pt x="12764" y="9465"/>
                    <a:pt x="12668" y="13085"/>
                    <a:pt x="12573" y="16704"/>
                  </a:cubicBezTo>
                  <a:lnTo>
                    <a:pt x="12573" y="16704"/>
                  </a:lnTo>
                  <a:cubicBezTo>
                    <a:pt x="12287" y="18895"/>
                    <a:pt x="11144" y="21181"/>
                    <a:pt x="8668" y="21181"/>
                  </a:cubicBezTo>
                  <a:lnTo>
                    <a:pt x="8668" y="21181"/>
                  </a:lnTo>
                  <a:cubicBezTo>
                    <a:pt x="7525" y="21181"/>
                    <a:pt x="6287" y="21181"/>
                    <a:pt x="5144" y="21181"/>
                  </a:cubicBezTo>
                  <a:cubicBezTo>
                    <a:pt x="5334" y="21181"/>
                    <a:pt x="4763" y="21086"/>
                    <a:pt x="4572" y="21086"/>
                  </a:cubicBezTo>
                  <a:cubicBezTo>
                    <a:pt x="4191" y="21086"/>
                    <a:pt x="3715" y="20800"/>
                    <a:pt x="3429" y="20610"/>
                  </a:cubicBezTo>
                  <a:cubicBezTo>
                    <a:pt x="2096" y="19752"/>
                    <a:pt x="1715" y="18228"/>
                    <a:pt x="1524" y="16704"/>
                  </a:cubicBezTo>
                  <a:cubicBezTo>
                    <a:pt x="1524" y="17085"/>
                    <a:pt x="1619" y="16133"/>
                    <a:pt x="1619" y="15657"/>
                  </a:cubicBezTo>
                  <a:cubicBezTo>
                    <a:pt x="1619" y="14895"/>
                    <a:pt x="1619" y="14228"/>
                    <a:pt x="1619" y="13466"/>
                  </a:cubicBezTo>
                  <a:cubicBezTo>
                    <a:pt x="1715" y="10989"/>
                    <a:pt x="1715" y="8418"/>
                    <a:pt x="1715" y="5846"/>
                  </a:cubicBezTo>
                  <a:cubicBezTo>
                    <a:pt x="1715" y="5846"/>
                    <a:pt x="1715" y="5084"/>
                    <a:pt x="1810" y="4893"/>
                  </a:cubicBezTo>
                  <a:cubicBezTo>
                    <a:pt x="1905" y="4417"/>
                    <a:pt x="2096" y="3750"/>
                    <a:pt x="2381" y="3274"/>
                  </a:cubicBezTo>
                  <a:cubicBezTo>
                    <a:pt x="2762" y="2512"/>
                    <a:pt x="3524" y="1845"/>
                    <a:pt x="4286" y="1560"/>
                  </a:cubicBezTo>
                  <a:cubicBezTo>
                    <a:pt x="4572" y="1464"/>
                    <a:pt x="4763" y="1369"/>
                    <a:pt x="5048" y="1274"/>
                  </a:cubicBezTo>
                  <a:cubicBezTo>
                    <a:pt x="5144" y="1274"/>
                    <a:pt x="5525" y="1274"/>
                    <a:pt x="5429" y="1274"/>
                  </a:cubicBezTo>
                  <a:cubicBezTo>
                    <a:pt x="6572" y="1274"/>
                    <a:pt x="7811" y="1274"/>
                    <a:pt x="8954" y="1179"/>
                  </a:cubicBezTo>
                  <a:cubicBezTo>
                    <a:pt x="8954" y="1179"/>
                    <a:pt x="9144" y="1274"/>
                    <a:pt x="9239" y="1274"/>
                  </a:cubicBezTo>
                  <a:cubicBezTo>
                    <a:pt x="9525" y="1274"/>
                    <a:pt x="9716" y="1274"/>
                    <a:pt x="10001" y="1464"/>
                  </a:cubicBezTo>
                  <a:cubicBezTo>
                    <a:pt x="10573" y="1655"/>
                    <a:pt x="11049" y="1941"/>
                    <a:pt x="11430" y="2322"/>
                  </a:cubicBezTo>
                  <a:cubicBezTo>
                    <a:pt x="12478" y="3369"/>
                    <a:pt x="12859" y="4608"/>
                    <a:pt x="12859" y="5846"/>
                  </a:cubicBezTo>
                  <a:cubicBezTo>
                    <a:pt x="12859" y="5941"/>
                    <a:pt x="12859" y="5941"/>
                    <a:pt x="12859" y="5846"/>
                  </a:cubicBezTo>
                  <a:lnTo>
                    <a:pt x="13907" y="5846"/>
                  </a:lnTo>
                  <a:cubicBezTo>
                    <a:pt x="13907" y="5846"/>
                    <a:pt x="13907" y="5560"/>
                    <a:pt x="13907" y="5465"/>
                  </a:cubicBezTo>
                  <a:cubicBezTo>
                    <a:pt x="13811" y="5084"/>
                    <a:pt x="13811" y="4608"/>
                    <a:pt x="13716" y="4322"/>
                  </a:cubicBezTo>
                  <a:cubicBezTo>
                    <a:pt x="13430" y="3179"/>
                    <a:pt x="12954" y="2322"/>
                    <a:pt x="12097" y="1369"/>
                  </a:cubicBezTo>
                  <a:cubicBezTo>
                    <a:pt x="11049" y="321"/>
                    <a:pt x="9811" y="36"/>
                    <a:pt x="8287" y="36"/>
                  </a:cubicBezTo>
                  <a:cubicBezTo>
                    <a:pt x="6096" y="36"/>
                    <a:pt x="4477" y="-250"/>
                    <a:pt x="2953" y="798"/>
                  </a:cubicBezTo>
                  <a:cubicBezTo>
                    <a:pt x="0" y="2703"/>
                    <a:pt x="286" y="5846"/>
                    <a:pt x="95" y="9656"/>
                  </a:cubicBezTo>
                  <a:cubicBezTo>
                    <a:pt x="95" y="12037"/>
                    <a:pt x="0" y="14323"/>
                    <a:pt x="0" y="16704"/>
                  </a:cubicBezTo>
                  <a:cubicBezTo>
                    <a:pt x="0" y="19657"/>
                    <a:pt x="2096" y="22610"/>
                    <a:pt x="5144" y="22610"/>
                  </a:cubicBezTo>
                  <a:cubicBezTo>
                    <a:pt x="6096" y="22610"/>
                    <a:pt x="7049" y="22610"/>
                    <a:pt x="8001" y="22610"/>
                  </a:cubicBezTo>
                  <a:cubicBezTo>
                    <a:pt x="8287" y="22610"/>
                    <a:pt x="8477" y="22705"/>
                    <a:pt x="8668" y="22610"/>
                  </a:cubicBezTo>
                  <a:cubicBezTo>
                    <a:pt x="8954" y="22515"/>
                    <a:pt x="9335" y="22515"/>
                    <a:pt x="9525" y="22515"/>
                  </a:cubicBezTo>
                  <a:cubicBezTo>
                    <a:pt x="10097" y="22419"/>
                    <a:pt x="10668" y="22134"/>
                    <a:pt x="11144" y="21753"/>
                  </a:cubicBezTo>
                  <a:cubicBezTo>
                    <a:pt x="13049" y="20514"/>
                    <a:pt x="13811" y="18514"/>
                    <a:pt x="13811" y="16133"/>
                  </a:cubicBezTo>
                  <a:cubicBezTo>
                    <a:pt x="13811" y="12704"/>
                    <a:pt x="13811" y="9275"/>
                    <a:pt x="13811" y="5846"/>
                  </a:cubicBezTo>
                  <a:lnTo>
                    <a:pt x="12859" y="58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1A14A56-BF1D-F341-7D35-F580494E876A}"/>
                </a:ext>
              </a:extLst>
            </p:cNvPr>
            <p:cNvSpPr/>
            <p:nvPr/>
          </p:nvSpPr>
          <p:spPr>
            <a:xfrm>
              <a:off x="1244441" y="599408"/>
              <a:ext cx="12668" cy="21145"/>
            </a:xfrm>
            <a:custGeom>
              <a:avLst/>
              <a:gdLst>
                <a:gd name="connsiteX0" fmla="*/ 12668 w 12668"/>
                <a:gd name="connsiteY0" fmla="*/ 5144 h 21145"/>
                <a:gd name="connsiteX1" fmla="*/ 12478 w 12668"/>
                <a:gd name="connsiteY1" fmla="*/ 16002 h 21145"/>
                <a:gd name="connsiteX2" fmla="*/ 8001 w 12668"/>
                <a:gd name="connsiteY2" fmla="*/ 21146 h 21145"/>
                <a:gd name="connsiteX3" fmla="*/ 4382 w 12668"/>
                <a:gd name="connsiteY3" fmla="*/ 21146 h 21145"/>
                <a:gd name="connsiteX4" fmla="*/ 0 w 12668"/>
                <a:gd name="connsiteY4" fmla="*/ 16002 h 21145"/>
                <a:gd name="connsiteX5" fmla="*/ 191 w 12668"/>
                <a:gd name="connsiteY5" fmla="*/ 5144 h 21145"/>
                <a:gd name="connsiteX6" fmla="*/ 4667 w 12668"/>
                <a:gd name="connsiteY6" fmla="*/ 0 h 21145"/>
                <a:gd name="connsiteX7" fmla="*/ 8192 w 12668"/>
                <a:gd name="connsiteY7" fmla="*/ 0 h 21145"/>
                <a:gd name="connsiteX8" fmla="*/ 12668 w 12668"/>
                <a:gd name="connsiteY8" fmla="*/ 5144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68" h="21145">
                  <a:moveTo>
                    <a:pt x="12668" y="5144"/>
                  </a:moveTo>
                  <a:lnTo>
                    <a:pt x="12478" y="16002"/>
                  </a:lnTo>
                  <a:cubicBezTo>
                    <a:pt x="12478" y="18860"/>
                    <a:pt x="10478" y="21146"/>
                    <a:pt x="8001" y="21146"/>
                  </a:cubicBezTo>
                  <a:lnTo>
                    <a:pt x="4382" y="21146"/>
                  </a:lnTo>
                  <a:cubicBezTo>
                    <a:pt x="2000" y="21146"/>
                    <a:pt x="0" y="18860"/>
                    <a:pt x="0" y="16002"/>
                  </a:cubicBezTo>
                  <a:lnTo>
                    <a:pt x="191" y="5144"/>
                  </a:lnTo>
                  <a:cubicBezTo>
                    <a:pt x="191" y="2381"/>
                    <a:pt x="2286" y="0"/>
                    <a:pt x="4667" y="0"/>
                  </a:cubicBezTo>
                  <a:lnTo>
                    <a:pt x="8192" y="0"/>
                  </a:lnTo>
                  <a:cubicBezTo>
                    <a:pt x="10763" y="0"/>
                    <a:pt x="12668" y="2286"/>
                    <a:pt x="12668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00CEEEA1-4A61-EB2E-6540-FE14F8D8C03C}"/>
                </a:ext>
              </a:extLst>
            </p:cNvPr>
            <p:cNvSpPr/>
            <p:nvPr/>
          </p:nvSpPr>
          <p:spPr>
            <a:xfrm>
              <a:off x="1243679" y="598663"/>
              <a:ext cx="13948" cy="22652"/>
            </a:xfrm>
            <a:custGeom>
              <a:avLst/>
              <a:gdLst>
                <a:gd name="connsiteX0" fmla="*/ 12954 w 13948"/>
                <a:gd name="connsiteY0" fmla="*/ 5888 h 22652"/>
                <a:gd name="connsiteX1" fmla="*/ 12668 w 13948"/>
                <a:gd name="connsiteY1" fmla="*/ 16747 h 22652"/>
                <a:gd name="connsiteX2" fmla="*/ 12668 w 13948"/>
                <a:gd name="connsiteY2" fmla="*/ 16651 h 22652"/>
                <a:gd name="connsiteX3" fmla="*/ 8858 w 13948"/>
                <a:gd name="connsiteY3" fmla="*/ 21128 h 22652"/>
                <a:gd name="connsiteX4" fmla="*/ 8858 w 13948"/>
                <a:gd name="connsiteY4" fmla="*/ 21128 h 22652"/>
                <a:gd name="connsiteX5" fmla="*/ 5239 w 13948"/>
                <a:gd name="connsiteY5" fmla="*/ 21128 h 22652"/>
                <a:gd name="connsiteX6" fmla="*/ 4763 w 13948"/>
                <a:gd name="connsiteY6" fmla="*/ 21033 h 22652"/>
                <a:gd name="connsiteX7" fmla="*/ 3619 w 13948"/>
                <a:gd name="connsiteY7" fmla="*/ 20557 h 22652"/>
                <a:gd name="connsiteX8" fmla="*/ 1810 w 13948"/>
                <a:gd name="connsiteY8" fmla="*/ 16747 h 22652"/>
                <a:gd name="connsiteX9" fmla="*/ 1810 w 13948"/>
                <a:gd name="connsiteY9" fmla="*/ 15699 h 22652"/>
                <a:gd name="connsiteX10" fmla="*/ 1810 w 13948"/>
                <a:gd name="connsiteY10" fmla="*/ 13508 h 22652"/>
                <a:gd name="connsiteX11" fmla="*/ 1905 w 13948"/>
                <a:gd name="connsiteY11" fmla="*/ 5888 h 22652"/>
                <a:gd name="connsiteX12" fmla="*/ 2000 w 13948"/>
                <a:gd name="connsiteY12" fmla="*/ 5031 h 22652"/>
                <a:gd name="connsiteX13" fmla="*/ 2572 w 13948"/>
                <a:gd name="connsiteY13" fmla="*/ 3412 h 22652"/>
                <a:gd name="connsiteX14" fmla="*/ 4381 w 13948"/>
                <a:gd name="connsiteY14" fmla="*/ 1697 h 22652"/>
                <a:gd name="connsiteX15" fmla="*/ 5143 w 13948"/>
                <a:gd name="connsiteY15" fmla="*/ 1507 h 22652"/>
                <a:gd name="connsiteX16" fmla="*/ 5524 w 13948"/>
                <a:gd name="connsiteY16" fmla="*/ 1411 h 22652"/>
                <a:gd name="connsiteX17" fmla="*/ 9049 w 13948"/>
                <a:gd name="connsiteY17" fmla="*/ 1411 h 22652"/>
                <a:gd name="connsiteX18" fmla="*/ 9334 w 13948"/>
                <a:gd name="connsiteY18" fmla="*/ 1411 h 22652"/>
                <a:gd name="connsiteX19" fmla="*/ 10096 w 13948"/>
                <a:gd name="connsiteY19" fmla="*/ 1602 h 22652"/>
                <a:gd name="connsiteX20" fmla="*/ 11525 w 13948"/>
                <a:gd name="connsiteY20" fmla="*/ 2459 h 22652"/>
                <a:gd name="connsiteX21" fmla="*/ 12954 w 13948"/>
                <a:gd name="connsiteY21" fmla="*/ 5888 h 22652"/>
                <a:gd name="connsiteX22" fmla="*/ 12954 w 13948"/>
                <a:gd name="connsiteY22" fmla="*/ 5888 h 22652"/>
                <a:gd name="connsiteX23" fmla="*/ 13906 w 13948"/>
                <a:gd name="connsiteY23" fmla="*/ 5888 h 22652"/>
                <a:gd name="connsiteX24" fmla="*/ 13906 w 13948"/>
                <a:gd name="connsiteY24" fmla="*/ 5507 h 22652"/>
                <a:gd name="connsiteX25" fmla="*/ 13716 w 13948"/>
                <a:gd name="connsiteY25" fmla="*/ 4364 h 22652"/>
                <a:gd name="connsiteX26" fmla="*/ 12097 w 13948"/>
                <a:gd name="connsiteY26" fmla="*/ 1411 h 22652"/>
                <a:gd name="connsiteX27" fmla="*/ 8287 w 13948"/>
                <a:gd name="connsiteY27" fmla="*/ 78 h 22652"/>
                <a:gd name="connsiteX28" fmla="*/ 2857 w 13948"/>
                <a:gd name="connsiteY28" fmla="*/ 840 h 22652"/>
                <a:gd name="connsiteX29" fmla="*/ 95 w 13948"/>
                <a:gd name="connsiteY29" fmla="*/ 9698 h 22652"/>
                <a:gd name="connsiteX30" fmla="*/ 0 w 13948"/>
                <a:gd name="connsiteY30" fmla="*/ 16747 h 22652"/>
                <a:gd name="connsiteX31" fmla="*/ 5143 w 13948"/>
                <a:gd name="connsiteY31" fmla="*/ 22652 h 22652"/>
                <a:gd name="connsiteX32" fmla="*/ 8001 w 13948"/>
                <a:gd name="connsiteY32" fmla="*/ 22557 h 22652"/>
                <a:gd name="connsiteX33" fmla="*/ 8763 w 13948"/>
                <a:gd name="connsiteY33" fmla="*/ 22557 h 22652"/>
                <a:gd name="connsiteX34" fmla="*/ 9525 w 13948"/>
                <a:gd name="connsiteY34" fmla="*/ 22462 h 22652"/>
                <a:gd name="connsiteX35" fmla="*/ 11239 w 13948"/>
                <a:gd name="connsiteY35" fmla="*/ 21700 h 22652"/>
                <a:gd name="connsiteX36" fmla="*/ 13811 w 13948"/>
                <a:gd name="connsiteY36" fmla="*/ 15985 h 22652"/>
                <a:gd name="connsiteX37" fmla="*/ 13716 w 13948"/>
                <a:gd name="connsiteY37" fmla="*/ 5698 h 22652"/>
                <a:gd name="connsiteX38" fmla="*/ 12954 w 13948"/>
                <a:gd name="connsiteY38" fmla="*/ 5698 h 2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948" h="22652">
                  <a:moveTo>
                    <a:pt x="12954" y="5888"/>
                  </a:moveTo>
                  <a:cubicBezTo>
                    <a:pt x="12859" y="9508"/>
                    <a:pt x="12763" y="13127"/>
                    <a:pt x="12668" y="16747"/>
                  </a:cubicBezTo>
                  <a:cubicBezTo>
                    <a:pt x="12668" y="16651"/>
                    <a:pt x="12668" y="16651"/>
                    <a:pt x="12668" y="16651"/>
                  </a:cubicBezTo>
                  <a:cubicBezTo>
                    <a:pt x="12478" y="18842"/>
                    <a:pt x="11239" y="21128"/>
                    <a:pt x="8858" y="21128"/>
                  </a:cubicBezTo>
                  <a:lnTo>
                    <a:pt x="8858" y="21128"/>
                  </a:lnTo>
                  <a:cubicBezTo>
                    <a:pt x="7715" y="21128"/>
                    <a:pt x="6477" y="21128"/>
                    <a:pt x="5239" y="21128"/>
                  </a:cubicBezTo>
                  <a:cubicBezTo>
                    <a:pt x="5429" y="21128"/>
                    <a:pt x="4858" y="21033"/>
                    <a:pt x="4763" y="21033"/>
                  </a:cubicBezTo>
                  <a:cubicBezTo>
                    <a:pt x="4381" y="20938"/>
                    <a:pt x="3905" y="20747"/>
                    <a:pt x="3619" y="20557"/>
                  </a:cubicBezTo>
                  <a:cubicBezTo>
                    <a:pt x="2286" y="19699"/>
                    <a:pt x="1905" y="18271"/>
                    <a:pt x="1810" y="16747"/>
                  </a:cubicBezTo>
                  <a:cubicBezTo>
                    <a:pt x="1810" y="17128"/>
                    <a:pt x="1810" y="16080"/>
                    <a:pt x="1810" y="15699"/>
                  </a:cubicBezTo>
                  <a:cubicBezTo>
                    <a:pt x="1810" y="14937"/>
                    <a:pt x="1810" y="14270"/>
                    <a:pt x="1810" y="13508"/>
                  </a:cubicBezTo>
                  <a:cubicBezTo>
                    <a:pt x="1905" y="11032"/>
                    <a:pt x="1905" y="8460"/>
                    <a:pt x="1905" y="5888"/>
                  </a:cubicBezTo>
                  <a:cubicBezTo>
                    <a:pt x="1905" y="5983"/>
                    <a:pt x="2000" y="5221"/>
                    <a:pt x="2000" y="5031"/>
                  </a:cubicBezTo>
                  <a:cubicBezTo>
                    <a:pt x="2095" y="4459"/>
                    <a:pt x="2381" y="3888"/>
                    <a:pt x="2572" y="3412"/>
                  </a:cubicBezTo>
                  <a:cubicBezTo>
                    <a:pt x="2953" y="2745"/>
                    <a:pt x="3619" y="1983"/>
                    <a:pt x="4381" y="1697"/>
                  </a:cubicBezTo>
                  <a:cubicBezTo>
                    <a:pt x="4667" y="1602"/>
                    <a:pt x="4858" y="1507"/>
                    <a:pt x="5143" y="1507"/>
                  </a:cubicBezTo>
                  <a:cubicBezTo>
                    <a:pt x="5239" y="1411"/>
                    <a:pt x="5620" y="1411"/>
                    <a:pt x="5524" y="1411"/>
                  </a:cubicBezTo>
                  <a:cubicBezTo>
                    <a:pt x="6667" y="1411"/>
                    <a:pt x="7906" y="1411"/>
                    <a:pt x="9049" y="1411"/>
                  </a:cubicBezTo>
                  <a:cubicBezTo>
                    <a:pt x="9049" y="1411"/>
                    <a:pt x="9239" y="1411"/>
                    <a:pt x="9334" y="1411"/>
                  </a:cubicBezTo>
                  <a:cubicBezTo>
                    <a:pt x="9620" y="1411"/>
                    <a:pt x="9811" y="1507"/>
                    <a:pt x="10096" y="1602"/>
                  </a:cubicBezTo>
                  <a:cubicBezTo>
                    <a:pt x="10668" y="1792"/>
                    <a:pt x="11049" y="2078"/>
                    <a:pt x="11525" y="2459"/>
                  </a:cubicBezTo>
                  <a:cubicBezTo>
                    <a:pt x="12478" y="3221"/>
                    <a:pt x="12859" y="4555"/>
                    <a:pt x="12954" y="5888"/>
                  </a:cubicBezTo>
                  <a:lnTo>
                    <a:pt x="12954" y="5888"/>
                  </a:lnTo>
                  <a:lnTo>
                    <a:pt x="13906" y="5888"/>
                  </a:lnTo>
                  <a:cubicBezTo>
                    <a:pt x="14002" y="5888"/>
                    <a:pt x="13906" y="5602"/>
                    <a:pt x="13906" y="5507"/>
                  </a:cubicBezTo>
                  <a:cubicBezTo>
                    <a:pt x="13906" y="5126"/>
                    <a:pt x="13811" y="4745"/>
                    <a:pt x="13716" y="4364"/>
                  </a:cubicBezTo>
                  <a:cubicBezTo>
                    <a:pt x="13430" y="3221"/>
                    <a:pt x="12954" y="2269"/>
                    <a:pt x="12097" y="1411"/>
                  </a:cubicBezTo>
                  <a:cubicBezTo>
                    <a:pt x="11049" y="364"/>
                    <a:pt x="9811" y="78"/>
                    <a:pt x="8287" y="78"/>
                  </a:cubicBezTo>
                  <a:cubicBezTo>
                    <a:pt x="6096" y="-17"/>
                    <a:pt x="4477" y="-208"/>
                    <a:pt x="2857" y="840"/>
                  </a:cubicBezTo>
                  <a:cubicBezTo>
                    <a:pt x="-95" y="2745"/>
                    <a:pt x="190" y="5983"/>
                    <a:pt x="95" y="9698"/>
                  </a:cubicBezTo>
                  <a:cubicBezTo>
                    <a:pt x="0" y="12079"/>
                    <a:pt x="0" y="14461"/>
                    <a:pt x="0" y="16747"/>
                  </a:cubicBezTo>
                  <a:cubicBezTo>
                    <a:pt x="0" y="19699"/>
                    <a:pt x="2000" y="22652"/>
                    <a:pt x="5143" y="22652"/>
                  </a:cubicBezTo>
                  <a:cubicBezTo>
                    <a:pt x="6096" y="22652"/>
                    <a:pt x="7144" y="22557"/>
                    <a:pt x="8001" y="22557"/>
                  </a:cubicBezTo>
                  <a:cubicBezTo>
                    <a:pt x="8287" y="22557"/>
                    <a:pt x="8477" y="22652"/>
                    <a:pt x="8763" y="22557"/>
                  </a:cubicBezTo>
                  <a:cubicBezTo>
                    <a:pt x="8953" y="22462"/>
                    <a:pt x="9334" y="22462"/>
                    <a:pt x="9525" y="22462"/>
                  </a:cubicBezTo>
                  <a:cubicBezTo>
                    <a:pt x="10096" y="22366"/>
                    <a:pt x="10668" y="22081"/>
                    <a:pt x="11239" y="21700"/>
                  </a:cubicBezTo>
                  <a:cubicBezTo>
                    <a:pt x="13144" y="20461"/>
                    <a:pt x="13811" y="18461"/>
                    <a:pt x="13811" y="15985"/>
                  </a:cubicBezTo>
                  <a:cubicBezTo>
                    <a:pt x="13811" y="12556"/>
                    <a:pt x="13811" y="9127"/>
                    <a:pt x="13716" y="5698"/>
                  </a:cubicBezTo>
                  <a:lnTo>
                    <a:pt x="12954" y="569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C0299C99-A03F-9275-4073-2E39138DF215}"/>
                </a:ext>
              </a:extLst>
            </p:cNvPr>
            <p:cNvSpPr/>
            <p:nvPr/>
          </p:nvSpPr>
          <p:spPr>
            <a:xfrm>
              <a:off x="1227677" y="603310"/>
              <a:ext cx="11334" cy="21148"/>
            </a:xfrm>
            <a:custGeom>
              <a:avLst/>
              <a:gdLst>
                <a:gd name="connsiteX0" fmla="*/ 11335 w 11334"/>
                <a:gd name="connsiteY0" fmla="*/ 5146 h 21148"/>
                <a:gd name="connsiteX1" fmla="*/ 11144 w 11334"/>
                <a:gd name="connsiteY1" fmla="*/ 16005 h 21148"/>
                <a:gd name="connsiteX2" fmla="*/ 7144 w 11334"/>
                <a:gd name="connsiteY2" fmla="*/ 21148 h 21148"/>
                <a:gd name="connsiteX3" fmla="*/ 3905 w 11334"/>
                <a:gd name="connsiteY3" fmla="*/ 21148 h 21148"/>
                <a:gd name="connsiteX4" fmla="*/ 0 w 11334"/>
                <a:gd name="connsiteY4" fmla="*/ 16005 h 21148"/>
                <a:gd name="connsiteX5" fmla="*/ 95 w 11334"/>
                <a:gd name="connsiteY5" fmla="*/ 5146 h 21148"/>
                <a:gd name="connsiteX6" fmla="*/ 4191 w 11334"/>
                <a:gd name="connsiteY6" fmla="*/ 3 h 21148"/>
                <a:gd name="connsiteX7" fmla="*/ 7334 w 11334"/>
                <a:gd name="connsiteY7" fmla="*/ 3 h 21148"/>
                <a:gd name="connsiteX8" fmla="*/ 11335 w 11334"/>
                <a:gd name="connsiteY8" fmla="*/ 5146 h 2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34" h="21148">
                  <a:moveTo>
                    <a:pt x="11335" y="5146"/>
                  </a:moveTo>
                  <a:lnTo>
                    <a:pt x="11144" y="16005"/>
                  </a:lnTo>
                  <a:cubicBezTo>
                    <a:pt x="11144" y="18862"/>
                    <a:pt x="9334" y="21148"/>
                    <a:pt x="7144" y="21148"/>
                  </a:cubicBezTo>
                  <a:lnTo>
                    <a:pt x="3905" y="21148"/>
                  </a:lnTo>
                  <a:cubicBezTo>
                    <a:pt x="1810" y="21148"/>
                    <a:pt x="0" y="18862"/>
                    <a:pt x="0" y="16005"/>
                  </a:cubicBezTo>
                  <a:lnTo>
                    <a:pt x="95" y="5146"/>
                  </a:lnTo>
                  <a:cubicBezTo>
                    <a:pt x="191" y="2289"/>
                    <a:pt x="1905" y="3"/>
                    <a:pt x="4191" y="3"/>
                  </a:cubicBezTo>
                  <a:lnTo>
                    <a:pt x="7334" y="3"/>
                  </a:lnTo>
                  <a:cubicBezTo>
                    <a:pt x="9620" y="-92"/>
                    <a:pt x="11335" y="2289"/>
                    <a:pt x="11335" y="5146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84E9F7DB-884C-4F7C-8A9A-75BE489B45EF}"/>
                </a:ext>
              </a:extLst>
            </p:cNvPr>
            <p:cNvSpPr/>
            <p:nvPr/>
          </p:nvSpPr>
          <p:spPr>
            <a:xfrm>
              <a:off x="1226991" y="602604"/>
              <a:ext cx="12592" cy="22636"/>
            </a:xfrm>
            <a:custGeom>
              <a:avLst/>
              <a:gdLst>
                <a:gd name="connsiteX0" fmla="*/ 11545 w 12592"/>
                <a:gd name="connsiteY0" fmla="*/ 5853 h 22636"/>
                <a:gd name="connsiteX1" fmla="*/ 11259 w 12592"/>
                <a:gd name="connsiteY1" fmla="*/ 16711 h 22636"/>
                <a:gd name="connsiteX2" fmla="*/ 11259 w 12592"/>
                <a:gd name="connsiteY2" fmla="*/ 16616 h 22636"/>
                <a:gd name="connsiteX3" fmla="*/ 7830 w 12592"/>
                <a:gd name="connsiteY3" fmla="*/ 21093 h 22636"/>
                <a:gd name="connsiteX4" fmla="*/ 7925 w 12592"/>
                <a:gd name="connsiteY4" fmla="*/ 21093 h 22636"/>
                <a:gd name="connsiteX5" fmla="*/ 4687 w 12592"/>
                <a:gd name="connsiteY5" fmla="*/ 21093 h 22636"/>
                <a:gd name="connsiteX6" fmla="*/ 4782 w 12592"/>
                <a:gd name="connsiteY6" fmla="*/ 21093 h 22636"/>
                <a:gd name="connsiteX7" fmla="*/ 1543 w 12592"/>
                <a:gd name="connsiteY7" fmla="*/ 16711 h 22636"/>
                <a:gd name="connsiteX8" fmla="*/ 1543 w 12592"/>
                <a:gd name="connsiteY8" fmla="*/ 15663 h 22636"/>
                <a:gd name="connsiteX9" fmla="*/ 1543 w 12592"/>
                <a:gd name="connsiteY9" fmla="*/ 13473 h 22636"/>
                <a:gd name="connsiteX10" fmla="*/ 1639 w 12592"/>
                <a:gd name="connsiteY10" fmla="*/ 5853 h 22636"/>
                <a:gd name="connsiteX11" fmla="*/ 1639 w 12592"/>
                <a:gd name="connsiteY11" fmla="*/ 5662 h 22636"/>
                <a:gd name="connsiteX12" fmla="*/ 1639 w 12592"/>
                <a:gd name="connsiteY12" fmla="*/ 4900 h 22636"/>
                <a:gd name="connsiteX13" fmla="*/ 2115 w 12592"/>
                <a:gd name="connsiteY13" fmla="*/ 3281 h 22636"/>
                <a:gd name="connsiteX14" fmla="*/ 3829 w 12592"/>
                <a:gd name="connsiteY14" fmla="*/ 1566 h 22636"/>
                <a:gd name="connsiteX15" fmla="*/ 4496 w 12592"/>
                <a:gd name="connsiteY15" fmla="*/ 1281 h 22636"/>
                <a:gd name="connsiteX16" fmla="*/ 4877 w 12592"/>
                <a:gd name="connsiteY16" fmla="*/ 1281 h 22636"/>
                <a:gd name="connsiteX17" fmla="*/ 8020 w 12592"/>
                <a:gd name="connsiteY17" fmla="*/ 1281 h 22636"/>
                <a:gd name="connsiteX18" fmla="*/ 8211 w 12592"/>
                <a:gd name="connsiteY18" fmla="*/ 1281 h 22636"/>
                <a:gd name="connsiteX19" fmla="*/ 8878 w 12592"/>
                <a:gd name="connsiteY19" fmla="*/ 1471 h 22636"/>
                <a:gd name="connsiteX20" fmla="*/ 10116 w 12592"/>
                <a:gd name="connsiteY20" fmla="*/ 2328 h 22636"/>
                <a:gd name="connsiteX21" fmla="*/ 11545 w 12592"/>
                <a:gd name="connsiteY21" fmla="*/ 5853 h 22636"/>
                <a:gd name="connsiteX22" fmla="*/ 11545 w 12592"/>
                <a:gd name="connsiteY22" fmla="*/ 5853 h 22636"/>
                <a:gd name="connsiteX23" fmla="*/ 12497 w 12592"/>
                <a:gd name="connsiteY23" fmla="*/ 5853 h 22636"/>
                <a:gd name="connsiteX24" fmla="*/ 12497 w 12592"/>
                <a:gd name="connsiteY24" fmla="*/ 5376 h 22636"/>
                <a:gd name="connsiteX25" fmla="*/ 12402 w 12592"/>
                <a:gd name="connsiteY25" fmla="*/ 4329 h 22636"/>
                <a:gd name="connsiteX26" fmla="*/ 10973 w 12592"/>
                <a:gd name="connsiteY26" fmla="*/ 1471 h 22636"/>
                <a:gd name="connsiteX27" fmla="*/ 5925 w 12592"/>
                <a:gd name="connsiteY27" fmla="*/ 42 h 22636"/>
                <a:gd name="connsiteX28" fmla="*/ 4877 w 12592"/>
                <a:gd name="connsiteY28" fmla="*/ 42 h 22636"/>
                <a:gd name="connsiteX29" fmla="*/ 2972 w 12592"/>
                <a:gd name="connsiteY29" fmla="*/ 614 h 22636"/>
                <a:gd name="connsiteX30" fmla="*/ 19 w 12592"/>
                <a:gd name="connsiteY30" fmla="*/ 13473 h 22636"/>
                <a:gd name="connsiteX31" fmla="*/ 1353 w 12592"/>
                <a:gd name="connsiteY31" fmla="*/ 20997 h 22636"/>
                <a:gd name="connsiteX32" fmla="*/ 6306 w 12592"/>
                <a:gd name="connsiteY32" fmla="*/ 22617 h 22636"/>
                <a:gd name="connsiteX33" fmla="*/ 10306 w 12592"/>
                <a:gd name="connsiteY33" fmla="*/ 21759 h 22636"/>
                <a:gd name="connsiteX34" fmla="*/ 12592 w 12592"/>
                <a:gd name="connsiteY34" fmla="*/ 16711 h 22636"/>
                <a:gd name="connsiteX35" fmla="*/ 12497 w 12592"/>
                <a:gd name="connsiteY35" fmla="*/ 5853 h 22636"/>
                <a:gd name="connsiteX36" fmla="*/ 11545 w 12592"/>
                <a:gd name="connsiteY36" fmla="*/ 5853 h 2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592" h="22636">
                  <a:moveTo>
                    <a:pt x="11545" y="5853"/>
                  </a:moveTo>
                  <a:cubicBezTo>
                    <a:pt x="11449" y="9472"/>
                    <a:pt x="11354" y="13092"/>
                    <a:pt x="11259" y="16711"/>
                  </a:cubicBezTo>
                  <a:cubicBezTo>
                    <a:pt x="11259" y="16616"/>
                    <a:pt x="11259" y="16616"/>
                    <a:pt x="11259" y="16616"/>
                  </a:cubicBezTo>
                  <a:cubicBezTo>
                    <a:pt x="11164" y="18521"/>
                    <a:pt x="10116" y="21093"/>
                    <a:pt x="7830" y="21093"/>
                  </a:cubicBezTo>
                  <a:cubicBezTo>
                    <a:pt x="7830" y="21093"/>
                    <a:pt x="7925" y="21093"/>
                    <a:pt x="7925" y="21093"/>
                  </a:cubicBezTo>
                  <a:cubicBezTo>
                    <a:pt x="6877" y="21093"/>
                    <a:pt x="5734" y="21093"/>
                    <a:pt x="4687" y="21093"/>
                  </a:cubicBezTo>
                  <a:cubicBezTo>
                    <a:pt x="4782" y="21093"/>
                    <a:pt x="4782" y="21093"/>
                    <a:pt x="4782" y="21093"/>
                  </a:cubicBezTo>
                  <a:cubicBezTo>
                    <a:pt x="2496" y="20902"/>
                    <a:pt x="1829" y="18807"/>
                    <a:pt x="1543" y="16711"/>
                  </a:cubicBezTo>
                  <a:cubicBezTo>
                    <a:pt x="1543" y="17092"/>
                    <a:pt x="1543" y="16044"/>
                    <a:pt x="1543" y="15663"/>
                  </a:cubicBezTo>
                  <a:cubicBezTo>
                    <a:pt x="1543" y="14901"/>
                    <a:pt x="1543" y="14235"/>
                    <a:pt x="1543" y="13473"/>
                  </a:cubicBezTo>
                  <a:cubicBezTo>
                    <a:pt x="1639" y="10996"/>
                    <a:pt x="1639" y="8424"/>
                    <a:pt x="1639" y="5853"/>
                  </a:cubicBezTo>
                  <a:cubicBezTo>
                    <a:pt x="1639" y="6043"/>
                    <a:pt x="1639" y="5662"/>
                    <a:pt x="1639" y="5662"/>
                  </a:cubicBezTo>
                  <a:cubicBezTo>
                    <a:pt x="1639" y="5376"/>
                    <a:pt x="1639" y="5186"/>
                    <a:pt x="1639" y="4900"/>
                  </a:cubicBezTo>
                  <a:cubicBezTo>
                    <a:pt x="1734" y="4329"/>
                    <a:pt x="1924" y="3757"/>
                    <a:pt x="2115" y="3281"/>
                  </a:cubicBezTo>
                  <a:cubicBezTo>
                    <a:pt x="2496" y="2614"/>
                    <a:pt x="3067" y="1852"/>
                    <a:pt x="3829" y="1566"/>
                  </a:cubicBezTo>
                  <a:cubicBezTo>
                    <a:pt x="4020" y="1471"/>
                    <a:pt x="4306" y="1376"/>
                    <a:pt x="4496" y="1281"/>
                  </a:cubicBezTo>
                  <a:cubicBezTo>
                    <a:pt x="4591" y="1281"/>
                    <a:pt x="4972" y="1281"/>
                    <a:pt x="4877" y="1281"/>
                  </a:cubicBezTo>
                  <a:cubicBezTo>
                    <a:pt x="5925" y="1281"/>
                    <a:pt x="7068" y="1281"/>
                    <a:pt x="8020" y="1281"/>
                  </a:cubicBezTo>
                  <a:cubicBezTo>
                    <a:pt x="7925" y="1281"/>
                    <a:pt x="8211" y="1281"/>
                    <a:pt x="8211" y="1281"/>
                  </a:cubicBezTo>
                  <a:cubicBezTo>
                    <a:pt x="8497" y="1281"/>
                    <a:pt x="8687" y="1281"/>
                    <a:pt x="8878" y="1471"/>
                  </a:cubicBezTo>
                  <a:cubicBezTo>
                    <a:pt x="9354" y="1662"/>
                    <a:pt x="9830" y="1947"/>
                    <a:pt x="10116" y="2328"/>
                  </a:cubicBezTo>
                  <a:cubicBezTo>
                    <a:pt x="11068" y="3281"/>
                    <a:pt x="11449" y="4519"/>
                    <a:pt x="11545" y="5853"/>
                  </a:cubicBezTo>
                  <a:lnTo>
                    <a:pt x="11545" y="5853"/>
                  </a:lnTo>
                  <a:lnTo>
                    <a:pt x="12497" y="5853"/>
                  </a:lnTo>
                  <a:cubicBezTo>
                    <a:pt x="12592" y="5757"/>
                    <a:pt x="12497" y="5472"/>
                    <a:pt x="12497" y="5376"/>
                  </a:cubicBezTo>
                  <a:cubicBezTo>
                    <a:pt x="12497" y="4995"/>
                    <a:pt x="12402" y="4710"/>
                    <a:pt x="12402" y="4329"/>
                  </a:cubicBezTo>
                  <a:cubicBezTo>
                    <a:pt x="12116" y="3186"/>
                    <a:pt x="11735" y="2328"/>
                    <a:pt x="10973" y="1471"/>
                  </a:cubicBezTo>
                  <a:cubicBezTo>
                    <a:pt x="9640" y="-53"/>
                    <a:pt x="8020" y="42"/>
                    <a:pt x="5925" y="42"/>
                  </a:cubicBezTo>
                  <a:cubicBezTo>
                    <a:pt x="5639" y="42"/>
                    <a:pt x="5068" y="-53"/>
                    <a:pt x="4877" y="42"/>
                  </a:cubicBezTo>
                  <a:cubicBezTo>
                    <a:pt x="4115" y="233"/>
                    <a:pt x="3544" y="233"/>
                    <a:pt x="2972" y="614"/>
                  </a:cubicBezTo>
                  <a:cubicBezTo>
                    <a:pt x="-838" y="3281"/>
                    <a:pt x="210" y="8424"/>
                    <a:pt x="19" y="13473"/>
                  </a:cubicBezTo>
                  <a:cubicBezTo>
                    <a:pt x="19" y="16235"/>
                    <a:pt x="-266" y="19092"/>
                    <a:pt x="1353" y="20997"/>
                  </a:cubicBezTo>
                  <a:cubicBezTo>
                    <a:pt x="2686" y="22521"/>
                    <a:pt x="4020" y="22712"/>
                    <a:pt x="6306" y="22617"/>
                  </a:cubicBezTo>
                  <a:cubicBezTo>
                    <a:pt x="8116" y="22617"/>
                    <a:pt x="9068" y="22617"/>
                    <a:pt x="10306" y="21759"/>
                  </a:cubicBezTo>
                  <a:cubicBezTo>
                    <a:pt x="11830" y="20616"/>
                    <a:pt x="12592" y="18616"/>
                    <a:pt x="12592" y="16711"/>
                  </a:cubicBezTo>
                  <a:cubicBezTo>
                    <a:pt x="12592" y="13092"/>
                    <a:pt x="12497" y="9472"/>
                    <a:pt x="12497" y="5853"/>
                  </a:cubicBezTo>
                  <a:lnTo>
                    <a:pt x="11545" y="585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18B073AA-D39A-6026-472B-EF72074CAEA9}"/>
                </a:ext>
              </a:extLst>
            </p:cNvPr>
            <p:cNvSpPr/>
            <p:nvPr/>
          </p:nvSpPr>
          <p:spPr>
            <a:xfrm>
              <a:off x="1210056" y="605885"/>
              <a:ext cx="11243" cy="21145"/>
            </a:xfrm>
            <a:custGeom>
              <a:avLst/>
              <a:gdLst>
                <a:gd name="connsiteX0" fmla="*/ 11240 w 11243"/>
                <a:gd name="connsiteY0" fmla="*/ 5144 h 21145"/>
                <a:gd name="connsiteX1" fmla="*/ 11144 w 11243"/>
                <a:gd name="connsiteY1" fmla="*/ 16002 h 21145"/>
                <a:gd name="connsiteX2" fmla="*/ 7048 w 11243"/>
                <a:gd name="connsiteY2" fmla="*/ 21146 h 21145"/>
                <a:gd name="connsiteX3" fmla="*/ 3905 w 11243"/>
                <a:gd name="connsiteY3" fmla="*/ 21146 h 21145"/>
                <a:gd name="connsiteX4" fmla="*/ 0 w 11243"/>
                <a:gd name="connsiteY4" fmla="*/ 16002 h 21145"/>
                <a:gd name="connsiteX5" fmla="*/ 95 w 11243"/>
                <a:gd name="connsiteY5" fmla="*/ 5144 h 21145"/>
                <a:gd name="connsiteX6" fmla="*/ 4096 w 11243"/>
                <a:gd name="connsiteY6" fmla="*/ 0 h 21145"/>
                <a:gd name="connsiteX7" fmla="*/ 7239 w 11243"/>
                <a:gd name="connsiteY7" fmla="*/ 0 h 21145"/>
                <a:gd name="connsiteX8" fmla="*/ 11240 w 11243"/>
                <a:gd name="connsiteY8" fmla="*/ 5144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43" h="21145">
                  <a:moveTo>
                    <a:pt x="11240" y="5144"/>
                  </a:moveTo>
                  <a:lnTo>
                    <a:pt x="11144" y="16002"/>
                  </a:lnTo>
                  <a:cubicBezTo>
                    <a:pt x="11049" y="18859"/>
                    <a:pt x="9335" y="21146"/>
                    <a:pt x="7048" y="21146"/>
                  </a:cubicBezTo>
                  <a:lnTo>
                    <a:pt x="3905" y="21146"/>
                  </a:lnTo>
                  <a:cubicBezTo>
                    <a:pt x="1715" y="21146"/>
                    <a:pt x="0" y="18859"/>
                    <a:pt x="0" y="16002"/>
                  </a:cubicBezTo>
                  <a:lnTo>
                    <a:pt x="95" y="5144"/>
                  </a:lnTo>
                  <a:cubicBezTo>
                    <a:pt x="95" y="2286"/>
                    <a:pt x="1905" y="0"/>
                    <a:pt x="4096" y="0"/>
                  </a:cubicBezTo>
                  <a:lnTo>
                    <a:pt x="7239" y="0"/>
                  </a:lnTo>
                  <a:cubicBezTo>
                    <a:pt x="9525" y="0"/>
                    <a:pt x="11335" y="2286"/>
                    <a:pt x="11240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67FC0811-A544-B155-F683-577F33A04960}"/>
                </a:ext>
              </a:extLst>
            </p:cNvPr>
            <p:cNvSpPr/>
            <p:nvPr/>
          </p:nvSpPr>
          <p:spPr>
            <a:xfrm>
              <a:off x="1209215" y="605217"/>
              <a:ext cx="12651" cy="22670"/>
            </a:xfrm>
            <a:custGeom>
              <a:avLst/>
              <a:gdLst>
                <a:gd name="connsiteX0" fmla="*/ 11604 w 12651"/>
                <a:gd name="connsiteY0" fmla="*/ 5812 h 22670"/>
                <a:gd name="connsiteX1" fmla="*/ 11318 w 12651"/>
                <a:gd name="connsiteY1" fmla="*/ 16670 h 22670"/>
                <a:gd name="connsiteX2" fmla="*/ 11318 w 12651"/>
                <a:gd name="connsiteY2" fmla="*/ 16575 h 22670"/>
                <a:gd name="connsiteX3" fmla="*/ 7889 w 12651"/>
                <a:gd name="connsiteY3" fmla="*/ 21052 h 22670"/>
                <a:gd name="connsiteX4" fmla="*/ 7889 w 12651"/>
                <a:gd name="connsiteY4" fmla="*/ 21052 h 22670"/>
                <a:gd name="connsiteX5" fmla="*/ 4745 w 12651"/>
                <a:gd name="connsiteY5" fmla="*/ 21052 h 22670"/>
                <a:gd name="connsiteX6" fmla="*/ 4841 w 12651"/>
                <a:gd name="connsiteY6" fmla="*/ 21052 h 22670"/>
                <a:gd name="connsiteX7" fmla="*/ 1602 w 12651"/>
                <a:gd name="connsiteY7" fmla="*/ 16575 h 22670"/>
                <a:gd name="connsiteX8" fmla="*/ 1602 w 12651"/>
                <a:gd name="connsiteY8" fmla="*/ 15527 h 22670"/>
                <a:gd name="connsiteX9" fmla="*/ 1602 w 12651"/>
                <a:gd name="connsiteY9" fmla="*/ 13336 h 22670"/>
                <a:gd name="connsiteX10" fmla="*/ 1697 w 12651"/>
                <a:gd name="connsiteY10" fmla="*/ 5716 h 22670"/>
                <a:gd name="connsiteX11" fmla="*/ 1793 w 12651"/>
                <a:gd name="connsiteY11" fmla="*/ 5431 h 22670"/>
                <a:gd name="connsiteX12" fmla="*/ 1793 w 12651"/>
                <a:gd name="connsiteY12" fmla="*/ 4764 h 22670"/>
                <a:gd name="connsiteX13" fmla="*/ 2269 w 12651"/>
                <a:gd name="connsiteY13" fmla="*/ 3145 h 22670"/>
                <a:gd name="connsiteX14" fmla="*/ 3984 w 12651"/>
                <a:gd name="connsiteY14" fmla="*/ 1430 h 22670"/>
                <a:gd name="connsiteX15" fmla="*/ 4555 w 12651"/>
                <a:gd name="connsiteY15" fmla="*/ 1240 h 22670"/>
                <a:gd name="connsiteX16" fmla="*/ 4936 w 12651"/>
                <a:gd name="connsiteY16" fmla="*/ 1240 h 22670"/>
                <a:gd name="connsiteX17" fmla="*/ 8079 w 12651"/>
                <a:gd name="connsiteY17" fmla="*/ 1144 h 22670"/>
                <a:gd name="connsiteX18" fmla="*/ 8365 w 12651"/>
                <a:gd name="connsiteY18" fmla="*/ 1240 h 22670"/>
                <a:gd name="connsiteX19" fmla="*/ 9032 w 12651"/>
                <a:gd name="connsiteY19" fmla="*/ 1430 h 22670"/>
                <a:gd name="connsiteX20" fmla="*/ 10270 w 12651"/>
                <a:gd name="connsiteY20" fmla="*/ 2287 h 22670"/>
                <a:gd name="connsiteX21" fmla="*/ 11604 w 12651"/>
                <a:gd name="connsiteY21" fmla="*/ 5812 h 22670"/>
                <a:gd name="connsiteX22" fmla="*/ 11604 w 12651"/>
                <a:gd name="connsiteY22" fmla="*/ 5812 h 22670"/>
                <a:gd name="connsiteX23" fmla="*/ 12651 w 12651"/>
                <a:gd name="connsiteY23" fmla="*/ 5812 h 22670"/>
                <a:gd name="connsiteX24" fmla="*/ 12651 w 12651"/>
                <a:gd name="connsiteY24" fmla="*/ 5335 h 22670"/>
                <a:gd name="connsiteX25" fmla="*/ 12461 w 12651"/>
                <a:gd name="connsiteY25" fmla="*/ 4288 h 22670"/>
                <a:gd name="connsiteX26" fmla="*/ 11032 w 12651"/>
                <a:gd name="connsiteY26" fmla="*/ 1335 h 22670"/>
                <a:gd name="connsiteX27" fmla="*/ 5889 w 12651"/>
                <a:gd name="connsiteY27" fmla="*/ 1 h 22670"/>
                <a:gd name="connsiteX28" fmla="*/ 4841 w 12651"/>
                <a:gd name="connsiteY28" fmla="*/ 1 h 22670"/>
                <a:gd name="connsiteX29" fmla="*/ 2936 w 12651"/>
                <a:gd name="connsiteY29" fmla="*/ 573 h 22670"/>
                <a:gd name="connsiteX30" fmla="*/ 78 w 12651"/>
                <a:gd name="connsiteY30" fmla="*/ 13432 h 22670"/>
                <a:gd name="connsiteX31" fmla="*/ 1412 w 12651"/>
                <a:gd name="connsiteY31" fmla="*/ 20956 h 22670"/>
                <a:gd name="connsiteX32" fmla="*/ 6365 w 12651"/>
                <a:gd name="connsiteY32" fmla="*/ 22671 h 22670"/>
                <a:gd name="connsiteX33" fmla="*/ 10461 w 12651"/>
                <a:gd name="connsiteY33" fmla="*/ 21718 h 22670"/>
                <a:gd name="connsiteX34" fmla="*/ 12651 w 12651"/>
                <a:gd name="connsiteY34" fmla="*/ 16670 h 22670"/>
                <a:gd name="connsiteX35" fmla="*/ 12651 w 12651"/>
                <a:gd name="connsiteY35" fmla="*/ 5812 h 22670"/>
                <a:gd name="connsiteX36" fmla="*/ 11604 w 12651"/>
                <a:gd name="connsiteY36" fmla="*/ 5812 h 2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651" h="22670">
                  <a:moveTo>
                    <a:pt x="11604" y="5812"/>
                  </a:moveTo>
                  <a:cubicBezTo>
                    <a:pt x="11508" y="9431"/>
                    <a:pt x="11413" y="13051"/>
                    <a:pt x="11318" y="16670"/>
                  </a:cubicBezTo>
                  <a:cubicBezTo>
                    <a:pt x="11318" y="16670"/>
                    <a:pt x="11318" y="16670"/>
                    <a:pt x="11318" y="16575"/>
                  </a:cubicBezTo>
                  <a:cubicBezTo>
                    <a:pt x="11223" y="18575"/>
                    <a:pt x="10175" y="21052"/>
                    <a:pt x="7889" y="21052"/>
                  </a:cubicBezTo>
                  <a:cubicBezTo>
                    <a:pt x="7889" y="21052"/>
                    <a:pt x="7889" y="21052"/>
                    <a:pt x="7889" y="21052"/>
                  </a:cubicBezTo>
                  <a:cubicBezTo>
                    <a:pt x="6841" y="21052"/>
                    <a:pt x="5698" y="21052"/>
                    <a:pt x="4745" y="21052"/>
                  </a:cubicBezTo>
                  <a:cubicBezTo>
                    <a:pt x="4745" y="21052"/>
                    <a:pt x="4745" y="21052"/>
                    <a:pt x="4841" y="21052"/>
                  </a:cubicBezTo>
                  <a:cubicBezTo>
                    <a:pt x="2460" y="20861"/>
                    <a:pt x="1793" y="18670"/>
                    <a:pt x="1602" y="16575"/>
                  </a:cubicBezTo>
                  <a:cubicBezTo>
                    <a:pt x="1602" y="16956"/>
                    <a:pt x="1602" y="16003"/>
                    <a:pt x="1602" y="15527"/>
                  </a:cubicBezTo>
                  <a:cubicBezTo>
                    <a:pt x="1602" y="14765"/>
                    <a:pt x="1602" y="14098"/>
                    <a:pt x="1602" y="13336"/>
                  </a:cubicBezTo>
                  <a:cubicBezTo>
                    <a:pt x="1697" y="10860"/>
                    <a:pt x="1697" y="8288"/>
                    <a:pt x="1697" y="5716"/>
                  </a:cubicBezTo>
                  <a:cubicBezTo>
                    <a:pt x="1697" y="5812"/>
                    <a:pt x="1793" y="5526"/>
                    <a:pt x="1793" y="5431"/>
                  </a:cubicBezTo>
                  <a:cubicBezTo>
                    <a:pt x="1793" y="5240"/>
                    <a:pt x="1793" y="4954"/>
                    <a:pt x="1793" y="4764"/>
                  </a:cubicBezTo>
                  <a:cubicBezTo>
                    <a:pt x="1888" y="4192"/>
                    <a:pt x="2079" y="3621"/>
                    <a:pt x="2269" y="3145"/>
                  </a:cubicBezTo>
                  <a:cubicBezTo>
                    <a:pt x="2650" y="2478"/>
                    <a:pt x="3222" y="1811"/>
                    <a:pt x="3984" y="1430"/>
                  </a:cubicBezTo>
                  <a:cubicBezTo>
                    <a:pt x="4174" y="1335"/>
                    <a:pt x="4460" y="1335"/>
                    <a:pt x="4555" y="1240"/>
                  </a:cubicBezTo>
                  <a:cubicBezTo>
                    <a:pt x="4650" y="1240"/>
                    <a:pt x="5031" y="1240"/>
                    <a:pt x="4936" y="1240"/>
                  </a:cubicBezTo>
                  <a:cubicBezTo>
                    <a:pt x="5984" y="1240"/>
                    <a:pt x="7127" y="1240"/>
                    <a:pt x="8079" y="1144"/>
                  </a:cubicBezTo>
                  <a:cubicBezTo>
                    <a:pt x="7984" y="1144"/>
                    <a:pt x="8270" y="1240"/>
                    <a:pt x="8365" y="1240"/>
                  </a:cubicBezTo>
                  <a:cubicBezTo>
                    <a:pt x="8556" y="1240"/>
                    <a:pt x="8746" y="1240"/>
                    <a:pt x="9032" y="1430"/>
                  </a:cubicBezTo>
                  <a:cubicBezTo>
                    <a:pt x="9508" y="1621"/>
                    <a:pt x="9984" y="1811"/>
                    <a:pt x="10270" y="2287"/>
                  </a:cubicBezTo>
                  <a:cubicBezTo>
                    <a:pt x="11127" y="3240"/>
                    <a:pt x="11508" y="4478"/>
                    <a:pt x="11604" y="5812"/>
                  </a:cubicBezTo>
                  <a:lnTo>
                    <a:pt x="11604" y="5812"/>
                  </a:lnTo>
                  <a:lnTo>
                    <a:pt x="12651" y="5812"/>
                  </a:lnTo>
                  <a:cubicBezTo>
                    <a:pt x="12651" y="5716"/>
                    <a:pt x="12651" y="5431"/>
                    <a:pt x="12651" y="5335"/>
                  </a:cubicBezTo>
                  <a:cubicBezTo>
                    <a:pt x="12556" y="4954"/>
                    <a:pt x="12556" y="4573"/>
                    <a:pt x="12461" y="4288"/>
                  </a:cubicBezTo>
                  <a:cubicBezTo>
                    <a:pt x="12270" y="3145"/>
                    <a:pt x="11794" y="2287"/>
                    <a:pt x="11032" y="1335"/>
                  </a:cubicBezTo>
                  <a:cubicBezTo>
                    <a:pt x="9699" y="-94"/>
                    <a:pt x="8079" y="1"/>
                    <a:pt x="5889" y="1"/>
                  </a:cubicBezTo>
                  <a:cubicBezTo>
                    <a:pt x="5603" y="1"/>
                    <a:pt x="5127" y="1"/>
                    <a:pt x="4841" y="1"/>
                  </a:cubicBezTo>
                  <a:cubicBezTo>
                    <a:pt x="4174" y="192"/>
                    <a:pt x="3603" y="192"/>
                    <a:pt x="2936" y="573"/>
                  </a:cubicBezTo>
                  <a:cubicBezTo>
                    <a:pt x="-874" y="3240"/>
                    <a:pt x="174" y="8383"/>
                    <a:pt x="78" y="13432"/>
                  </a:cubicBezTo>
                  <a:cubicBezTo>
                    <a:pt x="-17" y="16194"/>
                    <a:pt x="-303" y="19051"/>
                    <a:pt x="1412" y="20956"/>
                  </a:cubicBezTo>
                  <a:cubicBezTo>
                    <a:pt x="2841" y="22480"/>
                    <a:pt x="4079" y="22671"/>
                    <a:pt x="6365" y="22671"/>
                  </a:cubicBezTo>
                  <a:cubicBezTo>
                    <a:pt x="8174" y="22671"/>
                    <a:pt x="9222" y="22671"/>
                    <a:pt x="10461" y="21718"/>
                  </a:cubicBezTo>
                  <a:cubicBezTo>
                    <a:pt x="11985" y="20671"/>
                    <a:pt x="12651" y="18670"/>
                    <a:pt x="12651" y="16670"/>
                  </a:cubicBezTo>
                  <a:cubicBezTo>
                    <a:pt x="12651" y="13051"/>
                    <a:pt x="12651" y="9431"/>
                    <a:pt x="12651" y="5812"/>
                  </a:cubicBezTo>
                  <a:lnTo>
                    <a:pt x="11604" y="58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EDE896FA-601B-A6FD-2AA0-2885D93D4FD2}"/>
                </a:ext>
              </a:extLst>
            </p:cNvPr>
            <p:cNvSpPr/>
            <p:nvPr/>
          </p:nvSpPr>
          <p:spPr>
            <a:xfrm>
              <a:off x="1193196" y="609790"/>
              <a:ext cx="11243" cy="21145"/>
            </a:xfrm>
            <a:custGeom>
              <a:avLst/>
              <a:gdLst>
                <a:gd name="connsiteX0" fmla="*/ 11240 w 11243"/>
                <a:gd name="connsiteY0" fmla="*/ 5144 h 21145"/>
                <a:gd name="connsiteX1" fmla="*/ 11144 w 11243"/>
                <a:gd name="connsiteY1" fmla="*/ 16002 h 21145"/>
                <a:gd name="connsiteX2" fmla="*/ 7144 w 11243"/>
                <a:gd name="connsiteY2" fmla="*/ 21146 h 21145"/>
                <a:gd name="connsiteX3" fmla="*/ 3905 w 11243"/>
                <a:gd name="connsiteY3" fmla="*/ 21146 h 21145"/>
                <a:gd name="connsiteX4" fmla="*/ 0 w 11243"/>
                <a:gd name="connsiteY4" fmla="*/ 16002 h 21145"/>
                <a:gd name="connsiteX5" fmla="*/ 95 w 11243"/>
                <a:gd name="connsiteY5" fmla="*/ 5144 h 21145"/>
                <a:gd name="connsiteX6" fmla="*/ 4096 w 11243"/>
                <a:gd name="connsiteY6" fmla="*/ 0 h 21145"/>
                <a:gd name="connsiteX7" fmla="*/ 7334 w 11243"/>
                <a:gd name="connsiteY7" fmla="*/ 0 h 21145"/>
                <a:gd name="connsiteX8" fmla="*/ 11240 w 11243"/>
                <a:gd name="connsiteY8" fmla="*/ 5144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43" h="21145">
                  <a:moveTo>
                    <a:pt x="11240" y="5144"/>
                  </a:moveTo>
                  <a:lnTo>
                    <a:pt x="11144" y="16002"/>
                  </a:lnTo>
                  <a:cubicBezTo>
                    <a:pt x="11144" y="18860"/>
                    <a:pt x="9335" y="21146"/>
                    <a:pt x="7144" y="21146"/>
                  </a:cubicBezTo>
                  <a:lnTo>
                    <a:pt x="3905" y="21146"/>
                  </a:lnTo>
                  <a:cubicBezTo>
                    <a:pt x="1715" y="21146"/>
                    <a:pt x="0" y="18860"/>
                    <a:pt x="0" y="16002"/>
                  </a:cubicBezTo>
                  <a:lnTo>
                    <a:pt x="95" y="5144"/>
                  </a:lnTo>
                  <a:cubicBezTo>
                    <a:pt x="95" y="2286"/>
                    <a:pt x="1905" y="0"/>
                    <a:pt x="4096" y="0"/>
                  </a:cubicBezTo>
                  <a:lnTo>
                    <a:pt x="7334" y="0"/>
                  </a:lnTo>
                  <a:cubicBezTo>
                    <a:pt x="9525" y="0"/>
                    <a:pt x="11335" y="2286"/>
                    <a:pt x="11240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0AEC9E4-6DF7-9585-9F0E-3E9000518A13}"/>
                </a:ext>
              </a:extLst>
            </p:cNvPr>
            <p:cNvSpPr/>
            <p:nvPr/>
          </p:nvSpPr>
          <p:spPr>
            <a:xfrm>
              <a:off x="1192424" y="609211"/>
              <a:ext cx="12678" cy="22581"/>
            </a:xfrm>
            <a:custGeom>
              <a:avLst/>
              <a:gdLst>
                <a:gd name="connsiteX0" fmla="*/ 11536 w 12678"/>
                <a:gd name="connsiteY0" fmla="*/ 5723 h 22581"/>
                <a:gd name="connsiteX1" fmla="*/ 11250 w 12678"/>
                <a:gd name="connsiteY1" fmla="*/ 16581 h 22581"/>
                <a:gd name="connsiteX2" fmla="*/ 11250 w 12678"/>
                <a:gd name="connsiteY2" fmla="*/ 16486 h 22581"/>
                <a:gd name="connsiteX3" fmla="*/ 7916 w 12678"/>
                <a:gd name="connsiteY3" fmla="*/ 20963 h 22581"/>
                <a:gd name="connsiteX4" fmla="*/ 7916 w 12678"/>
                <a:gd name="connsiteY4" fmla="*/ 20963 h 22581"/>
                <a:gd name="connsiteX5" fmla="*/ 4678 w 12678"/>
                <a:gd name="connsiteY5" fmla="*/ 20867 h 22581"/>
                <a:gd name="connsiteX6" fmla="*/ 4773 w 12678"/>
                <a:gd name="connsiteY6" fmla="*/ 20963 h 22581"/>
                <a:gd name="connsiteX7" fmla="*/ 1535 w 12678"/>
                <a:gd name="connsiteY7" fmla="*/ 16486 h 22581"/>
                <a:gd name="connsiteX8" fmla="*/ 1535 w 12678"/>
                <a:gd name="connsiteY8" fmla="*/ 15438 h 22581"/>
                <a:gd name="connsiteX9" fmla="*/ 1630 w 12678"/>
                <a:gd name="connsiteY9" fmla="*/ 13247 h 22581"/>
                <a:gd name="connsiteX10" fmla="*/ 1630 w 12678"/>
                <a:gd name="connsiteY10" fmla="*/ 5627 h 22581"/>
                <a:gd name="connsiteX11" fmla="*/ 1725 w 12678"/>
                <a:gd name="connsiteY11" fmla="*/ 5342 h 22581"/>
                <a:gd name="connsiteX12" fmla="*/ 1820 w 12678"/>
                <a:gd name="connsiteY12" fmla="*/ 4675 h 22581"/>
                <a:gd name="connsiteX13" fmla="*/ 2297 w 12678"/>
                <a:gd name="connsiteY13" fmla="*/ 3056 h 22581"/>
                <a:gd name="connsiteX14" fmla="*/ 4011 w 12678"/>
                <a:gd name="connsiteY14" fmla="*/ 1341 h 22581"/>
                <a:gd name="connsiteX15" fmla="*/ 4678 w 12678"/>
                <a:gd name="connsiteY15" fmla="*/ 1151 h 22581"/>
                <a:gd name="connsiteX16" fmla="*/ 4964 w 12678"/>
                <a:gd name="connsiteY16" fmla="*/ 1151 h 22581"/>
                <a:gd name="connsiteX17" fmla="*/ 8202 w 12678"/>
                <a:gd name="connsiteY17" fmla="*/ 1055 h 22581"/>
                <a:gd name="connsiteX18" fmla="*/ 8393 w 12678"/>
                <a:gd name="connsiteY18" fmla="*/ 1151 h 22581"/>
                <a:gd name="connsiteX19" fmla="*/ 8964 w 12678"/>
                <a:gd name="connsiteY19" fmla="*/ 1246 h 22581"/>
                <a:gd name="connsiteX20" fmla="*/ 10202 w 12678"/>
                <a:gd name="connsiteY20" fmla="*/ 2103 h 22581"/>
                <a:gd name="connsiteX21" fmla="*/ 11536 w 12678"/>
                <a:gd name="connsiteY21" fmla="*/ 5723 h 22581"/>
                <a:gd name="connsiteX22" fmla="*/ 11536 w 12678"/>
                <a:gd name="connsiteY22" fmla="*/ 5723 h 22581"/>
                <a:gd name="connsiteX23" fmla="*/ 12584 w 12678"/>
                <a:gd name="connsiteY23" fmla="*/ 5723 h 22581"/>
                <a:gd name="connsiteX24" fmla="*/ 12584 w 12678"/>
                <a:gd name="connsiteY24" fmla="*/ 5342 h 22581"/>
                <a:gd name="connsiteX25" fmla="*/ 12488 w 12678"/>
                <a:gd name="connsiteY25" fmla="*/ 4294 h 22581"/>
                <a:gd name="connsiteX26" fmla="*/ 11060 w 12678"/>
                <a:gd name="connsiteY26" fmla="*/ 1341 h 22581"/>
                <a:gd name="connsiteX27" fmla="*/ 5916 w 12678"/>
                <a:gd name="connsiteY27" fmla="*/ 8 h 22581"/>
                <a:gd name="connsiteX28" fmla="*/ 4868 w 12678"/>
                <a:gd name="connsiteY28" fmla="*/ 8 h 22581"/>
                <a:gd name="connsiteX29" fmla="*/ 2963 w 12678"/>
                <a:gd name="connsiteY29" fmla="*/ 579 h 22581"/>
                <a:gd name="connsiteX30" fmla="*/ 106 w 12678"/>
                <a:gd name="connsiteY30" fmla="*/ 13438 h 22581"/>
                <a:gd name="connsiteX31" fmla="*/ 2963 w 12678"/>
                <a:gd name="connsiteY31" fmla="*/ 22106 h 22581"/>
                <a:gd name="connsiteX32" fmla="*/ 6583 w 12678"/>
                <a:gd name="connsiteY32" fmla="*/ 22582 h 22581"/>
                <a:gd name="connsiteX33" fmla="*/ 10488 w 12678"/>
                <a:gd name="connsiteY33" fmla="*/ 21629 h 22581"/>
                <a:gd name="connsiteX34" fmla="*/ 12679 w 12678"/>
                <a:gd name="connsiteY34" fmla="*/ 16581 h 22581"/>
                <a:gd name="connsiteX35" fmla="*/ 12584 w 12678"/>
                <a:gd name="connsiteY35" fmla="*/ 5723 h 22581"/>
                <a:gd name="connsiteX36" fmla="*/ 11536 w 12678"/>
                <a:gd name="connsiteY36" fmla="*/ 5723 h 2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678" h="22581">
                  <a:moveTo>
                    <a:pt x="11536" y="5723"/>
                  </a:moveTo>
                  <a:cubicBezTo>
                    <a:pt x="11536" y="9342"/>
                    <a:pt x="11345" y="12962"/>
                    <a:pt x="11250" y="16581"/>
                  </a:cubicBezTo>
                  <a:lnTo>
                    <a:pt x="11250" y="16486"/>
                  </a:lnTo>
                  <a:cubicBezTo>
                    <a:pt x="11060" y="18391"/>
                    <a:pt x="10202" y="20963"/>
                    <a:pt x="7916" y="20963"/>
                  </a:cubicBezTo>
                  <a:cubicBezTo>
                    <a:pt x="7916" y="20963"/>
                    <a:pt x="7916" y="20963"/>
                    <a:pt x="7916" y="20963"/>
                  </a:cubicBezTo>
                  <a:cubicBezTo>
                    <a:pt x="6869" y="20963"/>
                    <a:pt x="5821" y="20963"/>
                    <a:pt x="4678" y="20867"/>
                  </a:cubicBezTo>
                  <a:cubicBezTo>
                    <a:pt x="4678" y="20963"/>
                    <a:pt x="4678" y="20963"/>
                    <a:pt x="4773" y="20963"/>
                  </a:cubicBezTo>
                  <a:cubicBezTo>
                    <a:pt x="2487" y="20772"/>
                    <a:pt x="1725" y="18581"/>
                    <a:pt x="1535" y="16486"/>
                  </a:cubicBezTo>
                  <a:cubicBezTo>
                    <a:pt x="1535" y="16867"/>
                    <a:pt x="1535" y="15819"/>
                    <a:pt x="1535" y="15438"/>
                  </a:cubicBezTo>
                  <a:cubicBezTo>
                    <a:pt x="1630" y="14676"/>
                    <a:pt x="1630" y="14009"/>
                    <a:pt x="1630" y="13247"/>
                  </a:cubicBezTo>
                  <a:cubicBezTo>
                    <a:pt x="1630" y="10771"/>
                    <a:pt x="1630" y="8199"/>
                    <a:pt x="1630" y="5627"/>
                  </a:cubicBezTo>
                  <a:cubicBezTo>
                    <a:pt x="1630" y="5723"/>
                    <a:pt x="1725" y="5437"/>
                    <a:pt x="1725" y="5342"/>
                  </a:cubicBezTo>
                  <a:cubicBezTo>
                    <a:pt x="1725" y="5151"/>
                    <a:pt x="1725" y="4865"/>
                    <a:pt x="1820" y="4675"/>
                  </a:cubicBezTo>
                  <a:cubicBezTo>
                    <a:pt x="1916" y="4103"/>
                    <a:pt x="2106" y="3532"/>
                    <a:pt x="2297" y="3056"/>
                  </a:cubicBezTo>
                  <a:cubicBezTo>
                    <a:pt x="2678" y="2389"/>
                    <a:pt x="3249" y="1722"/>
                    <a:pt x="4011" y="1341"/>
                  </a:cubicBezTo>
                  <a:cubicBezTo>
                    <a:pt x="4202" y="1246"/>
                    <a:pt x="4487" y="1151"/>
                    <a:pt x="4678" y="1151"/>
                  </a:cubicBezTo>
                  <a:cubicBezTo>
                    <a:pt x="4678" y="1151"/>
                    <a:pt x="5059" y="1151"/>
                    <a:pt x="4964" y="1151"/>
                  </a:cubicBezTo>
                  <a:cubicBezTo>
                    <a:pt x="6011" y="1151"/>
                    <a:pt x="7154" y="1151"/>
                    <a:pt x="8202" y="1055"/>
                  </a:cubicBezTo>
                  <a:cubicBezTo>
                    <a:pt x="8107" y="1055"/>
                    <a:pt x="8393" y="1151"/>
                    <a:pt x="8393" y="1151"/>
                  </a:cubicBezTo>
                  <a:cubicBezTo>
                    <a:pt x="8583" y="1151"/>
                    <a:pt x="8869" y="1151"/>
                    <a:pt x="8964" y="1246"/>
                  </a:cubicBezTo>
                  <a:cubicBezTo>
                    <a:pt x="9440" y="1532"/>
                    <a:pt x="9917" y="1722"/>
                    <a:pt x="10202" y="2103"/>
                  </a:cubicBezTo>
                  <a:cubicBezTo>
                    <a:pt x="11155" y="3151"/>
                    <a:pt x="11441" y="4294"/>
                    <a:pt x="11536" y="5723"/>
                  </a:cubicBezTo>
                  <a:cubicBezTo>
                    <a:pt x="11536" y="5723"/>
                    <a:pt x="11536" y="5723"/>
                    <a:pt x="11536" y="5723"/>
                  </a:cubicBezTo>
                  <a:lnTo>
                    <a:pt x="12584" y="5723"/>
                  </a:lnTo>
                  <a:cubicBezTo>
                    <a:pt x="12679" y="5723"/>
                    <a:pt x="12584" y="5342"/>
                    <a:pt x="12584" y="5342"/>
                  </a:cubicBezTo>
                  <a:cubicBezTo>
                    <a:pt x="12488" y="4961"/>
                    <a:pt x="12488" y="4580"/>
                    <a:pt x="12488" y="4294"/>
                  </a:cubicBezTo>
                  <a:cubicBezTo>
                    <a:pt x="12203" y="3151"/>
                    <a:pt x="11822" y="2294"/>
                    <a:pt x="11060" y="1341"/>
                  </a:cubicBezTo>
                  <a:cubicBezTo>
                    <a:pt x="9726" y="-183"/>
                    <a:pt x="8107" y="8"/>
                    <a:pt x="5916" y="8"/>
                  </a:cubicBezTo>
                  <a:cubicBezTo>
                    <a:pt x="5630" y="8"/>
                    <a:pt x="5154" y="8"/>
                    <a:pt x="4868" y="8"/>
                  </a:cubicBezTo>
                  <a:cubicBezTo>
                    <a:pt x="4106" y="103"/>
                    <a:pt x="3535" y="198"/>
                    <a:pt x="2963" y="579"/>
                  </a:cubicBezTo>
                  <a:cubicBezTo>
                    <a:pt x="-847" y="3151"/>
                    <a:pt x="106" y="8485"/>
                    <a:pt x="106" y="13438"/>
                  </a:cubicBezTo>
                  <a:cubicBezTo>
                    <a:pt x="106" y="16676"/>
                    <a:pt x="-180" y="20582"/>
                    <a:pt x="2963" y="22106"/>
                  </a:cubicBezTo>
                  <a:cubicBezTo>
                    <a:pt x="4011" y="22582"/>
                    <a:pt x="5154" y="22582"/>
                    <a:pt x="6583" y="22582"/>
                  </a:cubicBezTo>
                  <a:cubicBezTo>
                    <a:pt x="8297" y="22582"/>
                    <a:pt x="9250" y="22582"/>
                    <a:pt x="10488" y="21629"/>
                  </a:cubicBezTo>
                  <a:cubicBezTo>
                    <a:pt x="12012" y="20486"/>
                    <a:pt x="12679" y="18581"/>
                    <a:pt x="12679" y="16581"/>
                  </a:cubicBezTo>
                  <a:cubicBezTo>
                    <a:pt x="12679" y="12962"/>
                    <a:pt x="12679" y="9342"/>
                    <a:pt x="12584" y="5723"/>
                  </a:cubicBezTo>
                  <a:lnTo>
                    <a:pt x="11536" y="572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D67D7530-5497-6016-0573-297961293AD6}"/>
                </a:ext>
              </a:extLst>
            </p:cNvPr>
            <p:cNvSpPr/>
            <p:nvPr/>
          </p:nvSpPr>
          <p:spPr>
            <a:xfrm>
              <a:off x="1176718" y="613219"/>
              <a:ext cx="11338" cy="21050"/>
            </a:xfrm>
            <a:custGeom>
              <a:avLst/>
              <a:gdLst>
                <a:gd name="connsiteX0" fmla="*/ 11335 w 11338"/>
                <a:gd name="connsiteY0" fmla="*/ 5144 h 21050"/>
                <a:gd name="connsiteX1" fmla="*/ 11240 w 11338"/>
                <a:gd name="connsiteY1" fmla="*/ 15907 h 21050"/>
                <a:gd name="connsiteX2" fmla="*/ 7144 w 11338"/>
                <a:gd name="connsiteY2" fmla="*/ 21050 h 21050"/>
                <a:gd name="connsiteX3" fmla="*/ 4000 w 11338"/>
                <a:gd name="connsiteY3" fmla="*/ 21050 h 21050"/>
                <a:gd name="connsiteX4" fmla="*/ 0 w 11338"/>
                <a:gd name="connsiteY4" fmla="*/ 15907 h 21050"/>
                <a:gd name="connsiteX5" fmla="*/ 190 w 11338"/>
                <a:gd name="connsiteY5" fmla="*/ 5144 h 21050"/>
                <a:gd name="connsiteX6" fmla="*/ 4191 w 11338"/>
                <a:gd name="connsiteY6" fmla="*/ 0 h 21050"/>
                <a:gd name="connsiteX7" fmla="*/ 7429 w 11338"/>
                <a:gd name="connsiteY7" fmla="*/ 0 h 21050"/>
                <a:gd name="connsiteX8" fmla="*/ 11335 w 11338"/>
                <a:gd name="connsiteY8" fmla="*/ 5144 h 2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38" h="21050">
                  <a:moveTo>
                    <a:pt x="11335" y="5144"/>
                  </a:moveTo>
                  <a:lnTo>
                    <a:pt x="11240" y="15907"/>
                  </a:lnTo>
                  <a:cubicBezTo>
                    <a:pt x="11144" y="18764"/>
                    <a:pt x="9430" y="21050"/>
                    <a:pt x="7144" y="21050"/>
                  </a:cubicBezTo>
                  <a:lnTo>
                    <a:pt x="4000" y="21050"/>
                  </a:lnTo>
                  <a:cubicBezTo>
                    <a:pt x="1810" y="21050"/>
                    <a:pt x="0" y="18764"/>
                    <a:pt x="0" y="15907"/>
                  </a:cubicBezTo>
                  <a:lnTo>
                    <a:pt x="190" y="5144"/>
                  </a:lnTo>
                  <a:cubicBezTo>
                    <a:pt x="190" y="2286"/>
                    <a:pt x="2000" y="0"/>
                    <a:pt x="4191" y="0"/>
                  </a:cubicBezTo>
                  <a:lnTo>
                    <a:pt x="7429" y="0"/>
                  </a:lnTo>
                  <a:cubicBezTo>
                    <a:pt x="9620" y="0"/>
                    <a:pt x="11430" y="2286"/>
                    <a:pt x="11335" y="5144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7DD6CEF0-EDF1-A2F1-B88B-01D8859AE426}"/>
                </a:ext>
              </a:extLst>
            </p:cNvPr>
            <p:cNvSpPr/>
            <p:nvPr/>
          </p:nvSpPr>
          <p:spPr>
            <a:xfrm>
              <a:off x="1175988" y="612457"/>
              <a:ext cx="12678" cy="22574"/>
            </a:xfrm>
            <a:custGeom>
              <a:avLst/>
              <a:gdLst>
                <a:gd name="connsiteX0" fmla="*/ 11589 w 12678"/>
                <a:gd name="connsiteY0" fmla="*/ 5905 h 22574"/>
                <a:gd name="connsiteX1" fmla="*/ 11303 w 12678"/>
                <a:gd name="connsiteY1" fmla="*/ 16669 h 22574"/>
                <a:gd name="connsiteX2" fmla="*/ 11303 w 12678"/>
                <a:gd name="connsiteY2" fmla="*/ 16573 h 22574"/>
                <a:gd name="connsiteX3" fmla="*/ 7874 w 12678"/>
                <a:gd name="connsiteY3" fmla="*/ 21050 h 22574"/>
                <a:gd name="connsiteX4" fmla="*/ 7969 w 12678"/>
                <a:gd name="connsiteY4" fmla="*/ 21050 h 22574"/>
                <a:gd name="connsiteX5" fmla="*/ 4826 w 12678"/>
                <a:gd name="connsiteY5" fmla="*/ 21050 h 22574"/>
                <a:gd name="connsiteX6" fmla="*/ 4921 w 12678"/>
                <a:gd name="connsiteY6" fmla="*/ 21050 h 22574"/>
                <a:gd name="connsiteX7" fmla="*/ 1683 w 12678"/>
                <a:gd name="connsiteY7" fmla="*/ 16573 h 22574"/>
                <a:gd name="connsiteX8" fmla="*/ 1683 w 12678"/>
                <a:gd name="connsiteY8" fmla="*/ 15526 h 22574"/>
                <a:gd name="connsiteX9" fmla="*/ 1778 w 12678"/>
                <a:gd name="connsiteY9" fmla="*/ 13335 h 22574"/>
                <a:gd name="connsiteX10" fmla="*/ 1778 w 12678"/>
                <a:gd name="connsiteY10" fmla="*/ 5715 h 22574"/>
                <a:gd name="connsiteX11" fmla="*/ 1778 w 12678"/>
                <a:gd name="connsiteY11" fmla="*/ 5524 h 22574"/>
                <a:gd name="connsiteX12" fmla="*/ 1873 w 12678"/>
                <a:gd name="connsiteY12" fmla="*/ 4763 h 22574"/>
                <a:gd name="connsiteX13" fmla="*/ 2349 w 12678"/>
                <a:gd name="connsiteY13" fmla="*/ 3143 h 22574"/>
                <a:gd name="connsiteX14" fmla="*/ 4064 w 12678"/>
                <a:gd name="connsiteY14" fmla="*/ 1524 h 22574"/>
                <a:gd name="connsiteX15" fmla="*/ 4731 w 12678"/>
                <a:gd name="connsiteY15" fmla="*/ 1238 h 22574"/>
                <a:gd name="connsiteX16" fmla="*/ 5016 w 12678"/>
                <a:gd name="connsiteY16" fmla="*/ 1238 h 22574"/>
                <a:gd name="connsiteX17" fmla="*/ 8255 w 12678"/>
                <a:gd name="connsiteY17" fmla="*/ 1143 h 22574"/>
                <a:gd name="connsiteX18" fmla="*/ 8445 w 12678"/>
                <a:gd name="connsiteY18" fmla="*/ 1143 h 22574"/>
                <a:gd name="connsiteX19" fmla="*/ 9112 w 12678"/>
                <a:gd name="connsiteY19" fmla="*/ 1333 h 22574"/>
                <a:gd name="connsiteX20" fmla="*/ 10351 w 12678"/>
                <a:gd name="connsiteY20" fmla="*/ 2191 h 22574"/>
                <a:gd name="connsiteX21" fmla="*/ 11589 w 12678"/>
                <a:gd name="connsiteY21" fmla="*/ 5905 h 22574"/>
                <a:gd name="connsiteX22" fmla="*/ 11589 w 12678"/>
                <a:gd name="connsiteY22" fmla="*/ 5905 h 22574"/>
                <a:gd name="connsiteX23" fmla="*/ 12636 w 12678"/>
                <a:gd name="connsiteY23" fmla="*/ 5905 h 22574"/>
                <a:gd name="connsiteX24" fmla="*/ 12636 w 12678"/>
                <a:gd name="connsiteY24" fmla="*/ 5429 h 22574"/>
                <a:gd name="connsiteX25" fmla="*/ 12446 w 12678"/>
                <a:gd name="connsiteY25" fmla="*/ 4381 h 22574"/>
                <a:gd name="connsiteX26" fmla="*/ 11017 w 12678"/>
                <a:gd name="connsiteY26" fmla="*/ 1429 h 22574"/>
                <a:gd name="connsiteX27" fmla="*/ 5874 w 12678"/>
                <a:gd name="connsiteY27" fmla="*/ 0 h 22574"/>
                <a:gd name="connsiteX28" fmla="*/ 4826 w 12678"/>
                <a:gd name="connsiteY28" fmla="*/ 0 h 22574"/>
                <a:gd name="connsiteX29" fmla="*/ 2921 w 12678"/>
                <a:gd name="connsiteY29" fmla="*/ 571 h 22574"/>
                <a:gd name="connsiteX30" fmla="*/ 63 w 12678"/>
                <a:gd name="connsiteY30" fmla="*/ 13430 h 22574"/>
                <a:gd name="connsiteX31" fmla="*/ 2826 w 12678"/>
                <a:gd name="connsiteY31" fmla="*/ 22098 h 22574"/>
                <a:gd name="connsiteX32" fmla="*/ 6445 w 12678"/>
                <a:gd name="connsiteY32" fmla="*/ 22574 h 22574"/>
                <a:gd name="connsiteX33" fmla="*/ 10446 w 12678"/>
                <a:gd name="connsiteY33" fmla="*/ 21622 h 22574"/>
                <a:gd name="connsiteX34" fmla="*/ 12636 w 12678"/>
                <a:gd name="connsiteY34" fmla="*/ 16669 h 22574"/>
                <a:gd name="connsiteX35" fmla="*/ 12541 w 12678"/>
                <a:gd name="connsiteY35" fmla="*/ 5810 h 22574"/>
                <a:gd name="connsiteX36" fmla="*/ 11589 w 12678"/>
                <a:gd name="connsiteY36" fmla="*/ 5810 h 2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678" h="22574">
                  <a:moveTo>
                    <a:pt x="11589" y="5905"/>
                  </a:moveTo>
                  <a:cubicBezTo>
                    <a:pt x="11589" y="9525"/>
                    <a:pt x="11398" y="13144"/>
                    <a:pt x="11303" y="16669"/>
                  </a:cubicBezTo>
                  <a:cubicBezTo>
                    <a:pt x="11303" y="16669"/>
                    <a:pt x="11303" y="16669"/>
                    <a:pt x="11303" y="16573"/>
                  </a:cubicBezTo>
                  <a:cubicBezTo>
                    <a:pt x="11112" y="18574"/>
                    <a:pt x="10255" y="21050"/>
                    <a:pt x="7874" y="21050"/>
                  </a:cubicBezTo>
                  <a:cubicBezTo>
                    <a:pt x="7969" y="21050"/>
                    <a:pt x="7969" y="21050"/>
                    <a:pt x="7969" y="21050"/>
                  </a:cubicBezTo>
                  <a:cubicBezTo>
                    <a:pt x="6922" y="21050"/>
                    <a:pt x="5874" y="21050"/>
                    <a:pt x="4826" y="21050"/>
                  </a:cubicBezTo>
                  <a:cubicBezTo>
                    <a:pt x="4921" y="21050"/>
                    <a:pt x="4921" y="21050"/>
                    <a:pt x="4921" y="21050"/>
                  </a:cubicBezTo>
                  <a:cubicBezTo>
                    <a:pt x="2540" y="20860"/>
                    <a:pt x="1873" y="18669"/>
                    <a:pt x="1683" y="16573"/>
                  </a:cubicBezTo>
                  <a:cubicBezTo>
                    <a:pt x="1683" y="16954"/>
                    <a:pt x="1683" y="16002"/>
                    <a:pt x="1683" y="15526"/>
                  </a:cubicBezTo>
                  <a:cubicBezTo>
                    <a:pt x="1683" y="14764"/>
                    <a:pt x="1683" y="14097"/>
                    <a:pt x="1778" y="13335"/>
                  </a:cubicBezTo>
                  <a:cubicBezTo>
                    <a:pt x="1778" y="10858"/>
                    <a:pt x="1778" y="8287"/>
                    <a:pt x="1778" y="5715"/>
                  </a:cubicBezTo>
                  <a:cubicBezTo>
                    <a:pt x="1778" y="5905"/>
                    <a:pt x="1778" y="5524"/>
                    <a:pt x="1778" y="5524"/>
                  </a:cubicBezTo>
                  <a:cubicBezTo>
                    <a:pt x="1778" y="5239"/>
                    <a:pt x="1778" y="5048"/>
                    <a:pt x="1873" y="4763"/>
                  </a:cubicBezTo>
                  <a:cubicBezTo>
                    <a:pt x="1968" y="4191"/>
                    <a:pt x="2159" y="3619"/>
                    <a:pt x="2349" y="3143"/>
                  </a:cubicBezTo>
                  <a:cubicBezTo>
                    <a:pt x="2635" y="2476"/>
                    <a:pt x="3302" y="1715"/>
                    <a:pt x="4064" y="1524"/>
                  </a:cubicBezTo>
                  <a:cubicBezTo>
                    <a:pt x="4255" y="1429"/>
                    <a:pt x="4540" y="1333"/>
                    <a:pt x="4731" y="1238"/>
                  </a:cubicBezTo>
                  <a:cubicBezTo>
                    <a:pt x="4731" y="1238"/>
                    <a:pt x="5112" y="1238"/>
                    <a:pt x="5016" y="1238"/>
                  </a:cubicBezTo>
                  <a:cubicBezTo>
                    <a:pt x="6064" y="1238"/>
                    <a:pt x="7207" y="1143"/>
                    <a:pt x="8255" y="1143"/>
                  </a:cubicBezTo>
                  <a:cubicBezTo>
                    <a:pt x="8160" y="1143"/>
                    <a:pt x="8350" y="1143"/>
                    <a:pt x="8445" y="1143"/>
                  </a:cubicBezTo>
                  <a:cubicBezTo>
                    <a:pt x="8636" y="1143"/>
                    <a:pt x="8826" y="1238"/>
                    <a:pt x="9112" y="1333"/>
                  </a:cubicBezTo>
                  <a:cubicBezTo>
                    <a:pt x="9588" y="1524"/>
                    <a:pt x="10065" y="1810"/>
                    <a:pt x="10351" y="2191"/>
                  </a:cubicBezTo>
                  <a:cubicBezTo>
                    <a:pt x="11112" y="3334"/>
                    <a:pt x="11493" y="4572"/>
                    <a:pt x="11589" y="5905"/>
                  </a:cubicBezTo>
                  <a:lnTo>
                    <a:pt x="11589" y="5905"/>
                  </a:lnTo>
                  <a:lnTo>
                    <a:pt x="12636" y="5905"/>
                  </a:lnTo>
                  <a:cubicBezTo>
                    <a:pt x="12732" y="5810"/>
                    <a:pt x="12636" y="5524"/>
                    <a:pt x="12636" y="5429"/>
                  </a:cubicBezTo>
                  <a:cubicBezTo>
                    <a:pt x="12636" y="5048"/>
                    <a:pt x="12636" y="4763"/>
                    <a:pt x="12446" y="4381"/>
                  </a:cubicBezTo>
                  <a:cubicBezTo>
                    <a:pt x="12255" y="3238"/>
                    <a:pt x="11779" y="2381"/>
                    <a:pt x="11017" y="1429"/>
                  </a:cubicBezTo>
                  <a:cubicBezTo>
                    <a:pt x="9684" y="-95"/>
                    <a:pt x="8064" y="95"/>
                    <a:pt x="5874" y="0"/>
                  </a:cubicBezTo>
                  <a:cubicBezTo>
                    <a:pt x="5588" y="0"/>
                    <a:pt x="5112" y="0"/>
                    <a:pt x="4826" y="0"/>
                  </a:cubicBezTo>
                  <a:cubicBezTo>
                    <a:pt x="4159" y="190"/>
                    <a:pt x="3588" y="190"/>
                    <a:pt x="2921" y="571"/>
                  </a:cubicBezTo>
                  <a:cubicBezTo>
                    <a:pt x="-889" y="3238"/>
                    <a:pt x="159" y="8477"/>
                    <a:pt x="63" y="13430"/>
                  </a:cubicBezTo>
                  <a:cubicBezTo>
                    <a:pt x="63" y="16764"/>
                    <a:pt x="-222" y="20669"/>
                    <a:pt x="2826" y="22098"/>
                  </a:cubicBezTo>
                  <a:cubicBezTo>
                    <a:pt x="3874" y="22574"/>
                    <a:pt x="5016" y="22574"/>
                    <a:pt x="6445" y="22574"/>
                  </a:cubicBezTo>
                  <a:cubicBezTo>
                    <a:pt x="8160" y="22574"/>
                    <a:pt x="9112" y="22574"/>
                    <a:pt x="10446" y="21622"/>
                  </a:cubicBezTo>
                  <a:cubicBezTo>
                    <a:pt x="11970" y="20479"/>
                    <a:pt x="12636" y="18574"/>
                    <a:pt x="12636" y="16669"/>
                  </a:cubicBezTo>
                  <a:cubicBezTo>
                    <a:pt x="12636" y="13049"/>
                    <a:pt x="12636" y="9430"/>
                    <a:pt x="12541" y="5810"/>
                  </a:cubicBezTo>
                  <a:lnTo>
                    <a:pt x="11589" y="581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9184B26E-405E-4895-019C-751864FB4FDC}"/>
                </a:ext>
              </a:extLst>
            </p:cNvPr>
            <p:cNvSpPr/>
            <p:nvPr/>
          </p:nvSpPr>
          <p:spPr>
            <a:xfrm>
              <a:off x="1132427" y="624456"/>
              <a:ext cx="11144" cy="21148"/>
            </a:xfrm>
            <a:custGeom>
              <a:avLst/>
              <a:gdLst>
                <a:gd name="connsiteX0" fmla="*/ 11144 w 11144"/>
                <a:gd name="connsiteY0" fmla="*/ 5146 h 21148"/>
                <a:gd name="connsiteX1" fmla="*/ 11049 w 11144"/>
                <a:gd name="connsiteY1" fmla="*/ 16005 h 21148"/>
                <a:gd name="connsiteX2" fmla="*/ 7048 w 11144"/>
                <a:gd name="connsiteY2" fmla="*/ 21148 h 21148"/>
                <a:gd name="connsiteX3" fmla="*/ 3905 w 11144"/>
                <a:gd name="connsiteY3" fmla="*/ 21148 h 21148"/>
                <a:gd name="connsiteX4" fmla="*/ 0 w 11144"/>
                <a:gd name="connsiteY4" fmla="*/ 16005 h 21148"/>
                <a:gd name="connsiteX5" fmla="*/ 95 w 11144"/>
                <a:gd name="connsiteY5" fmla="*/ 5146 h 21148"/>
                <a:gd name="connsiteX6" fmla="*/ 4191 w 11144"/>
                <a:gd name="connsiteY6" fmla="*/ 3 h 21148"/>
                <a:gd name="connsiteX7" fmla="*/ 7334 w 11144"/>
                <a:gd name="connsiteY7" fmla="*/ 3 h 21148"/>
                <a:gd name="connsiteX8" fmla="*/ 11144 w 11144"/>
                <a:gd name="connsiteY8" fmla="*/ 5146 h 2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44" h="21148">
                  <a:moveTo>
                    <a:pt x="11144" y="5146"/>
                  </a:moveTo>
                  <a:lnTo>
                    <a:pt x="11049" y="16005"/>
                  </a:lnTo>
                  <a:cubicBezTo>
                    <a:pt x="11049" y="18862"/>
                    <a:pt x="9239" y="21148"/>
                    <a:pt x="7048" y="21148"/>
                  </a:cubicBezTo>
                  <a:lnTo>
                    <a:pt x="3905" y="21148"/>
                  </a:lnTo>
                  <a:cubicBezTo>
                    <a:pt x="1715" y="21148"/>
                    <a:pt x="0" y="18862"/>
                    <a:pt x="0" y="16005"/>
                  </a:cubicBezTo>
                  <a:lnTo>
                    <a:pt x="95" y="5146"/>
                  </a:lnTo>
                  <a:cubicBezTo>
                    <a:pt x="191" y="2289"/>
                    <a:pt x="1905" y="3"/>
                    <a:pt x="4191" y="3"/>
                  </a:cubicBezTo>
                  <a:lnTo>
                    <a:pt x="7334" y="3"/>
                  </a:lnTo>
                  <a:cubicBezTo>
                    <a:pt x="9430" y="-92"/>
                    <a:pt x="11144" y="2289"/>
                    <a:pt x="11144" y="5146"/>
                  </a:cubicBezTo>
                  <a:close/>
                </a:path>
              </a:pathLst>
            </a:custGeom>
            <a:solidFill>
              <a:srgbClr val="4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912B655A-A426-374F-E88D-A7E17BD00255}"/>
                </a:ext>
              </a:extLst>
            </p:cNvPr>
            <p:cNvSpPr/>
            <p:nvPr/>
          </p:nvSpPr>
          <p:spPr>
            <a:xfrm>
              <a:off x="1131464" y="623680"/>
              <a:ext cx="12721" cy="22685"/>
            </a:xfrm>
            <a:custGeom>
              <a:avLst/>
              <a:gdLst>
                <a:gd name="connsiteX0" fmla="*/ 11631 w 12721"/>
                <a:gd name="connsiteY0" fmla="*/ 5922 h 22685"/>
                <a:gd name="connsiteX1" fmla="*/ 11345 w 12721"/>
                <a:gd name="connsiteY1" fmla="*/ 16685 h 22685"/>
                <a:gd name="connsiteX2" fmla="*/ 11345 w 12721"/>
                <a:gd name="connsiteY2" fmla="*/ 16590 h 22685"/>
                <a:gd name="connsiteX3" fmla="*/ 8012 w 12721"/>
                <a:gd name="connsiteY3" fmla="*/ 21067 h 22685"/>
                <a:gd name="connsiteX4" fmla="*/ 8107 w 12721"/>
                <a:gd name="connsiteY4" fmla="*/ 21067 h 22685"/>
                <a:gd name="connsiteX5" fmla="*/ 4964 w 12721"/>
                <a:gd name="connsiteY5" fmla="*/ 21067 h 22685"/>
                <a:gd name="connsiteX6" fmla="*/ 4487 w 12721"/>
                <a:gd name="connsiteY6" fmla="*/ 20971 h 22685"/>
                <a:gd name="connsiteX7" fmla="*/ 3440 w 12721"/>
                <a:gd name="connsiteY7" fmla="*/ 20495 h 22685"/>
                <a:gd name="connsiteX8" fmla="*/ 1820 w 12721"/>
                <a:gd name="connsiteY8" fmla="*/ 16685 h 22685"/>
                <a:gd name="connsiteX9" fmla="*/ 1820 w 12721"/>
                <a:gd name="connsiteY9" fmla="*/ 15637 h 22685"/>
                <a:gd name="connsiteX10" fmla="*/ 1820 w 12721"/>
                <a:gd name="connsiteY10" fmla="*/ 13447 h 22685"/>
                <a:gd name="connsiteX11" fmla="*/ 1916 w 12721"/>
                <a:gd name="connsiteY11" fmla="*/ 5827 h 22685"/>
                <a:gd name="connsiteX12" fmla="*/ 1916 w 12721"/>
                <a:gd name="connsiteY12" fmla="*/ 5636 h 22685"/>
                <a:gd name="connsiteX13" fmla="*/ 2011 w 12721"/>
                <a:gd name="connsiteY13" fmla="*/ 4874 h 22685"/>
                <a:gd name="connsiteX14" fmla="*/ 2487 w 12721"/>
                <a:gd name="connsiteY14" fmla="*/ 3255 h 22685"/>
                <a:gd name="connsiteX15" fmla="*/ 4106 w 12721"/>
                <a:gd name="connsiteY15" fmla="*/ 1636 h 22685"/>
                <a:gd name="connsiteX16" fmla="*/ 4773 w 12721"/>
                <a:gd name="connsiteY16" fmla="*/ 1350 h 22685"/>
                <a:gd name="connsiteX17" fmla="*/ 5154 w 12721"/>
                <a:gd name="connsiteY17" fmla="*/ 1350 h 22685"/>
                <a:gd name="connsiteX18" fmla="*/ 8297 w 12721"/>
                <a:gd name="connsiteY18" fmla="*/ 1255 h 22685"/>
                <a:gd name="connsiteX19" fmla="*/ 8583 w 12721"/>
                <a:gd name="connsiteY19" fmla="*/ 1255 h 22685"/>
                <a:gd name="connsiteX20" fmla="*/ 9155 w 12721"/>
                <a:gd name="connsiteY20" fmla="*/ 1445 h 22685"/>
                <a:gd name="connsiteX21" fmla="*/ 10393 w 12721"/>
                <a:gd name="connsiteY21" fmla="*/ 2302 h 22685"/>
                <a:gd name="connsiteX22" fmla="*/ 11631 w 12721"/>
                <a:gd name="connsiteY22" fmla="*/ 5922 h 22685"/>
                <a:gd name="connsiteX23" fmla="*/ 11631 w 12721"/>
                <a:gd name="connsiteY23" fmla="*/ 5922 h 22685"/>
                <a:gd name="connsiteX24" fmla="*/ 12679 w 12721"/>
                <a:gd name="connsiteY24" fmla="*/ 5922 h 22685"/>
                <a:gd name="connsiteX25" fmla="*/ 12679 w 12721"/>
                <a:gd name="connsiteY25" fmla="*/ 5446 h 22685"/>
                <a:gd name="connsiteX26" fmla="*/ 12488 w 12721"/>
                <a:gd name="connsiteY26" fmla="*/ 4398 h 22685"/>
                <a:gd name="connsiteX27" fmla="*/ 11060 w 12721"/>
                <a:gd name="connsiteY27" fmla="*/ 1540 h 22685"/>
                <a:gd name="connsiteX28" fmla="*/ 4868 w 12721"/>
                <a:gd name="connsiteY28" fmla="*/ 112 h 22685"/>
                <a:gd name="connsiteX29" fmla="*/ 2963 w 12721"/>
                <a:gd name="connsiteY29" fmla="*/ 683 h 22685"/>
                <a:gd name="connsiteX30" fmla="*/ 106 w 12721"/>
                <a:gd name="connsiteY30" fmla="*/ 13542 h 22685"/>
                <a:gd name="connsiteX31" fmla="*/ 1439 w 12721"/>
                <a:gd name="connsiteY31" fmla="*/ 20971 h 22685"/>
                <a:gd name="connsiteX32" fmla="*/ 6392 w 12721"/>
                <a:gd name="connsiteY32" fmla="*/ 22686 h 22685"/>
                <a:gd name="connsiteX33" fmla="*/ 10488 w 12721"/>
                <a:gd name="connsiteY33" fmla="*/ 21733 h 22685"/>
                <a:gd name="connsiteX34" fmla="*/ 12679 w 12721"/>
                <a:gd name="connsiteY34" fmla="*/ 16780 h 22685"/>
                <a:gd name="connsiteX35" fmla="*/ 12584 w 12721"/>
                <a:gd name="connsiteY35" fmla="*/ 5922 h 22685"/>
                <a:gd name="connsiteX36" fmla="*/ 11631 w 12721"/>
                <a:gd name="connsiteY36" fmla="*/ 5922 h 2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721" h="22685">
                  <a:moveTo>
                    <a:pt x="11631" y="5922"/>
                  </a:moveTo>
                  <a:cubicBezTo>
                    <a:pt x="11536" y="9541"/>
                    <a:pt x="11441" y="13161"/>
                    <a:pt x="11345" y="16685"/>
                  </a:cubicBezTo>
                  <a:cubicBezTo>
                    <a:pt x="11345" y="16685"/>
                    <a:pt x="11345" y="16685"/>
                    <a:pt x="11345" y="16590"/>
                  </a:cubicBezTo>
                  <a:cubicBezTo>
                    <a:pt x="11250" y="18590"/>
                    <a:pt x="10298" y="21067"/>
                    <a:pt x="8012" y="21067"/>
                  </a:cubicBezTo>
                  <a:cubicBezTo>
                    <a:pt x="8107" y="21067"/>
                    <a:pt x="8107" y="21067"/>
                    <a:pt x="8107" y="21067"/>
                  </a:cubicBezTo>
                  <a:cubicBezTo>
                    <a:pt x="7059" y="21067"/>
                    <a:pt x="6011" y="21067"/>
                    <a:pt x="4964" y="21067"/>
                  </a:cubicBezTo>
                  <a:cubicBezTo>
                    <a:pt x="5154" y="21162"/>
                    <a:pt x="4583" y="20971"/>
                    <a:pt x="4487" y="20971"/>
                  </a:cubicBezTo>
                  <a:cubicBezTo>
                    <a:pt x="4106" y="20876"/>
                    <a:pt x="3821" y="20686"/>
                    <a:pt x="3440" y="20495"/>
                  </a:cubicBezTo>
                  <a:cubicBezTo>
                    <a:pt x="2201" y="19638"/>
                    <a:pt x="1916" y="18114"/>
                    <a:pt x="1820" y="16685"/>
                  </a:cubicBezTo>
                  <a:cubicBezTo>
                    <a:pt x="1820" y="17066"/>
                    <a:pt x="1820" y="16018"/>
                    <a:pt x="1820" y="15637"/>
                  </a:cubicBezTo>
                  <a:cubicBezTo>
                    <a:pt x="1820" y="14875"/>
                    <a:pt x="1820" y="14113"/>
                    <a:pt x="1820" y="13447"/>
                  </a:cubicBezTo>
                  <a:cubicBezTo>
                    <a:pt x="1916" y="10970"/>
                    <a:pt x="1916" y="8398"/>
                    <a:pt x="1916" y="5827"/>
                  </a:cubicBezTo>
                  <a:cubicBezTo>
                    <a:pt x="1916" y="6017"/>
                    <a:pt x="1916" y="5636"/>
                    <a:pt x="1916" y="5636"/>
                  </a:cubicBezTo>
                  <a:cubicBezTo>
                    <a:pt x="1916" y="5350"/>
                    <a:pt x="1916" y="5160"/>
                    <a:pt x="2011" y="4874"/>
                  </a:cubicBezTo>
                  <a:cubicBezTo>
                    <a:pt x="2011" y="4303"/>
                    <a:pt x="2297" y="3731"/>
                    <a:pt x="2487" y="3255"/>
                  </a:cubicBezTo>
                  <a:cubicBezTo>
                    <a:pt x="2773" y="2588"/>
                    <a:pt x="3440" y="1921"/>
                    <a:pt x="4106" y="1636"/>
                  </a:cubicBezTo>
                  <a:cubicBezTo>
                    <a:pt x="4392" y="1540"/>
                    <a:pt x="4583" y="1445"/>
                    <a:pt x="4773" y="1350"/>
                  </a:cubicBezTo>
                  <a:cubicBezTo>
                    <a:pt x="4868" y="1350"/>
                    <a:pt x="5249" y="1350"/>
                    <a:pt x="5154" y="1350"/>
                  </a:cubicBezTo>
                  <a:cubicBezTo>
                    <a:pt x="6202" y="1350"/>
                    <a:pt x="7345" y="1255"/>
                    <a:pt x="8297" y="1255"/>
                  </a:cubicBezTo>
                  <a:cubicBezTo>
                    <a:pt x="8297" y="1255"/>
                    <a:pt x="8488" y="1255"/>
                    <a:pt x="8583" y="1255"/>
                  </a:cubicBezTo>
                  <a:cubicBezTo>
                    <a:pt x="8774" y="1255"/>
                    <a:pt x="8964" y="1350"/>
                    <a:pt x="9155" y="1445"/>
                  </a:cubicBezTo>
                  <a:cubicBezTo>
                    <a:pt x="9631" y="1636"/>
                    <a:pt x="10107" y="1921"/>
                    <a:pt x="10393" y="2302"/>
                  </a:cubicBezTo>
                  <a:cubicBezTo>
                    <a:pt x="11250" y="3350"/>
                    <a:pt x="11536" y="4588"/>
                    <a:pt x="11631" y="5922"/>
                  </a:cubicBezTo>
                  <a:cubicBezTo>
                    <a:pt x="11631" y="5922"/>
                    <a:pt x="11631" y="5922"/>
                    <a:pt x="11631" y="5922"/>
                  </a:cubicBezTo>
                  <a:lnTo>
                    <a:pt x="12679" y="5922"/>
                  </a:lnTo>
                  <a:cubicBezTo>
                    <a:pt x="12774" y="5827"/>
                    <a:pt x="12679" y="5541"/>
                    <a:pt x="12679" y="5446"/>
                  </a:cubicBezTo>
                  <a:cubicBezTo>
                    <a:pt x="12584" y="5065"/>
                    <a:pt x="12584" y="4779"/>
                    <a:pt x="12488" y="4398"/>
                  </a:cubicBezTo>
                  <a:cubicBezTo>
                    <a:pt x="12203" y="3255"/>
                    <a:pt x="11822" y="2398"/>
                    <a:pt x="11060" y="1540"/>
                  </a:cubicBezTo>
                  <a:cubicBezTo>
                    <a:pt x="9821" y="16"/>
                    <a:pt x="7154" y="-174"/>
                    <a:pt x="4868" y="112"/>
                  </a:cubicBezTo>
                  <a:cubicBezTo>
                    <a:pt x="4202" y="207"/>
                    <a:pt x="3535" y="302"/>
                    <a:pt x="2963" y="683"/>
                  </a:cubicBezTo>
                  <a:cubicBezTo>
                    <a:pt x="-847" y="3350"/>
                    <a:pt x="106" y="8589"/>
                    <a:pt x="106" y="13542"/>
                  </a:cubicBezTo>
                  <a:cubicBezTo>
                    <a:pt x="106" y="16209"/>
                    <a:pt x="-275" y="19257"/>
                    <a:pt x="1439" y="20971"/>
                  </a:cubicBezTo>
                  <a:cubicBezTo>
                    <a:pt x="2963" y="22495"/>
                    <a:pt x="4011" y="22686"/>
                    <a:pt x="6392" y="22686"/>
                  </a:cubicBezTo>
                  <a:cubicBezTo>
                    <a:pt x="8202" y="22686"/>
                    <a:pt x="9250" y="22686"/>
                    <a:pt x="10488" y="21733"/>
                  </a:cubicBezTo>
                  <a:cubicBezTo>
                    <a:pt x="12012" y="20590"/>
                    <a:pt x="12679" y="18685"/>
                    <a:pt x="12679" y="16780"/>
                  </a:cubicBezTo>
                  <a:cubicBezTo>
                    <a:pt x="12679" y="13161"/>
                    <a:pt x="12679" y="9541"/>
                    <a:pt x="12584" y="5922"/>
                  </a:cubicBezTo>
                  <a:lnTo>
                    <a:pt x="11631" y="592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96BAD29F-33FF-7B73-876A-724B7E0A85BD}"/>
                </a:ext>
              </a:extLst>
            </p:cNvPr>
            <p:cNvSpPr/>
            <p:nvPr/>
          </p:nvSpPr>
          <p:spPr>
            <a:xfrm>
              <a:off x="1123606" y="576262"/>
              <a:ext cx="44460" cy="120491"/>
            </a:xfrm>
            <a:custGeom>
              <a:avLst/>
              <a:gdLst>
                <a:gd name="connsiteX0" fmla="*/ 20537 w 44460"/>
                <a:gd name="connsiteY0" fmla="*/ 120491 h 120491"/>
                <a:gd name="connsiteX1" fmla="*/ 25490 w 44460"/>
                <a:gd name="connsiteY1" fmla="*/ 119825 h 120491"/>
                <a:gd name="connsiteX2" fmla="*/ 25680 w 44460"/>
                <a:gd name="connsiteY2" fmla="*/ 119729 h 120491"/>
                <a:gd name="connsiteX3" fmla="*/ 38253 w 44460"/>
                <a:gd name="connsiteY3" fmla="*/ 114586 h 120491"/>
                <a:gd name="connsiteX4" fmla="*/ 40063 w 44460"/>
                <a:gd name="connsiteY4" fmla="*/ 113919 h 120491"/>
                <a:gd name="connsiteX5" fmla="*/ 44254 w 44460"/>
                <a:gd name="connsiteY5" fmla="*/ 105537 h 120491"/>
                <a:gd name="connsiteX6" fmla="*/ 43683 w 44460"/>
                <a:gd name="connsiteY6" fmla="*/ 103727 h 120491"/>
                <a:gd name="connsiteX7" fmla="*/ 38920 w 44460"/>
                <a:gd name="connsiteY7" fmla="*/ 6668 h 120491"/>
                <a:gd name="connsiteX8" fmla="*/ 36539 w 44460"/>
                <a:gd name="connsiteY8" fmla="*/ 6382 h 120491"/>
                <a:gd name="connsiteX9" fmla="*/ 41397 w 44460"/>
                <a:gd name="connsiteY9" fmla="*/ 104394 h 120491"/>
                <a:gd name="connsiteX10" fmla="*/ 37396 w 44460"/>
                <a:gd name="connsiteY10" fmla="*/ 112395 h 120491"/>
                <a:gd name="connsiteX11" fmla="*/ 24918 w 44460"/>
                <a:gd name="connsiteY11" fmla="*/ 117538 h 120491"/>
                <a:gd name="connsiteX12" fmla="*/ 22728 w 44460"/>
                <a:gd name="connsiteY12" fmla="*/ 117919 h 120491"/>
                <a:gd name="connsiteX13" fmla="*/ 16727 w 44460"/>
                <a:gd name="connsiteY13" fmla="*/ 117824 h 120491"/>
                <a:gd name="connsiteX14" fmla="*/ 12250 w 44460"/>
                <a:gd name="connsiteY14" fmla="*/ 112776 h 120491"/>
                <a:gd name="connsiteX15" fmla="*/ 4630 w 44460"/>
                <a:gd name="connsiteY15" fmla="*/ 16574 h 120491"/>
                <a:gd name="connsiteX16" fmla="*/ 5678 w 44460"/>
                <a:gd name="connsiteY16" fmla="*/ 9620 h 120491"/>
                <a:gd name="connsiteX17" fmla="*/ 6535 w 44460"/>
                <a:gd name="connsiteY17" fmla="*/ 8668 h 120491"/>
                <a:gd name="connsiteX18" fmla="*/ 10440 w 44460"/>
                <a:gd name="connsiteY18" fmla="*/ 5620 h 120491"/>
                <a:gd name="connsiteX19" fmla="*/ 28347 w 44460"/>
                <a:gd name="connsiteY19" fmla="*/ 2381 h 120491"/>
                <a:gd name="connsiteX20" fmla="*/ 28157 w 44460"/>
                <a:gd name="connsiteY20" fmla="*/ 0 h 120491"/>
                <a:gd name="connsiteX21" fmla="*/ 9393 w 44460"/>
                <a:gd name="connsiteY21" fmla="*/ 3524 h 120491"/>
                <a:gd name="connsiteX22" fmla="*/ 3678 w 44460"/>
                <a:gd name="connsiteY22" fmla="*/ 8096 h 120491"/>
                <a:gd name="connsiteX23" fmla="*/ 3297 w 44460"/>
                <a:gd name="connsiteY23" fmla="*/ 8858 h 120491"/>
                <a:gd name="connsiteX24" fmla="*/ 9774 w 44460"/>
                <a:gd name="connsiteY24" fmla="*/ 113443 h 120491"/>
                <a:gd name="connsiteX25" fmla="*/ 10155 w 44460"/>
                <a:gd name="connsiteY25" fmla="*/ 114776 h 120491"/>
                <a:gd name="connsiteX26" fmla="*/ 15965 w 44460"/>
                <a:gd name="connsiteY26" fmla="*/ 120110 h 120491"/>
                <a:gd name="connsiteX27" fmla="*/ 20537 w 44460"/>
                <a:gd name="connsiteY27" fmla="*/ 120491 h 120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4460" h="120491">
                  <a:moveTo>
                    <a:pt x="20537" y="120491"/>
                  </a:moveTo>
                  <a:cubicBezTo>
                    <a:pt x="22156" y="120396"/>
                    <a:pt x="23775" y="120110"/>
                    <a:pt x="25490" y="119825"/>
                  </a:cubicBezTo>
                  <a:lnTo>
                    <a:pt x="25680" y="119729"/>
                  </a:lnTo>
                  <a:lnTo>
                    <a:pt x="38253" y="114586"/>
                  </a:lnTo>
                  <a:lnTo>
                    <a:pt x="40063" y="113919"/>
                  </a:lnTo>
                  <a:cubicBezTo>
                    <a:pt x="43683" y="112204"/>
                    <a:pt x="45016" y="109347"/>
                    <a:pt x="44254" y="105537"/>
                  </a:cubicBezTo>
                  <a:lnTo>
                    <a:pt x="43683" y="103727"/>
                  </a:lnTo>
                  <a:cubicBezTo>
                    <a:pt x="34824" y="71342"/>
                    <a:pt x="34158" y="39052"/>
                    <a:pt x="38920" y="6668"/>
                  </a:cubicBezTo>
                  <a:lnTo>
                    <a:pt x="36539" y="6382"/>
                  </a:lnTo>
                  <a:cubicBezTo>
                    <a:pt x="31681" y="38957"/>
                    <a:pt x="32348" y="71723"/>
                    <a:pt x="41397" y="104394"/>
                  </a:cubicBezTo>
                  <a:cubicBezTo>
                    <a:pt x="42921" y="108680"/>
                    <a:pt x="41778" y="111252"/>
                    <a:pt x="37396" y="112395"/>
                  </a:cubicBezTo>
                  <a:lnTo>
                    <a:pt x="24918" y="117538"/>
                  </a:lnTo>
                  <a:lnTo>
                    <a:pt x="22728" y="117919"/>
                  </a:lnTo>
                  <a:cubicBezTo>
                    <a:pt x="20442" y="118205"/>
                    <a:pt x="18346" y="118300"/>
                    <a:pt x="16727" y="117824"/>
                  </a:cubicBezTo>
                  <a:cubicBezTo>
                    <a:pt x="14727" y="117348"/>
                    <a:pt x="13012" y="115919"/>
                    <a:pt x="12250" y="112776"/>
                  </a:cubicBezTo>
                  <a:cubicBezTo>
                    <a:pt x="3773" y="86011"/>
                    <a:pt x="-228" y="52864"/>
                    <a:pt x="4630" y="16574"/>
                  </a:cubicBezTo>
                  <a:lnTo>
                    <a:pt x="5678" y="9620"/>
                  </a:lnTo>
                  <a:lnTo>
                    <a:pt x="6535" y="8668"/>
                  </a:lnTo>
                  <a:cubicBezTo>
                    <a:pt x="7583" y="7525"/>
                    <a:pt x="8345" y="6668"/>
                    <a:pt x="10440" y="5620"/>
                  </a:cubicBezTo>
                  <a:cubicBezTo>
                    <a:pt x="13107" y="4381"/>
                    <a:pt x="18060" y="3143"/>
                    <a:pt x="28347" y="2381"/>
                  </a:cubicBezTo>
                  <a:lnTo>
                    <a:pt x="28157" y="0"/>
                  </a:lnTo>
                  <a:cubicBezTo>
                    <a:pt x="17775" y="857"/>
                    <a:pt x="12536" y="2000"/>
                    <a:pt x="9393" y="3524"/>
                  </a:cubicBezTo>
                  <a:cubicBezTo>
                    <a:pt x="6249" y="5048"/>
                    <a:pt x="5106" y="6858"/>
                    <a:pt x="3678" y="8096"/>
                  </a:cubicBezTo>
                  <a:lnTo>
                    <a:pt x="3297" y="8858"/>
                  </a:lnTo>
                  <a:cubicBezTo>
                    <a:pt x="-3371" y="48482"/>
                    <a:pt x="725" y="84582"/>
                    <a:pt x="9774" y="113443"/>
                  </a:cubicBezTo>
                  <a:lnTo>
                    <a:pt x="10155" y="114776"/>
                  </a:lnTo>
                  <a:cubicBezTo>
                    <a:pt x="11393" y="117824"/>
                    <a:pt x="13298" y="119444"/>
                    <a:pt x="15965" y="120110"/>
                  </a:cubicBezTo>
                  <a:cubicBezTo>
                    <a:pt x="17394" y="120491"/>
                    <a:pt x="18918" y="120491"/>
                    <a:pt x="20537" y="120491"/>
                  </a:cubicBezTo>
                  <a:close/>
                </a:path>
              </a:pathLst>
            </a:custGeom>
            <a:solidFill>
              <a:srgbClr val="7D7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CE030D8F-0243-45FC-753C-8E4237006F6C}"/>
                </a:ext>
              </a:extLst>
            </p:cNvPr>
            <p:cNvSpPr/>
            <p:nvPr/>
          </p:nvSpPr>
          <p:spPr>
            <a:xfrm>
              <a:off x="3135387" y="706564"/>
              <a:ext cx="29822" cy="40385"/>
            </a:xfrm>
            <a:custGeom>
              <a:avLst/>
              <a:gdLst>
                <a:gd name="connsiteX0" fmla="*/ 17102 w 29822"/>
                <a:gd name="connsiteY0" fmla="*/ 0 h 40385"/>
                <a:gd name="connsiteX1" fmla="*/ 148 w 29822"/>
                <a:gd name="connsiteY1" fmla="*/ 20193 h 40385"/>
                <a:gd name="connsiteX2" fmla="*/ 12721 w 29822"/>
                <a:gd name="connsiteY2" fmla="*/ 40386 h 40385"/>
                <a:gd name="connsiteX3" fmla="*/ 29675 w 29822"/>
                <a:gd name="connsiteY3" fmla="*/ 20193 h 40385"/>
                <a:gd name="connsiteX4" fmla="*/ 17102 w 29822"/>
                <a:gd name="connsiteY4" fmla="*/ 0 h 40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22" h="40385">
                  <a:moveTo>
                    <a:pt x="17102" y="0"/>
                  </a:moveTo>
                  <a:cubicBezTo>
                    <a:pt x="9006" y="0"/>
                    <a:pt x="1386" y="9049"/>
                    <a:pt x="148" y="20193"/>
                  </a:cubicBezTo>
                  <a:cubicBezTo>
                    <a:pt x="-995" y="31337"/>
                    <a:pt x="4624" y="40386"/>
                    <a:pt x="12721" y="40386"/>
                  </a:cubicBezTo>
                  <a:cubicBezTo>
                    <a:pt x="20912" y="40386"/>
                    <a:pt x="28437" y="31337"/>
                    <a:pt x="29675" y="20193"/>
                  </a:cubicBezTo>
                  <a:cubicBezTo>
                    <a:pt x="30818" y="9049"/>
                    <a:pt x="25198" y="0"/>
                    <a:pt x="17102" y="0"/>
                  </a:cubicBezTo>
                  <a:close/>
                </a:path>
              </a:pathLst>
            </a:custGeom>
            <a:solidFill>
              <a:srgbClr val="4A4A4A"/>
            </a:solidFill>
            <a:ln w="582" cap="flat">
              <a:solidFill>
                <a:srgbClr val="B0B0B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27714EDB-2047-8C3F-F807-96CA935CF74E}"/>
                </a:ext>
              </a:extLst>
            </p:cNvPr>
            <p:cNvSpPr/>
            <p:nvPr/>
          </p:nvSpPr>
          <p:spPr>
            <a:xfrm>
              <a:off x="3139480" y="711231"/>
              <a:ext cx="20301" cy="28384"/>
            </a:xfrm>
            <a:custGeom>
              <a:avLst/>
              <a:gdLst>
                <a:gd name="connsiteX0" fmla="*/ 11199 w 20301"/>
                <a:gd name="connsiteY0" fmla="*/ 0 h 28384"/>
                <a:gd name="connsiteX1" fmla="*/ 54 w 20301"/>
                <a:gd name="connsiteY1" fmla="*/ 14192 h 28384"/>
                <a:gd name="connsiteX2" fmla="*/ 9103 w 20301"/>
                <a:gd name="connsiteY2" fmla="*/ 28385 h 28384"/>
                <a:gd name="connsiteX3" fmla="*/ 20248 w 20301"/>
                <a:gd name="connsiteY3" fmla="*/ 14192 h 28384"/>
                <a:gd name="connsiteX4" fmla="*/ 11199 w 20301"/>
                <a:gd name="connsiteY4" fmla="*/ 0 h 28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01" h="28384">
                  <a:moveTo>
                    <a:pt x="11199" y="0"/>
                  </a:moveTo>
                  <a:cubicBezTo>
                    <a:pt x="5579" y="0"/>
                    <a:pt x="626" y="6382"/>
                    <a:pt x="54" y="14192"/>
                  </a:cubicBezTo>
                  <a:cubicBezTo>
                    <a:pt x="-517" y="22003"/>
                    <a:pt x="3483" y="28385"/>
                    <a:pt x="9103" y="28385"/>
                  </a:cubicBezTo>
                  <a:cubicBezTo>
                    <a:pt x="14723" y="28385"/>
                    <a:pt x="19676" y="22003"/>
                    <a:pt x="20248" y="14192"/>
                  </a:cubicBezTo>
                  <a:cubicBezTo>
                    <a:pt x="20819" y="6382"/>
                    <a:pt x="16818" y="0"/>
                    <a:pt x="11199" y="0"/>
                  </a:cubicBezTo>
                  <a:close/>
                </a:path>
              </a:pathLst>
            </a:custGeom>
            <a:gradFill>
              <a:gsLst>
                <a:gs pos="0">
                  <a:srgbClr val="968A82"/>
                </a:gs>
                <a:gs pos="50000">
                  <a:srgbClr val="4D4743"/>
                </a:gs>
                <a:gs pos="100000">
                  <a:srgbClr val="040404"/>
                </a:gs>
              </a:gsLst>
              <a:lin ang="1587688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57E66672-5B5F-53A8-3CF3-09DC2316E7AB}"/>
                </a:ext>
              </a:extLst>
            </p:cNvPr>
            <p:cNvSpPr/>
            <p:nvPr/>
          </p:nvSpPr>
          <p:spPr>
            <a:xfrm>
              <a:off x="3155346" y="559688"/>
              <a:ext cx="49720" cy="62293"/>
            </a:xfrm>
            <a:custGeom>
              <a:avLst/>
              <a:gdLst>
                <a:gd name="connsiteX0" fmla="*/ 48863 w 49720"/>
                <a:gd name="connsiteY0" fmla="*/ 0 h 62293"/>
                <a:gd name="connsiteX1" fmla="*/ 49721 w 49720"/>
                <a:gd name="connsiteY1" fmla="*/ 33623 h 62293"/>
                <a:gd name="connsiteX2" fmla="*/ 16669 w 49720"/>
                <a:gd name="connsiteY2" fmla="*/ 46482 h 62293"/>
                <a:gd name="connsiteX3" fmla="*/ 14192 w 49720"/>
                <a:gd name="connsiteY3" fmla="*/ 60579 h 62293"/>
                <a:gd name="connsiteX4" fmla="*/ 3810 w 49720"/>
                <a:gd name="connsiteY4" fmla="*/ 62008 h 62293"/>
                <a:gd name="connsiteX5" fmla="*/ 0 w 49720"/>
                <a:gd name="connsiteY5" fmla="*/ 62294 h 62293"/>
                <a:gd name="connsiteX6" fmla="*/ 0 w 49720"/>
                <a:gd name="connsiteY6" fmla="*/ 19907 h 62293"/>
                <a:gd name="connsiteX7" fmla="*/ 47720 w 49720"/>
                <a:gd name="connsiteY7" fmla="*/ 286 h 6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720" h="62293">
                  <a:moveTo>
                    <a:pt x="48863" y="0"/>
                  </a:moveTo>
                  <a:lnTo>
                    <a:pt x="49721" y="33623"/>
                  </a:lnTo>
                  <a:lnTo>
                    <a:pt x="16669" y="46482"/>
                  </a:lnTo>
                  <a:lnTo>
                    <a:pt x="14192" y="60579"/>
                  </a:lnTo>
                  <a:lnTo>
                    <a:pt x="3810" y="62008"/>
                  </a:lnTo>
                  <a:lnTo>
                    <a:pt x="0" y="62294"/>
                  </a:lnTo>
                  <a:lnTo>
                    <a:pt x="0" y="19907"/>
                  </a:lnTo>
                  <a:lnTo>
                    <a:pt x="47720" y="286"/>
                  </a:lnTo>
                  <a:close/>
                </a:path>
              </a:pathLst>
            </a:custGeom>
            <a:solidFill>
              <a:srgbClr val="4A4A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33A560F8-4157-F894-B7F2-801ADCCBD9F1}"/>
                </a:ext>
              </a:extLst>
            </p:cNvPr>
            <p:cNvSpPr/>
            <p:nvPr/>
          </p:nvSpPr>
          <p:spPr>
            <a:xfrm>
              <a:off x="725519" y="0"/>
              <a:ext cx="452437" cy="360044"/>
            </a:xfrm>
            <a:custGeom>
              <a:avLst/>
              <a:gdLst>
                <a:gd name="connsiteX0" fmla="*/ 57722 w 452437"/>
                <a:gd name="connsiteY0" fmla="*/ 287274 h 360044"/>
                <a:gd name="connsiteX1" fmla="*/ 0 w 452437"/>
                <a:gd name="connsiteY1" fmla="*/ 26670 h 360044"/>
                <a:gd name="connsiteX2" fmla="*/ 132398 w 452437"/>
                <a:gd name="connsiteY2" fmla="*/ 0 h 360044"/>
                <a:gd name="connsiteX3" fmla="*/ 161163 w 452437"/>
                <a:gd name="connsiteY3" fmla="*/ 16764 h 360044"/>
                <a:gd name="connsiteX4" fmla="*/ 451390 w 452437"/>
                <a:gd name="connsiteY4" fmla="*/ 355378 h 360044"/>
                <a:gd name="connsiteX5" fmla="*/ 452438 w 452437"/>
                <a:gd name="connsiteY5" fmla="*/ 356140 h 360044"/>
                <a:gd name="connsiteX6" fmla="*/ 447770 w 452437"/>
                <a:gd name="connsiteY6" fmla="*/ 360045 h 360044"/>
                <a:gd name="connsiteX7" fmla="*/ 57722 w 452437"/>
                <a:gd name="connsiteY7" fmla="*/ 287274 h 36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437" h="360044">
                  <a:moveTo>
                    <a:pt x="57722" y="287274"/>
                  </a:moveTo>
                  <a:lnTo>
                    <a:pt x="0" y="26670"/>
                  </a:lnTo>
                  <a:lnTo>
                    <a:pt x="132398" y="0"/>
                  </a:lnTo>
                  <a:cubicBezTo>
                    <a:pt x="140113" y="286"/>
                    <a:pt x="147923" y="1334"/>
                    <a:pt x="161163" y="16764"/>
                  </a:cubicBezTo>
                  <a:lnTo>
                    <a:pt x="451390" y="355378"/>
                  </a:lnTo>
                  <a:lnTo>
                    <a:pt x="452438" y="356140"/>
                  </a:lnTo>
                  <a:lnTo>
                    <a:pt x="447770" y="360045"/>
                  </a:lnTo>
                  <a:lnTo>
                    <a:pt x="57722" y="287274"/>
                  </a:lnTo>
                  <a:close/>
                </a:path>
              </a:pathLst>
            </a:custGeom>
            <a:solidFill>
              <a:srgbClr val="F492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5A34118E-D3D9-4EA0-3337-E105DB32585B}"/>
                </a:ext>
              </a:extLst>
            </p:cNvPr>
            <p:cNvSpPr/>
            <p:nvPr/>
          </p:nvSpPr>
          <p:spPr>
            <a:xfrm>
              <a:off x="1148333" y="405193"/>
              <a:ext cx="899350" cy="353377"/>
            </a:xfrm>
            <a:custGeom>
              <a:avLst/>
              <a:gdLst>
                <a:gd name="connsiteX0" fmla="*/ 20288 w 899350"/>
                <a:gd name="connsiteY0" fmla="*/ 135350 h 353377"/>
                <a:gd name="connsiteX1" fmla="*/ 82582 w 899350"/>
                <a:gd name="connsiteY1" fmla="*/ 77152 h 353377"/>
                <a:gd name="connsiteX2" fmla="*/ 70390 w 899350"/>
                <a:gd name="connsiteY2" fmla="*/ 0 h 353377"/>
                <a:gd name="connsiteX3" fmla="*/ 537591 w 899350"/>
                <a:gd name="connsiteY3" fmla="*/ 67723 h 353377"/>
                <a:gd name="connsiteX4" fmla="*/ 544354 w 899350"/>
                <a:gd name="connsiteY4" fmla="*/ 37909 h 353377"/>
                <a:gd name="connsiteX5" fmla="*/ 647224 w 899350"/>
                <a:gd name="connsiteY5" fmla="*/ 54197 h 353377"/>
                <a:gd name="connsiteX6" fmla="*/ 631888 w 899350"/>
                <a:gd name="connsiteY6" fmla="*/ 53245 h 353377"/>
                <a:gd name="connsiteX7" fmla="*/ 796290 w 899350"/>
                <a:gd name="connsiteY7" fmla="*/ 73914 h 353377"/>
                <a:gd name="connsiteX8" fmla="*/ 631031 w 899350"/>
                <a:gd name="connsiteY8" fmla="*/ 63437 h 353377"/>
                <a:gd name="connsiteX9" fmla="*/ 896969 w 899350"/>
                <a:gd name="connsiteY9" fmla="*/ 98393 h 353377"/>
                <a:gd name="connsiteX10" fmla="*/ 894683 w 899350"/>
                <a:gd name="connsiteY10" fmla="*/ 98393 h 353377"/>
                <a:gd name="connsiteX11" fmla="*/ 899351 w 899350"/>
                <a:gd name="connsiteY11" fmla="*/ 108871 h 353377"/>
                <a:gd name="connsiteX12" fmla="*/ 892969 w 899350"/>
                <a:gd name="connsiteY12" fmla="*/ 133350 h 353377"/>
                <a:gd name="connsiteX13" fmla="*/ 871633 w 899350"/>
                <a:gd name="connsiteY13" fmla="*/ 131826 h 353377"/>
                <a:gd name="connsiteX14" fmla="*/ 836486 w 899350"/>
                <a:gd name="connsiteY14" fmla="*/ 96774 h 353377"/>
                <a:gd name="connsiteX15" fmla="*/ 806482 w 899350"/>
                <a:gd name="connsiteY15" fmla="*/ 91440 h 353377"/>
                <a:gd name="connsiteX16" fmla="*/ 656273 w 899350"/>
                <a:gd name="connsiteY16" fmla="*/ 115538 h 353377"/>
                <a:gd name="connsiteX17" fmla="*/ 640747 w 899350"/>
                <a:gd name="connsiteY17" fmla="*/ 240125 h 353377"/>
                <a:gd name="connsiteX18" fmla="*/ 671227 w 899350"/>
                <a:gd name="connsiteY18" fmla="*/ 262414 h 353377"/>
                <a:gd name="connsiteX19" fmla="*/ 808292 w 899350"/>
                <a:gd name="connsiteY19" fmla="*/ 255937 h 353377"/>
                <a:gd name="connsiteX20" fmla="*/ 830771 w 899350"/>
                <a:gd name="connsiteY20" fmla="*/ 252413 h 353377"/>
                <a:gd name="connsiteX21" fmla="*/ 773144 w 899350"/>
                <a:gd name="connsiteY21" fmla="*/ 310039 h 353377"/>
                <a:gd name="connsiteX22" fmla="*/ 729805 w 899350"/>
                <a:gd name="connsiteY22" fmla="*/ 307372 h 353377"/>
                <a:gd name="connsiteX23" fmla="*/ 655320 w 899350"/>
                <a:gd name="connsiteY23" fmla="*/ 353378 h 353377"/>
                <a:gd name="connsiteX24" fmla="*/ 595789 w 899350"/>
                <a:gd name="connsiteY24" fmla="*/ 331661 h 353377"/>
                <a:gd name="connsiteX25" fmla="*/ 538925 w 899350"/>
                <a:gd name="connsiteY25" fmla="*/ 349282 h 353377"/>
                <a:gd name="connsiteX26" fmla="*/ 534924 w 899350"/>
                <a:gd name="connsiteY26" fmla="*/ 318135 h 353377"/>
                <a:gd name="connsiteX27" fmla="*/ 423863 w 899350"/>
                <a:gd name="connsiteY27" fmla="*/ 285655 h 353377"/>
                <a:gd name="connsiteX28" fmla="*/ 361569 w 899350"/>
                <a:gd name="connsiteY28" fmla="*/ 296418 h 353377"/>
                <a:gd name="connsiteX29" fmla="*/ 372332 w 899350"/>
                <a:gd name="connsiteY29" fmla="*/ 273463 h 353377"/>
                <a:gd name="connsiteX30" fmla="*/ 208502 w 899350"/>
                <a:gd name="connsiteY30" fmla="*/ 217932 h 353377"/>
                <a:gd name="connsiteX31" fmla="*/ 314134 w 899350"/>
                <a:gd name="connsiteY31" fmla="*/ 140779 h 353377"/>
                <a:gd name="connsiteX32" fmla="*/ 440055 w 899350"/>
                <a:gd name="connsiteY32" fmla="*/ 178689 h 353377"/>
                <a:gd name="connsiteX33" fmla="*/ 452247 w 899350"/>
                <a:gd name="connsiteY33" fmla="*/ 173260 h 353377"/>
                <a:gd name="connsiteX34" fmla="*/ 315468 w 899350"/>
                <a:gd name="connsiteY34" fmla="*/ 132683 h 353377"/>
                <a:gd name="connsiteX35" fmla="*/ 323564 w 899350"/>
                <a:gd name="connsiteY35" fmla="*/ 127254 h 353377"/>
                <a:gd name="connsiteX36" fmla="*/ 281654 w 899350"/>
                <a:gd name="connsiteY36" fmla="*/ 129921 h 353377"/>
                <a:gd name="connsiteX37" fmla="*/ 212598 w 899350"/>
                <a:gd name="connsiteY37" fmla="*/ 105537 h 353377"/>
                <a:gd name="connsiteX38" fmla="*/ 124587 w 899350"/>
                <a:gd name="connsiteY38" fmla="*/ 161068 h 353377"/>
                <a:gd name="connsiteX39" fmla="*/ 85344 w 899350"/>
                <a:gd name="connsiteY39" fmla="*/ 152971 h 353377"/>
                <a:gd name="connsiteX40" fmla="*/ 0 w 899350"/>
                <a:gd name="connsiteY40" fmla="*/ 175927 h 353377"/>
                <a:gd name="connsiteX41" fmla="*/ 20288 w 899350"/>
                <a:gd name="connsiteY41" fmla="*/ 135350 h 35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99350" h="353377">
                  <a:moveTo>
                    <a:pt x="20288" y="135350"/>
                  </a:moveTo>
                  <a:cubicBezTo>
                    <a:pt x="54197" y="121539"/>
                    <a:pt x="73628" y="101632"/>
                    <a:pt x="82582" y="77152"/>
                  </a:cubicBezTo>
                  <a:cubicBezTo>
                    <a:pt x="88297" y="49816"/>
                    <a:pt x="86201" y="23717"/>
                    <a:pt x="70390" y="0"/>
                  </a:cubicBezTo>
                  <a:lnTo>
                    <a:pt x="537591" y="67723"/>
                  </a:lnTo>
                  <a:lnTo>
                    <a:pt x="544354" y="37909"/>
                  </a:lnTo>
                  <a:lnTo>
                    <a:pt x="647224" y="54197"/>
                  </a:lnTo>
                  <a:cubicBezTo>
                    <a:pt x="641795" y="53530"/>
                    <a:pt x="636651" y="53340"/>
                    <a:pt x="631888" y="53245"/>
                  </a:cubicBezTo>
                  <a:lnTo>
                    <a:pt x="796290" y="73914"/>
                  </a:lnTo>
                  <a:lnTo>
                    <a:pt x="631031" y="63437"/>
                  </a:lnTo>
                  <a:lnTo>
                    <a:pt x="896969" y="98393"/>
                  </a:lnTo>
                  <a:lnTo>
                    <a:pt x="894683" y="98393"/>
                  </a:lnTo>
                  <a:cubicBezTo>
                    <a:pt x="894683" y="98393"/>
                    <a:pt x="899351" y="101918"/>
                    <a:pt x="899351" y="108871"/>
                  </a:cubicBezTo>
                  <a:cubicBezTo>
                    <a:pt x="899351" y="115824"/>
                    <a:pt x="892969" y="133350"/>
                    <a:pt x="892969" y="133350"/>
                  </a:cubicBezTo>
                  <a:lnTo>
                    <a:pt x="871633" y="131826"/>
                  </a:lnTo>
                  <a:cubicBezTo>
                    <a:pt x="865156" y="117253"/>
                    <a:pt x="854107" y="104966"/>
                    <a:pt x="836486" y="96774"/>
                  </a:cubicBezTo>
                  <a:cubicBezTo>
                    <a:pt x="834104" y="94964"/>
                    <a:pt x="821912" y="93250"/>
                    <a:pt x="806482" y="91440"/>
                  </a:cubicBezTo>
                  <a:cubicBezTo>
                    <a:pt x="735235" y="92964"/>
                    <a:pt x="684943" y="104394"/>
                    <a:pt x="656273" y="115538"/>
                  </a:cubicBezTo>
                  <a:cubicBezTo>
                    <a:pt x="603599" y="159163"/>
                    <a:pt x="623411" y="211836"/>
                    <a:pt x="640747" y="240125"/>
                  </a:cubicBezTo>
                  <a:cubicBezTo>
                    <a:pt x="648557" y="251174"/>
                    <a:pt x="659321" y="261271"/>
                    <a:pt x="671227" y="262414"/>
                  </a:cubicBezTo>
                  <a:cubicBezTo>
                    <a:pt x="715994" y="262890"/>
                    <a:pt x="761905" y="260223"/>
                    <a:pt x="808292" y="255937"/>
                  </a:cubicBezTo>
                  <a:cubicBezTo>
                    <a:pt x="818483" y="254984"/>
                    <a:pt x="825532" y="253746"/>
                    <a:pt x="830771" y="252413"/>
                  </a:cubicBezTo>
                  <a:lnTo>
                    <a:pt x="773144" y="310039"/>
                  </a:lnTo>
                  <a:cubicBezTo>
                    <a:pt x="758666" y="316611"/>
                    <a:pt x="744284" y="319088"/>
                    <a:pt x="729805" y="307372"/>
                  </a:cubicBezTo>
                  <a:lnTo>
                    <a:pt x="655320" y="353378"/>
                  </a:lnTo>
                  <a:lnTo>
                    <a:pt x="595789" y="331661"/>
                  </a:lnTo>
                  <a:lnTo>
                    <a:pt x="538925" y="349282"/>
                  </a:lnTo>
                  <a:cubicBezTo>
                    <a:pt x="520637" y="346424"/>
                    <a:pt x="521113" y="335185"/>
                    <a:pt x="534924" y="318135"/>
                  </a:cubicBezTo>
                  <a:lnTo>
                    <a:pt x="423863" y="285655"/>
                  </a:lnTo>
                  <a:cubicBezTo>
                    <a:pt x="399764" y="292608"/>
                    <a:pt x="368522" y="306610"/>
                    <a:pt x="361569" y="296418"/>
                  </a:cubicBezTo>
                  <a:cubicBezTo>
                    <a:pt x="353854" y="296323"/>
                    <a:pt x="365284" y="283369"/>
                    <a:pt x="372332" y="273463"/>
                  </a:cubicBezTo>
                  <a:lnTo>
                    <a:pt x="208502" y="217932"/>
                  </a:lnTo>
                  <a:cubicBezTo>
                    <a:pt x="243650" y="183547"/>
                    <a:pt x="278892" y="152400"/>
                    <a:pt x="314134" y="140779"/>
                  </a:cubicBezTo>
                  <a:lnTo>
                    <a:pt x="440055" y="178689"/>
                  </a:lnTo>
                  <a:lnTo>
                    <a:pt x="452247" y="173260"/>
                  </a:lnTo>
                  <a:lnTo>
                    <a:pt x="315468" y="132683"/>
                  </a:lnTo>
                  <a:lnTo>
                    <a:pt x="323564" y="127254"/>
                  </a:lnTo>
                  <a:lnTo>
                    <a:pt x="281654" y="129921"/>
                  </a:lnTo>
                  <a:lnTo>
                    <a:pt x="212598" y="105537"/>
                  </a:lnTo>
                  <a:lnTo>
                    <a:pt x="124587" y="161068"/>
                  </a:lnTo>
                  <a:lnTo>
                    <a:pt x="85344" y="152971"/>
                  </a:lnTo>
                  <a:cubicBezTo>
                    <a:pt x="53340" y="165354"/>
                    <a:pt x="17621" y="182785"/>
                    <a:pt x="0" y="175927"/>
                  </a:cubicBezTo>
                  <a:lnTo>
                    <a:pt x="20288" y="135350"/>
                  </a:lnTo>
                  <a:close/>
                </a:path>
              </a:pathLst>
            </a:custGeom>
            <a:gradFill>
              <a:gsLst>
                <a:gs pos="0">
                  <a:srgbClr val="040404"/>
                </a:gs>
                <a:gs pos="50000">
                  <a:srgbClr val="4B4C4B"/>
                </a:gs>
                <a:gs pos="100000">
                  <a:srgbClr val="939593"/>
                </a:gs>
              </a:gsLst>
              <a:lin ang="1692325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5F13CAA6-0249-81A8-EF1E-50E52A10699B}"/>
                </a:ext>
              </a:extLst>
            </p:cNvPr>
            <p:cNvSpPr/>
            <p:nvPr/>
          </p:nvSpPr>
          <p:spPr>
            <a:xfrm>
              <a:off x="72485" y="183070"/>
              <a:ext cx="1057560" cy="337661"/>
            </a:xfrm>
            <a:custGeom>
              <a:avLst/>
              <a:gdLst>
                <a:gd name="connsiteX0" fmla="*/ 4762 w 1057560"/>
                <a:gd name="connsiteY0" fmla="*/ 9430 h 337661"/>
                <a:gd name="connsiteX1" fmla="*/ 121253 w 1057560"/>
                <a:gd name="connsiteY1" fmla="*/ 0 h 337661"/>
                <a:gd name="connsiteX2" fmla="*/ 209169 w 1057560"/>
                <a:gd name="connsiteY2" fmla="*/ 14859 h 337661"/>
                <a:gd name="connsiteX3" fmla="*/ 206502 w 1057560"/>
                <a:gd name="connsiteY3" fmla="*/ 36576 h 337661"/>
                <a:gd name="connsiteX4" fmla="*/ 860489 w 1057560"/>
                <a:gd name="connsiteY4" fmla="*/ 165164 h 337661"/>
                <a:gd name="connsiteX5" fmla="*/ 870014 w 1057560"/>
                <a:gd name="connsiteY5" fmla="*/ 143447 h 337661"/>
                <a:gd name="connsiteX6" fmla="*/ 870776 w 1057560"/>
                <a:gd name="connsiteY6" fmla="*/ 143637 h 337661"/>
                <a:gd name="connsiteX7" fmla="*/ 871252 w 1057560"/>
                <a:gd name="connsiteY7" fmla="*/ 141542 h 337661"/>
                <a:gd name="connsiteX8" fmla="*/ 1013555 w 1057560"/>
                <a:gd name="connsiteY8" fmla="*/ 174308 h 337661"/>
                <a:gd name="connsiteX9" fmla="*/ 1013555 w 1057560"/>
                <a:gd name="connsiteY9" fmla="*/ 179070 h 337661"/>
                <a:gd name="connsiteX10" fmla="*/ 953357 w 1057560"/>
                <a:gd name="connsiteY10" fmla="*/ 174308 h 337661"/>
                <a:gd name="connsiteX11" fmla="*/ 1057561 w 1057560"/>
                <a:gd name="connsiteY11" fmla="*/ 192215 h 337661"/>
                <a:gd name="connsiteX12" fmla="*/ 924116 w 1057560"/>
                <a:gd name="connsiteY12" fmla="*/ 231077 h 337661"/>
                <a:gd name="connsiteX13" fmla="*/ 927830 w 1057560"/>
                <a:gd name="connsiteY13" fmla="*/ 337661 h 337661"/>
                <a:gd name="connsiteX14" fmla="*/ 844296 w 1057560"/>
                <a:gd name="connsiteY14" fmla="*/ 320897 h 337661"/>
                <a:gd name="connsiteX15" fmla="*/ 805053 w 1057560"/>
                <a:gd name="connsiteY15" fmla="*/ 335756 h 337661"/>
                <a:gd name="connsiteX16" fmla="*/ 822674 w 1057560"/>
                <a:gd name="connsiteY16" fmla="*/ 291084 h 337661"/>
                <a:gd name="connsiteX17" fmla="*/ 747427 w 1057560"/>
                <a:gd name="connsiteY17" fmla="*/ 270891 h 337661"/>
                <a:gd name="connsiteX18" fmla="*/ 747046 w 1057560"/>
                <a:gd name="connsiteY18" fmla="*/ 269177 h 337661"/>
                <a:gd name="connsiteX19" fmla="*/ 684276 w 1057560"/>
                <a:gd name="connsiteY19" fmla="*/ 250508 h 337661"/>
                <a:gd name="connsiteX20" fmla="*/ 691896 w 1057560"/>
                <a:gd name="connsiteY20" fmla="*/ 241744 h 337661"/>
                <a:gd name="connsiteX21" fmla="*/ 707231 w 1057560"/>
                <a:gd name="connsiteY21" fmla="*/ 230315 h 337661"/>
                <a:gd name="connsiteX22" fmla="*/ 743807 w 1057560"/>
                <a:gd name="connsiteY22" fmla="*/ 208312 h 337661"/>
                <a:gd name="connsiteX23" fmla="*/ 745712 w 1057560"/>
                <a:gd name="connsiteY23" fmla="*/ 207550 h 337661"/>
                <a:gd name="connsiteX24" fmla="*/ 745331 w 1057560"/>
                <a:gd name="connsiteY24" fmla="*/ 207359 h 337661"/>
                <a:gd name="connsiteX25" fmla="*/ 745617 w 1057560"/>
                <a:gd name="connsiteY25" fmla="*/ 207169 h 337661"/>
                <a:gd name="connsiteX26" fmla="*/ 731330 w 1057560"/>
                <a:gd name="connsiteY26" fmla="*/ 201073 h 337661"/>
                <a:gd name="connsiteX27" fmla="*/ 727424 w 1057560"/>
                <a:gd name="connsiteY27" fmla="*/ 200120 h 337661"/>
                <a:gd name="connsiteX28" fmla="*/ 716185 w 1057560"/>
                <a:gd name="connsiteY28" fmla="*/ 195929 h 337661"/>
                <a:gd name="connsiteX29" fmla="*/ 677704 w 1057560"/>
                <a:gd name="connsiteY29" fmla="*/ 184309 h 337661"/>
                <a:gd name="connsiteX30" fmla="*/ 78962 w 1057560"/>
                <a:gd name="connsiteY30" fmla="*/ 29528 h 337661"/>
                <a:gd name="connsiteX31" fmla="*/ 0 w 1057560"/>
                <a:gd name="connsiteY31" fmla="*/ 14764 h 337661"/>
                <a:gd name="connsiteX32" fmla="*/ 4762 w 1057560"/>
                <a:gd name="connsiteY32" fmla="*/ 9430 h 33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57560" h="337661">
                  <a:moveTo>
                    <a:pt x="4762" y="9430"/>
                  </a:moveTo>
                  <a:cubicBezTo>
                    <a:pt x="40481" y="12478"/>
                    <a:pt x="78296" y="11335"/>
                    <a:pt x="121253" y="0"/>
                  </a:cubicBezTo>
                  <a:lnTo>
                    <a:pt x="209169" y="14859"/>
                  </a:lnTo>
                  <a:cubicBezTo>
                    <a:pt x="202121" y="22098"/>
                    <a:pt x="202787" y="29337"/>
                    <a:pt x="206502" y="36576"/>
                  </a:cubicBezTo>
                  <a:lnTo>
                    <a:pt x="860489" y="165164"/>
                  </a:lnTo>
                  <a:lnTo>
                    <a:pt x="870014" y="143447"/>
                  </a:lnTo>
                  <a:lnTo>
                    <a:pt x="870776" y="143637"/>
                  </a:lnTo>
                  <a:lnTo>
                    <a:pt x="871252" y="141542"/>
                  </a:lnTo>
                  <a:lnTo>
                    <a:pt x="1013555" y="174308"/>
                  </a:lnTo>
                  <a:lnTo>
                    <a:pt x="1013555" y="179070"/>
                  </a:lnTo>
                  <a:lnTo>
                    <a:pt x="953357" y="174308"/>
                  </a:lnTo>
                  <a:lnTo>
                    <a:pt x="1057561" y="192215"/>
                  </a:lnTo>
                  <a:cubicBezTo>
                    <a:pt x="1007459" y="196691"/>
                    <a:pt x="963644" y="210598"/>
                    <a:pt x="924116" y="231077"/>
                  </a:cubicBezTo>
                  <a:cubicBezTo>
                    <a:pt x="904399" y="260985"/>
                    <a:pt x="899255" y="294799"/>
                    <a:pt x="927830" y="337661"/>
                  </a:cubicBezTo>
                  <a:lnTo>
                    <a:pt x="844296" y="320897"/>
                  </a:lnTo>
                  <a:lnTo>
                    <a:pt x="805053" y="335756"/>
                  </a:lnTo>
                  <a:lnTo>
                    <a:pt x="822674" y="291084"/>
                  </a:lnTo>
                  <a:lnTo>
                    <a:pt x="747427" y="270891"/>
                  </a:lnTo>
                  <a:lnTo>
                    <a:pt x="747046" y="269177"/>
                  </a:lnTo>
                  <a:lnTo>
                    <a:pt x="684276" y="250508"/>
                  </a:lnTo>
                  <a:lnTo>
                    <a:pt x="691896" y="241744"/>
                  </a:lnTo>
                  <a:cubicBezTo>
                    <a:pt x="696182" y="237935"/>
                    <a:pt x="701421" y="234125"/>
                    <a:pt x="707231" y="230315"/>
                  </a:cubicBezTo>
                  <a:lnTo>
                    <a:pt x="743807" y="208312"/>
                  </a:lnTo>
                  <a:lnTo>
                    <a:pt x="745712" y="207550"/>
                  </a:lnTo>
                  <a:lnTo>
                    <a:pt x="745331" y="207359"/>
                  </a:lnTo>
                  <a:lnTo>
                    <a:pt x="745617" y="207169"/>
                  </a:lnTo>
                  <a:cubicBezTo>
                    <a:pt x="736283" y="203073"/>
                    <a:pt x="734663" y="202121"/>
                    <a:pt x="731330" y="201073"/>
                  </a:cubicBezTo>
                  <a:lnTo>
                    <a:pt x="727424" y="200120"/>
                  </a:lnTo>
                  <a:lnTo>
                    <a:pt x="716185" y="195929"/>
                  </a:lnTo>
                  <a:cubicBezTo>
                    <a:pt x="705231" y="192119"/>
                    <a:pt x="692849" y="188214"/>
                    <a:pt x="677704" y="184309"/>
                  </a:cubicBezTo>
                  <a:cubicBezTo>
                    <a:pt x="456629" y="132207"/>
                    <a:pt x="264795" y="68009"/>
                    <a:pt x="78962" y="29528"/>
                  </a:cubicBezTo>
                  <a:lnTo>
                    <a:pt x="0" y="14764"/>
                  </a:lnTo>
                  <a:lnTo>
                    <a:pt x="4762" y="9430"/>
                  </a:lnTo>
                  <a:close/>
                </a:path>
              </a:pathLst>
            </a:custGeom>
            <a:gradFill>
              <a:gsLst>
                <a:gs pos="0">
                  <a:srgbClr val="040404"/>
                </a:gs>
                <a:gs pos="50000">
                  <a:srgbClr val="4B4C4B"/>
                </a:gs>
                <a:gs pos="100000">
                  <a:srgbClr val="939593"/>
                </a:gs>
              </a:gsLst>
              <a:lin ang="176099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D44DCB4-A6BB-F720-DA41-98CB67955FCA}"/>
                </a:ext>
              </a:extLst>
            </p:cNvPr>
            <p:cNvSpPr/>
            <p:nvPr/>
          </p:nvSpPr>
          <p:spPr>
            <a:xfrm>
              <a:off x="1128459" y="380714"/>
              <a:ext cx="110030" cy="151161"/>
            </a:xfrm>
            <a:custGeom>
              <a:avLst/>
              <a:gdLst>
                <a:gd name="connsiteX0" fmla="*/ 59022 w 110030"/>
                <a:gd name="connsiteY0" fmla="*/ 0 h 151161"/>
                <a:gd name="connsiteX1" fmla="*/ 158 w 110030"/>
                <a:gd name="connsiteY1" fmla="*/ 75533 h 151161"/>
                <a:gd name="connsiteX2" fmla="*/ 51021 w 110030"/>
                <a:gd name="connsiteY2" fmla="*/ 151162 h 151161"/>
                <a:gd name="connsiteX3" fmla="*/ 109886 w 110030"/>
                <a:gd name="connsiteY3" fmla="*/ 75533 h 151161"/>
                <a:gd name="connsiteX4" fmla="*/ 59022 w 110030"/>
                <a:gd name="connsiteY4" fmla="*/ 0 h 151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30" h="151161">
                  <a:moveTo>
                    <a:pt x="59022" y="0"/>
                  </a:moveTo>
                  <a:cubicBezTo>
                    <a:pt x="28733" y="0"/>
                    <a:pt x="2348" y="33814"/>
                    <a:pt x="158" y="75533"/>
                  </a:cubicBezTo>
                  <a:cubicBezTo>
                    <a:pt x="-2128" y="117253"/>
                    <a:pt x="20732" y="151162"/>
                    <a:pt x="51021" y="151162"/>
                  </a:cubicBezTo>
                  <a:cubicBezTo>
                    <a:pt x="81311" y="151162"/>
                    <a:pt x="107695" y="117348"/>
                    <a:pt x="109886" y="75533"/>
                  </a:cubicBezTo>
                  <a:cubicBezTo>
                    <a:pt x="112076" y="33814"/>
                    <a:pt x="89216" y="0"/>
                    <a:pt x="59022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5DB4047-1E50-9083-516C-15724578CA4A}"/>
                </a:ext>
              </a:extLst>
            </p:cNvPr>
            <p:cNvSpPr/>
            <p:nvPr/>
          </p:nvSpPr>
          <p:spPr>
            <a:xfrm>
              <a:off x="1144143" y="377761"/>
              <a:ext cx="95219" cy="152537"/>
            </a:xfrm>
            <a:custGeom>
              <a:avLst/>
              <a:gdLst>
                <a:gd name="connsiteX0" fmla="*/ 0 w 95219"/>
                <a:gd name="connsiteY0" fmla="*/ 134112 h 152537"/>
                <a:gd name="connsiteX1" fmla="*/ 18955 w 95219"/>
                <a:gd name="connsiteY1" fmla="*/ 149162 h 152537"/>
                <a:gd name="connsiteX2" fmla="*/ 26860 w 95219"/>
                <a:gd name="connsiteY2" fmla="*/ 151638 h 152537"/>
                <a:gd name="connsiteX3" fmla="*/ 33814 w 95219"/>
                <a:gd name="connsiteY3" fmla="*/ 152495 h 152537"/>
                <a:gd name="connsiteX4" fmla="*/ 44291 w 95219"/>
                <a:gd name="connsiteY4" fmla="*/ 151448 h 152537"/>
                <a:gd name="connsiteX5" fmla="*/ 63627 w 95219"/>
                <a:gd name="connsiteY5" fmla="*/ 142208 h 152537"/>
                <a:gd name="connsiteX6" fmla="*/ 78391 w 95219"/>
                <a:gd name="connsiteY6" fmla="*/ 126682 h 152537"/>
                <a:gd name="connsiteX7" fmla="*/ 95060 w 95219"/>
                <a:gd name="connsiteY7" fmla="*/ 65532 h 152537"/>
                <a:gd name="connsiteX8" fmla="*/ 93916 w 95219"/>
                <a:gd name="connsiteY8" fmla="*/ 54959 h 152537"/>
                <a:gd name="connsiteX9" fmla="*/ 82677 w 95219"/>
                <a:gd name="connsiteY9" fmla="*/ 24575 h 152537"/>
                <a:gd name="connsiteX10" fmla="*/ 76676 w 95219"/>
                <a:gd name="connsiteY10" fmla="*/ 16478 h 152537"/>
                <a:gd name="connsiteX11" fmla="*/ 53340 w 95219"/>
                <a:gd name="connsiteY11" fmla="*/ 1333 h 152537"/>
                <a:gd name="connsiteX12" fmla="*/ 41719 w 95219"/>
                <a:gd name="connsiteY12" fmla="*/ 0 h 152537"/>
                <a:gd name="connsiteX13" fmla="*/ 62865 w 95219"/>
                <a:gd name="connsiteY13" fmla="*/ 6858 h 152537"/>
                <a:gd name="connsiteX14" fmla="*/ 86677 w 95219"/>
                <a:gd name="connsiteY14" fmla="*/ 42101 h 152537"/>
                <a:gd name="connsiteX15" fmla="*/ 90011 w 95219"/>
                <a:gd name="connsiteY15" fmla="*/ 61341 h 152537"/>
                <a:gd name="connsiteX16" fmla="*/ 90297 w 95219"/>
                <a:gd name="connsiteY16" fmla="*/ 69437 h 152537"/>
                <a:gd name="connsiteX17" fmla="*/ 90202 w 95219"/>
                <a:gd name="connsiteY17" fmla="*/ 72485 h 152537"/>
                <a:gd name="connsiteX18" fmla="*/ 90106 w 95219"/>
                <a:gd name="connsiteY18" fmla="*/ 74771 h 152537"/>
                <a:gd name="connsiteX19" fmla="*/ 90106 w 95219"/>
                <a:gd name="connsiteY19" fmla="*/ 75438 h 152537"/>
                <a:gd name="connsiteX20" fmla="*/ 86773 w 95219"/>
                <a:gd name="connsiteY20" fmla="*/ 96012 h 152537"/>
                <a:gd name="connsiteX21" fmla="*/ 73723 w 95219"/>
                <a:gd name="connsiteY21" fmla="*/ 125063 h 152537"/>
                <a:gd name="connsiteX22" fmla="*/ 67437 w 95219"/>
                <a:gd name="connsiteY22" fmla="*/ 132874 h 152537"/>
                <a:gd name="connsiteX23" fmla="*/ 33623 w 95219"/>
                <a:gd name="connsiteY23" fmla="*/ 149924 h 152537"/>
                <a:gd name="connsiteX24" fmla="*/ 33719 w 95219"/>
                <a:gd name="connsiteY24" fmla="*/ 149924 h 152537"/>
                <a:gd name="connsiteX25" fmla="*/ 26575 w 95219"/>
                <a:gd name="connsiteY25" fmla="*/ 149543 h 152537"/>
                <a:gd name="connsiteX26" fmla="*/ 0 w 95219"/>
                <a:gd name="connsiteY26" fmla="*/ 134112 h 15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5219" h="152537">
                  <a:moveTo>
                    <a:pt x="0" y="134112"/>
                  </a:moveTo>
                  <a:cubicBezTo>
                    <a:pt x="5334" y="140589"/>
                    <a:pt x="11525" y="145923"/>
                    <a:pt x="18955" y="149162"/>
                  </a:cubicBezTo>
                  <a:cubicBezTo>
                    <a:pt x="21431" y="150209"/>
                    <a:pt x="24098" y="151067"/>
                    <a:pt x="26860" y="151638"/>
                  </a:cubicBezTo>
                  <a:cubicBezTo>
                    <a:pt x="29051" y="152114"/>
                    <a:pt x="31337" y="152305"/>
                    <a:pt x="33814" y="152495"/>
                  </a:cubicBezTo>
                  <a:cubicBezTo>
                    <a:pt x="37528" y="152686"/>
                    <a:pt x="40957" y="152210"/>
                    <a:pt x="44291" y="151448"/>
                  </a:cubicBezTo>
                  <a:cubicBezTo>
                    <a:pt x="51435" y="149828"/>
                    <a:pt x="57912" y="146590"/>
                    <a:pt x="63627" y="142208"/>
                  </a:cubicBezTo>
                  <a:cubicBezTo>
                    <a:pt x="69342" y="137922"/>
                    <a:pt x="74390" y="132398"/>
                    <a:pt x="78391" y="126682"/>
                  </a:cubicBezTo>
                  <a:cubicBezTo>
                    <a:pt x="90297" y="109633"/>
                    <a:pt x="96298" y="88773"/>
                    <a:pt x="95060" y="65532"/>
                  </a:cubicBezTo>
                  <a:cubicBezTo>
                    <a:pt x="94869" y="61913"/>
                    <a:pt x="94488" y="58388"/>
                    <a:pt x="93916" y="54959"/>
                  </a:cubicBezTo>
                  <a:cubicBezTo>
                    <a:pt x="92011" y="43910"/>
                    <a:pt x="88487" y="33719"/>
                    <a:pt x="82677" y="24575"/>
                  </a:cubicBezTo>
                  <a:cubicBezTo>
                    <a:pt x="80962" y="21812"/>
                    <a:pt x="78962" y="19050"/>
                    <a:pt x="76676" y="16478"/>
                  </a:cubicBezTo>
                  <a:cubicBezTo>
                    <a:pt x="70294" y="9144"/>
                    <a:pt x="62389" y="3810"/>
                    <a:pt x="53340" y="1333"/>
                  </a:cubicBezTo>
                  <a:cubicBezTo>
                    <a:pt x="49625" y="286"/>
                    <a:pt x="45910" y="0"/>
                    <a:pt x="41719" y="0"/>
                  </a:cubicBezTo>
                  <a:cubicBezTo>
                    <a:pt x="49816" y="572"/>
                    <a:pt x="56578" y="2667"/>
                    <a:pt x="62865" y="6858"/>
                  </a:cubicBezTo>
                  <a:cubicBezTo>
                    <a:pt x="75248" y="15145"/>
                    <a:pt x="82677" y="28575"/>
                    <a:pt x="86677" y="42101"/>
                  </a:cubicBezTo>
                  <a:cubicBezTo>
                    <a:pt x="88487" y="48197"/>
                    <a:pt x="89535" y="54674"/>
                    <a:pt x="90011" y="61341"/>
                  </a:cubicBezTo>
                  <a:cubicBezTo>
                    <a:pt x="90202" y="64008"/>
                    <a:pt x="90297" y="66675"/>
                    <a:pt x="90297" y="69437"/>
                  </a:cubicBezTo>
                  <a:cubicBezTo>
                    <a:pt x="90297" y="70390"/>
                    <a:pt x="90297" y="71438"/>
                    <a:pt x="90202" y="72485"/>
                  </a:cubicBezTo>
                  <a:cubicBezTo>
                    <a:pt x="90202" y="73247"/>
                    <a:pt x="90106" y="74009"/>
                    <a:pt x="90106" y="74771"/>
                  </a:cubicBezTo>
                  <a:cubicBezTo>
                    <a:pt x="90011" y="76009"/>
                    <a:pt x="90106" y="75724"/>
                    <a:pt x="90106" y="75438"/>
                  </a:cubicBezTo>
                  <a:cubicBezTo>
                    <a:pt x="89535" y="82677"/>
                    <a:pt x="88487" y="89440"/>
                    <a:pt x="86773" y="96012"/>
                  </a:cubicBezTo>
                  <a:cubicBezTo>
                    <a:pt x="84011" y="106490"/>
                    <a:pt x="79819" y="116396"/>
                    <a:pt x="73723" y="125063"/>
                  </a:cubicBezTo>
                  <a:cubicBezTo>
                    <a:pt x="71819" y="127730"/>
                    <a:pt x="69723" y="130397"/>
                    <a:pt x="67437" y="132874"/>
                  </a:cubicBezTo>
                  <a:cubicBezTo>
                    <a:pt x="58293" y="142875"/>
                    <a:pt x="47434" y="149066"/>
                    <a:pt x="33623" y="149924"/>
                  </a:cubicBezTo>
                  <a:lnTo>
                    <a:pt x="33719" y="149924"/>
                  </a:lnTo>
                  <a:cubicBezTo>
                    <a:pt x="31242" y="149924"/>
                    <a:pt x="28861" y="149924"/>
                    <a:pt x="26575" y="149543"/>
                  </a:cubicBezTo>
                  <a:cubicBezTo>
                    <a:pt x="16097" y="147828"/>
                    <a:pt x="7429" y="142113"/>
                    <a:pt x="0" y="1341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8517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图形 5">
            <a:extLst>
              <a:ext uri="{FF2B5EF4-FFF2-40B4-BE49-F238E27FC236}">
                <a16:creationId xmlns:a16="http://schemas.microsoft.com/office/drawing/2014/main" id="{15350AE4-F6A3-9C01-E3F4-59B1820B1824}"/>
              </a:ext>
            </a:extLst>
          </p:cNvPr>
          <p:cNvGrpSpPr/>
          <p:nvPr/>
        </p:nvGrpSpPr>
        <p:grpSpPr>
          <a:xfrm>
            <a:off x="1340834" y="1154178"/>
            <a:ext cx="9510332" cy="3773422"/>
            <a:chOff x="1501628" y="1343499"/>
            <a:chExt cx="4516757" cy="1792117"/>
          </a:xfrm>
        </p:grpSpPr>
        <p:grpSp>
          <p:nvGrpSpPr>
            <p:cNvPr id="8" name="图形 5">
              <a:extLst>
                <a:ext uri="{FF2B5EF4-FFF2-40B4-BE49-F238E27FC236}">
                  <a16:creationId xmlns:a16="http://schemas.microsoft.com/office/drawing/2014/main" id="{7246138D-4187-4F8C-3ED3-81A9BDE92A3B}"/>
                </a:ext>
              </a:extLst>
            </p:cNvPr>
            <p:cNvGrpSpPr/>
            <p:nvPr/>
          </p:nvGrpSpPr>
          <p:grpSpPr>
            <a:xfrm>
              <a:off x="1871076" y="1463342"/>
              <a:ext cx="4147309" cy="1373030"/>
              <a:chOff x="1871076" y="1463342"/>
              <a:chExt cx="4147309" cy="1373030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73995A57-93E1-96F4-B320-20B3784D530D}"/>
                  </a:ext>
                </a:extLst>
              </p:cNvPr>
              <p:cNvSpPr/>
              <p:nvPr/>
            </p:nvSpPr>
            <p:spPr>
              <a:xfrm>
                <a:off x="2560401" y="1932843"/>
                <a:ext cx="119877" cy="99898"/>
              </a:xfrm>
              <a:custGeom>
                <a:avLst/>
                <a:gdLst>
                  <a:gd name="connsiteX0" fmla="*/ 99898 w 119877"/>
                  <a:gd name="connsiteY0" fmla="*/ 99897 h 99898"/>
                  <a:gd name="connsiteX1" fmla="*/ 119877 w 119877"/>
                  <a:gd name="connsiteY1" fmla="*/ 0 h 99898"/>
                  <a:gd name="connsiteX2" fmla="*/ 49948 w 119877"/>
                  <a:gd name="connsiteY2" fmla="*/ 0 h 99898"/>
                  <a:gd name="connsiteX3" fmla="*/ 0 w 119877"/>
                  <a:gd name="connsiteY3" fmla="*/ 69929 h 99898"/>
                  <a:gd name="connsiteX4" fmla="*/ 99897 w 119877"/>
                  <a:gd name="connsiteY4" fmla="*/ 99899 h 99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877" h="99898">
                    <a:moveTo>
                      <a:pt x="99898" y="99897"/>
                    </a:moveTo>
                    <a:lnTo>
                      <a:pt x="119877" y="0"/>
                    </a:lnTo>
                    <a:lnTo>
                      <a:pt x="49948" y="0"/>
                    </a:lnTo>
                    <a:lnTo>
                      <a:pt x="0" y="69929"/>
                    </a:lnTo>
                    <a:lnTo>
                      <a:pt x="99897" y="99899"/>
                    </a:lnTo>
                    <a:close/>
                  </a:path>
                </a:pathLst>
              </a:custGeom>
              <a:solidFill>
                <a:srgbClr val="FFFFFF"/>
              </a:solidFill>
              <a:ln w="252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EFD929A-1248-FBE5-CAEC-6D6DC685E75B}"/>
                  </a:ext>
                </a:extLst>
              </p:cNvPr>
              <p:cNvSpPr/>
              <p:nvPr/>
            </p:nvSpPr>
            <p:spPr>
              <a:xfrm>
                <a:off x="3671377" y="2612195"/>
                <a:ext cx="207689" cy="154986"/>
              </a:xfrm>
              <a:custGeom>
                <a:avLst/>
                <a:gdLst>
                  <a:gd name="connsiteX0" fmla="*/ 137767 w 207689"/>
                  <a:gd name="connsiteY0" fmla="*/ 139854 h 154986"/>
                  <a:gd name="connsiteX1" fmla="*/ 77829 w 207689"/>
                  <a:gd name="connsiteY1" fmla="*/ 129864 h 154986"/>
                  <a:gd name="connsiteX2" fmla="*/ 87819 w 207689"/>
                  <a:gd name="connsiteY2" fmla="*/ 79916 h 154986"/>
                  <a:gd name="connsiteX3" fmla="*/ 17890 w 207689"/>
                  <a:gd name="connsiteY3" fmla="*/ 89906 h 154986"/>
                  <a:gd name="connsiteX4" fmla="*/ 67838 w 207689"/>
                  <a:gd name="connsiteY4" fmla="*/ 9989 h 154986"/>
                  <a:gd name="connsiteX5" fmla="*/ 207690 w 207689"/>
                  <a:gd name="connsiteY5" fmla="*/ 0 h 154986"/>
                  <a:gd name="connsiteX6" fmla="*/ 137760 w 207689"/>
                  <a:gd name="connsiteY6" fmla="*/ 139852 h 154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689" h="154986">
                    <a:moveTo>
                      <a:pt x="137767" y="139854"/>
                    </a:moveTo>
                    <a:cubicBezTo>
                      <a:pt x="137767" y="139854"/>
                      <a:pt x="57850" y="179813"/>
                      <a:pt x="77829" y="129864"/>
                    </a:cubicBezTo>
                    <a:cubicBezTo>
                      <a:pt x="97809" y="79916"/>
                      <a:pt x="157746" y="69926"/>
                      <a:pt x="87819" y="79916"/>
                    </a:cubicBezTo>
                    <a:cubicBezTo>
                      <a:pt x="17892" y="89906"/>
                      <a:pt x="77829" y="139854"/>
                      <a:pt x="17890" y="89906"/>
                    </a:cubicBezTo>
                    <a:cubicBezTo>
                      <a:pt x="-42048" y="39958"/>
                      <a:pt x="67838" y="9989"/>
                      <a:pt x="67838" y="9989"/>
                    </a:cubicBezTo>
                    <a:lnTo>
                      <a:pt x="207690" y="0"/>
                    </a:lnTo>
                    <a:lnTo>
                      <a:pt x="137760" y="139852"/>
                    </a:lnTo>
                    <a:close/>
                  </a:path>
                </a:pathLst>
              </a:custGeom>
              <a:solidFill>
                <a:srgbClr val="7171AF"/>
              </a:solidFill>
              <a:ln w="11299" cap="flat">
                <a:solidFill>
                  <a:srgbClr val="000000">
                    <a:alpha val="28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图形 5">
                <a:extLst>
                  <a:ext uri="{FF2B5EF4-FFF2-40B4-BE49-F238E27FC236}">
                    <a16:creationId xmlns:a16="http://schemas.microsoft.com/office/drawing/2014/main" id="{E7F194A3-DB39-4CC3-871B-CF782D6A8725}"/>
                  </a:ext>
                </a:extLst>
              </p:cNvPr>
              <p:cNvGrpSpPr/>
              <p:nvPr/>
            </p:nvGrpSpPr>
            <p:grpSpPr>
              <a:xfrm>
                <a:off x="1871076" y="1463342"/>
                <a:ext cx="4147309" cy="1373030"/>
                <a:chOff x="1871076" y="1463342"/>
                <a:chExt cx="4147309" cy="1373030"/>
              </a:xfrm>
            </p:grpSpPr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BA3254F1-E2F5-74B1-EED9-E3E01E9076F8}"/>
                    </a:ext>
                  </a:extLst>
                </p:cNvPr>
                <p:cNvSpPr/>
                <p:nvPr/>
              </p:nvSpPr>
              <p:spPr>
                <a:xfrm>
                  <a:off x="3799105" y="2542235"/>
                  <a:ext cx="553352" cy="294136"/>
                </a:xfrm>
                <a:custGeom>
                  <a:avLst/>
                  <a:gdLst>
                    <a:gd name="connsiteX0" fmla="*/ 0 w 553352"/>
                    <a:gd name="connsiteY0" fmla="*/ 189800 h 294136"/>
                    <a:gd name="connsiteX1" fmla="*/ 119878 w 553352"/>
                    <a:gd name="connsiteY1" fmla="*/ 289697 h 294136"/>
                    <a:gd name="connsiteX2" fmla="*/ 279711 w 553352"/>
                    <a:gd name="connsiteY2" fmla="*/ 289697 h 294136"/>
                    <a:gd name="connsiteX3" fmla="*/ 459525 w 553352"/>
                    <a:gd name="connsiteY3" fmla="*/ 269718 h 294136"/>
                    <a:gd name="connsiteX4" fmla="*/ 529454 w 553352"/>
                    <a:gd name="connsiteY4" fmla="*/ 209780 h 294136"/>
                    <a:gd name="connsiteX5" fmla="*/ 549434 w 553352"/>
                    <a:gd name="connsiteY5" fmla="*/ 109883 h 294136"/>
                    <a:gd name="connsiteX6" fmla="*/ 499486 w 553352"/>
                    <a:gd name="connsiteY6" fmla="*/ 19979 h 294136"/>
                    <a:gd name="connsiteX7" fmla="*/ 409582 w 553352"/>
                    <a:gd name="connsiteY7" fmla="*/ 0 h 294136"/>
                    <a:gd name="connsiteX8" fmla="*/ 79929 w 553352"/>
                    <a:gd name="connsiteY8" fmla="*/ 29969 h 294136"/>
                    <a:gd name="connsiteX9" fmla="*/ 19991 w 553352"/>
                    <a:gd name="connsiteY9" fmla="*/ 79917 h 294136"/>
                    <a:gd name="connsiteX10" fmla="*/ 12 w 553352"/>
                    <a:gd name="connsiteY10" fmla="*/ 189801 h 294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53352" h="294136">
                      <a:moveTo>
                        <a:pt x="0" y="189800"/>
                      </a:moveTo>
                      <a:cubicBezTo>
                        <a:pt x="19979" y="299684"/>
                        <a:pt x="119878" y="289697"/>
                        <a:pt x="119878" y="289697"/>
                      </a:cubicBezTo>
                      <a:cubicBezTo>
                        <a:pt x="119878" y="289697"/>
                        <a:pt x="189808" y="299687"/>
                        <a:pt x="279711" y="289697"/>
                      </a:cubicBezTo>
                      <a:cubicBezTo>
                        <a:pt x="369615" y="279708"/>
                        <a:pt x="419563" y="299687"/>
                        <a:pt x="459525" y="269718"/>
                      </a:cubicBezTo>
                      <a:cubicBezTo>
                        <a:pt x="499483" y="239749"/>
                        <a:pt x="509473" y="249739"/>
                        <a:pt x="529454" y="209780"/>
                      </a:cubicBezTo>
                      <a:cubicBezTo>
                        <a:pt x="549434" y="169822"/>
                        <a:pt x="559423" y="139850"/>
                        <a:pt x="549434" y="109883"/>
                      </a:cubicBezTo>
                      <a:cubicBezTo>
                        <a:pt x="539444" y="79913"/>
                        <a:pt x="539444" y="39953"/>
                        <a:pt x="499486" y="19979"/>
                      </a:cubicBezTo>
                      <a:cubicBezTo>
                        <a:pt x="459528" y="0"/>
                        <a:pt x="409582" y="0"/>
                        <a:pt x="409582" y="0"/>
                      </a:cubicBezTo>
                      <a:lnTo>
                        <a:pt x="79929" y="29969"/>
                      </a:lnTo>
                      <a:cubicBezTo>
                        <a:pt x="79929" y="29969"/>
                        <a:pt x="39971" y="19979"/>
                        <a:pt x="19991" y="79917"/>
                      </a:cubicBezTo>
                      <a:cubicBezTo>
                        <a:pt x="12" y="139854"/>
                        <a:pt x="12" y="189801"/>
                        <a:pt x="12" y="189801"/>
                      </a:cubicBezTo>
                      <a:close/>
                    </a:path>
                  </a:pathLst>
                </a:custGeom>
                <a:gradFill>
                  <a:gsLst>
                    <a:gs pos="32812">
                      <a:srgbClr val="FFFFFF">
                        <a:alpha val="99216"/>
                      </a:srgbClr>
                    </a:gs>
                    <a:gs pos="100000">
                      <a:srgbClr val="56FFFF">
                        <a:alpha val="99216"/>
                      </a:srgbClr>
                    </a:gs>
                  </a:gsLst>
                  <a:lin ang="0" scaled="1"/>
                </a:gradFill>
                <a:ln w="2525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B0D253B5-0C3B-B5B9-020F-76AE9FA932E9}"/>
                    </a:ext>
                  </a:extLst>
                </p:cNvPr>
                <p:cNvSpPr/>
                <p:nvPr/>
              </p:nvSpPr>
              <p:spPr>
                <a:xfrm>
                  <a:off x="1871076" y="1463342"/>
                  <a:ext cx="4147309" cy="1128828"/>
                </a:xfrm>
                <a:custGeom>
                  <a:avLst/>
                  <a:gdLst>
                    <a:gd name="connsiteX0" fmla="*/ 419595 w 4147309"/>
                    <a:gd name="connsiteY0" fmla="*/ 899066 h 1128828"/>
                    <a:gd name="connsiteX1" fmla="*/ 989005 w 4147309"/>
                    <a:gd name="connsiteY1" fmla="*/ 1098860 h 1128828"/>
                    <a:gd name="connsiteX2" fmla="*/ 1298684 w 4147309"/>
                    <a:gd name="connsiteY2" fmla="*/ 1128829 h 1128828"/>
                    <a:gd name="connsiteX3" fmla="*/ 2107824 w 4147309"/>
                    <a:gd name="connsiteY3" fmla="*/ 1088871 h 1128828"/>
                    <a:gd name="connsiteX4" fmla="*/ 2827066 w 4147309"/>
                    <a:gd name="connsiteY4" fmla="*/ 1018941 h 1128828"/>
                    <a:gd name="connsiteX5" fmla="*/ 3786078 w 4147309"/>
                    <a:gd name="connsiteY5" fmla="*/ 929037 h 1128828"/>
                    <a:gd name="connsiteX6" fmla="*/ 4115738 w 4147309"/>
                    <a:gd name="connsiteY6" fmla="*/ 769204 h 1128828"/>
                    <a:gd name="connsiteX7" fmla="*/ 4145706 w 4147309"/>
                    <a:gd name="connsiteY7" fmla="*/ 699275 h 1128828"/>
                    <a:gd name="connsiteX8" fmla="*/ 3965892 w 4147309"/>
                    <a:gd name="connsiteY8" fmla="*/ 579397 h 1128828"/>
                    <a:gd name="connsiteX9" fmla="*/ 3816046 w 4147309"/>
                    <a:gd name="connsiteY9" fmla="*/ 509467 h 1128828"/>
                    <a:gd name="connsiteX10" fmla="*/ 3576297 w 4147309"/>
                    <a:gd name="connsiteY10" fmla="*/ 459519 h 1128828"/>
                    <a:gd name="connsiteX11" fmla="*/ 2747144 w 4147309"/>
                    <a:gd name="connsiteY11" fmla="*/ 509467 h 1128828"/>
                    <a:gd name="connsiteX12" fmla="*/ 1448492 w 4147309"/>
                    <a:gd name="connsiteY12" fmla="*/ 629345 h 1128828"/>
                    <a:gd name="connsiteX13" fmla="*/ 1068890 w 4147309"/>
                    <a:gd name="connsiteY13" fmla="*/ 629345 h 1128828"/>
                    <a:gd name="connsiteX14" fmla="*/ 759211 w 4147309"/>
                    <a:gd name="connsiteY14" fmla="*/ 549429 h 1128828"/>
                    <a:gd name="connsiteX15" fmla="*/ 129865 w 4147309"/>
                    <a:gd name="connsiteY15" fmla="*/ 0 h 1128828"/>
                    <a:gd name="connsiteX16" fmla="*/ 0 w 4147309"/>
                    <a:gd name="connsiteY16" fmla="*/ 29969 h 1128828"/>
                    <a:gd name="connsiteX17" fmla="*/ 419564 w 4147309"/>
                    <a:gd name="connsiteY17" fmla="*/ 779199 h 1128828"/>
                    <a:gd name="connsiteX18" fmla="*/ 369616 w 4147309"/>
                    <a:gd name="connsiteY18" fmla="*/ 789189 h 1128828"/>
                    <a:gd name="connsiteX19" fmla="*/ 419564 w 4147309"/>
                    <a:gd name="connsiteY19" fmla="*/ 899073 h 1128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4147309" h="1128828">
                      <a:moveTo>
                        <a:pt x="419595" y="899066"/>
                      </a:moveTo>
                      <a:cubicBezTo>
                        <a:pt x="509499" y="949014"/>
                        <a:pt x="949043" y="1098860"/>
                        <a:pt x="989005" y="1098860"/>
                      </a:cubicBezTo>
                      <a:cubicBezTo>
                        <a:pt x="1028963" y="1098860"/>
                        <a:pt x="1248735" y="1128829"/>
                        <a:pt x="1298684" y="1128829"/>
                      </a:cubicBezTo>
                      <a:cubicBezTo>
                        <a:pt x="1348632" y="1128829"/>
                        <a:pt x="1858100" y="1108849"/>
                        <a:pt x="2107824" y="1088871"/>
                      </a:cubicBezTo>
                      <a:cubicBezTo>
                        <a:pt x="2357567" y="1068891"/>
                        <a:pt x="2657253" y="1028933"/>
                        <a:pt x="2827066" y="1018941"/>
                      </a:cubicBezTo>
                      <a:cubicBezTo>
                        <a:pt x="2996886" y="1008951"/>
                        <a:pt x="3596244" y="959003"/>
                        <a:pt x="3786078" y="929037"/>
                      </a:cubicBezTo>
                      <a:cubicBezTo>
                        <a:pt x="3975879" y="899069"/>
                        <a:pt x="4115738" y="769204"/>
                        <a:pt x="4115738" y="769204"/>
                      </a:cubicBezTo>
                      <a:cubicBezTo>
                        <a:pt x="4115738" y="769204"/>
                        <a:pt x="4155696" y="739236"/>
                        <a:pt x="4145706" y="699275"/>
                      </a:cubicBezTo>
                      <a:cubicBezTo>
                        <a:pt x="4135717" y="659316"/>
                        <a:pt x="3965892" y="579397"/>
                        <a:pt x="3965892" y="579397"/>
                      </a:cubicBezTo>
                      <a:cubicBezTo>
                        <a:pt x="3965892" y="579397"/>
                        <a:pt x="3935923" y="539438"/>
                        <a:pt x="3816046" y="509467"/>
                      </a:cubicBezTo>
                      <a:cubicBezTo>
                        <a:pt x="3696168" y="479499"/>
                        <a:pt x="3666201" y="469508"/>
                        <a:pt x="3576297" y="459519"/>
                      </a:cubicBezTo>
                      <a:cubicBezTo>
                        <a:pt x="3486393" y="449530"/>
                        <a:pt x="2956939" y="489488"/>
                        <a:pt x="2747144" y="509467"/>
                      </a:cubicBezTo>
                      <a:cubicBezTo>
                        <a:pt x="2537362" y="529447"/>
                        <a:pt x="1448492" y="629345"/>
                        <a:pt x="1448492" y="629345"/>
                      </a:cubicBezTo>
                      <a:cubicBezTo>
                        <a:pt x="1448492" y="629345"/>
                        <a:pt x="1248697" y="649325"/>
                        <a:pt x="1068890" y="629345"/>
                      </a:cubicBezTo>
                      <a:cubicBezTo>
                        <a:pt x="889076" y="609366"/>
                        <a:pt x="879089" y="609366"/>
                        <a:pt x="759211" y="549429"/>
                      </a:cubicBezTo>
                      <a:cubicBezTo>
                        <a:pt x="639332" y="489491"/>
                        <a:pt x="129865" y="0"/>
                        <a:pt x="129865" y="0"/>
                      </a:cubicBezTo>
                      <a:lnTo>
                        <a:pt x="0" y="29969"/>
                      </a:lnTo>
                      <a:lnTo>
                        <a:pt x="419564" y="779199"/>
                      </a:lnTo>
                      <a:lnTo>
                        <a:pt x="369616" y="789189"/>
                      </a:lnTo>
                      <a:cubicBezTo>
                        <a:pt x="369616" y="789189"/>
                        <a:pt x="379605" y="839137"/>
                        <a:pt x="419564" y="89907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99216"/>
                      </a:srgbClr>
                    </a:gs>
                    <a:gs pos="32422">
                      <a:srgbClr val="FFFFFF">
                        <a:alpha val="99216"/>
                      </a:srgbClr>
                    </a:gs>
                    <a:gs pos="78516">
                      <a:srgbClr val="56FFFF">
                        <a:alpha val="99216"/>
                      </a:srgbClr>
                    </a:gs>
                    <a:gs pos="94922">
                      <a:srgbClr val="56FFFF">
                        <a:alpha val="99216"/>
                      </a:srgbClr>
                    </a:gs>
                  </a:gsLst>
                  <a:lin ang="0" scaled="1"/>
                </a:gradFill>
                <a:ln w="2525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41F4F36-8BDF-B458-BDEB-AEA5EEF22FB0}"/>
                </a:ext>
              </a:extLst>
            </p:cNvPr>
            <p:cNvSpPr/>
            <p:nvPr/>
          </p:nvSpPr>
          <p:spPr>
            <a:xfrm>
              <a:off x="3809144" y="2364563"/>
              <a:ext cx="822369" cy="145507"/>
            </a:xfrm>
            <a:custGeom>
              <a:avLst/>
              <a:gdLst>
                <a:gd name="connsiteX0" fmla="*/ 0 w 822369"/>
                <a:gd name="connsiteY0" fmla="*/ 130376 h 145507"/>
                <a:gd name="connsiteX1" fmla="*/ 739256 w 822369"/>
                <a:gd name="connsiteY1" fmla="*/ 511 h 145507"/>
                <a:gd name="connsiteX2" fmla="*/ 779215 w 822369"/>
                <a:gd name="connsiteY2" fmla="*/ 80427 h 145507"/>
                <a:gd name="connsiteX3" fmla="*/ 569433 w 822369"/>
                <a:gd name="connsiteY3" fmla="*/ 120386 h 145507"/>
                <a:gd name="connsiteX4" fmla="*/ 23 w 822369"/>
                <a:gd name="connsiteY4" fmla="*/ 130376 h 145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369" h="145507">
                  <a:moveTo>
                    <a:pt x="0" y="130376"/>
                  </a:moveTo>
                  <a:cubicBezTo>
                    <a:pt x="0" y="130376"/>
                    <a:pt x="579397" y="-9477"/>
                    <a:pt x="739256" y="511"/>
                  </a:cubicBezTo>
                  <a:cubicBezTo>
                    <a:pt x="899089" y="10500"/>
                    <a:pt x="779215" y="80427"/>
                    <a:pt x="779215" y="80427"/>
                  </a:cubicBezTo>
                  <a:cubicBezTo>
                    <a:pt x="779215" y="80427"/>
                    <a:pt x="679317" y="130375"/>
                    <a:pt x="569433" y="120386"/>
                  </a:cubicBezTo>
                  <a:cubicBezTo>
                    <a:pt x="439568" y="170334"/>
                    <a:pt x="23" y="130376"/>
                    <a:pt x="23" y="130376"/>
                  </a:cubicBezTo>
                  <a:close/>
                </a:path>
              </a:pathLst>
            </a:custGeom>
            <a:solidFill>
              <a:srgbClr val="000000">
                <a:alpha val="28000"/>
              </a:srgbClr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图形 5">
              <a:extLst>
                <a:ext uri="{FF2B5EF4-FFF2-40B4-BE49-F238E27FC236}">
                  <a16:creationId xmlns:a16="http://schemas.microsoft.com/office/drawing/2014/main" id="{EC0A14F1-372C-161C-1A05-89DDE896E1C3}"/>
                </a:ext>
              </a:extLst>
            </p:cNvPr>
            <p:cNvGrpSpPr/>
            <p:nvPr/>
          </p:nvGrpSpPr>
          <p:grpSpPr>
            <a:xfrm>
              <a:off x="1501628" y="1343499"/>
              <a:ext cx="4325367" cy="1792117"/>
              <a:chOff x="1501628" y="1343499"/>
              <a:chExt cx="4325367" cy="1792117"/>
            </a:xfrm>
          </p:grpSpPr>
          <p:grpSp>
            <p:nvGrpSpPr>
              <p:cNvPr id="16" name="图形 5">
                <a:extLst>
                  <a:ext uri="{FF2B5EF4-FFF2-40B4-BE49-F238E27FC236}">
                    <a16:creationId xmlns:a16="http://schemas.microsoft.com/office/drawing/2014/main" id="{7AB3B0D3-BDA7-1C58-69AE-7A7378501801}"/>
                  </a:ext>
                </a:extLst>
              </p:cNvPr>
              <p:cNvGrpSpPr/>
              <p:nvPr/>
            </p:nvGrpSpPr>
            <p:grpSpPr>
              <a:xfrm>
                <a:off x="1501628" y="1343499"/>
                <a:ext cx="3246488" cy="1792117"/>
                <a:chOff x="1501628" y="1343499"/>
                <a:chExt cx="3246488" cy="1792117"/>
              </a:xfrm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06CF68EB-1D0E-77F9-0C48-1A1358279A70}"/>
                    </a:ext>
                  </a:extLst>
                </p:cNvPr>
                <p:cNvSpPr/>
                <p:nvPr/>
              </p:nvSpPr>
              <p:spPr>
                <a:xfrm>
                  <a:off x="1801237" y="2422388"/>
                  <a:ext cx="2539317" cy="713227"/>
                </a:xfrm>
                <a:custGeom>
                  <a:avLst/>
                  <a:gdLst>
                    <a:gd name="connsiteX0" fmla="*/ 1758164 w 2539317"/>
                    <a:gd name="connsiteY0" fmla="*/ 119878 h 713227"/>
                    <a:gd name="connsiteX1" fmla="*/ 2457459 w 2539317"/>
                    <a:gd name="connsiteY1" fmla="*/ 0 h 713227"/>
                    <a:gd name="connsiteX2" fmla="*/ 2527388 w 2539317"/>
                    <a:gd name="connsiteY2" fmla="*/ 49948 h 713227"/>
                    <a:gd name="connsiteX3" fmla="*/ 359621 w 2539317"/>
                    <a:gd name="connsiteY3" fmla="*/ 709281 h 713227"/>
                    <a:gd name="connsiteX4" fmla="*/ 169820 w 2539317"/>
                    <a:gd name="connsiteY4" fmla="*/ 679312 h 713227"/>
                    <a:gd name="connsiteX5" fmla="*/ 0 w 2539317"/>
                    <a:gd name="connsiteY5" fmla="*/ 509491 h 713227"/>
                    <a:gd name="connsiteX6" fmla="*/ 119878 w 2539317"/>
                    <a:gd name="connsiteY6" fmla="*/ 499502 h 713227"/>
                    <a:gd name="connsiteX7" fmla="*/ 259730 w 2539317"/>
                    <a:gd name="connsiteY7" fmla="*/ 609387 h 713227"/>
                    <a:gd name="connsiteX8" fmla="*/ 1758190 w 2539317"/>
                    <a:gd name="connsiteY8" fmla="*/ 119894 h 713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39317" h="713227">
                      <a:moveTo>
                        <a:pt x="1758164" y="119878"/>
                      </a:moveTo>
                      <a:cubicBezTo>
                        <a:pt x="1798123" y="89909"/>
                        <a:pt x="2417497" y="0"/>
                        <a:pt x="2457459" y="0"/>
                      </a:cubicBezTo>
                      <a:cubicBezTo>
                        <a:pt x="2497417" y="0"/>
                        <a:pt x="2567343" y="19979"/>
                        <a:pt x="2527388" y="49948"/>
                      </a:cubicBezTo>
                      <a:cubicBezTo>
                        <a:pt x="2487430" y="79917"/>
                        <a:pt x="359621" y="709281"/>
                        <a:pt x="359621" y="709281"/>
                      </a:cubicBezTo>
                      <a:cubicBezTo>
                        <a:pt x="359621" y="709281"/>
                        <a:pt x="199788" y="729260"/>
                        <a:pt x="169820" y="679312"/>
                      </a:cubicBezTo>
                      <a:cubicBezTo>
                        <a:pt x="139851" y="629364"/>
                        <a:pt x="0" y="509491"/>
                        <a:pt x="0" y="509491"/>
                      </a:cubicBezTo>
                      <a:lnTo>
                        <a:pt x="119878" y="499502"/>
                      </a:lnTo>
                      <a:lnTo>
                        <a:pt x="259730" y="609387"/>
                      </a:lnTo>
                      <a:lnTo>
                        <a:pt x="1758190" y="119894"/>
                      </a:lnTo>
                      <a:close/>
                    </a:path>
                  </a:pathLst>
                </a:custGeom>
                <a:gradFill>
                  <a:gsLst>
                    <a:gs pos="5078">
                      <a:srgbClr val="FFFFFF">
                        <a:alpha val="99216"/>
                      </a:srgbClr>
                    </a:gs>
                    <a:gs pos="38672">
                      <a:srgbClr val="FFFFFF">
                        <a:alpha val="99216"/>
                      </a:srgbClr>
                    </a:gs>
                    <a:gs pos="78125">
                      <a:srgbClr val="56FFFF">
                        <a:alpha val="99216"/>
                      </a:srgbClr>
                    </a:gs>
                    <a:gs pos="96094">
                      <a:srgbClr val="56FFFF">
                        <a:alpha val="99216"/>
                      </a:srgbClr>
                    </a:gs>
                  </a:gsLst>
                  <a:lin ang="0" scaled="1"/>
                </a:gradFill>
                <a:ln w="2525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0D5EAEEA-8543-2A84-4723-C07B4E99057D}"/>
                    </a:ext>
                  </a:extLst>
                </p:cNvPr>
                <p:cNvSpPr/>
                <p:nvPr/>
              </p:nvSpPr>
              <p:spPr>
                <a:xfrm>
                  <a:off x="4218662" y="1343499"/>
                  <a:ext cx="529454" cy="659319"/>
                </a:xfrm>
                <a:custGeom>
                  <a:avLst/>
                  <a:gdLst>
                    <a:gd name="connsiteX0" fmla="*/ 379609 w 529454"/>
                    <a:gd name="connsiteY0" fmla="*/ 619358 h 659319"/>
                    <a:gd name="connsiteX1" fmla="*/ 529455 w 529454"/>
                    <a:gd name="connsiteY1" fmla="*/ 199795 h 659319"/>
                    <a:gd name="connsiteX2" fmla="*/ 379609 w 529454"/>
                    <a:gd name="connsiteY2" fmla="*/ 0 h 659319"/>
                    <a:gd name="connsiteX3" fmla="*/ 279711 w 529454"/>
                    <a:gd name="connsiteY3" fmla="*/ 0 h 659319"/>
                    <a:gd name="connsiteX4" fmla="*/ 359628 w 529454"/>
                    <a:gd name="connsiteY4" fmla="*/ 199795 h 659319"/>
                    <a:gd name="connsiteX5" fmla="*/ 0 w 529454"/>
                    <a:gd name="connsiteY5" fmla="*/ 659320 h 659319"/>
                    <a:gd name="connsiteX6" fmla="*/ 379602 w 529454"/>
                    <a:gd name="connsiteY6" fmla="*/ 619361 h 659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9454" h="659319">
                      <a:moveTo>
                        <a:pt x="379609" y="619358"/>
                      </a:moveTo>
                      <a:lnTo>
                        <a:pt x="529455" y="199795"/>
                      </a:lnTo>
                      <a:lnTo>
                        <a:pt x="379609" y="0"/>
                      </a:lnTo>
                      <a:lnTo>
                        <a:pt x="279711" y="0"/>
                      </a:lnTo>
                      <a:lnTo>
                        <a:pt x="359628" y="199795"/>
                      </a:lnTo>
                      <a:lnTo>
                        <a:pt x="0" y="659320"/>
                      </a:lnTo>
                      <a:lnTo>
                        <a:pt x="379602" y="61936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42578">
                      <a:srgbClr val="FFFFFF">
                        <a:alpha val="99216"/>
                      </a:srgbClr>
                    </a:gs>
                    <a:gs pos="98438">
                      <a:srgbClr val="56FFFF">
                        <a:alpha val="99216"/>
                      </a:srgbClr>
                    </a:gs>
                    <a:gs pos="100000">
                      <a:srgbClr val="56FFFF">
                        <a:alpha val="99216"/>
                      </a:srgbClr>
                    </a:gs>
                  </a:gsLst>
                  <a:lin ang="0" scaled="1"/>
                </a:gradFill>
                <a:ln w="2525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FF52B44A-9D77-B7D7-2BFE-4C4642477CEE}"/>
                    </a:ext>
                  </a:extLst>
                </p:cNvPr>
                <p:cNvSpPr/>
                <p:nvPr/>
              </p:nvSpPr>
              <p:spPr>
                <a:xfrm>
                  <a:off x="1501628" y="2296905"/>
                  <a:ext cx="998828" cy="255335"/>
                </a:xfrm>
                <a:custGeom>
                  <a:avLst/>
                  <a:gdLst>
                    <a:gd name="connsiteX0" fmla="*/ 998825 w 998828"/>
                    <a:gd name="connsiteY0" fmla="*/ 45554 h 255335"/>
                    <a:gd name="connsiteX1" fmla="*/ 139750 w 998828"/>
                    <a:gd name="connsiteY1" fmla="*/ 255336 h 255335"/>
                    <a:gd name="connsiteX2" fmla="*/ 29865 w 998828"/>
                    <a:gd name="connsiteY2" fmla="*/ 245346 h 255335"/>
                    <a:gd name="connsiteX3" fmla="*/ 19875 w 998828"/>
                    <a:gd name="connsiteY3" fmla="*/ 205388 h 255335"/>
                    <a:gd name="connsiteX4" fmla="*/ 709130 w 998828"/>
                    <a:gd name="connsiteY4" fmla="*/ 25574 h 255335"/>
                    <a:gd name="connsiteX5" fmla="*/ 888944 w 998828"/>
                    <a:gd name="connsiteY5" fmla="*/ 5594 h 255335"/>
                    <a:gd name="connsiteX6" fmla="*/ 998829 w 998828"/>
                    <a:gd name="connsiteY6" fmla="*/ 45552 h 255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98828" h="255335">
                      <a:moveTo>
                        <a:pt x="998825" y="45554"/>
                      </a:moveTo>
                      <a:lnTo>
                        <a:pt x="139750" y="255336"/>
                      </a:lnTo>
                      <a:lnTo>
                        <a:pt x="29865" y="245346"/>
                      </a:lnTo>
                      <a:cubicBezTo>
                        <a:pt x="29865" y="245346"/>
                        <a:pt x="-30073" y="225367"/>
                        <a:pt x="19875" y="205388"/>
                      </a:cubicBezTo>
                      <a:cubicBezTo>
                        <a:pt x="69823" y="185408"/>
                        <a:pt x="709130" y="25574"/>
                        <a:pt x="709130" y="25574"/>
                      </a:cubicBezTo>
                      <a:cubicBezTo>
                        <a:pt x="709130" y="25574"/>
                        <a:pt x="819015" y="-14385"/>
                        <a:pt x="888944" y="5594"/>
                      </a:cubicBezTo>
                      <a:cubicBezTo>
                        <a:pt x="958874" y="25574"/>
                        <a:pt x="998829" y="45552"/>
                        <a:pt x="998829" y="455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25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4B1F5EE6-1872-ADA1-4853-41665F127C6C}"/>
                  </a:ext>
                </a:extLst>
              </p:cNvPr>
              <p:cNvSpPr/>
              <p:nvPr/>
            </p:nvSpPr>
            <p:spPr>
              <a:xfrm>
                <a:off x="2800197" y="2202593"/>
                <a:ext cx="2427484" cy="189800"/>
              </a:xfrm>
              <a:custGeom>
                <a:avLst/>
                <a:gdLst>
                  <a:gd name="connsiteX0" fmla="*/ 0 w 2427484"/>
                  <a:gd name="connsiteY0" fmla="*/ 189801 h 189800"/>
                  <a:gd name="connsiteX1" fmla="*/ 2427484 w 2427484"/>
                  <a:gd name="connsiteY1" fmla="*/ 0 h 18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27484" h="189800">
                    <a:moveTo>
                      <a:pt x="0" y="189801"/>
                    </a:moveTo>
                    <a:cubicBezTo>
                      <a:pt x="0" y="189801"/>
                      <a:pt x="2167767" y="19981"/>
                      <a:pt x="2427484" y="0"/>
                    </a:cubicBezTo>
                  </a:path>
                </a:pathLst>
              </a:custGeom>
              <a:noFill/>
              <a:ln w="57833" cap="flat">
                <a:solidFill>
                  <a:srgbClr val="000000"/>
                </a:solidFill>
                <a:prstDash val="sysDot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637F3CD-B80D-A702-0EE8-77A3D1D9A118}"/>
                  </a:ext>
                </a:extLst>
              </p:cNvPr>
              <p:cNvSpPr/>
              <p:nvPr/>
            </p:nvSpPr>
            <p:spPr>
              <a:xfrm>
                <a:off x="5517315" y="2002807"/>
                <a:ext cx="309680" cy="149845"/>
              </a:xfrm>
              <a:custGeom>
                <a:avLst/>
                <a:gdLst>
                  <a:gd name="connsiteX0" fmla="*/ 6 w 309680"/>
                  <a:gd name="connsiteY0" fmla="*/ 89908 h 149845"/>
                  <a:gd name="connsiteX1" fmla="*/ 9995 w 309680"/>
                  <a:gd name="connsiteY1" fmla="*/ 149846 h 149845"/>
                  <a:gd name="connsiteX2" fmla="*/ 119880 w 309680"/>
                  <a:gd name="connsiteY2" fmla="*/ 139857 h 149845"/>
                  <a:gd name="connsiteX3" fmla="*/ 219777 w 309680"/>
                  <a:gd name="connsiteY3" fmla="*/ 109888 h 149845"/>
                  <a:gd name="connsiteX4" fmla="*/ 309680 w 309680"/>
                  <a:gd name="connsiteY4" fmla="*/ 39958 h 149845"/>
                  <a:gd name="connsiteX5" fmla="*/ 249742 w 309680"/>
                  <a:gd name="connsiteY5" fmla="*/ 0 h 149845"/>
                  <a:gd name="connsiteX6" fmla="*/ 199795 w 309680"/>
                  <a:gd name="connsiteY6" fmla="*/ 49948 h 149845"/>
                  <a:gd name="connsiteX7" fmla="*/ 0 w 309680"/>
                  <a:gd name="connsiteY7" fmla="*/ 89906 h 149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9680" h="149845">
                    <a:moveTo>
                      <a:pt x="6" y="89908"/>
                    </a:moveTo>
                    <a:lnTo>
                      <a:pt x="9995" y="149846"/>
                    </a:lnTo>
                    <a:lnTo>
                      <a:pt x="119880" y="139857"/>
                    </a:lnTo>
                    <a:cubicBezTo>
                      <a:pt x="119880" y="139857"/>
                      <a:pt x="139859" y="149847"/>
                      <a:pt x="219777" y="109888"/>
                    </a:cubicBezTo>
                    <a:cubicBezTo>
                      <a:pt x="299693" y="69929"/>
                      <a:pt x="309680" y="39958"/>
                      <a:pt x="309680" y="39958"/>
                    </a:cubicBezTo>
                    <a:lnTo>
                      <a:pt x="249742" y="0"/>
                    </a:lnTo>
                    <a:cubicBezTo>
                      <a:pt x="249742" y="0"/>
                      <a:pt x="259732" y="39959"/>
                      <a:pt x="199795" y="49948"/>
                    </a:cubicBezTo>
                    <a:cubicBezTo>
                      <a:pt x="139857" y="59938"/>
                      <a:pt x="0" y="89906"/>
                      <a:pt x="0" y="89906"/>
                    </a:cubicBezTo>
                    <a:close/>
                  </a:path>
                </a:pathLst>
              </a:custGeom>
              <a:solidFill>
                <a:srgbClr val="000000">
                  <a:alpha val="22000"/>
                </a:srgbClr>
              </a:solidFill>
              <a:ln w="17106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633FBE6-E82B-2E38-1375-1BEB41456645}"/>
                </a:ext>
              </a:extLst>
            </p:cNvPr>
            <p:cNvSpPr/>
            <p:nvPr/>
          </p:nvSpPr>
          <p:spPr>
            <a:xfrm>
              <a:off x="4168462" y="2562211"/>
              <a:ext cx="156666" cy="230975"/>
            </a:xfrm>
            <a:custGeom>
              <a:avLst/>
              <a:gdLst>
                <a:gd name="connsiteX0" fmla="*/ 50207 w 156666"/>
                <a:gd name="connsiteY0" fmla="*/ 230972 h 230975"/>
                <a:gd name="connsiteX1" fmla="*/ 10248 w 156666"/>
                <a:gd name="connsiteY1" fmla="*/ 149843 h 230975"/>
                <a:gd name="connsiteX2" fmla="*/ 30228 w 156666"/>
                <a:gd name="connsiteY2" fmla="*/ 39958 h 230975"/>
                <a:gd name="connsiteX3" fmla="*/ 100157 w 156666"/>
                <a:gd name="connsiteY3" fmla="*/ 9990 h 230975"/>
                <a:gd name="connsiteX4" fmla="*/ 150105 w 156666"/>
                <a:gd name="connsiteY4" fmla="*/ 89906 h 230975"/>
                <a:gd name="connsiteX5" fmla="*/ 123668 w 156666"/>
                <a:gd name="connsiteY5" fmla="*/ 193337 h 230975"/>
                <a:gd name="connsiteX6" fmla="*/ 50212 w 156666"/>
                <a:gd name="connsiteY6" fmla="*/ 230975 h 23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666" h="230975">
                  <a:moveTo>
                    <a:pt x="50207" y="230972"/>
                  </a:moveTo>
                  <a:cubicBezTo>
                    <a:pt x="50207" y="230972"/>
                    <a:pt x="16100" y="202717"/>
                    <a:pt x="10248" y="149843"/>
                  </a:cubicBezTo>
                  <a:cubicBezTo>
                    <a:pt x="-9731" y="89905"/>
                    <a:pt x="865" y="83447"/>
                    <a:pt x="30228" y="39958"/>
                  </a:cubicBezTo>
                  <a:cubicBezTo>
                    <a:pt x="70186" y="0"/>
                    <a:pt x="70186" y="-9990"/>
                    <a:pt x="100157" y="9990"/>
                  </a:cubicBezTo>
                  <a:cubicBezTo>
                    <a:pt x="130126" y="29969"/>
                    <a:pt x="154243" y="39958"/>
                    <a:pt x="150105" y="89906"/>
                  </a:cubicBezTo>
                  <a:cubicBezTo>
                    <a:pt x="160095" y="139854"/>
                    <a:pt x="163627" y="173356"/>
                    <a:pt x="123668" y="193337"/>
                  </a:cubicBezTo>
                  <a:cubicBezTo>
                    <a:pt x="101369" y="227444"/>
                    <a:pt x="50212" y="230975"/>
                    <a:pt x="50212" y="230975"/>
                  </a:cubicBezTo>
                  <a:close/>
                </a:path>
              </a:pathLst>
            </a:custGeom>
            <a:gradFill>
              <a:gsLst>
                <a:gs pos="0">
                  <a:srgbClr val="000000"/>
                </a:gs>
                <a:gs pos="50000">
                  <a:srgbClr val="000000">
                    <a:alpha val="49804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39192" scaled="1"/>
            </a:gra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" name="图形 5">
              <a:extLst>
                <a:ext uri="{FF2B5EF4-FFF2-40B4-BE49-F238E27FC236}">
                  <a16:creationId xmlns:a16="http://schemas.microsoft.com/office/drawing/2014/main" id="{5412F56F-4418-BABD-6A44-417C81B80D68}"/>
                </a:ext>
              </a:extLst>
            </p:cNvPr>
            <p:cNvGrpSpPr/>
            <p:nvPr/>
          </p:nvGrpSpPr>
          <p:grpSpPr>
            <a:xfrm>
              <a:off x="2030967" y="1541857"/>
              <a:ext cx="2687194" cy="1549779"/>
              <a:chOff x="2030967" y="1541857"/>
              <a:chExt cx="2687194" cy="1549779"/>
            </a:xfrm>
            <a:solidFill>
              <a:srgbClr val="000000">
                <a:alpha val="28000"/>
              </a:srgbClr>
            </a:solidFill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96DCE2F-E702-97E8-5F10-30B061ECC109}"/>
                  </a:ext>
                </a:extLst>
              </p:cNvPr>
              <p:cNvSpPr/>
              <p:nvPr/>
            </p:nvSpPr>
            <p:spPr>
              <a:xfrm>
                <a:off x="2060927" y="2632111"/>
                <a:ext cx="1348613" cy="459525"/>
              </a:xfrm>
              <a:custGeom>
                <a:avLst/>
                <a:gdLst>
                  <a:gd name="connsiteX0" fmla="*/ 14 w 1348613"/>
                  <a:gd name="connsiteY0" fmla="*/ 409577 h 459525"/>
                  <a:gd name="connsiteX1" fmla="*/ 49962 w 1348613"/>
                  <a:gd name="connsiteY1" fmla="*/ 459525 h 459525"/>
                  <a:gd name="connsiteX2" fmla="*/ 1348614 w 1348613"/>
                  <a:gd name="connsiteY2" fmla="*/ 0 h 459525"/>
                  <a:gd name="connsiteX3" fmla="*/ 99897 w 1348613"/>
                  <a:gd name="connsiteY3" fmla="*/ 389595 h 459525"/>
                  <a:gd name="connsiteX4" fmla="*/ 0 w 1348613"/>
                  <a:gd name="connsiteY4" fmla="*/ 409575 h 45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8613" h="459525">
                    <a:moveTo>
                      <a:pt x="14" y="409577"/>
                    </a:moveTo>
                    <a:lnTo>
                      <a:pt x="49962" y="459525"/>
                    </a:lnTo>
                    <a:lnTo>
                      <a:pt x="1348614" y="0"/>
                    </a:lnTo>
                    <a:cubicBezTo>
                      <a:pt x="1348614" y="0"/>
                      <a:pt x="159872" y="369615"/>
                      <a:pt x="99897" y="389595"/>
                    </a:cubicBezTo>
                    <a:cubicBezTo>
                      <a:pt x="39960" y="409575"/>
                      <a:pt x="0" y="409575"/>
                      <a:pt x="0" y="409575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6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D6A10C0-B4CF-A629-CDA0-EC1DCB175A1A}"/>
                  </a:ext>
                </a:extLst>
              </p:cNvPr>
              <p:cNvSpPr/>
              <p:nvPr/>
            </p:nvSpPr>
            <p:spPr>
              <a:xfrm>
                <a:off x="4378515" y="1541857"/>
                <a:ext cx="339646" cy="321086"/>
              </a:xfrm>
              <a:custGeom>
                <a:avLst/>
                <a:gdLst>
                  <a:gd name="connsiteX0" fmla="*/ 209782 w 339646"/>
                  <a:gd name="connsiteY0" fmla="*/ 11410 h 321086"/>
                  <a:gd name="connsiteX1" fmla="*/ 339647 w 339646"/>
                  <a:gd name="connsiteY1" fmla="*/ 1421 h 321086"/>
                  <a:gd name="connsiteX2" fmla="*/ 219769 w 339646"/>
                  <a:gd name="connsiteY2" fmla="*/ 91324 h 321086"/>
                  <a:gd name="connsiteX3" fmla="*/ 0 w 339646"/>
                  <a:gd name="connsiteY3" fmla="*/ 321087 h 321086"/>
                  <a:gd name="connsiteX4" fmla="*/ 209782 w 339646"/>
                  <a:gd name="connsiteY4" fmla="*/ 11408 h 321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46" h="321086">
                    <a:moveTo>
                      <a:pt x="209782" y="11410"/>
                    </a:moveTo>
                    <a:lnTo>
                      <a:pt x="339647" y="1421"/>
                    </a:lnTo>
                    <a:cubicBezTo>
                      <a:pt x="339647" y="1421"/>
                      <a:pt x="319668" y="-18559"/>
                      <a:pt x="219769" y="91324"/>
                    </a:cubicBezTo>
                    <a:cubicBezTo>
                      <a:pt x="119870" y="201208"/>
                      <a:pt x="0" y="321087"/>
                      <a:pt x="0" y="321087"/>
                    </a:cubicBezTo>
                    <a:lnTo>
                      <a:pt x="209782" y="11408"/>
                    </a:ln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6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C88552A-46EB-5ACC-3DBB-0E77B45987C9}"/>
                  </a:ext>
                </a:extLst>
              </p:cNvPr>
              <p:cNvSpPr/>
              <p:nvPr/>
            </p:nvSpPr>
            <p:spPr>
              <a:xfrm>
                <a:off x="2320659" y="2112690"/>
                <a:ext cx="539435" cy="132083"/>
              </a:xfrm>
              <a:custGeom>
                <a:avLst/>
                <a:gdLst>
                  <a:gd name="connsiteX0" fmla="*/ 0 w 539435"/>
                  <a:gd name="connsiteY0" fmla="*/ 109884 h 132083"/>
                  <a:gd name="connsiteX1" fmla="*/ 539435 w 539435"/>
                  <a:gd name="connsiteY1" fmla="*/ 0 h 132083"/>
                  <a:gd name="connsiteX2" fmla="*/ 219769 w 539435"/>
                  <a:gd name="connsiteY2" fmla="*/ 109884 h 132083"/>
                  <a:gd name="connsiteX3" fmla="*/ 0 w 539435"/>
                  <a:gd name="connsiteY3" fmla="*/ 109884 h 132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9435" h="132083">
                    <a:moveTo>
                      <a:pt x="0" y="109884"/>
                    </a:moveTo>
                    <a:lnTo>
                      <a:pt x="539435" y="0"/>
                    </a:lnTo>
                    <a:cubicBezTo>
                      <a:pt x="539435" y="0"/>
                      <a:pt x="309673" y="59938"/>
                      <a:pt x="219769" y="109884"/>
                    </a:cubicBezTo>
                    <a:cubicBezTo>
                      <a:pt x="129865" y="159832"/>
                      <a:pt x="0" y="109884"/>
                      <a:pt x="0" y="109884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6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8FB6840C-6772-C271-86EA-9E2B98D8C046}"/>
                  </a:ext>
                </a:extLst>
              </p:cNvPr>
              <p:cNvSpPr/>
              <p:nvPr/>
            </p:nvSpPr>
            <p:spPr>
              <a:xfrm>
                <a:off x="2030967" y="1543274"/>
                <a:ext cx="619535" cy="590708"/>
              </a:xfrm>
              <a:custGeom>
                <a:avLst/>
                <a:gdLst>
                  <a:gd name="connsiteX0" fmla="*/ 619358 w 619535"/>
                  <a:gd name="connsiteY0" fmla="*/ 559416 h 590708"/>
                  <a:gd name="connsiteX1" fmla="*/ 499480 w 619535"/>
                  <a:gd name="connsiteY1" fmla="*/ 479499 h 590708"/>
                  <a:gd name="connsiteX2" fmla="*/ 0 w 619535"/>
                  <a:gd name="connsiteY2" fmla="*/ 0 h 590708"/>
                  <a:gd name="connsiteX3" fmla="*/ 489493 w 619535"/>
                  <a:gd name="connsiteY3" fmla="*/ 549429 h 590708"/>
                  <a:gd name="connsiteX4" fmla="*/ 559422 w 619535"/>
                  <a:gd name="connsiteY4" fmla="*/ 589387 h 590708"/>
                  <a:gd name="connsiteX5" fmla="*/ 619360 w 619535"/>
                  <a:gd name="connsiteY5" fmla="*/ 559419 h 59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9535" h="590708">
                    <a:moveTo>
                      <a:pt x="619358" y="559416"/>
                    </a:moveTo>
                    <a:cubicBezTo>
                      <a:pt x="619358" y="559416"/>
                      <a:pt x="629348" y="579395"/>
                      <a:pt x="499480" y="479499"/>
                    </a:cubicBezTo>
                    <a:cubicBezTo>
                      <a:pt x="369612" y="379603"/>
                      <a:pt x="0" y="0"/>
                      <a:pt x="0" y="0"/>
                    </a:cubicBezTo>
                    <a:lnTo>
                      <a:pt x="489493" y="549429"/>
                    </a:lnTo>
                    <a:cubicBezTo>
                      <a:pt x="489493" y="549429"/>
                      <a:pt x="509472" y="599377"/>
                      <a:pt x="559422" y="589387"/>
                    </a:cubicBezTo>
                    <a:cubicBezTo>
                      <a:pt x="609370" y="579397"/>
                      <a:pt x="619360" y="559419"/>
                      <a:pt x="619360" y="559419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6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16D2E46-2239-18D3-5CAA-43840584E3C7}"/>
                  </a:ext>
                </a:extLst>
              </p:cNvPr>
              <p:cNvSpPr/>
              <p:nvPr/>
            </p:nvSpPr>
            <p:spPr>
              <a:xfrm>
                <a:off x="3829092" y="2682099"/>
                <a:ext cx="299690" cy="103487"/>
              </a:xfrm>
              <a:custGeom>
                <a:avLst/>
                <a:gdLst>
                  <a:gd name="connsiteX0" fmla="*/ 0 w 299690"/>
                  <a:gd name="connsiteY0" fmla="*/ 0 h 103487"/>
                  <a:gd name="connsiteX1" fmla="*/ 19980 w 299690"/>
                  <a:gd name="connsiteY1" fmla="*/ 99897 h 103487"/>
                  <a:gd name="connsiteX2" fmla="*/ 299691 w 299690"/>
                  <a:gd name="connsiteY2" fmla="*/ 49949 h 103487"/>
                  <a:gd name="connsiteX3" fmla="*/ 109890 w 299690"/>
                  <a:gd name="connsiteY3" fmla="*/ 19981 h 103487"/>
                  <a:gd name="connsiteX4" fmla="*/ 5 w 299690"/>
                  <a:gd name="connsiteY4" fmla="*/ 1 h 103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690" h="103487">
                    <a:moveTo>
                      <a:pt x="0" y="0"/>
                    </a:moveTo>
                    <a:cubicBezTo>
                      <a:pt x="0" y="59938"/>
                      <a:pt x="0" y="79917"/>
                      <a:pt x="19980" y="99897"/>
                    </a:cubicBezTo>
                    <a:cubicBezTo>
                      <a:pt x="39959" y="119877"/>
                      <a:pt x="299691" y="49949"/>
                      <a:pt x="299691" y="49949"/>
                    </a:cubicBezTo>
                    <a:cubicBezTo>
                      <a:pt x="299691" y="49949"/>
                      <a:pt x="199793" y="39960"/>
                      <a:pt x="109890" y="19981"/>
                    </a:cubicBezTo>
                    <a:cubicBezTo>
                      <a:pt x="19986" y="1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000000">
                  <a:alpha val="28000"/>
                </a:srgbClr>
              </a:solidFill>
              <a:ln w="6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7773510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54</Words>
  <Application>Microsoft Office PowerPoint</Application>
  <PresentationFormat>宽屏</PresentationFormat>
  <Paragraphs>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HarmonyOS Sans SC Light</vt:lpstr>
      <vt:lpstr>阿里巴巴普惠体 2.0 55 Regular</vt:lpstr>
      <vt:lpstr>阿里巴巴普惠体 2.0 65 Medium</vt:lpstr>
      <vt:lpstr>Arial</vt:lpstr>
      <vt:lpstr>Calibri</vt:lpstr>
      <vt:lpstr>Calibri Light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商务大飞机矢量ppt素材（15张）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14</cp:revision>
  <dcterms:created xsi:type="dcterms:W3CDTF">2018-03-31T15:10:42Z</dcterms:created>
  <dcterms:modified xsi:type="dcterms:W3CDTF">2023-04-09T12:29:41Z</dcterms:modified>
</cp:coreProperties>
</file>