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4" r:id="rId3"/>
    <p:sldId id="295" r:id="rId4"/>
    <p:sldId id="258" r:id="rId5"/>
    <p:sldId id="259" r:id="rId6"/>
    <p:sldId id="296" r:id="rId7"/>
    <p:sldId id="300" r:id="rId8"/>
    <p:sldId id="297" r:id="rId9"/>
    <p:sldId id="260" r:id="rId10"/>
    <p:sldId id="299" r:id="rId11"/>
    <p:sldId id="298" r:id="rId12"/>
    <p:sldId id="933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7577"/>
    <a:srgbClr val="3DA5A7"/>
    <a:srgbClr val="0F3A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77" autoAdjust="0"/>
    <p:restoredTop sz="94660"/>
  </p:normalViewPr>
  <p:slideViewPr>
    <p:cSldViewPr showGuides="1">
      <p:cViewPr varScale="1">
        <p:scale>
          <a:sx n="97" d="100"/>
          <a:sy n="97" d="100"/>
        </p:scale>
        <p:origin x="114" y="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B10F9E-53EF-7221-3937-3419FCA1BA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0D9A84D-C3FF-63E9-7628-EF7CF3267C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E880C2-32A9-1C59-3AA4-182A8FCA3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A588D4-387E-9E84-4452-C097BA7F6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3240BB-D05F-1EEA-B3A9-F70C14767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481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1CEF23-7344-331F-D91C-CDBF2DAD9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3F0410E-DACA-B9C0-9D23-A43868C40B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F9679E-58F0-9F4F-6F34-1472DEF49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B16180-578A-E339-8D7E-BF9861524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68CC9C-0001-E87C-C9CC-1C667AA84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29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E60302F-F056-A952-F866-A8B1A6DFE3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914E9DC-C209-CD29-074B-2CC8804BA0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AB3C98-8320-1464-76C8-5CE2734F1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7A1FD7-A5A2-8B2D-9B0A-1DAD8609E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5FC8A5-35ED-9D03-CFE8-AEFD23BE2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67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CD99C24-C403-49DD-99FE-1B02B13B3C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73F1F9E-8C5D-4236-BF9B-C4F661516D8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2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97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bg>
      <p:bgPr>
        <a:gradFill flip="none" rotWithShape="1">
          <a:gsLst>
            <a:gs pos="23000">
              <a:srgbClr val="0F529C"/>
            </a:gs>
            <a:gs pos="100000">
              <a:srgbClr val="0E2F68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7722">
            <a:off x="7909479" y="632981"/>
            <a:ext cx="2893661" cy="5957204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499489" y="646174"/>
            <a:ext cx="3666325" cy="5746926"/>
          </a:xfrm>
          <a:custGeom>
            <a:avLst/>
            <a:gdLst>
              <a:gd name="connsiteX0" fmla="*/ 4369431 w 7332649"/>
              <a:gd name="connsiteY0" fmla="*/ 169 h 11493851"/>
              <a:gd name="connsiteX1" fmla="*/ 4870517 w 7332649"/>
              <a:gd name="connsiteY1" fmla="*/ 417188 h 11493851"/>
              <a:gd name="connsiteX2" fmla="*/ 7314195 w 7332649"/>
              <a:gd name="connsiteY2" fmla="*/ 9840424 h 11493851"/>
              <a:gd name="connsiteX3" fmla="*/ 6908595 w 7332649"/>
              <a:gd name="connsiteY3" fmla="*/ 10492968 h 11493851"/>
              <a:gd name="connsiteX4" fmla="*/ 3119815 w 7332649"/>
              <a:gd name="connsiteY4" fmla="*/ 11475492 h 11493851"/>
              <a:gd name="connsiteX5" fmla="*/ 2466785 w 7332649"/>
              <a:gd name="connsiteY5" fmla="*/ 11097476 h 11493851"/>
              <a:gd name="connsiteX6" fmla="*/ 7084 w 7332649"/>
              <a:gd name="connsiteY6" fmla="*/ 1612450 h 11493851"/>
              <a:gd name="connsiteX7" fmla="*/ 397537 w 7332649"/>
              <a:gd name="connsiteY7" fmla="*/ 1003401 h 11493851"/>
              <a:gd name="connsiteX8" fmla="*/ 852851 w 7332649"/>
              <a:gd name="connsiteY8" fmla="*/ 885327 h 11493851"/>
              <a:gd name="connsiteX9" fmla="*/ 855656 w 7332649"/>
              <a:gd name="connsiteY9" fmla="*/ 884600 h 11493851"/>
              <a:gd name="connsiteX10" fmla="*/ 859574 w 7332649"/>
              <a:gd name="connsiteY10" fmla="*/ 883235 h 11493851"/>
              <a:gd name="connsiteX11" fmla="*/ 978747 w 7332649"/>
              <a:gd name="connsiteY11" fmla="*/ 951600 h 11493851"/>
              <a:gd name="connsiteX12" fmla="*/ 1414730 w 7332649"/>
              <a:gd name="connsiteY12" fmla="*/ 1155087 h 11493851"/>
              <a:gd name="connsiteX13" fmla="*/ 3420555 w 7332649"/>
              <a:gd name="connsiteY13" fmla="*/ 634926 h 11493851"/>
              <a:gd name="connsiteX14" fmla="*/ 3687119 w 7332649"/>
              <a:gd name="connsiteY14" fmla="*/ 236063 h 11493851"/>
              <a:gd name="connsiteX15" fmla="*/ 3759151 w 7332649"/>
              <a:gd name="connsiteY15" fmla="*/ 131652 h 11493851"/>
              <a:gd name="connsiteX16" fmla="*/ 4192507 w 7332649"/>
              <a:gd name="connsiteY16" fmla="*/ 19272 h 11493851"/>
              <a:gd name="connsiteX17" fmla="*/ 4369431 w 7332649"/>
              <a:gd name="connsiteY17" fmla="*/ 169 h 1149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32649" h="11493851">
                <a:moveTo>
                  <a:pt x="4369431" y="169"/>
                </a:moveTo>
                <a:cubicBezTo>
                  <a:pt x="4538819" y="3964"/>
                  <a:pt x="4781383" y="73471"/>
                  <a:pt x="4870517" y="417188"/>
                </a:cubicBezTo>
                <a:cubicBezTo>
                  <a:pt x="5011529" y="960954"/>
                  <a:pt x="7245291" y="9574720"/>
                  <a:pt x="7314195" y="9840424"/>
                </a:cubicBezTo>
                <a:cubicBezTo>
                  <a:pt x="7383099" y="10106130"/>
                  <a:pt x="7261471" y="10401459"/>
                  <a:pt x="6908595" y="10492968"/>
                </a:cubicBezTo>
                <a:cubicBezTo>
                  <a:pt x="6568101" y="10581267"/>
                  <a:pt x="3454119" y="11388799"/>
                  <a:pt x="3119815" y="11475492"/>
                </a:cubicBezTo>
                <a:cubicBezTo>
                  <a:pt x="2797891" y="11558975"/>
                  <a:pt x="2530883" y="11344645"/>
                  <a:pt x="2466785" y="11097476"/>
                </a:cubicBezTo>
                <a:cubicBezTo>
                  <a:pt x="2402689" y="10850311"/>
                  <a:pt x="7084" y="1612450"/>
                  <a:pt x="7084" y="1612450"/>
                </a:cubicBezTo>
                <a:cubicBezTo>
                  <a:pt x="7084" y="1612450"/>
                  <a:pt x="-85347" y="1128625"/>
                  <a:pt x="397537" y="1003401"/>
                </a:cubicBezTo>
                <a:cubicBezTo>
                  <a:pt x="764344" y="908279"/>
                  <a:pt x="838632" y="889014"/>
                  <a:pt x="852851" y="885327"/>
                </a:cubicBezTo>
                <a:lnTo>
                  <a:pt x="855656" y="884600"/>
                </a:lnTo>
                <a:cubicBezTo>
                  <a:pt x="855656" y="884600"/>
                  <a:pt x="857058" y="884030"/>
                  <a:pt x="859574" y="883235"/>
                </a:cubicBezTo>
                <a:cubicBezTo>
                  <a:pt x="877193" y="877675"/>
                  <a:pt x="949492" y="861091"/>
                  <a:pt x="978747" y="951600"/>
                </a:cubicBezTo>
                <a:cubicBezTo>
                  <a:pt x="1012178" y="1055041"/>
                  <a:pt x="1068043" y="1244991"/>
                  <a:pt x="1414730" y="1155087"/>
                </a:cubicBezTo>
                <a:cubicBezTo>
                  <a:pt x="1761416" y="1065182"/>
                  <a:pt x="3420555" y="634926"/>
                  <a:pt x="3420555" y="634926"/>
                </a:cubicBezTo>
                <a:cubicBezTo>
                  <a:pt x="3420555" y="634926"/>
                  <a:pt x="3775251" y="575917"/>
                  <a:pt x="3687119" y="236063"/>
                </a:cubicBezTo>
                <a:cubicBezTo>
                  <a:pt x="3687119" y="236063"/>
                  <a:pt x="3653905" y="158944"/>
                  <a:pt x="3759151" y="131652"/>
                </a:cubicBezTo>
                <a:cubicBezTo>
                  <a:pt x="3907729" y="93122"/>
                  <a:pt x="4192507" y="19272"/>
                  <a:pt x="4192507" y="19272"/>
                </a:cubicBezTo>
                <a:cubicBezTo>
                  <a:pt x="4192507" y="19272"/>
                  <a:pt x="4267797" y="-2108"/>
                  <a:pt x="4369431" y="1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77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3439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B95894-3D6D-3F52-6BEB-60608DBCA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75A661-804F-483E-9AB9-372AAB786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24C403-37DA-4FF0-A337-A6DE57351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BF9C4D-D4DF-D2F1-60D1-69C80FF98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75F74E-1A57-AB8D-7C09-7930E501C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C31CB7-4444-63EB-6832-EC68D50F9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F154CD-A0BE-CAA0-7FDF-4A4286024F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905A30-6677-0DF9-D198-96167A0F1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8AF629-06C0-0692-DB59-1A8CDAC34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050024-5D8E-02D9-F295-199D6A781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2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148688-0694-63F3-F251-84DF3738D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608051-C69F-5B51-263B-1B30EA6AFF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56BA9FB-9280-28A9-3F91-4E17897C99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BA4441-1262-EF0B-3C8C-72233FA85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3971F6-6A2F-8A10-3F65-C01411D97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624950-D9B4-1B9E-8C81-A43099034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88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AB752A-0058-4A53-C3CD-A73B06E82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05A87A-1F66-276E-F1D4-2FB962C7F6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B7FBC69-654C-0E43-D9D0-B0B1D258E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F0B1956-A918-0BF6-69AD-211C0A9FB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751E39D-50DE-C453-4BD9-D1B3CF8F3C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B2A6C88-DB4B-C93F-E927-E8980FFCA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A40D524-405F-3301-7879-5920D8DF8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70FD161-1FFC-A260-1809-763841FCA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06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88BA40-6D94-FC2C-E725-362204006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26C7536-3901-8CCF-7822-81C792158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1C88529-77EC-5E72-3B1E-F63AB762B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7B8154-4AC1-5296-375B-36FFF184E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74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9D769E4-B027-E467-3B32-1A4AA883E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D75150E-1315-595E-6464-319610460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049E57-3B6D-420E-88B1-8CE1DD29E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2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B1EFBA-B80C-B85A-745C-2B209B163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539C49-9690-6838-307D-A2C59168D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404E4B-D59F-7F02-4F5A-F4BB07DB5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A7A53B-236B-E41A-43BE-80897B445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B47F54-8D6F-8320-99DF-0B9EC00D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3C6C98-54D7-3EED-6FEA-EBB06E4BE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9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87EE7E-7E27-791D-EF24-B37C630F4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BC0EEDC-6875-AF77-FB56-FB2D1E7357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E8A330-86AE-A65E-37A1-525695D218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941BD3-DC53-E385-ACF7-7F3708643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F610D9-F824-3E33-3BDF-04AF9BB08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E0BD8E-F8B5-BDA2-2239-ACDA65D5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73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3EEC5B0-06F7-1C8D-2F5F-689D24A30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88B542-C74B-463F-A77C-131E53548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71C7FF-F42A-E4F7-5010-32C1B1163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78BB8-7D54-45F3-BC54-F77306ADAB13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1D2287-ECF2-9F43-DCBC-0EB7050D9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A1B178-46EE-7D77-C301-41DC4C240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ADC30-95C4-4C8A-96D2-C5405A07B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49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E3E8D7DC-FE25-45A6-A271-C66E9533D6CA}"/>
              </a:ext>
            </a:extLst>
          </p:cNvPr>
          <p:cNvSpPr/>
          <p:nvPr/>
        </p:nvSpPr>
        <p:spPr>
          <a:xfrm>
            <a:off x="0" y="-13594"/>
            <a:ext cx="12192000" cy="6858000"/>
          </a:xfrm>
          <a:prstGeom prst="rect">
            <a:avLst/>
          </a:prstGeom>
          <a:blipFill dpi="0" rotWithShape="1">
            <a:blip r:embed="rId2">
              <a:alphaModFix amt="49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B03DE43A-E8D5-C12C-A58A-3D8271217415}"/>
              </a:ext>
            </a:extLst>
          </p:cNvPr>
          <p:cNvSpPr txBox="1"/>
          <p:nvPr/>
        </p:nvSpPr>
        <p:spPr>
          <a:xfrm>
            <a:off x="1009507" y="768077"/>
            <a:ext cx="9943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OPPOSans M" panose="00020600040101010101" pitchFamily="18" charset="-122"/>
                <a:sym typeface="Helvetica"/>
              </a:rPr>
              <a:t>急事缓做 缓事急做</a:t>
            </a:r>
          </a:p>
        </p:txBody>
      </p:sp>
      <p:pic>
        <p:nvPicPr>
          <p:cNvPr id="68" name="图片 6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F1601AD-CE23-459D-A2D8-9AFE41CCC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4314" y="2963797"/>
            <a:ext cx="12354785" cy="399487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5C50E8A-9D15-75E4-4CD5-5E536AE1C742}"/>
              </a:ext>
            </a:extLst>
          </p:cNvPr>
          <p:cNvSpPr txBox="1"/>
          <p:nvPr/>
        </p:nvSpPr>
        <p:spPr>
          <a:xfrm>
            <a:off x="5479908" y="858357"/>
            <a:ext cx="447739" cy="134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8800">
              <a:gradFill flip="none" rotWithShape="1">
                <a:gsLst>
                  <a:gs pos="0">
                    <a:schemeClr val="accent2">
                      <a:lumMod val="100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lin ang="16200000" scaled="1"/>
                <a:tileRect/>
              </a:gradFill>
              <a:effectLst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OPPOSans M" panose="00020600040101010101" pitchFamily="18" charset="-122"/>
              <a:sym typeface="Helvetic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16DDAF4-2F5D-24B4-C016-9B4923D88CFC}"/>
              </a:ext>
            </a:extLst>
          </p:cNvPr>
          <p:cNvGrpSpPr/>
          <p:nvPr/>
        </p:nvGrpSpPr>
        <p:grpSpPr>
          <a:xfrm>
            <a:off x="2392602" y="2928362"/>
            <a:ext cx="1896414" cy="89020"/>
            <a:chOff x="2069361" y="4181220"/>
            <a:chExt cx="1362343" cy="25589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1429F9B-2183-3F35-420F-1036B3A0A1AB}"/>
                </a:ext>
              </a:extLst>
            </p:cNvPr>
            <p:cNvCxnSpPr>
              <a:cxnSpLocks/>
            </p:cNvCxnSpPr>
            <p:nvPr/>
          </p:nvCxnSpPr>
          <p:spPr>
            <a:xfrm>
              <a:off x="2069361" y="4294317"/>
              <a:ext cx="587395" cy="0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587F7D2-CAD6-7C3F-ABDE-56F0CFD26B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8862" y="4199726"/>
              <a:ext cx="50263" cy="91197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662E20D9-0BB7-1F91-52BC-158784E3F3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2177" y="4196832"/>
              <a:ext cx="10667" cy="129855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F99A54B-250F-94C5-9955-9FA88F13DE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7503" y="4290923"/>
              <a:ext cx="37043" cy="35764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B85FBE1-802A-E03C-30FE-A7F01FC34585}"/>
                </a:ext>
              </a:extLst>
            </p:cNvPr>
            <p:cNvCxnSpPr>
              <a:cxnSpLocks/>
            </p:cNvCxnSpPr>
            <p:nvPr/>
          </p:nvCxnSpPr>
          <p:spPr>
            <a:xfrm>
              <a:off x="2764591" y="4290705"/>
              <a:ext cx="197557" cy="2154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9ACE8B5D-6078-7C4D-0BD3-228C633D63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2103" y="4181220"/>
              <a:ext cx="36026" cy="105471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F9151D67-0BD2-F546-89FC-2F058F9B45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02365" y="4181220"/>
              <a:ext cx="17868" cy="255892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451C335-F8D4-3F2F-C1C6-90A0D7E447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3109" y="4286691"/>
              <a:ext cx="37341" cy="150421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8B4F287-8D12-ADC1-4626-0828E3625DD1}"/>
                </a:ext>
              </a:extLst>
            </p:cNvPr>
            <p:cNvCxnSpPr>
              <a:cxnSpLocks/>
            </p:cNvCxnSpPr>
            <p:nvPr/>
          </p:nvCxnSpPr>
          <p:spPr>
            <a:xfrm>
              <a:off x="3064928" y="4283079"/>
              <a:ext cx="366776" cy="7626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162B2E06-2C07-BAD7-3A6A-6A9C3D885DBA}"/>
              </a:ext>
            </a:extLst>
          </p:cNvPr>
          <p:cNvSpPr txBox="1"/>
          <p:nvPr/>
        </p:nvSpPr>
        <p:spPr>
          <a:xfrm>
            <a:off x="4603464" y="2680485"/>
            <a:ext cx="3059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30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时间管理技能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E22EFE7-8F74-7464-92DA-F8B23EDD9FDE}"/>
              </a:ext>
            </a:extLst>
          </p:cNvPr>
          <p:cNvGrpSpPr/>
          <p:nvPr/>
        </p:nvGrpSpPr>
        <p:grpSpPr>
          <a:xfrm flipH="1">
            <a:off x="7799533" y="2928362"/>
            <a:ext cx="1896414" cy="89020"/>
            <a:chOff x="2069361" y="4181220"/>
            <a:chExt cx="1362343" cy="255892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715C71C0-E6E4-FBB5-D118-72A7B4F7A068}"/>
                </a:ext>
              </a:extLst>
            </p:cNvPr>
            <p:cNvCxnSpPr>
              <a:cxnSpLocks/>
            </p:cNvCxnSpPr>
            <p:nvPr/>
          </p:nvCxnSpPr>
          <p:spPr>
            <a:xfrm>
              <a:off x="2069361" y="4294317"/>
              <a:ext cx="587395" cy="0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96DB9FA8-F922-B8D6-2249-D90CB3F84B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58862" y="4199726"/>
              <a:ext cx="50263" cy="91197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9B2B945D-99F7-833D-F701-C528687CD80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2177" y="4196832"/>
              <a:ext cx="10667" cy="129855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DB9C6B6-A604-DFC5-620F-9AA558F10E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7503" y="4290923"/>
              <a:ext cx="37043" cy="35764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25105C50-8081-588E-F685-94FEA8D5E4B7}"/>
                </a:ext>
              </a:extLst>
            </p:cNvPr>
            <p:cNvCxnSpPr>
              <a:cxnSpLocks/>
            </p:cNvCxnSpPr>
            <p:nvPr/>
          </p:nvCxnSpPr>
          <p:spPr>
            <a:xfrm>
              <a:off x="2764591" y="4290705"/>
              <a:ext cx="197557" cy="2154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D7AF96A7-8BF3-51FE-3097-00F9466504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2103" y="4181220"/>
              <a:ext cx="36026" cy="105471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C4745B54-3C2D-8853-01ED-2BBCF4548B1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02365" y="4181220"/>
              <a:ext cx="17868" cy="255892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10C77BAD-9767-E457-5812-20032678D4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3109" y="4286691"/>
              <a:ext cx="37341" cy="150421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62F2FA4-C933-EF0A-7D6F-90F6C28A3E87}"/>
                </a:ext>
              </a:extLst>
            </p:cNvPr>
            <p:cNvCxnSpPr>
              <a:cxnSpLocks/>
            </p:cNvCxnSpPr>
            <p:nvPr/>
          </p:nvCxnSpPr>
          <p:spPr>
            <a:xfrm>
              <a:off x="3064928" y="4283079"/>
              <a:ext cx="366776" cy="7626"/>
            </a:xfrm>
            <a:prstGeom prst="line">
              <a:avLst/>
            </a:prstGeom>
            <a:ln w="15875">
              <a:solidFill>
                <a:srgbClr val="2B75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DFF5EB4C-562E-7E9B-826E-F6D5ECFBBFC7}"/>
              </a:ext>
            </a:extLst>
          </p:cNvPr>
          <p:cNvSpPr txBox="1"/>
          <p:nvPr/>
        </p:nvSpPr>
        <p:spPr>
          <a:xfrm>
            <a:off x="8220826" y="3945484"/>
            <a:ext cx="1604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演讲人：小姬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7A0C98A-144A-33FD-904F-7C6DAFD9AA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7355" y="740840"/>
            <a:ext cx="8797290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0492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4BCDE55-04D9-7293-348F-CF5A1400EFF4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2"/>
            <a:chExt cx="4828032" cy="63242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AE2C772-CDF2-E654-CA92-9D2AD0B7829C}"/>
                </a:ext>
              </a:extLst>
            </p:cNvPr>
            <p:cNvGrpSpPr/>
            <p:nvPr/>
          </p:nvGrpSpPr>
          <p:grpSpPr>
            <a:xfrm>
              <a:off x="482600" y="451412"/>
              <a:ext cx="4828032" cy="632426"/>
              <a:chOff x="482600" y="451413"/>
              <a:chExt cx="4828032" cy="43758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F6871306-C1C4-C5D5-4B20-142E6D046199}"/>
                  </a:ext>
                </a:extLst>
              </p:cNvPr>
              <p:cNvSpPr/>
              <p:nvPr/>
            </p:nvSpPr>
            <p:spPr>
              <a:xfrm>
                <a:off x="544576" y="451413"/>
                <a:ext cx="4766056" cy="437587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7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0E13A6D-8B24-C755-B1A0-0DE868C7D8E0}"/>
                  </a:ext>
                </a:extLst>
              </p:cNvPr>
              <p:cNvSpPr/>
              <p:nvPr/>
            </p:nvSpPr>
            <p:spPr>
              <a:xfrm>
                <a:off x="482600" y="451413"/>
                <a:ext cx="61976" cy="437588"/>
              </a:xfrm>
              <a:prstGeom prst="rect">
                <a:avLst/>
              </a:prstGeom>
              <a:solidFill>
                <a:srgbClr val="3FA5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7B2BD0B-46D0-3212-A674-A519028607F0}"/>
                </a:ext>
              </a:extLst>
            </p:cNvPr>
            <p:cNvSpPr txBox="1"/>
            <p:nvPr/>
          </p:nvSpPr>
          <p:spPr>
            <a:xfrm>
              <a:off x="586206" y="469869"/>
              <a:ext cx="17425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rgbClr val="103B5C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缓事急做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9E3AC71-6F67-342F-3887-85DD50B1B18B}"/>
                </a:ext>
              </a:extLst>
            </p:cNvPr>
            <p:cNvSpPr txBox="1"/>
            <p:nvPr/>
          </p:nvSpPr>
          <p:spPr>
            <a:xfrm>
              <a:off x="647977" y="863453"/>
              <a:ext cx="2052389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00" spc="300">
                  <a:solidFill>
                    <a:srgbClr val="103B5C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/>
                <a:t>It's urgent slow do</a:t>
              </a:r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73251E83-7597-E3C2-3E0D-DFEDFB906607}"/>
              </a:ext>
            </a:extLst>
          </p:cNvPr>
          <p:cNvSpPr/>
          <p:nvPr/>
        </p:nvSpPr>
        <p:spPr>
          <a:xfrm>
            <a:off x="0" y="4065025"/>
            <a:ext cx="12192000" cy="2621666"/>
          </a:xfrm>
          <a:prstGeom prst="rect">
            <a:avLst/>
          </a:prstGeom>
          <a:solidFill>
            <a:srgbClr val="0F3A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91ACADD-BE2E-FF8C-34C2-FE2B7DC32D4D}"/>
              </a:ext>
            </a:extLst>
          </p:cNvPr>
          <p:cNvSpPr/>
          <p:nvPr/>
        </p:nvSpPr>
        <p:spPr>
          <a:xfrm>
            <a:off x="0" y="4236334"/>
            <a:ext cx="12192000" cy="2621666"/>
          </a:xfrm>
          <a:prstGeom prst="rect">
            <a:avLst/>
          </a:prstGeom>
          <a:solidFill>
            <a:srgbClr val="3DA5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C1C4A96-06AD-E4B8-5089-797537135184}"/>
              </a:ext>
            </a:extLst>
          </p:cNvPr>
          <p:cNvSpPr/>
          <p:nvPr/>
        </p:nvSpPr>
        <p:spPr>
          <a:xfrm>
            <a:off x="1068520" y="1698523"/>
            <a:ext cx="7821168" cy="4235023"/>
          </a:xfrm>
          <a:custGeom>
            <a:avLst/>
            <a:gdLst>
              <a:gd name="connsiteX0" fmla="*/ 0 w 7821168"/>
              <a:gd name="connsiteY0" fmla="*/ 0 h 4235023"/>
              <a:gd name="connsiteX1" fmla="*/ 7358888 w 7821168"/>
              <a:gd name="connsiteY1" fmla="*/ 0 h 4235023"/>
              <a:gd name="connsiteX2" fmla="*/ 7358888 w 7821168"/>
              <a:gd name="connsiteY2" fmla="*/ 1439544 h 4235023"/>
              <a:gd name="connsiteX3" fmla="*/ 7821168 w 7821168"/>
              <a:gd name="connsiteY3" fmla="*/ 2117512 h 4235023"/>
              <a:gd name="connsiteX4" fmla="*/ 7358888 w 7821168"/>
              <a:gd name="connsiteY4" fmla="*/ 2795479 h 4235023"/>
              <a:gd name="connsiteX5" fmla="*/ 7358888 w 7821168"/>
              <a:gd name="connsiteY5" fmla="*/ 4235023 h 4235023"/>
              <a:gd name="connsiteX6" fmla="*/ 0 w 7821168"/>
              <a:gd name="connsiteY6" fmla="*/ 4235023 h 423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21168" h="4235023">
                <a:moveTo>
                  <a:pt x="0" y="0"/>
                </a:moveTo>
                <a:lnTo>
                  <a:pt x="7358888" y="0"/>
                </a:lnTo>
                <a:lnTo>
                  <a:pt x="7358888" y="1439544"/>
                </a:lnTo>
                <a:lnTo>
                  <a:pt x="7821168" y="2117512"/>
                </a:lnTo>
                <a:lnTo>
                  <a:pt x="7358888" y="2795479"/>
                </a:lnTo>
                <a:lnTo>
                  <a:pt x="7358888" y="4235023"/>
                </a:lnTo>
                <a:lnTo>
                  <a:pt x="0" y="42350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31800" dist="355600" dir="5400000" sx="92000" sy="92000" algn="t" rotWithShape="0">
              <a:srgbClr val="103B5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CE9AD26-5240-9299-D5E6-03584449B6A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7900" y="1909176"/>
            <a:ext cx="2692400" cy="3816022"/>
          </a:xfrm>
          <a:prstGeom prst="rect">
            <a:avLst/>
          </a:prstGeom>
          <a:effectLst/>
        </p:spPr>
      </p:pic>
      <p:pic>
        <p:nvPicPr>
          <p:cNvPr id="2054" name="图形 2053">
            <a:extLst>
              <a:ext uri="{FF2B5EF4-FFF2-40B4-BE49-F238E27FC236}">
                <a16:creationId xmlns:a16="http://schemas.microsoft.com/office/drawing/2014/main" id="{F124348C-E522-2A0E-8171-D66EC8B0E8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01808" y="5341390"/>
            <a:ext cx="282438" cy="282438"/>
          </a:xfrm>
          <a:prstGeom prst="rect">
            <a:avLst/>
          </a:prstGeom>
        </p:spPr>
      </p:pic>
      <p:sp>
        <p:nvSpPr>
          <p:cNvPr id="2055" name="TextBox 107">
            <a:extLst>
              <a:ext uri="{FF2B5EF4-FFF2-40B4-BE49-F238E27FC236}">
                <a16:creationId xmlns:a16="http://schemas.microsoft.com/office/drawing/2014/main" id="{7D242662-C65B-8D8B-9E18-8D57EBE60DE6}"/>
              </a:ext>
            </a:extLst>
          </p:cNvPr>
          <p:cNvSpPr txBox="1"/>
          <p:nvPr/>
        </p:nvSpPr>
        <p:spPr bwMode="auto">
          <a:xfrm>
            <a:off x="7266095" y="5301565"/>
            <a:ext cx="723900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rPr>
              <a:t>服务</a:t>
            </a:r>
          </a:p>
        </p:txBody>
      </p:sp>
      <p:sp>
        <p:nvSpPr>
          <p:cNvPr id="2068" name="任意多边形: 形状 2067">
            <a:extLst>
              <a:ext uri="{FF2B5EF4-FFF2-40B4-BE49-F238E27FC236}">
                <a16:creationId xmlns:a16="http://schemas.microsoft.com/office/drawing/2014/main" id="{F89B3548-EA77-3A1E-7CEB-60BDB0632824}"/>
              </a:ext>
            </a:extLst>
          </p:cNvPr>
          <p:cNvSpPr/>
          <p:nvPr/>
        </p:nvSpPr>
        <p:spPr>
          <a:xfrm rot="2705567">
            <a:off x="6756190" y="3670568"/>
            <a:ext cx="299906" cy="293239"/>
          </a:xfrm>
          <a:custGeom>
            <a:avLst/>
            <a:gdLst>
              <a:gd name="connsiteX0" fmla="*/ 0 w 509287"/>
              <a:gd name="connsiteY0" fmla="*/ 0 h 497712"/>
              <a:gd name="connsiteX1" fmla="*/ 509287 w 509287"/>
              <a:gd name="connsiteY1" fmla="*/ 0 h 497712"/>
              <a:gd name="connsiteX2" fmla="*/ 509287 w 509287"/>
              <a:gd name="connsiteY2" fmla="*/ 497712 h 49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9287" h="497712">
                <a:moveTo>
                  <a:pt x="0" y="0"/>
                </a:moveTo>
                <a:lnTo>
                  <a:pt x="509287" y="0"/>
                </a:lnTo>
                <a:lnTo>
                  <a:pt x="509287" y="497712"/>
                </a:lnTo>
              </a:path>
            </a:pathLst>
          </a:custGeom>
          <a:noFill/>
          <a:ln w="63500" cap="rnd">
            <a:solidFill>
              <a:srgbClr val="2B7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1" name="文本框 2070">
            <a:extLst>
              <a:ext uri="{FF2B5EF4-FFF2-40B4-BE49-F238E27FC236}">
                <a16:creationId xmlns:a16="http://schemas.microsoft.com/office/drawing/2014/main" id="{06AD0C9D-833B-8A57-228F-D481102CADFA}"/>
              </a:ext>
            </a:extLst>
          </p:cNvPr>
          <p:cNvSpPr txBox="1"/>
          <p:nvPr/>
        </p:nvSpPr>
        <p:spPr>
          <a:xfrm>
            <a:off x="4301365" y="1951632"/>
            <a:ext cx="2964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10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提早规划解决事情</a:t>
            </a:r>
          </a:p>
        </p:txBody>
      </p:sp>
      <p:grpSp>
        <p:nvGrpSpPr>
          <p:cNvPr id="2075" name="组合 2074">
            <a:extLst>
              <a:ext uri="{FF2B5EF4-FFF2-40B4-BE49-F238E27FC236}">
                <a16:creationId xmlns:a16="http://schemas.microsoft.com/office/drawing/2014/main" id="{DB724285-9458-F9F5-593B-F955454A75F0}"/>
              </a:ext>
            </a:extLst>
          </p:cNvPr>
          <p:cNvGrpSpPr/>
          <p:nvPr/>
        </p:nvGrpSpPr>
        <p:grpSpPr>
          <a:xfrm>
            <a:off x="4393444" y="2770675"/>
            <a:ext cx="2113036" cy="386043"/>
            <a:chOff x="4366700" y="2512442"/>
            <a:chExt cx="2113036" cy="386043"/>
          </a:xfrm>
        </p:grpSpPr>
        <p:sp>
          <p:nvSpPr>
            <p:cNvPr id="2058" name="矩形: 圆角 2057">
              <a:extLst>
                <a:ext uri="{FF2B5EF4-FFF2-40B4-BE49-F238E27FC236}">
                  <a16:creationId xmlns:a16="http://schemas.microsoft.com/office/drawing/2014/main" id="{4977BC16-F7D1-7F08-7692-E0CC465151E5}"/>
                </a:ext>
              </a:extLst>
            </p:cNvPr>
            <p:cNvSpPr/>
            <p:nvPr/>
          </p:nvSpPr>
          <p:spPr>
            <a:xfrm>
              <a:off x="4366700" y="2512442"/>
              <a:ext cx="2113036" cy="369332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2" name="文本框 2071">
              <a:extLst>
                <a:ext uri="{FF2B5EF4-FFF2-40B4-BE49-F238E27FC236}">
                  <a16:creationId xmlns:a16="http://schemas.microsoft.com/office/drawing/2014/main" id="{DC1D8B8F-2F45-F864-1423-97589DAC73D1}"/>
                </a:ext>
              </a:extLst>
            </p:cNvPr>
            <p:cNvSpPr txBox="1"/>
            <p:nvPr/>
          </p:nvSpPr>
          <p:spPr>
            <a:xfrm>
              <a:off x="4390454" y="2529153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solidFill>
                    <a:schemeClr val="tx1">
                      <a:alpha val="4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" panose="020B0400000000000000" pitchFamily="34" charset="-122"/>
                </a:rPr>
                <a:t>早做早出结果</a:t>
              </a:r>
            </a:p>
          </p:txBody>
        </p:sp>
      </p:grpSp>
      <p:grpSp>
        <p:nvGrpSpPr>
          <p:cNvPr id="2076" name="组合 2075">
            <a:extLst>
              <a:ext uri="{FF2B5EF4-FFF2-40B4-BE49-F238E27FC236}">
                <a16:creationId xmlns:a16="http://schemas.microsoft.com/office/drawing/2014/main" id="{2EC13596-F8A4-4321-62A1-D825AE696A8D}"/>
              </a:ext>
            </a:extLst>
          </p:cNvPr>
          <p:cNvGrpSpPr/>
          <p:nvPr/>
        </p:nvGrpSpPr>
        <p:grpSpPr>
          <a:xfrm>
            <a:off x="4393443" y="3413688"/>
            <a:ext cx="2113037" cy="371820"/>
            <a:chOff x="4366699" y="3127214"/>
            <a:chExt cx="2113037" cy="371820"/>
          </a:xfrm>
        </p:grpSpPr>
        <p:sp>
          <p:nvSpPr>
            <p:cNvPr id="2073" name="矩形: 圆角 2072">
              <a:extLst>
                <a:ext uri="{FF2B5EF4-FFF2-40B4-BE49-F238E27FC236}">
                  <a16:creationId xmlns:a16="http://schemas.microsoft.com/office/drawing/2014/main" id="{2C096BE5-0806-C8A7-00FE-CC32FAE7ED3A}"/>
                </a:ext>
              </a:extLst>
            </p:cNvPr>
            <p:cNvSpPr/>
            <p:nvPr/>
          </p:nvSpPr>
          <p:spPr>
            <a:xfrm>
              <a:off x="4366700" y="3129702"/>
              <a:ext cx="2113036" cy="369332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4" name="文本框 2073">
              <a:extLst>
                <a:ext uri="{FF2B5EF4-FFF2-40B4-BE49-F238E27FC236}">
                  <a16:creationId xmlns:a16="http://schemas.microsoft.com/office/drawing/2014/main" id="{72CDD7DC-CA74-975A-49EB-7CF4A048CBD9}"/>
                </a:ext>
              </a:extLst>
            </p:cNvPr>
            <p:cNvSpPr txBox="1"/>
            <p:nvPr/>
          </p:nvSpPr>
          <p:spPr>
            <a:xfrm>
              <a:off x="4366699" y="3127214"/>
              <a:ext cx="21130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alpha val="4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" panose="020B0400000000000000" pitchFamily="34" charset="-122"/>
                </a:rPr>
                <a:t>防止后来忙中出错</a:t>
              </a:r>
              <a:endParaRPr lang="zh-CN" altLang="en-US" sz="1800">
                <a:solidFill>
                  <a:schemeClr val="tx1">
                    <a:alpha val="4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endParaRPr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D5638B6C-1E30-A801-8B0E-7C293EE56E5D}"/>
              </a:ext>
            </a:extLst>
          </p:cNvPr>
          <p:cNvSpPr/>
          <p:nvPr/>
        </p:nvSpPr>
        <p:spPr>
          <a:xfrm>
            <a:off x="4425696" y="2474976"/>
            <a:ext cx="2401824" cy="67056"/>
          </a:xfrm>
          <a:custGeom>
            <a:avLst/>
            <a:gdLst>
              <a:gd name="connsiteX0" fmla="*/ 0 w 2401824"/>
              <a:gd name="connsiteY0" fmla="*/ 12192 h 67056"/>
              <a:gd name="connsiteX1" fmla="*/ 548640 w 2401824"/>
              <a:gd name="connsiteY1" fmla="*/ 12192 h 67056"/>
              <a:gd name="connsiteX2" fmla="*/ 603504 w 2401824"/>
              <a:gd name="connsiteY2" fmla="*/ 67056 h 67056"/>
              <a:gd name="connsiteX3" fmla="*/ 670560 w 2401824"/>
              <a:gd name="connsiteY3" fmla="*/ 0 h 67056"/>
              <a:gd name="connsiteX4" fmla="*/ 2401824 w 2401824"/>
              <a:gd name="connsiteY4" fmla="*/ 0 h 67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1824" h="67056">
                <a:moveTo>
                  <a:pt x="0" y="12192"/>
                </a:moveTo>
                <a:lnTo>
                  <a:pt x="548640" y="12192"/>
                </a:lnTo>
                <a:lnTo>
                  <a:pt x="603504" y="67056"/>
                </a:lnTo>
                <a:lnTo>
                  <a:pt x="670560" y="0"/>
                </a:lnTo>
                <a:lnTo>
                  <a:pt x="2401824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AA695F9E-5628-433F-A885-E46316B636DC}"/>
              </a:ext>
            </a:extLst>
          </p:cNvPr>
          <p:cNvGrpSpPr/>
          <p:nvPr/>
        </p:nvGrpSpPr>
        <p:grpSpPr>
          <a:xfrm>
            <a:off x="4413452" y="4056701"/>
            <a:ext cx="2113036" cy="371820"/>
            <a:chOff x="4366700" y="3127214"/>
            <a:chExt cx="2113036" cy="371820"/>
          </a:xfrm>
        </p:grpSpPr>
        <p:sp>
          <p:nvSpPr>
            <p:cNvPr id="130" name="矩形: 圆角 129">
              <a:extLst>
                <a:ext uri="{FF2B5EF4-FFF2-40B4-BE49-F238E27FC236}">
                  <a16:creationId xmlns:a16="http://schemas.microsoft.com/office/drawing/2014/main" id="{E1DF5122-C5FB-DD97-4D4A-E5AC5007E26F}"/>
                </a:ext>
              </a:extLst>
            </p:cNvPr>
            <p:cNvSpPr/>
            <p:nvPr/>
          </p:nvSpPr>
          <p:spPr>
            <a:xfrm>
              <a:off x="4366700" y="3129702"/>
              <a:ext cx="2113036" cy="369332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8BAE026D-5167-9AF5-A881-77CB5259D7F1}"/>
                </a:ext>
              </a:extLst>
            </p:cNvPr>
            <p:cNvSpPr txBox="1"/>
            <p:nvPr/>
          </p:nvSpPr>
          <p:spPr>
            <a:xfrm>
              <a:off x="4366700" y="3127214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alpha val="4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" panose="020B0400000000000000" pitchFamily="34" charset="-122"/>
                </a:rPr>
                <a:t>避免产生拖延症</a:t>
              </a:r>
              <a:endParaRPr lang="zh-CN" altLang="en-US" sz="1800">
                <a:solidFill>
                  <a:schemeClr val="tx1">
                    <a:alpha val="4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DA50518-7307-4B89-B4BB-48D88D99ABC1}"/>
              </a:ext>
            </a:extLst>
          </p:cNvPr>
          <p:cNvGrpSpPr/>
          <p:nvPr/>
        </p:nvGrpSpPr>
        <p:grpSpPr>
          <a:xfrm>
            <a:off x="4413452" y="4704690"/>
            <a:ext cx="2113036" cy="371820"/>
            <a:chOff x="4366700" y="3127214"/>
            <a:chExt cx="2113036" cy="371820"/>
          </a:xfrm>
        </p:grpSpPr>
        <p:sp>
          <p:nvSpPr>
            <p:cNvPr id="139" name="矩形: 圆角 138">
              <a:extLst>
                <a:ext uri="{FF2B5EF4-FFF2-40B4-BE49-F238E27FC236}">
                  <a16:creationId xmlns:a16="http://schemas.microsoft.com/office/drawing/2014/main" id="{93F91292-F788-BAEC-48F9-B262B7EE6A75}"/>
                </a:ext>
              </a:extLst>
            </p:cNvPr>
            <p:cNvSpPr/>
            <p:nvPr/>
          </p:nvSpPr>
          <p:spPr>
            <a:xfrm>
              <a:off x="4366700" y="3129702"/>
              <a:ext cx="2113036" cy="369332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1FE6A83F-5EE7-666D-A015-15BCDE16D86A}"/>
                </a:ext>
              </a:extLst>
            </p:cNvPr>
            <p:cNvSpPr txBox="1"/>
            <p:nvPr/>
          </p:nvSpPr>
          <p:spPr>
            <a:xfrm>
              <a:off x="4366700" y="3127214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solidFill>
                    <a:schemeClr val="tx1">
                      <a:alpha val="4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思源黑体" panose="020B0400000000000000" pitchFamily="34" charset="-122"/>
                </a:rPr>
                <a:t>减少焦虑感</a:t>
              </a: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id="{0FE1AECE-B25C-3CC7-2A3F-0CF88CD63B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82957">
            <a:off x="7213119" y="2574952"/>
            <a:ext cx="3070692" cy="4094256"/>
          </a:xfrm>
          <a:prstGeom prst="rect">
            <a:avLst/>
          </a:prstGeom>
        </p:spPr>
      </p:pic>
      <p:pic>
        <p:nvPicPr>
          <p:cNvPr id="145" name="图片 144">
            <a:extLst>
              <a:ext uri="{FF2B5EF4-FFF2-40B4-BE49-F238E27FC236}">
                <a16:creationId xmlns:a16="http://schemas.microsoft.com/office/drawing/2014/main" id="{0CB20690-AFB6-596F-2D45-967C10C201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77644">
            <a:off x="7736461" y="96419"/>
            <a:ext cx="4998872" cy="6665163"/>
          </a:xfrm>
          <a:prstGeom prst="rect">
            <a:avLst/>
          </a:prstGeom>
          <a:effectLst/>
        </p:spPr>
      </p:pic>
      <p:sp>
        <p:nvSpPr>
          <p:cNvPr id="148" name="箭头: 五边形 147">
            <a:extLst>
              <a:ext uri="{FF2B5EF4-FFF2-40B4-BE49-F238E27FC236}">
                <a16:creationId xmlns:a16="http://schemas.microsoft.com/office/drawing/2014/main" id="{4F74130C-3B1E-6B48-E0DE-522858C356AD}"/>
              </a:ext>
            </a:extLst>
          </p:cNvPr>
          <p:cNvSpPr/>
          <p:nvPr/>
        </p:nvSpPr>
        <p:spPr>
          <a:xfrm flipH="1">
            <a:off x="6845598" y="5295665"/>
            <a:ext cx="1307168" cy="503003"/>
          </a:xfrm>
          <a:prstGeom prst="homePlate">
            <a:avLst>
              <a:gd name="adj" fmla="val 26771"/>
            </a:avLst>
          </a:prstGeom>
          <a:gradFill>
            <a:gsLst>
              <a:gs pos="36000">
                <a:srgbClr val="52BAC2"/>
              </a:gs>
              <a:gs pos="100000">
                <a:srgbClr val="3FA5A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BC0C2C11-CD6C-6838-97AC-977AEEA19F82}"/>
              </a:ext>
            </a:extLst>
          </p:cNvPr>
          <p:cNvSpPr txBox="1"/>
          <p:nvPr/>
        </p:nvSpPr>
        <p:spPr>
          <a:xfrm>
            <a:off x="7164216" y="5326703"/>
            <a:ext cx="98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益处</a:t>
            </a:r>
          </a:p>
        </p:txBody>
      </p:sp>
    </p:spTree>
    <p:extLst>
      <p:ext uri="{BB962C8B-B14F-4D97-AF65-F5344CB8AC3E}">
        <p14:creationId xmlns:p14="http://schemas.microsoft.com/office/powerpoint/2010/main" val="2078163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8649033-0F90-B179-AC61-7C63A930DC67}"/>
              </a:ext>
            </a:extLst>
          </p:cNvPr>
          <p:cNvGrpSpPr/>
          <p:nvPr/>
        </p:nvGrpSpPr>
        <p:grpSpPr>
          <a:xfrm>
            <a:off x="0" y="1848621"/>
            <a:ext cx="12192000" cy="5176883"/>
            <a:chOff x="-219366" y="4340623"/>
            <a:chExt cx="12192000" cy="517688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108B6D7-CA32-F281-A73E-69DECDCA2EEF}"/>
                </a:ext>
              </a:extLst>
            </p:cNvPr>
            <p:cNvGrpSpPr/>
            <p:nvPr/>
          </p:nvGrpSpPr>
          <p:grpSpPr>
            <a:xfrm>
              <a:off x="-219366" y="4340623"/>
              <a:ext cx="12192000" cy="5034754"/>
              <a:chOff x="0" y="1869971"/>
              <a:chExt cx="12192000" cy="5034754"/>
            </a:xfrm>
          </p:grpSpPr>
          <p:pic>
            <p:nvPicPr>
              <p:cNvPr id="6" name="Picture 4">
                <a:extLst>
                  <a:ext uri="{FF2B5EF4-FFF2-40B4-BE49-F238E27FC236}">
                    <a16:creationId xmlns:a16="http://schemas.microsoft.com/office/drawing/2014/main" id="{BE91D597-9639-6531-5819-AC6C29F9D2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869971"/>
                <a:ext cx="10875069" cy="50347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4">
                <a:extLst>
                  <a:ext uri="{FF2B5EF4-FFF2-40B4-BE49-F238E27FC236}">
                    <a16:creationId xmlns:a16="http://schemas.microsoft.com/office/drawing/2014/main" id="{1693B0CF-9CD5-4251-EC65-A8720947FC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316931" y="1869971"/>
                <a:ext cx="10875069" cy="50347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921CBBA-EFE5-CC6F-D5DD-BB95CC271E2B}"/>
                </a:ext>
              </a:extLst>
            </p:cNvPr>
            <p:cNvSpPr/>
            <p:nvPr/>
          </p:nvSpPr>
          <p:spPr>
            <a:xfrm>
              <a:off x="839549" y="6284118"/>
              <a:ext cx="9595396" cy="3233388"/>
            </a:xfrm>
            <a:prstGeom prst="rect">
              <a:avLst/>
            </a:prstGeom>
            <a:blipFill dpi="0" rotWithShape="1">
              <a:blip r:embed="rId3">
                <a:alphaModFix amt="45000"/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2" name="文本框 41" hidden="1">
            <a:extLst>
              <a:ext uri="{FF2B5EF4-FFF2-40B4-BE49-F238E27FC236}">
                <a16:creationId xmlns:a16="http://schemas.microsoft.com/office/drawing/2014/main" id="{11A2699D-743B-B42C-8E0B-94408460846B}"/>
              </a:ext>
            </a:extLst>
          </p:cNvPr>
          <p:cNvSpPr txBox="1"/>
          <p:nvPr/>
        </p:nvSpPr>
        <p:spPr>
          <a:xfrm>
            <a:off x="1593057" y="1250709"/>
            <a:ext cx="90058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gradFill flip="none" rotWithShape="1">
                  <a:gsLst>
                    <a:gs pos="0">
                      <a:srgbClr val="195C8F"/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50800" dist="50800" dir="5400000" algn="ctr" rotWithShape="0">
                    <a:schemeClr val="accent1">
                      <a:lumMod val="20000"/>
                      <a:lumOff val="80000"/>
                    </a:scheme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/>
              <a:t>让结果更尽如意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7D95D9-3022-B282-B456-3932314C5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521" y="618659"/>
            <a:ext cx="9028959" cy="19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20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 descr="9">
            <a:extLst>
              <a:ext uri="{FF2B5EF4-FFF2-40B4-BE49-F238E27FC236}">
                <a16:creationId xmlns:a16="http://schemas.microsoft.com/office/drawing/2014/main" id="{58372561-113C-F46D-6421-C71EE705B4FD}"/>
              </a:ext>
            </a:extLst>
          </p:cNvPr>
          <p:cNvPicPr>
            <a:picLocks noGrp="1"/>
          </p:cNvPicPr>
          <p:nvPr isPhoto="1"/>
        </p:nvPicPr>
        <p:blipFill>
          <a:blip r:embed="rId2" cstate="screen">
            <a:lum/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6061" y="630501"/>
            <a:ext cx="1721625" cy="733471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51</a:t>
            </a:r>
            <a:r>
              <a:rPr lang="en-US" altLang="zh-CN" sz="3600" b="1" kern="0" spc="300">
                <a:gradFill>
                  <a:gsLst>
                    <a:gs pos="100000">
                      <a:srgbClr val="FFE38B"/>
                    </a:gs>
                    <a:gs pos="0">
                      <a:srgbClr val="FFCA21"/>
                    </a:gs>
                  </a:gsLst>
                  <a:lin ang="2700000" scaled="0"/>
                </a:gradFill>
                <a:effectLst>
                  <a:outerShdw blurRad="63500" sx="102000" sy="102000" algn="ctr" rotWithShape="0">
                    <a:srgbClr val="FFEEB7">
                      <a:alpha val="9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PPT</a:t>
            </a:r>
            <a:endParaRPr lang="en-US" sz="3600" b="1" kern="0" spc="300" dirty="0">
              <a:gradFill>
                <a:gsLst>
                  <a:gs pos="100000">
                    <a:srgbClr val="FFE38B"/>
                  </a:gs>
                  <a:gs pos="0">
                    <a:srgbClr val="FFCA21"/>
                  </a:gs>
                </a:gsLst>
                <a:lin ang="2700000" scaled="0"/>
              </a:gradFill>
              <a:effectLst>
                <a:outerShdw blurRad="63500" sx="102000" sy="102000" algn="ctr" rotWithShape="0">
                  <a:srgbClr val="FFEEB7">
                    <a:alpha val="9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sp>
        <p:nvSpPr>
          <p:cNvPr id="28" name="TextBox 4">
            <a:extLst>
              <a:ext uri="{FF2B5EF4-FFF2-40B4-BE49-F238E27FC236}">
                <a16:creationId xmlns:a16="http://schemas.microsoft.com/office/drawing/2014/main" id="{EEC1E724-D7DC-A93E-B833-E8C5F314B4EA}"/>
              </a:ext>
            </a:extLst>
          </p:cNvPr>
          <p:cNvSpPr txBox="1"/>
          <p:nvPr/>
        </p:nvSpPr>
        <p:spPr>
          <a:xfrm>
            <a:off x="699591" y="1083306"/>
            <a:ext cx="6155531" cy="1222514"/>
          </a:xfrm>
          <a:prstGeom prst="rect">
            <a:avLst/>
          </a:prstGeom>
          <a:noFill/>
        </p:spPr>
        <p:txBody>
          <a:bodyPr wrap="non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ker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/>
                <a:sym typeface="Arial"/>
              </a:rPr>
              <a:t>期待与您交个朋友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Arial"/>
              <a:sym typeface="Arial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8B2C97-032A-608C-6D24-33BE7058AF59}"/>
              </a:ext>
            </a:extLst>
          </p:cNvPr>
          <p:cNvGrpSpPr/>
          <p:nvPr/>
        </p:nvGrpSpPr>
        <p:grpSpPr>
          <a:xfrm>
            <a:off x="703421" y="3104591"/>
            <a:ext cx="6012475" cy="547915"/>
            <a:chOff x="700037" y="2924944"/>
            <a:chExt cx="6012475" cy="547915"/>
          </a:xfrm>
        </p:grpSpPr>
        <p:sp>
          <p:nvSpPr>
            <p:cNvPr id="7" name="Rounded Rectangle 6"/>
            <p:cNvSpPr/>
            <p:nvPr/>
          </p:nvSpPr>
          <p:spPr bwMode="auto">
            <a:xfrm>
              <a:off x="700037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949242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279646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04566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4865292" y="2924944"/>
              <a:ext cx="1847220" cy="547915"/>
            </a:xfrm>
            <a:prstGeom prst="roundRect">
              <a:avLst>
                <a:gd name="adj" fmla="val 50000"/>
              </a:avLst>
            </a:prstGeom>
            <a:solidFill>
              <a:srgbClr val="202020"/>
            </a:solidFill>
            <a:ln w="381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rtl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5114496" y="3060096"/>
              <a:ext cx="282694" cy="277609"/>
            </a:xfrm>
            <a:custGeom>
              <a:avLst/>
              <a:gdLst>
                <a:gd name="T0" fmla="*/ 30 w 117"/>
                <a:gd name="T1" fmla="*/ 65 h 115"/>
                <a:gd name="T2" fmla="*/ 31 w 117"/>
                <a:gd name="T3" fmla="*/ 58 h 115"/>
                <a:gd name="T4" fmla="*/ 56 w 117"/>
                <a:gd name="T5" fmla="*/ 11 h 115"/>
                <a:gd name="T6" fmla="*/ 78 w 117"/>
                <a:gd name="T7" fmla="*/ 1 h 115"/>
                <a:gd name="T8" fmla="*/ 90 w 117"/>
                <a:gd name="T9" fmla="*/ 4 h 115"/>
                <a:gd name="T10" fmla="*/ 96 w 117"/>
                <a:gd name="T11" fmla="*/ 18 h 115"/>
                <a:gd name="T12" fmla="*/ 40 w 117"/>
                <a:gd name="T13" fmla="*/ 102 h 115"/>
                <a:gd name="T14" fmla="*/ 22 w 117"/>
                <a:gd name="T15" fmla="*/ 29 h 115"/>
                <a:gd name="T16" fmla="*/ 25 w 117"/>
                <a:gd name="T17" fmla="*/ 31 h 115"/>
                <a:gd name="T18" fmla="*/ 29 w 117"/>
                <a:gd name="T19" fmla="*/ 66 h 115"/>
                <a:gd name="T20" fmla="*/ 30 w 117"/>
                <a:gd name="T21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5">
                  <a:moveTo>
                    <a:pt x="30" y="65"/>
                  </a:moveTo>
                  <a:cubicBezTo>
                    <a:pt x="30" y="63"/>
                    <a:pt x="30" y="60"/>
                    <a:pt x="31" y="58"/>
                  </a:cubicBezTo>
                  <a:cubicBezTo>
                    <a:pt x="33" y="39"/>
                    <a:pt x="42" y="23"/>
                    <a:pt x="56" y="11"/>
                  </a:cubicBezTo>
                  <a:cubicBezTo>
                    <a:pt x="64" y="4"/>
                    <a:pt x="65" y="3"/>
                    <a:pt x="78" y="1"/>
                  </a:cubicBezTo>
                  <a:cubicBezTo>
                    <a:pt x="84" y="0"/>
                    <a:pt x="88" y="0"/>
                    <a:pt x="90" y="4"/>
                  </a:cubicBezTo>
                  <a:cubicBezTo>
                    <a:pt x="92" y="9"/>
                    <a:pt x="95" y="13"/>
                    <a:pt x="96" y="18"/>
                  </a:cubicBezTo>
                  <a:cubicBezTo>
                    <a:pt x="117" y="86"/>
                    <a:pt x="73" y="115"/>
                    <a:pt x="40" y="102"/>
                  </a:cubicBezTo>
                  <a:cubicBezTo>
                    <a:pt x="8" y="90"/>
                    <a:pt x="0" y="52"/>
                    <a:pt x="22" y="29"/>
                  </a:cubicBezTo>
                  <a:cubicBezTo>
                    <a:pt x="24" y="27"/>
                    <a:pt x="25" y="30"/>
                    <a:pt x="25" y="31"/>
                  </a:cubicBezTo>
                  <a:cubicBezTo>
                    <a:pt x="24" y="35"/>
                    <a:pt x="19" y="55"/>
                    <a:pt x="29" y="66"/>
                  </a:cubicBezTo>
                  <a:cubicBezTo>
                    <a:pt x="30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EG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E16AF23-3220-1555-B9A6-8B2B4450573A}"/>
                </a:ext>
              </a:extLst>
            </p:cNvPr>
            <p:cNvSpPr txBox="1"/>
            <p:nvPr/>
          </p:nvSpPr>
          <p:spPr>
            <a:xfrm>
              <a:off x="1231936" y="3009217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学习者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41DD7B-8E3F-1D2E-CF4D-3CF6966D9917}"/>
                </a:ext>
              </a:extLst>
            </p:cNvPr>
            <p:cNvSpPr txBox="1"/>
            <p:nvPr/>
          </p:nvSpPr>
          <p:spPr>
            <a:xfrm>
              <a:off x="3328360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爱好者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721667-3E47-3BAA-9FBB-F71091C2813F}"/>
                </a:ext>
              </a:extLst>
            </p:cNvPr>
            <p:cNvSpPr txBox="1"/>
            <p:nvPr/>
          </p:nvSpPr>
          <p:spPr>
            <a:xfrm>
              <a:off x="5374812" y="3012366"/>
              <a:ext cx="1168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>
                      <a:lumMod val="95000"/>
                    </a:schemeClr>
                  </a:solidFill>
                </a:rPr>
                <a:t>追求者</a:t>
              </a:r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-35848" y="4280353"/>
            <a:ext cx="12192000" cy="26619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blurRad="1270000" dist="381000" dir="16200000" sx="98000" sy="98000" algn="ctr" rotWithShape="0">
              <a:srgbClr val="000000">
                <a:alpha val="40000"/>
              </a:srgbClr>
            </a:outerShdw>
          </a:effectLst>
        </p:spPr>
        <p:txBody>
          <a:bodyPr vert="horz" wrap="square" lIns="45720" tIns="22860" rIns="45720" bIns="22860" numCol="1" rtl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5CF4A0D-1729-8342-9A31-7CACF0A55F92}"/>
              </a:ext>
            </a:extLst>
          </p:cNvPr>
          <p:cNvSpPr txBox="1"/>
          <p:nvPr/>
        </p:nvSpPr>
        <p:spPr>
          <a:xfrm>
            <a:off x="703421" y="2338313"/>
            <a:ext cx="5072841" cy="368562"/>
          </a:xfrm>
          <a:prstGeom prst="rect">
            <a:avLst/>
          </a:prstGeom>
          <a:noFill/>
        </p:spPr>
        <p:txBody>
          <a:bodyPr wrap="square" lIns="0" tIns="0" rIns="0" bIns="0" rtlCol="1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>
                <a:solidFill>
                  <a:schemeClr val="bg1">
                    <a:lumMod val="95000"/>
                    <a:alpha val="7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sym typeface="Arial"/>
              </a:rPr>
              <a:t>LOOK FORWARD TO MAKE FRIENDS WITH YOU</a:t>
            </a:r>
            <a:endParaRPr lang="en-US" dirty="0">
              <a:solidFill>
                <a:schemeClr val="bg1">
                  <a:lumMod val="95000"/>
                  <a:alpha val="7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sym typeface="Arial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696A064-7672-9DD5-2ECD-ADC4ED0EA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09404">
            <a:off x="7975713" y="1060995"/>
            <a:ext cx="2477889" cy="360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24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i="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讓時間說真話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56456D32-3BD6-9C78-218E-38081D4C48D8}"/>
              </a:ext>
            </a:extLst>
          </p:cNvPr>
          <p:cNvGrpSpPr/>
          <p:nvPr/>
        </p:nvGrpSpPr>
        <p:grpSpPr>
          <a:xfrm flipH="1">
            <a:off x="7874770" y="-32967"/>
            <a:ext cx="4317230" cy="6858000"/>
            <a:chOff x="0" y="0"/>
            <a:chExt cx="4317230" cy="685800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E3E414F-CE81-F101-78B2-E8F0F8C20DD0}"/>
                </a:ext>
              </a:extLst>
            </p:cNvPr>
            <p:cNvSpPr/>
            <p:nvPr/>
          </p:nvSpPr>
          <p:spPr>
            <a:xfrm>
              <a:off x="1" y="0"/>
              <a:ext cx="4317229" cy="6858000"/>
            </a:xfrm>
            <a:custGeom>
              <a:avLst/>
              <a:gdLst>
                <a:gd name="connsiteX0" fmla="*/ 0 w 4317229"/>
                <a:gd name="connsiteY0" fmla="*/ 0 h 6858000"/>
                <a:gd name="connsiteX1" fmla="*/ 2914105 w 4317229"/>
                <a:gd name="connsiteY1" fmla="*/ 0 h 6858000"/>
                <a:gd name="connsiteX2" fmla="*/ 2921318 w 4317229"/>
                <a:gd name="connsiteY2" fmla="*/ 7713 h 6858000"/>
                <a:gd name="connsiteX3" fmla="*/ 4317229 w 4317229"/>
                <a:gd name="connsiteY3" fmla="*/ 3540563 h 6858000"/>
                <a:gd name="connsiteX4" fmla="*/ 3117218 w 4317229"/>
                <a:gd name="connsiteY4" fmla="*/ 6841912 h 6858000"/>
                <a:gd name="connsiteX5" fmla="*/ 3103603 w 4317229"/>
                <a:gd name="connsiteY5" fmla="*/ 6858000 h 6858000"/>
                <a:gd name="connsiteX6" fmla="*/ 0 w 4317229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7229" h="6858000">
                  <a:moveTo>
                    <a:pt x="0" y="0"/>
                  </a:moveTo>
                  <a:lnTo>
                    <a:pt x="2914105" y="0"/>
                  </a:lnTo>
                  <a:lnTo>
                    <a:pt x="2921318" y="7713"/>
                  </a:lnTo>
                  <a:cubicBezTo>
                    <a:pt x="3798039" y="992862"/>
                    <a:pt x="4317229" y="2215761"/>
                    <a:pt x="4317229" y="3540563"/>
                  </a:cubicBezTo>
                  <a:cubicBezTo>
                    <a:pt x="4317229" y="4763457"/>
                    <a:pt x="3874842" y="5899523"/>
                    <a:pt x="3117218" y="6841912"/>
                  </a:cubicBezTo>
                  <a:lnTo>
                    <a:pt x="3103603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95804">
                  <a:srgbClr val="52BAC2"/>
                </a:gs>
                <a:gs pos="0">
                  <a:srgbClr val="8CD2D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5235EC1-274D-F867-3F46-67A939C7D261}"/>
                </a:ext>
              </a:extLst>
            </p:cNvPr>
            <p:cNvSpPr/>
            <p:nvPr/>
          </p:nvSpPr>
          <p:spPr>
            <a:xfrm>
              <a:off x="0" y="0"/>
              <a:ext cx="4287272" cy="6858000"/>
            </a:xfrm>
            <a:custGeom>
              <a:avLst/>
              <a:gdLst>
                <a:gd name="connsiteX0" fmla="*/ 0 w 4287272"/>
                <a:gd name="connsiteY0" fmla="*/ 0 h 6858000"/>
                <a:gd name="connsiteX1" fmla="*/ 2585961 w 4287272"/>
                <a:gd name="connsiteY1" fmla="*/ 0 h 6858000"/>
                <a:gd name="connsiteX2" fmla="*/ 2594706 w 4287272"/>
                <a:gd name="connsiteY2" fmla="*/ 7713 h 6858000"/>
                <a:gd name="connsiteX3" fmla="*/ 4287272 w 4287272"/>
                <a:gd name="connsiteY3" fmla="*/ 3540563 h 6858000"/>
                <a:gd name="connsiteX4" fmla="*/ 2832239 w 4287272"/>
                <a:gd name="connsiteY4" fmla="*/ 6841912 h 6858000"/>
                <a:gd name="connsiteX5" fmla="*/ 2815731 w 4287272"/>
                <a:gd name="connsiteY5" fmla="*/ 6858000 h 6858000"/>
                <a:gd name="connsiteX6" fmla="*/ 0 w 4287272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7272" h="6858000">
                  <a:moveTo>
                    <a:pt x="0" y="0"/>
                  </a:moveTo>
                  <a:lnTo>
                    <a:pt x="2585961" y="0"/>
                  </a:lnTo>
                  <a:lnTo>
                    <a:pt x="2594706" y="7713"/>
                  </a:lnTo>
                  <a:cubicBezTo>
                    <a:pt x="3657746" y="992862"/>
                    <a:pt x="4287272" y="2215761"/>
                    <a:pt x="4287272" y="3540563"/>
                  </a:cubicBezTo>
                  <a:cubicBezTo>
                    <a:pt x="4287272" y="4763457"/>
                    <a:pt x="3750870" y="5899523"/>
                    <a:pt x="2832239" y="6841912"/>
                  </a:cubicBezTo>
                  <a:lnTo>
                    <a:pt x="2815731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95804">
                  <a:srgbClr val="103B5C"/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A698B28-E1AF-5BFD-C487-57DF8047CC65}"/>
                </a:ext>
              </a:extLst>
            </p:cNvPr>
            <p:cNvSpPr/>
            <p:nvPr/>
          </p:nvSpPr>
          <p:spPr>
            <a:xfrm>
              <a:off x="0" y="0"/>
              <a:ext cx="4287271" cy="6858000"/>
            </a:xfrm>
            <a:custGeom>
              <a:avLst/>
              <a:gdLst>
                <a:gd name="connsiteX0" fmla="*/ 0 w 4287271"/>
                <a:gd name="connsiteY0" fmla="*/ 0 h 6858000"/>
                <a:gd name="connsiteX1" fmla="*/ 2119468 w 4287271"/>
                <a:gd name="connsiteY1" fmla="*/ 0 h 6858000"/>
                <a:gd name="connsiteX2" fmla="*/ 2130612 w 4287271"/>
                <a:gd name="connsiteY2" fmla="*/ 7713 h 6858000"/>
                <a:gd name="connsiteX3" fmla="*/ 4287271 w 4287271"/>
                <a:gd name="connsiteY3" fmla="*/ 3540563 h 6858000"/>
                <a:gd name="connsiteX4" fmla="*/ 2433275 w 4287271"/>
                <a:gd name="connsiteY4" fmla="*/ 6841912 h 6858000"/>
                <a:gd name="connsiteX5" fmla="*/ 2412241 w 4287271"/>
                <a:gd name="connsiteY5" fmla="*/ 6858000 h 6858000"/>
                <a:gd name="connsiteX6" fmla="*/ 0 w 4287271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7271" h="6858000">
                  <a:moveTo>
                    <a:pt x="0" y="0"/>
                  </a:moveTo>
                  <a:lnTo>
                    <a:pt x="2119468" y="0"/>
                  </a:lnTo>
                  <a:lnTo>
                    <a:pt x="2130612" y="7713"/>
                  </a:lnTo>
                  <a:cubicBezTo>
                    <a:pt x="3485132" y="992862"/>
                    <a:pt x="4287271" y="2215761"/>
                    <a:pt x="4287271" y="3540563"/>
                  </a:cubicBezTo>
                  <a:cubicBezTo>
                    <a:pt x="4287271" y="4763457"/>
                    <a:pt x="3603791" y="5899523"/>
                    <a:pt x="2433275" y="6841912"/>
                  </a:cubicBezTo>
                  <a:lnTo>
                    <a:pt x="2412241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0731573-67A8-A32F-CEF5-31BE770AD683}"/>
              </a:ext>
            </a:extLst>
          </p:cNvPr>
          <p:cNvSpPr/>
          <p:nvPr/>
        </p:nvSpPr>
        <p:spPr>
          <a:xfrm rot="16200000">
            <a:off x="3004885" y="-547039"/>
            <a:ext cx="1015545" cy="474267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2000">
                  <a:srgbClr val="3B9DA1"/>
                </a:gs>
                <a:gs pos="100000">
                  <a:srgbClr val="3B9DA1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0A1620-5394-8266-64A6-C33385870D9B}"/>
              </a:ext>
            </a:extLst>
          </p:cNvPr>
          <p:cNvSpPr txBox="1"/>
          <p:nvPr/>
        </p:nvSpPr>
        <p:spPr>
          <a:xfrm>
            <a:off x="1460709" y="1620643"/>
            <a:ext cx="3295566" cy="489390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/>
          <a:p>
            <a:r>
              <a:rPr lang="zh-CN" altLang="en-US" sz="2544" b="1">
                <a:solidFill>
                  <a:srgbClr val="2B757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为什么需要时间管理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0BF4C93-7D41-24D9-FD88-0D5A460D1B61}"/>
              </a:ext>
            </a:extLst>
          </p:cNvPr>
          <p:cNvGrpSpPr/>
          <p:nvPr/>
        </p:nvGrpSpPr>
        <p:grpSpPr>
          <a:xfrm>
            <a:off x="858863" y="435106"/>
            <a:ext cx="1836430" cy="769441"/>
            <a:chOff x="564441" y="136937"/>
            <a:chExt cx="1836430" cy="769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E9D3895-A992-E46C-0DC6-42E72BF2724B}"/>
                </a:ext>
              </a:extLst>
            </p:cNvPr>
            <p:cNvSpPr txBox="1"/>
            <p:nvPr/>
          </p:nvSpPr>
          <p:spPr>
            <a:xfrm>
              <a:off x="924035" y="136937"/>
              <a:ext cx="1476836" cy="769441"/>
            </a:xfrm>
            <a:prstGeom prst="rect">
              <a:avLst/>
            </a:prstGeom>
            <a:noFill/>
            <a:effectLst>
              <a:outerShdw blurRad="63500" sx="102000" sy="102000" algn="ctr" rotWithShape="0">
                <a:srgbClr val="00B0F0">
                  <a:alpha val="40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>
                  <a:gradFill>
                    <a:gsLst>
                      <a:gs pos="51000">
                        <a:srgbClr val="379496"/>
                      </a:gs>
                      <a:gs pos="6000">
                        <a:srgbClr val="3DA5A7"/>
                      </a:gs>
                      <a:gs pos="100000">
                        <a:srgbClr val="2B7577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目录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609D7B2-9ACF-1763-8EF9-3259E721DEB2}"/>
                </a:ext>
              </a:extLst>
            </p:cNvPr>
            <p:cNvGrpSpPr/>
            <p:nvPr/>
          </p:nvGrpSpPr>
          <p:grpSpPr>
            <a:xfrm>
              <a:off x="564441" y="458437"/>
              <a:ext cx="270122" cy="169093"/>
              <a:chOff x="11116564" y="559682"/>
              <a:chExt cx="270122" cy="169093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13C47CD5-1844-6E85-F7C3-BF580FA6A7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22032" y="577022"/>
                <a:ext cx="40464" cy="151753"/>
              </a:xfrm>
              <a:prstGeom prst="line">
                <a:avLst/>
              </a:prstGeom>
              <a:noFill/>
              <a:ln w="79375" cap="rnd" cmpd="sng" algn="ctr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51C80E98-B410-7559-CE81-86B101368B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351968" y="559682"/>
                <a:ext cx="34718" cy="130199"/>
              </a:xfrm>
              <a:prstGeom prst="line">
                <a:avLst/>
              </a:prstGeom>
              <a:noFill/>
              <a:ln w="60325" cap="rnd" cmpd="sng" algn="ctr">
                <a:solidFill>
                  <a:srgbClr val="3B9DA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A35A63B-70BD-930B-D826-EF3C1FA73A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16564" y="622903"/>
                <a:ext cx="15996" cy="59992"/>
              </a:xfrm>
              <a:prstGeom prst="line">
                <a:avLst/>
              </a:prstGeom>
              <a:noFill/>
              <a:ln w="34925" cap="rnd" cmpd="sng" algn="ctr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E0892EED-3115-A691-502A-8259BF6D0E0C}"/>
              </a:ext>
            </a:extLst>
          </p:cNvPr>
          <p:cNvSpPr/>
          <p:nvPr/>
        </p:nvSpPr>
        <p:spPr>
          <a:xfrm rot="16200000">
            <a:off x="3004886" y="787156"/>
            <a:ext cx="1015545" cy="474267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2000">
                  <a:srgbClr val="3B9DA1"/>
                </a:gs>
                <a:gs pos="100000">
                  <a:srgbClr val="3B9DA1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683B0CF-3E5C-5E15-662D-C59C99D2057F}"/>
              </a:ext>
            </a:extLst>
          </p:cNvPr>
          <p:cNvSpPr/>
          <p:nvPr/>
        </p:nvSpPr>
        <p:spPr>
          <a:xfrm rot="16200000">
            <a:off x="3004885" y="2121351"/>
            <a:ext cx="1015545" cy="474267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2000">
                  <a:srgbClr val="3B9DA1"/>
                </a:gs>
                <a:gs pos="100000">
                  <a:srgbClr val="3B9DA1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4A277DD-2D45-0965-3D32-93D04821BEA3}"/>
              </a:ext>
            </a:extLst>
          </p:cNvPr>
          <p:cNvSpPr/>
          <p:nvPr/>
        </p:nvSpPr>
        <p:spPr>
          <a:xfrm rot="16200000">
            <a:off x="3004885" y="3455546"/>
            <a:ext cx="1015545" cy="474267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2000">
                  <a:srgbClr val="3B9DA1"/>
                </a:gs>
                <a:gs pos="100000">
                  <a:srgbClr val="3B9DA1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E691FF4-4B8B-5CEA-462E-1A2C21843BA0}"/>
              </a:ext>
            </a:extLst>
          </p:cNvPr>
          <p:cNvSpPr txBox="1"/>
          <p:nvPr/>
        </p:nvSpPr>
        <p:spPr>
          <a:xfrm>
            <a:off x="4972123" y="1824299"/>
            <a:ext cx="589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3B9D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b="1">
              <a:solidFill>
                <a:srgbClr val="3B9D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5139260-7CDF-1981-1C0F-C7D6AF8DE121}"/>
              </a:ext>
            </a:extLst>
          </p:cNvPr>
          <p:cNvSpPr txBox="1"/>
          <p:nvPr/>
        </p:nvSpPr>
        <p:spPr>
          <a:xfrm>
            <a:off x="1401555" y="4270475"/>
            <a:ext cx="1607611" cy="489390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>
            <a:defPPr>
              <a:defRPr lang="zh-CN"/>
            </a:defPPr>
            <a:lvl1pPr>
              <a:defRPr sz="2544" b="1">
                <a:solidFill>
                  <a:srgbClr val="2B757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/>
              <a:t>急事缓做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0BB7A87-F1E3-3C07-0335-129189E27EA1}"/>
              </a:ext>
            </a:extLst>
          </p:cNvPr>
          <p:cNvSpPr txBox="1"/>
          <p:nvPr/>
        </p:nvSpPr>
        <p:spPr>
          <a:xfrm>
            <a:off x="4972123" y="4465288"/>
            <a:ext cx="589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3B9D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b="1">
              <a:solidFill>
                <a:srgbClr val="3B9D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A7BCA11-7A5C-74F4-84F3-E176CC03A634}"/>
              </a:ext>
            </a:extLst>
          </p:cNvPr>
          <p:cNvSpPr txBox="1"/>
          <p:nvPr/>
        </p:nvSpPr>
        <p:spPr>
          <a:xfrm>
            <a:off x="1460709" y="5619780"/>
            <a:ext cx="1607611" cy="489390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>
            <a:defPPr>
              <a:defRPr lang="zh-CN"/>
            </a:defPPr>
            <a:lvl1pPr>
              <a:defRPr sz="2544" b="1">
                <a:solidFill>
                  <a:srgbClr val="2B757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/>
              <a:t>缓事急做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249CC24-E514-5CED-75CE-98667DDEEFA4}"/>
              </a:ext>
            </a:extLst>
          </p:cNvPr>
          <p:cNvSpPr txBox="1"/>
          <p:nvPr/>
        </p:nvSpPr>
        <p:spPr>
          <a:xfrm>
            <a:off x="4972123" y="5785505"/>
            <a:ext cx="589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3B9D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b="1">
              <a:solidFill>
                <a:srgbClr val="3B9D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53EBEE8B-B4DB-CB2D-8674-B7BB5FA8513F}"/>
              </a:ext>
            </a:extLst>
          </p:cNvPr>
          <p:cNvSpPr txBox="1"/>
          <p:nvPr/>
        </p:nvSpPr>
        <p:spPr>
          <a:xfrm>
            <a:off x="1401555" y="2946368"/>
            <a:ext cx="3295566" cy="489390"/>
          </a:xfrm>
          <a:prstGeom prst="rect">
            <a:avLst/>
          </a:prstGeom>
          <a:noFill/>
          <a:effectLst/>
        </p:spPr>
        <p:txBody>
          <a:bodyPr wrap="square" lIns="96926" tIns="48463" rIns="96926" bIns="48463" rtlCol="0">
            <a:spAutoFit/>
          </a:bodyPr>
          <a:lstStyle>
            <a:defPPr>
              <a:defRPr lang="zh-CN"/>
            </a:defPPr>
            <a:lvl1pPr>
              <a:defRPr sz="2544" b="1">
                <a:solidFill>
                  <a:srgbClr val="2B7577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/>
              <a:t>时间管理的具体实施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987A30D-F6DA-4BB5-8977-33D90424BA07}"/>
              </a:ext>
            </a:extLst>
          </p:cNvPr>
          <p:cNvSpPr txBox="1"/>
          <p:nvPr/>
        </p:nvSpPr>
        <p:spPr>
          <a:xfrm>
            <a:off x="4972123" y="3161012"/>
            <a:ext cx="589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3B9D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b="1">
              <a:solidFill>
                <a:srgbClr val="3B9D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701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0339E7-671B-4132-B887-B8E8CE5F02F6}"/>
              </a:ext>
            </a:extLst>
          </p:cNvPr>
          <p:cNvGrpSpPr/>
          <p:nvPr/>
        </p:nvGrpSpPr>
        <p:grpSpPr>
          <a:xfrm>
            <a:off x="482600" y="459032"/>
            <a:ext cx="4828032" cy="632426"/>
            <a:chOff x="482600" y="451413"/>
            <a:chExt cx="4828032" cy="4375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BA89AA-6D59-41B4-B910-68694DF40304}"/>
                </a:ext>
              </a:extLst>
            </p:cNvPr>
            <p:cNvSpPr/>
            <p:nvPr/>
          </p:nvSpPr>
          <p:spPr>
            <a:xfrm>
              <a:off x="544576" y="451413"/>
              <a:ext cx="4766056" cy="43758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FA5A7">
                    <a:alpha val="1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BCBC94B-BE18-45F7-99C6-2BD98899C162}"/>
                </a:ext>
              </a:extLst>
            </p:cNvPr>
            <p:cNvSpPr/>
            <p:nvPr/>
          </p:nvSpPr>
          <p:spPr>
            <a:xfrm>
              <a:off x="482600" y="451413"/>
              <a:ext cx="61976" cy="437588"/>
            </a:xfrm>
            <a:prstGeom prst="rect">
              <a:avLst/>
            </a:prstGeom>
            <a:solidFill>
              <a:srgbClr val="3FA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BDA2835-DBE1-43C8-9748-0192B9FDF110}"/>
              </a:ext>
            </a:extLst>
          </p:cNvPr>
          <p:cNvSpPr txBox="1"/>
          <p:nvPr/>
        </p:nvSpPr>
        <p:spPr>
          <a:xfrm>
            <a:off x="609143" y="510374"/>
            <a:ext cx="2999888" cy="46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10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为什么需要时间管理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58BB41-67A7-CC40-9813-9C217CE65595}"/>
              </a:ext>
            </a:extLst>
          </p:cNvPr>
          <p:cNvSpPr txBox="1"/>
          <p:nvPr/>
        </p:nvSpPr>
        <p:spPr>
          <a:xfrm>
            <a:off x="667512" y="906790"/>
            <a:ext cx="2083308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00" spc="300">
                <a:solidFill>
                  <a:srgbClr val="103B5C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rPr>
              <a:t>Why need time management</a:t>
            </a:r>
            <a:endParaRPr lang="zh-CN" altLang="en-US" sz="600" spc="300">
              <a:solidFill>
                <a:srgbClr val="103B5C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C7D8436-4EB0-F0B0-6227-99D89DA82503}"/>
              </a:ext>
            </a:extLst>
          </p:cNvPr>
          <p:cNvGrpSpPr/>
          <p:nvPr/>
        </p:nvGrpSpPr>
        <p:grpSpPr>
          <a:xfrm>
            <a:off x="667512" y="2414078"/>
            <a:ext cx="3195668" cy="4254122"/>
            <a:chOff x="760338" y="1678170"/>
            <a:chExt cx="3195668" cy="425412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E3DC2E1-9276-E1AB-2530-D8B0F03BEC86}"/>
                </a:ext>
              </a:extLst>
            </p:cNvPr>
            <p:cNvGrpSpPr/>
            <p:nvPr/>
          </p:nvGrpSpPr>
          <p:grpSpPr>
            <a:xfrm>
              <a:off x="760338" y="1678170"/>
              <a:ext cx="3195668" cy="4254122"/>
              <a:chOff x="635552" y="1368456"/>
              <a:chExt cx="3195668" cy="4254122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47665B9-53CD-D6DF-8BB4-8D8A07D369E7}"/>
                  </a:ext>
                </a:extLst>
              </p:cNvPr>
              <p:cNvSpPr/>
              <p:nvPr/>
            </p:nvSpPr>
            <p:spPr>
              <a:xfrm rot="5400000">
                <a:off x="106325" y="1897683"/>
                <a:ext cx="4254122" cy="3195668"/>
              </a:xfrm>
              <a:prstGeom prst="roundRect">
                <a:avLst>
                  <a:gd name="adj" fmla="val 5175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0000"/>
                    </a:srgbClr>
                  </a:gs>
                </a:gsLst>
                <a:lin ang="108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34000"/>
                      </a:schemeClr>
                    </a:gs>
                    <a:gs pos="6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3FA5A7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CA8626F-A0AA-77C8-7900-BD7297EDDBD2}"/>
                  </a:ext>
                </a:extLst>
              </p:cNvPr>
              <p:cNvSpPr txBox="1"/>
              <p:nvPr/>
            </p:nvSpPr>
            <p:spPr>
              <a:xfrm>
                <a:off x="818798" y="1577609"/>
                <a:ext cx="2846176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000" b="1">
                    <a:solidFill>
                      <a:srgbClr val="3B9D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不再因虚度光阴而悔恨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5C11524-FBBD-5483-E518-67173A509263}"/>
                </a:ext>
              </a:extLst>
            </p:cNvPr>
            <p:cNvSpPr txBox="1"/>
            <p:nvPr/>
          </p:nvSpPr>
          <p:spPr>
            <a:xfrm>
              <a:off x="896671" y="2390008"/>
              <a:ext cx="2940003" cy="2627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人的一生两个最大的财富就是你的才华和时间，但不幸的是，我们的一生可以说是用时间来换取才华，如果时光一天天过去了，而才华并没增长，那就浪费了时间。所以，我们必须学会管理时间，从而有效的使用时间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3DB8D55A-08BE-2A8B-494C-2124ACAE8AF8}"/>
                </a:ext>
              </a:extLst>
            </p:cNvPr>
            <p:cNvCxnSpPr>
              <a:cxnSpLocks/>
            </p:cNvCxnSpPr>
            <p:nvPr/>
          </p:nvCxnSpPr>
          <p:spPr>
            <a:xfrm>
              <a:off x="970642" y="2304173"/>
              <a:ext cx="2639568" cy="0"/>
            </a:xfrm>
            <a:prstGeom prst="line">
              <a:avLst/>
            </a:prstGeom>
            <a:ln w="12700">
              <a:gradFill>
                <a:gsLst>
                  <a:gs pos="52400">
                    <a:srgbClr val="BE8F56"/>
                  </a:gs>
                  <a:gs pos="0">
                    <a:srgbClr val="BE8F56">
                      <a:alpha val="0"/>
                    </a:srgbClr>
                  </a:gs>
                  <a:gs pos="100000">
                    <a:srgbClr val="BE8F56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EA6996-FD95-66C3-8877-7475E898A699}"/>
              </a:ext>
            </a:extLst>
          </p:cNvPr>
          <p:cNvGrpSpPr/>
          <p:nvPr/>
        </p:nvGrpSpPr>
        <p:grpSpPr>
          <a:xfrm>
            <a:off x="4521580" y="1805747"/>
            <a:ext cx="3195668" cy="4254122"/>
            <a:chOff x="4498166" y="1678170"/>
            <a:chExt cx="3195668" cy="425412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A0FDA1B-C09B-6109-80D9-BE9F26547888}"/>
                </a:ext>
              </a:extLst>
            </p:cNvPr>
            <p:cNvGrpSpPr/>
            <p:nvPr/>
          </p:nvGrpSpPr>
          <p:grpSpPr>
            <a:xfrm>
              <a:off x="4498166" y="1678170"/>
              <a:ext cx="3195668" cy="4254122"/>
              <a:chOff x="635552" y="1368456"/>
              <a:chExt cx="3195668" cy="425412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89A3FB4A-B5C0-F63B-DA87-45ED62E61633}"/>
                  </a:ext>
                </a:extLst>
              </p:cNvPr>
              <p:cNvSpPr/>
              <p:nvPr/>
            </p:nvSpPr>
            <p:spPr>
              <a:xfrm rot="5400000">
                <a:off x="106325" y="1897683"/>
                <a:ext cx="4254122" cy="3195668"/>
              </a:xfrm>
              <a:prstGeom prst="roundRect">
                <a:avLst>
                  <a:gd name="adj" fmla="val 5175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0000"/>
                    </a:srgbClr>
                  </a:gs>
                </a:gsLst>
                <a:lin ang="108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34000"/>
                      </a:schemeClr>
                    </a:gs>
                    <a:gs pos="6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3FA5A7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CC2F9B1-2BB3-85D3-1D44-E70EC5A39A6A}"/>
                  </a:ext>
                </a:extLst>
              </p:cNvPr>
              <p:cNvSpPr txBox="1"/>
              <p:nvPr/>
            </p:nvSpPr>
            <p:spPr>
              <a:xfrm>
                <a:off x="1120942" y="1577609"/>
                <a:ext cx="2061418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000" b="1">
                    <a:solidFill>
                      <a:srgbClr val="3B9D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个人能力的体现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2F598D4-CD66-B5F2-3F93-10F459500CDC}"/>
                </a:ext>
              </a:extLst>
            </p:cNvPr>
            <p:cNvCxnSpPr>
              <a:cxnSpLocks/>
            </p:cNvCxnSpPr>
            <p:nvPr/>
          </p:nvCxnSpPr>
          <p:spPr>
            <a:xfrm>
              <a:off x="4797406" y="2317697"/>
              <a:ext cx="2639568" cy="0"/>
            </a:xfrm>
            <a:prstGeom prst="line">
              <a:avLst/>
            </a:prstGeom>
            <a:ln w="12700">
              <a:gradFill>
                <a:gsLst>
                  <a:gs pos="52400">
                    <a:srgbClr val="BE8F56"/>
                  </a:gs>
                  <a:gs pos="0">
                    <a:srgbClr val="BE8F56">
                      <a:alpha val="0"/>
                    </a:srgbClr>
                  </a:gs>
                  <a:gs pos="100000">
                    <a:srgbClr val="BE8F56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43467BC-3B92-38A5-D869-B2225BC1B78E}"/>
                </a:ext>
              </a:extLst>
            </p:cNvPr>
            <p:cNvSpPr txBox="1"/>
            <p:nvPr/>
          </p:nvSpPr>
          <p:spPr>
            <a:xfrm>
              <a:off x="4679622" y="2458556"/>
              <a:ext cx="2940003" cy="230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能不能做好时间管理，往往也是一个人能力的体现，事业有成的人，成功的因素有很多种，但共同之处在于他们都是时间管理方面的专家，时间是高贵而有限的资源，不能管理时间，便什么都不能管理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44FFC20-9ED7-7644-52A9-85817B5875FC}"/>
              </a:ext>
            </a:extLst>
          </p:cNvPr>
          <p:cNvGrpSpPr/>
          <p:nvPr/>
        </p:nvGrpSpPr>
        <p:grpSpPr>
          <a:xfrm>
            <a:off x="8328820" y="1091456"/>
            <a:ext cx="3195668" cy="4254122"/>
            <a:chOff x="8235994" y="1678170"/>
            <a:chExt cx="3195668" cy="425412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271D87F-29C2-0534-D790-707A02C8B6A2}"/>
                </a:ext>
              </a:extLst>
            </p:cNvPr>
            <p:cNvGrpSpPr/>
            <p:nvPr/>
          </p:nvGrpSpPr>
          <p:grpSpPr>
            <a:xfrm>
              <a:off x="8235994" y="1678170"/>
              <a:ext cx="3195668" cy="4254122"/>
              <a:chOff x="635552" y="1368456"/>
              <a:chExt cx="3195668" cy="4254122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201A4DB7-0E66-E682-6751-C58C8551963A}"/>
                  </a:ext>
                </a:extLst>
              </p:cNvPr>
              <p:cNvSpPr/>
              <p:nvPr/>
            </p:nvSpPr>
            <p:spPr>
              <a:xfrm rot="5400000">
                <a:off x="106325" y="1897683"/>
                <a:ext cx="4254122" cy="3195668"/>
              </a:xfrm>
              <a:prstGeom prst="roundRect">
                <a:avLst>
                  <a:gd name="adj" fmla="val 5175"/>
                </a:avLst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0000"/>
                    </a:srgbClr>
                  </a:gs>
                </a:gsLst>
                <a:lin ang="108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34000"/>
                      </a:schemeClr>
                    </a:gs>
                    <a:gs pos="6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rgbClr val="3FA5A7"/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6E3CB18-E602-114C-CA91-7FF2A8CF2296}"/>
                  </a:ext>
                </a:extLst>
              </p:cNvPr>
              <p:cNvSpPr txBox="1"/>
              <p:nvPr/>
            </p:nvSpPr>
            <p:spPr>
              <a:xfrm>
                <a:off x="1043420" y="1577609"/>
                <a:ext cx="2515999" cy="431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000" b="1">
                    <a:solidFill>
                      <a:srgbClr val="3B9D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实现人生规划的保证</a:t>
                </a:r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B376B37-8C18-B03A-FD5E-90E7BBFFAC70}"/>
                </a:ext>
              </a:extLst>
            </p:cNvPr>
            <p:cNvCxnSpPr>
              <a:cxnSpLocks/>
            </p:cNvCxnSpPr>
            <p:nvPr/>
          </p:nvCxnSpPr>
          <p:spPr>
            <a:xfrm>
              <a:off x="8520293" y="2324275"/>
              <a:ext cx="2639568" cy="0"/>
            </a:xfrm>
            <a:prstGeom prst="line">
              <a:avLst/>
            </a:prstGeom>
            <a:ln w="12700">
              <a:gradFill>
                <a:gsLst>
                  <a:gs pos="52400">
                    <a:srgbClr val="BE8F56"/>
                  </a:gs>
                  <a:gs pos="0">
                    <a:srgbClr val="BE8F56">
                      <a:alpha val="0"/>
                    </a:srgbClr>
                  </a:gs>
                  <a:gs pos="100000">
                    <a:srgbClr val="BE8F56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35175BA-1085-0D40-85F6-79FADB35B90A}"/>
                </a:ext>
              </a:extLst>
            </p:cNvPr>
            <p:cNvSpPr txBox="1"/>
            <p:nvPr/>
          </p:nvSpPr>
          <p:spPr>
            <a:xfrm>
              <a:off x="8431859" y="2507275"/>
              <a:ext cx="2940003" cy="1986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每个人都有自己的人生规划，做自己想做的事情，成为自己想成为的人，做好自己的时间管理，安排并利用好时间，通过实现一个个小目标才能最终实现自己的人生目标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A7DAA85-83C4-05FE-B243-939350888516}"/>
              </a:ext>
            </a:extLst>
          </p:cNvPr>
          <p:cNvGrpSpPr/>
          <p:nvPr/>
        </p:nvGrpSpPr>
        <p:grpSpPr>
          <a:xfrm>
            <a:off x="9113" y="6107966"/>
            <a:ext cx="12192000" cy="794689"/>
            <a:chOff x="0" y="6063311"/>
            <a:chExt cx="12192000" cy="79468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5BB021A-944E-7A32-78FA-450BA0407A10}"/>
                </a:ext>
              </a:extLst>
            </p:cNvPr>
            <p:cNvSpPr/>
            <p:nvPr/>
          </p:nvSpPr>
          <p:spPr>
            <a:xfrm>
              <a:off x="0" y="6063311"/>
              <a:ext cx="12192000" cy="794689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45455">
                  <a:srgbClr val="52BAC2"/>
                </a:gs>
                <a:gs pos="100000">
                  <a:srgbClr val="52BAC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D99E6A7-CB11-5BEA-CC91-CF7942914A4E}"/>
                </a:ext>
              </a:extLst>
            </p:cNvPr>
            <p:cNvSpPr/>
            <p:nvPr/>
          </p:nvSpPr>
          <p:spPr>
            <a:xfrm>
              <a:off x="0" y="6284804"/>
              <a:ext cx="12192000" cy="573196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53000">
                  <a:srgbClr val="3B9DA1"/>
                </a:gs>
                <a:gs pos="100000">
                  <a:srgbClr val="3FA5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099D6FD-3F39-942F-13FB-302BF163EA62}"/>
              </a:ext>
            </a:extLst>
          </p:cNvPr>
          <p:cNvGrpSpPr/>
          <p:nvPr/>
        </p:nvGrpSpPr>
        <p:grpSpPr>
          <a:xfrm>
            <a:off x="-1946693" y="3773544"/>
            <a:ext cx="13667733" cy="3279377"/>
            <a:chOff x="-2819361" y="1562220"/>
            <a:chExt cx="13667733" cy="32793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65D9733-BD3F-C82C-FA01-2A67862B3073}"/>
                </a:ext>
              </a:extLst>
            </p:cNvPr>
            <p:cNvSpPr/>
            <p:nvPr/>
          </p:nvSpPr>
          <p:spPr>
            <a:xfrm rot="20807808">
              <a:off x="-2819361" y="3762227"/>
              <a:ext cx="11995036" cy="1079370"/>
            </a:xfrm>
            <a:custGeom>
              <a:avLst/>
              <a:gdLst>
                <a:gd name="connsiteX0" fmla="*/ 16049473 w 16101917"/>
                <a:gd name="connsiteY0" fmla="*/ 0 h 1596272"/>
                <a:gd name="connsiteX1" fmla="*/ 16058838 w 16101917"/>
                <a:gd name="connsiteY1" fmla="*/ 10581 h 1596272"/>
                <a:gd name="connsiteX2" fmla="*/ 16101917 w 16101917"/>
                <a:gd name="connsiteY2" fmla="*/ 157669 h 1596272"/>
                <a:gd name="connsiteX3" fmla="*/ 7758017 w 16101917"/>
                <a:gd name="connsiteY3" fmla="*/ 1596272 h 1596272"/>
                <a:gd name="connsiteX4" fmla="*/ 69822 w 16101917"/>
                <a:gd name="connsiteY4" fmla="*/ 717638 h 1596272"/>
                <a:gd name="connsiteX5" fmla="*/ 0 w 16101917"/>
                <a:gd name="connsiteY5" fmla="*/ 684747 h 1596272"/>
                <a:gd name="connsiteX6" fmla="*/ 82109 w 16101917"/>
                <a:gd name="connsiteY6" fmla="*/ 711227 h 1596272"/>
                <a:gd name="connsiteX7" fmla="*/ 7926707 w 16101917"/>
                <a:gd name="connsiteY7" fmla="*/ 1238686 h 1596272"/>
                <a:gd name="connsiteX8" fmla="*/ 15711467 w 16101917"/>
                <a:gd name="connsiteY8" fmla="*/ 137123 h 159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917" h="1596272">
                  <a:moveTo>
                    <a:pt x="16049473" y="0"/>
                  </a:moveTo>
                  <a:lnTo>
                    <a:pt x="16058838" y="10581"/>
                  </a:lnTo>
                  <a:cubicBezTo>
                    <a:pt x="16087324" y="58942"/>
                    <a:pt x="16101917" y="108012"/>
                    <a:pt x="16101917" y="157669"/>
                  </a:cubicBezTo>
                  <a:cubicBezTo>
                    <a:pt x="16101917" y="952187"/>
                    <a:pt x="12366226" y="1596272"/>
                    <a:pt x="7758017" y="1596272"/>
                  </a:cubicBezTo>
                  <a:cubicBezTo>
                    <a:pt x="4301860" y="1596272"/>
                    <a:pt x="1336495" y="1233975"/>
                    <a:pt x="69822" y="717638"/>
                  </a:cubicBezTo>
                  <a:lnTo>
                    <a:pt x="0" y="684747"/>
                  </a:lnTo>
                  <a:lnTo>
                    <a:pt x="82109" y="711227"/>
                  </a:lnTo>
                  <a:cubicBezTo>
                    <a:pt x="1604905" y="1141105"/>
                    <a:pt x="4552225" y="1362639"/>
                    <a:pt x="7926707" y="1238686"/>
                  </a:cubicBezTo>
                  <a:cubicBezTo>
                    <a:pt x="11301189" y="1114733"/>
                    <a:pt x="14224313" y="677563"/>
                    <a:pt x="15711467" y="137123"/>
                  </a:cubicBezTo>
                  <a:close/>
                </a:path>
              </a:pathLst>
            </a:custGeom>
            <a:gradFill>
              <a:gsLst>
                <a:gs pos="36000">
                  <a:srgbClr val="52BAC2">
                    <a:alpha val="50000"/>
                  </a:srgbClr>
                </a:gs>
                <a:gs pos="100000">
                  <a:srgbClr val="52BAC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177800" dir="5400000" sx="102000" sy="102000" algn="ctr" rotWithShape="0">
                <a:schemeClr val="bg1"/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7" name="图片 56" descr="图片包含 交通, 飞机, 飞行, 大&#10;&#10;描述已自动生成">
              <a:extLst>
                <a:ext uri="{FF2B5EF4-FFF2-40B4-BE49-F238E27FC236}">
                  <a16:creationId xmlns:a16="http://schemas.microsoft.com/office/drawing/2014/main" id="{7CB695A5-F517-5512-22E5-C700FBA18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59805">
              <a:off x="7919092" y="1562220"/>
              <a:ext cx="2929280" cy="14945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128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0339E7-671B-4132-B887-B8E8CE5F02F6}"/>
              </a:ext>
            </a:extLst>
          </p:cNvPr>
          <p:cNvGrpSpPr/>
          <p:nvPr/>
        </p:nvGrpSpPr>
        <p:grpSpPr>
          <a:xfrm>
            <a:off x="482600" y="459032"/>
            <a:ext cx="4828032" cy="632426"/>
            <a:chOff x="482600" y="451413"/>
            <a:chExt cx="4828032" cy="4375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BA89AA-6D59-41B4-B910-68694DF40304}"/>
                </a:ext>
              </a:extLst>
            </p:cNvPr>
            <p:cNvSpPr/>
            <p:nvPr/>
          </p:nvSpPr>
          <p:spPr>
            <a:xfrm>
              <a:off x="544576" y="451413"/>
              <a:ext cx="4766056" cy="43758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FA5A7">
                    <a:alpha val="1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BCBC94B-BE18-45F7-99C6-2BD98899C162}"/>
                </a:ext>
              </a:extLst>
            </p:cNvPr>
            <p:cNvSpPr/>
            <p:nvPr/>
          </p:nvSpPr>
          <p:spPr>
            <a:xfrm>
              <a:off x="482600" y="451413"/>
              <a:ext cx="61976" cy="437588"/>
            </a:xfrm>
            <a:prstGeom prst="rect">
              <a:avLst/>
            </a:prstGeom>
            <a:solidFill>
              <a:srgbClr val="3FA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BDA2835-DBE1-43C8-9748-0192B9FDF110}"/>
              </a:ext>
            </a:extLst>
          </p:cNvPr>
          <p:cNvSpPr txBox="1"/>
          <p:nvPr/>
        </p:nvSpPr>
        <p:spPr>
          <a:xfrm>
            <a:off x="586206" y="469869"/>
            <a:ext cx="29998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10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时间管理的具体实施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EF37896-7512-9888-ED7A-2EFA3DA8466E}"/>
              </a:ext>
            </a:extLst>
          </p:cNvPr>
          <p:cNvSpPr txBox="1"/>
          <p:nvPr/>
        </p:nvSpPr>
        <p:spPr>
          <a:xfrm>
            <a:off x="606552" y="814458"/>
            <a:ext cx="29998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" spc="3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>
                <a:solidFill>
                  <a:srgbClr val="103B5C"/>
                </a:solidFill>
              </a:rPr>
              <a:t>The specific implementation of time management</a:t>
            </a:r>
            <a:endParaRPr lang="zh-CN" altLang="en-US">
              <a:solidFill>
                <a:srgbClr val="103B5C"/>
              </a:solidFill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F86A55A-A132-0FBF-FCF3-EF50FCE88D14}"/>
              </a:ext>
            </a:extLst>
          </p:cNvPr>
          <p:cNvGrpSpPr/>
          <p:nvPr/>
        </p:nvGrpSpPr>
        <p:grpSpPr>
          <a:xfrm>
            <a:off x="-18749" y="1952037"/>
            <a:ext cx="12210749" cy="3513310"/>
            <a:chOff x="-18750" y="2393997"/>
            <a:chExt cx="12210749" cy="3513310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BE45F62E-DE45-2474-62D5-EA7CA1628DDB}"/>
                </a:ext>
              </a:extLst>
            </p:cNvPr>
            <p:cNvSpPr/>
            <p:nvPr/>
          </p:nvSpPr>
          <p:spPr>
            <a:xfrm flipH="1">
              <a:off x="-18750" y="2945667"/>
              <a:ext cx="12210749" cy="2961640"/>
            </a:xfrm>
            <a:prstGeom prst="rect">
              <a:avLst/>
            </a:prstGeom>
            <a:gradFill>
              <a:gsLst>
                <a:gs pos="0">
                  <a:srgbClr val="3B9DA1"/>
                </a:gs>
                <a:gs pos="100000">
                  <a:srgbClr val="52BAC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F7E798A1-CDD4-D8F7-DC14-2C783BF9DEDD}"/>
                </a:ext>
              </a:extLst>
            </p:cNvPr>
            <p:cNvSpPr/>
            <p:nvPr/>
          </p:nvSpPr>
          <p:spPr>
            <a:xfrm>
              <a:off x="1771650" y="2393997"/>
              <a:ext cx="8648700" cy="3187429"/>
            </a:xfrm>
            <a:prstGeom prst="roundRect">
              <a:avLst>
                <a:gd name="adj" fmla="val 7104"/>
              </a:avLst>
            </a:prstGeom>
            <a:solidFill>
              <a:schemeClr val="bg1"/>
            </a:solidFill>
            <a:ln w="31750" cap="rnd">
              <a:noFill/>
            </a:ln>
            <a:effectLst>
              <a:outerShdw blurRad="508000" dist="50800" dir="11700000" algn="ctr" rotWithShape="0">
                <a:srgbClr val="0381C9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F2EFAEAD-DEB0-1D80-E355-EADA1E5588FB}"/>
                </a:ext>
              </a:extLst>
            </p:cNvPr>
            <p:cNvCxnSpPr/>
            <p:nvPr/>
          </p:nvCxnSpPr>
          <p:spPr>
            <a:xfrm>
              <a:off x="1771650" y="3798765"/>
              <a:ext cx="8648700" cy="0"/>
            </a:xfrm>
            <a:prstGeom prst="line">
              <a:avLst/>
            </a:prstGeom>
            <a:ln w="22225">
              <a:gradFill>
                <a:gsLst>
                  <a:gs pos="6000">
                    <a:srgbClr val="3B9DA1">
                      <a:alpha val="0"/>
                    </a:srgbClr>
                  </a:gs>
                  <a:gs pos="5000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9433B3DD-FC2A-B648-703F-A5617618E8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393997"/>
              <a:ext cx="0" cy="2998482"/>
            </a:xfrm>
            <a:prstGeom prst="line">
              <a:avLst/>
            </a:prstGeom>
            <a:ln w="22225">
              <a:gradFill>
                <a:gsLst>
                  <a:gs pos="6000">
                    <a:srgbClr val="3B9DA1">
                      <a:alpha val="0"/>
                    </a:srgbClr>
                  </a:gs>
                  <a:gs pos="5000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6700305-A06E-C5E0-9555-DC6838DFC142}"/>
                </a:ext>
              </a:extLst>
            </p:cNvPr>
            <p:cNvSpPr txBox="1"/>
            <p:nvPr/>
          </p:nvSpPr>
          <p:spPr>
            <a:xfrm>
              <a:off x="6991518" y="2894914"/>
              <a:ext cx="3049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r>
                <a:rPr lang="zh-CN" altLang="en-US" sz="2400"/>
                <a:t>专注工作，提高效率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AD0E838-127C-0B06-1FB8-23BF4665C86E}"/>
                </a:ext>
              </a:extLst>
            </p:cNvPr>
            <p:cNvSpPr txBox="1"/>
            <p:nvPr/>
          </p:nvSpPr>
          <p:spPr>
            <a:xfrm>
              <a:off x="7103226" y="4345002"/>
              <a:ext cx="18209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/>
              </a:lvl1pPr>
            </a:lstStyle>
            <a:p>
              <a:r>
                <a:rPr lang="zh-CN" altLang="en-US" sz="2400"/>
                <a:t>拒绝拖延症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760CCF4-6F0A-2E8B-704F-F2A6B7944D01}"/>
                </a:ext>
              </a:extLst>
            </p:cNvPr>
            <p:cNvGrpSpPr/>
            <p:nvPr/>
          </p:nvGrpSpPr>
          <p:grpSpPr>
            <a:xfrm>
              <a:off x="2722784" y="2827740"/>
              <a:ext cx="1796790" cy="526826"/>
              <a:chOff x="2927604" y="2827740"/>
              <a:chExt cx="1796790" cy="526826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EA54FF2C-EADE-E09D-5559-D53077293FBC}"/>
                  </a:ext>
                </a:extLst>
              </p:cNvPr>
              <p:cNvSpPr txBox="1"/>
              <p:nvPr/>
            </p:nvSpPr>
            <p:spPr>
              <a:xfrm>
                <a:off x="3565391" y="2860321"/>
                <a:ext cx="11590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/>
                  <a:t>列清单</a:t>
                </a:r>
              </a:p>
            </p:txBody>
          </p:sp>
          <p:pic>
            <p:nvPicPr>
              <p:cNvPr id="73" name="图形 72">
                <a:extLst>
                  <a:ext uri="{FF2B5EF4-FFF2-40B4-BE49-F238E27FC236}">
                    <a16:creationId xmlns:a16="http://schemas.microsoft.com/office/drawing/2014/main" id="{6E89BE57-2F32-2519-922B-876D9C2280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27604" y="2827740"/>
                <a:ext cx="526826" cy="526826"/>
              </a:xfrm>
              <a:prstGeom prst="rect">
                <a:avLst/>
              </a:prstGeom>
            </p:spPr>
          </p:pic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F2B71DE2-022B-B80C-C0B2-B49EA3A87127}"/>
                </a:ext>
              </a:extLst>
            </p:cNvPr>
            <p:cNvGrpSpPr/>
            <p:nvPr/>
          </p:nvGrpSpPr>
          <p:grpSpPr>
            <a:xfrm>
              <a:off x="2722784" y="4350436"/>
              <a:ext cx="2944875" cy="526826"/>
              <a:chOff x="2461388" y="4231333"/>
              <a:chExt cx="2944875" cy="526826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728B49C6-C005-D0A4-4BDD-25A87710388B}"/>
                  </a:ext>
                </a:extLst>
              </p:cNvPr>
              <p:cNvSpPr txBox="1"/>
              <p:nvPr/>
            </p:nvSpPr>
            <p:spPr>
              <a:xfrm>
                <a:off x="3067246" y="4263914"/>
                <a:ext cx="233901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/>
                </a:lvl1pPr>
              </a:lstStyle>
              <a:p>
                <a:r>
                  <a:rPr lang="zh-CN" altLang="en-US" sz="2400"/>
                  <a:t>利用碎片化时间</a:t>
                </a:r>
              </a:p>
            </p:txBody>
          </p:sp>
          <p:pic>
            <p:nvPicPr>
              <p:cNvPr id="75" name="图形 74">
                <a:extLst>
                  <a:ext uri="{FF2B5EF4-FFF2-40B4-BE49-F238E27FC236}">
                    <a16:creationId xmlns:a16="http://schemas.microsoft.com/office/drawing/2014/main" id="{2DFAA5D1-4F17-406F-38DF-0D9F49F909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461388" y="4231333"/>
                <a:ext cx="526826" cy="526826"/>
              </a:xfrm>
              <a:prstGeom prst="rect">
                <a:avLst/>
              </a:prstGeom>
            </p:spPr>
          </p:pic>
        </p:grpSp>
        <p:pic>
          <p:nvPicPr>
            <p:cNvPr id="81" name="图形 80">
              <a:extLst>
                <a:ext uri="{FF2B5EF4-FFF2-40B4-BE49-F238E27FC236}">
                  <a16:creationId xmlns:a16="http://schemas.microsoft.com/office/drawing/2014/main" id="{ED8AF365-593D-9DE7-F85F-86B2D662A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53824" y="2834522"/>
              <a:ext cx="537694" cy="537694"/>
            </a:xfrm>
            <a:prstGeom prst="rect">
              <a:avLst/>
            </a:prstGeom>
          </p:spPr>
        </p:pic>
        <p:pic>
          <p:nvPicPr>
            <p:cNvPr id="83" name="图形 82">
              <a:extLst>
                <a:ext uri="{FF2B5EF4-FFF2-40B4-BE49-F238E27FC236}">
                  <a16:creationId xmlns:a16="http://schemas.microsoft.com/office/drawing/2014/main" id="{C2837DF9-3A4A-B3FD-94B1-B4B2D3DA7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69082" y="4306988"/>
              <a:ext cx="537694" cy="537694"/>
            </a:xfrm>
            <a:prstGeom prst="rect">
              <a:avLst/>
            </a:prstGeom>
          </p:spPr>
        </p:pic>
      </p:grpSp>
      <p:pic>
        <p:nvPicPr>
          <p:cNvPr id="84" name="Picture 2">
            <a:extLst>
              <a:ext uri="{FF2B5EF4-FFF2-40B4-BE49-F238E27FC236}">
                <a16:creationId xmlns:a16="http://schemas.microsoft.com/office/drawing/2014/main" id="{FE922C09-0CF1-2F5C-AB68-5C1A6D08B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4050" y="2925664"/>
            <a:ext cx="5898504" cy="393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B231619-30DE-E47F-CB09-E0F51B4A097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7058" y="731212"/>
            <a:ext cx="1304942" cy="2204854"/>
          </a:xfrm>
          <a:custGeom>
            <a:avLst/>
            <a:gdLst>
              <a:gd name="connsiteX0" fmla="*/ 0 w 1304942"/>
              <a:gd name="connsiteY0" fmla="*/ 0 h 2204854"/>
              <a:gd name="connsiteX1" fmla="*/ 1304942 w 1304942"/>
              <a:gd name="connsiteY1" fmla="*/ 0 h 2204854"/>
              <a:gd name="connsiteX2" fmla="*/ 1304942 w 1304942"/>
              <a:gd name="connsiteY2" fmla="*/ 2204854 h 2204854"/>
              <a:gd name="connsiteX3" fmla="*/ 0 w 1304942"/>
              <a:gd name="connsiteY3" fmla="*/ 2204854 h 22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42" h="2204854">
                <a:moveTo>
                  <a:pt x="0" y="0"/>
                </a:moveTo>
                <a:lnTo>
                  <a:pt x="1304942" y="0"/>
                </a:lnTo>
                <a:lnTo>
                  <a:pt x="1304942" y="2204854"/>
                </a:lnTo>
                <a:lnTo>
                  <a:pt x="0" y="2204854"/>
                </a:lnTo>
                <a:close/>
              </a:path>
            </a:pathLst>
          </a:cu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799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0339E7-671B-4132-B887-B8E8CE5F02F6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3"/>
            <a:chExt cx="4828032" cy="4375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BA89AA-6D59-41B4-B910-68694DF40304}"/>
                </a:ext>
              </a:extLst>
            </p:cNvPr>
            <p:cNvSpPr/>
            <p:nvPr/>
          </p:nvSpPr>
          <p:spPr>
            <a:xfrm>
              <a:off x="544576" y="451413"/>
              <a:ext cx="4766056" cy="43758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FA5A7">
                    <a:alpha val="1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BCBC94B-BE18-45F7-99C6-2BD98899C162}"/>
                </a:ext>
              </a:extLst>
            </p:cNvPr>
            <p:cNvSpPr/>
            <p:nvPr/>
          </p:nvSpPr>
          <p:spPr>
            <a:xfrm>
              <a:off x="482600" y="451413"/>
              <a:ext cx="61976" cy="437588"/>
            </a:xfrm>
            <a:prstGeom prst="rect">
              <a:avLst/>
            </a:prstGeom>
            <a:solidFill>
              <a:srgbClr val="3FA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37F8735-7511-D34C-B98B-0DCEFB922AB5}"/>
              </a:ext>
            </a:extLst>
          </p:cNvPr>
          <p:cNvSpPr txBox="1"/>
          <p:nvPr/>
        </p:nvSpPr>
        <p:spPr>
          <a:xfrm>
            <a:off x="586206" y="469869"/>
            <a:ext cx="1742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103B5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急事缓做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20AD8B-F7DC-B487-B5EC-87693AB57DF6}"/>
              </a:ext>
            </a:extLst>
          </p:cNvPr>
          <p:cNvSpPr txBox="1"/>
          <p:nvPr/>
        </p:nvSpPr>
        <p:spPr>
          <a:xfrm>
            <a:off x="647977" y="863453"/>
            <a:ext cx="205238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" spc="300">
                <a:solidFill>
                  <a:srgbClr val="103B5C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It's urgent slow do</a:t>
            </a:r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856CD22-1FA5-2AE2-D3DF-A55F531263CD}"/>
              </a:ext>
            </a:extLst>
          </p:cNvPr>
          <p:cNvGrpSpPr/>
          <p:nvPr/>
        </p:nvGrpSpPr>
        <p:grpSpPr>
          <a:xfrm flipV="1">
            <a:off x="482600" y="1506612"/>
            <a:ext cx="10479532" cy="1739434"/>
            <a:chOff x="2262974" y="6464621"/>
            <a:chExt cx="5410419" cy="170074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D82FA12-123C-3A77-908F-080C4AD4D056}"/>
                </a:ext>
              </a:extLst>
            </p:cNvPr>
            <p:cNvSpPr/>
            <p:nvPr/>
          </p:nvSpPr>
          <p:spPr>
            <a:xfrm>
              <a:off x="2298655" y="6464621"/>
              <a:ext cx="5374738" cy="1700748"/>
            </a:xfrm>
            <a:prstGeom prst="roundRect">
              <a:avLst>
                <a:gd name="adj" fmla="val 5553"/>
              </a:avLst>
            </a:prstGeom>
            <a:gradFill>
              <a:gsLst>
                <a:gs pos="0">
                  <a:srgbClr val="F6F8FC"/>
                </a:gs>
                <a:gs pos="100000">
                  <a:schemeClr val="bg1">
                    <a:alpha val="26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0" scaled="0"/>
              </a:gradFill>
            </a:ln>
            <a:effectLst>
              <a:outerShdw blurRad="266700" sx="102000" sy="102000" algn="ctr" rotWithShape="0">
                <a:schemeClr val="accent1">
                  <a:lumMod val="20000"/>
                  <a:lumOff val="80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8140EF0-29E4-7B31-49FD-213067B7317C}"/>
                </a:ext>
              </a:extLst>
            </p:cNvPr>
            <p:cNvSpPr/>
            <p:nvPr/>
          </p:nvSpPr>
          <p:spPr>
            <a:xfrm>
              <a:off x="2262974" y="6669679"/>
              <a:ext cx="71363" cy="1343373"/>
            </a:xfrm>
            <a:prstGeom prst="rect">
              <a:avLst/>
            </a:prstGeom>
            <a:gradFill>
              <a:gsLst>
                <a:gs pos="100000">
                  <a:srgbClr val="3B9DA1"/>
                </a:gs>
                <a:gs pos="0">
                  <a:srgbClr val="3FA5A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E5BD568-B3A1-45C7-4454-BC18B3D44FB8}"/>
              </a:ext>
            </a:extLst>
          </p:cNvPr>
          <p:cNvGrpSpPr/>
          <p:nvPr/>
        </p:nvGrpSpPr>
        <p:grpSpPr>
          <a:xfrm>
            <a:off x="4012631" y="1691513"/>
            <a:ext cx="2637121" cy="400110"/>
            <a:chOff x="3307079" y="1642585"/>
            <a:chExt cx="2637121" cy="4001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3EBF180-32BC-E1C2-76BE-74A2C59C05C2}"/>
                </a:ext>
              </a:extLst>
            </p:cNvPr>
            <p:cNvSpPr txBox="1"/>
            <p:nvPr/>
          </p:nvSpPr>
          <p:spPr>
            <a:xfrm>
              <a:off x="4227433" y="1642585"/>
              <a:ext cx="7964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195C8F"/>
                  </a:solidFill>
                </a:rPr>
                <a:t>定义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C0EBC72-BE02-E522-F332-787B48CFA231}"/>
                </a:ext>
              </a:extLst>
            </p:cNvPr>
            <p:cNvGrpSpPr/>
            <p:nvPr/>
          </p:nvGrpSpPr>
          <p:grpSpPr>
            <a:xfrm>
              <a:off x="3307079" y="1798130"/>
              <a:ext cx="918049" cy="89020"/>
              <a:chOff x="2069361" y="4181220"/>
              <a:chExt cx="1362343" cy="255892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9D6D358A-E432-515C-BD00-6960DB3DEB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9361" y="4294317"/>
                <a:ext cx="587395" cy="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C5383849-3C5E-8D57-2532-DEBB86904E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58862" y="4199726"/>
                <a:ext cx="50263" cy="91197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865529AB-4BA2-2BB4-601C-CE24936F28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12177" y="4196832"/>
                <a:ext cx="10667" cy="129855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CEAF6BBC-F428-AF05-ABC6-FA5EC34B38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7503" y="4290923"/>
                <a:ext cx="37043" cy="35764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A30D8C4-9151-67F9-921D-52D7D45AC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4591" y="4290705"/>
                <a:ext cx="197557" cy="2154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1430F9E-AABF-1411-8260-F260E1425C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2103" y="4181220"/>
                <a:ext cx="36026" cy="105471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AF5FA272-316B-BD54-FE33-643420F20E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02365" y="4181220"/>
                <a:ext cx="17868" cy="25589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5E7332E-D162-2A1F-1A28-972009ED13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23109" y="4286691"/>
                <a:ext cx="37341" cy="150421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DB55DD2-DBA9-D089-40A5-2999C630A9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4928" y="4283079"/>
                <a:ext cx="366776" cy="7626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0667919-CD40-B9F0-8A2A-E089C7D29FF0}"/>
                </a:ext>
              </a:extLst>
            </p:cNvPr>
            <p:cNvGrpSpPr/>
            <p:nvPr/>
          </p:nvGrpSpPr>
          <p:grpSpPr>
            <a:xfrm flipH="1">
              <a:off x="5026151" y="1798130"/>
              <a:ext cx="918049" cy="89020"/>
              <a:chOff x="2069361" y="4181220"/>
              <a:chExt cx="1362343" cy="255892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FC8DCA45-161D-04E3-C3AE-D815B86F16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9361" y="4294317"/>
                <a:ext cx="587395" cy="0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9B2AB358-39EF-BD0C-2EAF-FE44AC70F7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58862" y="4199726"/>
                <a:ext cx="50263" cy="91197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B6801014-510C-6FFB-2A25-86E796F45B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12177" y="4196832"/>
                <a:ext cx="10667" cy="129855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D79783ED-E76E-FC46-032A-AD420BD1BED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7503" y="4290923"/>
                <a:ext cx="37043" cy="35764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4A196255-8CED-34AB-92C5-B5786F5EC4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4591" y="4290705"/>
                <a:ext cx="197557" cy="2154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8F601C91-FF72-BBB6-ACAE-71B124600F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62103" y="4181220"/>
                <a:ext cx="36026" cy="105471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367C7E66-56AC-C9D4-CBEB-FA4523E220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02365" y="4181220"/>
                <a:ext cx="17868" cy="255892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70A4731D-74B4-29EA-873F-29E905AA93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23109" y="4286691"/>
                <a:ext cx="37341" cy="150421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694F91EE-E18D-5F07-A1CE-15A486A725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4928" y="4283079"/>
                <a:ext cx="366776" cy="7626"/>
              </a:xfrm>
              <a:prstGeom prst="line">
                <a:avLst/>
              </a:prstGeom>
              <a:ln w="95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EAA86CC2-B066-3428-86BD-4D97123A8063}"/>
              </a:ext>
            </a:extLst>
          </p:cNvPr>
          <p:cNvSpPr txBox="1"/>
          <p:nvPr/>
        </p:nvSpPr>
        <p:spPr>
          <a:xfrm>
            <a:off x="945879" y="2179006"/>
            <a:ext cx="7045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遇到急事要赶时不要心急，应当冷静思考，从容应对，不急于表态，不随便答复，考虑周全后再妥善办理</a:t>
            </a:r>
          </a:p>
        </p:txBody>
      </p:sp>
      <p:pic>
        <p:nvPicPr>
          <p:cNvPr id="123" name="Group 61">
            <a:extLst>
              <a:ext uri="{FF2B5EF4-FFF2-40B4-BE49-F238E27FC236}">
                <a16:creationId xmlns:a16="http://schemas.microsoft.com/office/drawing/2014/main" id="{922FF042-5413-D813-F67F-7B996DD5CE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3971" y="1314078"/>
            <a:ext cx="3243441" cy="2480066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1D242B7-DEBB-AE17-2028-AE9D129A4D04}"/>
              </a:ext>
            </a:extLst>
          </p:cNvPr>
          <p:cNvGrpSpPr/>
          <p:nvPr/>
        </p:nvGrpSpPr>
        <p:grpSpPr>
          <a:xfrm>
            <a:off x="518847" y="3689092"/>
            <a:ext cx="4691387" cy="2363930"/>
            <a:chOff x="665969" y="1247888"/>
            <a:chExt cx="4691387" cy="1313152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773830E5-2E2E-F43B-FBFF-5CA86B0BB46B}"/>
                </a:ext>
              </a:extLst>
            </p:cNvPr>
            <p:cNvSpPr/>
            <p:nvPr/>
          </p:nvSpPr>
          <p:spPr>
            <a:xfrm>
              <a:off x="665969" y="1249814"/>
              <a:ext cx="4691387" cy="131122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Rectangle 65+">
              <a:extLst>
                <a:ext uri="{FF2B5EF4-FFF2-40B4-BE49-F238E27FC236}">
                  <a16:creationId xmlns:a16="http://schemas.microsoft.com/office/drawing/2014/main" id="{60F23C7F-68C8-26DF-DDDC-D9D09AA65158}"/>
                </a:ext>
              </a:extLst>
            </p:cNvPr>
            <p:cNvSpPr/>
            <p:nvPr/>
          </p:nvSpPr>
          <p:spPr>
            <a:xfrm>
              <a:off x="720029" y="1252573"/>
              <a:ext cx="4583266" cy="129325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Rectangle 65++">
              <a:extLst>
                <a:ext uri="{FF2B5EF4-FFF2-40B4-BE49-F238E27FC236}">
                  <a16:creationId xmlns:a16="http://schemas.microsoft.com/office/drawing/2014/main" id="{7F7D2C0A-8BF4-2D29-3DF9-1D0F6836B1F6}"/>
                </a:ext>
              </a:extLst>
            </p:cNvPr>
            <p:cNvSpPr/>
            <p:nvPr/>
          </p:nvSpPr>
          <p:spPr>
            <a:xfrm>
              <a:off x="785988" y="1247888"/>
              <a:ext cx="4451348" cy="124951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AAF67197-4398-F04F-7B4E-FCCF2F6B7D35}"/>
              </a:ext>
            </a:extLst>
          </p:cNvPr>
          <p:cNvGrpSpPr/>
          <p:nvPr/>
        </p:nvGrpSpPr>
        <p:grpSpPr>
          <a:xfrm>
            <a:off x="6252502" y="3680658"/>
            <a:ext cx="4691387" cy="2363930"/>
            <a:chOff x="665969" y="1247888"/>
            <a:chExt cx="4691387" cy="1313152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7C6AB3F8-9D17-3C43-ACEC-9E867448F72F}"/>
                </a:ext>
              </a:extLst>
            </p:cNvPr>
            <p:cNvSpPr/>
            <p:nvPr/>
          </p:nvSpPr>
          <p:spPr>
            <a:xfrm>
              <a:off x="665969" y="1249814"/>
              <a:ext cx="4691387" cy="1311226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Rectangle 65+">
              <a:extLst>
                <a:ext uri="{FF2B5EF4-FFF2-40B4-BE49-F238E27FC236}">
                  <a16:creationId xmlns:a16="http://schemas.microsoft.com/office/drawing/2014/main" id="{D4858B0C-9301-EA85-4A6E-71C52D8A9EE3}"/>
                </a:ext>
              </a:extLst>
            </p:cNvPr>
            <p:cNvSpPr/>
            <p:nvPr/>
          </p:nvSpPr>
          <p:spPr>
            <a:xfrm>
              <a:off x="720029" y="1252573"/>
              <a:ext cx="4583266" cy="129325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Rectangle 65++">
              <a:extLst>
                <a:ext uri="{FF2B5EF4-FFF2-40B4-BE49-F238E27FC236}">
                  <a16:creationId xmlns:a16="http://schemas.microsoft.com/office/drawing/2014/main" id="{73416C05-3E38-86C2-656A-7D3114BCE9C6}"/>
                </a:ext>
              </a:extLst>
            </p:cNvPr>
            <p:cNvSpPr/>
            <p:nvPr/>
          </p:nvSpPr>
          <p:spPr>
            <a:xfrm>
              <a:off x="785988" y="1247888"/>
              <a:ext cx="4451348" cy="124951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rgbClr val="3B9DA1"/>
                  </a:gs>
                  <a:gs pos="100000">
                    <a:srgbClr val="3B9DA1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id="{181D0A82-2D5B-235E-BBCE-39C7427CF989}"/>
              </a:ext>
            </a:extLst>
          </p:cNvPr>
          <p:cNvSpPr txBox="1"/>
          <p:nvPr/>
        </p:nvSpPr>
        <p:spPr>
          <a:xfrm>
            <a:off x="945879" y="4302415"/>
            <a:ext cx="38842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/>
              <a:t>急事缓做并不单指时间上的需要缓慢，而是心态上的从容不迫。面对急事要缓缓的想，全面的想，想好做事的方法及步骤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8B633240-CC6E-3E34-36CB-346B9F872B32}"/>
              </a:ext>
            </a:extLst>
          </p:cNvPr>
          <p:cNvSpPr txBox="1"/>
          <p:nvPr/>
        </p:nvSpPr>
        <p:spPr>
          <a:xfrm>
            <a:off x="6663404" y="4302415"/>
            <a:ext cx="38842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/>
              <a:t>管理好时间，在规定的时间里有条不紊、循序渐进的一步步做，同时也要认真对待，不可疏忽怠慢而坏事和养成拖延症的习惯</a:t>
            </a: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A46878F0-FEA4-2F8B-26E5-43846F3E91AD}"/>
              </a:ext>
            </a:extLst>
          </p:cNvPr>
          <p:cNvGrpSpPr/>
          <p:nvPr/>
        </p:nvGrpSpPr>
        <p:grpSpPr>
          <a:xfrm>
            <a:off x="4445410" y="5604379"/>
            <a:ext cx="403937" cy="89122"/>
            <a:chOff x="4445410" y="5604379"/>
            <a:chExt cx="403937" cy="89122"/>
          </a:xfrm>
        </p:grpSpPr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04792C58-A8AD-802A-BFFF-263FFA4AD8DC}"/>
                </a:ext>
              </a:extLst>
            </p:cNvPr>
            <p:cNvSpPr/>
            <p:nvPr/>
          </p:nvSpPr>
          <p:spPr>
            <a:xfrm>
              <a:off x="4445410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A6DFECCE-7DFD-372C-52EE-529CD3B26FB3}"/>
                </a:ext>
              </a:extLst>
            </p:cNvPr>
            <p:cNvSpPr/>
            <p:nvPr/>
          </p:nvSpPr>
          <p:spPr>
            <a:xfrm>
              <a:off x="4600153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4A37E246-1253-F5B3-9841-182DE8F6D24C}"/>
                </a:ext>
              </a:extLst>
            </p:cNvPr>
            <p:cNvSpPr/>
            <p:nvPr/>
          </p:nvSpPr>
          <p:spPr>
            <a:xfrm>
              <a:off x="4754897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2B68C7AB-1EF4-0E6A-2BB0-9B4755877E97}"/>
              </a:ext>
            </a:extLst>
          </p:cNvPr>
          <p:cNvGrpSpPr/>
          <p:nvPr/>
        </p:nvGrpSpPr>
        <p:grpSpPr>
          <a:xfrm>
            <a:off x="10238117" y="5604379"/>
            <a:ext cx="403937" cy="89122"/>
            <a:chOff x="4445410" y="5604379"/>
            <a:chExt cx="403937" cy="89122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B3361103-4137-D131-24A0-7FD56F239D6A}"/>
                </a:ext>
              </a:extLst>
            </p:cNvPr>
            <p:cNvSpPr/>
            <p:nvPr/>
          </p:nvSpPr>
          <p:spPr>
            <a:xfrm>
              <a:off x="4445410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E1E1FCA3-E54A-607A-4428-6809C5A6A228}"/>
                </a:ext>
              </a:extLst>
            </p:cNvPr>
            <p:cNvSpPr/>
            <p:nvPr/>
          </p:nvSpPr>
          <p:spPr>
            <a:xfrm>
              <a:off x="4600153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BA7B7EFD-1749-52C6-0D44-76EBFDEA4C4B}"/>
                </a:ext>
              </a:extLst>
            </p:cNvPr>
            <p:cNvSpPr/>
            <p:nvPr/>
          </p:nvSpPr>
          <p:spPr>
            <a:xfrm>
              <a:off x="4754897" y="5604379"/>
              <a:ext cx="94450" cy="89122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3B9DA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537B8D89-7D67-0049-27EA-A3C4F5A415F8}"/>
              </a:ext>
            </a:extLst>
          </p:cNvPr>
          <p:cNvGrpSpPr/>
          <p:nvPr/>
        </p:nvGrpSpPr>
        <p:grpSpPr>
          <a:xfrm>
            <a:off x="0" y="6111082"/>
            <a:ext cx="12192000" cy="794689"/>
            <a:chOff x="0" y="6063311"/>
            <a:chExt cx="12192000" cy="794689"/>
          </a:xfrm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CD03D77-9A92-2535-576B-5FBBF2C51118}"/>
                </a:ext>
              </a:extLst>
            </p:cNvPr>
            <p:cNvSpPr/>
            <p:nvPr/>
          </p:nvSpPr>
          <p:spPr>
            <a:xfrm>
              <a:off x="0" y="6063311"/>
              <a:ext cx="12192000" cy="794689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45455">
                  <a:srgbClr val="52BAC2"/>
                </a:gs>
                <a:gs pos="100000">
                  <a:srgbClr val="52BAC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DF5B23C-79DD-9930-EEC1-02C8BCB3395C}"/>
                </a:ext>
              </a:extLst>
            </p:cNvPr>
            <p:cNvSpPr/>
            <p:nvPr/>
          </p:nvSpPr>
          <p:spPr>
            <a:xfrm>
              <a:off x="0" y="6284804"/>
              <a:ext cx="12192000" cy="573196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53000">
                  <a:srgbClr val="3B9DA1"/>
                </a:gs>
                <a:gs pos="100000">
                  <a:srgbClr val="3FA5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7" name="图形 146">
            <a:extLst>
              <a:ext uri="{FF2B5EF4-FFF2-40B4-BE49-F238E27FC236}">
                <a16:creationId xmlns:a16="http://schemas.microsoft.com/office/drawing/2014/main" id="{1C8046EB-8B71-4636-2194-D3F2BD693C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41701" y="3776612"/>
            <a:ext cx="492556" cy="492556"/>
          </a:xfrm>
          <a:prstGeom prst="rect">
            <a:avLst/>
          </a:prstGeom>
        </p:spPr>
      </p:pic>
      <p:pic>
        <p:nvPicPr>
          <p:cNvPr id="148" name="图形 147">
            <a:extLst>
              <a:ext uri="{FF2B5EF4-FFF2-40B4-BE49-F238E27FC236}">
                <a16:creationId xmlns:a16="http://schemas.microsoft.com/office/drawing/2014/main" id="{7B7F86D2-DF6D-BF1E-52B7-9FF91A21ED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51917" y="3837098"/>
            <a:ext cx="492556" cy="492556"/>
          </a:xfrm>
          <a:prstGeom prst="rect">
            <a:avLst/>
          </a:prstGeom>
        </p:spPr>
      </p:pic>
      <p:pic>
        <p:nvPicPr>
          <p:cNvPr id="149" name="图片 148">
            <a:extLst>
              <a:ext uri="{FF2B5EF4-FFF2-40B4-BE49-F238E27FC236}">
                <a16:creationId xmlns:a16="http://schemas.microsoft.com/office/drawing/2014/main" id="{BFD00D73-EBED-D001-DE7A-957A3FC0157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7058" y="731212"/>
            <a:ext cx="1304942" cy="2204854"/>
          </a:xfrm>
          <a:custGeom>
            <a:avLst/>
            <a:gdLst>
              <a:gd name="connsiteX0" fmla="*/ 0 w 1304942"/>
              <a:gd name="connsiteY0" fmla="*/ 0 h 2204854"/>
              <a:gd name="connsiteX1" fmla="*/ 1304942 w 1304942"/>
              <a:gd name="connsiteY1" fmla="*/ 0 h 2204854"/>
              <a:gd name="connsiteX2" fmla="*/ 1304942 w 1304942"/>
              <a:gd name="connsiteY2" fmla="*/ 2204854 h 2204854"/>
              <a:gd name="connsiteX3" fmla="*/ 0 w 1304942"/>
              <a:gd name="connsiteY3" fmla="*/ 2204854 h 22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42" h="2204854">
                <a:moveTo>
                  <a:pt x="0" y="0"/>
                </a:moveTo>
                <a:lnTo>
                  <a:pt x="1304942" y="0"/>
                </a:lnTo>
                <a:lnTo>
                  <a:pt x="1304942" y="2204854"/>
                </a:lnTo>
                <a:lnTo>
                  <a:pt x="0" y="2204854"/>
                </a:lnTo>
                <a:close/>
              </a:path>
            </a:pathLst>
          </a:cu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4631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0339E7-671B-4132-B887-B8E8CE5F02F6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3"/>
            <a:chExt cx="4828032" cy="4375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BA89AA-6D59-41B4-B910-68694DF40304}"/>
                </a:ext>
              </a:extLst>
            </p:cNvPr>
            <p:cNvSpPr/>
            <p:nvPr/>
          </p:nvSpPr>
          <p:spPr>
            <a:xfrm>
              <a:off x="544576" y="451413"/>
              <a:ext cx="4766056" cy="43758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FA5A7">
                    <a:alpha val="1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BCBC94B-BE18-45F7-99C6-2BD98899C162}"/>
                </a:ext>
              </a:extLst>
            </p:cNvPr>
            <p:cNvSpPr/>
            <p:nvPr/>
          </p:nvSpPr>
          <p:spPr>
            <a:xfrm>
              <a:off x="482600" y="451413"/>
              <a:ext cx="61976" cy="437588"/>
            </a:xfrm>
            <a:prstGeom prst="rect">
              <a:avLst/>
            </a:prstGeom>
            <a:solidFill>
              <a:srgbClr val="3FA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37F8735-7511-D34C-B98B-0DCEFB922AB5}"/>
              </a:ext>
            </a:extLst>
          </p:cNvPr>
          <p:cNvSpPr txBox="1"/>
          <p:nvPr/>
        </p:nvSpPr>
        <p:spPr>
          <a:xfrm>
            <a:off x="586206" y="469869"/>
            <a:ext cx="1742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103B5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急事缓做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20AD8B-F7DC-B487-B5EC-87693AB57DF6}"/>
              </a:ext>
            </a:extLst>
          </p:cNvPr>
          <p:cNvSpPr txBox="1"/>
          <p:nvPr/>
        </p:nvSpPr>
        <p:spPr>
          <a:xfrm>
            <a:off x="647977" y="863453"/>
            <a:ext cx="205238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" spc="300">
                <a:solidFill>
                  <a:srgbClr val="103B5C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It's urgent slow do</a:t>
            </a:r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0DE1702-BE14-D9FE-B391-F3E587DDA839}"/>
              </a:ext>
            </a:extLst>
          </p:cNvPr>
          <p:cNvGrpSpPr/>
          <p:nvPr/>
        </p:nvGrpSpPr>
        <p:grpSpPr>
          <a:xfrm>
            <a:off x="3215062" y="1256364"/>
            <a:ext cx="5928362" cy="549132"/>
            <a:chOff x="-470330" y="1482983"/>
            <a:chExt cx="5928362" cy="549132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2670779B-72E9-D880-B4F1-A4CF551BD03E}"/>
                </a:ext>
              </a:extLst>
            </p:cNvPr>
            <p:cNvSpPr/>
            <p:nvPr/>
          </p:nvSpPr>
          <p:spPr>
            <a:xfrm>
              <a:off x="-470330" y="1662783"/>
              <a:ext cx="5928362" cy="369332"/>
            </a:xfrm>
            <a:prstGeom prst="parallelogram">
              <a:avLst/>
            </a:prstGeom>
            <a:gradFill>
              <a:gsLst>
                <a:gs pos="100000">
                  <a:srgbClr val="3DA5A7">
                    <a:alpha val="22000"/>
                  </a:srgbClr>
                </a:gs>
                <a:gs pos="0">
                  <a:srgbClr val="3FA5A7">
                    <a:alpha val="0"/>
                  </a:srgbClr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100000">
                    <a:srgbClr val="3B9DA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7510083-7B0F-D4FC-DF35-A792277189D0}"/>
                </a:ext>
              </a:extLst>
            </p:cNvPr>
            <p:cNvSpPr txBox="1"/>
            <p:nvPr/>
          </p:nvSpPr>
          <p:spPr>
            <a:xfrm>
              <a:off x="230711" y="1482983"/>
              <a:ext cx="4663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/>
                <a:t>当我们遇到急事没有“缓做”时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99B08B-A693-F952-9445-94CD09752491}"/>
              </a:ext>
            </a:extLst>
          </p:cNvPr>
          <p:cNvGrpSpPr/>
          <p:nvPr/>
        </p:nvGrpSpPr>
        <p:grpSpPr>
          <a:xfrm>
            <a:off x="9113" y="6107966"/>
            <a:ext cx="12192000" cy="794689"/>
            <a:chOff x="0" y="6063311"/>
            <a:chExt cx="12192000" cy="794689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3B2C4A4-1A43-C444-C8B4-22B9860E38C2}"/>
                </a:ext>
              </a:extLst>
            </p:cNvPr>
            <p:cNvSpPr/>
            <p:nvPr/>
          </p:nvSpPr>
          <p:spPr>
            <a:xfrm>
              <a:off x="0" y="6063311"/>
              <a:ext cx="12192000" cy="794689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45455">
                  <a:srgbClr val="52BAC2"/>
                </a:gs>
                <a:gs pos="100000">
                  <a:srgbClr val="52BAC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988C7D5-BD15-277B-7865-04BBE29EBA19}"/>
                </a:ext>
              </a:extLst>
            </p:cNvPr>
            <p:cNvSpPr/>
            <p:nvPr/>
          </p:nvSpPr>
          <p:spPr>
            <a:xfrm>
              <a:off x="0" y="6284804"/>
              <a:ext cx="12192000" cy="573196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53000">
                  <a:srgbClr val="3B9DA1"/>
                </a:gs>
                <a:gs pos="100000">
                  <a:srgbClr val="3FA5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D74501E-6F97-0E3D-F531-450BF9386E60}"/>
              </a:ext>
            </a:extLst>
          </p:cNvPr>
          <p:cNvGrpSpPr/>
          <p:nvPr/>
        </p:nvGrpSpPr>
        <p:grpSpPr>
          <a:xfrm>
            <a:off x="699079" y="2174694"/>
            <a:ext cx="10905614" cy="4154902"/>
            <a:chOff x="699079" y="2174694"/>
            <a:chExt cx="10905614" cy="4154902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6C6E87D6-3265-2DE2-95FE-E7893FE47B36}"/>
                </a:ext>
              </a:extLst>
            </p:cNvPr>
            <p:cNvGrpSpPr/>
            <p:nvPr/>
          </p:nvGrpSpPr>
          <p:grpSpPr>
            <a:xfrm>
              <a:off x="699079" y="2174694"/>
              <a:ext cx="5632564" cy="4154902"/>
              <a:chOff x="724465" y="1856156"/>
              <a:chExt cx="5632564" cy="4154902"/>
            </a:xfrm>
          </p:grpSpPr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id="{EF8F6DF8-2E59-C5A9-7E65-A92E785D9668}"/>
                  </a:ext>
                </a:extLst>
              </p:cNvPr>
              <p:cNvSpPr/>
              <p:nvPr/>
            </p:nvSpPr>
            <p:spPr>
              <a:xfrm>
                <a:off x="876865" y="2008556"/>
                <a:ext cx="5480164" cy="4002502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3E1D2DFB-22DB-FDB2-190B-753C08274269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465" y="1856156"/>
                <a:ext cx="5480164" cy="4002502"/>
              </a:xfrm>
              <a:prstGeom prst="rect">
                <a:avLst/>
              </a:prstGeom>
              <a:effectLst>
                <a:outerShdw blurRad="431800" dist="279400" dir="5400000" sx="92000" sy="92000" algn="t" rotWithShape="0">
                  <a:srgbClr val="103B5C">
                    <a:alpha val="40000"/>
                  </a:srgbClr>
                </a:outerShdw>
              </a:effectLst>
            </p:spPr>
          </p:pic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86D86AFA-7FC0-AB0F-97AB-AE4E38EF2640}"/>
                </a:ext>
              </a:extLst>
            </p:cNvPr>
            <p:cNvSpPr/>
            <p:nvPr/>
          </p:nvSpPr>
          <p:spPr>
            <a:xfrm>
              <a:off x="4608434" y="2558451"/>
              <a:ext cx="6979534" cy="3771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431800" dist="355600" dir="5400000" sx="92000" sy="92000" algn="t" rotWithShape="0">
                <a:srgbClr val="103B5C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FFCA7A42-4984-824C-9933-7A6504190234}"/>
                </a:ext>
              </a:extLst>
            </p:cNvPr>
            <p:cNvSpPr/>
            <p:nvPr/>
          </p:nvSpPr>
          <p:spPr>
            <a:xfrm>
              <a:off x="4591710" y="2541285"/>
              <a:ext cx="7012983" cy="175992"/>
            </a:xfrm>
            <a:prstGeom prst="rect">
              <a:avLst/>
            </a:prstGeom>
            <a:gradFill flip="none" rotWithShape="1">
              <a:gsLst>
                <a:gs pos="100000">
                  <a:srgbClr val="103B5C"/>
                </a:gs>
                <a:gs pos="0">
                  <a:srgbClr val="3FA5A7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7F816D3B-AA51-4724-98B3-C1746FC1F0C2}"/>
                </a:ext>
              </a:extLst>
            </p:cNvPr>
            <p:cNvGrpSpPr/>
            <p:nvPr/>
          </p:nvGrpSpPr>
          <p:grpSpPr>
            <a:xfrm>
              <a:off x="5017743" y="2938770"/>
              <a:ext cx="560304" cy="560304"/>
              <a:chOff x="5031341" y="3025294"/>
              <a:chExt cx="560304" cy="560304"/>
            </a:xfrm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F962D50A-7487-D1A1-55A5-D77784C8003F}"/>
                  </a:ext>
                </a:extLst>
              </p:cNvPr>
              <p:cNvSpPr/>
              <p:nvPr/>
            </p:nvSpPr>
            <p:spPr>
              <a:xfrm>
                <a:off x="5031341" y="3025294"/>
                <a:ext cx="560304" cy="560304"/>
              </a:xfrm>
              <a:prstGeom prst="ellipse">
                <a:avLst/>
              </a:prstGeom>
              <a:gradFill>
                <a:gsLst>
                  <a:gs pos="20000">
                    <a:srgbClr val="3DA5A7"/>
                  </a:gs>
                  <a:gs pos="100000">
                    <a:srgbClr val="2B7577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76200" dir="5400000" sx="99000" sy="99000" algn="t" rotWithShape="0">
                  <a:schemeClr val="accent1">
                    <a:lumMod val="50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97" name="Group 69">
                <a:extLst>
                  <a:ext uri="{FF2B5EF4-FFF2-40B4-BE49-F238E27FC236}">
                    <a16:creationId xmlns:a16="http://schemas.microsoft.com/office/drawing/2014/main" id="{7E8CFD2A-B99C-A39E-4FA9-55E01C663D3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51846" y="3145572"/>
                <a:ext cx="317572" cy="317572"/>
                <a:chOff x="4918" y="3020"/>
                <a:chExt cx="218" cy="218"/>
              </a:xfrm>
              <a:solidFill>
                <a:schemeClr val="bg1"/>
              </a:solidFill>
            </p:grpSpPr>
            <p:sp>
              <p:nvSpPr>
                <p:cNvPr id="98" name="Freeform 70">
                  <a:extLst>
                    <a:ext uri="{FF2B5EF4-FFF2-40B4-BE49-F238E27FC236}">
                      <a16:creationId xmlns:a16="http://schemas.microsoft.com/office/drawing/2014/main" id="{36476894-9B5A-6481-018D-8FAFAEB758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8" y="3020"/>
                  <a:ext cx="218" cy="218"/>
                </a:xfrm>
                <a:custGeom>
                  <a:avLst/>
                  <a:gdLst>
                    <a:gd name="T0" fmla="*/ 194 w 688"/>
                    <a:gd name="T1" fmla="*/ 507 h 685"/>
                    <a:gd name="T2" fmla="*/ 152 w 688"/>
                    <a:gd name="T3" fmla="*/ 566 h 685"/>
                    <a:gd name="T4" fmla="*/ 39 w 688"/>
                    <a:gd name="T5" fmla="*/ 663 h 685"/>
                    <a:gd name="T6" fmla="*/ 121 w 688"/>
                    <a:gd name="T7" fmla="*/ 536 h 685"/>
                    <a:gd name="T8" fmla="*/ 183 w 688"/>
                    <a:gd name="T9" fmla="*/ 494 h 685"/>
                    <a:gd name="T10" fmla="*/ 86 w 688"/>
                    <a:gd name="T11" fmla="*/ 368 h 685"/>
                    <a:gd name="T12" fmla="*/ 10 w 688"/>
                    <a:gd name="T13" fmla="*/ 342 h 685"/>
                    <a:gd name="T14" fmla="*/ 87 w 688"/>
                    <a:gd name="T15" fmla="*/ 318 h 685"/>
                    <a:gd name="T16" fmla="*/ 182 w 688"/>
                    <a:gd name="T17" fmla="*/ 192 h 685"/>
                    <a:gd name="T18" fmla="*/ 122 w 688"/>
                    <a:gd name="T19" fmla="*/ 150 h 685"/>
                    <a:gd name="T20" fmla="*/ 57 w 688"/>
                    <a:gd name="T21" fmla="*/ 12 h 685"/>
                    <a:gd name="T22" fmla="*/ 152 w 688"/>
                    <a:gd name="T23" fmla="*/ 119 h 685"/>
                    <a:gd name="T24" fmla="*/ 197 w 688"/>
                    <a:gd name="T25" fmla="*/ 176 h 685"/>
                    <a:gd name="T26" fmla="*/ 244 w 688"/>
                    <a:gd name="T27" fmla="*/ 156 h 685"/>
                    <a:gd name="T28" fmla="*/ 153 w 688"/>
                    <a:gd name="T29" fmla="*/ 281 h 685"/>
                    <a:gd name="T30" fmla="*/ 544 w 688"/>
                    <a:gd name="T31" fmla="*/ 378 h 685"/>
                    <a:gd name="T32" fmla="*/ 285 w 688"/>
                    <a:gd name="T33" fmla="*/ 150 h 685"/>
                    <a:gd name="T34" fmla="*/ 279 w 688"/>
                    <a:gd name="T35" fmla="*/ 131 h 685"/>
                    <a:gd name="T36" fmla="*/ 320 w 688"/>
                    <a:gd name="T37" fmla="*/ 84 h 685"/>
                    <a:gd name="T38" fmla="*/ 346 w 688"/>
                    <a:gd name="T39" fmla="*/ 7 h 685"/>
                    <a:gd name="T40" fmla="*/ 370 w 688"/>
                    <a:gd name="T41" fmla="*/ 84 h 685"/>
                    <a:gd name="T42" fmla="*/ 496 w 688"/>
                    <a:gd name="T43" fmla="*/ 179 h 685"/>
                    <a:gd name="T44" fmla="*/ 538 w 688"/>
                    <a:gd name="T45" fmla="*/ 119 h 685"/>
                    <a:gd name="T46" fmla="*/ 676 w 688"/>
                    <a:gd name="T47" fmla="*/ 54 h 685"/>
                    <a:gd name="T48" fmla="*/ 569 w 688"/>
                    <a:gd name="T49" fmla="*/ 149 h 685"/>
                    <a:gd name="T50" fmla="*/ 511 w 688"/>
                    <a:gd name="T51" fmla="*/ 195 h 685"/>
                    <a:gd name="T52" fmla="*/ 604 w 688"/>
                    <a:gd name="T53" fmla="*/ 318 h 685"/>
                    <a:gd name="T54" fmla="*/ 681 w 688"/>
                    <a:gd name="T55" fmla="*/ 343 h 685"/>
                    <a:gd name="T56" fmla="*/ 604 w 688"/>
                    <a:gd name="T57" fmla="*/ 367 h 685"/>
                    <a:gd name="T58" fmla="*/ 512 w 688"/>
                    <a:gd name="T59" fmla="*/ 490 h 685"/>
                    <a:gd name="T60" fmla="*/ 623 w 688"/>
                    <a:gd name="T61" fmla="*/ 528 h 685"/>
                    <a:gd name="T62" fmla="*/ 611 w 688"/>
                    <a:gd name="T63" fmla="*/ 678 h 685"/>
                    <a:gd name="T64" fmla="*/ 539 w 688"/>
                    <a:gd name="T65" fmla="*/ 565 h 685"/>
                    <a:gd name="T66" fmla="*/ 496 w 688"/>
                    <a:gd name="T67" fmla="*/ 506 h 685"/>
                    <a:gd name="T68" fmla="*/ 370 w 688"/>
                    <a:gd name="T69" fmla="*/ 601 h 685"/>
                    <a:gd name="T70" fmla="*/ 346 w 688"/>
                    <a:gd name="T71" fmla="*/ 678 h 685"/>
                    <a:gd name="T72" fmla="*/ 320 w 688"/>
                    <a:gd name="T73" fmla="*/ 602 h 685"/>
                    <a:gd name="T74" fmla="*/ 85 w 688"/>
                    <a:gd name="T75" fmla="*/ 27 h 685"/>
                    <a:gd name="T76" fmla="*/ 86 w 688"/>
                    <a:gd name="T77" fmla="*/ 139 h 685"/>
                    <a:gd name="T78" fmla="*/ 85 w 688"/>
                    <a:gd name="T79" fmla="*/ 27 h 685"/>
                    <a:gd name="T80" fmla="*/ 661 w 688"/>
                    <a:gd name="T81" fmla="*/ 83 h 685"/>
                    <a:gd name="T82" fmla="*/ 549 w 688"/>
                    <a:gd name="T83" fmla="*/ 82 h 685"/>
                    <a:gd name="T84" fmla="*/ 30 w 688"/>
                    <a:gd name="T85" fmla="*/ 602 h 685"/>
                    <a:gd name="T86" fmla="*/ 142 w 688"/>
                    <a:gd name="T87" fmla="*/ 602 h 685"/>
                    <a:gd name="T88" fmla="*/ 30 w 688"/>
                    <a:gd name="T89" fmla="*/ 602 h 685"/>
                    <a:gd name="T90" fmla="*/ 606 w 688"/>
                    <a:gd name="T91" fmla="*/ 546 h 685"/>
                    <a:gd name="T92" fmla="*/ 605 w 688"/>
                    <a:gd name="T93" fmla="*/ 659 h 685"/>
                    <a:gd name="T94" fmla="*/ 345 w 688"/>
                    <a:gd name="T95" fmla="*/ 27 h 685"/>
                    <a:gd name="T96" fmla="*/ 345 w 688"/>
                    <a:gd name="T97" fmla="*/ 73 h 685"/>
                    <a:gd name="T98" fmla="*/ 345 w 688"/>
                    <a:gd name="T99" fmla="*/ 27 h 685"/>
                    <a:gd name="T100" fmla="*/ 53 w 688"/>
                    <a:gd name="T101" fmla="*/ 319 h 685"/>
                    <a:gd name="T102" fmla="*/ 53 w 688"/>
                    <a:gd name="T103" fmla="*/ 366 h 685"/>
                    <a:gd name="T104" fmla="*/ 661 w 688"/>
                    <a:gd name="T105" fmla="*/ 342 h 685"/>
                    <a:gd name="T106" fmla="*/ 615 w 688"/>
                    <a:gd name="T107" fmla="*/ 342 h 685"/>
                    <a:gd name="T108" fmla="*/ 661 w 688"/>
                    <a:gd name="T109" fmla="*/ 342 h 685"/>
                    <a:gd name="T110" fmla="*/ 322 w 688"/>
                    <a:gd name="T111" fmla="*/ 636 h 685"/>
                    <a:gd name="T112" fmla="*/ 369 w 688"/>
                    <a:gd name="T113" fmla="*/ 634 h 6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8" h="685">
                      <a:moveTo>
                        <a:pt x="335" y="566"/>
                      </a:moveTo>
                      <a:cubicBezTo>
                        <a:pt x="262" y="551"/>
                        <a:pt x="262" y="551"/>
                        <a:pt x="194" y="507"/>
                      </a:cubicBezTo>
                      <a:cubicBezTo>
                        <a:pt x="179" y="521"/>
                        <a:pt x="165" y="536"/>
                        <a:pt x="151" y="552"/>
                      </a:cubicBezTo>
                      <a:cubicBezTo>
                        <a:pt x="149" y="554"/>
                        <a:pt x="150" y="562"/>
                        <a:pt x="152" y="566"/>
                      </a:cubicBezTo>
                      <a:cubicBezTo>
                        <a:pt x="170" y="599"/>
                        <a:pt x="163" y="636"/>
                        <a:pt x="135" y="661"/>
                      </a:cubicBezTo>
                      <a:cubicBezTo>
                        <a:pt x="107" y="684"/>
                        <a:pt x="68" y="685"/>
                        <a:pt x="39" y="663"/>
                      </a:cubicBezTo>
                      <a:cubicBezTo>
                        <a:pt x="8" y="638"/>
                        <a:pt x="0" y="595"/>
                        <a:pt x="21" y="562"/>
                      </a:cubicBezTo>
                      <a:cubicBezTo>
                        <a:pt x="42" y="528"/>
                        <a:pt x="86" y="516"/>
                        <a:pt x="121" y="536"/>
                      </a:cubicBezTo>
                      <a:cubicBezTo>
                        <a:pt x="131" y="541"/>
                        <a:pt x="135" y="540"/>
                        <a:pt x="142" y="532"/>
                      </a:cubicBezTo>
                      <a:cubicBezTo>
                        <a:pt x="155" y="519"/>
                        <a:pt x="169" y="507"/>
                        <a:pt x="183" y="494"/>
                      </a:cubicBezTo>
                      <a:cubicBezTo>
                        <a:pt x="146" y="452"/>
                        <a:pt x="127" y="406"/>
                        <a:pt x="123" y="353"/>
                      </a:cubicBezTo>
                      <a:cubicBezTo>
                        <a:pt x="108" y="351"/>
                        <a:pt x="95" y="349"/>
                        <a:pt x="86" y="368"/>
                      </a:cubicBezTo>
                      <a:cubicBezTo>
                        <a:pt x="79" y="384"/>
                        <a:pt x="56" y="389"/>
                        <a:pt x="39" y="383"/>
                      </a:cubicBezTo>
                      <a:cubicBezTo>
                        <a:pt x="21" y="377"/>
                        <a:pt x="9" y="360"/>
                        <a:pt x="10" y="342"/>
                      </a:cubicBezTo>
                      <a:cubicBezTo>
                        <a:pt x="10" y="324"/>
                        <a:pt x="23" y="307"/>
                        <a:pt x="40" y="302"/>
                      </a:cubicBezTo>
                      <a:cubicBezTo>
                        <a:pt x="57" y="296"/>
                        <a:pt x="80" y="302"/>
                        <a:pt x="87" y="318"/>
                      </a:cubicBezTo>
                      <a:cubicBezTo>
                        <a:pt x="95" y="337"/>
                        <a:pt x="108" y="334"/>
                        <a:pt x="123" y="332"/>
                      </a:cubicBezTo>
                      <a:cubicBezTo>
                        <a:pt x="127" y="280"/>
                        <a:pt x="145" y="233"/>
                        <a:pt x="182" y="192"/>
                      </a:cubicBezTo>
                      <a:cubicBezTo>
                        <a:pt x="167" y="177"/>
                        <a:pt x="152" y="162"/>
                        <a:pt x="137" y="148"/>
                      </a:cubicBezTo>
                      <a:cubicBezTo>
                        <a:pt x="134" y="146"/>
                        <a:pt x="126" y="148"/>
                        <a:pt x="122" y="150"/>
                      </a:cubicBezTo>
                      <a:cubicBezTo>
                        <a:pt x="72" y="175"/>
                        <a:pt x="12" y="142"/>
                        <a:pt x="10" y="87"/>
                      </a:cubicBezTo>
                      <a:cubicBezTo>
                        <a:pt x="8" y="54"/>
                        <a:pt x="27" y="25"/>
                        <a:pt x="57" y="12"/>
                      </a:cubicBezTo>
                      <a:cubicBezTo>
                        <a:pt x="87" y="0"/>
                        <a:pt x="120" y="8"/>
                        <a:pt x="142" y="32"/>
                      </a:cubicBezTo>
                      <a:cubicBezTo>
                        <a:pt x="164" y="56"/>
                        <a:pt x="168" y="90"/>
                        <a:pt x="152" y="119"/>
                      </a:cubicBezTo>
                      <a:cubicBezTo>
                        <a:pt x="151" y="122"/>
                        <a:pt x="149" y="125"/>
                        <a:pt x="148" y="127"/>
                      </a:cubicBezTo>
                      <a:cubicBezTo>
                        <a:pt x="165" y="143"/>
                        <a:pt x="181" y="160"/>
                        <a:pt x="197" y="176"/>
                      </a:cubicBezTo>
                      <a:cubicBezTo>
                        <a:pt x="206" y="170"/>
                        <a:pt x="216" y="163"/>
                        <a:pt x="226" y="156"/>
                      </a:cubicBezTo>
                      <a:cubicBezTo>
                        <a:pt x="232" y="152"/>
                        <a:pt x="238" y="147"/>
                        <a:pt x="244" y="156"/>
                      </a:cubicBezTo>
                      <a:cubicBezTo>
                        <a:pt x="250" y="164"/>
                        <a:pt x="243" y="168"/>
                        <a:pt x="237" y="172"/>
                      </a:cubicBezTo>
                      <a:cubicBezTo>
                        <a:pt x="196" y="199"/>
                        <a:pt x="168" y="235"/>
                        <a:pt x="153" y="281"/>
                      </a:cubicBezTo>
                      <a:cubicBezTo>
                        <a:pt x="117" y="393"/>
                        <a:pt x="183" y="510"/>
                        <a:pt x="299" y="539"/>
                      </a:cubicBezTo>
                      <a:cubicBezTo>
                        <a:pt x="410" y="567"/>
                        <a:pt x="524" y="492"/>
                        <a:pt x="544" y="378"/>
                      </a:cubicBezTo>
                      <a:cubicBezTo>
                        <a:pt x="570" y="232"/>
                        <a:pt x="435" y="108"/>
                        <a:pt x="292" y="148"/>
                      </a:cubicBezTo>
                      <a:cubicBezTo>
                        <a:pt x="290" y="148"/>
                        <a:pt x="287" y="150"/>
                        <a:pt x="285" y="150"/>
                      </a:cubicBezTo>
                      <a:cubicBezTo>
                        <a:pt x="279" y="148"/>
                        <a:pt x="274" y="146"/>
                        <a:pt x="269" y="143"/>
                      </a:cubicBezTo>
                      <a:cubicBezTo>
                        <a:pt x="272" y="139"/>
                        <a:pt x="275" y="133"/>
                        <a:pt x="279" y="131"/>
                      </a:cubicBezTo>
                      <a:cubicBezTo>
                        <a:pt x="297" y="126"/>
                        <a:pt x="316" y="123"/>
                        <a:pt x="335" y="119"/>
                      </a:cubicBezTo>
                      <a:cubicBezTo>
                        <a:pt x="337" y="105"/>
                        <a:pt x="339" y="92"/>
                        <a:pt x="320" y="84"/>
                      </a:cubicBezTo>
                      <a:cubicBezTo>
                        <a:pt x="304" y="76"/>
                        <a:pt x="299" y="53"/>
                        <a:pt x="305" y="36"/>
                      </a:cubicBezTo>
                      <a:cubicBezTo>
                        <a:pt x="311" y="19"/>
                        <a:pt x="328" y="6"/>
                        <a:pt x="346" y="7"/>
                      </a:cubicBezTo>
                      <a:cubicBezTo>
                        <a:pt x="364" y="7"/>
                        <a:pt x="381" y="19"/>
                        <a:pt x="386" y="37"/>
                      </a:cubicBezTo>
                      <a:cubicBezTo>
                        <a:pt x="392" y="54"/>
                        <a:pt x="386" y="77"/>
                        <a:pt x="370" y="84"/>
                      </a:cubicBezTo>
                      <a:cubicBezTo>
                        <a:pt x="352" y="92"/>
                        <a:pt x="354" y="105"/>
                        <a:pt x="356" y="120"/>
                      </a:cubicBezTo>
                      <a:cubicBezTo>
                        <a:pt x="408" y="124"/>
                        <a:pt x="455" y="143"/>
                        <a:pt x="496" y="179"/>
                      </a:cubicBezTo>
                      <a:cubicBezTo>
                        <a:pt x="511" y="164"/>
                        <a:pt x="526" y="149"/>
                        <a:pt x="540" y="134"/>
                      </a:cubicBezTo>
                      <a:cubicBezTo>
                        <a:pt x="542" y="131"/>
                        <a:pt x="540" y="123"/>
                        <a:pt x="538" y="119"/>
                      </a:cubicBezTo>
                      <a:cubicBezTo>
                        <a:pt x="513" y="69"/>
                        <a:pt x="546" y="9"/>
                        <a:pt x="601" y="7"/>
                      </a:cubicBezTo>
                      <a:cubicBezTo>
                        <a:pt x="634" y="5"/>
                        <a:pt x="663" y="24"/>
                        <a:pt x="676" y="54"/>
                      </a:cubicBezTo>
                      <a:cubicBezTo>
                        <a:pt x="688" y="84"/>
                        <a:pt x="680" y="117"/>
                        <a:pt x="657" y="139"/>
                      </a:cubicBezTo>
                      <a:cubicBezTo>
                        <a:pt x="632" y="161"/>
                        <a:pt x="598" y="165"/>
                        <a:pt x="569" y="149"/>
                      </a:cubicBezTo>
                      <a:cubicBezTo>
                        <a:pt x="566" y="148"/>
                        <a:pt x="563" y="146"/>
                        <a:pt x="562" y="145"/>
                      </a:cubicBezTo>
                      <a:cubicBezTo>
                        <a:pt x="545" y="162"/>
                        <a:pt x="529" y="178"/>
                        <a:pt x="511" y="195"/>
                      </a:cubicBezTo>
                      <a:cubicBezTo>
                        <a:pt x="545" y="233"/>
                        <a:pt x="564" y="279"/>
                        <a:pt x="567" y="332"/>
                      </a:cubicBezTo>
                      <a:cubicBezTo>
                        <a:pt x="583" y="334"/>
                        <a:pt x="596" y="336"/>
                        <a:pt x="604" y="318"/>
                      </a:cubicBezTo>
                      <a:cubicBezTo>
                        <a:pt x="612" y="302"/>
                        <a:pt x="634" y="296"/>
                        <a:pt x="652" y="302"/>
                      </a:cubicBezTo>
                      <a:cubicBezTo>
                        <a:pt x="669" y="307"/>
                        <a:pt x="681" y="324"/>
                        <a:pt x="681" y="343"/>
                      </a:cubicBezTo>
                      <a:cubicBezTo>
                        <a:pt x="681" y="361"/>
                        <a:pt x="669" y="378"/>
                        <a:pt x="652" y="383"/>
                      </a:cubicBezTo>
                      <a:cubicBezTo>
                        <a:pt x="634" y="389"/>
                        <a:pt x="612" y="383"/>
                        <a:pt x="604" y="367"/>
                      </a:cubicBezTo>
                      <a:cubicBezTo>
                        <a:pt x="596" y="349"/>
                        <a:pt x="584" y="351"/>
                        <a:pt x="568" y="353"/>
                      </a:cubicBezTo>
                      <a:cubicBezTo>
                        <a:pt x="564" y="405"/>
                        <a:pt x="546" y="452"/>
                        <a:pt x="512" y="490"/>
                      </a:cubicBezTo>
                      <a:cubicBezTo>
                        <a:pt x="528" y="506"/>
                        <a:pt x="544" y="522"/>
                        <a:pt x="562" y="540"/>
                      </a:cubicBezTo>
                      <a:cubicBezTo>
                        <a:pt x="579" y="530"/>
                        <a:pt x="599" y="523"/>
                        <a:pt x="623" y="528"/>
                      </a:cubicBezTo>
                      <a:cubicBezTo>
                        <a:pt x="658" y="537"/>
                        <a:pt x="684" y="571"/>
                        <a:pt x="681" y="608"/>
                      </a:cubicBezTo>
                      <a:cubicBezTo>
                        <a:pt x="679" y="645"/>
                        <a:pt x="648" y="676"/>
                        <a:pt x="611" y="678"/>
                      </a:cubicBezTo>
                      <a:cubicBezTo>
                        <a:pt x="574" y="681"/>
                        <a:pt x="540" y="656"/>
                        <a:pt x="531" y="620"/>
                      </a:cubicBezTo>
                      <a:cubicBezTo>
                        <a:pt x="527" y="600"/>
                        <a:pt x="529" y="582"/>
                        <a:pt x="539" y="565"/>
                      </a:cubicBezTo>
                      <a:cubicBezTo>
                        <a:pt x="544" y="558"/>
                        <a:pt x="543" y="553"/>
                        <a:pt x="537" y="548"/>
                      </a:cubicBezTo>
                      <a:cubicBezTo>
                        <a:pt x="523" y="534"/>
                        <a:pt x="511" y="521"/>
                        <a:pt x="496" y="506"/>
                      </a:cubicBezTo>
                      <a:cubicBezTo>
                        <a:pt x="455" y="542"/>
                        <a:pt x="409" y="561"/>
                        <a:pt x="356" y="565"/>
                      </a:cubicBezTo>
                      <a:cubicBezTo>
                        <a:pt x="354" y="580"/>
                        <a:pt x="352" y="593"/>
                        <a:pt x="370" y="601"/>
                      </a:cubicBezTo>
                      <a:cubicBezTo>
                        <a:pt x="386" y="608"/>
                        <a:pt x="392" y="631"/>
                        <a:pt x="386" y="648"/>
                      </a:cubicBezTo>
                      <a:cubicBezTo>
                        <a:pt x="381" y="666"/>
                        <a:pt x="364" y="678"/>
                        <a:pt x="346" y="678"/>
                      </a:cubicBezTo>
                      <a:cubicBezTo>
                        <a:pt x="328" y="679"/>
                        <a:pt x="311" y="667"/>
                        <a:pt x="305" y="649"/>
                      </a:cubicBezTo>
                      <a:cubicBezTo>
                        <a:pt x="299" y="632"/>
                        <a:pt x="304" y="609"/>
                        <a:pt x="320" y="602"/>
                      </a:cubicBezTo>
                      <a:cubicBezTo>
                        <a:pt x="338" y="594"/>
                        <a:pt x="338" y="581"/>
                        <a:pt x="335" y="566"/>
                      </a:cubicBezTo>
                      <a:close/>
                      <a:moveTo>
                        <a:pt x="85" y="27"/>
                      </a:moveTo>
                      <a:cubicBezTo>
                        <a:pt x="54" y="27"/>
                        <a:pt x="29" y="52"/>
                        <a:pt x="30" y="83"/>
                      </a:cubicBezTo>
                      <a:cubicBezTo>
                        <a:pt x="30" y="115"/>
                        <a:pt x="55" y="139"/>
                        <a:pt x="86" y="139"/>
                      </a:cubicBezTo>
                      <a:cubicBezTo>
                        <a:pt x="117" y="139"/>
                        <a:pt x="142" y="113"/>
                        <a:pt x="142" y="82"/>
                      </a:cubicBezTo>
                      <a:cubicBezTo>
                        <a:pt x="141" y="51"/>
                        <a:pt x="116" y="26"/>
                        <a:pt x="85" y="27"/>
                      </a:cubicBezTo>
                      <a:close/>
                      <a:moveTo>
                        <a:pt x="605" y="139"/>
                      </a:moveTo>
                      <a:cubicBezTo>
                        <a:pt x="636" y="139"/>
                        <a:pt x="661" y="115"/>
                        <a:pt x="661" y="83"/>
                      </a:cubicBezTo>
                      <a:cubicBezTo>
                        <a:pt x="662" y="52"/>
                        <a:pt x="637" y="27"/>
                        <a:pt x="606" y="27"/>
                      </a:cubicBezTo>
                      <a:cubicBezTo>
                        <a:pt x="575" y="26"/>
                        <a:pt x="550" y="51"/>
                        <a:pt x="549" y="82"/>
                      </a:cubicBezTo>
                      <a:cubicBezTo>
                        <a:pt x="549" y="113"/>
                        <a:pt x="574" y="139"/>
                        <a:pt x="605" y="139"/>
                      </a:cubicBezTo>
                      <a:close/>
                      <a:moveTo>
                        <a:pt x="30" y="602"/>
                      </a:moveTo>
                      <a:cubicBezTo>
                        <a:pt x="29" y="633"/>
                        <a:pt x="55" y="659"/>
                        <a:pt x="86" y="659"/>
                      </a:cubicBezTo>
                      <a:cubicBezTo>
                        <a:pt x="117" y="658"/>
                        <a:pt x="142" y="633"/>
                        <a:pt x="142" y="602"/>
                      </a:cubicBezTo>
                      <a:cubicBezTo>
                        <a:pt x="142" y="571"/>
                        <a:pt x="117" y="546"/>
                        <a:pt x="86" y="546"/>
                      </a:cubicBezTo>
                      <a:cubicBezTo>
                        <a:pt x="55" y="546"/>
                        <a:pt x="30" y="571"/>
                        <a:pt x="30" y="602"/>
                      </a:cubicBezTo>
                      <a:close/>
                      <a:moveTo>
                        <a:pt x="661" y="603"/>
                      </a:moveTo>
                      <a:cubicBezTo>
                        <a:pt x="662" y="572"/>
                        <a:pt x="637" y="547"/>
                        <a:pt x="606" y="546"/>
                      </a:cubicBezTo>
                      <a:cubicBezTo>
                        <a:pt x="575" y="546"/>
                        <a:pt x="549" y="571"/>
                        <a:pt x="549" y="602"/>
                      </a:cubicBezTo>
                      <a:cubicBezTo>
                        <a:pt x="549" y="633"/>
                        <a:pt x="574" y="658"/>
                        <a:pt x="605" y="659"/>
                      </a:cubicBezTo>
                      <a:cubicBezTo>
                        <a:pt x="636" y="659"/>
                        <a:pt x="661" y="634"/>
                        <a:pt x="661" y="603"/>
                      </a:cubicBezTo>
                      <a:close/>
                      <a:moveTo>
                        <a:pt x="345" y="27"/>
                      </a:moveTo>
                      <a:cubicBezTo>
                        <a:pt x="333" y="27"/>
                        <a:pt x="322" y="37"/>
                        <a:pt x="322" y="50"/>
                      </a:cubicBezTo>
                      <a:cubicBezTo>
                        <a:pt x="322" y="62"/>
                        <a:pt x="333" y="72"/>
                        <a:pt x="345" y="73"/>
                      </a:cubicBezTo>
                      <a:cubicBezTo>
                        <a:pt x="358" y="73"/>
                        <a:pt x="369" y="62"/>
                        <a:pt x="369" y="49"/>
                      </a:cubicBezTo>
                      <a:cubicBezTo>
                        <a:pt x="369" y="37"/>
                        <a:pt x="358" y="27"/>
                        <a:pt x="345" y="27"/>
                      </a:cubicBezTo>
                      <a:close/>
                      <a:moveTo>
                        <a:pt x="76" y="343"/>
                      </a:moveTo>
                      <a:cubicBezTo>
                        <a:pt x="76" y="330"/>
                        <a:pt x="65" y="320"/>
                        <a:pt x="53" y="319"/>
                      </a:cubicBezTo>
                      <a:cubicBezTo>
                        <a:pt x="41" y="319"/>
                        <a:pt x="29" y="330"/>
                        <a:pt x="30" y="343"/>
                      </a:cubicBezTo>
                      <a:cubicBezTo>
                        <a:pt x="30" y="356"/>
                        <a:pt x="41" y="366"/>
                        <a:pt x="53" y="366"/>
                      </a:cubicBezTo>
                      <a:cubicBezTo>
                        <a:pt x="65" y="366"/>
                        <a:pt x="75" y="355"/>
                        <a:pt x="76" y="343"/>
                      </a:cubicBezTo>
                      <a:close/>
                      <a:moveTo>
                        <a:pt x="661" y="342"/>
                      </a:moveTo>
                      <a:cubicBezTo>
                        <a:pt x="661" y="330"/>
                        <a:pt x="651" y="319"/>
                        <a:pt x="638" y="319"/>
                      </a:cubicBezTo>
                      <a:cubicBezTo>
                        <a:pt x="626" y="319"/>
                        <a:pt x="616" y="330"/>
                        <a:pt x="615" y="342"/>
                      </a:cubicBezTo>
                      <a:cubicBezTo>
                        <a:pt x="615" y="355"/>
                        <a:pt x="627" y="367"/>
                        <a:pt x="639" y="366"/>
                      </a:cubicBezTo>
                      <a:cubicBezTo>
                        <a:pt x="652" y="365"/>
                        <a:pt x="661" y="355"/>
                        <a:pt x="661" y="342"/>
                      </a:cubicBezTo>
                      <a:close/>
                      <a:moveTo>
                        <a:pt x="345" y="613"/>
                      </a:moveTo>
                      <a:cubicBezTo>
                        <a:pt x="333" y="613"/>
                        <a:pt x="322" y="624"/>
                        <a:pt x="322" y="636"/>
                      </a:cubicBezTo>
                      <a:cubicBezTo>
                        <a:pt x="322" y="649"/>
                        <a:pt x="334" y="659"/>
                        <a:pt x="347" y="658"/>
                      </a:cubicBezTo>
                      <a:cubicBezTo>
                        <a:pt x="359" y="658"/>
                        <a:pt x="370" y="647"/>
                        <a:pt x="369" y="634"/>
                      </a:cubicBezTo>
                      <a:cubicBezTo>
                        <a:pt x="368" y="622"/>
                        <a:pt x="357" y="612"/>
                        <a:pt x="345" y="6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1">
                  <a:extLst>
                    <a:ext uri="{FF2B5EF4-FFF2-40B4-BE49-F238E27FC236}">
                      <a16:creationId xmlns:a16="http://schemas.microsoft.com/office/drawing/2014/main" id="{0C40674F-C135-2AC1-959E-637707EADA0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81" y="3082"/>
                  <a:ext cx="90" cy="94"/>
                </a:xfrm>
                <a:custGeom>
                  <a:avLst/>
                  <a:gdLst>
                    <a:gd name="T0" fmla="*/ 219 w 284"/>
                    <a:gd name="T1" fmla="*/ 49 h 297"/>
                    <a:gd name="T2" fmla="*/ 263 w 284"/>
                    <a:gd name="T3" fmla="*/ 75 h 297"/>
                    <a:gd name="T4" fmla="*/ 275 w 284"/>
                    <a:gd name="T5" fmla="*/ 112 h 297"/>
                    <a:gd name="T6" fmla="*/ 254 w 284"/>
                    <a:gd name="T7" fmla="*/ 159 h 297"/>
                    <a:gd name="T8" fmla="*/ 265 w 284"/>
                    <a:gd name="T9" fmla="*/ 194 h 297"/>
                    <a:gd name="T10" fmla="*/ 252 w 284"/>
                    <a:gd name="T11" fmla="*/ 212 h 297"/>
                    <a:gd name="T12" fmla="*/ 225 w 284"/>
                    <a:gd name="T13" fmla="*/ 211 h 297"/>
                    <a:gd name="T14" fmla="*/ 215 w 284"/>
                    <a:gd name="T15" fmla="*/ 202 h 297"/>
                    <a:gd name="T16" fmla="*/ 226 w 284"/>
                    <a:gd name="T17" fmla="*/ 193 h 297"/>
                    <a:gd name="T18" fmla="*/ 244 w 284"/>
                    <a:gd name="T19" fmla="*/ 191 h 297"/>
                    <a:gd name="T20" fmla="*/ 191 w 284"/>
                    <a:gd name="T21" fmla="*/ 29 h 297"/>
                    <a:gd name="T22" fmla="*/ 155 w 284"/>
                    <a:gd name="T23" fmla="*/ 55 h 297"/>
                    <a:gd name="T24" fmla="*/ 83 w 284"/>
                    <a:gd name="T25" fmla="*/ 109 h 297"/>
                    <a:gd name="T26" fmla="*/ 77 w 284"/>
                    <a:gd name="T27" fmla="*/ 128 h 297"/>
                    <a:gd name="T28" fmla="*/ 94 w 284"/>
                    <a:gd name="T29" fmla="*/ 181 h 297"/>
                    <a:gd name="T30" fmla="*/ 108 w 284"/>
                    <a:gd name="T31" fmla="*/ 191 h 297"/>
                    <a:gd name="T32" fmla="*/ 172 w 284"/>
                    <a:gd name="T33" fmla="*/ 193 h 297"/>
                    <a:gd name="T34" fmla="*/ 187 w 284"/>
                    <a:gd name="T35" fmla="*/ 201 h 297"/>
                    <a:gd name="T36" fmla="*/ 171 w 284"/>
                    <a:gd name="T37" fmla="*/ 211 h 297"/>
                    <a:gd name="T38" fmla="*/ 122 w 284"/>
                    <a:gd name="T39" fmla="*/ 211 h 297"/>
                    <a:gd name="T40" fmla="*/ 145 w 284"/>
                    <a:gd name="T41" fmla="*/ 257 h 297"/>
                    <a:gd name="T42" fmla="*/ 137 w 284"/>
                    <a:gd name="T43" fmla="*/ 280 h 297"/>
                    <a:gd name="T44" fmla="*/ 78 w 284"/>
                    <a:gd name="T45" fmla="*/ 256 h 297"/>
                    <a:gd name="T46" fmla="*/ 69 w 284"/>
                    <a:gd name="T47" fmla="*/ 238 h 297"/>
                    <a:gd name="T48" fmla="*/ 45 w 284"/>
                    <a:gd name="T49" fmla="*/ 226 h 297"/>
                    <a:gd name="T50" fmla="*/ 29 w 284"/>
                    <a:gd name="T51" fmla="*/ 217 h 297"/>
                    <a:gd name="T52" fmla="*/ 3 w 284"/>
                    <a:gd name="T53" fmla="*/ 137 h 297"/>
                    <a:gd name="T54" fmla="*/ 10 w 284"/>
                    <a:gd name="T55" fmla="*/ 119 h 297"/>
                    <a:gd name="T56" fmla="*/ 152 w 284"/>
                    <a:gd name="T57" fmla="*/ 33 h 297"/>
                    <a:gd name="T58" fmla="*/ 186 w 284"/>
                    <a:gd name="T59" fmla="*/ 8 h 297"/>
                    <a:gd name="T60" fmla="*/ 207 w 284"/>
                    <a:gd name="T61" fmla="*/ 15 h 297"/>
                    <a:gd name="T62" fmla="*/ 219 w 284"/>
                    <a:gd name="T63" fmla="*/ 49 h 297"/>
                    <a:gd name="T64" fmla="*/ 55 w 284"/>
                    <a:gd name="T65" fmla="*/ 125 h 297"/>
                    <a:gd name="T66" fmla="*/ 23 w 284"/>
                    <a:gd name="T67" fmla="*/ 136 h 297"/>
                    <a:gd name="T68" fmla="*/ 46 w 284"/>
                    <a:gd name="T69" fmla="*/ 205 h 297"/>
                    <a:gd name="T70" fmla="*/ 77 w 284"/>
                    <a:gd name="T71" fmla="*/ 194 h 297"/>
                    <a:gd name="T72" fmla="*/ 55 w 284"/>
                    <a:gd name="T73" fmla="*/ 125 h 297"/>
                    <a:gd name="T74" fmla="*/ 125 w 284"/>
                    <a:gd name="T75" fmla="*/ 261 h 297"/>
                    <a:gd name="T76" fmla="*/ 105 w 284"/>
                    <a:gd name="T77" fmla="*/ 223 h 297"/>
                    <a:gd name="T78" fmla="*/ 80 w 284"/>
                    <a:gd name="T79" fmla="*/ 217 h 297"/>
                    <a:gd name="T80" fmla="*/ 99 w 284"/>
                    <a:gd name="T81" fmla="*/ 254 h 297"/>
                    <a:gd name="T82" fmla="*/ 125 w 284"/>
                    <a:gd name="T83" fmla="*/ 261 h 297"/>
                    <a:gd name="T84" fmla="*/ 226 w 284"/>
                    <a:gd name="T85" fmla="*/ 71 h 297"/>
                    <a:gd name="T86" fmla="*/ 248 w 284"/>
                    <a:gd name="T87" fmla="*/ 139 h 297"/>
                    <a:gd name="T88" fmla="*/ 261 w 284"/>
                    <a:gd name="T89" fmla="*/ 133 h 297"/>
                    <a:gd name="T90" fmla="*/ 242 w 284"/>
                    <a:gd name="T91" fmla="*/ 74 h 297"/>
                    <a:gd name="T92" fmla="*/ 226 w 284"/>
                    <a:gd name="T93" fmla="*/ 71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84" h="297">
                      <a:moveTo>
                        <a:pt x="219" y="49"/>
                      </a:moveTo>
                      <a:cubicBezTo>
                        <a:pt x="248" y="44"/>
                        <a:pt x="254" y="47"/>
                        <a:pt x="263" y="75"/>
                      </a:cubicBezTo>
                      <a:cubicBezTo>
                        <a:pt x="267" y="87"/>
                        <a:pt x="271" y="100"/>
                        <a:pt x="275" y="112"/>
                      </a:cubicBezTo>
                      <a:cubicBezTo>
                        <a:pt x="284" y="140"/>
                        <a:pt x="282" y="147"/>
                        <a:pt x="254" y="159"/>
                      </a:cubicBezTo>
                      <a:cubicBezTo>
                        <a:pt x="258" y="171"/>
                        <a:pt x="262" y="182"/>
                        <a:pt x="265" y="194"/>
                      </a:cubicBezTo>
                      <a:cubicBezTo>
                        <a:pt x="269" y="207"/>
                        <a:pt x="266" y="212"/>
                        <a:pt x="252" y="212"/>
                      </a:cubicBezTo>
                      <a:cubicBezTo>
                        <a:pt x="243" y="212"/>
                        <a:pt x="234" y="212"/>
                        <a:pt x="225" y="211"/>
                      </a:cubicBezTo>
                      <a:cubicBezTo>
                        <a:pt x="222" y="210"/>
                        <a:pt x="219" y="205"/>
                        <a:pt x="215" y="202"/>
                      </a:cubicBezTo>
                      <a:cubicBezTo>
                        <a:pt x="219" y="199"/>
                        <a:pt x="222" y="194"/>
                        <a:pt x="226" y="193"/>
                      </a:cubicBezTo>
                      <a:cubicBezTo>
                        <a:pt x="231" y="191"/>
                        <a:pt x="236" y="192"/>
                        <a:pt x="244" y="191"/>
                      </a:cubicBezTo>
                      <a:cubicBezTo>
                        <a:pt x="226" y="137"/>
                        <a:pt x="209" y="84"/>
                        <a:pt x="191" y="29"/>
                      </a:cubicBezTo>
                      <a:cubicBezTo>
                        <a:pt x="178" y="39"/>
                        <a:pt x="167" y="47"/>
                        <a:pt x="155" y="55"/>
                      </a:cubicBezTo>
                      <a:cubicBezTo>
                        <a:pt x="131" y="73"/>
                        <a:pt x="107" y="91"/>
                        <a:pt x="83" y="109"/>
                      </a:cubicBezTo>
                      <a:cubicBezTo>
                        <a:pt x="75" y="114"/>
                        <a:pt x="73" y="119"/>
                        <a:pt x="77" y="128"/>
                      </a:cubicBezTo>
                      <a:cubicBezTo>
                        <a:pt x="83" y="146"/>
                        <a:pt x="88" y="164"/>
                        <a:pt x="94" y="181"/>
                      </a:cubicBezTo>
                      <a:cubicBezTo>
                        <a:pt x="96" y="185"/>
                        <a:pt x="103" y="190"/>
                        <a:pt x="108" y="191"/>
                      </a:cubicBezTo>
                      <a:cubicBezTo>
                        <a:pt x="129" y="192"/>
                        <a:pt x="150" y="191"/>
                        <a:pt x="172" y="193"/>
                      </a:cubicBezTo>
                      <a:cubicBezTo>
                        <a:pt x="177" y="193"/>
                        <a:pt x="187" y="198"/>
                        <a:pt x="187" y="201"/>
                      </a:cubicBezTo>
                      <a:cubicBezTo>
                        <a:pt x="188" y="212"/>
                        <a:pt x="179" y="211"/>
                        <a:pt x="171" y="211"/>
                      </a:cubicBezTo>
                      <a:cubicBezTo>
                        <a:pt x="155" y="211"/>
                        <a:pt x="140" y="211"/>
                        <a:pt x="122" y="211"/>
                      </a:cubicBezTo>
                      <a:cubicBezTo>
                        <a:pt x="130" y="228"/>
                        <a:pt x="137" y="243"/>
                        <a:pt x="145" y="257"/>
                      </a:cubicBezTo>
                      <a:cubicBezTo>
                        <a:pt x="152" y="269"/>
                        <a:pt x="150" y="276"/>
                        <a:pt x="137" y="280"/>
                      </a:cubicBezTo>
                      <a:cubicBezTo>
                        <a:pt x="88" y="295"/>
                        <a:pt x="101" y="297"/>
                        <a:pt x="78" y="256"/>
                      </a:cubicBezTo>
                      <a:cubicBezTo>
                        <a:pt x="75" y="250"/>
                        <a:pt x="71" y="244"/>
                        <a:pt x="69" y="238"/>
                      </a:cubicBezTo>
                      <a:cubicBezTo>
                        <a:pt x="64" y="227"/>
                        <a:pt x="59" y="219"/>
                        <a:pt x="45" y="226"/>
                      </a:cubicBezTo>
                      <a:cubicBezTo>
                        <a:pt x="37" y="229"/>
                        <a:pt x="32" y="225"/>
                        <a:pt x="29" y="217"/>
                      </a:cubicBezTo>
                      <a:cubicBezTo>
                        <a:pt x="20" y="190"/>
                        <a:pt x="12" y="164"/>
                        <a:pt x="3" y="137"/>
                      </a:cubicBezTo>
                      <a:cubicBezTo>
                        <a:pt x="0" y="129"/>
                        <a:pt x="0" y="121"/>
                        <a:pt x="10" y="119"/>
                      </a:cubicBezTo>
                      <a:cubicBezTo>
                        <a:pt x="68" y="107"/>
                        <a:pt x="106" y="64"/>
                        <a:pt x="152" y="33"/>
                      </a:cubicBezTo>
                      <a:cubicBezTo>
                        <a:pt x="163" y="25"/>
                        <a:pt x="174" y="16"/>
                        <a:pt x="186" y="8"/>
                      </a:cubicBezTo>
                      <a:cubicBezTo>
                        <a:pt x="197" y="0"/>
                        <a:pt x="202" y="2"/>
                        <a:pt x="207" y="15"/>
                      </a:cubicBezTo>
                      <a:cubicBezTo>
                        <a:pt x="211" y="26"/>
                        <a:pt x="215" y="38"/>
                        <a:pt x="219" y="49"/>
                      </a:cubicBezTo>
                      <a:close/>
                      <a:moveTo>
                        <a:pt x="55" y="125"/>
                      </a:moveTo>
                      <a:cubicBezTo>
                        <a:pt x="44" y="129"/>
                        <a:pt x="34" y="132"/>
                        <a:pt x="23" y="136"/>
                      </a:cubicBezTo>
                      <a:cubicBezTo>
                        <a:pt x="31" y="160"/>
                        <a:pt x="39" y="182"/>
                        <a:pt x="46" y="205"/>
                      </a:cubicBezTo>
                      <a:cubicBezTo>
                        <a:pt x="58" y="201"/>
                        <a:pt x="67" y="198"/>
                        <a:pt x="77" y="194"/>
                      </a:cubicBezTo>
                      <a:cubicBezTo>
                        <a:pt x="70" y="171"/>
                        <a:pt x="62" y="149"/>
                        <a:pt x="55" y="125"/>
                      </a:cubicBezTo>
                      <a:close/>
                      <a:moveTo>
                        <a:pt x="125" y="261"/>
                      </a:moveTo>
                      <a:cubicBezTo>
                        <a:pt x="118" y="248"/>
                        <a:pt x="111" y="235"/>
                        <a:pt x="105" y="223"/>
                      </a:cubicBezTo>
                      <a:cubicBezTo>
                        <a:pt x="97" y="207"/>
                        <a:pt x="96" y="207"/>
                        <a:pt x="80" y="217"/>
                      </a:cubicBezTo>
                      <a:cubicBezTo>
                        <a:pt x="87" y="229"/>
                        <a:pt x="94" y="241"/>
                        <a:pt x="99" y="254"/>
                      </a:cubicBezTo>
                      <a:cubicBezTo>
                        <a:pt x="104" y="267"/>
                        <a:pt x="112" y="271"/>
                        <a:pt x="125" y="261"/>
                      </a:cubicBezTo>
                      <a:close/>
                      <a:moveTo>
                        <a:pt x="226" y="71"/>
                      </a:moveTo>
                      <a:cubicBezTo>
                        <a:pt x="233" y="93"/>
                        <a:pt x="240" y="116"/>
                        <a:pt x="248" y="139"/>
                      </a:cubicBezTo>
                      <a:cubicBezTo>
                        <a:pt x="253" y="137"/>
                        <a:pt x="257" y="135"/>
                        <a:pt x="261" y="133"/>
                      </a:cubicBezTo>
                      <a:cubicBezTo>
                        <a:pt x="254" y="113"/>
                        <a:pt x="248" y="94"/>
                        <a:pt x="242" y="74"/>
                      </a:cubicBezTo>
                      <a:cubicBezTo>
                        <a:pt x="239" y="64"/>
                        <a:pt x="234" y="65"/>
                        <a:pt x="22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27847C7-BE53-2C5E-7321-E66D8710343D}"/>
                </a:ext>
              </a:extLst>
            </p:cNvPr>
            <p:cNvGrpSpPr/>
            <p:nvPr/>
          </p:nvGrpSpPr>
          <p:grpSpPr>
            <a:xfrm>
              <a:off x="5017743" y="4058087"/>
              <a:ext cx="560304" cy="560304"/>
              <a:chOff x="5031341" y="4065542"/>
              <a:chExt cx="560304" cy="560304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AF0E2EA1-06D6-F291-D892-093E48203540}"/>
                  </a:ext>
                </a:extLst>
              </p:cNvPr>
              <p:cNvSpPr/>
              <p:nvPr/>
            </p:nvSpPr>
            <p:spPr>
              <a:xfrm>
                <a:off x="5031341" y="4065542"/>
                <a:ext cx="560304" cy="560304"/>
              </a:xfrm>
              <a:prstGeom prst="ellipse">
                <a:avLst/>
              </a:prstGeom>
              <a:gradFill>
                <a:gsLst>
                  <a:gs pos="20000">
                    <a:srgbClr val="3DA5A7"/>
                  </a:gs>
                  <a:gs pos="100000">
                    <a:srgbClr val="2B7577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76200" dir="5400000" sx="99000" sy="99000" algn="t" rotWithShape="0">
                  <a:schemeClr val="accent1">
                    <a:lumMod val="50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5" name="图形 94">
                <a:extLst>
                  <a:ext uri="{FF2B5EF4-FFF2-40B4-BE49-F238E27FC236}">
                    <a16:creationId xmlns:a16="http://schemas.microsoft.com/office/drawing/2014/main" id="{7E7D1B56-B7F9-D4B1-B859-7770785A40BB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51846" y="4185820"/>
                <a:ext cx="317572" cy="317572"/>
              </a:xfrm>
              <a:prstGeom prst="rect">
                <a:avLst/>
              </a:prstGeom>
            </p:spPr>
          </p:pic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B297A72D-8C8D-118E-37DF-AD4115FAAB98}"/>
                </a:ext>
              </a:extLst>
            </p:cNvPr>
            <p:cNvGrpSpPr/>
            <p:nvPr/>
          </p:nvGrpSpPr>
          <p:grpSpPr>
            <a:xfrm>
              <a:off x="5017743" y="5177403"/>
              <a:ext cx="560304" cy="560304"/>
              <a:chOff x="5031341" y="5105790"/>
              <a:chExt cx="560304" cy="560304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BE9AC206-A968-8EA1-45FB-617EF7A1FC95}"/>
                  </a:ext>
                </a:extLst>
              </p:cNvPr>
              <p:cNvSpPr/>
              <p:nvPr/>
            </p:nvSpPr>
            <p:spPr>
              <a:xfrm>
                <a:off x="5031341" y="5105790"/>
                <a:ext cx="560304" cy="560304"/>
              </a:xfrm>
              <a:prstGeom prst="ellipse">
                <a:avLst/>
              </a:prstGeom>
              <a:gradFill>
                <a:gsLst>
                  <a:gs pos="20000">
                    <a:srgbClr val="3DA5A7"/>
                  </a:gs>
                  <a:gs pos="100000">
                    <a:srgbClr val="2B7577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76200" dir="5400000" sx="99000" sy="99000" algn="t" rotWithShape="0">
                  <a:schemeClr val="accent1">
                    <a:lumMod val="50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93" name="图形 92">
                <a:extLst>
                  <a:ext uri="{FF2B5EF4-FFF2-40B4-BE49-F238E27FC236}">
                    <a16:creationId xmlns:a16="http://schemas.microsoft.com/office/drawing/2014/main" id="{BF751501-6FB5-0410-0F54-D2ECDC6F9D21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151846" y="5226068"/>
                <a:ext cx="317572" cy="317572"/>
              </a:xfrm>
              <a:prstGeom prst="rect">
                <a:avLst/>
              </a:prstGeom>
            </p:spPr>
          </p:pic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9C6DF92-4868-A05D-17EB-81CC360A4C53}"/>
                </a:ext>
              </a:extLst>
            </p:cNvPr>
            <p:cNvSpPr txBox="1"/>
            <p:nvPr/>
          </p:nvSpPr>
          <p:spPr>
            <a:xfrm>
              <a:off x="5598326" y="2947277"/>
              <a:ext cx="5480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alpha val="8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当我们处理手头上的急事时，着急处理往往会产生纰漏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9F57376-0216-122B-52C3-5D5747C8E888}"/>
                </a:ext>
              </a:extLst>
            </p:cNvPr>
            <p:cNvSpPr txBox="1"/>
            <p:nvPr/>
          </p:nvSpPr>
          <p:spPr>
            <a:xfrm>
              <a:off x="5598326" y="4042994"/>
              <a:ext cx="54801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alpha val="8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/>
                <a:t>开车时为了追逐速度来跟时间赛跑，往往危险或死亡正悄然跟随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FCF01F9-92E3-396C-3E69-7D768307C29F}"/>
                </a:ext>
              </a:extLst>
            </p:cNvPr>
            <p:cNvSpPr txBox="1"/>
            <p:nvPr/>
          </p:nvSpPr>
          <p:spPr>
            <a:xfrm>
              <a:off x="5598326" y="5138712"/>
              <a:ext cx="54801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alpha val="8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/>
                <a:t>在职场中紧急递交材料时，没有章法地想当然的把材料文件寄出去，里面的东西未必是正确和齐全的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A7B14B8-EF88-048D-1F2B-7DEBC705BF76}"/>
              </a:ext>
            </a:extLst>
          </p:cNvPr>
          <p:cNvGrpSpPr/>
          <p:nvPr/>
        </p:nvGrpSpPr>
        <p:grpSpPr>
          <a:xfrm>
            <a:off x="10878356" y="6118966"/>
            <a:ext cx="478650" cy="91440"/>
            <a:chOff x="6324600" y="3293589"/>
            <a:chExt cx="478650" cy="91440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D37C09D5-CA0B-415C-453E-AEC7DD7F7A8B}"/>
                </a:ext>
              </a:extLst>
            </p:cNvPr>
            <p:cNvSpPr/>
            <p:nvPr/>
          </p:nvSpPr>
          <p:spPr>
            <a:xfrm>
              <a:off x="6324600" y="3293589"/>
              <a:ext cx="91440" cy="914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CD78354C-7722-AFEF-F930-9C036D237E99}"/>
                </a:ext>
              </a:extLst>
            </p:cNvPr>
            <p:cNvSpPr/>
            <p:nvPr/>
          </p:nvSpPr>
          <p:spPr>
            <a:xfrm>
              <a:off x="6518205" y="3293589"/>
              <a:ext cx="91440" cy="914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9E7C370F-6AC5-8ED1-00F0-859F1903E1BB}"/>
                </a:ext>
              </a:extLst>
            </p:cNvPr>
            <p:cNvSpPr/>
            <p:nvPr/>
          </p:nvSpPr>
          <p:spPr>
            <a:xfrm>
              <a:off x="6711810" y="3293589"/>
              <a:ext cx="91440" cy="914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6A368159-27BC-CD8A-6AA1-63FD3439E64C}"/>
              </a:ext>
            </a:extLst>
          </p:cNvPr>
          <p:cNvCxnSpPr/>
          <p:nvPr/>
        </p:nvCxnSpPr>
        <p:spPr>
          <a:xfrm>
            <a:off x="5138248" y="3706761"/>
            <a:ext cx="612731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92385021-B921-DB89-7624-A078A1258308}"/>
              </a:ext>
            </a:extLst>
          </p:cNvPr>
          <p:cNvCxnSpPr/>
          <p:nvPr/>
        </p:nvCxnSpPr>
        <p:spPr>
          <a:xfrm>
            <a:off x="5036083" y="4886632"/>
            <a:ext cx="612731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445E59DE-6F72-B489-294F-A8809B5110D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7058" y="731212"/>
            <a:ext cx="1304942" cy="2204854"/>
          </a:xfrm>
          <a:custGeom>
            <a:avLst/>
            <a:gdLst>
              <a:gd name="connsiteX0" fmla="*/ 0 w 1304942"/>
              <a:gd name="connsiteY0" fmla="*/ 0 h 2204854"/>
              <a:gd name="connsiteX1" fmla="*/ 1304942 w 1304942"/>
              <a:gd name="connsiteY1" fmla="*/ 0 h 2204854"/>
              <a:gd name="connsiteX2" fmla="*/ 1304942 w 1304942"/>
              <a:gd name="connsiteY2" fmla="*/ 2204854 h 2204854"/>
              <a:gd name="connsiteX3" fmla="*/ 0 w 1304942"/>
              <a:gd name="connsiteY3" fmla="*/ 2204854 h 22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42" h="2204854">
                <a:moveTo>
                  <a:pt x="0" y="0"/>
                </a:moveTo>
                <a:lnTo>
                  <a:pt x="1304942" y="0"/>
                </a:lnTo>
                <a:lnTo>
                  <a:pt x="1304942" y="2204854"/>
                </a:lnTo>
                <a:lnTo>
                  <a:pt x="0" y="2204854"/>
                </a:lnTo>
                <a:close/>
              </a:path>
            </a:pathLst>
          </a:cu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020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60339E7-671B-4132-B887-B8E8CE5F02F6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3"/>
            <a:chExt cx="4828032" cy="43758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7BA89AA-6D59-41B4-B910-68694DF40304}"/>
                </a:ext>
              </a:extLst>
            </p:cNvPr>
            <p:cNvSpPr/>
            <p:nvPr/>
          </p:nvSpPr>
          <p:spPr>
            <a:xfrm>
              <a:off x="544576" y="451413"/>
              <a:ext cx="4766056" cy="43758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3FA5A7">
                    <a:alpha val="17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BCBC94B-BE18-45F7-99C6-2BD98899C162}"/>
                </a:ext>
              </a:extLst>
            </p:cNvPr>
            <p:cNvSpPr/>
            <p:nvPr/>
          </p:nvSpPr>
          <p:spPr>
            <a:xfrm>
              <a:off x="482600" y="451413"/>
              <a:ext cx="61976" cy="437588"/>
            </a:xfrm>
            <a:prstGeom prst="rect">
              <a:avLst/>
            </a:prstGeom>
            <a:solidFill>
              <a:srgbClr val="3FA5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37F8735-7511-D34C-B98B-0DCEFB922AB5}"/>
              </a:ext>
            </a:extLst>
          </p:cNvPr>
          <p:cNvSpPr txBox="1"/>
          <p:nvPr/>
        </p:nvSpPr>
        <p:spPr>
          <a:xfrm>
            <a:off x="586206" y="469869"/>
            <a:ext cx="1742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103B5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急事缓做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20AD8B-F7DC-B487-B5EC-87693AB57DF6}"/>
              </a:ext>
            </a:extLst>
          </p:cNvPr>
          <p:cNvSpPr txBox="1"/>
          <p:nvPr/>
        </p:nvSpPr>
        <p:spPr>
          <a:xfrm>
            <a:off x="647977" y="863453"/>
            <a:ext cx="205238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" spc="300">
                <a:solidFill>
                  <a:srgbClr val="103B5C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It's urgent slow do</a:t>
            </a:r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99B08B-A693-F952-9445-94CD09752491}"/>
              </a:ext>
            </a:extLst>
          </p:cNvPr>
          <p:cNvGrpSpPr/>
          <p:nvPr/>
        </p:nvGrpSpPr>
        <p:grpSpPr>
          <a:xfrm>
            <a:off x="9113" y="6107966"/>
            <a:ext cx="12192000" cy="794689"/>
            <a:chOff x="0" y="6063311"/>
            <a:chExt cx="12192000" cy="794689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3B2C4A4-1A43-C444-C8B4-22B9860E38C2}"/>
                </a:ext>
              </a:extLst>
            </p:cNvPr>
            <p:cNvSpPr/>
            <p:nvPr/>
          </p:nvSpPr>
          <p:spPr>
            <a:xfrm>
              <a:off x="0" y="6063311"/>
              <a:ext cx="12192000" cy="794689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45455">
                  <a:srgbClr val="52BAC2"/>
                </a:gs>
                <a:gs pos="100000">
                  <a:srgbClr val="52BAC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988C7D5-BD15-277B-7865-04BBE29EBA19}"/>
                </a:ext>
              </a:extLst>
            </p:cNvPr>
            <p:cNvSpPr/>
            <p:nvPr/>
          </p:nvSpPr>
          <p:spPr>
            <a:xfrm>
              <a:off x="0" y="6284804"/>
              <a:ext cx="12192000" cy="573196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53000">
                  <a:srgbClr val="3B9DA1"/>
                </a:gs>
                <a:gs pos="100000">
                  <a:srgbClr val="3FA5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E243B7B8-8397-36E2-1402-A0582B2B0FD9}"/>
              </a:ext>
            </a:extLst>
          </p:cNvPr>
          <p:cNvSpPr/>
          <p:nvPr/>
        </p:nvSpPr>
        <p:spPr>
          <a:xfrm>
            <a:off x="-1321091" y="2192499"/>
            <a:ext cx="15087600" cy="2160406"/>
          </a:xfrm>
          <a:custGeom>
            <a:avLst/>
            <a:gdLst>
              <a:gd name="connsiteX0" fmla="*/ 10197730 w 10274300"/>
              <a:gd name="connsiteY0" fmla="*/ 0 h 2407337"/>
              <a:gd name="connsiteX1" fmla="*/ 10274300 w 10274300"/>
              <a:gd name="connsiteY1" fmla="*/ 0 h 2407337"/>
              <a:gd name="connsiteX2" fmla="*/ 10274300 w 10274300"/>
              <a:gd name="connsiteY2" fmla="*/ 2392878 h 2407337"/>
              <a:gd name="connsiteX3" fmla="*/ 10066729 w 10274300"/>
              <a:gd name="connsiteY3" fmla="*/ 2360904 h 2407337"/>
              <a:gd name="connsiteX4" fmla="*/ 5219701 w 10274300"/>
              <a:gd name="connsiteY4" fmla="*/ 2065995 h 2407337"/>
              <a:gd name="connsiteX5" fmla="*/ 372673 w 10274300"/>
              <a:gd name="connsiteY5" fmla="*/ 2360904 h 2407337"/>
              <a:gd name="connsiteX6" fmla="*/ 71235 w 10274300"/>
              <a:gd name="connsiteY6" fmla="*/ 2407337 h 2407337"/>
              <a:gd name="connsiteX7" fmla="*/ 0 w 10274300"/>
              <a:gd name="connsiteY7" fmla="*/ 2407337 h 2407337"/>
              <a:gd name="connsiteX8" fmla="*/ 0 w 10274300"/>
              <a:gd name="connsiteY8" fmla="*/ 11714 h 2407337"/>
              <a:gd name="connsiteX9" fmla="*/ 111460 w 10274300"/>
              <a:gd name="connsiteY9" fmla="*/ 28531 h 2407337"/>
              <a:gd name="connsiteX10" fmla="*/ 5060044 w 10274300"/>
              <a:gd name="connsiteY10" fmla="*/ 323440 h 2407337"/>
              <a:gd name="connsiteX11" fmla="*/ 10008629 w 10274300"/>
              <a:gd name="connsiteY11" fmla="*/ 28531 h 240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4300" h="2407337">
                <a:moveTo>
                  <a:pt x="10197730" y="0"/>
                </a:moveTo>
                <a:lnTo>
                  <a:pt x="10274300" y="0"/>
                </a:lnTo>
                <a:lnTo>
                  <a:pt x="10274300" y="2392878"/>
                </a:lnTo>
                <a:lnTo>
                  <a:pt x="10066729" y="2360904"/>
                </a:lnTo>
                <a:cubicBezTo>
                  <a:pt x="8749544" y="2176668"/>
                  <a:pt x="7060881" y="2065995"/>
                  <a:pt x="5219701" y="2065995"/>
                </a:cubicBezTo>
                <a:cubicBezTo>
                  <a:pt x="3378522" y="2065995"/>
                  <a:pt x="1689859" y="2176668"/>
                  <a:pt x="372673" y="2360904"/>
                </a:cubicBezTo>
                <a:lnTo>
                  <a:pt x="71235" y="2407337"/>
                </a:lnTo>
                <a:lnTo>
                  <a:pt x="0" y="2407337"/>
                </a:lnTo>
                <a:lnTo>
                  <a:pt x="0" y="11714"/>
                </a:lnTo>
                <a:lnTo>
                  <a:pt x="111460" y="28531"/>
                </a:lnTo>
                <a:cubicBezTo>
                  <a:pt x="1456243" y="212767"/>
                  <a:pt x="3180288" y="323440"/>
                  <a:pt x="5060044" y="323440"/>
                </a:cubicBezTo>
                <a:cubicBezTo>
                  <a:pt x="6939801" y="323440"/>
                  <a:pt x="8663845" y="212767"/>
                  <a:pt x="10008629" y="28531"/>
                </a:cubicBezTo>
                <a:close/>
              </a:path>
            </a:pathLst>
          </a:custGeom>
          <a:gradFill flip="none" rotWithShape="1">
            <a:gsLst>
              <a:gs pos="0">
                <a:srgbClr val="3FA5A7">
                  <a:alpha val="0"/>
                </a:srgbClr>
              </a:gs>
              <a:gs pos="51300">
                <a:srgbClr val="3FA5A7">
                  <a:alpha val="38000"/>
                </a:srgbClr>
              </a:gs>
              <a:gs pos="100000">
                <a:srgbClr val="3FA5A7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rgbClr val="368E92">
                    <a:alpha val="0"/>
                  </a:srgbClr>
                </a:gs>
                <a:gs pos="46900">
                  <a:srgbClr val="368E92"/>
                </a:gs>
                <a:gs pos="100000">
                  <a:srgbClr val="368E9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83BCEA66-0997-6751-3171-A48612F9B91A}"/>
              </a:ext>
            </a:extLst>
          </p:cNvPr>
          <p:cNvSpPr/>
          <p:nvPr/>
        </p:nvSpPr>
        <p:spPr>
          <a:xfrm>
            <a:off x="5278276" y="2226992"/>
            <a:ext cx="1981200" cy="1981200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195C8F"/>
            </a:solidFill>
          </a:ln>
          <a:effectLst>
            <a:outerShdw blurRad="431800" dist="38100" dir="2700000" algn="tl" rotWithShape="0">
              <a:schemeClr val="accent2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3869EB6B-F5A0-ECC7-7807-50382715CA5C}"/>
              </a:ext>
            </a:extLst>
          </p:cNvPr>
          <p:cNvSpPr/>
          <p:nvPr/>
        </p:nvSpPr>
        <p:spPr>
          <a:xfrm>
            <a:off x="9025201" y="2226992"/>
            <a:ext cx="1981200" cy="198120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195C8F"/>
            </a:solidFill>
          </a:ln>
          <a:effectLst>
            <a:outerShdw blurRad="431800" dist="38100" dir="2700000" algn="tl" rotWithShape="0">
              <a:schemeClr val="accent2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EAA7DF3-BC21-A6F4-1906-87A27764A06D}"/>
              </a:ext>
            </a:extLst>
          </p:cNvPr>
          <p:cNvGrpSpPr/>
          <p:nvPr/>
        </p:nvGrpSpPr>
        <p:grpSpPr>
          <a:xfrm>
            <a:off x="2310618" y="1289677"/>
            <a:ext cx="7841282" cy="584775"/>
            <a:chOff x="2310618" y="1289677"/>
            <a:chExt cx="7841282" cy="58477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B95FA5-373A-FA72-D19C-D9C46C580641}"/>
                </a:ext>
              </a:extLst>
            </p:cNvPr>
            <p:cNvSpPr txBox="1"/>
            <p:nvPr/>
          </p:nvSpPr>
          <p:spPr>
            <a:xfrm>
              <a:off x="4948284" y="1289677"/>
              <a:ext cx="26742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rgbClr val="3FA5A7"/>
                  </a:solidFill>
                </a:rPr>
                <a:t>让自己慢下来</a:t>
              </a: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C86E189-0713-B623-C13D-3BE874574E4C}"/>
                </a:ext>
              </a:extLst>
            </p:cNvPr>
            <p:cNvGrpSpPr/>
            <p:nvPr/>
          </p:nvGrpSpPr>
          <p:grpSpPr>
            <a:xfrm flipH="1">
              <a:off x="2310618" y="1527829"/>
              <a:ext cx="2272563" cy="57150"/>
              <a:chOff x="7381875" y="5228716"/>
              <a:chExt cx="2272563" cy="57150"/>
            </a:xfrm>
          </p:grpSpPr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4D5CB0DA-1C76-31DC-BAB3-CDD5982BA2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81875" y="5257291"/>
                <a:ext cx="2272563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368E92">
                        <a:alpha val="0"/>
                      </a:srgbClr>
                    </a:gs>
                    <a:gs pos="100000">
                      <a:srgbClr val="368E92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37407B01-39D2-F03A-7949-FF8024052FBE}"/>
                  </a:ext>
                </a:extLst>
              </p:cNvPr>
              <p:cNvSpPr/>
              <p:nvPr/>
            </p:nvSpPr>
            <p:spPr>
              <a:xfrm flipV="1">
                <a:off x="7381875" y="5228716"/>
                <a:ext cx="57150" cy="57150"/>
              </a:xfrm>
              <a:prstGeom prst="ellipse">
                <a:avLst/>
              </a:prstGeom>
              <a:solidFill>
                <a:srgbClr val="368E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6E58AFA3-74C2-7651-80A3-A3A0390E0561}"/>
                </a:ext>
              </a:extLst>
            </p:cNvPr>
            <p:cNvGrpSpPr/>
            <p:nvPr/>
          </p:nvGrpSpPr>
          <p:grpSpPr>
            <a:xfrm rot="10800000" flipH="1">
              <a:off x="7879337" y="1527829"/>
              <a:ext cx="2272563" cy="57150"/>
              <a:chOff x="7381875" y="5228716"/>
              <a:chExt cx="2272563" cy="57150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E27C0C2E-5B6D-3311-6A26-49765335E4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81875" y="5257291"/>
                <a:ext cx="2272563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368E92">
                        <a:alpha val="0"/>
                      </a:srgbClr>
                    </a:gs>
                    <a:gs pos="100000">
                      <a:srgbClr val="368E92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6B93937-B1D1-1758-4F75-A0C2BA84D136}"/>
                  </a:ext>
                </a:extLst>
              </p:cNvPr>
              <p:cNvSpPr/>
              <p:nvPr/>
            </p:nvSpPr>
            <p:spPr>
              <a:xfrm flipV="1">
                <a:off x="7381875" y="5228716"/>
                <a:ext cx="57150" cy="57150"/>
              </a:xfrm>
              <a:prstGeom prst="ellipse">
                <a:avLst/>
              </a:prstGeom>
              <a:solidFill>
                <a:srgbClr val="368E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6C996909-7228-E7D8-BD24-2895F4D5AD7C}"/>
              </a:ext>
            </a:extLst>
          </p:cNvPr>
          <p:cNvSpPr txBox="1"/>
          <p:nvPr/>
        </p:nvSpPr>
        <p:spPr>
          <a:xfrm>
            <a:off x="1945447" y="4352905"/>
            <a:ext cx="119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195C8F"/>
                </a:solidFill>
              </a:rPr>
              <a:t>生活中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CDC5F8E2-754F-A057-33C5-10C9EF57715D}"/>
              </a:ext>
            </a:extLst>
          </p:cNvPr>
          <p:cNvSpPr txBox="1"/>
          <p:nvPr/>
        </p:nvSpPr>
        <p:spPr>
          <a:xfrm>
            <a:off x="5670861" y="4369270"/>
            <a:ext cx="119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195C8F"/>
                </a:solidFill>
              </a:rPr>
              <a:t>学习中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FAA2AA10-A3ED-2A1F-BA98-7068547CE4E7}"/>
              </a:ext>
            </a:extLst>
          </p:cNvPr>
          <p:cNvSpPr txBox="1"/>
          <p:nvPr/>
        </p:nvSpPr>
        <p:spPr>
          <a:xfrm>
            <a:off x="9553885" y="4353375"/>
            <a:ext cx="1196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95C8F"/>
                </a:solidFill>
              </a:defRPr>
            </a:lvl1pPr>
          </a:lstStyle>
          <a:p>
            <a:r>
              <a:rPr lang="zh-CN" altLang="en-US"/>
              <a:t>工作中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858F4A41-4D19-1751-C1E3-3D7A6FABEF57}"/>
              </a:ext>
            </a:extLst>
          </p:cNvPr>
          <p:cNvSpPr txBox="1"/>
          <p:nvPr/>
        </p:nvSpPr>
        <p:spPr>
          <a:xfrm>
            <a:off x="1435617" y="4859182"/>
            <a:ext cx="2620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管理好时间，避免卡点出门开车，减少风险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BDC19278-04D1-621D-9810-E5ACB9F63B07}"/>
              </a:ext>
            </a:extLst>
          </p:cNvPr>
          <p:cNvSpPr txBox="1"/>
          <p:nvPr/>
        </p:nvSpPr>
        <p:spPr>
          <a:xfrm>
            <a:off x="4951175" y="4859182"/>
            <a:ext cx="2752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zh-CN" altLang="en-US"/>
              <a:t>不做苦行僧，循序渐进的学习，不持续性的投入巨大的精力去学，注意劳逸结合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0D569F7C-DE8E-AE26-70A0-951078FF99B9}"/>
              </a:ext>
            </a:extLst>
          </p:cNvPr>
          <p:cNvSpPr txBox="1"/>
          <p:nvPr/>
        </p:nvSpPr>
        <p:spPr>
          <a:xfrm>
            <a:off x="8944584" y="4859182"/>
            <a:ext cx="2752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/>
            </a:lvl1pPr>
          </a:lstStyle>
          <a:p>
            <a:r>
              <a:rPr lang="zh-CN" altLang="en-US"/>
              <a:t>抽出一些时间去思考解决问题和检查所需文件等，防止急处理带来的后果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E3260D6-D296-ED7C-417C-3E2629339B24}"/>
              </a:ext>
            </a:extLst>
          </p:cNvPr>
          <p:cNvSpPr/>
          <p:nvPr/>
        </p:nvSpPr>
        <p:spPr>
          <a:xfrm>
            <a:off x="1502434" y="2226992"/>
            <a:ext cx="1981200" cy="1981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5875">
            <a:solidFill>
              <a:srgbClr val="195C8F"/>
            </a:solidFill>
          </a:ln>
          <a:effectLst>
            <a:outerShdw blurRad="431800" dist="38100" dir="2700000" algn="tl" rotWithShape="0">
              <a:schemeClr val="accent2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953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CF6D65BD-3DA5-0822-4B10-E5FF6DA58252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2"/>
            <a:chExt cx="4828032" cy="63242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60339E7-671B-4132-B887-B8E8CE5F02F6}"/>
                </a:ext>
              </a:extLst>
            </p:cNvPr>
            <p:cNvGrpSpPr/>
            <p:nvPr/>
          </p:nvGrpSpPr>
          <p:grpSpPr>
            <a:xfrm>
              <a:off x="482600" y="451412"/>
              <a:ext cx="4828032" cy="632426"/>
              <a:chOff x="482600" y="451413"/>
              <a:chExt cx="4828032" cy="437588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17BA89AA-6D59-41B4-B910-68694DF40304}"/>
                  </a:ext>
                </a:extLst>
              </p:cNvPr>
              <p:cNvSpPr/>
              <p:nvPr/>
            </p:nvSpPr>
            <p:spPr>
              <a:xfrm>
                <a:off x="544576" y="451413"/>
                <a:ext cx="4766056" cy="437587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7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BCBC94B-BE18-45F7-99C6-2BD98899C162}"/>
                  </a:ext>
                </a:extLst>
              </p:cNvPr>
              <p:cNvSpPr/>
              <p:nvPr/>
            </p:nvSpPr>
            <p:spPr>
              <a:xfrm>
                <a:off x="482600" y="451413"/>
                <a:ext cx="61976" cy="437588"/>
              </a:xfrm>
              <a:prstGeom prst="rect">
                <a:avLst/>
              </a:prstGeom>
              <a:solidFill>
                <a:srgbClr val="3FA5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37F8735-7511-D34C-B98B-0DCEFB922AB5}"/>
                </a:ext>
              </a:extLst>
            </p:cNvPr>
            <p:cNvSpPr txBox="1"/>
            <p:nvPr/>
          </p:nvSpPr>
          <p:spPr>
            <a:xfrm>
              <a:off x="586206" y="469869"/>
              <a:ext cx="17425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rgbClr val="103B5C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缓事急做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320AD8B-F7DC-B487-B5EC-87693AB57DF6}"/>
                </a:ext>
              </a:extLst>
            </p:cNvPr>
            <p:cNvSpPr txBox="1"/>
            <p:nvPr/>
          </p:nvSpPr>
          <p:spPr>
            <a:xfrm>
              <a:off x="647977" y="863453"/>
              <a:ext cx="2052389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00" spc="300">
                  <a:solidFill>
                    <a:srgbClr val="103B5C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/>
                <a:t>It's urgent slow do</a:t>
              </a:r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1FEEB36-5674-2EA7-8CCD-329C19121ADE}"/>
              </a:ext>
            </a:extLst>
          </p:cNvPr>
          <p:cNvGrpSpPr/>
          <p:nvPr/>
        </p:nvGrpSpPr>
        <p:grpSpPr>
          <a:xfrm>
            <a:off x="482600" y="1313660"/>
            <a:ext cx="10814812" cy="2480066"/>
            <a:chOff x="513588" y="1249169"/>
            <a:chExt cx="10814812" cy="248006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3CA0FD6-4D01-DB91-233A-13162DDE112D}"/>
                </a:ext>
              </a:extLst>
            </p:cNvPr>
            <p:cNvGrpSpPr/>
            <p:nvPr/>
          </p:nvGrpSpPr>
          <p:grpSpPr>
            <a:xfrm flipV="1">
              <a:off x="513588" y="1441703"/>
              <a:ext cx="10479532" cy="1739434"/>
              <a:chOff x="2262974" y="6464621"/>
              <a:chExt cx="5410419" cy="1700748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4442B1C6-E8F1-FEC4-4098-53473D75BA9F}"/>
                  </a:ext>
                </a:extLst>
              </p:cNvPr>
              <p:cNvSpPr/>
              <p:nvPr/>
            </p:nvSpPr>
            <p:spPr>
              <a:xfrm>
                <a:off x="2298655" y="6464621"/>
                <a:ext cx="5374738" cy="1700748"/>
              </a:xfrm>
              <a:prstGeom prst="roundRect">
                <a:avLst>
                  <a:gd name="adj" fmla="val 5553"/>
                </a:avLst>
              </a:prstGeom>
              <a:gradFill>
                <a:gsLst>
                  <a:gs pos="0">
                    <a:srgbClr val="F6F8FC"/>
                  </a:gs>
                  <a:gs pos="100000">
                    <a:schemeClr val="bg1">
                      <a:alpha val="26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3B9DA1"/>
                    </a:gs>
                    <a:gs pos="100000">
                      <a:srgbClr val="3B9DA1">
                        <a:alpha val="0"/>
                      </a:srgbClr>
                    </a:gs>
                  </a:gsLst>
                  <a:lin ang="0" scaled="0"/>
                </a:gradFill>
              </a:ln>
              <a:effectLst>
                <a:outerShdw blurRad="266700" sx="102000" sy="102000" algn="ctr" rotWithShape="0">
                  <a:schemeClr val="accent1">
                    <a:lumMod val="20000"/>
                    <a:lumOff val="80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C744E74-B5AF-47A8-CDD0-CF5A8DCA0058}"/>
                  </a:ext>
                </a:extLst>
              </p:cNvPr>
              <p:cNvSpPr/>
              <p:nvPr/>
            </p:nvSpPr>
            <p:spPr>
              <a:xfrm>
                <a:off x="2262974" y="6669679"/>
                <a:ext cx="71363" cy="1343373"/>
              </a:xfrm>
              <a:prstGeom prst="rect">
                <a:avLst/>
              </a:prstGeom>
              <a:gradFill>
                <a:gsLst>
                  <a:gs pos="100000">
                    <a:srgbClr val="3B9DA1"/>
                  </a:gs>
                  <a:gs pos="0">
                    <a:srgbClr val="3FA5A7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BE8BAA7-D590-E683-8235-FDB69309115A}"/>
                </a:ext>
              </a:extLst>
            </p:cNvPr>
            <p:cNvGrpSpPr/>
            <p:nvPr/>
          </p:nvGrpSpPr>
          <p:grpSpPr>
            <a:xfrm>
              <a:off x="4043619" y="1626604"/>
              <a:ext cx="2637121" cy="400110"/>
              <a:chOff x="3307079" y="1642585"/>
              <a:chExt cx="2637121" cy="400110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047DC2-FC40-0D35-D222-ABC942FA9F34}"/>
                  </a:ext>
                </a:extLst>
              </p:cNvPr>
              <p:cNvSpPr txBox="1"/>
              <p:nvPr/>
            </p:nvSpPr>
            <p:spPr>
              <a:xfrm>
                <a:off x="4227433" y="1642585"/>
                <a:ext cx="7964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solidFill>
                      <a:srgbClr val="195C8F"/>
                    </a:solidFill>
                  </a:rPr>
                  <a:t>定义</a:t>
                </a: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ABA85F5-0B0E-4802-5B2D-71812C346583}"/>
                  </a:ext>
                </a:extLst>
              </p:cNvPr>
              <p:cNvGrpSpPr/>
              <p:nvPr/>
            </p:nvGrpSpPr>
            <p:grpSpPr>
              <a:xfrm>
                <a:off x="3307079" y="1798130"/>
                <a:ext cx="918049" cy="89020"/>
                <a:chOff x="2069361" y="4181220"/>
                <a:chExt cx="1362343" cy="255892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8927D1F3-B00C-AB8C-8A5C-5790C89B88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F7F75FE1-D09D-6D18-FC94-D020B2C62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30C55120-601B-4E21-742E-681A0FA813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A8EEF307-A2D2-0323-8D3E-05C16AA05E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050B38A7-9312-518C-5F06-E2B7784184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E884E153-6162-FBF2-D3AD-E75037A411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69759CB6-5298-0FA8-F287-159EACA85D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848A8C0E-EB1F-D4B8-4DDE-585FB35D7F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EC00C729-3E1E-4524-0D8D-B84114CCD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7CD3639-F1FA-D43A-A67E-E13DC1280384}"/>
                  </a:ext>
                </a:extLst>
              </p:cNvPr>
              <p:cNvGrpSpPr/>
              <p:nvPr/>
            </p:nvGrpSpPr>
            <p:grpSpPr>
              <a:xfrm flipH="1">
                <a:off x="5026151" y="1798130"/>
                <a:ext cx="918049" cy="89020"/>
                <a:chOff x="2069361" y="4181220"/>
                <a:chExt cx="1362343" cy="255892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8931E0ED-6412-4DB5-8840-A7FC79BF3D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9361" y="4294317"/>
                  <a:ext cx="58739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id="{49EB67CC-F34A-E9EA-CCC0-FCA09CDEF7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58862" y="4199726"/>
                  <a:ext cx="50263" cy="91197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57349C3C-EA9D-223A-B1D0-5C421F5922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712177" y="4196832"/>
                  <a:ext cx="10667" cy="129855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7694AC0C-B53E-C618-9FA1-CBFB836E7F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7503" y="4290923"/>
                  <a:ext cx="37043" cy="35764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2B2C01AF-F4E7-C358-16AA-1A9E8A490B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591" y="4290705"/>
                  <a:ext cx="197557" cy="2154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EBB0FBB2-44E4-CC68-C1AD-C406A133A7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962103" y="4181220"/>
                  <a:ext cx="36026" cy="105471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A37E93D2-FC64-98AB-DE59-DE47C6D5AF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002365" y="4181220"/>
                  <a:ext cx="17868" cy="255892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61B8C3E-BCFE-85A0-D33D-527AD3491B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023109" y="4286691"/>
                  <a:ext cx="37341" cy="150421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84ADF1E3-C6B9-2F99-589D-F200386A6B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64928" y="4283079"/>
                  <a:ext cx="366776" cy="7626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2CB534-8D6E-2246-C9C9-567355685C2B}"/>
                </a:ext>
              </a:extLst>
            </p:cNvPr>
            <p:cNvSpPr txBox="1"/>
            <p:nvPr/>
          </p:nvSpPr>
          <p:spPr>
            <a:xfrm>
              <a:off x="976867" y="2161435"/>
              <a:ext cx="70454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对事要有计划，抽空及时做，不要拖延，要事先安排，以免临时抱佛脚，忙乱而又得不到好结果</a:t>
              </a:r>
            </a:p>
          </p:txBody>
        </p:sp>
        <p:pic>
          <p:nvPicPr>
            <p:cNvPr id="10" name="Group 61">
              <a:extLst>
                <a:ext uri="{FF2B5EF4-FFF2-40B4-BE49-F238E27FC236}">
                  <a16:creationId xmlns:a16="http://schemas.microsoft.com/office/drawing/2014/main" id="{A3489B0B-D359-F8D8-4085-B9666807D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84959" y="1249169"/>
              <a:ext cx="3243441" cy="2480066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1D8554D-8C24-0A69-20F9-C2129626C8D5}"/>
              </a:ext>
            </a:extLst>
          </p:cNvPr>
          <p:cNvGrpSpPr/>
          <p:nvPr/>
        </p:nvGrpSpPr>
        <p:grpSpPr>
          <a:xfrm>
            <a:off x="647977" y="3819915"/>
            <a:ext cx="4355535" cy="1107753"/>
            <a:chOff x="513588" y="3861552"/>
            <a:chExt cx="4355535" cy="1107753"/>
          </a:xfrm>
        </p:grpSpPr>
        <p:sp>
          <p:nvSpPr>
            <p:cNvPr id="77" name="Rectangle 1">
              <a:extLst>
                <a:ext uri="{FF2B5EF4-FFF2-40B4-BE49-F238E27FC236}">
                  <a16:creationId xmlns:a16="http://schemas.microsoft.com/office/drawing/2014/main" id="{BC76F29B-5E9D-A630-F3D1-E7F8C22AB63D}"/>
                </a:ext>
              </a:extLst>
            </p:cNvPr>
            <p:cNvSpPr/>
            <p:nvPr/>
          </p:nvSpPr>
          <p:spPr>
            <a:xfrm>
              <a:off x="1347997" y="3861552"/>
              <a:ext cx="15415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>
                  <a:solidFill>
                    <a:srgbClr val="2B7577"/>
                  </a:solidFill>
                  <a:latin typeface="+mn-ea"/>
                </a:rPr>
                <a:t>什么是缓事？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B7577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73" name="Group 4">
              <a:extLst>
                <a:ext uri="{FF2B5EF4-FFF2-40B4-BE49-F238E27FC236}">
                  <a16:creationId xmlns:a16="http://schemas.microsoft.com/office/drawing/2014/main" id="{1CA56D5B-D46F-A890-2A0D-6A91AABEC983}"/>
                </a:ext>
              </a:extLst>
            </p:cNvPr>
            <p:cNvGrpSpPr/>
            <p:nvPr/>
          </p:nvGrpSpPr>
          <p:grpSpPr>
            <a:xfrm>
              <a:off x="513588" y="3972690"/>
              <a:ext cx="597757" cy="597758"/>
              <a:chOff x="3199128" y="2544792"/>
              <a:chExt cx="597757" cy="597758"/>
            </a:xfrm>
          </p:grpSpPr>
          <p:sp>
            <p:nvSpPr>
              <p:cNvPr id="74" name="Rectangle 30">
                <a:extLst>
                  <a:ext uri="{FF2B5EF4-FFF2-40B4-BE49-F238E27FC236}">
                    <a16:creationId xmlns:a16="http://schemas.microsoft.com/office/drawing/2014/main" id="{A2BFF15A-5B60-73FF-70C9-10FB1C442D9B}"/>
                  </a:ext>
                </a:extLst>
              </p:cNvPr>
              <p:cNvSpPr/>
              <p:nvPr/>
            </p:nvSpPr>
            <p:spPr>
              <a:xfrm>
                <a:off x="3199128" y="2544793"/>
                <a:ext cx="597757" cy="597757"/>
              </a:xfrm>
              <a:prstGeom prst="rect">
                <a:avLst/>
              </a:prstGeom>
              <a:noFill/>
              <a:ln>
                <a:solidFill>
                  <a:srgbClr val="3DA5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zh-CN" sz="2400" b="1" dirty="0">
                    <a:solidFill>
                      <a:srgbClr val="024138"/>
                    </a:solidFill>
                    <a:latin typeface="Arial" panose="020B0604020202020204" pitchFamily="34" charset="0"/>
                    <a:ea typeface="冬青黑体简体中文 W6" panose="020B0600000000000000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2400" b="1" dirty="0">
                  <a:solidFill>
                    <a:srgbClr val="024138"/>
                  </a:solidFill>
                  <a:latin typeface="Arial" panose="020B0604020202020204" pitchFamily="34" charset="0"/>
                  <a:ea typeface="冬青黑体简体中文 W6" panose="020B06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5" name="Isosceles Triangle 32">
                <a:extLst>
                  <a:ext uri="{FF2B5EF4-FFF2-40B4-BE49-F238E27FC236}">
                    <a16:creationId xmlns:a16="http://schemas.microsoft.com/office/drawing/2014/main" id="{7F28C166-218E-EB5B-9605-C3083EF41730}"/>
                  </a:ext>
                </a:extLst>
              </p:cNvPr>
              <p:cNvSpPr/>
              <p:nvPr/>
            </p:nvSpPr>
            <p:spPr>
              <a:xfrm rot="16200000">
                <a:off x="3607431" y="2558826"/>
                <a:ext cx="203487" cy="175420"/>
              </a:xfrm>
              <a:prstGeom prst="triangle">
                <a:avLst>
                  <a:gd name="adj" fmla="val 100000"/>
                </a:avLst>
              </a:prstGeom>
              <a:solidFill>
                <a:srgbClr val="2B75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A7E15F1-77EC-B1B8-2804-1622A162E501}"/>
                </a:ext>
              </a:extLst>
            </p:cNvPr>
            <p:cNvSpPr/>
            <p:nvPr/>
          </p:nvSpPr>
          <p:spPr>
            <a:xfrm>
              <a:off x="1347997" y="4262830"/>
              <a:ext cx="3521126" cy="7064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指日常事务或有计划目标要做的事，都是你必须做的职责内的事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A03952F-970D-A8AB-9F26-CCD2FFAB81EC}"/>
              </a:ext>
            </a:extLst>
          </p:cNvPr>
          <p:cNvGrpSpPr/>
          <p:nvPr/>
        </p:nvGrpSpPr>
        <p:grpSpPr>
          <a:xfrm>
            <a:off x="7438856" y="3799419"/>
            <a:ext cx="4473670" cy="1128249"/>
            <a:chOff x="6488462" y="3772642"/>
            <a:chExt cx="4473670" cy="1128249"/>
          </a:xfrm>
        </p:grpSpPr>
        <p:sp>
          <p:nvSpPr>
            <p:cNvPr id="71" name="Rectangle 2">
              <a:extLst>
                <a:ext uri="{FF2B5EF4-FFF2-40B4-BE49-F238E27FC236}">
                  <a16:creationId xmlns:a16="http://schemas.microsoft.com/office/drawing/2014/main" id="{205D1253-6327-EF70-04BA-753089909FC5}"/>
                </a:ext>
              </a:extLst>
            </p:cNvPr>
            <p:cNvSpPr/>
            <p:nvPr/>
          </p:nvSpPr>
          <p:spPr>
            <a:xfrm>
              <a:off x="7441006" y="3772642"/>
              <a:ext cx="27238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solidFill>
                    <a:srgbClr val="2B7577"/>
                  </a:solidFill>
                  <a:latin typeface="+mn-ea"/>
                </a:rPr>
                <a:t>缓事急做考验我们什么？</a:t>
              </a:r>
              <a:endParaRPr lang="zh-CN" altLang="en-US" b="1" dirty="0">
                <a:solidFill>
                  <a:srgbClr val="2B7577"/>
                </a:solidFill>
                <a:latin typeface="+mn-ea"/>
              </a:endParaRPr>
            </a:p>
          </p:txBody>
        </p:sp>
        <p:grpSp>
          <p:nvGrpSpPr>
            <p:cNvPr id="61" name="Group 5">
              <a:extLst>
                <a:ext uri="{FF2B5EF4-FFF2-40B4-BE49-F238E27FC236}">
                  <a16:creationId xmlns:a16="http://schemas.microsoft.com/office/drawing/2014/main" id="{6E3EF9D7-E429-F6F4-4C6C-8668A78F040E}"/>
                </a:ext>
              </a:extLst>
            </p:cNvPr>
            <p:cNvGrpSpPr/>
            <p:nvPr/>
          </p:nvGrpSpPr>
          <p:grpSpPr>
            <a:xfrm>
              <a:off x="6488462" y="3851086"/>
              <a:ext cx="597757" cy="600528"/>
              <a:chOff x="3199128" y="4394560"/>
              <a:chExt cx="597757" cy="600528"/>
            </a:xfrm>
          </p:grpSpPr>
          <p:sp>
            <p:nvSpPr>
              <p:cNvPr id="63" name="Rectangle 70">
                <a:extLst>
                  <a:ext uri="{FF2B5EF4-FFF2-40B4-BE49-F238E27FC236}">
                    <a16:creationId xmlns:a16="http://schemas.microsoft.com/office/drawing/2014/main" id="{6C01E4E8-AE38-8F40-107C-5EEC9B110EDE}"/>
                  </a:ext>
                </a:extLst>
              </p:cNvPr>
              <p:cNvSpPr/>
              <p:nvPr/>
            </p:nvSpPr>
            <p:spPr>
              <a:xfrm>
                <a:off x="3199128" y="4397331"/>
                <a:ext cx="597757" cy="597757"/>
              </a:xfrm>
              <a:prstGeom prst="rect">
                <a:avLst/>
              </a:prstGeom>
              <a:noFill/>
              <a:ln>
                <a:solidFill>
                  <a:srgbClr val="3DA5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2413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冬青黑体简体中文 W6" panose="020B0600000000000000" pitchFamily="34" charset="-122"/>
                    <a:cs typeface="Arial" panose="020B0604020202020204" pitchFamily="34" charset="0"/>
                  </a:rPr>
                  <a:t>02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24138"/>
                  </a:solidFill>
                  <a:effectLst/>
                  <a:uLnTx/>
                  <a:uFillTx/>
                  <a:latin typeface="Arial" panose="020B0604020202020204" pitchFamily="34" charset="0"/>
                  <a:ea typeface="冬青黑体简体中文 W6" panose="020B0600000000000000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Isosceles Triangle 71">
                <a:extLst>
                  <a:ext uri="{FF2B5EF4-FFF2-40B4-BE49-F238E27FC236}">
                    <a16:creationId xmlns:a16="http://schemas.microsoft.com/office/drawing/2014/main" id="{90F02582-AF30-FB0B-324D-0C8E2C99BA67}"/>
                  </a:ext>
                </a:extLst>
              </p:cNvPr>
              <p:cNvSpPr/>
              <p:nvPr/>
            </p:nvSpPr>
            <p:spPr>
              <a:xfrm rot="16200000">
                <a:off x="3607431" y="4408594"/>
                <a:ext cx="203487" cy="175420"/>
              </a:xfrm>
              <a:prstGeom prst="triangle">
                <a:avLst>
                  <a:gd name="adj" fmla="val 100000"/>
                </a:avLst>
              </a:prstGeom>
              <a:solidFill>
                <a:srgbClr val="2B75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B6DFE1AA-9A2C-70FC-14F7-D9D080AA9CE9}"/>
                </a:ext>
              </a:extLst>
            </p:cNvPr>
            <p:cNvSpPr/>
            <p:nvPr/>
          </p:nvSpPr>
          <p:spPr>
            <a:xfrm>
              <a:off x="7441006" y="4195505"/>
              <a:ext cx="3521126" cy="705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600"/>
                <a:t>考验工作态度</a:t>
              </a:r>
              <a:endParaRPr lang="en-US" altLang="zh-CN" sz="1600"/>
            </a:p>
            <a:p>
              <a:pPr marL="285750" marR="0" lvl="0" indent="-28575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zh-CN" altLang="en-US" sz="1600"/>
                <a:t>工作的计划性和条理性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33F9690-6F45-7764-8018-66AEA3E0A51F}"/>
              </a:ext>
            </a:extLst>
          </p:cNvPr>
          <p:cNvGrpSpPr/>
          <p:nvPr/>
        </p:nvGrpSpPr>
        <p:grpSpPr>
          <a:xfrm>
            <a:off x="-1340048" y="5071858"/>
            <a:ext cx="14138891" cy="2034350"/>
            <a:chOff x="-1104800" y="4142660"/>
            <a:chExt cx="14138891" cy="2034350"/>
          </a:xfrm>
        </p:grpSpPr>
        <p:grpSp>
          <p:nvGrpSpPr>
            <p:cNvPr id="83" name="PA-组合 91">
              <a:extLst>
                <a:ext uri="{FF2B5EF4-FFF2-40B4-BE49-F238E27FC236}">
                  <a16:creationId xmlns:a16="http://schemas.microsoft.com/office/drawing/2014/main" id="{697C3BA2-A32F-F294-481C-D46532C877F3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-1104800" y="4874586"/>
              <a:ext cx="14138891" cy="1245434"/>
              <a:chOff x="-1598788" y="4019402"/>
              <a:chExt cx="20875115" cy="1838799"/>
            </a:xfrm>
          </p:grpSpPr>
          <p:sp>
            <p:nvSpPr>
              <p:cNvPr id="85" name="PA-图形 97">
                <a:extLst>
                  <a:ext uri="{FF2B5EF4-FFF2-40B4-BE49-F238E27FC236}">
                    <a16:creationId xmlns:a16="http://schemas.microsoft.com/office/drawing/2014/main" id="{38D75786-C907-8E61-810B-7AA9029F7663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488375" flipH="1">
                <a:off x="-1598788" y="4019402"/>
                <a:ext cx="18737110" cy="1838799"/>
              </a:xfrm>
              <a:custGeom>
                <a:avLst/>
                <a:gdLst>
                  <a:gd name="connsiteX0" fmla="*/ 17995904 w 17991143"/>
                  <a:gd name="connsiteY0" fmla="*/ 2073814 h 2636797"/>
                  <a:gd name="connsiteX1" fmla="*/ 16437623 w 17991143"/>
                  <a:gd name="connsiteY1" fmla="*/ 2443157 h 2636797"/>
                  <a:gd name="connsiteX2" fmla="*/ 15310559 w 17991143"/>
                  <a:gd name="connsiteY2" fmla="*/ 2576424 h 2636797"/>
                  <a:gd name="connsiteX3" fmla="*/ 13309638 w 17991143"/>
                  <a:gd name="connsiteY3" fmla="*/ 2630683 h 2636797"/>
                  <a:gd name="connsiteX4" fmla="*/ 12245401 w 17991143"/>
                  <a:gd name="connsiteY4" fmla="*/ 2577376 h 2636797"/>
                  <a:gd name="connsiteX5" fmla="*/ 11341084 w 17991143"/>
                  <a:gd name="connsiteY5" fmla="*/ 2497415 h 2636797"/>
                  <a:gd name="connsiteX6" fmla="*/ 10392027 w 17991143"/>
                  <a:gd name="connsiteY6" fmla="*/ 2357484 h 2636797"/>
                  <a:gd name="connsiteX7" fmla="*/ 9114561 w 17991143"/>
                  <a:gd name="connsiteY7" fmla="*/ 2115699 h 2636797"/>
                  <a:gd name="connsiteX8" fmla="*/ 7186939 w 17991143"/>
                  <a:gd name="connsiteY8" fmla="*/ 1634031 h 2636797"/>
                  <a:gd name="connsiteX9" fmla="*/ 5064174 w 17991143"/>
                  <a:gd name="connsiteY9" fmla="*/ 907722 h 2636797"/>
                  <a:gd name="connsiteX10" fmla="*/ 2966159 w 17991143"/>
                  <a:gd name="connsiteY10" fmla="*/ 266133 h 2636797"/>
                  <a:gd name="connsiteX11" fmla="*/ 1941901 w 17991143"/>
                  <a:gd name="connsiteY11" fmla="*/ 119539 h 2636797"/>
                  <a:gd name="connsiteX12" fmla="*/ 1201313 w 17991143"/>
                  <a:gd name="connsiteY12" fmla="*/ 92885 h 2636797"/>
                  <a:gd name="connsiteX13" fmla="*/ 24750 w 17991143"/>
                  <a:gd name="connsiteY13" fmla="*/ 294690 h 2636797"/>
                  <a:gd name="connsiteX14" fmla="*/ 0 w 17991143"/>
                  <a:gd name="connsiteY14" fmla="*/ 290883 h 2636797"/>
                  <a:gd name="connsiteX15" fmla="*/ 353159 w 17991143"/>
                  <a:gd name="connsiteY15" fmla="*/ 181413 h 2636797"/>
                  <a:gd name="connsiteX16" fmla="*/ 1472608 w 17991143"/>
                  <a:gd name="connsiteY16" fmla="*/ 7213 h 2636797"/>
                  <a:gd name="connsiteX17" fmla="*/ 2930938 w 17991143"/>
                  <a:gd name="connsiteY17" fmla="*/ 99548 h 2636797"/>
                  <a:gd name="connsiteX18" fmla="*/ 5112721 w 17991143"/>
                  <a:gd name="connsiteY18" fmla="*/ 675455 h 2636797"/>
                  <a:gd name="connsiteX19" fmla="*/ 7154573 w 17991143"/>
                  <a:gd name="connsiteY19" fmla="*/ 1283727 h 2636797"/>
                  <a:gd name="connsiteX20" fmla="*/ 8651932 w 17991143"/>
                  <a:gd name="connsiteY20" fmla="*/ 1668300 h 2636797"/>
                  <a:gd name="connsiteX21" fmla="*/ 9751391 w 17991143"/>
                  <a:gd name="connsiteY21" fmla="*/ 1875817 h 2636797"/>
                  <a:gd name="connsiteX22" fmla="*/ 10688073 w 17991143"/>
                  <a:gd name="connsiteY22" fmla="*/ 1996710 h 2636797"/>
                  <a:gd name="connsiteX23" fmla="*/ 11626658 w 17991143"/>
                  <a:gd name="connsiteY23" fmla="*/ 2065247 h 2636797"/>
                  <a:gd name="connsiteX24" fmla="*/ 12706127 w 17991143"/>
                  <a:gd name="connsiteY24" fmla="*/ 2082382 h 2636797"/>
                  <a:gd name="connsiteX25" fmla="*/ 13593309 w 17991143"/>
                  <a:gd name="connsiteY25" fmla="*/ 2028123 h 2636797"/>
                  <a:gd name="connsiteX26" fmla="*/ 15812216 w 17991143"/>
                  <a:gd name="connsiteY26" fmla="*/ 1503619 h 2636797"/>
                  <a:gd name="connsiteX27" fmla="*/ 17871204 w 17991143"/>
                  <a:gd name="connsiteY27" fmla="*/ 336575 h 2636797"/>
                  <a:gd name="connsiteX28" fmla="*/ 17996856 w 17991143"/>
                  <a:gd name="connsiteY28" fmla="*/ 235672 h 2636797"/>
                  <a:gd name="connsiteX29" fmla="*/ 17995904 w 17991143"/>
                  <a:gd name="connsiteY29" fmla="*/ 2073814 h 263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991143" h="2636797">
                    <a:moveTo>
                      <a:pt x="17995904" y="2073814"/>
                    </a:moveTo>
                    <a:cubicBezTo>
                      <a:pt x="17489486" y="2250870"/>
                      <a:pt x="16967838" y="2366052"/>
                      <a:pt x="16437623" y="2443157"/>
                    </a:cubicBezTo>
                    <a:cubicBezTo>
                      <a:pt x="16063521" y="2497415"/>
                      <a:pt x="15687516" y="2540251"/>
                      <a:pt x="15310559" y="2576424"/>
                    </a:cubicBezTo>
                    <a:cubicBezTo>
                      <a:pt x="14645172" y="2640202"/>
                      <a:pt x="13976930" y="2646866"/>
                      <a:pt x="13309638" y="2630683"/>
                    </a:cubicBezTo>
                    <a:cubicBezTo>
                      <a:pt x="12954576" y="2622116"/>
                      <a:pt x="12599512" y="2600222"/>
                      <a:pt x="12245401" y="2577376"/>
                    </a:cubicBezTo>
                    <a:cubicBezTo>
                      <a:pt x="11943644" y="2557386"/>
                      <a:pt x="11641888" y="2532636"/>
                      <a:pt x="11341084" y="2497415"/>
                    </a:cubicBezTo>
                    <a:cubicBezTo>
                      <a:pt x="11024097" y="2459339"/>
                      <a:pt x="10707111" y="2412695"/>
                      <a:pt x="10392027" y="2357484"/>
                    </a:cubicBezTo>
                    <a:cubicBezTo>
                      <a:pt x="9964619" y="2283235"/>
                      <a:pt x="9539114" y="2204227"/>
                      <a:pt x="9114561" y="2115699"/>
                    </a:cubicBezTo>
                    <a:cubicBezTo>
                      <a:pt x="8466309" y="1978623"/>
                      <a:pt x="7824720" y="1814894"/>
                      <a:pt x="7186939" y="1634031"/>
                    </a:cubicBezTo>
                    <a:cubicBezTo>
                      <a:pt x="6466341" y="1430322"/>
                      <a:pt x="5752407" y="1203767"/>
                      <a:pt x="5064174" y="907722"/>
                    </a:cubicBezTo>
                    <a:cubicBezTo>
                      <a:pt x="4387364" y="617389"/>
                      <a:pt x="3685805" y="414631"/>
                      <a:pt x="2966159" y="266133"/>
                    </a:cubicBezTo>
                    <a:cubicBezTo>
                      <a:pt x="2628230" y="196643"/>
                      <a:pt x="2286494" y="141432"/>
                      <a:pt x="1941901" y="119539"/>
                    </a:cubicBezTo>
                    <a:cubicBezTo>
                      <a:pt x="1695356" y="104308"/>
                      <a:pt x="1447859" y="87173"/>
                      <a:pt x="1201313" y="92885"/>
                    </a:cubicBezTo>
                    <a:cubicBezTo>
                      <a:pt x="800558" y="102404"/>
                      <a:pt x="409322" y="180461"/>
                      <a:pt x="24750" y="294690"/>
                    </a:cubicBezTo>
                    <a:cubicBezTo>
                      <a:pt x="17134" y="296594"/>
                      <a:pt x="10471" y="299450"/>
                      <a:pt x="0" y="290883"/>
                    </a:cubicBezTo>
                    <a:cubicBezTo>
                      <a:pt x="118037" y="254710"/>
                      <a:pt x="235122" y="214730"/>
                      <a:pt x="353159" y="181413"/>
                    </a:cubicBezTo>
                    <a:cubicBezTo>
                      <a:pt x="719646" y="81462"/>
                      <a:pt x="1093747" y="26251"/>
                      <a:pt x="1472608" y="7213"/>
                    </a:cubicBezTo>
                    <a:cubicBezTo>
                      <a:pt x="1962843" y="-17537"/>
                      <a:pt x="2446415" y="23395"/>
                      <a:pt x="2930938" y="99548"/>
                    </a:cubicBezTo>
                    <a:cubicBezTo>
                      <a:pt x="3678189" y="216634"/>
                      <a:pt x="4393076" y="450804"/>
                      <a:pt x="5112721" y="675455"/>
                    </a:cubicBezTo>
                    <a:cubicBezTo>
                      <a:pt x="5790483" y="886780"/>
                      <a:pt x="6471100" y="1090489"/>
                      <a:pt x="7154573" y="1283727"/>
                    </a:cubicBezTo>
                    <a:cubicBezTo>
                      <a:pt x="7650520" y="1424610"/>
                      <a:pt x="8150274" y="1551215"/>
                      <a:pt x="8651932" y="1668300"/>
                    </a:cubicBezTo>
                    <a:cubicBezTo>
                      <a:pt x="9014610" y="1752068"/>
                      <a:pt x="9383000" y="1815846"/>
                      <a:pt x="9751391" y="1875817"/>
                    </a:cubicBezTo>
                    <a:cubicBezTo>
                      <a:pt x="10061714" y="1926268"/>
                      <a:pt x="10374893" y="1965296"/>
                      <a:pt x="10688073" y="1996710"/>
                    </a:cubicBezTo>
                    <a:cubicBezTo>
                      <a:pt x="11000299" y="2028123"/>
                      <a:pt x="11313479" y="2052872"/>
                      <a:pt x="11626658" y="2065247"/>
                    </a:cubicBezTo>
                    <a:cubicBezTo>
                      <a:pt x="11986480" y="2080478"/>
                      <a:pt x="12346303" y="2088093"/>
                      <a:pt x="12706127" y="2082382"/>
                    </a:cubicBezTo>
                    <a:cubicBezTo>
                      <a:pt x="13002171" y="2077622"/>
                      <a:pt x="13298216" y="2054776"/>
                      <a:pt x="13593309" y="2028123"/>
                    </a:cubicBezTo>
                    <a:cubicBezTo>
                      <a:pt x="14356742" y="1957681"/>
                      <a:pt x="15095427" y="1773962"/>
                      <a:pt x="15812216" y="1503619"/>
                    </a:cubicBezTo>
                    <a:cubicBezTo>
                      <a:pt x="16558516" y="1221853"/>
                      <a:pt x="17252460" y="844896"/>
                      <a:pt x="17871204" y="336575"/>
                    </a:cubicBezTo>
                    <a:cubicBezTo>
                      <a:pt x="17913088" y="302306"/>
                      <a:pt x="17954970" y="268989"/>
                      <a:pt x="17996856" y="235672"/>
                    </a:cubicBezTo>
                    <a:cubicBezTo>
                      <a:pt x="17995904" y="848703"/>
                      <a:pt x="17995904" y="1460783"/>
                      <a:pt x="17995904" y="2073814"/>
                    </a:cubicBezTo>
                    <a:close/>
                  </a:path>
                </a:pathLst>
              </a:custGeom>
              <a:gradFill>
                <a:gsLst>
                  <a:gs pos="32000">
                    <a:sysClr val="window" lastClr="FFFFFF">
                      <a:alpha val="50000"/>
                    </a:sysClr>
                  </a:gs>
                  <a:gs pos="100000">
                    <a:sysClr val="window" lastClr="FFFFFF">
                      <a:alpha val="58000"/>
                    </a:sysClr>
                  </a:gs>
                </a:gsLst>
                <a:lin ang="17400000" scaled="0"/>
              </a:gradFill>
              <a:ln w="12700" cap="flat">
                <a:gradFill>
                  <a:gsLst>
                    <a:gs pos="28000">
                      <a:srgbClr val="3FA5A7">
                        <a:alpha val="0"/>
                      </a:srgbClr>
                    </a:gs>
                    <a:gs pos="100000">
                      <a:srgbClr val="3FA5A7">
                        <a:alpha val="54000"/>
                      </a:srgb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defTabSz="309662"/>
                <a:endParaRPr lang="zh-CN" altLang="en-US" sz="1219" kern="0">
                  <a:solidFill>
                    <a:prstClr val="black"/>
                  </a:solidFill>
                  <a:latin typeface="微软雅黑 Light"/>
                  <a:ea typeface="微软雅黑 Light"/>
                </a:endParaRPr>
              </a:p>
            </p:txBody>
          </p:sp>
          <p:sp>
            <p:nvSpPr>
              <p:cNvPr id="86" name="PA-图形 97">
                <a:extLst>
                  <a:ext uri="{FF2B5EF4-FFF2-40B4-BE49-F238E27FC236}">
                    <a16:creationId xmlns:a16="http://schemas.microsoft.com/office/drawing/2014/main" id="{AD69B2BC-E54B-358E-62F1-60A3A29AA385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rot="21111625">
                <a:off x="539217" y="4019402"/>
                <a:ext cx="18737110" cy="1838799"/>
              </a:xfrm>
              <a:custGeom>
                <a:avLst/>
                <a:gdLst>
                  <a:gd name="connsiteX0" fmla="*/ 17995904 w 17991143"/>
                  <a:gd name="connsiteY0" fmla="*/ 2073814 h 2636797"/>
                  <a:gd name="connsiteX1" fmla="*/ 16437623 w 17991143"/>
                  <a:gd name="connsiteY1" fmla="*/ 2443157 h 2636797"/>
                  <a:gd name="connsiteX2" fmla="*/ 15310559 w 17991143"/>
                  <a:gd name="connsiteY2" fmla="*/ 2576424 h 2636797"/>
                  <a:gd name="connsiteX3" fmla="*/ 13309638 w 17991143"/>
                  <a:gd name="connsiteY3" fmla="*/ 2630683 h 2636797"/>
                  <a:gd name="connsiteX4" fmla="*/ 12245401 w 17991143"/>
                  <a:gd name="connsiteY4" fmla="*/ 2577376 h 2636797"/>
                  <a:gd name="connsiteX5" fmla="*/ 11341084 w 17991143"/>
                  <a:gd name="connsiteY5" fmla="*/ 2497415 h 2636797"/>
                  <a:gd name="connsiteX6" fmla="*/ 10392027 w 17991143"/>
                  <a:gd name="connsiteY6" fmla="*/ 2357484 h 2636797"/>
                  <a:gd name="connsiteX7" fmla="*/ 9114561 w 17991143"/>
                  <a:gd name="connsiteY7" fmla="*/ 2115699 h 2636797"/>
                  <a:gd name="connsiteX8" fmla="*/ 7186939 w 17991143"/>
                  <a:gd name="connsiteY8" fmla="*/ 1634031 h 2636797"/>
                  <a:gd name="connsiteX9" fmla="*/ 5064174 w 17991143"/>
                  <a:gd name="connsiteY9" fmla="*/ 907722 h 2636797"/>
                  <a:gd name="connsiteX10" fmla="*/ 2966159 w 17991143"/>
                  <a:gd name="connsiteY10" fmla="*/ 266133 h 2636797"/>
                  <a:gd name="connsiteX11" fmla="*/ 1941901 w 17991143"/>
                  <a:gd name="connsiteY11" fmla="*/ 119539 h 2636797"/>
                  <a:gd name="connsiteX12" fmla="*/ 1201313 w 17991143"/>
                  <a:gd name="connsiteY12" fmla="*/ 92885 h 2636797"/>
                  <a:gd name="connsiteX13" fmla="*/ 24750 w 17991143"/>
                  <a:gd name="connsiteY13" fmla="*/ 294690 h 2636797"/>
                  <a:gd name="connsiteX14" fmla="*/ 0 w 17991143"/>
                  <a:gd name="connsiteY14" fmla="*/ 290883 h 2636797"/>
                  <a:gd name="connsiteX15" fmla="*/ 353159 w 17991143"/>
                  <a:gd name="connsiteY15" fmla="*/ 181413 h 2636797"/>
                  <a:gd name="connsiteX16" fmla="*/ 1472608 w 17991143"/>
                  <a:gd name="connsiteY16" fmla="*/ 7213 h 2636797"/>
                  <a:gd name="connsiteX17" fmla="*/ 2930938 w 17991143"/>
                  <a:gd name="connsiteY17" fmla="*/ 99548 h 2636797"/>
                  <a:gd name="connsiteX18" fmla="*/ 5112721 w 17991143"/>
                  <a:gd name="connsiteY18" fmla="*/ 675455 h 2636797"/>
                  <a:gd name="connsiteX19" fmla="*/ 7154573 w 17991143"/>
                  <a:gd name="connsiteY19" fmla="*/ 1283727 h 2636797"/>
                  <a:gd name="connsiteX20" fmla="*/ 8651932 w 17991143"/>
                  <a:gd name="connsiteY20" fmla="*/ 1668300 h 2636797"/>
                  <a:gd name="connsiteX21" fmla="*/ 9751391 w 17991143"/>
                  <a:gd name="connsiteY21" fmla="*/ 1875817 h 2636797"/>
                  <a:gd name="connsiteX22" fmla="*/ 10688073 w 17991143"/>
                  <a:gd name="connsiteY22" fmla="*/ 1996710 h 2636797"/>
                  <a:gd name="connsiteX23" fmla="*/ 11626658 w 17991143"/>
                  <a:gd name="connsiteY23" fmla="*/ 2065247 h 2636797"/>
                  <a:gd name="connsiteX24" fmla="*/ 12706127 w 17991143"/>
                  <a:gd name="connsiteY24" fmla="*/ 2082382 h 2636797"/>
                  <a:gd name="connsiteX25" fmla="*/ 13593309 w 17991143"/>
                  <a:gd name="connsiteY25" fmla="*/ 2028123 h 2636797"/>
                  <a:gd name="connsiteX26" fmla="*/ 15812216 w 17991143"/>
                  <a:gd name="connsiteY26" fmla="*/ 1503619 h 2636797"/>
                  <a:gd name="connsiteX27" fmla="*/ 17871204 w 17991143"/>
                  <a:gd name="connsiteY27" fmla="*/ 336575 h 2636797"/>
                  <a:gd name="connsiteX28" fmla="*/ 17996856 w 17991143"/>
                  <a:gd name="connsiteY28" fmla="*/ 235672 h 2636797"/>
                  <a:gd name="connsiteX29" fmla="*/ 17995904 w 17991143"/>
                  <a:gd name="connsiteY29" fmla="*/ 2073814 h 263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991143" h="2636797">
                    <a:moveTo>
                      <a:pt x="17995904" y="2073814"/>
                    </a:moveTo>
                    <a:cubicBezTo>
                      <a:pt x="17489486" y="2250870"/>
                      <a:pt x="16967838" y="2366052"/>
                      <a:pt x="16437623" y="2443157"/>
                    </a:cubicBezTo>
                    <a:cubicBezTo>
                      <a:pt x="16063521" y="2497415"/>
                      <a:pt x="15687516" y="2540251"/>
                      <a:pt x="15310559" y="2576424"/>
                    </a:cubicBezTo>
                    <a:cubicBezTo>
                      <a:pt x="14645172" y="2640202"/>
                      <a:pt x="13976930" y="2646866"/>
                      <a:pt x="13309638" y="2630683"/>
                    </a:cubicBezTo>
                    <a:cubicBezTo>
                      <a:pt x="12954576" y="2622116"/>
                      <a:pt x="12599512" y="2600222"/>
                      <a:pt x="12245401" y="2577376"/>
                    </a:cubicBezTo>
                    <a:cubicBezTo>
                      <a:pt x="11943644" y="2557386"/>
                      <a:pt x="11641888" y="2532636"/>
                      <a:pt x="11341084" y="2497415"/>
                    </a:cubicBezTo>
                    <a:cubicBezTo>
                      <a:pt x="11024097" y="2459339"/>
                      <a:pt x="10707111" y="2412695"/>
                      <a:pt x="10392027" y="2357484"/>
                    </a:cubicBezTo>
                    <a:cubicBezTo>
                      <a:pt x="9964619" y="2283235"/>
                      <a:pt x="9539114" y="2204227"/>
                      <a:pt x="9114561" y="2115699"/>
                    </a:cubicBezTo>
                    <a:cubicBezTo>
                      <a:pt x="8466309" y="1978623"/>
                      <a:pt x="7824720" y="1814894"/>
                      <a:pt x="7186939" y="1634031"/>
                    </a:cubicBezTo>
                    <a:cubicBezTo>
                      <a:pt x="6466341" y="1430322"/>
                      <a:pt x="5752407" y="1203767"/>
                      <a:pt x="5064174" y="907722"/>
                    </a:cubicBezTo>
                    <a:cubicBezTo>
                      <a:pt x="4387364" y="617389"/>
                      <a:pt x="3685805" y="414631"/>
                      <a:pt x="2966159" y="266133"/>
                    </a:cubicBezTo>
                    <a:cubicBezTo>
                      <a:pt x="2628230" y="196643"/>
                      <a:pt x="2286494" y="141432"/>
                      <a:pt x="1941901" y="119539"/>
                    </a:cubicBezTo>
                    <a:cubicBezTo>
                      <a:pt x="1695356" y="104308"/>
                      <a:pt x="1447859" y="87173"/>
                      <a:pt x="1201313" y="92885"/>
                    </a:cubicBezTo>
                    <a:cubicBezTo>
                      <a:pt x="800558" y="102404"/>
                      <a:pt x="409322" y="180461"/>
                      <a:pt x="24750" y="294690"/>
                    </a:cubicBezTo>
                    <a:cubicBezTo>
                      <a:pt x="17134" y="296594"/>
                      <a:pt x="10471" y="299450"/>
                      <a:pt x="0" y="290883"/>
                    </a:cubicBezTo>
                    <a:cubicBezTo>
                      <a:pt x="118037" y="254710"/>
                      <a:pt x="235122" y="214730"/>
                      <a:pt x="353159" y="181413"/>
                    </a:cubicBezTo>
                    <a:cubicBezTo>
                      <a:pt x="719646" y="81462"/>
                      <a:pt x="1093747" y="26251"/>
                      <a:pt x="1472608" y="7213"/>
                    </a:cubicBezTo>
                    <a:cubicBezTo>
                      <a:pt x="1962843" y="-17537"/>
                      <a:pt x="2446415" y="23395"/>
                      <a:pt x="2930938" y="99548"/>
                    </a:cubicBezTo>
                    <a:cubicBezTo>
                      <a:pt x="3678189" y="216634"/>
                      <a:pt x="4393076" y="450804"/>
                      <a:pt x="5112721" y="675455"/>
                    </a:cubicBezTo>
                    <a:cubicBezTo>
                      <a:pt x="5790483" y="886780"/>
                      <a:pt x="6471100" y="1090489"/>
                      <a:pt x="7154573" y="1283727"/>
                    </a:cubicBezTo>
                    <a:cubicBezTo>
                      <a:pt x="7650520" y="1424610"/>
                      <a:pt x="8150274" y="1551215"/>
                      <a:pt x="8651932" y="1668300"/>
                    </a:cubicBezTo>
                    <a:cubicBezTo>
                      <a:pt x="9014610" y="1752068"/>
                      <a:pt x="9383000" y="1815846"/>
                      <a:pt x="9751391" y="1875817"/>
                    </a:cubicBezTo>
                    <a:cubicBezTo>
                      <a:pt x="10061714" y="1926268"/>
                      <a:pt x="10374893" y="1965296"/>
                      <a:pt x="10688073" y="1996710"/>
                    </a:cubicBezTo>
                    <a:cubicBezTo>
                      <a:pt x="11000299" y="2028123"/>
                      <a:pt x="11313479" y="2052872"/>
                      <a:pt x="11626658" y="2065247"/>
                    </a:cubicBezTo>
                    <a:cubicBezTo>
                      <a:pt x="11986480" y="2080478"/>
                      <a:pt x="12346303" y="2088093"/>
                      <a:pt x="12706127" y="2082382"/>
                    </a:cubicBezTo>
                    <a:cubicBezTo>
                      <a:pt x="13002171" y="2077622"/>
                      <a:pt x="13298216" y="2054776"/>
                      <a:pt x="13593309" y="2028123"/>
                    </a:cubicBezTo>
                    <a:cubicBezTo>
                      <a:pt x="14356742" y="1957681"/>
                      <a:pt x="15095427" y="1773962"/>
                      <a:pt x="15812216" y="1503619"/>
                    </a:cubicBezTo>
                    <a:cubicBezTo>
                      <a:pt x="16558516" y="1221853"/>
                      <a:pt x="17252460" y="844896"/>
                      <a:pt x="17871204" y="336575"/>
                    </a:cubicBezTo>
                    <a:cubicBezTo>
                      <a:pt x="17913088" y="302306"/>
                      <a:pt x="17954970" y="268989"/>
                      <a:pt x="17996856" y="235672"/>
                    </a:cubicBezTo>
                    <a:cubicBezTo>
                      <a:pt x="17995904" y="848703"/>
                      <a:pt x="17995904" y="1460783"/>
                      <a:pt x="17995904" y="2073814"/>
                    </a:cubicBezTo>
                    <a:close/>
                  </a:path>
                </a:pathLst>
              </a:custGeom>
              <a:gradFill>
                <a:gsLst>
                  <a:gs pos="32000">
                    <a:sysClr val="window" lastClr="FFFFFF">
                      <a:alpha val="50000"/>
                    </a:sysClr>
                  </a:gs>
                  <a:gs pos="100000">
                    <a:sysClr val="window" lastClr="FFFFFF">
                      <a:alpha val="58000"/>
                    </a:sysClr>
                  </a:gs>
                </a:gsLst>
                <a:lin ang="17400000" scaled="0"/>
              </a:gradFill>
              <a:ln w="12700" cap="flat">
                <a:gradFill>
                  <a:gsLst>
                    <a:gs pos="28000">
                      <a:srgbClr val="3FA5A7">
                        <a:alpha val="0"/>
                      </a:srgbClr>
                    </a:gs>
                    <a:gs pos="100000">
                      <a:srgbClr val="3FA5A7">
                        <a:alpha val="54000"/>
                      </a:srgbClr>
                    </a:gs>
                  </a:gsLst>
                  <a:lin ang="0" scaled="0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defTabSz="309662">
                  <a:defRPr/>
                </a:pPr>
                <a:endParaRPr lang="zh-CN" altLang="en-US" sz="1219" kern="0">
                  <a:solidFill>
                    <a:prstClr val="black"/>
                  </a:solidFill>
                  <a:latin typeface="微软雅黑 Light"/>
                  <a:ea typeface="微软雅黑 Light"/>
                </a:endParaRPr>
              </a:p>
            </p:txBody>
          </p:sp>
        </p:grpSp>
        <p:sp>
          <p:nvSpPr>
            <p:cNvPr id="84" name="PA-任意多边形 180">
              <a:extLst>
                <a:ext uri="{FF2B5EF4-FFF2-40B4-BE49-F238E27FC236}">
                  <a16:creationId xmlns:a16="http://schemas.microsoft.com/office/drawing/2014/main" id="{14DAFA25-470F-14CE-E427-8B5D7F0E5C7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099361" y="4142660"/>
              <a:ext cx="3864008" cy="2034350"/>
            </a:xfrm>
            <a:custGeom>
              <a:avLst/>
              <a:gdLst>
                <a:gd name="connsiteX0" fmla="*/ 962859 w 6155235"/>
                <a:gd name="connsiteY0" fmla="*/ 0 h 3435431"/>
                <a:gd name="connsiteX1" fmla="*/ 1033398 w 6155235"/>
                <a:gd name="connsiteY1" fmla="*/ 10614 h 3435431"/>
                <a:gd name="connsiteX2" fmla="*/ 1114518 w 6155235"/>
                <a:gd name="connsiteY2" fmla="*/ 31842 h 3435431"/>
                <a:gd name="connsiteX3" fmla="*/ 1220327 w 6155235"/>
                <a:gd name="connsiteY3" fmla="*/ 84913 h 3435431"/>
                <a:gd name="connsiteX4" fmla="*/ 1294393 w 6155235"/>
                <a:gd name="connsiteY4" fmla="*/ 187516 h 3435431"/>
                <a:gd name="connsiteX5" fmla="*/ 1304973 w 6155235"/>
                <a:gd name="connsiteY5" fmla="*/ 254739 h 3435431"/>
                <a:gd name="connsiteX6" fmla="*/ 1312027 w 6155235"/>
                <a:gd name="connsiteY6" fmla="*/ 297195 h 3435431"/>
                <a:gd name="connsiteX7" fmla="*/ 1336716 w 6155235"/>
                <a:gd name="connsiteY7" fmla="*/ 417488 h 3435431"/>
                <a:gd name="connsiteX8" fmla="*/ 1294393 w 6155235"/>
                <a:gd name="connsiteY8" fmla="*/ 594390 h 3435431"/>
                <a:gd name="connsiteX9" fmla="*/ 1319081 w 6155235"/>
                <a:gd name="connsiteY9" fmla="*/ 672227 h 3435431"/>
                <a:gd name="connsiteX10" fmla="*/ 1266177 w 6155235"/>
                <a:gd name="connsiteY10" fmla="*/ 757139 h 3435431"/>
                <a:gd name="connsiteX11" fmla="*/ 1255596 w 6155235"/>
                <a:gd name="connsiteY11" fmla="*/ 788982 h 3435431"/>
                <a:gd name="connsiteX12" fmla="*/ 1227380 w 6155235"/>
                <a:gd name="connsiteY12" fmla="*/ 834976 h 3435431"/>
                <a:gd name="connsiteX13" fmla="*/ 1213273 w 6155235"/>
                <a:gd name="connsiteY13" fmla="*/ 859742 h 3435431"/>
                <a:gd name="connsiteX14" fmla="*/ 1163895 w 6155235"/>
                <a:gd name="connsiteY14" fmla="*/ 997726 h 3435431"/>
                <a:gd name="connsiteX15" fmla="*/ 1174476 w 6155235"/>
                <a:gd name="connsiteY15" fmla="*/ 1057872 h 3435431"/>
                <a:gd name="connsiteX16" fmla="*/ 1248542 w 6155235"/>
                <a:gd name="connsiteY16" fmla="*/ 1142785 h 3435431"/>
                <a:gd name="connsiteX17" fmla="*/ 1347297 w 6155235"/>
                <a:gd name="connsiteY17" fmla="*/ 1206470 h 3435431"/>
                <a:gd name="connsiteX18" fmla="*/ 1400201 w 6155235"/>
                <a:gd name="connsiteY18" fmla="*/ 1231236 h 3435431"/>
                <a:gd name="connsiteX19" fmla="*/ 1682358 w 6155235"/>
                <a:gd name="connsiteY19" fmla="*/ 1326763 h 3435431"/>
                <a:gd name="connsiteX20" fmla="*/ 1725067 w 6155235"/>
                <a:gd name="connsiteY20" fmla="*/ 1345061 h 3435431"/>
                <a:gd name="connsiteX21" fmla="*/ 1756941 w 6155235"/>
                <a:gd name="connsiteY21" fmla="*/ 1366203 h 3435431"/>
                <a:gd name="connsiteX22" fmla="*/ 1763302 w 6155235"/>
                <a:gd name="connsiteY22" fmla="*/ 1331880 h 3435431"/>
                <a:gd name="connsiteX23" fmla="*/ 1802113 w 6155235"/>
                <a:gd name="connsiteY23" fmla="*/ 1066590 h 3435431"/>
                <a:gd name="connsiteX24" fmla="*/ 1840925 w 6155235"/>
                <a:gd name="connsiteY24" fmla="*/ 695185 h 3435431"/>
                <a:gd name="connsiteX25" fmla="*/ 1876208 w 6155235"/>
                <a:gd name="connsiteY25" fmla="*/ 461731 h 3435431"/>
                <a:gd name="connsiteX26" fmla="*/ 2013812 w 6155235"/>
                <a:gd name="connsiteY26" fmla="*/ 210590 h 3435431"/>
                <a:gd name="connsiteX27" fmla="*/ 2243152 w 6155235"/>
                <a:gd name="connsiteY27" fmla="*/ 129234 h 3435431"/>
                <a:gd name="connsiteX28" fmla="*/ 2384284 w 6155235"/>
                <a:gd name="connsiteY28" fmla="*/ 153995 h 3435431"/>
                <a:gd name="connsiteX29" fmla="*/ 2610096 w 6155235"/>
                <a:gd name="connsiteY29" fmla="*/ 401598 h 3435431"/>
                <a:gd name="connsiteX30" fmla="*/ 2677134 w 6155235"/>
                <a:gd name="connsiteY30" fmla="*/ 773003 h 3435431"/>
                <a:gd name="connsiteX31" fmla="*/ 2712417 w 6155235"/>
                <a:gd name="connsiteY31" fmla="*/ 1190392 h 3435431"/>
                <a:gd name="connsiteX32" fmla="*/ 2712417 w 6155235"/>
                <a:gd name="connsiteY32" fmla="*/ 1243450 h 3435431"/>
                <a:gd name="connsiteX33" fmla="*/ 2765342 w 6155235"/>
                <a:gd name="connsiteY33" fmla="*/ 1303582 h 3435431"/>
                <a:gd name="connsiteX34" fmla="*/ 2899417 w 6155235"/>
                <a:gd name="connsiteY34" fmla="*/ 1314194 h 3435431"/>
                <a:gd name="connsiteX35" fmla="*/ 2945396 w 6155235"/>
                <a:gd name="connsiteY35" fmla="*/ 1326519 h 3435431"/>
                <a:gd name="connsiteX36" fmla="*/ 2987180 w 6155235"/>
                <a:gd name="connsiteY36" fmla="*/ 1353028 h 3435431"/>
                <a:gd name="connsiteX37" fmla="*/ 3154920 w 6155235"/>
                <a:gd name="connsiteY37" fmla="*/ 1285005 h 3435431"/>
                <a:gd name="connsiteX38" fmla="*/ 3271448 w 6155235"/>
                <a:gd name="connsiteY38" fmla="*/ 1182354 h 3435431"/>
                <a:gd name="connsiteX39" fmla="*/ 3331478 w 6155235"/>
                <a:gd name="connsiteY39" fmla="*/ 1132798 h 3435431"/>
                <a:gd name="connsiteX40" fmla="*/ 3366789 w 6155235"/>
                <a:gd name="connsiteY40" fmla="*/ 1069084 h 3435431"/>
                <a:gd name="connsiteX41" fmla="*/ 3296166 w 6155235"/>
                <a:gd name="connsiteY41" fmla="*/ 853163 h 3435431"/>
                <a:gd name="connsiteX42" fmla="*/ 3267917 w 6155235"/>
                <a:gd name="connsiteY42" fmla="*/ 839004 h 3435431"/>
                <a:gd name="connsiteX43" fmla="*/ 3222012 w 6155235"/>
                <a:gd name="connsiteY43" fmla="*/ 824845 h 3435431"/>
                <a:gd name="connsiteX44" fmla="*/ 3172576 w 6155235"/>
                <a:gd name="connsiteY44" fmla="*/ 640781 h 3435431"/>
                <a:gd name="connsiteX45" fmla="*/ 3204356 w 6155235"/>
                <a:gd name="connsiteY45" fmla="*/ 601845 h 3435431"/>
                <a:gd name="connsiteX46" fmla="*/ 3165514 w 6155235"/>
                <a:gd name="connsiteY46" fmla="*/ 424860 h 3435431"/>
                <a:gd name="connsiteX47" fmla="*/ 3207887 w 6155235"/>
                <a:gd name="connsiteY47" fmla="*/ 223098 h 3435431"/>
                <a:gd name="connsiteX48" fmla="*/ 3218481 w 6155235"/>
                <a:gd name="connsiteY48" fmla="*/ 208939 h 3435431"/>
                <a:gd name="connsiteX49" fmla="*/ 3373851 w 6155235"/>
                <a:gd name="connsiteY49" fmla="*/ 70891 h 3435431"/>
                <a:gd name="connsiteX50" fmla="*/ 3511566 w 6155235"/>
                <a:gd name="connsiteY50" fmla="*/ 39034 h 3435431"/>
                <a:gd name="connsiteX51" fmla="*/ 3705779 w 6155235"/>
                <a:gd name="connsiteY51" fmla="*/ 88590 h 3435431"/>
                <a:gd name="connsiteX52" fmla="*/ 3871743 w 6155235"/>
                <a:gd name="connsiteY52" fmla="*/ 223098 h 3435431"/>
                <a:gd name="connsiteX53" fmla="*/ 3967084 w 6155235"/>
                <a:gd name="connsiteY53" fmla="*/ 378844 h 3435431"/>
                <a:gd name="connsiteX54" fmla="*/ 3956491 w 6155235"/>
                <a:gd name="connsiteY54" fmla="*/ 477955 h 3435431"/>
                <a:gd name="connsiteX55" fmla="*/ 3945897 w 6155235"/>
                <a:gd name="connsiteY55" fmla="*/ 569988 h 3435431"/>
                <a:gd name="connsiteX56" fmla="*/ 3945897 w 6155235"/>
                <a:gd name="connsiteY56" fmla="*/ 577067 h 3435431"/>
                <a:gd name="connsiteX57" fmla="*/ 3942366 w 6155235"/>
                <a:gd name="connsiteY57" fmla="*/ 715115 h 3435431"/>
                <a:gd name="connsiteX58" fmla="*/ 3899993 w 6155235"/>
                <a:gd name="connsiteY58" fmla="*/ 789448 h 3435431"/>
                <a:gd name="connsiteX59" fmla="*/ 3889399 w 6155235"/>
                <a:gd name="connsiteY59" fmla="*/ 814226 h 3435431"/>
                <a:gd name="connsiteX60" fmla="*/ 3829370 w 6155235"/>
                <a:gd name="connsiteY60" fmla="*/ 998290 h 3435431"/>
                <a:gd name="connsiteX61" fmla="*/ 3825838 w 6155235"/>
                <a:gd name="connsiteY61" fmla="*/ 1047846 h 3435431"/>
                <a:gd name="connsiteX62" fmla="*/ 3864681 w 6155235"/>
                <a:gd name="connsiteY62" fmla="*/ 1083242 h 3435431"/>
                <a:gd name="connsiteX63" fmla="*/ 3854088 w 6155235"/>
                <a:gd name="connsiteY63" fmla="*/ 1100941 h 3435431"/>
                <a:gd name="connsiteX64" fmla="*/ 3854088 w 6155235"/>
                <a:gd name="connsiteY64" fmla="*/ 1132798 h 3435431"/>
                <a:gd name="connsiteX65" fmla="*/ 3949429 w 6155235"/>
                <a:gd name="connsiteY65" fmla="*/ 1228370 h 3435431"/>
                <a:gd name="connsiteX66" fmla="*/ 4150704 w 6155235"/>
                <a:gd name="connsiteY66" fmla="*/ 1302703 h 3435431"/>
                <a:gd name="connsiteX67" fmla="*/ 4207202 w 6155235"/>
                <a:gd name="connsiteY67" fmla="*/ 1316862 h 3435431"/>
                <a:gd name="connsiteX68" fmla="*/ 4322903 w 6155235"/>
                <a:gd name="connsiteY68" fmla="*/ 1346728 h 3435431"/>
                <a:gd name="connsiteX69" fmla="*/ 4328028 w 6155235"/>
                <a:gd name="connsiteY69" fmla="*/ 1346545 h 3435431"/>
                <a:gd name="connsiteX70" fmla="*/ 4445908 w 6155235"/>
                <a:gd name="connsiteY70" fmla="*/ 1287646 h 3435431"/>
                <a:gd name="connsiteX71" fmla="*/ 4567235 w 6155235"/>
                <a:gd name="connsiteY71" fmla="*/ 1233658 h 3435431"/>
                <a:gd name="connsiteX72" fmla="*/ 4634295 w 6155235"/>
                <a:gd name="connsiteY72" fmla="*/ 1162855 h 3435431"/>
                <a:gd name="connsiteX73" fmla="*/ 4690767 w 6155235"/>
                <a:gd name="connsiteY73" fmla="*/ 1092052 h 3435431"/>
                <a:gd name="connsiteX74" fmla="*/ 4690767 w 6155235"/>
                <a:gd name="connsiteY74" fmla="*/ 1042489 h 3435431"/>
                <a:gd name="connsiteX75" fmla="*/ 4606059 w 6155235"/>
                <a:gd name="connsiteY75" fmla="*/ 861940 h 3435431"/>
                <a:gd name="connsiteX76" fmla="*/ 4584882 w 6155235"/>
                <a:gd name="connsiteY76" fmla="*/ 808838 h 3435431"/>
                <a:gd name="connsiteX77" fmla="*/ 4531940 w 6155235"/>
                <a:gd name="connsiteY77" fmla="*/ 624749 h 3435431"/>
                <a:gd name="connsiteX78" fmla="*/ 4510763 w 6155235"/>
                <a:gd name="connsiteY78" fmla="*/ 507923 h 3435431"/>
                <a:gd name="connsiteX79" fmla="*/ 4546058 w 6155235"/>
                <a:gd name="connsiteY79" fmla="*/ 345075 h 3435431"/>
                <a:gd name="connsiteX80" fmla="*/ 4574294 w 6155235"/>
                <a:gd name="connsiteY80" fmla="*/ 313214 h 3435431"/>
                <a:gd name="connsiteX81" fmla="*/ 4581353 w 6155235"/>
                <a:gd name="connsiteY81" fmla="*/ 291973 h 3435431"/>
                <a:gd name="connsiteX82" fmla="*/ 4634295 w 6155235"/>
                <a:gd name="connsiteY82" fmla="*/ 114964 h 3435431"/>
                <a:gd name="connsiteX83" fmla="*/ 4821359 w 6155235"/>
                <a:gd name="connsiteY83" fmla="*/ 37080 h 3435431"/>
                <a:gd name="connsiteX84" fmla="*/ 4902537 w 6155235"/>
                <a:gd name="connsiteY84" fmla="*/ 22920 h 3435431"/>
                <a:gd name="connsiteX85" fmla="*/ 5040187 w 6155235"/>
                <a:gd name="connsiteY85" fmla="*/ 47701 h 3435431"/>
                <a:gd name="connsiteX86" fmla="*/ 5266075 w 6155235"/>
                <a:gd name="connsiteY86" fmla="*/ 238870 h 3435431"/>
                <a:gd name="connsiteX87" fmla="*/ 5301370 w 6155235"/>
                <a:gd name="connsiteY87" fmla="*/ 447740 h 3435431"/>
                <a:gd name="connsiteX88" fmla="*/ 5269605 w 6155235"/>
                <a:gd name="connsiteY88" fmla="*/ 653070 h 3435431"/>
                <a:gd name="connsiteX89" fmla="*/ 5209603 w 6155235"/>
                <a:gd name="connsiteY89" fmla="*/ 808838 h 3435431"/>
                <a:gd name="connsiteX90" fmla="*/ 5195485 w 6155235"/>
                <a:gd name="connsiteY90" fmla="*/ 840699 h 3435431"/>
                <a:gd name="connsiteX91" fmla="*/ 5191956 w 6155235"/>
                <a:gd name="connsiteY91" fmla="*/ 893802 h 3435431"/>
                <a:gd name="connsiteX92" fmla="*/ 5146072 w 6155235"/>
                <a:gd name="connsiteY92" fmla="*/ 1014168 h 3435431"/>
                <a:gd name="connsiteX93" fmla="*/ 5146072 w 6155235"/>
                <a:gd name="connsiteY93" fmla="*/ 1053110 h 3435431"/>
                <a:gd name="connsiteX94" fmla="*/ 5255487 w 6155235"/>
                <a:gd name="connsiteY94" fmla="*/ 1166395 h 3435431"/>
                <a:gd name="connsiteX95" fmla="*/ 5336665 w 6155235"/>
                <a:gd name="connsiteY95" fmla="*/ 1226578 h 3435431"/>
                <a:gd name="connsiteX96" fmla="*/ 5795500 w 6155235"/>
                <a:gd name="connsiteY96" fmla="*/ 1460229 h 3435431"/>
                <a:gd name="connsiteX97" fmla="*/ 5851972 w 6155235"/>
                <a:gd name="connsiteY97" fmla="*/ 1538113 h 3435431"/>
                <a:gd name="connsiteX98" fmla="*/ 5901385 w 6155235"/>
                <a:gd name="connsiteY98" fmla="*/ 1644318 h 3435431"/>
                <a:gd name="connsiteX99" fmla="*/ 5919032 w 6155235"/>
                <a:gd name="connsiteY99" fmla="*/ 1690341 h 3435431"/>
                <a:gd name="connsiteX100" fmla="*/ 6000211 w 6155235"/>
                <a:gd name="connsiteY100" fmla="*/ 2044358 h 3435431"/>
                <a:gd name="connsiteX101" fmla="*/ 6031976 w 6155235"/>
                <a:gd name="connsiteY101" fmla="*/ 2182425 h 3435431"/>
                <a:gd name="connsiteX102" fmla="*/ 6120213 w 6155235"/>
                <a:gd name="connsiteY102" fmla="*/ 2564763 h 3435431"/>
                <a:gd name="connsiteX103" fmla="*/ 6151979 w 6155235"/>
                <a:gd name="connsiteY103" fmla="*/ 2805495 h 3435431"/>
                <a:gd name="connsiteX104" fmla="*/ 6113155 w 6155235"/>
                <a:gd name="connsiteY104" fmla="*/ 3081628 h 3435431"/>
                <a:gd name="connsiteX105" fmla="*/ 6049623 w 6155235"/>
                <a:gd name="connsiteY105" fmla="*/ 3379003 h 3435431"/>
                <a:gd name="connsiteX106" fmla="*/ 6031976 w 6155235"/>
                <a:gd name="connsiteY106" fmla="*/ 3425025 h 3435431"/>
                <a:gd name="connsiteX107" fmla="*/ 5664908 w 6155235"/>
                <a:gd name="connsiteY107" fmla="*/ 3425025 h 3435431"/>
                <a:gd name="connsiteX108" fmla="*/ 5682556 w 6155235"/>
                <a:gd name="connsiteY108" fmla="*/ 3340061 h 3435431"/>
                <a:gd name="connsiteX109" fmla="*/ 5707262 w 6155235"/>
                <a:gd name="connsiteY109" fmla="*/ 3219695 h 3435431"/>
                <a:gd name="connsiteX110" fmla="*/ 5749616 w 6155235"/>
                <a:gd name="connsiteY110" fmla="*/ 3074548 h 3435431"/>
                <a:gd name="connsiteX111" fmla="*/ 5753146 w 6155235"/>
                <a:gd name="connsiteY111" fmla="*/ 3032066 h 3435431"/>
                <a:gd name="connsiteX112" fmla="*/ 5753146 w 6155235"/>
                <a:gd name="connsiteY112" fmla="*/ 3010825 h 3435431"/>
                <a:gd name="connsiteX113" fmla="*/ 5760205 w 6155235"/>
                <a:gd name="connsiteY113" fmla="*/ 2872758 h 3435431"/>
                <a:gd name="connsiteX114" fmla="*/ 5788441 w 6155235"/>
                <a:gd name="connsiteY114" fmla="*/ 2805495 h 3435431"/>
                <a:gd name="connsiteX115" fmla="*/ 5791970 w 6155235"/>
                <a:gd name="connsiteY115" fmla="*/ 2763013 h 3435431"/>
                <a:gd name="connsiteX116" fmla="*/ 5742557 w 6155235"/>
                <a:gd name="connsiteY116" fmla="*/ 2653267 h 3435431"/>
                <a:gd name="connsiteX117" fmla="*/ 5714321 w 6155235"/>
                <a:gd name="connsiteY117" fmla="*/ 2564763 h 3435431"/>
                <a:gd name="connsiteX118" fmla="*/ 5647261 w 6155235"/>
                <a:gd name="connsiteY118" fmla="*/ 2398375 h 3435431"/>
                <a:gd name="connsiteX119" fmla="*/ 5626084 w 6155235"/>
                <a:gd name="connsiteY119" fmla="*/ 2352353 h 3435431"/>
                <a:gd name="connsiteX120" fmla="*/ 5622555 w 6155235"/>
                <a:gd name="connsiteY120" fmla="*/ 2377134 h 3435431"/>
                <a:gd name="connsiteX121" fmla="*/ 5583730 w 6155235"/>
                <a:gd name="connsiteY121" fmla="*/ 2872758 h 3435431"/>
                <a:gd name="connsiteX122" fmla="*/ 5597848 w 6155235"/>
                <a:gd name="connsiteY122" fmla="*/ 3017905 h 3435431"/>
                <a:gd name="connsiteX123" fmla="*/ 5647261 w 6155235"/>
                <a:gd name="connsiteY123" fmla="*/ 3301119 h 3435431"/>
                <a:gd name="connsiteX124" fmla="*/ 5650791 w 6155235"/>
                <a:gd name="connsiteY124" fmla="*/ 3425025 h 3435431"/>
                <a:gd name="connsiteX125" fmla="*/ 4920626 w 6155235"/>
                <a:gd name="connsiteY125" fmla="*/ 3425025 h 3435431"/>
                <a:gd name="connsiteX126" fmla="*/ 4425732 w 6155235"/>
                <a:gd name="connsiteY126" fmla="*/ 3425025 h 3435431"/>
                <a:gd name="connsiteX127" fmla="*/ 4426133 w 6155235"/>
                <a:gd name="connsiteY127" fmla="*/ 3430057 h 3435431"/>
                <a:gd name="connsiteX128" fmla="*/ 2770025 w 6155235"/>
                <a:gd name="connsiteY128" fmla="*/ 3430057 h 3435431"/>
                <a:gd name="connsiteX129" fmla="*/ 2768701 w 6155235"/>
                <a:gd name="connsiteY129" fmla="*/ 3421208 h 3435431"/>
                <a:gd name="connsiteX130" fmla="*/ 2769587 w 6155235"/>
                <a:gd name="connsiteY130" fmla="*/ 3415287 h 3435431"/>
                <a:gd name="connsiteX131" fmla="*/ 1837564 w 6155235"/>
                <a:gd name="connsiteY131" fmla="*/ 3415287 h 3435431"/>
                <a:gd name="connsiteX132" fmla="*/ 1844598 w 6155235"/>
                <a:gd name="connsiteY132" fmla="*/ 3435431 h 3435431"/>
                <a:gd name="connsiteX133" fmla="*/ 0 w 6155235"/>
                <a:gd name="connsiteY133" fmla="*/ 3435431 h 3435431"/>
                <a:gd name="connsiteX134" fmla="*/ 197509 w 6155235"/>
                <a:gd name="connsiteY134" fmla="*/ 2841041 h 3435431"/>
                <a:gd name="connsiteX135" fmla="*/ 218671 w 6155235"/>
                <a:gd name="connsiteY135" fmla="*/ 2724286 h 3435431"/>
                <a:gd name="connsiteX136" fmla="*/ 183402 w 6155235"/>
                <a:gd name="connsiteY136" fmla="*/ 2635835 h 3435431"/>
                <a:gd name="connsiteX137" fmla="*/ 102282 w 6155235"/>
                <a:gd name="connsiteY137" fmla="*/ 2451858 h 3435431"/>
                <a:gd name="connsiteX138" fmla="*/ 74066 w 6155235"/>
                <a:gd name="connsiteY138" fmla="*/ 2264342 h 3435431"/>
                <a:gd name="connsiteX139" fmla="*/ 63485 w 6155235"/>
                <a:gd name="connsiteY139" fmla="*/ 2165277 h 3435431"/>
                <a:gd name="connsiteX140" fmla="*/ 59958 w 6155235"/>
                <a:gd name="connsiteY140" fmla="*/ 1981299 h 3435431"/>
                <a:gd name="connsiteX141" fmla="*/ 56431 w 6155235"/>
                <a:gd name="connsiteY141" fmla="*/ 1956533 h 3435431"/>
                <a:gd name="connsiteX142" fmla="*/ 42323 w 6155235"/>
                <a:gd name="connsiteY142" fmla="*/ 1783169 h 3435431"/>
                <a:gd name="connsiteX143" fmla="*/ 38796 w 6155235"/>
                <a:gd name="connsiteY143" fmla="*/ 1747789 h 3435431"/>
                <a:gd name="connsiteX144" fmla="*/ 31743 w 6155235"/>
                <a:gd name="connsiteY144" fmla="*/ 1723023 h 3435431"/>
                <a:gd name="connsiteX145" fmla="*/ 49377 w 6155235"/>
                <a:gd name="connsiteY145" fmla="*/ 1602730 h 3435431"/>
                <a:gd name="connsiteX146" fmla="*/ 74066 w 6155235"/>
                <a:gd name="connsiteY146" fmla="*/ 1514279 h 3435431"/>
                <a:gd name="connsiteX147" fmla="*/ 176348 w 6155235"/>
                <a:gd name="connsiteY147" fmla="*/ 1397524 h 3435431"/>
                <a:gd name="connsiteX148" fmla="*/ 444396 w 6155235"/>
                <a:gd name="connsiteY148" fmla="*/ 1284307 h 3435431"/>
                <a:gd name="connsiteX149" fmla="*/ 656014 w 6155235"/>
                <a:gd name="connsiteY149" fmla="*/ 1100329 h 3435431"/>
                <a:gd name="connsiteX150" fmla="*/ 708918 w 6155235"/>
                <a:gd name="connsiteY150" fmla="*/ 1047258 h 3435431"/>
                <a:gd name="connsiteX151" fmla="*/ 723026 w 6155235"/>
                <a:gd name="connsiteY151" fmla="*/ 1054334 h 3435431"/>
                <a:gd name="connsiteX152" fmla="*/ 705391 w 6155235"/>
                <a:gd name="connsiteY152" fmla="*/ 972960 h 3435431"/>
                <a:gd name="connsiteX153" fmla="*/ 663068 w 6155235"/>
                <a:gd name="connsiteY153" fmla="*/ 831438 h 3435431"/>
                <a:gd name="connsiteX154" fmla="*/ 634852 w 6155235"/>
                <a:gd name="connsiteY154" fmla="*/ 788982 h 3435431"/>
                <a:gd name="connsiteX155" fmla="*/ 620744 w 6155235"/>
                <a:gd name="connsiteY155" fmla="*/ 771292 h 3435431"/>
                <a:gd name="connsiteX156" fmla="*/ 571367 w 6155235"/>
                <a:gd name="connsiteY156" fmla="*/ 562548 h 3435431"/>
                <a:gd name="connsiteX157" fmla="*/ 578421 w 6155235"/>
                <a:gd name="connsiteY157" fmla="*/ 544857 h 3435431"/>
                <a:gd name="connsiteX158" fmla="*/ 596055 w 6155235"/>
                <a:gd name="connsiteY158" fmla="*/ 488249 h 3435431"/>
                <a:gd name="connsiteX159" fmla="*/ 599582 w 6155235"/>
                <a:gd name="connsiteY159" fmla="*/ 226434 h 3435431"/>
                <a:gd name="connsiteX160" fmla="*/ 677175 w 6155235"/>
                <a:gd name="connsiteY160" fmla="*/ 120293 h 3435431"/>
                <a:gd name="connsiteX161" fmla="*/ 786511 w 6155235"/>
                <a:gd name="connsiteY161" fmla="*/ 31842 h 3435431"/>
                <a:gd name="connsiteX162" fmla="*/ 800619 w 6155235"/>
                <a:gd name="connsiteY162" fmla="*/ 24766 h 3435431"/>
                <a:gd name="connsiteX163" fmla="*/ 962859 w 6155235"/>
                <a:gd name="connsiteY163" fmla="*/ 0 h 34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6155235" h="3435431">
                  <a:moveTo>
                    <a:pt x="962859" y="0"/>
                  </a:moveTo>
                  <a:cubicBezTo>
                    <a:pt x="984021" y="0"/>
                    <a:pt x="1012236" y="7076"/>
                    <a:pt x="1033398" y="10614"/>
                  </a:cubicBezTo>
                  <a:cubicBezTo>
                    <a:pt x="1061614" y="17690"/>
                    <a:pt x="1086303" y="28304"/>
                    <a:pt x="1114518" y="31842"/>
                  </a:cubicBezTo>
                  <a:cubicBezTo>
                    <a:pt x="1156841" y="35380"/>
                    <a:pt x="1192111" y="49533"/>
                    <a:pt x="1220327" y="84913"/>
                  </a:cubicBezTo>
                  <a:cubicBezTo>
                    <a:pt x="1245015" y="116755"/>
                    <a:pt x="1273231" y="152136"/>
                    <a:pt x="1294393" y="187516"/>
                  </a:cubicBezTo>
                  <a:cubicBezTo>
                    <a:pt x="1304973" y="205206"/>
                    <a:pt x="1301447" y="233510"/>
                    <a:pt x="1304973" y="254739"/>
                  </a:cubicBezTo>
                  <a:cubicBezTo>
                    <a:pt x="1304973" y="272429"/>
                    <a:pt x="1304973" y="290119"/>
                    <a:pt x="1312027" y="297195"/>
                  </a:cubicBezTo>
                  <a:cubicBezTo>
                    <a:pt x="1350824" y="332575"/>
                    <a:pt x="1347297" y="375032"/>
                    <a:pt x="1336716" y="417488"/>
                  </a:cubicBezTo>
                  <a:cubicBezTo>
                    <a:pt x="1326135" y="477635"/>
                    <a:pt x="1308500" y="534243"/>
                    <a:pt x="1294393" y="594390"/>
                  </a:cubicBezTo>
                  <a:cubicBezTo>
                    <a:pt x="1333190" y="601466"/>
                    <a:pt x="1343770" y="629770"/>
                    <a:pt x="1319081" y="672227"/>
                  </a:cubicBezTo>
                  <a:cubicBezTo>
                    <a:pt x="1301447" y="700531"/>
                    <a:pt x="1283812" y="728835"/>
                    <a:pt x="1266177" y="757139"/>
                  </a:cubicBezTo>
                  <a:cubicBezTo>
                    <a:pt x="1259123" y="767754"/>
                    <a:pt x="1259123" y="778368"/>
                    <a:pt x="1255596" y="788982"/>
                  </a:cubicBezTo>
                  <a:cubicBezTo>
                    <a:pt x="1245015" y="803134"/>
                    <a:pt x="1237962" y="817286"/>
                    <a:pt x="1227380" y="834976"/>
                  </a:cubicBezTo>
                  <a:cubicBezTo>
                    <a:pt x="1223854" y="842052"/>
                    <a:pt x="1216800" y="852666"/>
                    <a:pt x="1213273" y="859742"/>
                  </a:cubicBezTo>
                  <a:cubicBezTo>
                    <a:pt x="1195638" y="905737"/>
                    <a:pt x="1181530" y="951731"/>
                    <a:pt x="1163895" y="997726"/>
                  </a:cubicBezTo>
                  <a:cubicBezTo>
                    <a:pt x="1153314" y="1022492"/>
                    <a:pt x="1156841" y="1040182"/>
                    <a:pt x="1174476" y="1057872"/>
                  </a:cubicBezTo>
                  <a:cubicBezTo>
                    <a:pt x="1199165" y="1086177"/>
                    <a:pt x="1223854" y="1114481"/>
                    <a:pt x="1248542" y="1142785"/>
                  </a:cubicBezTo>
                  <a:cubicBezTo>
                    <a:pt x="1273231" y="1174627"/>
                    <a:pt x="1301447" y="1202932"/>
                    <a:pt x="1347297" y="1206470"/>
                  </a:cubicBezTo>
                  <a:cubicBezTo>
                    <a:pt x="1364932" y="1206470"/>
                    <a:pt x="1382567" y="1224160"/>
                    <a:pt x="1400201" y="1231236"/>
                  </a:cubicBezTo>
                  <a:cubicBezTo>
                    <a:pt x="1495429" y="1266616"/>
                    <a:pt x="1587130" y="1294921"/>
                    <a:pt x="1682358" y="1326763"/>
                  </a:cubicBezTo>
                  <a:cubicBezTo>
                    <a:pt x="1697347" y="1332070"/>
                    <a:pt x="1711676" y="1338040"/>
                    <a:pt x="1725067" y="1345061"/>
                  </a:cubicBezTo>
                  <a:lnTo>
                    <a:pt x="1756941" y="1366203"/>
                  </a:lnTo>
                  <a:lnTo>
                    <a:pt x="1763302" y="1331880"/>
                  </a:lnTo>
                  <a:cubicBezTo>
                    <a:pt x="1780944" y="1243450"/>
                    <a:pt x="1795057" y="1155020"/>
                    <a:pt x="1802113" y="1066590"/>
                  </a:cubicBezTo>
                  <a:cubicBezTo>
                    <a:pt x="1819755" y="942789"/>
                    <a:pt x="1826812" y="818987"/>
                    <a:pt x="1840925" y="695185"/>
                  </a:cubicBezTo>
                  <a:cubicBezTo>
                    <a:pt x="1851510" y="617367"/>
                    <a:pt x="1862095" y="539549"/>
                    <a:pt x="1876208" y="461731"/>
                  </a:cubicBezTo>
                  <a:cubicBezTo>
                    <a:pt x="1890321" y="359152"/>
                    <a:pt x="1936189" y="274259"/>
                    <a:pt x="2013812" y="210590"/>
                  </a:cubicBezTo>
                  <a:cubicBezTo>
                    <a:pt x="2077322" y="153995"/>
                    <a:pt x="2158473" y="111548"/>
                    <a:pt x="2243152" y="129234"/>
                  </a:cubicBezTo>
                  <a:cubicBezTo>
                    <a:pt x="2289020" y="139846"/>
                    <a:pt x="2338416" y="136308"/>
                    <a:pt x="2384284" y="153995"/>
                  </a:cubicBezTo>
                  <a:cubicBezTo>
                    <a:pt x="2500719" y="196441"/>
                    <a:pt x="2574813" y="281333"/>
                    <a:pt x="2610096" y="401598"/>
                  </a:cubicBezTo>
                  <a:cubicBezTo>
                    <a:pt x="2648908" y="525400"/>
                    <a:pt x="2666549" y="649202"/>
                    <a:pt x="2677134" y="773003"/>
                  </a:cubicBezTo>
                  <a:cubicBezTo>
                    <a:pt x="2691247" y="914491"/>
                    <a:pt x="2701832" y="1052442"/>
                    <a:pt x="2712417" y="1190392"/>
                  </a:cubicBezTo>
                  <a:cubicBezTo>
                    <a:pt x="2715945" y="1208078"/>
                    <a:pt x="2712417" y="1225764"/>
                    <a:pt x="2712417" y="1243450"/>
                  </a:cubicBezTo>
                  <a:cubicBezTo>
                    <a:pt x="2712417" y="1278822"/>
                    <a:pt x="2730059" y="1300045"/>
                    <a:pt x="2765342" y="1303582"/>
                  </a:cubicBezTo>
                  <a:cubicBezTo>
                    <a:pt x="2811210" y="1307120"/>
                    <a:pt x="2853549" y="1310657"/>
                    <a:pt x="2899417" y="1314194"/>
                  </a:cubicBezTo>
                  <a:cubicBezTo>
                    <a:pt x="2914413" y="1315078"/>
                    <a:pt x="2930070" y="1319500"/>
                    <a:pt x="2945396" y="1326519"/>
                  </a:cubicBezTo>
                  <a:lnTo>
                    <a:pt x="2987180" y="1353028"/>
                  </a:lnTo>
                  <a:lnTo>
                    <a:pt x="3154920" y="1285005"/>
                  </a:lnTo>
                  <a:cubicBezTo>
                    <a:pt x="3204356" y="1263767"/>
                    <a:pt x="3243199" y="1228370"/>
                    <a:pt x="3271448" y="1182354"/>
                  </a:cubicBezTo>
                  <a:cubicBezTo>
                    <a:pt x="3285573" y="1157576"/>
                    <a:pt x="3303228" y="1139878"/>
                    <a:pt x="3331478" y="1132798"/>
                  </a:cubicBezTo>
                  <a:cubicBezTo>
                    <a:pt x="3366789" y="1122179"/>
                    <a:pt x="3377382" y="1108020"/>
                    <a:pt x="3366789" y="1069084"/>
                  </a:cubicBezTo>
                  <a:cubicBezTo>
                    <a:pt x="3345602" y="998290"/>
                    <a:pt x="3320884" y="923956"/>
                    <a:pt x="3296166" y="853163"/>
                  </a:cubicBezTo>
                  <a:cubicBezTo>
                    <a:pt x="3292635" y="835464"/>
                    <a:pt x="3282042" y="828385"/>
                    <a:pt x="3267917" y="839004"/>
                  </a:cubicBezTo>
                  <a:cubicBezTo>
                    <a:pt x="3246730" y="849623"/>
                    <a:pt x="3236137" y="839004"/>
                    <a:pt x="3222012" y="824845"/>
                  </a:cubicBezTo>
                  <a:cubicBezTo>
                    <a:pt x="3172576" y="771750"/>
                    <a:pt x="3161983" y="711575"/>
                    <a:pt x="3172576" y="640781"/>
                  </a:cubicBezTo>
                  <a:cubicBezTo>
                    <a:pt x="3176107" y="626622"/>
                    <a:pt x="3190232" y="616003"/>
                    <a:pt x="3204356" y="601845"/>
                  </a:cubicBezTo>
                  <a:cubicBezTo>
                    <a:pt x="3193763" y="545210"/>
                    <a:pt x="3190232" y="481495"/>
                    <a:pt x="3165514" y="424860"/>
                  </a:cubicBezTo>
                  <a:cubicBezTo>
                    <a:pt x="3130202" y="343447"/>
                    <a:pt x="3161983" y="283272"/>
                    <a:pt x="3207887" y="223098"/>
                  </a:cubicBezTo>
                  <a:cubicBezTo>
                    <a:pt x="3211419" y="219558"/>
                    <a:pt x="3214950" y="216018"/>
                    <a:pt x="3218481" y="208939"/>
                  </a:cubicBezTo>
                  <a:cubicBezTo>
                    <a:pt x="3246730" y="138145"/>
                    <a:pt x="3313822" y="106288"/>
                    <a:pt x="3373851" y="70891"/>
                  </a:cubicBezTo>
                  <a:cubicBezTo>
                    <a:pt x="3412694" y="49653"/>
                    <a:pt x="3465661" y="42574"/>
                    <a:pt x="3511566" y="39034"/>
                  </a:cubicBezTo>
                  <a:cubicBezTo>
                    <a:pt x="3578658" y="35494"/>
                    <a:pt x="3649281" y="46113"/>
                    <a:pt x="3705779" y="88590"/>
                  </a:cubicBezTo>
                  <a:cubicBezTo>
                    <a:pt x="3762278" y="131066"/>
                    <a:pt x="3825838" y="170002"/>
                    <a:pt x="3871743" y="223098"/>
                  </a:cubicBezTo>
                  <a:cubicBezTo>
                    <a:pt x="3914117" y="265574"/>
                    <a:pt x="3938835" y="325749"/>
                    <a:pt x="3967084" y="378844"/>
                  </a:cubicBezTo>
                  <a:cubicBezTo>
                    <a:pt x="3984740" y="410702"/>
                    <a:pt x="3977678" y="442559"/>
                    <a:pt x="3956491" y="477955"/>
                  </a:cubicBezTo>
                  <a:cubicBezTo>
                    <a:pt x="3942366" y="502733"/>
                    <a:pt x="3921179" y="534590"/>
                    <a:pt x="3945897" y="569988"/>
                  </a:cubicBezTo>
                  <a:cubicBezTo>
                    <a:pt x="3945897" y="569988"/>
                    <a:pt x="3945897" y="573527"/>
                    <a:pt x="3945897" y="577067"/>
                  </a:cubicBezTo>
                  <a:cubicBezTo>
                    <a:pt x="3945897" y="623083"/>
                    <a:pt x="3949429" y="669099"/>
                    <a:pt x="3942366" y="715115"/>
                  </a:cubicBezTo>
                  <a:cubicBezTo>
                    <a:pt x="3938835" y="743432"/>
                    <a:pt x="3935304" y="778829"/>
                    <a:pt x="3899993" y="789448"/>
                  </a:cubicBezTo>
                  <a:cubicBezTo>
                    <a:pt x="3892930" y="792988"/>
                    <a:pt x="3889399" y="803607"/>
                    <a:pt x="3889399" y="814226"/>
                  </a:cubicBezTo>
                  <a:cubicBezTo>
                    <a:pt x="3868212" y="874401"/>
                    <a:pt x="3847025" y="934576"/>
                    <a:pt x="3829370" y="998290"/>
                  </a:cubicBezTo>
                  <a:cubicBezTo>
                    <a:pt x="3825838" y="1012449"/>
                    <a:pt x="3818776" y="1033687"/>
                    <a:pt x="3825838" y="1047846"/>
                  </a:cubicBezTo>
                  <a:cubicBezTo>
                    <a:pt x="3829370" y="1062004"/>
                    <a:pt x="3850556" y="1069084"/>
                    <a:pt x="3864681" y="1083242"/>
                  </a:cubicBezTo>
                  <a:cubicBezTo>
                    <a:pt x="3861150" y="1086782"/>
                    <a:pt x="3857619" y="1093862"/>
                    <a:pt x="3854088" y="1100941"/>
                  </a:cubicBezTo>
                  <a:cubicBezTo>
                    <a:pt x="3854088" y="1111560"/>
                    <a:pt x="3850556" y="1129258"/>
                    <a:pt x="3854088" y="1132798"/>
                  </a:cubicBezTo>
                  <a:cubicBezTo>
                    <a:pt x="3885868" y="1168195"/>
                    <a:pt x="3914117" y="1207132"/>
                    <a:pt x="3949429" y="1228370"/>
                  </a:cubicBezTo>
                  <a:cubicBezTo>
                    <a:pt x="4012989" y="1260227"/>
                    <a:pt x="4083612" y="1277925"/>
                    <a:pt x="4150704" y="1302703"/>
                  </a:cubicBezTo>
                  <a:cubicBezTo>
                    <a:pt x="4168360" y="1309783"/>
                    <a:pt x="4189547" y="1309783"/>
                    <a:pt x="4207202" y="1316862"/>
                  </a:cubicBezTo>
                  <a:cubicBezTo>
                    <a:pt x="4244279" y="1332791"/>
                    <a:pt x="4281356" y="1344737"/>
                    <a:pt x="4322903" y="1346728"/>
                  </a:cubicBezTo>
                  <a:lnTo>
                    <a:pt x="4328028" y="1346545"/>
                  </a:lnTo>
                  <a:lnTo>
                    <a:pt x="4445908" y="1287646"/>
                  </a:lnTo>
                  <a:cubicBezTo>
                    <a:pt x="4486056" y="1269060"/>
                    <a:pt x="4526646" y="1251359"/>
                    <a:pt x="4567235" y="1233658"/>
                  </a:cubicBezTo>
                  <a:cubicBezTo>
                    <a:pt x="4599000" y="1215958"/>
                    <a:pt x="4616648" y="1194717"/>
                    <a:pt x="4634295" y="1162855"/>
                  </a:cubicBezTo>
                  <a:cubicBezTo>
                    <a:pt x="4648413" y="1138074"/>
                    <a:pt x="4669590" y="1113293"/>
                    <a:pt x="4690767" y="1092052"/>
                  </a:cubicBezTo>
                  <a:cubicBezTo>
                    <a:pt x="4708415" y="1074351"/>
                    <a:pt x="4704885" y="1056650"/>
                    <a:pt x="4690767" y="1042489"/>
                  </a:cubicBezTo>
                  <a:cubicBezTo>
                    <a:pt x="4623707" y="1000007"/>
                    <a:pt x="4613118" y="936284"/>
                    <a:pt x="4606059" y="861940"/>
                  </a:cubicBezTo>
                  <a:cubicBezTo>
                    <a:pt x="4606059" y="844239"/>
                    <a:pt x="4591941" y="826539"/>
                    <a:pt x="4584882" y="808838"/>
                  </a:cubicBezTo>
                  <a:cubicBezTo>
                    <a:pt x="4553117" y="752195"/>
                    <a:pt x="4507233" y="699093"/>
                    <a:pt x="4531940" y="624749"/>
                  </a:cubicBezTo>
                  <a:cubicBezTo>
                    <a:pt x="4542528" y="582267"/>
                    <a:pt x="4524881" y="546865"/>
                    <a:pt x="4510763" y="507923"/>
                  </a:cubicBezTo>
                  <a:cubicBezTo>
                    <a:pt x="4489586" y="444200"/>
                    <a:pt x="4500174" y="394638"/>
                    <a:pt x="4546058" y="345075"/>
                  </a:cubicBezTo>
                  <a:cubicBezTo>
                    <a:pt x="4556646" y="337995"/>
                    <a:pt x="4567235" y="327374"/>
                    <a:pt x="4574294" y="313214"/>
                  </a:cubicBezTo>
                  <a:cubicBezTo>
                    <a:pt x="4577823" y="306133"/>
                    <a:pt x="4581353" y="295513"/>
                    <a:pt x="4581353" y="291973"/>
                  </a:cubicBezTo>
                  <a:cubicBezTo>
                    <a:pt x="4549587" y="217629"/>
                    <a:pt x="4588412" y="160986"/>
                    <a:pt x="4634295" y="114964"/>
                  </a:cubicBezTo>
                  <a:cubicBezTo>
                    <a:pt x="4683708" y="61861"/>
                    <a:pt x="4750769" y="44160"/>
                    <a:pt x="4821359" y="37080"/>
                  </a:cubicBezTo>
                  <a:cubicBezTo>
                    <a:pt x="4846065" y="33540"/>
                    <a:pt x="4874301" y="30000"/>
                    <a:pt x="4902537" y="22920"/>
                  </a:cubicBezTo>
                  <a:cubicBezTo>
                    <a:pt x="4948420" y="15839"/>
                    <a:pt x="4994304" y="26460"/>
                    <a:pt x="5040187" y="47701"/>
                  </a:cubicBezTo>
                  <a:cubicBezTo>
                    <a:pt x="5131954" y="90183"/>
                    <a:pt x="5209603" y="157446"/>
                    <a:pt x="5266075" y="238870"/>
                  </a:cubicBezTo>
                  <a:cubicBezTo>
                    <a:pt x="5308429" y="295513"/>
                    <a:pt x="5333136" y="376937"/>
                    <a:pt x="5301370" y="447740"/>
                  </a:cubicBezTo>
                  <a:cubicBezTo>
                    <a:pt x="5269605" y="515003"/>
                    <a:pt x="5266075" y="578727"/>
                    <a:pt x="5269605" y="653070"/>
                  </a:cubicBezTo>
                  <a:cubicBezTo>
                    <a:pt x="5269605" y="709713"/>
                    <a:pt x="5259016" y="766356"/>
                    <a:pt x="5209603" y="808838"/>
                  </a:cubicBezTo>
                  <a:cubicBezTo>
                    <a:pt x="5199015" y="812378"/>
                    <a:pt x="5195485" y="826539"/>
                    <a:pt x="5195485" y="840699"/>
                  </a:cubicBezTo>
                  <a:cubicBezTo>
                    <a:pt x="5191956" y="858400"/>
                    <a:pt x="5191956" y="876101"/>
                    <a:pt x="5191956" y="893802"/>
                  </a:cubicBezTo>
                  <a:cubicBezTo>
                    <a:pt x="5191956" y="939824"/>
                    <a:pt x="5177838" y="982306"/>
                    <a:pt x="5146072" y="1014168"/>
                  </a:cubicBezTo>
                  <a:cubicBezTo>
                    <a:pt x="5131954" y="1028328"/>
                    <a:pt x="5124895" y="1046029"/>
                    <a:pt x="5146072" y="1053110"/>
                  </a:cubicBezTo>
                  <a:cubicBezTo>
                    <a:pt x="5199015" y="1077891"/>
                    <a:pt x="5223721" y="1127453"/>
                    <a:pt x="5255487" y="1166395"/>
                  </a:cubicBezTo>
                  <a:cubicBezTo>
                    <a:pt x="5280193" y="1191176"/>
                    <a:pt x="5301370" y="1215958"/>
                    <a:pt x="5336665" y="1226578"/>
                  </a:cubicBezTo>
                  <a:cubicBezTo>
                    <a:pt x="5495493" y="1293841"/>
                    <a:pt x="5643732" y="1375265"/>
                    <a:pt x="5795500" y="1460229"/>
                  </a:cubicBezTo>
                  <a:cubicBezTo>
                    <a:pt x="5827265" y="1481470"/>
                    <a:pt x="5841383" y="1502712"/>
                    <a:pt x="5851972" y="1538113"/>
                  </a:cubicBezTo>
                  <a:cubicBezTo>
                    <a:pt x="5862560" y="1573515"/>
                    <a:pt x="5883737" y="1608917"/>
                    <a:pt x="5901385" y="1644318"/>
                  </a:cubicBezTo>
                  <a:cubicBezTo>
                    <a:pt x="5908444" y="1658479"/>
                    <a:pt x="5919032" y="1672640"/>
                    <a:pt x="5919032" y="1690341"/>
                  </a:cubicBezTo>
                  <a:cubicBezTo>
                    <a:pt x="5936680" y="1810706"/>
                    <a:pt x="5993151" y="1920452"/>
                    <a:pt x="6000211" y="2044358"/>
                  </a:cubicBezTo>
                  <a:cubicBezTo>
                    <a:pt x="6000211" y="2090380"/>
                    <a:pt x="6021387" y="2136402"/>
                    <a:pt x="6031976" y="2182425"/>
                  </a:cubicBezTo>
                  <a:cubicBezTo>
                    <a:pt x="6060212" y="2309871"/>
                    <a:pt x="6088448" y="2437317"/>
                    <a:pt x="6120213" y="2564763"/>
                  </a:cubicBezTo>
                  <a:cubicBezTo>
                    <a:pt x="6141391" y="2646187"/>
                    <a:pt x="6144920" y="2724071"/>
                    <a:pt x="6151979" y="2805495"/>
                  </a:cubicBezTo>
                  <a:cubicBezTo>
                    <a:pt x="6166097" y="2904620"/>
                    <a:pt x="6130802" y="2989584"/>
                    <a:pt x="6113155" y="3081628"/>
                  </a:cubicBezTo>
                  <a:cubicBezTo>
                    <a:pt x="6091977" y="3180753"/>
                    <a:pt x="6070801" y="3279878"/>
                    <a:pt x="6049623" y="3379003"/>
                  </a:cubicBezTo>
                  <a:cubicBezTo>
                    <a:pt x="6046094" y="3393163"/>
                    <a:pt x="6039035" y="3407324"/>
                    <a:pt x="6031976" y="3425025"/>
                  </a:cubicBezTo>
                  <a:cubicBezTo>
                    <a:pt x="5911973" y="3425025"/>
                    <a:pt x="5788441" y="3425025"/>
                    <a:pt x="5664908" y="3425025"/>
                  </a:cubicBezTo>
                  <a:cubicBezTo>
                    <a:pt x="5671967" y="3396704"/>
                    <a:pt x="5679026" y="3368382"/>
                    <a:pt x="5682556" y="3340061"/>
                  </a:cubicBezTo>
                  <a:cubicBezTo>
                    <a:pt x="5693144" y="3301119"/>
                    <a:pt x="5696674" y="3258637"/>
                    <a:pt x="5707262" y="3219695"/>
                  </a:cubicBezTo>
                  <a:cubicBezTo>
                    <a:pt x="5721380" y="3170133"/>
                    <a:pt x="5735498" y="3124110"/>
                    <a:pt x="5749616" y="3074548"/>
                  </a:cubicBezTo>
                  <a:cubicBezTo>
                    <a:pt x="5753146" y="3060387"/>
                    <a:pt x="5753146" y="3046227"/>
                    <a:pt x="5753146" y="3032066"/>
                  </a:cubicBezTo>
                  <a:cubicBezTo>
                    <a:pt x="5753146" y="3024985"/>
                    <a:pt x="5749616" y="3014365"/>
                    <a:pt x="5753146" y="3010825"/>
                  </a:cubicBezTo>
                  <a:cubicBezTo>
                    <a:pt x="5781382" y="2964803"/>
                    <a:pt x="5753146" y="2915240"/>
                    <a:pt x="5760205" y="2872758"/>
                  </a:cubicBezTo>
                  <a:cubicBezTo>
                    <a:pt x="5763734" y="2847977"/>
                    <a:pt x="5774323" y="2823196"/>
                    <a:pt x="5788441" y="2805495"/>
                  </a:cubicBezTo>
                  <a:cubicBezTo>
                    <a:pt x="5802559" y="2787794"/>
                    <a:pt x="5799029" y="2780714"/>
                    <a:pt x="5791970" y="2763013"/>
                  </a:cubicBezTo>
                  <a:cubicBezTo>
                    <a:pt x="5770793" y="2727611"/>
                    <a:pt x="5756675" y="2688669"/>
                    <a:pt x="5742557" y="2653267"/>
                  </a:cubicBezTo>
                  <a:cubicBezTo>
                    <a:pt x="5731969" y="2624946"/>
                    <a:pt x="5724910" y="2593084"/>
                    <a:pt x="5714321" y="2564763"/>
                  </a:cubicBezTo>
                  <a:cubicBezTo>
                    <a:pt x="5693144" y="2508120"/>
                    <a:pt x="5668438" y="2455018"/>
                    <a:pt x="5647261" y="2398375"/>
                  </a:cubicBezTo>
                  <a:cubicBezTo>
                    <a:pt x="5643732" y="2384214"/>
                    <a:pt x="5636673" y="2366513"/>
                    <a:pt x="5626084" y="2352353"/>
                  </a:cubicBezTo>
                  <a:cubicBezTo>
                    <a:pt x="5622555" y="2359433"/>
                    <a:pt x="5622555" y="2366513"/>
                    <a:pt x="5622555" y="2377134"/>
                  </a:cubicBezTo>
                  <a:cubicBezTo>
                    <a:pt x="5608437" y="2539982"/>
                    <a:pt x="5597848" y="2706370"/>
                    <a:pt x="5583730" y="2872758"/>
                  </a:cubicBezTo>
                  <a:cubicBezTo>
                    <a:pt x="5576671" y="2922321"/>
                    <a:pt x="5573142" y="2971883"/>
                    <a:pt x="5597848" y="3017905"/>
                  </a:cubicBezTo>
                  <a:cubicBezTo>
                    <a:pt x="5643732" y="3106409"/>
                    <a:pt x="5640202" y="3205534"/>
                    <a:pt x="5647261" y="3301119"/>
                  </a:cubicBezTo>
                  <a:cubicBezTo>
                    <a:pt x="5650791" y="3343601"/>
                    <a:pt x="5650791" y="3382543"/>
                    <a:pt x="5650791" y="3425025"/>
                  </a:cubicBezTo>
                  <a:cubicBezTo>
                    <a:pt x="5405491" y="3425025"/>
                    <a:pt x="5161955" y="3425025"/>
                    <a:pt x="4920626" y="3425025"/>
                  </a:cubicBezTo>
                  <a:lnTo>
                    <a:pt x="4425732" y="3425025"/>
                  </a:lnTo>
                  <a:lnTo>
                    <a:pt x="4426133" y="3430057"/>
                  </a:lnTo>
                  <a:cubicBezTo>
                    <a:pt x="3871743" y="3430057"/>
                    <a:pt x="3320884" y="3430057"/>
                    <a:pt x="2770025" y="3430057"/>
                  </a:cubicBezTo>
                  <a:cubicBezTo>
                    <a:pt x="2770025" y="3426518"/>
                    <a:pt x="2769143" y="3423863"/>
                    <a:pt x="2768701" y="3421208"/>
                  </a:cubicBezTo>
                  <a:lnTo>
                    <a:pt x="2769587" y="3415287"/>
                  </a:lnTo>
                  <a:lnTo>
                    <a:pt x="1837564" y="3415287"/>
                  </a:lnTo>
                  <a:lnTo>
                    <a:pt x="1844598" y="3435431"/>
                  </a:lnTo>
                  <a:cubicBezTo>
                    <a:pt x="1227380" y="3435431"/>
                    <a:pt x="613690" y="3435431"/>
                    <a:pt x="0" y="3435431"/>
                  </a:cubicBezTo>
                  <a:cubicBezTo>
                    <a:pt x="67012" y="3237301"/>
                    <a:pt x="130497" y="3039171"/>
                    <a:pt x="197509" y="2841041"/>
                  </a:cubicBezTo>
                  <a:cubicBezTo>
                    <a:pt x="208090" y="2802123"/>
                    <a:pt x="211617" y="2763205"/>
                    <a:pt x="218671" y="2724286"/>
                  </a:cubicBezTo>
                  <a:cubicBezTo>
                    <a:pt x="229252" y="2678292"/>
                    <a:pt x="204563" y="2660602"/>
                    <a:pt x="183402" y="2635835"/>
                  </a:cubicBezTo>
                  <a:cubicBezTo>
                    <a:pt x="134024" y="2582765"/>
                    <a:pt x="102282" y="2529694"/>
                    <a:pt x="102282" y="2451858"/>
                  </a:cubicBezTo>
                  <a:cubicBezTo>
                    <a:pt x="105809" y="2388173"/>
                    <a:pt x="84647" y="2328026"/>
                    <a:pt x="74066" y="2264342"/>
                  </a:cubicBezTo>
                  <a:cubicBezTo>
                    <a:pt x="70539" y="2232500"/>
                    <a:pt x="67012" y="2197119"/>
                    <a:pt x="63485" y="2165277"/>
                  </a:cubicBezTo>
                  <a:cubicBezTo>
                    <a:pt x="63485" y="2105130"/>
                    <a:pt x="63485" y="2041446"/>
                    <a:pt x="59958" y="1981299"/>
                  </a:cubicBezTo>
                  <a:cubicBezTo>
                    <a:pt x="59958" y="1974223"/>
                    <a:pt x="59958" y="1963609"/>
                    <a:pt x="56431" y="1956533"/>
                  </a:cubicBezTo>
                  <a:cubicBezTo>
                    <a:pt x="24689" y="1899924"/>
                    <a:pt x="31743" y="1843316"/>
                    <a:pt x="42323" y="1783169"/>
                  </a:cubicBezTo>
                  <a:cubicBezTo>
                    <a:pt x="42323" y="1772555"/>
                    <a:pt x="38796" y="1758403"/>
                    <a:pt x="38796" y="1747789"/>
                  </a:cubicBezTo>
                  <a:cubicBezTo>
                    <a:pt x="35270" y="1740713"/>
                    <a:pt x="31743" y="1730099"/>
                    <a:pt x="31743" y="1723023"/>
                  </a:cubicBezTo>
                  <a:cubicBezTo>
                    <a:pt x="38796" y="1684104"/>
                    <a:pt x="42323" y="1641648"/>
                    <a:pt x="49377" y="1602730"/>
                  </a:cubicBezTo>
                  <a:cubicBezTo>
                    <a:pt x="56431" y="1574425"/>
                    <a:pt x="67012" y="1542583"/>
                    <a:pt x="74066" y="1514279"/>
                  </a:cubicBezTo>
                  <a:cubicBezTo>
                    <a:pt x="81120" y="1450594"/>
                    <a:pt x="126970" y="1418752"/>
                    <a:pt x="176348" y="1397524"/>
                  </a:cubicBezTo>
                  <a:cubicBezTo>
                    <a:pt x="264522" y="1355067"/>
                    <a:pt x="352695" y="1316149"/>
                    <a:pt x="444396" y="1284307"/>
                  </a:cubicBezTo>
                  <a:cubicBezTo>
                    <a:pt x="539624" y="1248926"/>
                    <a:pt x="599582" y="1178166"/>
                    <a:pt x="656014" y="1100329"/>
                  </a:cubicBezTo>
                  <a:cubicBezTo>
                    <a:pt x="670121" y="1079101"/>
                    <a:pt x="691283" y="1064948"/>
                    <a:pt x="708918" y="1047258"/>
                  </a:cubicBezTo>
                  <a:cubicBezTo>
                    <a:pt x="715972" y="1050796"/>
                    <a:pt x="719499" y="1050796"/>
                    <a:pt x="723026" y="1054334"/>
                  </a:cubicBezTo>
                  <a:cubicBezTo>
                    <a:pt x="719499" y="1026030"/>
                    <a:pt x="712445" y="997726"/>
                    <a:pt x="705391" y="972960"/>
                  </a:cubicBezTo>
                  <a:cubicBezTo>
                    <a:pt x="691283" y="926965"/>
                    <a:pt x="677175" y="877433"/>
                    <a:pt x="663068" y="831438"/>
                  </a:cubicBezTo>
                  <a:cubicBezTo>
                    <a:pt x="659541" y="813748"/>
                    <a:pt x="659541" y="792520"/>
                    <a:pt x="634852" y="788982"/>
                  </a:cubicBezTo>
                  <a:cubicBezTo>
                    <a:pt x="627798" y="785444"/>
                    <a:pt x="624271" y="778368"/>
                    <a:pt x="620744" y="771292"/>
                  </a:cubicBezTo>
                  <a:cubicBezTo>
                    <a:pt x="603109" y="700531"/>
                    <a:pt x="589001" y="633308"/>
                    <a:pt x="571367" y="562548"/>
                  </a:cubicBezTo>
                  <a:cubicBezTo>
                    <a:pt x="571367" y="555471"/>
                    <a:pt x="574894" y="544857"/>
                    <a:pt x="578421" y="544857"/>
                  </a:cubicBezTo>
                  <a:cubicBezTo>
                    <a:pt x="624271" y="537781"/>
                    <a:pt x="599582" y="505939"/>
                    <a:pt x="596055" y="488249"/>
                  </a:cubicBezTo>
                  <a:cubicBezTo>
                    <a:pt x="571367" y="399798"/>
                    <a:pt x="571367" y="311347"/>
                    <a:pt x="599582" y="226434"/>
                  </a:cubicBezTo>
                  <a:cubicBezTo>
                    <a:pt x="613690" y="187516"/>
                    <a:pt x="648960" y="152136"/>
                    <a:pt x="677175" y="120293"/>
                  </a:cubicBezTo>
                  <a:cubicBezTo>
                    <a:pt x="708918" y="84913"/>
                    <a:pt x="747714" y="60147"/>
                    <a:pt x="786511" y="31842"/>
                  </a:cubicBezTo>
                  <a:cubicBezTo>
                    <a:pt x="790038" y="28304"/>
                    <a:pt x="797092" y="24766"/>
                    <a:pt x="800619" y="24766"/>
                  </a:cubicBezTo>
                  <a:cubicBezTo>
                    <a:pt x="853523" y="14152"/>
                    <a:pt x="906428" y="7076"/>
                    <a:pt x="962859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53000">
                  <a:sysClr val="window" lastClr="FFFFFF">
                    <a:alpha val="0"/>
                  </a:sys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3FA5A7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defTabSz="30362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OPPOSans M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7BDC2DFD-C359-3DB3-3529-73C6BDF6E08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7058" y="731212"/>
            <a:ext cx="1304942" cy="2204854"/>
          </a:xfrm>
          <a:custGeom>
            <a:avLst/>
            <a:gdLst>
              <a:gd name="connsiteX0" fmla="*/ 0 w 1304942"/>
              <a:gd name="connsiteY0" fmla="*/ 0 h 2204854"/>
              <a:gd name="connsiteX1" fmla="*/ 1304942 w 1304942"/>
              <a:gd name="connsiteY1" fmla="*/ 0 h 2204854"/>
              <a:gd name="connsiteX2" fmla="*/ 1304942 w 1304942"/>
              <a:gd name="connsiteY2" fmla="*/ 2204854 h 2204854"/>
              <a:gd name="connsiteX3" fmla="*/ 0 w 1304942"/>
              <a:gd name="connsiteY3" fmla="*/ 2204854 h 22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42" h="2204854">
                <a:moveTo>
                  <a:pt x="0" y="0"/>
                </a:moveTo>
                <a:lnTo>
                  <a:pt x="1304942" y="0"/>
                </a:lnTo>
                <a:lnTo>
                  <a:pt x="1304942" y="2204854"/>
                </a:lnTo>
                <a:lnTo>
                  <a:pt x="0" y="2204854"/>
                </a:lnTo>
                <a:close/>
              </a:path>
            </a:pathLst>
          </a:cu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680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131">
            <a:extLst>
              <a:ext uri="{FF2B5EF4-FFF2-40B4-BE49-F238E27FC236}">
                <a16:creationId xmlns:a16="http://schemas.microsoft.com/office/drawing/2014/main" id="{06A23B3C-372E-447D-A5FD-7C9ADE262AF5}"/>
              </a:ext>
            </a:extLst>
          </p:cNvPr>
          <p:cNvSpPr/>
          <p:nvPr/>
        </p:nvSpPr>
        <p:spPr>
          <a:xfrm flipH="1">
            <a:off x="-816801" y="1326189"/>
            <a:ext cx="7952524" cy="234719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3FA5A7">
                  <a:alpha val="1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0B7AFE41-6E90-453A-A5D5-BF30825C6F65}"/>
              </a:ext>
            </a:extLst>
          </p:cNvPr>
          <p:cNvSpPr/>
          <p:nvPr/>
        </p:nvSpPr>
        <p:spPr>
          <a:xfrm>
            <a:off x="5042115" y="3919158"/>
            <a:ext cx="7952525" cy="234719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3FA5A7">
                  <a:alpha val="1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9C6A48AD-97DC-4AD1-ACD5-FCBA5350D2C3}"/>
              </a:ext>
            </a:extLst>
          </p:cNvPr>
          <p:cNvSpPr txBox="1"/>
          <p:nvPr/>
        </p:nvSpPr>
        <p:spPr>
          <a:xfrm>
            <a:off x="1288309" y="2221644"/>
            <a:ext cx="5529051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出远门前一小时还在匆匆收拾行李，越级越乱，越乱越急；上学时，快到考试时候发现自己还有很多地方没有复习到位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E614BD2-33AC-4253-8980-DFB9F04FAB34}"/>
              </a:ext>
            </a:extLst>
          </p:cNvPr>
          <p:cNvSpPr txBox="1"/>
          <p:nvPr/>
        </p:nvSpPr>
        <p:spPr>
          <a:xfrm>
            <a:off x="1288309" y="1819343"/>
            <a:ext cx="2074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10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缓事没有“急做”</a:t>
            </a:r>
            <a:endParaRPr lang="zh-CN" altLang="en-US" sz="2000" dirty="0">
              <a:solidFill>
                <a:srgbClr val="103B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CA857A9-F8B4-4902-AFF2-92E29154F338}"/>
              </a:ext>
            </a:extLst>
          </p:cNvPr>
          <p:cNvSpPr/>
          <p:nvPr/>
        </p:nvSpPr>
        <p:spPr>
          <a:xfrm>
            <a:off x="6324600" y="329358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8BF84F71-9910-4E95-84CB-A91E5DA3E594}"/>
              </a:ext>
            </a:extLst>
          </p:cNvPr>
          <p:cNvSpPr/>
          <p:nvPr/>
        </p:nvSpPr>
        <p:spPr>
          <a:xfrm>
            <a:off x="6518205" y="329358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0C033046-B673-4C28-A28E-51CC92065EB2}"/>
              </a:ext>
            </a:extLst>
          </p:cNvPr>
          <p:cNvSpPr/>
          <p:nvPr/>
        </p:nvSpPr>
        <p:spPr>
          <a:xfrm>
            <a:off x="6711810" y="329358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BA0619DC-6858-4037-9C06-341F9BE5A40F}"/>
              </a:ext>
            </a:extLst>
          </p:cNvPr>
          <p:cNvSpPr/>
          <p:nvPr/>
        </p:nvSpPr>
        <p:spPr>
          <a:xfrm>
            <a:off x="10346923" y="591483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BC6AD4D4-DBBF-4C42-B273-C3EE43A54334}"/>
              </a:ext>
            </a:extLst>
          </p:cNvPr>
          <p:cNvSpPr/>
          <p:nvPr/>
        </p:nvSpPr>
        <p:spPr>
          <a:xfrm>
            <a:off x="10540528" y="591483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>
            <a:extLst>
              <a:ext uri="{FF2B5EF4-FFF2-40B4-BE49-F238E27FC236}">
                <a16:creationId xmlns:a16="http://schemas.microsoft.com/office/drawing/2014/main" id="{22FB03C7-A9E1-4168-B327-A1DDFA80B458}"/>
              </a:ext>
            </a:extLst>
          </p:cNvPr>
          <p:cNvSpPr/>
          <p:nvPr/>
        </p:nvSpPr>
        <p:spPr>
          <a:xfrm>
            <a:off x="10734133" y="5914839"/>
            <a:ext cx="91440" cy="914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4BCDE55-04D9-7293-348F-CF5A1400EFF4}"/>
              </a:ext>
            </a:extLst>
          </p:cNvPr>
          <p:cNvGrpSpPr/>
          <p:nvPr/>
        </p:nvGrpSpPr>
        <p:grpSpPr>
          <a:xfrm>
            <a:off x="482600" y="451412"/>
            <a:ext cx="4828032" cy="632426"/>
            <a:chOff x="482600" y="451412"/>
            <a:chExt cx="4828032" cy="63242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AE2C772-CDF2-E654-CA92-9D2AD0B7829C}"/>
                </a:ext>
              </a:extLst>
            </p:cNvPr>
            <p:cNvGrpSpPr/>
            <p:nvPr/>
          </p:nvGrpSpPr>
          <p:grpSpPr>
            <a:xfrm>
              <a:off x="482600" y="451412"/>
              <a:ext cx="4828032" cy="632426"/>
              <a:chOff x="482600" y="451413"/>
              <a:chExt cx="4828032" cy="43758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F6871306-C1C4-C5D5-4B20-142E6D046199}"/>
                  </a:ext>
                </a:extLst>
              </p:cNvPr>
              <p:cNvSpPr/>
              <p:nvPr/>
            </p:nvSpPr>
            <p:spPr>
              <a:xfrm>
                <a:off x="544576" y="451413"/>
                <a:ext cx="4766056" cy="437587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FA5A7">
                      <a:alpha val="17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0E13A6D-8B24-C755-B1A0-0DE868C7D8E0}"/>
                  </a:ext>
                </a:extLst>
              </p:cNvPr>
              <p:cNvSpPr/>
              <p:nvPr/>
            </p:nvSpPr>
            <p:spPr>
              <a:xfrm>
                <a:off x="482600" y="451413"/>
                <a:ext cx="61976" cy="437588"/>
              </a:xfrm>
              <a:prstGeom prst="rect">
                <a:avLst/>
              </a:prstGeom>
              <a:solidFill>
                <a:srgbClr val="3FA5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7B2BD0B-46D0-3212-A674-A519028607F0}"/>
                </a:ext>
              </a:extLst>
            </p:cNvPr>
            <p:cNvSpPr txBox="1"/>
            <p:nvPr/>
          </p:nvSpPr>
          <p:spPr>
            <a:xfrm>
              <a:off x="586206" y="469869"/>
              <a:ext cx="17425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rgbClr val="103B5C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缓事急做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9E3AC71-6F67-342F-3887-85DD50B1B18B}"/>
                </a:ext>
              </a:extLst>
            </p:cNvPr>
            <p:cNvSpPr txBox="1"/>
            <p:nvPr/>
          </p:nvSpPr>
          <p:spPr>
            <a:xfrm>
              <a:off x="647977" y="863453"/>
              <a:ext cx="2052389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600" spc="300">
                  <a:solidFill>
                    <a:srgbClr val="103B5C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/>
                <a:t>It's urgent slow do</a:t>
              </a:r>
              <a:endParaRPr lang="zh-CN" altLang="en-US"/>
            </a:p>
          </p:txBody>
        </p:sp>
      </p:grpSp>
      <p:pic>
        <p:nvPicPr>
          <p:cNvPr id="2050" name="Picture 2" descr="收拾行李视频素材,商务金融视频素材下载,高清3840X2160视频素材下载,凌点视频素材网,编号:389127">
            <a:extLst>
              <a:ext uri="{FF2B5EF4-FFF2-40B4-BE49-F238E27FC236}">
                <a16:creationId xmlns:a16="http://schemas.microsoft.com/office/drawing/2014/main" id="{C1774E09-146E-B260-F47D-E5991D14E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819" y="1320421"/>
            <a:ext cx="4172795" cy="234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员工工作汇报图片">
            <a:extLst>
              <a:ext uri="{FF2B5EF4-FFF2-40B4-BE49-F238E27FC236}">
                <a16:creationId xmlns:a16="http://schemas.microsoft.com/office/drawing/2014/main" id="{12C6CFF6-33B7-32AF-5D7C-B17D8530F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465" y="3915737"/>
            <a:ext cx="3721166" cy="234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61D2AAA-A4D3-012B-7BEB-A6DE91B4EF5A}"/>
              </a:ext>
            </a:extLst>
          </p:cNvPr>
          <p:cNvSpPr txBox="1"/>
          <p:nvPr/>
        </p:nvSpPr>
        <p:spPr>
          <a:xfrm>
            <a:off x="5298045" y="4633391"/>
            <a:ext cx="6277655" cy="1142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b="0" i="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一个月后要交的报表、半年后要做的总结，总觉得时间过早没有及时准备，等临期的日子越来越近时，焦虑感油然而生，做的总结和报表也不尽如意</a:t>
            </a:r>
            <a:endParaRPr lang="zh-CN" altLang="en-US" sz="1800" kern="100">
              <a:effectLst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4B919-3C55-DDCB-D83A-95ED0B5FE33E}"/>
              </a:ext>
            </a:extLst>
          </p:cNvPr>
          <p:cNvSpPr txBox="1"/>
          <p:nvPr/>
        </p:nvSpPr>
        <p:spPr>
          <a:xfrm>
            <a:off x="5298046" y="4231090"/>
            <a:ext cx="2074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103B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缓事没有“急做”</a:t>
            </a:r>
            <a:endParaRPr lang="zh-CN" altLang="en-US" sz="2000" dirty="0">
              <a:solidFill>
                <a:srgbClr val="103B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B16646C-0CA2-EAF4-913B-244F1ACFED3B}"/>
              </a:ext>
            </a:extLst>
          </p:cNvPr>
          <p:cNvGrpSpPr/>
          <p:nvPr/>
        </p:nvGrpSpPr>
        <p:grpSpPr>
          <a:xfrm>
            <a:off x="9113" y="6107966"/>
            <a:ext cx="12192000" cy="794689"/>
            <a:chOff x="0" y="6063311"/>
            <a:chExt cx="12192000" cy="79468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7C3A304-5769-C7FE-31CE-D8559BD11CE4}"/>
                </a:ext>
              </a:extLst>
            </p:cNvPr>
            <p:cNvSpPr/>
            <p:nvPr/>
          </p:nvSpPr>
          <p:spPr>
            <a:xfrm>
              <a:off x="0" y="6063311"/>
              <a:ext cx="12192000" cy="794689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45455">
                  <a:srgbClr val="52BAC2"/>
                </a:gs>
                <a:gs pos="100000">
                  <a:srgbClr val="52BAC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C700B5C-E699-D246-D4E0-C4A81311D1DF}"/>
                </a:ext>
              </a:extLst>
            </p:cNvPr>
            <p:cNvSpPr/>
            <p:nvPr/>
          </p:nvSpPr>
          <p:spPr>
            <a:xfrm>
              <a:off x="0" y="6284804"/>
              <a:ext cx="12192000" cy="573196"/>
            </a:xfrm>
            <a:custGeom>
              <a:avLst/>
              <a:gdLst>
                <a:gd name="connsiteX0" fmla="*/ 12192000 w 12192000"/>
                <a:gd name="connsiteY0" fmla="*/ 0 h 573196"/>
                <a:gd name="connsiteX1" fmla="*/ 12192000 w 12192000"/>
                <a:gd name="connsiteY1" fmla="*/ 573196 h 573196"/>
                <a:gd name="connsiteX2" fmla="*/ 9678288 w 12192000"/>
                <a:gd name="connsiteY2" fmla="*/ 573196 h 573196"/>
                <a:gd name="connsiteX3" fmla="*/ 9727336 w 12192000"/>
                <a:gd name="connsiteY3" fmla="*/ 565964 h 573196"/>
                <a:gd name="connsiteX4" fmla="*/ 12000935 w 12192000"/>
                <a:gd name="connsiteY4" fmla="*/ 59210 h 573196"/>
                <a:gd name="connsiteX5" fmla="*/ 0 w 12192000"/>
                <a:gd name="connsiteY5" fmla="*/ 0 h 573196"/>
                <a:gd name="connsiteX6" fmla="*/ 191066 w 12192000"/>
                <a:gd name="connsiteY6" fmla="*/ 59210 h 573196"/>
                <a:gd name="connsiteX7" fmla="*/ 2464664 w 12192000"/>
                <a:gd name="connsiteY7" fmla="*/ 565964 h 573196"/>
                <a:gd name="connsiteX8" fmla="*/ 2513712 w 12192000"/>
                <a:gd name="connsiteY8" fmla="*/ 573196 h 573196"/>
                <a:gd name="connsiteX9" fmla="*/ 0 w 12192000"/>
                <a:gd name="connsiteY9" fmla="*/ 573196 h 57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573196">
                  <a:moveTo>
                    <a:pt x="12192000" y="0"/>
                  </a:moveTo>
                  <a:lnTo>
                    <a:pt x="12192000" y="573196"/>
                  </a:lnTo>
                  <a:lnTo>
                    <a:pt x="9678288" y="573196"/>
                  </a:lnTo>
                  <a:lnTo>
                    <a:pt x="9727336" y="565964"/>
                  </a:lnTo>
                  <a:cubicBezTo>
                    <a:pt x="10536128" y="436911"/>
                    <a:pt x="11298602" y="265985"/>
                    <a:pt x="12000935" y="59210"/>
                  </a:cubicBezTo>
                  <a:close/>
                  <a:moveTo>
                    <a:pt x="0" y="0"/>
                  </a:moveTo>
                  <a:lnTo>
                    <a:pt x="191066" y="59210"/>
                  </a:lnTo>
                  <a:cubicBezTo>
                    <a:pt x="893398" y="265985"/>
                    <a:pt x="1655873" y="436911"/>
                    <a:pt x="2464664" y="565964"/>
                  </a:cubicBezTo>
                  <a:lnTo>
                    <a:pt x="2513712" y="573196"/>
                  </a:lnTo>
                  <a:lnTo>
                    <a:pt x="0" y="573196"/>
                  </a:lnTo>
                  <a:close/>
                </a:path>
              </a:pathLst>
            </a:custGeom>
            <a:gradFill>
              <a:gsLst>
                <a:gs pos="53000">
                  <a:srgbClr val="3B9DA1"/>
                </a:gs>
                <a:gs pos="100000">
                  <a:srgbClr val="3FA5A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C623D0AE-9DF2-8A6D-53EC-F5719BF207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87058" y="731212"/>
            <a:ext cx="1304942" cy="2204854"/>
          </a:xfrm>
          <a:custGeom>
            <a:avLst/>
            <a:gdLst>
              <a:gd name="connsiteX0" fmla="*/ 0 w 1304942"/>
              <a:gd name="connsiteY0" fmla="*/ 0 h 2204854"/>
              <a:gd name="connsiteX1" fmla="*/ 1304942 w 1304942"/>
              <a:gd name="connsiteY1" fmla="*/ 0 h 2204854"/>
              <a:gd name="connsiteX2" fmla="*/ 1304942 w 1304942"/>
              <a:gd name="connsiteY2" fmla="*/ 2204854 h 2204854"/>
              <a:gd name="connsiteX3" fmla="*/ 0 w 1304942"/>
              <a:gd name="connsiteY3" fmla="*/ 2204854 h 22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42" h="2204854">
                <a:moveTo>
                  <a:pt x="0" y="0"/>
                </a:moveTo>
                <a:lnTo>
                  <a:pt x="1304942" y="0"/>
                </a:lnTo>
                <a:lnTo>
                  <a:pt x="1304942" y="2204854"/>
                </a:lnTo>
                <a:lnTo>
                  <a:pt x="0" y="2204854"/>
                </a:lnTo>
                <a:close/>
              </a:path>
            </a:pathLst>
          </a:custGeom>
          <a:effectLst>
            <a:outerShdw blurRad="88900" dist="3937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44319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2">
      <a:majorFont>
        <a:latin typeface="等线 Light"/>
        <a:ea typeface="微软雅黑"/>
        <a:cs typeface=""/>
      </a:majorFont>
      <a:minorFont>
        <a:latin typeface="等线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774</Words>
  <Application>Microsoft Office PowerPoint</Application>
  <PresentationFormat>宽屏</PresentationFormat>
  <Paragraphs>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等线</vt:lpstr>
      <vt:lpstr>微软雅黑 Light</vt:lpstr>
      <vt:lpstr>禹卫书法行书简体
</vt:lpstr>
      <vt:lpstr>Roboto</vt:lpstr>
      <vt:lpstr>Roboto Regular</vt:lpstr>
      <vt:lpstr>HarmonyOS Sans SC Light</vt:lpstr>
      <vt:lpstr>思源黑体 CN Regular</vt:lpstr>
      <vt:lpstr>阿里巴巴普惠体 2.0 55 Regular</vt:lpstr>
      <vt:lpstr>Arial</vt:lpstr>
      <vt:lpstr>微软雅黑</vt:lpstr>
      <vt:lpstr>Calibri</vt:lpstr>
      <vt:lpstr>等线 Light</vt:lpstr>
      <vt:lpstr>思源宋体 CN Heavy</vt:lpstr>
      <vt:lpstr>阿里巴巴普惠体 2.0 65 Medium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大气商务时间管理技能培训ppt模板</dc:title>
  <dc:creator>讓時間說真話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6</cp:revision>
  <dcterms:created xsi:type="dcterms:W3CDTF">2023-04-06T09:17:57Z</dcterms:created>
  <dcterms:modified xsi:type="dcterms:W3CDTF">2023-04-09T08:55:42Z</dcterms:modified>
</cp:coreProperties>
</file>