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tags/tag6.xml" ContentType="application/vnd.openxmlformats-officedocument.presentationml.tags+xml"/>
  <Override PartName="/ppt/notesSlides/notesSlide10.xml" ContentType="application/vnd.openxmlformats-officedocument.presentationml.notesSlide+xml"/>
  <Override PartName="/ppt/tags/tag7.xml" ContentType="application/vnd.openxmlformats-officedocument.presentationml.tags+xml"/>
  <Override PartName="/ppt/notesSlides/notesSlide11.xml" ContentType="application/vnd.openxmlformats-officedocument.presentationml.notesSl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9.xml" ContentType="application/vnd.openxmlformats-officedocument.presentationml.tags+xml"/>
  <Override PartName="/ppt/notesSlides/notesSlide14.xml" ContentType="application/vnd.openxmlformats-officedocument.presentationml.notesSlide+xml"/>
  <Override PartName="/ppt/tags/tag10.xml" ContentType="application/vnd.openxmlformats-officedocument.presentationml.tags+xml"/>
  <Override PartName="/ppt/notesSlides/notesSlide15.xml" ContentType="application/vnd.openxmlformats-officedocument.presentationml.notesSl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3.xml" ContentType="application/vnd.openxmlformats-officedocument.presentationml.tags+xml"/>
  <Override PartName="/ppt/notesSlides/notesSlide19.xml" ContentType="application/vnd.openxmlformats-officedocument.presentationml.notesSlide+xml"/>
  <Override PartName="/ppt/tags/tag14.xml" ContentType="application/vnd.openxmlformats-officedocument.presentationml.tags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21.xml" ContentType="application/vnd.openxmlformats-officedocument.presentationml.notesSlide+xml"/>
  <Override PartName="/ppt/tags/tag16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17.xml" ContentType="application/vnd.openxmlformats-officedocument.presentationml.tags+xml"/>
  <Override PartName="/ppt/notesSlides/notesSlide24.xml" ContentType="application/vnd.openxmlformats-officedocument.presentationml.notesSlide+xml"/>
  <Override PartName="/ppt/tags/tag18.xml" ContentType="application/vnd.openxmlformats-officedocument.presentationml.tags+xml"/>
  <Override PartName="/ppt/notesSlides/notesSlide25.xml" ContentType="application/vnd.openxmlformats-officedocument.presentationml.notesSlide+xml"/>
  <Override PartName="/ppt/tags/tag19.xml" ContentType="application/vnd.openxmlformats-officedocument.presentationml.tags+xml"/>
  <Override PartName="/ppt/notesSlides/notesSlide26.xml" ContentType="application/vnd.openxmlformats-officedocument.presentationml.notesSlide+xml"/>
  <Override PartName="/ppt/tags/tag20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36" r:id="rId2"/>
    <p:sldId id="329" r:id="rId3"/>
    <p:sldId id="330" r:id="rId4"/>
    <p:sldId id="338" r:id="rId5"/>
    <p:sldId id="337" r:id="rId6"/>
    <p:sldId id="339" r:id="rId7"/>
    <p:sldId id="340" r:id="rId8"/>
    <p:sldId id="342" r:id="rId9"/>
    <p:sldId id="331" r:id="rId10"/>
    <p:sldId id="346" r:id="rId11"/>
    <p:sldId id="347" r:id="rId12"/>
    <p:sldId id="348" r:id="rId13"/>
    <p:sldId id="350" r:id="rId14"/>
    <p:sldId id="351" r:id="rId15"/>
    <p:sldId id="349" r:id="rId16"/>
    <p:sldId id="352" r:id="rId17"/>
    <p:sldId id="353" r:id="rId18"/>
    <p:sldId id="355" r:id="rId19"/>
    <p:sldId id="354" r:id="rId20"/>
    <p:sldId id="356" r:id="rId21"/>
    <p:sldId id="357" r:id="rId22"/>
    <p:sldId id="358" r:id="rId23"/>
    <p:sldId id="361" r:id="rId24"/>
    <p:sldId id="359" r:id="rId25"/>
    <p:sldId id="362" r:id="rId26"/>
    <p:sldId id="363" r:id="rId27"/>
    <p:sldId id="364" r:id="rId28"/>
    <p:sldId id="317" r:id="rId29"/>
    <p:sldId id="365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29" userDrawn="1">
          <p15:clr>
            <a:srgbClr val="A4A3A4"/>
          </p15:clr>
        </p15:guide>
        <p15:guide id="4" pos="71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EAF"/>
    <a:srgbClr val="5ECCF3"/>
    <a:srgbClr val="4E67C8"/>
    <a:srgbClr val="A7EA52"/>
    <a:srgbClr val="E5E8EE"/>
    <a:srgbClr val="DCE1F4"/>
    <a:srgbClr val="E5E8F7"/>
    <a:srgbClr val="314271"/>
    <a:srgbClr val="4FADF3"/>
    <a:srgbClr val="0062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3" autoAdjust="0"/>
    <p:restoredTop sz="96065" autoAdjust="0"/>
  </p:normalViewPr>
  <p:slideViewPr>
    <p:cSldViewPr snapToGrid="0">
      <p:cViewPr varScale="1">
        <p:scale>
          <a:sx n="103" d="100"/>
          <a:sy n="103" d="100"/>
        </p:scale>
        <p:origin x="138" y="342"/>
      </p:cViewPr>
      <p:guideLst>
        <p:guide orient="horz" pos="2137"/>
        <p:guide pos="3840"/>
        <p:guide pos="529"/>
        <p:guide pos="7151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2" d="100"/>
        <a:sy n="82" d="100"/>
      </p:scale>
      <p:origin x="0" y="22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3007C-0BBF-4CAD-B02F-7664B804665F}" type="datetimeFigureOut">
              <a:rPr lang="zh-CN" altLang="en-US" smtClean="0"/>
              <a:pPr/>
              <a:t>2023/4/9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7DC7C-EA85-41EA-BE8E-3BC04B9579C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8871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2524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341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380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154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633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8210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8136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054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8158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6858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3138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950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16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0830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868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585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7483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646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8406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587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 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 问网址：</a:t>
            </a:r>
            <a:r>
              <a:rPr lang="en-US" altLang="zh-CN" dirty="0"/>
              <a:t>www.51pptmoban.com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2461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225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5504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100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102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788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452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50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746F5EA5-C720-49E5-280B-C9914DB9694A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DA328CD3-F295-987C-94B0-B583EA3536E9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4" name="图片 3">
              <a:hlinkClick r:id="rId2"/>
              <a:extLst>
                <a:ext uri="{FF2B5EF4-FFF2-40B4-BE49-F238E27FC236}">
                  <a16:creationId xmlns:a16="http://schemas.microsoft.com/office/drawing/2014/main" id="{7EA002FE-B741-3BE9-AEF6-ABC5E6F712D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896FE47-8B99-F98B-11A1-61D8A3374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AAB38-F5A3-43C5-844B-413AEF3C02AD}" type="datetimeFigureOut">
              <a:rPr lang="zh-CN" altLang="en-US" smtClean="0"/>
              <a:pPr/>
              <a:t>2023/4/9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0EFFABA-81DB-7DC9-9C4F-020E7F48E6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3EEF8D6-883D-469F-6B48-3C4329314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750DA7-01C9-499F-A740-DA0EEA53073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FE640094-E2C3-B11B-77C5-2D09175FDAB2}"/>
              </a:ext>
            </a:extLst>
          </p:cNvPr>
          <p:cNvSpPr/>
          <p:nvPr userDrawn="1"/>
        </p:nvSpPr>
        <p:spPr>
          <a:xfrm>
            <a:off x="-5" y="6726801"/>
            <a:ext cx="12192006" cy="132225"/>
          </a:xfrm>
          <a:prstGeom prst="roundRect">
            <a:avLst>
              <a:gd name="adj" fmla="val 0"/>
            </a:avLst>
          </a:prstGeom>
          <a:solidFill>
            <a:srgbClr val="4E67C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iconfont-11253-5327384">
            <a:extLst>
              <a:ext uri="{FF2B5EF4-FFF2-40B4-BE49-F238E27FC236}">
                <a16:creationId xmlns:a16="http://schemas.microsoft.com/office/drawing/2014/main" id="{94C7B306-B421-2496-7403-CBC8218B275A}"/>
              </a:ext>
            </a:extLst>
          </p:cNvPr>
          <p:cNvSpPr/>
          <p:nvPr userDrawn="1"/>
        </p:nvSpPr>
        <p:spPr>
          <a:xfrm>
            <a:off x="2908298" y="1768074"/>
            <a:ext cx="6375400" cy="4249834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accent1">
              <a:alpha val="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5DAADEC-0E2A-3F18-E20F-A6AC88399602}"/>
              </a:ext>
            </a:extLst>
          </p:cNvPr>
          <p:cNvSpPr/>
          <p:nvPr userDrawn="1"/>
        </p:nvSpPr>
        <p:spPr>
          <a:xfrm>
            <a:off x="8315619" y="-1945978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191E081-5F19-E518-D295-F7571D922373}"/>
              </a:ext>
            </a:extLst>
          </p:cNvPr>
          <p:cNvSpPr/>
          <p:nvPr userDrawn="1"/>
        </p:nvSpPr>
        <p:spPr>
          <a:xfrm>
            <a:off x="-3206437" y="-6882258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275FBB8B-07AE-C4B6-4F94-040FD0FD55DD}"/>
              </a:ext>
            </a:extLst>
          </p:cNvPr>
          <p:cNvSpPr/>
          <p:nvPr userDrawn="1"/>
        </p:nvSpPr>
        <p:spPr>
          <a:xfrm>
            <a:off x="10674206" y="-29117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AAAC122-FBB4-14B4-B80E-CD5D0B332B39}"/>
              </a:ext>
            </a:extLst>
          </p:cNvPr>
          <p:cNvSpPr/>
          <p:nvPr userDrawn="1"/>
        </p:nvSpPr>
        <p:spPr>
          <a:xfrm>
            <a:off x="-851330" y="6047852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CF4D54B4-0A9F-B60D-2EE4-79B5E0F153AD}"/>
              </a:ext>
            </a:extLst>
          </p:cNvPr>
          <p:cNvSpPr/>
          <p:nvPr userDrawn="1"/>
        </p:nvSpPr>
        <p:spPr>
          <a:xfrm>
            <a:off x="11837771" y="5693623"/>
            <a:ext cx="708458" cy="708458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0678FDC-72B9-ED52-AAE6-FEB041272262}"/>
              </a:ext>
            </a:extLst>
          </p:cNvPr>
          <p:cNvSpPr/>
          <p:nvPr userDrawn="1"/>
        </p:nvSpPr>
        <p:spPr>
          <a:xfrm>
            <a:off x="-1402537" y="3588209"/>
            <a:ext cx="1871320" cy="187132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145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AAB38-F5A3-43C5-844B-413AEF3C02AD}" type="datetimeFigureOut">
              <a:rPr lang="zh-CN" altLang="en-US" smtClean="0"/>
              <a:pPr/>
              <a:t>2023/4/9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750DA7-01C9-499F-A740-DA0EEA53073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60" r:id="rId2"/>
    <p:sldLayoutId id="214748366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4.xml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Relationship Id="rId5" Type="http://schemas.openxmlformats.org/officeDocument/2006/relationships/image" Target="../media/image2.jpg"/><Relationship Id="rId4" Type="http://schemas.openxmlformats.org/officeDocument/2006/relationships/image" Target="../media/image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jp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F6A1A2C-9CB4-F0D5-5383-EFFD3D998E5F}"/>
              </a:ext>
            </a:extLst>
          </p:cNvPr>
          <p:cNvSpPr/>
          <p:nvPr/>
        </p:nvSpPr>
        <p:spPr>
          <a:xfrm>
            <a:off x="2716238" y="3231783"/>
            <a:ext cx="4999118" cy="752880"/>
          </a:xfrm>
          <a:custGeom>
            <a:avLst/>
            <a:gdLst>
              <a:gd name="connsiteX0" fmla="*/ 2785145 w 2785145"/>
              <a:gd name="connsiteY0" fmla="*/ 125835 h 419450"/>
              <a:gd name="connsiteX1" fmla="*/ 637563 w 2785145"/>
              <a:gd name="connsiteY1" fmla="*/ 251670 h 419450"/>
              <a:gd name="connsiteX2" fmla="*/ 0 w 2785145"/>
              <a:gd name="connsiteY2" fmla="*/ 419450 h 419450"/>
              <a:gd name="connsiteX3" fmla="*/ 151002 w 2785145"/>
              <a:gd name="connsiteY3" fmla="*/ 0 h 419450"/>
              <a:gd name="connsiteX4" fmla="*/ 2785145 w 2785145"/>
              <a:gd name="connsiteY4" fmla="*/ 125835 h 4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145" h="419450">
                <a:moveTo>
                  <a:pt x="2785145" y="125835"/>
                </a:moveTo>
                <a:cubicBezTo>
                  <a:pt x="1943449" y="164284"/>
                  <a:pt x="1101754" y="202734"/>
                  <a:pt x="637563" y="251670"/>
                </a:cubicBezTo>
                <a:cubicBezTo>
                  <a:pt x="173372" y="300606"/>
                  <a:pt x="86686" y="360028"/>
                  <a:pt x="0" y="419450"/>
                </a:cubicBezTo>
                <a:lnTo>
                  <a:pt x="151002" y="0"/>
                </a:lnTo>
                <a:lnTo>
                  <a:pt x="2785145" y="1258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1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F1042A7-5220-B344-B853-953DA4634C6D}"/>
              </a:ext>
            </a:extLst>
          </p:cNvPr>
          <p:cNvSpPr/>
          <p:nvPr/>
        </p:nvSpPr>
        <p:spPr>
          <a:xfrm flipH="1">
            <a:off x="4503658" y="3231783"/>
            <a:ext cx="4999118" cy="752880"/>
          </a:xfrm>
          <a:custGeom>
            <a:avLst/>
            <a:gdLst>
              <a:gd name="connsiteX0" fmla="*/ 2785145 w 2785145"/>
              <a:gd name="connsiteY0" fmla="*/ 125835 h 419450"/>
              <a:gd name="connsiteX1" fmla="*/ 637563 w 2785145"/>
              <a:gd name="connsiteY1" fmla="*/ 251670 h 419450"/>
              <a:gd name="connsiteX2" fmla="*/ 0 w 2785145"/>
              <a:gd name="connsiteY2" fmla="*/ 419450 h 419450"/>
              <a:gd name="connsiteX3" fmla="*/ 151002 w 2785145"/>
              <a:gd name="connsiteY3" fmla="*/ 0 h 419450"/>
              <a:gd name="connsiteX4" fmla="*/ 2785145 w 2785145"/>
              <a:gd name="connsiteY4" fmla="*/ 125835 h 4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145" h="419450">
                <a:moveTo>
                  <a:pt x="2785145" y="125835"/>
                </a:moveTo>
                <a:cubicBezTo>
                  <a:pt x="1943449" y="164284"/>
                  <a:pt x="1101754" y="202734"/>
                  <a:pt x="637563" y="251670"/>
                </a:cubicBezTo>
                <a:cubicBezTo>
                  <a:pt x="173372" y="300606"/>
                  <a:pt x="86686" y="360028"/>
                  <a:pt x="0" y="419450"/>
                </a:cubicBezTo>
                <a:lnTo>
                  <a:pt x="151002" y="0"/>
                </a:lnTo>
                <a:lnTo>
                  <a:pt x="2785145" y="1258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1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2032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028C45E-B387-2767-9487-7CC33BB2938E}"/>
              </a:ext>
            </a:extLst>
          </p:cNvPr>
          <p:cNvSpPr/>
          <p:nvPr/>
        </p:nvSpPr>
        <p:spPr>
          <a:xfrm>
            <a:off x="2855938" y="2769188"/>
            <a:ext cx="6507138" cy="750823"/>
          </a:xfrm>
          <a:prstGeom prst="roundRect">
            <a:avLst>
              <a:gd name="adj" fmla="val 0"/>
            </a:avLst>
          </a:prstGeom>
          <a:solidFill>
            <a:srgbClr val="DCE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9FAEDF5-C7F2-82A5-877A-810AF7FC9F60}"/>
              </a:ext>
            </a:extLst>
          </p:cNvPr>
          <p:cNvSpPr/>
          <p:nvPr/>
        </p:nvSpPr>
        <p:spPr>
          <a:xfrm>
            <a:off x="2209019" y="1704976"/>
            <a:ext cx="7800975" cy="143962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CD3A155-0D6D-ECE3-A56D-2C0A4DC4DAFD}"/>
              </a:ext>
            </a:extLst>
          </p:cNvPr>
          <p:cNvSpPr txBox="1"/>
          <p:nvPr/>
        </p:nvSpPr>
        <p:spPr>
          <a:xfrm>
            <a:off x="2954755" y="1821160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毕业论文答辩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F766F89-F26D-96DC-BE94-76C0A1C48F4C}"/>
              </a:ext>
            </a:extLst>
          </p:cNvPr>
          <p:cNvSpPr txBox="1"/>
          <p:nvPr/>
        </p:nvSpPr>
        <p:spPr>
          <a:xfrm>
            <a:off x="3918159" y="3170371"/>
            <a:ext cx="438269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Graduate Academic Report &amp; Thesis Defense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E36773F-3850-BFB8-8DB9-D1DAF9DE7E53}"/>
              </a:ext>
            </a:extLst>
          </p:cNvPr>
          <p:cNvGrpSpPr/>
          <p:nvPr/>
        </p:nvGrpSpPr>
        <p:grpSpPr>
          <a:xfrm>
            <a:off x="4731328" y="4327021"/>
            <a:ext cx="3569525" cy="282036"/>
            <a:chOff x="4441054" y="4625318"/>
            <a:chExt cx="3569525" cy="28203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E81B9C7-9112-3301-AA4D-8F50D481912F}"/>
                </a:ext>
              </a:extLst>
            </p:cNvPr>
            <p:cNvGrpSpPr/>
            <p:nvPr/>
          </p:nvGrpSpPr>
          <p:grpSpPr>
            <a:xfrm>
              <a:off x="4652425" y="4628852"/>
              <a:ext cx="3358154" cy="278502"/>
              <a:chOff x="2186405" y="4929648"/>
              <a:chExt cx="4072436" cy="337740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D2D36A22-7307-D32E-B3BC-96049A638FA6}"/>
                  </a:ext>
                </a:extLst>
              </p:cNvPr>
              <p:cNvGrpSpPr/>
              <p:nvPr/>
            </p:nvGrpSpPr>
            <p:grpSpPr>
              <a:xfrm>
                <a:off x="2186405" y="4954937"/>
                <a:ext cx="4072436" cy="302583"/>
                <a:chOff x="4289813" y="5868701"/>
                <a:chExt cx="3422940" cy="302583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1D502C0B-DB82-0135-B4E8-61A2D557BE46}"/>
                    </a:ext>
                  </a:extLst>
                </p:cNvPr>
                <p:cNvSpPr txBox="1"/>
                <p:nvPr/>
              </p:nvSpPr>
              <p:spPr>
                <a:xfrm>
                  <a:off x="4289813" y="5868701"/>
                  <a:ext cx="1930565" cy="2985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200" b="1">
                      <a:gradFill flip="none" rotWithShape="1">
                        <a:gsLst>
                          <a:gs pos="1000">
                            <a:srgbClr val="BB9F64"/>
                          </a:gs>
                          <a:gs pos="100000">
                            <a:srgbClr val="BB9F64"/>
                          </a:gs>
                          <a:gs pos="61000">
                            <a:srgbClr val="FFF0AE"/>
                          </a:gs>
                        </a:gsLst>
                        <a:lin ang="5400000" scaled="1"/>
                        <a:tileRect/>
                      </a:gradFill>
                      <a:latin typeface="+mn-ea"/>
                      <a:ea typeface="+mn-ea"/>
                      <a:cs typeface="+mn-ea"/>
                    </a:defRPr>
                  </a:lvl1pPr>
                </a:lstStyle>
                <a:p>
                  <a:pPr algn="l"/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答辩人：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51PPT</a:t>
                  </a: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模板网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AE2051BC-6640-FFCC-C0E2-02A4B14A2790}"/>
                    </a:ext>
                  </a:extLst>
                </p:cNvPr>
                <p:cNvSpPr txBox="1"/>
                <p:nvPr/>
              </p:nvSpPr>
              <p:spPr>
                <a:xfrm>
                  <a:off x="6106394" y="5872691"/>
                  <a:ext cx="1606359" cy="2985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200" b="1">
                      <a:gradFill flip="none" rotWithShape="1">
                        <a:gsLst>
                          <a:gs pos="1000">
                            <a:srgbClr val="BB9F64"/>
                          </a:gs>
                          <a:gs pos="100000">
                            <a:srgbClr val="BB9F64"/>
                          </a:gs>
                          <a:gs pos="61000">
                            <a:srgbClr val="FFF0AE"/>
                          </a:gs>
                        </a:gsLst>
                        <a:lin ang="5400000" scaled="1"/>
                        <a:tileRect/>
                      </a:gradFill>
                      <a:latin typeface="+mn-ea"/>
                      <a:ea typeface="+mn-ea"/>
                      <a:cs typeface="+mn-ea"/>
                    </a:defRPr>
                  </a:lvl1pPr>
                </a:lstStyle>
                <a:p>
                  <a:pPr algn="l"/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导师：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51PPT</a:t>
                  </a:r>
                  <a:endPara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49" name="iconfont-10471-5111261">
                <a:extLst>
                  <a:ext uri="{FF2B5EF4-FFF2-40B4-BE49-F238E27FC236}">
                    <a16:creationId xmlns:a16="http://schemas.microsoft.com/office/drawing/2014/main" id="{161A2284-0056-9BB3-626E-CFC3CEBEFF4F}"/>
                  </a:ext>
                </a:extLst>
              </p:cNvPr>
              <p:cNvSpPr/>
              <p:nvPr/>
            </p:nvSpPr>
            <p:spPr>
              <a:xfrm>
                <a:off x="4028081" y="4929648"/>
                <a:ext cx="337740" cy="337740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7" name="graduate_57239">
              <a:extLst>
                <a:ext uri="{FF2B5EF4-FFF2-40B4-BE49-F238E27FC236}">
                  <a16:creationId xmlns:a16="http://schemas.microsoft.com/office/drawing/2014/main" id="{2CAE4993-FBD2-1CF6-BE8B-66FE9F8DD696}"/>
                </a:ext>
              </a:extLst>
            </p:cNvPr>
            <p:cNvSpPr/>
            <p:nvPr/>
          </p:nvSpPr>
          <p:spPr>
            <a:xfrm>
              <a:off x="4441054" y="4625318"/>
              <a:ext cx="193734" cy="28188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254426" y="3367302"/>
            <a:ext cx="446787" cy="446787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iconfont-11253-5327384">
            <a:extLst>
              <a:ext uri="{FF2B5EF4-FFF2-40B4-BE49-F238E27FC236}">
                <a16:creationId xmlns:a16="http://schemas.microsoft.com/office/drawing/2014/main" id="{2D15F5CC-02D8-19C9-79C0-476A7784537A}"/>
              </a:ext>
            </a:extLst>
          </p:cNvPr>
          <p:cNvSpPr/>
          <p:nvPr/>
        </p:nvSpPr>
        <p:spPr>
          <a:xfrm>
            <a:off x="5655932" y="724861"/>
            <a:ext cx="907148" cy="604704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0166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7713" y="219237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205">
            <a:extLst>
              <a:ext uri="{FF2B5EF4-FFF2-40B4-BE49-F238E27FC236}">
                <a16:creationId xmlns:a16="http://schemas.microsoft.com/office/drawing/2014/main" id="{DF2BC86A-6AA8-32EE-3942-A4A9FC099CAE}"/>
              </a:ext>
            </a:extLst>
          </p:cNvPr>
          <p:cNvGrpSpPr/>
          <p:nvPr/>
        </p:nvGrpSpPr>
        <p:grpSpPr bwMode="auto">
          <a:xfrm>
            <a:off x="1222240" y="2349343"/>
            <a:ext cx="3729841" cy="3424282"/>
            <a:chOff x="815" y="894"/>
            <a:chExt cx="1989" cy="1813"/>
          </a:xfrm>
        </p:grpSpPr>
        <p:sp>
          <p:nvSpPr>
            <p:cNvPr id="4" name="Rectangle 18">
              <a:extLst>
                <a:ext uri="{FF2B5EF4-FFF2-40B4-BE49-F238E27FC236}">
                  <a16:creationId xmlns:a16="http://schemas.microsoft.com/office/drawing/2014/main" id="{CEA1015E-AA73-2304-0D16-61F76ABDB1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5" y="1855"/>
              <a:ext cx="617" cy="852"/>
            </a:xfrm>
            <a:prstGeom prst="rect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eaLnBrk="1" fontAlgn="base" hangingPunct="1">
                <a:lnSpc>
                  <a:spcPct val="120000"/>
                </a:lnSpc>
                <a:buClrTx/>
                <a:buSzTx/>
                <a:defRPr/>
              </a:pPr>
              <a:endParaRPr lang="en-US" sz="1400" kern="0" dirty="0">
                <a:solidFill>
                  <a:srgbClr val="4D4D4D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19">
              <a:extLst>
                <a:ext uri="{FF2B5EF4-FFF2-40B4-BE49-F238E27FC236}">
                  <a16:creationId xmlns:a16="http://schemas.microsoft.com/office/drawing/2014/main" id="{14EDA17F-DD96-2872-BB01-CD6421E56AB5}"/>
                </a:ext>
              </a:extLst>
            </p:cNvPr>
            <p:cNvSpPr/>
            <p:nvPr/>
          </p:nvSpPr>
          <p:spPr bwMode="auto">
            <a:xfrm>
              <a:off x="815" y="967"/>
              <a:ext cx="1989" cy="1638"/>
            </a:xfrm>
            <a:custGeom>
              <a:avLst/>
              <a:gdLst>
                <a:gd name="T0" fmla="*/ 0 w 1291"/>
                <a:gd name="T1" fmla="*/ 0 h 951"/>
                <a:gd name="T2" fmla="*/ 446 w 1291"/>
                <a:gd name="T3" fmla="*/ 947 h 951"/>
                <a:gd name="T4" fmla="*/ 844 w 1291"/>
                <a:gd name="T5" fmla="*/ 950 h 951"/>
                <a:gd name="T6" fmla="*/ 1290 w 1291"/>
                <a:gd name="T7" fmla="*/ 3 h 951"/>
                <a:gd name="T8" fmla="*/ 0 w 1291"/>
                <a:gd name="T9" fmla="*/ 0 h 9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1" h="951">
                  <a:moveTo>
                    <a:pt x="0" y="0"/>
                  </a:moveTo>
                  <a:lnTo>
                    <a:pt x="446" y="947"/>
                  </a:lnTo>
                  <a:lnTo>
                    <a:pt x="844" y="950"/>
                  </a:lnTo>
                  <a:lnTo>
                    <a:pt x="1290" y="3"/>
                  </a:lnTo>
                  <a:lnTo>
                    <a:pt x="0" y="0"/>
                  </a:lnTo>
                </a:path>
              </a:pathLst>
            </a:cu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400" kern="0" dirty="0">
                <a:solidFill>
                  <a:srgbClr val="4D4D4D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Oval 20">
              <a:extLst>
                <a:ext uri="{FF2B5EF4-FFF2-40B4-BE49-F238E27FC236}">
                  <a16:creationId xmlns:a16="http://schemas.microsoft.com/office/drawing/2014/main" id="{B798502A-B6F2-3860-02D4-7B97BD248F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894"/>
              <a:ext cx="1977" cy="142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400" kern="0" dirty="0">
                <a:solidFill>
                  <a:srgbClr val="4D4D4D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Oval 22">
              <a:extLst>
                <a:ext uri="{FF2B5EF4-FFF2-40B4-BE49-F238E27FC236}">
                  <a16:creationId xmlns:a16="http://schemas.microsoft.com/office/drawing/2014/main" id="{211C292E-7BD5-1C07-963A-0CE6B05CE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" y="1431"/>
              <a:ext cx="1504" cy="195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400" kern="0" dirty="0">
                <a:solidFill>
                  <a:srgbClr val="4D4D4D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Oval 23">
              <a:extLst>
                <a:ext uri="{FF2B5EF4-FFF2-40B4-BE49-F238E27FC236}">
                  <a16:creationId xmlns:a16="http://schemas.microsoft.com/office/drawing/2014/main" id="{ED7A1B67-B559-0DDA-4936-441AF3104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2" y="1986"/>
              <a:ext cx="1044" cy="196"/>
            </a:xfrm>
            <a:prstGeom prst="ellipse">
              <a:avLst/>
            </a:prstGeom>
            <a:gradFill>
              <a:gsLst>
                <a:gs pos="33000">
                  <a:srgbClr val="F9F9F9"/>
                </a:gs>
                <a:gs pos="100000">
                  <a:srgbClr val="D7D7D7"/>
                </a:gs>
              </a:gsLst>
              <a:lin ang="5400000" scaled="0"/>
            </a:gra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endParaRPr lang="en-US" sz="1400" kern="0" dirty="0">
                <a:solidFill>
                  <a:srgbClr val="4D4D4D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AutoShape 24">
            <a:extLst>
              <a:ext uri="{FF2B5EF4-FFF2-40B4-BE49-F238E27FC236}">
                <a16:creationId xmlns:a16="http://schemas.microsoft.com/office/drawing/2014/main" id="{2D7CA538-3A4C-D598-495A-CA1C6D7FBC83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2306846" y="2500641"/>
            <a:ext cx="322975" cy="579447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1" name="Freeform 25">
            <a:extLst>
              <a:ext uri="{FF2B5EF4-FFF2-40B4-BE49-F238E27FC236}">
                <a16:creationId xmlns:a16="http://schemas.microsoft.com/office/drawing/2014/main" id="{6D32CC14-37F7-FEA6-8350-109C90995F65}"/>
              </a:ext>
            </a:extLst>
          </p:cNvPr>
          <p:cNvSpPr/>
          <p:nvPr/>
        </p:nvSpPr>
        <p:spPr bwMode="auto">
          <a:xfrm>
            <a:off x="4081972" y="3146390"/>
            <a:ext cx="905739" cy="589286"/>
          </a:xfrm>
          <a:custGeom>
            <a:avLst/>
            <a:gdLst>
              <a:gd name="T0" fmla="*/ 884378 w 314"/>
              <a:gd name="T1" fmla="*/ 151756 h 182"/>
              <a:gd name="T2" fmla="*/ 887212 w 314"/>
              <a:gd name="T3" fmla="*/ 553279 h 182"/>
              <a:gd name="T4" fmla="*/ 479038 w 314"/>
              <a:gd name="T5" fmla="*/ 572248 h 182"/>
              <a:gd name="T6" fmla="*/ 586751 w 314"/>
              <a:gd name="T7" fmla="*/ 458431 h 182"/>
              <a:gd name="T8" fmla="*/ 402505 w 314"/>
              <a:gd name="T9" fmla="*/ 265574 h 182"/>
              <a:gd name="T10" fmla="*/ 359987 w 314"/>
              <a:gd name="T11" fmla="*/ 246604 h 182"/>
              <a:gd name="T12" fmla="*/ 314634 w 314"/>
              <a:gd name="T13" fmla="*/ 252927 h 182"/>
              <a:gd name="T14" fmla="*/ 260778 w 314"/>
              <a:gd name="T15" fmla="*/ 278220 h 182"/>
              <a:gd name="T16" fmla="*/ 198418 w 314"/>
              <a:gd name="T17" fmla="*/ 331967 h 182"/>
              <a:gd name="T18" fmla="*/ 141727 w 314"/>
              <a:gd name="T19" fmla="*/ 392038 h 182"/>
              <a:gd name="T20" fmla="*/ 0 w 314"/>
              <a:gd name="T21" fmla="*/ 243443 h 182"/>
              <a:gd name="T22" fmla="*/ 96375 w 314"/>
              <a:gd name="T23" fmla="*/ 145433 h 182"/>
              <a:gd name="T24" fmla="*/ 136058 w 314"/>
              <a:gd name="T25" fmla="*/ 113817 h 182"/>
              <a:gd name="T26" fmla="*/ 189914 w 314"/>
              <a:gd name="T27" fmla="*/ 75878 h 182"/>
              <a:gd name="T28" fmla="*/ 232433 w 314"/>
              <a:gd name="T29" fmla="*/ 53747 h 182"/>
              <a:gd name="T30" fmla="*/ 272116 w 314"/>
              <a:gd name="T31" fmla="*/ 28454 h 182"/>
              <a:gd name="T32" fmla="*/ 317469 w 314"/>
              <a:gd name="T33" fmla="*/ 9485 h 182"/>
              <a:gd name="T34" fmla="*/ 365656 w 314"/>
              <a:gd name="T35" fmla="*/ 0 h 182"/>
              <a:gd name="T36" fmla="*/ 419513 w 314"/>
              <a:gd name="T37" fmla="*/ 0 h 182"/>
              <a:gd name="T38" fmla="*/ 464865 w 314"/>
              <a:gd name="T39" fmla="*/ 3162 h 182"/>
              <a:gd name="T40" fmla="*/ 513053 w 314"/>
              <a:gd name="T41" fmla="*/ 15808 h 182"/>
              <a:gd name="T42" fmla="*/ 561240 w 314"/>
              <a:gd name="T43" fmla="*/ 41101 h 182"/>
              <a:gd name="T44" fmla="*/ 589585 w 314"/>
              <a:gd name="T45" fmla="*/ 72717 h 182"/>
              <a:gd name="T46" fmla="*/ 779500 w 314"/>
              <a:gd name="T47" fmla="*/ 259251 h 182"/>
              <a:gd name="T48" fmla="*/ 884378 w 314"/>
              <a:gd name="T49" fmla="*/ 151756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2"/>
              <a:gd name="T77" fmla="*/ 314 w 314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2">
                <a:moveTo>
                  <a:pt x="312" y="48"/>
                </a:moveTo>
                <a:lnTo>
                  <a:pt x="313" y="175"/>
                </a:lnTo>
                <a:lnTo>
                  <a:pt x="169" y="181"/>
                </a:lnTo>
                <a:lnTo>
                  <a:pt x="207" y="145"/>
                </a:lnTo>
                <a:lnTo>
                  <a:pt x="142" y="84"/>
                </a:lnTo>
                <a:lnTo>
                  <a:pt x="127" y="78"/>
                </a:lnTo>
                <a:lnTo>
                  <a:pt x="111" y="80"/>
                </a:lnTo>
                <a:lnTo>
                  <a:pt x="92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3" name="Freeform 26">
            <a:extLst>
              <a:ext uri="{FF2B5EF4-FFF2-40B4-BE49-F238E27FC236}">
                <a16:creationId xmlns:a16="http://schemas.microsoft.com/office/drawing/2014/main" id="{273A2964-D619-D658-06A8-8C954E37880C}"/>
              </a:ext>
            </a:extLst>
          </p:cNvPr>
          <p:cNvSpPr/>
          <p:nvPr/>
        </p:nvSpPr>
        <p:spPr bwMode="auto">
          <a:xfrm>
            <a:off x="3630042" y="4272078"/>
            <a:ext cx="909488" cy="593064"/>
          </a:xfrm>
          <a:custGeom>
            <a:avLst/>
            <a:gdLst>
              <a:gd name="T0" fmla="*/ 886487 w 315"/>
              <a:gd name="T1" fmla="*/ 152428 h 182"/>
              <a:gd name="T2" fmla="*/ 889319 w 315"/>
              <a:gd name="T3" fmla="*/ 555727 h 182"/>
              <a:gd name="T4" fmla="*/ 481478 w 315"/>
              <a:gd name="T5" fmla="*/ 574780 h 182"/>
              <a:gd name="T6" fmla="*/ 589103 w 315"/>
              <a:gd name="T7" fmla="*/ 460459 h 182"/>
              <a:gd name="T8" fmla="*/ 405008 w 315"/>
              <a:gd name="T9" fmla="*/ 266749 h 182"/>
              <a:gd name="T10" fmla="*/ 359693 w 315"/>
              <a:gd name="T11" fmla="*/ 247695 h 182"/>
              <a:gd name="T12" fmla="*/ 314377 w 315"/>
              <a:gd name="T13" fmla="*/ 254047 h 182"/>
              <a:gd name="T14" fmla="*/ 263397 w 315"/>
              <a:gd name="T15" fmla="*/ 279451 h 182"/>
              <a:gd name="T16" fmla="*/ 198256 w 315"/>
              <a:gd name="T17" fmla="*/ 333436 h 182"/>
              <a:gd name="T18" fmla="*/ 141611 w 315"/>
              <a:gd name="T19" fmla="*/ 393772 h 182"/>
              <a:gd name="T20" fmla="*/ 0 w 315"/>
              <a:gd name="T21" fmla="*/ 244520 h 182"/>
              <a:gd name="T22" fmla="*/ 96296 w 315"/>
              <a:gd name="T23" fmla="*/ 146077 h 182"/>
              <a:gd name="T24" fmla="*/ 135947 w 315"/>
              <a:gd name="T25" fmla="*/ 114321 h 182"/>
              <a:gd name="T26" fmla="*/ 189759 w 315"/>
              <a:gd name="T27" fmla="*/ 76214 h 182"/>
              <a:gd name="T28" fmla="*/ 232242 w 315"/>
              <a:gd name="T29" fmla="*/ 53985 h 182"/>
              <a:gd name="T30" fmla="*/ 271894 w 315"/>
              <a:gd name="T31" fmla="*/ 28580 h 182"/>
              <a:gd name="T32" fmla="*/ 317209 w 315"/>
              <a:gd name="T33" fmla="*/ 9527 h 182"/>
              <a:gd name="T34" fmla="*/ 365357 w 315"/>
              <a:gd name="T35" fmla="*/ 0 h 182"/>
              <a:gd name="T36" fmla="*/ 422002 w 315"/>
              <a:gd name="T37" fmla="*/ 0 h 182"/>
              <a:gd name="T38" fmla="*/ 467317 w 315"/>
              <a:gd name="T39" fmla="*/ 3176 h 182"/>
              <a:gd name="T40" fmla="*/ 515465 w 315"/>
              <a:gd name="T41" fmla="*/ 15878 h 182"/>
              <a:gd name="T42" fmla="*/ 563613 w 315"/>
              <a:gd name="T43" fmla="*/ 41283 h 182"/>
              <a:gd name="T44" fmla="*/ 591935 w 315"/>
              <a:gd name="T45" fmla="*/ 73038 h 182"/>
              <a:gd name="T46" fmla="*/ 781694 w 315"/>
              <a:gd name="T47" fmla="*/ 260398 h 182"/>
              <a:gd name="T48" fmla="*/ 886487 w 315"/>
              <a:gd name="T49" fmla="*/ 152428 h 18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5"/>
              <a:gd name="T76" fmla="*/ 0 h 182"/>
              <a:gd name="T77" fmla="*/ 315 w 315"/>
              <a:gd name="T78" fmla="*/ 182 h 182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5" h="182">
                <a:moveTo>
                  <a:pt x="313" y="48"/>
                </a:moveTo>
                <a:lnTo>
                  <a:pt x="314" y="175"/>
                </a:lnTo>
                <a:lnTo>
                  <a:pt x="170" y="181"/>
                </a:lnTo>
                <a:lnTo>
                  <a:pt x="208" y="145"/>
                </a:lnTo>
                <a:lnTo>
                  <a:pt x="143" y="84"/>
                </a:lnTo>
                <a:lnTo>
                  <a:pt x="127" y="78"/>
                </a:lnTo>
                <a:lnTo>
                  <a:pt x="111" y="80"/>
                </a:lnTo>
                <a:lnTo>
                  <a:pt x="93" y="88"/>
                </a:lnTo>
                <a:lnTo>
                  <a:pt x="70" y="105"/>
                </a:lnTo>
                <a:lnTo>
                  <a:pt x="50" y="124"/>
                </a:lnTo>
                <a:lnTo>
                  <a:pt x="0" y="77"/>
                </a:lnTo>
                <a:lnTo>
                  <a:pt x="34" y="46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9" y="0"/>
                </a:lnTo>
                <a:lnTo>
                  <a:pt x="165" y="1"/>
                </a:lnTo>
                <a:lnTo>
                  <a:pt x="182" y="5"/>
                </a:lnTo>
                <a:lnTo>
                  <a:pt x="199" y="13"/>
                </a:lnTo>
                <a:lnTo>
                  <a:pt x="209" y="23"/>
                </a:lnTo>
                <a:lnTo>
                  <a:pt x="276" y="82"/>
                </a:lnTo>
                <a:lnTo>
                  <a:pt x="313" y="48"/>
                </a:lnTo>
              </a:path>
            </a:pathLst>
          </a:cu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4" name="Freeform 27">
            <a:extLst>
              <a:ext uri="{FF2B5EF4-FFF2-40B4-BE49-F238E27FC236}">
                <a16:creationId xmlns:a16="http://schemas.microsoft.com/office/drawing/2014/main" id="{29404BF7-6F72-8B9D-CC7E-57508CCE7AC0}"/>
              </a:ext>
            </a:extLst>
          </p:cNvPr>
          <p:cNvSpPr/>
          <p:nvPr/>
        </p:nvSpPr>
        <p:spPr bwMode="auto">
          <a:xfrm>
            <a:off x="4278871" y="2016925"/>
            <a:ext cx="905738" cy="596841"/>
          </a:xfrm>
          <a:custGeom>
            <a:avLst/>
            <a:gdLst>
              <a:gd name="T0" fmla="*/ 884378 w 314"/>
              <a:gd name="T1" fmla="*/ 152263 h 183"/>
              <a:gd name="T2" fmla="*/ 887212 w 314"/>
              <a:gd name="T3" fmla="*/ 558297 h 183"/>
              <a:gd name="T4" fmla="*/ 479038 w 314"/>
              <a:gd name="T5" fmla="*/ 577330 h 183"/>
              <a:gd name="T6" fmla="*/ 586751 w 314"/>
              <a:gd name="T7" fmla="*/ 463133 h 183"/>
              <a:gd name="T8" fmla="*/ 402505 w 314"/>
              <a:gd name="T9" fmla="*/ 269632 h 183"/>
              <a:gd name="T10" fmla="*/ 359987 w 314"/>
              <a:gd name="T11" fmla="*/ 247427 h 183"/>
              <a:gd name="T12" fmla="*/ 314634 w 314"/>
              <a:gd name="T13" fmla="*/ 256944 h 183"/>
              <a:gd name="T14" fmla="*/ 260778 w 314"/>
              <a:gd name="T15" fmla="*/ 282321 h 183"/>
              <a:gd name="T16" fmla="*/ 198418 w 314"/>
              <a:gd name="T17" fmla="*/ 333075 h 183"/>
              <a:gd name="T18" fmla="*/ 141727 w 314"/>
              <a:gd name="T19" fmla="*/ 396518 h 183"/>
              <a:gd name="T20" fmla="*/ 0 w 314"/>
              <a:gd name="T21" fmla="*/ 247427 h 183"/>
              <a:gd name="T22" fmla="*/ 96375 w 314"/>
              <a:gd name="T23" fmla="*/ 149091 h 183"/>
              <a:gd name="T24" fmla="*/ 136058 w 314"/>
              <a:gd name="T25" fmla="*/ 114197 h 183"/>
              <a:gd name="T26" fmla="*/ 189914 w 314"/>
              <a:gd name="T27" fmla="*/ 76131 h 183"/>
              <a:gd name="T28" fmla="*/ 232433 w 314"/>
              <a:gd name="T29" fmla="*/ 53926 h 183"/>
              <a:gd name="T30" fmla="*/ 272116 w 314"/>
              <a:gd name="T31" fmla="*/ 28549 h 183"/>
              <a:gd name="T32" fmla="*/ 317469 w 314"/>
              <a:gd name="T33" fmla="*/ 9516 h 183"/>
              <a:gd name="T34" fmla="*/ 365656 w 314"/>
              <a:gd name="T35" fmla="*/ 0 h 183"/>
              <a:gd name="T36" fmla="*/ 419513 w 314"/>
              <a:gd name="T37" fmla="*/ 0 h 183"/>
              <a:gd name="T38" fmla="*/ 464865 w 314"/>
              <a:gd name="T39" fmla="*/ 3172 h 183"/>
              <a:gd name="T40" fmla="*/ 513053 w 314"/>
              <a:gd name="T41" fmla="*/ 15861 h 183"/>
              <a:gd name="T42" fmla="*/ 561240 w 314"/>
              <a:gd name="T43" fmla="*/ 41238 h 183"/>
              <a:gd name="T44" fmla="*/ 589585 w 314"/>
              <a:gd name="T45" fmla="*/ 72959 h 183"/>
              <a:gd name="T46" fmla="*/ 779500 w 314"/>
              <a:gd name="T47" fmla="*/ 260116 h 183"/>
              <a:gd name="T48" fmla="*/ 884378 w 314"/>
              <a:gd name="T49" fmla="*/ 152263 h 183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14"/>
              <a:gd name="T76" fmla="*/ 0 h 183"/>
              <a:gd name="T77" fmla="*/ 314 w 314"/>
              <a:gd name="T78" fmla="*/ 183 h 183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14" h="183">
                <a:moveTo>
                  <a:pt x="312" y="48"/>
                </a:moveTo>
                <a:lnTo>
                  <a:pt x="313" y="176"/>
                </a:lnTo>
                <a:lnTo>
                  <a:pt x="169" y="182"/>
                </a:lnTo>
                <a:lnTo>
                  <a:pt x="207" y="146"/>
                </a:lnTo>
                <a:lnTo>
                  <a:pt x="142" y="85"/>
                </a:lnTo>
                <a:lnTo>
                  <a:pt x="127" y="78"/>
                </a:lnTo>
                <a:lnTo>
                  <a:pt x="111" y="81"/>
                </a:lnTo>
                <a:lnTo>
                  <a:pt x="92" y="89"/>
                </a:lnTo>
                <a:lnTo>
                  <a:pt x="70" y="105"/>
                </a:lnTo>
                <a:lnTo>
                  <a:pt x="50" y="125"/>
                </a:lnTo>
                <a:lnTo>
                  <a:pt x="0" y="78"/>
                </a:lnTo>
                <a:lnTo>
                  <a:pt x="34" y="47"/>
                </a:lnTo>
                <a:lnTo>
                  <a:pt x="48" y="36"/>
                </a:lnTo>
                <a:lnTo>
                  <a:pt x="67" y="24"/>
                </a:lnTo>
                <a:lnTo>
                  <a:pt x="82" y="17"/>
                </a:lnTo>
                <a:lnTo>
                  <a:pt x="96" y="9"/>
                </a:lnTo>
                <a:lnTo>
                  <a:pt x="112" y="3"/>
                </a:lnTo>
                <a:lnTo>
                  <a:pt x="129" y="0"/>
                </a:lnTo>
                <a:lnTo>
                  <a:pt x="148" y="0"/>
                </a:lnTo>
                <a:lnTo>
                  <a:pt x="164" y="1"/>
                </a:lnTo>
                <a:lnTo>
                  <a:pt x="181" y="5"/>
                </a:lnTo>
                <a:lnTo>
                  <a:pt x="198" y="13"/>
                </a:lnTo>
                <a:lnTo>
                  <a:pt x="208" y="23"/>
                </a:lnTo>
                <a:lnTo>
                  <a:pt x="275" y="82"/>
                </a:lnTo>
                <a:lnTo>
                  <a:pt x="312" y="48"/>
                </a:lnTo>
              </a:path>
            </a:pathLst>
          </a:cu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5" name="Rectangle 28">
            <a:extLst>
              <a:ext uri="{FF2B5EF4-FFF2-40B4-BE49-F238E27FC236}">
                <a16:creationId xmlns:a16="http://schemas.microsoft.com/office/drawing/2014/main" id="{A205B1CD-3B61-29D2-48C6-5BF71BBFD9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2378" y="1909267"/>
            <a:ext cx="268158" cy="640282"/>
          </a:xfrm>
          <a:prstGeom prst="rect">
            <a:avLst/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6" name="AutoShape 29">
            <a:extLst>
              <a:ext uri="{FF2B5EF4-FFF2-40B4-BE49-F238E27FC236}">
                <a16:creationId xmlns:a16="http://schemas.microsoft.com/office/drawing/2014/main" id="{7CED8785-2172-A61A-6164-93193412144E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2959428" y="2500641"/>
            <a:ext cx="322975" cy="579447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7" name="Rectangle 30">
            <a:extLst>
              <a:ext uri="{FF2B5EF4-FFF2-40B4-BE49-F238E27FC236}">
                <a16:creationId xmlns:a16="http://schemas.microsoft.com/office/drawing/2014/main" id="{107B41B9-9CB3-DD99-95E4-CA6E4CE175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4960" y="1909267"/>
            <a:ext cx="270034" cy="640282"/>
          </a:xfrm>
          <a:prstGeom prst="rect">
            <a:avLst/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8" name="AutoShape 31">
            <a:extLst>
              <a:ext uri="{FF2B5EF4-FFF2-40B4-BE49-F238E27FC236}">
                <a16:creationId xmlns:a16="http://schemas.microsoft.com/office/drawing/2014/main" id="{697A1EC8-5D0C-BE55-38C1-91BB17D4E91A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3601696" y="2503454"/>
            <a:ext cx="322975" cy="573821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29" name="Rectangle 32">
            <a:extLst>
              <a:ext uri="{FF2B5EF4-FFF2-40B4-BE49-F238E27FC236}">
                <a16:creationId xmlns:a16="http://schemas.microsoft.com/office/drawing/2014/main" id="{C7B66B90-C981-7BC3-F62D-93DD848244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6290" y="1909267"/>
            <a:ext cx="271909" cy="640282"/>
          </a:xfrm>
          <a:prstGeom prst="rect">
            <a:avLst/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0" name="AutoShape 33">
            <a:extLst>
              <a:ext uri="{FF2B5EF4-FFF2-40B4-BE49-F238E27FC236}">
                <a16:creationId xmlns:a16="http://schemas.microsoft.com/office/drawing/2014/main" id="{2284C046-CC74-A2AA-A7FF-4BBFE9ED5C34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2541236" y="3597996"/>
            <a:ext cx="326752" cy="579447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1" name="Rectangle 34">
            <a:extLst>
              <a:ext uri="{FF2B5EF4-FFF2-40B4-BE49-F238E27FC236}">
                <a16:creationId xmlns:a16="http://schemas.microsoft.com/office/drawing/2014/main" id="{E384F226-62EF-5873-C2E7-F471F66B0F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2410" y="3029289"/>
            <a:ext cx="266283" cy="638393"/>
          </a:xfrm>
          <a:prstGeom prst="rect">
            <a:avLst/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2" name="AutoShape 35">
            <a:extLst>
              <a:ext uri="{FF2B5EF4-FFF2-40B4-BE49-F238E27FC236}">
                <a16:creationId xmlns:a16="http://schemas.microsoft.com/office/drawing/2014/main" id="{E1713507-A4C8-5E90-65B6-BDF13F9261E5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3188185" y="3597991"/>
            <a:ext cx="328641" cy="577572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3" name="Rectangle 36">
            <a:extLst>
              <a:ext uri="{FF2B5EF4-FFF2-40B4-BE49-F238E27FC236}">
                <a16:creationId xmlns:a16="http://schemas.microsoft.com/office/drawing/2014/main" id="{4AFDCBF0-709D-9C8F-B970-37EED0EF5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7490" y="3029289"/>
            <a:ext cx="270034" cy="638393"/>
          </a:xfrm>
          <a:prstGeom prst="rect">
            <a:avLst/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4" name="AutoShape 37">
            <a:extLst>
              <a:ext uri="{FF2B5EF4-FFF2-40B4-BE49-F238E27FC236}">
                <a16:creationId xmlns:a16="http://schemas.microsoft.com/office/drawing/2014/main" id="{B0AA4464-7C9D-83B7-2F36-1A36319ED960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2864716" y="4667947"/>
            <a:ext cx="326751" cy="573821"/>
          </a:xfrm>
          <a:prstGeom prst="rightArrow">
            <a:avLst>
              <a:gd name="adj1" fmla="val 50000"/>
              <a:gd name="adj2" fmla="val 62505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5" name="Rectangle 38">
            <a:extLst>
              <a:ext uri="{FF2B5EF4-FFF2-40B4-BE49-F238E27FC236}">
                <a16:creationId xmlns:a16="http://schemas.microsoft.com/office/drawing/2014/main" id="{22425F67-2540-F800-845D-9A8045B7E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4949" y="4094538"/>
            <a:ext cx="270034" cy="640282"/>
          </a:xfrm>
          <a:prstGeom prst="rect">
            <a:avLst/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6" name="AutoShape 21">
            <a:extLst>
              <a:ext uri="{FF2B5EF4-FFF2-40B4-BE49-F238E27FC236}">
                <a16:creationId xmlns:a16="http://schemas.microsoft.com/office/drawing/2014/main" id="{C4AD3AB8-E3F7-A4AA-27C3-FE9DD0E6365C}"/>
              </a:ext>
            </a:extLst>
          </p:cNvPr>
          <p:cNvSpPr>
            <a:spLocks noChangeArrowheads="1"/>
          </p:cNvSpPr>
          <p:nvPr/>
        </p:nvSpPr>
        <p:spPr bwMode="auto">
          <a:xfrm rot="16200000" flipH="1">
            <a:off x="1553250" y="1931111"/>
            <a:ext cx="515626" cy="558820"/>
          </a:xfrm>
          <a:prstGeom prst="rightArrow">
            <a:avLst>
              <a:gd name="adj1" fmla="val 50000"/>
              <a:gd name="adj2" fmla="val 29014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B1939AE-B3B1-73AF-8DBB-9030D7D7C5EA}"/>
              </a:ext>
            </a:extLst>
          </p:cNvPr>
          <p:cNvGrpSpPr/>
          <p:nvPr/>
        </p:nvGrpSpPr>
        <p:grpSpPr>
          <a:xfrm>
            <a:off x="5361195" y="2081561"/>
            <a:ext cx="5991017" cy="670729"/>
            <a:chOff x="8090264" y="2081100"/>
            <a:chExt cx="5991017" cy="670729"/>
          </a:xfrm>
        </p:grpSpPr>
        <p:sp>
          <p:nvSpPr>
            <p:cNvPr id="51" name="矩形 3">
              <a:extLst>
                <a:ext uri="{FF2B5EF4-FFF2-40B4-BE49-F238E27FC236}">
                  <a16:creationId xmlns:a16="http://schemas.microsoft.com/office/drawing/2014/main" id="{AA237563-3418-6A9D-D5DF-B379631BB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50F404A-1162-2F31-BD6B-3CBF81E7E9A7}"/>
                </a:ext>
              </a:extLst>
            </p:cNvPr>
            <p:cNvSpPr txBox="1"/>
            <p:nvPr/>
          </p:nvSpPr>
          <p:spPr>
            <a:xfrm>
              <a:off x="8090264" y="2408402"/>
              <a:ext cx="599101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757EC457-1B03-66C6-8BC7-3F9711DEBAF4}"/>
              </a:ext>
            </a:extLst>
          </p:cNvPr>
          <p:cNvGrpSpPr/>
          <p:nvPr/>
        </p:nvGrpSpPr>
        <p:grpSpPr>
          <a:xfrm>
            <a:off x="5173248" y="3216048"/>
            <a:ext cx="5991017" cy="947728"/>
            <a:chOff x="8090264" y="2081100"/>
            <a:chExt cx="5991017" cy="947728"/>
          </a:xfrm>
        </p:grpSpPr>
        <p:sp>
          <p:nvSpPr>
            <p:cNvPr id="54" name="矩形 3">
              <a:extLst>
                <a:ext uri="{FF2B5EF4-FFF2-40B4-BE49-F238E27FC236}">
                  <a16:creationId xmlns:a16="http://schemas.microsoft.com/office/drawing/2014/main" id="{04E9D976-DFC5-8D26-1CF4-CDBDC2702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8FC7B594-2E76-733D-8413-BD0B2AB54FD0}"/>
                </a:ext>
              </a:extLst>
            </p:cNvPr>
            <p:cNvSpPr txBox="1"/>
            <p:nvPr/>
          </p:nvSpPr>
          <p:spPr>
            <a:xfrm>
              <a:off x="8090264" y="2408402"/>
              <a:ext cx="5991017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l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54CF848-62B7-814A-FDFD-0A1883FC2461}"/>
              </a:ext>
            </a:extLst>
          </p:cNvPr>
          <p:cNvGrpSpPr/>
          <p:nvPr/>
        </p:nvGrpSpPr>
        <p:grpSpPr>
          <a:xfrm>
            <a:off x="4731740" y="4633657"/>
            <a:ext cx="5991017" cy="670729"/>
            <a:chOff x="8090264" y="2081100"/>
            <a:chExt cx="5991017" cy="670729"/>
          </a:xfrm>
        </p:grpSpPr>
        <p:sp>
          <p:nvSpPr>
            <p:cNvPr id="57" name="矩形 3">
              <a:extLst>
                <a:ext uri="{FF2B5EF4-FFF2-40B4-BE49-F238E27FC236}">
                  <a16:creationId xmlns:a16="http://schemas.microsoft.com/office/drawing/2014/main" id="{CEE69726-E77D-F711-CEC0-1D854B1A2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1BB22FA-3803-45E3-5FB5-7013FE05947F}"/>
                </a:ext>
              </a:extLst>
            </p:cNvPr>
            <p:cNvSpPr txBox="1"/>
            <p:nvPr/>
          </p:nvSpPr>
          <p:spPr>
            <a:xfrm>
              <a:off x="8090264" y="2408402"/>
              <a:ext cx="5991017" cy="3434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47490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7713" y="219237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38">
            <a:extLst>
              <a:ext uri="{FF2B5EF4-FFF2-40B4-BE49-F238E27FC236}">
                <a16:creationId xmlns:a16="http://schemas.microsoft.com/office/drawing/2014/main" id="{54D8739A-061E-C96C-B15E-34E60E4F74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2597" y="2313357"/>
            <a:ext cx="4016752" cy="441965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右箭头 39">
            <a:extLst>
              <a:ext uri="{FF2B5EF4-FFF2-40B4-BE49-F238E27FC236}">
                <a16:creationId xmlns:a16="http://schemas.microsoft.com/office/drawing/2014/main" id="{F875F58F-BE11-5E00-32BB-14864E4980D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250740" y="2976303"/>
            <a:ext cx="4159270" cy="440077"/>
          </a:xfrm>
          <a:prstGeom prst="rightArrow">
            <a:avLst>
              <a:gd name="adj1" fmla="val 50000"/>
              <a:gd name="adj2" fmla="val 50064"/>
            </a:avLst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80633C3-6833-515F-828A-93CA44FE2B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1761846"/>
            <a:ext cx="2117140" cy="2132385"/>
          </a:xfrm>
          <a:prstGeom prst="ellipse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 研究思路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FCF6884-E856-ED16-E5DE-43015A1E4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0608" y="1761846"/>
            <a:ext cx="2119015" cy="2132385"/>
          </a:xfrm>
          <a:prstGeom prst="ellipse">
            <a:avLst/>
          </a:pr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 研究思路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09880C-5949-477C-C2D9-1B0443FCAC0B}"/>
              </a:ext>
            </a:extLst>
          </p:cNvPr>
          <p:cNvSpPr/>
          <p:nvPr/>
        </p:nvSpPr>
        <p:spPr>
          <a:xfrm>
            <a:off x="5235239" y="2167925"/>
            <a:ext cx="1678335" cy="1395778"/>
          </a:xfrm>
          <a:prstGeom prst="rect">
            <a:avLst/>
          </a:prstGeom>
          <a:solidFill>
            <a:srgbClr val="4E67C8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  研究方法</a:t>
            </a:r>
          </a:p>
        </p:txBody>
      </p:sp>
      <p:sp>
        <p:nvSpPr>
          <p:cNvPr id="18" name="下箭头 48">
            <a:extLst>
              <a:ext uri="{FF2B5EF4-FFF2-40B4-BE49-F238E27FC236}">
                <a16:creationId xmlns:a16="http://schemas.microsoft.com/office/drawing/2014/main" id="{E7931081-3020-5C4C-7E17-534A8CC2B5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9037" y="3937672"/>
            <a:ext cx="950745" cy="661058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43B7DB23-4DC7-065D-6207-2D156BC39075}"/>
              </a:ext>
            </a:extLst>
          </p:cNvPr>
          <p:cNvGrpSpPr/>
          <p:nvPr/>
        </p:nvGrpSpPr>
        <p:grpSpPr>
          <a:xfrm>
            <a:off x="7527089" y="4115212"/>
            <a:ext cx="3446052" cy="947728"/>
            <a:chOff x="8090265" y="2081100"/>
            <a:chExt cx="3446052" cy="947728"/>
          </a:xfrm>
        </p:grpSpPr>
        <p:sp>
          <p:nvSpPr>
            <p:cNvPr id="21" name="矩形 3">
              <a:extLst>
                <a:ext uri="{FF2B5EF4-FFF2-40B4-BE49-F238E27FC236}">
                  <a16:creationId xmlns:a16="http://schemas.microsoft.com/office/drawing/2014/main" id="{140E85DD-94F0-E56D-0E6C-2E7C75A5F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8903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83C1730-9ECC-0EA8-1DEB-4CD1B92C9162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864610F-CD5F-E5FA-BA8F-2FEC66052005}"/>
              </a:ext>
            </a:extLst>
          </p:cNvPr>
          <p:cNvGrpSpPr/>
          <p:nvPr/>
        </p:nvGrpSpPr>
        <p:grpSpPr>
          <a:xfrm>
            <a:off x="1493660" y="4115212"/>
            <a:ext cx="3397019" cy="947728"/>
            <a:chOff x="7721607" y="2081100"/>
            <a:chExt cx="3397019" cy="947728"/>
          </a:xfrm>
        </p:grpSpPr>
        <p:sp>
          <p:nvSpPr>
            <p:cNvPr id="25" name="矩形 3">
              <a:extLst>
                <a:ext uri="{FF2B5EF4-FFF2-40B4-BE49-F238E27FC236}">
                  <a16:creationId xmlns:a16="http://schemas.microsoft.com/office/drawing/2014/main" id="{82FAA4AD-0471-58EF-72A1-AE94A84E41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5859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ct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1F0B2AB-5182-BA92-9FC7-12601BD02171}"/>
                </a:ext>
              </a:extLst>
            </p:cNvPr>
            <p:cNvSpPr txBox="1"/>
            <p:nvPr/>
          </p:nvSpPr>
          <p:spPr>
            <a:xfrm>
              <a:off x="7721607" y="2408402"/>
              <a:ext cx="33970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522FE5E8-BC4C-851C-838D-D37840F09F52}"/>
              </a:ext>
            </a:extLst>
          </p:cNvPr>
          <p:cNvSpPr txBox="1"/>
          <p:nvPr/>
        </p:nvSpPr>
        <p:spPr>
          <a:xfrm>
            <a:off x="4387947" y="5171416"/>
            <a:ext cx="344605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66413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7713" y="219237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CBDF133-6FD2-5C70-A7A4-A6FED67AD7BA}"/>
              </a:ext>
            </a:extLst>
          </p:cNvPr>
          <p:cNvSpPr/>
          <p:nvPr/>
        </p:nvSpPr>
        <p:spPr>
          <a:xfrm>
            <a:off x="2595899" y="2087337"/>
            <a:ext cx="7034350" cy="3383326"/>
          </a:xfrm>
          <a:prstGeom prst="rect">
            <a:avLst/>
          </a:prstGeom>
          <a:noFill/>
          <a:ln>
            <a:solidFill>
              <a:srgbClr val="7F7F7F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94B4C707-543A-E458-664C-14D88888C0CC}"/>
              </a:ext>
            </a:extLst>
          </p:cNvPr>
          <p:cNvSpPr/>
          <p:nvPr/>
        </p:nvSpPr>
        <p:spPr>
          <a:xfrm>
            <a:off x="1877367" y="3096399"/>
            <a:ext cx="1369549" cy="1365202"/>
          </a:xfrm>
          <a:prstGeom prst="ellipse">
            <a:avLst/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5CBA782-E5EB-C02A-DD3B-AC4ADDE1796C}"/>
              </a:ext>
            </a:extLst>
          </p:cNvPr>
          <p:cNvSpPr/>
          <p:nvPr/>
        </p:nvSpPr>
        <p:spPr>
          <a:xfrm>
            <a:off x="8911717" y="3096399"/>
            <a:ext cx="1369549" cy="1365202"/>
          </a:xfrm>
          <a:prstGeom prst="ellipse">
            <a:avLst/>
          </a:pr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17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A8CBF2A-573D-2C3F-7C83-39D5D0375F1E}"/>
              </a:ext>
            </a:extLst>
          </p:cNvPr>
          <p:cNvSpPr/>
          <p:nvPr/>
        </p:nvSpPr>
        <p:spPr>
          <a:xfrm>
            <a:off x="5314545" y="3088740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rgbClr val="666666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2A730CF-07C7-BC60-C896-EE7C5BE0EFF0}"/>
              </a:ext>
            </a:extLst>
          </p:cNvPr>
          <p:cNvSpPr/>
          <p:nvPr/>
        </p:nvSpPr>
        <p:spPr>
          <a:xfrm>
            <a:off x="5314545" y="4164819"/>
            <a:ext cx="1537510" cy="353256"/>
          </a:xfrm>
          <a:prstGeom prst="rect">
            <a:avLst/>
          </a:prstGeom>
        </p:spPr>
        <p:txBody>
          <a:bodyPr wrap="none" lIns="75520" tIns="37760" rIns="75520" bIns="37760">
            <a:spAutoFit/>
          </a:bodyPr>
          <a:lstStyle/>
          <a:p>
            <a:r>
              <a:rPr lang="zh-CN" altLang="en-US" dirty="0">
                <a:solidFill>
                  <a:srgbClr val="666666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上箭头 22">
            <a:extLst>
              <a:ext uri="{FF2B5EF4-FFF2-40B4-BE49-F238E27FC236}">
                <a16:creationId xmlns:a16="http://schemas.microsoft.com/office/drawing/2014/main" id="{831C2924-C50C-5118-6521-DE1404A1FE9E}"/>
              </a:ext>
            </a:extLst>
          </p:cNvPr>
          <p:cNvSpPr/>
          <p:nvPr/>
        </p:nvSpPr>
        <p:spPr>
          <a:xfrm>
            <a:off x="5487844" y="2409969"/>
            <a:ext cx="1250458" cy="593566"/>
          </a:xfrm>
          <a:prstGeom prst="upArrow">
            <a:avLst/>
          </a:prstGeom>
          <a:noFill/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上箭头 23">
            <a:extLst>
              <a:ext uri="{FF2B5EF4-FFF2-40B4-BE49-F238E27FC236}">
                <a16:creationId xmlns:a16="http://schemas.microsoft.com/office/drawing/2014/main" id="{A7CCE688-4F1A-28C5-34FC-2C89A4500078}"/>
              </a:ext>
            </a:extLst>
          </p:cNvPr>
          <p:cNvSpPr/>
          <p:nvPr/>
        </p:nvSpPr>
        <p:spPr>
          <a:xfrm flipV="1">
            <a:off x="5487844" y="4580315"/>
            <a:ext cx="1250458" cy="593566"/>
          </a:xfrm>
          <a:prstGeom prst="upArrow">
            <a:avLst/>
          </a:prstGeom>
          <a:noFill/>
          <a:ln>
            <a:solidFill>
              <a:srgbClr val="4144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2D42FDB-119F-FC76-C34A-962E697E0CCF}"/>
              </a:ext>
            </a:extLst>
          </p:cNvPr>
          <p:cNvSpPr/>
          <p:nvPr/>
        </p:nvSpPr>
        <p:spPr>
          <a:xfrm>
            <a:off x="4207613" y="5292594"/>
            <a:ext cx="3751374" cy="356140"/>
          </a:xfrm>
          <a:prstGeom prst="rect">
            <a:avLst/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25C1E5A-417E-ED1F-A703-0A878B972ABE}"/>
              </a:ext>
            </a:extLst>
          </p:cNvPr>
          <p:cNvSpPr/>
          <p:nvPr/>
        </p:nvSpPr>
        <p:spPr>
          <a:xfrm>
            <a:off x="4207613" y="1909267"/>
            <a:ext cx="3751374" cy="356140"/>
          </a:xfrm>
          <a:prstGeom prst="rect">
            <a:avLst/>
          </a:pr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24" name="五边形 2">
            <a:extLst>
              <a:ext uri="{FF2B5EF4-FFF2-40B4-BE49-F238E27FC236}">
                <a16:creationId xmlns:a16="http://schemas.microsoft.com/office/drawing/2014/main" id="{99C12011-822D-AFF5-89A6-BFF69B27C536}"/>
              </a:ext>
            </a:extLst>
          </p:cNvPr>
          <p:cNvSpPr/>
          <p:nvPr/>
        </p:nvSpPr>
        <p:spPr>
          <a:xfrm>
            <a:off x="3664260" y="382351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五边形 2">
            <a:extLst>
              <a:ext uri="{FF2B5EF4-FFF2-40B4-BE49-F238E27FC236}">
                <a16:creationId xmlns:a16="http://schemas.microsoft.com/office/drawing/2014/main" id="{79B1A3F5-BA68-BB89-3DFB-28AB41097D76}"/>
              </a:ext>
            </a:extLst>
          </p:cNvPr>
          <p:cNvSpPr/>
          <p:nvPr/>
        </p:nvSpPr>
        <p:spPr>
          <a:xfrm flipH="1">
            <a:off x="3664260" y="3467378"/>
            <a:ext cx="4897627" cy="267105"/>
          </a:xfrm>
          <a:custGeom>
            <a:avLst/>
            <a:gdLst/>
            <a:ahLst/>
            <a:cxnLst/>
            <a:rect l="l" t="t" r="r" b="b"/>
            <a:pathLst>
              <a:path w="5922658" h="324036">
                <a:moveTo>
                  <a:pt x="0" y="0"/>
                </a:moveTo>
                <a:lnTo>
                  <a:pt x="5760640" y="0"/>
                </a:lnTo>
                <a:lnTo>
                  <a:pt x="5922658" y="162018"/>
                </a:lnTo>
                <a:lnTo>
                  <a:pt x="5760640" y="324036"/>
                </a:lnTo>
                <a:lnTo>
                  <a:pt x="0" y="324036"/>
                </a:lnTo>
                <a:lnTo>
                  <a:pt x="162018" y="162018"/>
                </a:lnTo>
                <a:close/>
              </a:path>
            </a:pathLst>
          </a:cu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225F43C1-EFAB-0AF3-778B-2C0A541AB928}"/>
              </a:ext>
            </a:extLst>
          </p:cNvPr>
          <p:cNvSpPr txBox="1"/>
          <p:nvPr/>
        </p:nvSpPr>
        <p:spPr>
          <a:xfrm>
            <a:off x="1914107" y="5769154"/>
            <a:ext cx="83979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B5B305A-2154-734E-4175-E04857AA68BC}"/>
              </a:ext>
            </a:extLst>
          </p:cNvPr>
          <p:cNvSpPr txBox="1"/>
          <p:nvPr/>
        </p:nvSpPr>
        <p:spPr>
          <a:xfrm>
            <a:off x="1914107" y="1169096"/>
            <a:ext cx="8397932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dirty="0"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ym typeface="HarmonyOS Sans SC Light" panose="00000400000000000000" pitchFamily="2" charset="-122"/>
              </a:rPr>
              <a:t>200</a:t>
            </a:r>
            <a:r>
              <a:rPr lang="zh-CN" altLang="en-US" dirty="0"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dirty="0">
                <a:sym typeface="HarmonyOS Sans SC Light" panose="00000400000000000000" pitchFamily="2" charset="-122"/>
              </a:rPr>
              <a:t>5</a:t>
            </a:r>
            <a:r>
              <a:rPr lang="zh-CN" altLang="en-US" dirty="0">
                <a:sym typeface="HarmonyOS Sans SC Light" panose="00000400000000000000" pitchFamily="2" charset="-122"/>
              </a:rPr>
              <a:t>分钟之内。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98247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540828" y="4744338"/>
            <a:ext cx="446787" cy="446787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7ADF50-838A-BE0D-F340-293CFE51DB73}"/>
              </a:ext>
            </a:extLst>
          </p:cNvPr>
          <p:cNvGrpSpPr/>
          <p:nvPr/>
        </p:nvGrpSpPr>
        <p:grpSpPr>
          <a:xfrm>
            <a:off x="1075181" y="853541"/>
            <a:ext cx="8907800" cy="4508927"/>
            <a:chOff x="-1316623" y="650341"/>
            <a:chExt cx="8907800" cy="450892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9FAEDF5-C7F2-82A5-877A-810AF7FC9F60}"/>
                </a:ext>
              </a:extLst>
            </p:cNvPr>
            <p:cNvSpPr/>
            <p:nvPr/>
          </p:nvSpPr>
          <p:spPr>
            <a:xfrm>
              <a:off x="3704196" y="166641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F7333E-D2BF-BF38-D3E3-5DFE56FDD949}"/>
                </a:ext>
              </a:extLst>
            </p:cNvPr>
            <p:cNvSpPr/>
            <p:nvPr/>
          </p:nvSpPr>
          <p:spPr>
            <a:xfrm>
              <a:off x="4219304" y="1757497"/>
              <a:ext cx="29113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关键技术与实践难点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C5688-7205-80AE-5DC9-38E82339267E}"/>
                </a:ext>
              </a:extLst>
            </p:cNvPr>
            <p:cNvSpPr txBox="1"/>
            <p:nvPr/>
          </p:nvSpPr>
          <p:spPr>
            <a:xfrm>
              <a:off x="-1316623" y="650341"/>
              <a:ext cx="5075428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700" dirty="0">
                  <a:solidFill>
                    <a:srgbClr val="4E67C8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287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" name="TextBox 30">
            <a:extLst>
              <a:ext uri="{FF2B5EF4-FFF2-40B4-BE49-F238E27FC236}">
                <a16:creationId xmlns:a16="http://schemas.microsoft.com/office/drawing/2014/main" id="{543DDCDA-3AA6-D311-AB06-AAE015904763}"/>
              </a:ext>
            </a:extLst>
          </p:cNvPr>
          <p:cNvSpPr txBox="1"/>
          <p:nvPr/>
        </p:nvSpPr>
        <p:spPr>
          <a:xfrm>
            <a:off x="6041956" y="2728547"/>
            <a:ext cx="5074863" cy="1124173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b="1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62359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6912" y="219237"/>
            <a:ext cx="867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iśļidè">
            <a:extLst>
              <a:ext uri="{FF2B5EF4-FFF2-40B4-BE49-F238E27FC236}">
                <a16:creationId xmlns:a16="http://schemas.microsoft.com/office/drawing/2014/main" id="{351D67AA-0D90-702F-4866-7DF19CC48AA0}"/>
              </a:ext>
            </a:extLst>
          </p:cNvPr>
          <p:cNvGrpSpPr/>
          <p:nvPr/>
        </p:nvGrpSpPr>
        <p:grpSpPr>
          <a:xfrm>
            <a:off x="4171330" y="1738220"/>
            <a:ext cx="3847754" cy="3951380"/>
            <a:chOff x="1038732" y="1974573"/>
            <a:chExt cx="3448493" cy="3541368"/>
          </a:xfrm>
        </p:grpSpPr>
        <p:sp>
          <p:nvSpPr>
            <p:cNvPr id="4" name="ïṩḻïḓè">
              <a:extLst>
                <a:ext uri="{FF2B5EF4-FFF2-40B4-BE49-F238E27FC236}">
                  <a16:creationId xmlns:a16="http://schemas.microsoft.com/office/drawing/2014/main" id="{84D3C811-EF2D-F2FE-3F37-49EEDDB84DCC}"/>
                </a:ext>
              </a:extLst>
            </p:cNvPr>
            <p:cNvSpPr/>
            <p:nvPr/>
          </p:nvSpPr>
          <p:spPr>
            <a:xfrm>
              <a:off x="1038732" y="2067448"/>
              <a:ext cx="3448493" cy="3448493"/>
            </a:xfrm>
            <a:prstGeom prst="ellipse">
              <a:avLst/>
            </a:prstGeom>
            <a:noFill/>
            <a:ln w="254000" cap="rnd"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" name="íŝľïḋê">
              <a:extLst>
                <a:ext uri="{FF2B5EF4-FFF2-40B4-BE49-F238E27FC236}">
                  <a16:creationId xmlns:a16="http://schemas.microsoft.com/office/drawing/2014/main" id="{0FBD603C-86EB-44C4-C0D6-9E7C040A0AFB}"/>
                </a:ext>
              </a:extLst>
            </p:cNvPr>
            <p:cNvSpPr/>
            <p:nvPr/>
          </p:nvSpPr>
          <p:spPr>
            <a:xfrm>
              <a:off x="1349735" y="2378451"/>
              <a:ext cx="2826487" cy="2826487"/>
            </a:xfrm>
            <a:prstGeom prst="ellipse">
              <a:avLst/>
            </a:prstGeom>
            <a:noFill/>
            <a:ln w="254000" cap="rnd"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" name="is1iďe">
              <a:extLst>
                <a:ext uri="{FF2B5EF4-FFF2-40B4-BE49-F238E27FC236}">
                  <a16:creationId xmlns:a16="http://schemas.microsoft.com/office/drawing/2014/main" id="{19B1597F-4FCC-1214-39E0-CB50E2EA9CDD}"/>
                </a:ext>
              </a:extLst>
            </p:cNvPr>
            <p:cNvSpPr/>
            <p:nvPr/>
          </p:nvSpPr>
          <p:spPr>
            <a:xfrm>
              <a:off x="1661126" y="2689842"/>
              <a:ext cx="2203704" cy="2203704"/>
            </a:xfrm>
            <a:prstGeom prst="ellipse">
              <a:avLst/>
            </a:prstGeom>
            <a:noFill/>
            <a:ln w="254000" cap="rnd"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ïSľiďê">
              <a:extLst>
                <a:ext uri="{FF2B5EF4-FFF2-40B4-BE49-F238E27FC236}">
                  <a16:creationId xmlns:a16="http://schemas.microsoft.com/office/drawing/2014/main" id="{F79C2095-FA65-9343-A706-EB88F6BB8F0A}"/>
                </a:ext>
              </a:extLst>
            </p:cNvPr>
            <p:cNvSpPr/>
            <p:nvPr/>
          </p:nvSpPr>
          <p:spPr>
            <a:xfrm>
              <a:off x="1972022" y="3000738"/>
              <a:ext cx="1581912" cy="1581912"/>
            </a:xfrm>
            <a:prstGeom prst="ellipse">
              <a:avLst/>
            </a:prstGeom>
            <a:noFill/>
            <a:ln w="254000" cap="rnd">
              <a:solidFill>
                <a:schemeClr val="bg1">
                  <a:lumMod val="9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ṥļidê">
              <a:extLst>
                <a:ext uri="{FF2B5EF4-FFF2-40B4-BE49-F238E27FC236}">
                  <a16:creationId xmlns:a16="http://schemas.microsoft.com/office/drawing/2014/main" id="{6A966304-417A-DBD6-B6AB-C6338FEF2D44}"/>
                </a:ext>
              </a:extLst>
            </p:cNvPr>
            <p:cNvSpPr/>
            <p:nvPr/>
          </p:nvSpPr>
          <p:spPr>
            <a:xfrm rot="16200000">
              <a:off x="1038732" y="2067448"/>
              <a:ext cx="3448493" cy="3448493"/>
            </a:xfrm>
            <a:prstGeom prst="arc">
              <a:avLst>
                <a:gd name="adj1" fmla="val 16200000"/>
                <a:gd name="adj2" fmla="val 3311219"/>
              </a:avLst>
            </a:prstGeom>
            <a:noFill/>
            <a:ln w="254000" cap="rnd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S1iḓê">
              <a:extLst>
                <a:ext uri="{FF2B5EF4-FFF2-40B4-BE49-F238E27FC236}">
                  <a16:creationId xmlns:a16="http://schemas.microsoft.com/office/drawing/2014/main" id="{A3750353-0143-0292-C37D-0EED4286B656}"/>
                </a:ext>
              </a:extLst>
            </p:cNvPr>
            <p:cNvSpPr/>
            <p:nvPr/>
          </p:nvSpPr>
          <p:spPr>
            <a:xfrm rot="16200000">
              <a:off x="1349735" y="2378451"/>
              <a:ext cx="2826487" cy="2826487"/>
            </a:xfrm>
            <a:prstGeom prst="arc">
              <a:avLst>
                <a:gd name="adj1" fmla="val 16200000"/>
                <a:gd name="adj2" fmla="val 5572200"/>
              </a:avLst>
            </a:prstGeom>
            <a:noFill/>
            <a:ln w="254000" cap="rnd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ïṧľïdè">
              <a:extLst>
                <a:ext uri="{FF2B5EF4-FFF2-40B4-BE49-F238E27FC236}">
                  <a16:creationId xmlns:a16="http://schemas.microsoft.com/office/drawing/2014/main" id="{5EB745F4-CF02-D318-9246-10DEDB0FF3AB}"/>
                </a:ext>
              </a:extLst>
            </p:cNvPr>
            <p:cNvSpPr/>
            <p:nvPr/>
          </p:nvSpPr>
          <p:spPr>
            <a:xfrm rot="16200000">
              <a:off x="1661126" y="2689842"/>
              <a:ext cx="2203704" cy="2203704"/>
            </a:xfrm>
            <a:prstGeom prst="arc">
              <a:avLst>
                <a:gd name="adj1" fmla="val 16200000"/>
                <a:gd name="adj2" fmla="val 8461535"/>
              </a:avLst>
            </a:prstGeom>
            <a:noFill/>
            <a:ln w="254000" cap="rnd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îṡḻïde">
              <a:extLst>
                <a:ext uri="{FF2B5EF4-FFF2-40B4-BE49-F238E27FC236}">
                  <a16:creationId xmlns:a16="http://schemas.microsoft.com/office/drawing/2014/main" id="{2036C5BB-047E-835E-FDB7-B75AF4E0DD66}"/>
                </a:ext>
              </a:extLst>
            </p:cNvPr>
            <p:cNvSpPr/>
            <p:nvPr/>
          </p:nvSpPr>
          <p:spPr>
            <a:xfrm rot="16200000">
              <a:off x="1972022" y="3000738"/>
              <a:ext cx="1581912" cy="1581912"/>
            </a:xfrm>
            <a:prstGeom prst="arc">
              <a:avLst>
                <a:gd name="adj1" fmla="val 16200000"/>
                <a:gd name="adj2" fmla="val 13375041"/>
              </a:avLst>
            </a:prstGeom>
            <a:noFill/>
            <a:ln w="254000" cap="rnd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endParaRPr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iš1ïḋe">
              <a:extLst>
                <a:ext uri="{FF2B5EF4-FFF2-40B4-BE49-F238E27FC236}">
                  <a16:creationId xmlns:a16="http://schemas.microsoft.com/office/drawing/2014/main" id="{C9A4B639-AB76-BA1E-872A-63F6E3DB5CAE}"/>
                </a:ext>
              </a:extLst>
            </p:cNvPr>
            <p:cNvSpPr txBox="1"/>
            <p:nvPr/>
          </p:nvSpPr>
          <p:spPr>
            <a:xfrm>
              <a:off x="2598136" y="1974573"/>
              <a:ext cx="335348" cy="24622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5" name="iṧļiḓe">
              <a:extLst>
                <a:ext uri="{FF2B5EF4-FFF2-40B4-BE49-F238E27FC236}">
                  <a16:creationId xmlns:a16="http://schemas.microsoft.com/office/drawing/2014/main" id="{17091502-41FC-9C5A-586F-822D2E12C464}"/>
                </a:ext>
              </a:extLst>
            </p:cNvPr>
            <p:cNvSpPr txBox="1"/>
            <p:nvPr/>
          </p:nvSpPr>
          <p:spPr>
            <a:xfrm>
              <a:off x="2598136" y="2287596"/>
              <a:ext cx="335348" cy="24622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6" name="îsļîḓe">
              <a:extLst>
                <a:ext uri="{FF2B5EF4-FFF2-40B4-BE49-F238E27FC236}">
                  <a16:creationId xmlns:a16="http://schemas.microsoft.com/office/drawing/2014/main" id="{91A9F448-9185-FEEB-FD54-ED5B2A400D4C}"/>
                </a:ext>
              </a:extLst>
            </p:cNvPr>
            <p:cNvSpPr txBox="1"/>
            <p:nvPr/>
          </p:nvSpPr>
          <p:spPr>
            <a:xfrm>
              <a:off x="2598136" y="2598492"/>
              <a:ext cx="335348" cy="24622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7" name="ïSľíḋe">
              <a:extLst>
                <a:ext uri="{FF2B5EF4-FFF2-40B4-BE49-F238E27FC236}">
                  <a16:creationId xmlns:a16="http://schemas.microsoft.com/office/drawing/2014/main" id="{08666EAF-D46A-CC7B-B0D6-49771798C139}"/>
                </a:ext>
              </a:extLst>
            </p:cNvPr>
            <p:cNvSpPr txBox="1"/>
            <p:nvPr/>
          </p:nvSpPr>
          <p:spPr>
            <a:xfrm>
              <a:off x="2598136" y="2895780"/>
              <a:ext cx="335348" cy="246221"/>
            </a:xfrm>
            <a:prstGeom prst="rect">
              <a:avLst/>
            </a:prstGeom>
            <a:noFill/>
          </p:spPr>
          <p:txBody>
            <a:bodyPr wrap="none">
              <a:no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sz="12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EDEBCAC-1962-06ED-315B-55171C08C32E}"/>
              </a:ext>
            </a:extLst>
          </p:cNvPr>
          <p:cNvGrpSpPr/>
          <p:nvPr/>
        </p:nvGrpSpPr>
        <p:grpSpPr>
          <a:xfrm>
            <a:off x="8097210" y="1868942"/>
            <a:ext cx="3446053" cy="947728"/>
            <a:chOff x="8090264" y="2081100"/>
            <a:chExt cx="3446053" cy="947728"/>
          </a:xfrm>
        </p:grpSpPr>
        <p:sp>
          <p:nvSpPr>
            <p:cNvPr id="29" name="矩形 3">
              <a:extLst>
                <a:ext uri="{FF2B5EF4-FFF2-40B4-BE49-F238E27FC236}">
                  <a16:creationId xmlns:a16="http://schemas.microsoft.com/office/drawing/2014/main" id="{2278B1EB-F2B3-47E7-31D7-3F02D80E1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B01842B4-B971-38DD-A9E1-F2B55B4A56B8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1FED12B5-C6EA-C80D-4164-4C42D8B7CE83}"/>
              </a:ext>
            </a:extLst>
          </p:cNvPr>
          <p:cNvGrpSpPr/>
          <p:nvPr/>
        </p:nvGrpSpPr>
        <p:grpSpPr>
          <a:xfrm>
            <a:off x="598190" y="1868942"/>
            <a:ext cx="3397402" cy="947728"/>
            <a:chOff x="7721607" y="2081100"/>
            <a:chExt cx="3397402" cy="947728"/>
          </a:xfrm>
        </p:grpSpPr>
        <p:sp>
          <p:nvSpPr>
            <p:cNvPr id="32" name="矩形 3">
              <a:extLst>
                <a:ext uri="{FF2B5EF4-FFF2-40B4-BE49-F238E27FC236}">
                  <a16:creationId xmlns:a16="http://schemas.microsoft.com/office/drawing/2014/main" id="{6CA4BC0F-A9B4-0CE3-3857-7214E77BD3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DB7DA29-7EE9-24B9-833E-0E718D451BE9}"/>
                </a:ext>
              </a:extLst>
            </p:cNvPr>
            <p:cNvSpPr txBox="1"/>
            <p:nvPr/>
          </p:nvSpPr>
          <p:spPr>
            <a:xfrm>
              <a:off x="7721607" y="2408402"/>
              <a:ext cx="33970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2629E57-73B3-57FE-DEAD-DC6A56600E26}"/>
              </a:ext>
            </a:extLst>
          </p:cNvPr>
          <p:cNvGrpSpPr/>
          <p:nvPr/>
        </p:nvGrpSpPr>
        <p:grpSpPr>
          <a:xfrm>
            <a:off x="8097210" y="4521282"/>
            <a:ext cx="3446053" cy="947728"/>
            <a:chOff x="8090264" y="2081100"/>
            <a:chExt cx="3446053" cy="947728"/>
          </a:xfrm>
        </p:grpSpPr>
        <p:sp>
          <p:nvSpPr>
            <p:cNvPr id="35" name="矩形 3">
              <a:extLst>
                <a:ext uri="{FF2B5EF4-FFF2-40B4-BE49-F238E27FC236}">
                  <a16:creationId xmlns:a16="http://schemas.microsoft.com/office/drawing/2014/main" id="{E93DB723-7447-508D-93EC-B88DA1981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A2A49E5-E1B7-5850-2359-9B83E708230A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2AEA7E8-7855-F843-F875-FB6FC80C47AD}"/>
              </a:ext>
            </a:extLst>
          </p:cNvPr>
          <p:cNvGrpSpPr/>
          <p:nvPr/>
        </p:nvGrpSpPr>
        <p:grpSpPr>
          <a:xfrm>
            <a:off x="598190" y="4521282"/>
            <a:ext cx="3397402" cy="947728"/>
            <a:chOff x="7721607" y="2081100"/>
            <a:chExt cx="3397402" cy="947728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594CDBF7-D36E-53DF-8C81-501578923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28451EB-F093-C726-3216-6C6A265891F6}"/>
                </a:ext>
              </a:extLst>
            </p:cNvPr>
            <p:cNvSpPr txBox="1"/>
            <p:nvPr/>
          </p:nvSpPr>
          <p:spPr>
            <a:xfrm>
              <a:off x="7721607" y="2408402"/>
              <a:ext cx="33970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1315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6912" y="219237"/>
            <a:ext cx="867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val 22">
            <a:extLst>
              <a:ext uri="{FF2B5EF4-FFF2-40B4-BE49-F238E27FC236}">
                <a16:creationId xmlns:a16="http://schemas.microsoft.com/office/drawing/2014/main" id="{2110C2C3-42F0-6034-CE45-8BD3E1C8FD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4471" y="1702158"/>
            <a:ext cx="1302980" cy="1302141"/>
          </a:xfrm>
          <a:prstGeom prst="ellipse">
            <a:avLst/>
          </a:prstGeom>
          <a:solidFill>
            <a:srgbClr val="4E67C8"/>
          </a:solidFill>
          <a:ln>
            <a:noFill/>
          </a:ln>
        </p:spPr>
        <p:txBody>
          <a:bodyPr vert="horz" wrap="square" lIns="75493" tIns="37746" rIns="75493" bIns="37746" numCol="1" anchor="ctr" anchorCtr="0" compatLnSpc="1"/>
          <a:lstStyle/>
          <a:p>
            <a:r>
              <a:rPr lang="zh-CN" altLang="en-US" sz="17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贡献与    </a:t>
            </a:r>
            <a:endParaRPr lang="en-US" altLang="zh-CN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  </a:t>
            </a:r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创新</a:t>
            </a:r>
            <a:endParaRPr lang="zh-CN" altLang="en-US" baseline="-3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Line 23">
            <a:extLst>
              <a:ext uri="{FF2B5EF4-FFF2-40B4-BE49-F238E27FC236}">
                <a16:creationId xmlns:a16="http://schemas.microsoft.com/office/drawing/2014/main" id="{DF1FD1F8-BC21-C64E-A801-4ECD7AE26A0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51530" y="2354877"/>
            <a:ext cx="3162941" cy="0"/>
          </a:xfrm>
          <a:prstGeom prst="line">
            <a:avLst/>
          </a:prstGeom>
          <a:noFill/>
          <a:ln w="5" cap="flat">
            <a:solidFill>
              <a:schemeClr val="bg1">
                <a:lumMod val="75000"/>
              </a:schemeClr>
            </a:solidFill>
            <a:prstDash val="dash"/>
            <a:miter lim="800000"/>
            <a:headEnd type="none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5210E833-E803-F1A5-A116-3555C03FA20A}"/>
              </a:ext>
            </a:extLst>
          </p:cNvPr>
          <p:cNvSpPr>
            <a:spLocks noEditPoints="1"/>
          </p:cNvSpPr>
          <p:nvPr/>
        </p:nvSpPr>
        <p:spPr bwMode="auto">
          <a:xfrm>
            <a:off x="3458731" y="2176864"/>
            <a:ext cx="367084" cy="365918"/>
          </a:xfrm>
          <a:custGeom>
            <a:avLst/>
            <a:gdLst>
              <a:gd name="T0" fmla="*/ 23 w 47"/>
              <a:gd name="T1" fmla="*/ 0 h 47"/>
              <a:gd name="T2" fmla="*/ 47 w 47"/>
              <a:gd name="T3" fmla="*/ 24 h 47"/>
              <a:gd name="T4" fmla="*/ 23 w 47"/>
              <a:gd name="T5" fmla="*/ 47 h 47"/>
              <a:gd name="T6" fmla="*/ 0 w 47"/>
              <a:gd name="T7" fmla="*/ 24 h 47"/>
              <a:gd name="T8" fmla="*/ 23 w 47"/>
              <a:gd name="T9" fmla="*/ 0 h 47"/>
              <a:gd name="T10" fmla="*/ 23 w 47"/>
              <a:gd name="T11" fmla="*/ 15 h 47"/>
              <a:gd name="T12" fmla="*/ 15 w 47"/>
              <a:gd name="T13" fmla="*/ 24 h 47"/>
              <a:gd name="T14" fmla="*/ 23 w 47"/>
              <a:gd name="T15" fmla="*/ 32 h 47"/>
              <a:gd name="T16" fmla="*/ 32 w 47"/>
              <a:gd name="T17" fmla="*/ 24 h 47"/>
              <a:gd name="T18" fmla="*/ 23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3" y="0"/>
                </a:moveTo>
                <a:cubicBezTo>
                  <a:pt x="36" y="0"/>
                  <a:pt x="47" y="11"/>
                  <a:pt x="47" y="24"/>
                </a:cubicBezTo>
                <a:cubicBezTo>
                  <a:pt x="47" y="37"/>
                  <a:pt x="36" y="47"/>
                  <a:pt x="23" y="47"/>
                </a:cubicBezTo>
                <a:cubicBezTo>
                  <a:pt x="10" y="47"/>
                  <a:pt x="0" y="37"/>
                  <a:pt x="0" y="24"/>
                </a:cubicBezTo>
                <a:cubicBezTo>
                  <a:pt x="0" y="11"/>
                  <a:pt x="10" y="0"/>
                  <a:pt x="23" y="0"/>
                </a:cubicBezTo>
                <a:close/>
                <a:moveTo>
                  <a:pt x="23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3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3" y="15"/>
                </a:cubicBezTo>
                <a:close/>
              </a:path>
            </a:pathLst>
          </a:custGeom>
          <a:solidFill>
            <a:srgbClr val="5ECCF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25">
            <a:extLst>
              <a:ext uri="{FF2B5EF4-FFF2-40B4-BE49-F238E27FC236}">
                <a16:creationId xmlns:a16="http://schemas.microsoft.com/office/drawing/2014/main" id="{EA136C0E-EF39-658C-348F-DF0A72BF76D1}"/>
              </a:ext>
            </a:extLst>
          </p:cNvPr>
          <p:cNvSpPr>
            <a:spLocks noEditPoints="1"/>
          </p:cNvSpPr>
          <p:nvPr/>
        </p:nvSpPr>
        <p:spPr bwMode="auto">
          <a:xfrm>
            <a:off x="2598896" y="2176864"/>
            <a:ext cx="370391" cy="365918"/>
          </a:xfrm>
          <a:custGeom>
            <a:avLst/>
            <a:gdLst>
              <a:gd name="T0" fmla="*/ 24 w 47"/>
              <a:gd name="T1" fmla="*/ 0 h 47"/>
              <a:gd name="T2" fmla="*/ 47 w 47"/>
              <a:gd name="T3" fmla="*/ 24 h 47"/>
              <a:gd name="T4" fmla="*/ 24 w 47"/>
              <a:gd name="T5" fmla="*/ 47 h 47"/>
              <a:gd name="T6" fmla="*/ 0 w 47"/>
              <a:gd name="T7" fmla="*/ 24 h 47"/>
              <a:gd name="T8" fmla="*/ 24 w 47"/>
              <a:gd name="T9" fmla="*/ 0 h 47"/>
              <a:gd name="T10" fmla="*/ 24 w 47"/>
              <a:gd name="T11" fmla="*/ 15 h 47"/>
              <a:gd name="T12" fmla="*/ 15 w 47"/>
              <a:gd name="T13" fmla="*/ 24 h 47"/>
              <a:gd name="T14" fmla="*/ 24 w 47"/>
              <a:gd name="T15" fmla="*/ 32 h 47"/>
              <a:gd name="T16" fmla="*/ 32 w 47"/>
              <a:gd name="T17" fmla="*/ 24 h 47"/>
              <a:gd name="T18" fmla="*/ 24 w 47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47">
                <a:moveTo>
                  <a:pt x="24" y="0"/>
                </a:moveTo>
                <a:cubicBezTo>
                  <a:pt x="37" y="0"/>
                  <a:pt x="47" y="11"/>
                  <a:pt x="47" y="24"/>
                </a:cubicBezTo>
                <a:cubicBezTo>
                  <a:pt x="47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8" y="32"/>
                  <a:pt x="32" y="28"/>
                  <a:pt x="32" y="24"/>
                </a:cubicBezTo>
                <a:cubicBezTo>
                  <a:pt x="32" y="19"/>
                  <a:pt x="28" y="15"/>
                  <a:pt x="24" y="15"/>
                </a:cubicBezTo>
                <a:close/>
              </a:path>
            </a:pathLst>
          </a:custGeom>
          <a:solidFill>
            <a:srgbClr val="A7EA52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Freeform 26">
            <a:extLst>
              <a:ext uri="{FF2B5EF4-FFF2-40B4-BE49-F238E27FC236}">
                <a16:creationId xmlns:a16="http://schemas.microsoft.com/office/drawing/2014/main" id="{39233F8C-D848-3573-31CD-558562E75D2F}"/>
              </a:ext>
            </a:extLst>
          </p:cNvPr>
          <p:cNvSpPr>
            <a:spLocks noEditPoints="1"/>
          </p:cNvSpPr>
          <p:nvPr/>
        </p:nvSpPr>
        <p:spPr bwMode="auto">
          <a:xfrm>
            <a:off x="1742369" y="2176864"/>
            <a:ext cx="373697" cy="365918"/>
          </a:xfrm>
          <a:custGeom>
            <a:avLst/>
            <a:gdLst>
              <a:gd name="T0" fmla="*/ 24 w 48"/>
              <a:gd name="T1" fmla="*/ 0 h 47"/>
              <a:gd name="T2" fmla="*/ 48 w 48"/>
              <a:gd name="T3" fmla="*/ 24 h 47"/>
              <a:gd name="T4" fmla="*/ 24 w 48"/>
              <a:gd name="T5" fmla="*/ 47 h 47"/>
              <a:gd name="T6" fmla="*/ 0 w 48"/>
              <a:gd name="T7" fmla="*/ 24 h 47"/>
              <a:gd name="T8" fmla="*/ 24 w 48"/>
              <a:gd name="T9" fmla="*/ 0 h 47"/>
              <a:gd name="T10" fmla="*/ 24 w 48"/>
              <a:gd name="T11" fmla="*/ 15 h 47"/>
              <a:gd name="T12" fmla="*/ 15 w 48"/>
              <a:gd name="T13" fmla="*/ 24 h 47"/>
              <a:gd name="T14" fmla="*/ 24 w 48"/>
              <a:gd name="T15" fmla="*/ 32 h 47"/>
              <a:gd name="T16" fmla="*/ 32 w 48"/>
              <a:gd name="T17" fmla="*/ 24 h 47"/>
              <a:gd name="T18" fmla="*/ 24 w 48"/>
              <a:gd name="T19" fmla="*/ 1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8" h="47">
                <a:moveTo>
                  <a:pt x="24" y="0"/>
                </a:moveTo>
                <a:cubicBezTo>
                  <a:pt x="37" y="0"/>
                  <a:pt x="48" y="11"/>
                  <a:pt x="48" y="24"/>
                </a:cubicBezTo>
                <a:cubicBezTo>
                  <a:pt x="48" y="37"/>
                  <a:pt x="37" y="47"/>
                  <a:pt x="24" y="47"/>
                </a:cubicBezTo>
                <a:cubicBezTo>
                  <a:pt x="11" y="47"/>
                  <a:pt x="0" y="37"/>
                  <a:pt x="0" y="24"/>
                </a:cubicBezTo>
                <a:cubicBezTo>
                  <a:pt x="0" y="11"/>
                  <a:pt x="11" y="0"/>
                  <a:pt x="24" y="0"/>
                </a:cubicBezTo>
                <a:close/>
                <a:moveTo>
                  <a:pt x="24" y="15"/>
                </a:moveTo>
                <a:cubicBezTo>
                  <a:pt x="19" y="15"/>
                  <a:pt x="15" y="19"/>
                  <a:pt x="15" y="24"/>
                </a:cubicBezTo>
                <a:cubicBezTo>
                  <a:pt x="15" y="28"/>
                  <a:pt x="19" y="32"/>
                  <a:pt x="24" y="32"/>
                </a:cubicBezTo>
                <a:cubicBezTo>
                  <a:pt x="29" y="32"/>
                  <a:pt x="32" y="28"/>
                  <a:pt x="32" y="24"/>
                </a:cubicBezTo>
                <a:cubicBezTo>
                  <a:pt x="32" y="19"/>
                  <a:pt x="29" y="15"/>
                  <a:pt x="24" y="15"/>
                </a:cubicBezTo>
                <a:close/>
              </a:path>
            </a:pathLst>
          </a:custGeom>
          <a:solidFill>
            <a:srgbClr val="5DCEAF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Freeform 27">
            <a:extLst>
              <a:ext uri="{FF2B5EF4-FFF2-40B4-BE49-F238E27FC236}">
                <a16:creationId xmlns:a16="http://schemas.microsoft.com/office/drawing/2014/main" id="{0E64D178-29A4-D9FE-B160-4ED3E44CA4A0}"/>
              </a:ext>
            </a:extLst>
          </p:cNvPr>
          <p:cNvSpPr/>
          <p:nvPr/>
        </p:nvSpPr>
        <p:spPr bwMode="auto">
          <a:xfrm>
            <a:off x="3567863" y="2457070"/>
            <a:ext cx="1742819" cy="1480155"/>
          </a:xfrm>
          <a:custGeom>
            <a:avLst/>
            <a:gdLst>
              <a:gd name="T0" fmla="*/ 172 w 223"/>
              <a:gd name="T1" fmla="*/ 172 h 190"/>
              <a:gd name="T2" fmla="*/ 50 w 223"/>
              <a:gd name="T3" fmla="*/ 122 h 190"/>
              <a:gd name="T4" fmla="*/ 0 w 223"/>
              <a:gd name="T5" fmla="*/ 0 h 190"/>
              <a:gd name="T6" fmla="*/ 22 w 223"/>
              <a:gd name="T7" fmla="*/ 0 h 190"/>
              <a:gd name="T8" fmla="*/ 66 w 223"/>
              <a:gd name="T9" fmla="*/ 106 h 190"/>
              <a:gd name="T10" fmla="*/ 172 w 223"/>
              <a:gd name="T11" fmla="*/ 150 h 190"/>
              <a:gd name="T12" fmla="*/ 172 w 223"/>
              <a:gd name="T13" fmla="*/ 132 h 190"/>
              <a:gd name="T14" fmla="*/ 223 w 223"/>
              <a:gd name="T15" fmla="*/ 163 h 190"/>
              <a:gd name="T16" fmla="*/ 172 w 223"/>
              <a:gd name="T17" fmla="*/ 190 h 190"/>
              <a:gd name="T18" fmla="*/ 172 w 223"/>
              <a:gd name="T19" fmla="*/ 172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3" h="190">
                <a:moveTo>
                  <a:pt x="172" y="172"/>
                </a:moveTo>
                <a:cubicBezTo>
                  <a:pt x="124" y="172"/>
                  <a:pt x="81" y="153"/>
                  <a:pt x="50" y="122"/>
                </a:cubicBezTo>
                <a:cubicBezTo>
                  <a:pt x="19" y="91"/>
                  <a:pt x="0" y="48"/>
                  <a:pt x="0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41"/>
                  <a:pt x="39" y="79"/>
                  <a:pt x="66" y="106"/>
                </a:cubicBezTo>
                <a:cubicBezTo>
                  <a:pt x="93" y="133"/>
                  <a:pt x="131" y="150"/>
                  <a:pt x="172" y="150"/>
                </a:cubicBezTo>
                <a:cubicBezTo>
                  <a:pt x="172" y="132"/>
                  <a:pt x="172" y="132"/>
                  <a:pt x="172" y="132"/>
                </a:cubicBezTo>
                <a:cubicBezTo>
                  <a:pt x="223" y="163"/>
                  <a:pt x="223" y="163"/>
                  <a:pt x="223" y="163"/>
                </a:cubicBezTo>
                <a:cubicBezTo>
                  <a:pt x="172" y="190"/>
                  <a:pt x="172" y="190"/>
                  <a:pt x="172" y="190"/>
                </a:cubicBezTo>
                <a:lnTo>
                  <a:pt x="172" y="172"/>
                </a:lnTo>
                <a:close/>
              </a:path>
            </a:pathLst>
          </a:custGeom>
          <a:solidFill>
            <a:srgbClr val="5ECCF3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Freeform 28">
            <a:extLst>
              <a:ext uri="{FF2B5EF4-FFF2-40B4-BE49-F238E27FC236}">
                <a16:creationId xmlns:a16="http://schemas.microsoft.com/office/drawing/2014/main" id="{2A9884F4-A1B2-C790-86AC-5767D25BDFDC}"/>
              </a:ext>
            </a:extLst>
          </p:cNvPr>
          <p:cNvSpPr/>
          <p:nvPr/>
        </p:nvSpPr>
        <p:spPr bwMode="auto">
          <a:xfrm>
            <a:off x="2684880" y="2457071"/>
            <a:ext cx="2625803" cy="2360336"/>
          </a:xfrm>
          <a:custGeom>
            <a:avLst/>
            <a:gdLst>
              <a:gd name="T0" fmla="*/ 285 w 336"/>
              <a:gd name="T1" fmla="*/ 285 h 303"/>
              <a:gd name="T2" fmla="*/ 84 w 336"/>
              <a:gd name="T3" fmla="*/ 202 h 303"/>
              <a:gd name="T4" fmla="*/ 0 w 336"/>
              <a:gd name="T5" fmla="*/ 0 h 303"/>
              <a:gd name="T6" fmla="*/ 23 w 336"/>
              <a:gd name="T7" fmla="*/ 0 h 303"/>
              <a:gd name="T8" fmla="*/ 100 w 336"/>
              <a:gd name="T9" fmla="*/ 186 h 303"/>
              <a:gd name="T10" fmla="*/ 285 w 336"/>
              <a:gd name="T11" fmla="*/ 262 h 303"/>
              <a:gd name="T12" fmla="*/ 285 w 336"/>
              <a:gd name="T13" fmla="*/ 245 h 303"/>
              <a:gd name="T14" fmla="*/ 336 w 336"/>
              <a:gd name="T15" fmla="*/ 275 h 303"/>
              <a:gd name="T16" fmla="*/ 285 w 336"/>
              <a:gd name="T17" fmla="*/ 303 h 303"/>
              <a:gd name="T18" fmla="*/ 285 w 336"/>
              <a:gd name="T19" fmla="*/ 285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6" h="303">
                <a:moveTo>
                  <a:pt x="285" y="285"/>
                </a:moveTo>
                <a:cubicBezTo>
                  <a:pt x="206" y="285"/>
                  <a:pt x="135" y="253"/>
                  <a:pt x="84" y="202"/>
                </a:cubicBezTo>
                <a:cubicBezTo>
                  <a:pt x="32" y="150"/>
                  <a:pt x="0" y="7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72"/>
                  <a:pt x="52" y="138"/>
                  <a:pt x="100" y="186"/>
                </a:cubicBezTo>
                <a:cubicBezTo>
                  <a:pt x="147" y="233"/>
                  <a:pt x="213" y="262"/>
                  <a:pt x="285" y="262"/>
                </a:cubicBezTo>
                <a:cubicBezTo>
                  <a:pt x="285" y="245"/>
                  <a:pt x="285" y="245"/>
                  <a:pt x="285" y="245"/>
                </a:cubicBezTo>
                <a:cubicBezTo>
                  <a:pt x="336" y="275"/>
                  <a:pt x="336" y="275"/>
                  <a:pt x="336" y="275"/>
                </a:cubicBezTo>
                <a:cubicBezTo>
                  <a:pt x="285" y="303"/>
                  <a:pt x="285" y="303"/>
                  <a:pt x="285" y="303"/>
                </a:cubicBezTo>
                <a:lnTo>
                  <a:pt x="285" y="285"/>
                </a:lnTo>
                <a:close/>
              </a:path>
            </a:pathLst>
          </a:custGeom>
          <a:solidFill>
            <a:srgbClr val="A7EA52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Freeform 29">
            <a:extLst>
              <a:ext uri="{FF2B5EF4-FFF2-40B4-BE49-F238E27FC236}">
                <a16:creationId xmlns:a16="http://schemas.microsoft.com/office/drawing/2014/main" id="{0FBB8913-8E6E-4DF3-5931-DDA96F50EC3D}"/>
              </a:ext>
            </a:extLst>
          </p:cNvPr>
          <p:cNvSpPr/>
          <p:nvPr/>
        </p:nvSpPr>
        <p:spPr bwMode="auto">
          <a:xfrm>
            <a:off x="1828353" y="2457070"/>
            <a:ext cx="3482331" cy="3217441"/>
          </a:xfrm>
          <a:custGeom>
            <a:avLst/>
            <a:gdLst>
              <a:gd name="T0" fmla="*/ 395 w 446"/>
              <a:gd name="T1" fmla="*/ 395 h 413"/>
              <a:gd name="T2" fmla="*/ 116 w 446"/>
              <a:gd name="T3" fmla="*/ 279 h 413"/>
              <a:gd name="T4" fmla="*/ 0 w 446"/>
              <a:gd name="T5" fmla="*/ 0 h 413"/>
              <a:gd name="T6" fmla="*/ 23 w 446"/>
              <a:gd name="T7" fmla="*/ 0 h 413"/>
              <a:gd name="T8" fmla="*/ 132 w 446"/>
              <a:gd name="T9" fmla="*/ 263 h 413"/>
              <a:gd name="T10" fmla="*/ 395 w 446"/>
              <a:gd name="T11" fmla="*/ 373 h 413"/>
              <a:gd name="T12" fmla="*/ 395 w 446"/>
              <a:gd name="T13" fmla="*/ 355 h 413"/>
              <a:gd name="T14" fmla="*/ 446 w 446"/>
              <a:gd name="T15" fmla="*/ 385 h 413"/>
              <a:gd name="T16" fmla="*/ 395 w 446"/>
              <a:gd name="T17" fmla="*/ 413 h 413"/>
              <a:gd name="T18" fmla="*/ 395 w 446"/>
              <a:gd name="T19" fmla="*/ 3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6" h="413">
                <a:moveTo>
                  <a:pt x="395" y="395"/>
                </a:moveTo>
                <a:cubicBezTo>
                  <a:pt x="286" y="395"/>
                  <a:pt x="187" y="351"/>
                  <a:pt x="116" y="279"/>
                </a:cubicBezTo>
                <a:cubicBezTo>
                  <a:pt x="44" y="208"/>
                  <a:pt x="0" y="109"/>
                  <a:pt x="0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3" y="103"/>
                  <a:pt x="64" y="196"/>
                  <a:pt x="132" y="263"/>
                </a:cubicBezTo>
                <a:cubicBezTo>
                  <a:pt x="199" y="331"/>
                  <a:pt x="292" y="372"/>
                  <a:pt x="395" y="373"/>
                </a:cubicBezTo>
                <a:cubicBezTo>
                  <a:pt x="395" y="355"/>
                  <a:pt x="395" y="355"/>
                  <a:pt x="395" y="355"/>
                </a:cubicBezTo>
                <a:cubicBezTo>
                  <a:pt x="446" y="385"/>
                  <a:pt x="446" y="385"/>
                  <a:pt x="446" y="385"/>
                </a:cubicBezTo>
                <a:cubicBezTo>
                  <a:pt x="395" y="413"/>
                  <a:pt x="395" y="413"/>
                  <a:pt x="395" y="413"/>
                </a:cubicBezTo>
                <a:lnTo>
                  <a:pt x="395" y="395"/>
                </a:lnTo>
                <a:close/>
              </a:path>
            </a:pathLst>
          </a:custGeom>
          <a:solidFill>
            <a:srgbClr val="5DCEAF"/>
          </a:solidFill>
          <a:ln>
            <a:noFill/>
          </a:ln>
        </p:spPr>
        <p:txBody>
          <a:bodyPr vert="horz" wrap="square" lIns="75493" tIns="37746" rIns="75493" bIns="37746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extBox 17">
            <a:extLst>
              <a:ext uri="{FF2B5EF4-FFF2-40B4-BE49-F238E27FC236}">
                <a16:creationId xmlns:a16="http://schemas.microsoft.com/office/drawing/2014/main" id="{7FA7CE91-BB95-7D6E-09CB-EEF19B1EE484}"/>
              </a:ext>
            </a:extLst>
          </p:cNvPr>
          <p:cNvSpPr txBox="1"/>
          <p:nvPr/>
        </p:nvSpPr>
        <p:spPr>
          <a:xfrm>
            <a:off x="5372117" y="3324530"/>
            <a:ext cx="572447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 dirty="0">
                <a:solidFill>
                  <a:schemeClr val="bg1">
                    <a:lumMod val="7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A</a:t>
            </a:r>
            <a:endParaRPr lang="zh-CN" altLang="en-US" sz="4500" dirty="0">
              <a:solidFill>
                <a:schemeClr val="bg1">
                  <a:lumMod val="7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TextBox 18">
            <a:extLst>
              <a:ext uri="{FF2B5EF4-FFF2-40B4-BE49-F238E27FC236}">
                <a16:creationId xmlns:a16="http://schemas.microsoft.com/office/drawing/2014/main" id="{EF730DFF-2CE4-6436-36D9-3B110E9B7784}"/>
              </a:ext>
            </a:extLst>
          </p:cNvPr>
          <p:cNvSpPr txBox="1"/>
          <p:nvPr/>
        </p:nvSpPr>
        <p:spPr>
          <a:xfrm>
            <a:off x="5372117" y="4186786"/>
            <a:ext cx="55802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chemeClr val="bg1">
                    <a:lumMod val="7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</a:t>
            </a:r>
            <a:endParaRPr lang="zh-CN" altLang="en-US" sz="4500">
              <a:solidFill>
                <a:schemeClr val="bg1">
                  <a:lumMod val="7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TextBox 19">
            <a:extLst>
              <a:ext uri="{FF2B5EF4-FFF2-40B4-BE49-F238E27FC236}">
                <a16:creationId xmlns:a16="http://schemas.microsoft.com/office/drawing/2014/main" id="{682A7FFF-17EB-AA74-061C-2781B1B76604}"/>
              </a:ext>
            </a:extLst>
          </p:cNvPr>
          <p:cNvSpPr txBox="1"/>
          <p:nvPr/>
        </p:nvSpPr>
        <p:spPr>
          <a:xfrm>
            <a:off x="5372116" y="5077135"/>
            <a:ext cx="574051" cy="768726"/>
          </a:xfrm>
          <a:prstGeom prst="rect">
            <a:avLst/>
          </a:prstGeom>
          <a:noFill/>
        </p:spPr>
        <p:txBody>
          <a:bodyPr wrap="none" lIns="75493" tIns="37746" rIns="75493" bIns="37746" rtlCol="0" anchor="ctr">
            <a:spAutoFit/>
          </a:bodyPr>
          <a:lstStyle/>
          <a:p>
            <a:r>
              <a:rPr lang="en-US" altLang="zh-CN" sz="4500">
                <a:solidFill>
                  <a:schemeClr val="bg1">
                    <a:lumMod val="75000"/>
                  </a:schemeClr>
                </a:solidFill>
                <a:latin typeface="MiSans Demibold" panose="00000700000000000000" pitchFamily="2" charset="-122"/>
                <a:ea typeface="MiSans Demibold" panose="000007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</a:t>
            </a:r>
            <a:endParaRPr lang="zh-CN" altLang="en-US" sz="4500">
              <a:solidFill>
                <a:schemeClr val="bg1">
                  <a:lumMod val="75000"/>
                </a:schemeClr>
              </a:solidFill>
              <a:latin typeface="MiSans Demibold" panose="00000700000000000000" pitchFamily="2" charset="-122"/>
              <a:ea typeface="MiSans Demibold" panose="000007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TextBox 20">
            <a:extLst>
              <a:ext uri="{FF2B5EF4-FFF2-40B4-BE49-F238E27FC236}">
                <a16:creationId xmlns:a16="http://schemas.microsoft.com/office/drawing/2014/main" id="{D5E5F0E0-F4CA-BAE2-5740-453D4EA90978}"/>
              </a:ext>
            </a:extLst>
          </p:cNvPr>
          <p:cNvSpPr txBox="1"/>
          <p:nvPr/>
        </p:nvSpPr>
        <p:spPr>
          <a:xfrm>
            <a:off x="6015178" y="3383651"/>
            <a:ext cx="4132447" cy="539689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200" dirty="0">
              <a:solidFill>
                <a:srgbClr val="414455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TextBox 21">
            <a:extLst>
              <a:ext uri="{FF2B5EF4-FFF2-40B4-BE49-F238E27FC236}">
                <a16:creationId xmlns:a16="http://schemas.microsoft.com/office/drawing/2014/main" id="{D5002B7D-CDE8-7785-F6E9-6A4EAEADFD88}"/>
              </a:ext>
            </a:extLst>
          </p:cNvPr>
          <p:cNvSpPr txBox="1"/>
          <p:nvPr/>
        </p:nvSpPr>
        <p:spPr>
          <a:xfrm>
            <a:off x="6015178" y="4276848"/>
            <a:ext cx="4132447" cy="539689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8" name="TextBox 22">
            <a:extLst>
              <a:ext uri="{FF2B5EF4-FFF2-40B4-BE49-F238E27FC236}">
                <a16:creationId xmlns:a16="http://schemas.microsoft.com/office/drawing/2014/main" id="{E10311D8-25EC-D7CA-463A-71BED00D2FB0}"/>
              </a:ext>
            </a:extLst>
          </p:cNvPr>
          <p:cNvSpPr txBox="1"/>
          <p:nvPr/>
        </p:nvSpPr>
        <p:spPr>
          <a:xfrm>
            <a:off x="6015178" y="5202627"/>
            <a:ext cx="4132447" cy="539689"/>
          </a:xfrm>
          <a:prstGeom prst="rect">
            <a:avLst/>
          </a:prstGeom>
          <a:noFill/>
        </p:spPr>
        <p:txBody>
          <a:bodyPr wrap="square" lIns="75493" tIns="37746" rIns="75493" bIns="37746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200" dirty="0">
                <a:solidFill>
                  <a:srgbClr val="414455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200" dirty="0">
              <a:solidFill>
                <a:srgbClr val="414455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1437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6912" y="219237"/>
            <a:ext cx="867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AutoShape 5">
            <a:extLst>
              <a:ext uri="{FF2B5EF4-FFF2-40B4-BE49-F238E27FC236}">
                <a16:creationId xmlns:a16="http://schemas.microsoft.com/office/drawing/2014/main" id="{8E2B3083-F88D-DF3A-3833-12CFCC819F7D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611124" y="3791729"/>
            <a:ext cx="3035759" cy="84523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5ECCF3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81235" tIns="40618" rIns="81235" bIns="40618"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id="{4FBFD467-8522-E970-131C-C05B65F2B2A6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511252" y="2636995"/>
            <a:ext cx="1235503" cy="342251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5DCEA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81235" tIns="40618" rIns="81235" bIns="40618"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C849CBD0-50FD-91C7-C06F-8271038A8C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3274" y="1883746"/>
            <a:ext cx="871458" cy="776717"/>
          </a:xfrm>
          <a:prstGeom prst="triangle">
            <a:avLst>
              <a:gd name="adj" fmla="val 50000"/>
            </a:avLst>
          </a:prstGeom>
          <a:solidFill>
            <a:srgbClr val="5DCEA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81235" tIns="40618" rIns="81235" bIns="40618"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AutoShape 4">
            <a:extLst>
              <a:ext uri="{FF2B5EF4-FFF2-40B4-BE49-F238E27FC236}">
                <a16:creationId xmlns:a16="http://schemas.microsoft.com/office/drawing/2014/main" id="{670E6038-0BDA-F8A3-22FA-7D148C2B62F3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141913" y="3115546"/>
            <a:ext cx="1974182" cy="550642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428" y="21600"/>
                </a:lnTo>
                <a:lnTo>
                  <a:pt x="18172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A7EA5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81235" tIns="40618" rIns="81235" bIns="40618"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AutoShape 5">
            <a:extLst>
              <a:ext uri="{FF2B5EF4-FFF2-40B4-BE49-F238E27FC236}">
                <a16:creationId xmlns:a16="http://schemas.microsoft.com/office/drawing/2014/main" id="{51061CC2-EB70-93B4-0C86-8B7F2BB151F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112583" y="4744711"/>
            <a:ext cx="4032842" cy="792454"/>
          </a:xfrm>
          <a:custGeom>
            <a:avLst/>
            <a:gdLst>
              <a:gd name="G0" fmla="+- 3428 0 0"/>
              <a:gd name="G1" fmla="+- 21600 0 3428"/>
              <a:gd name="G2" fmla="*/ 3428 1 2"/>
              <a:gd name="G3" fmla="+- 21600 0 G2"/>
              <a:gd name="G4" fmla="+/ 3428 21600 2"/>
              <a:gd name="G5" fmla="+/ G1 0 2"/>
              <a:gd name="G6" fmla="*/ 21600 21600 3428"/>
              <a:gd name="G7" fmla="*/ G6 1 2"/>
              <a:gd name="G8" fmla="+- 21600 0 G7"/>
              <a:gd name="G9" fmla="*/ 21600 1 2"/>
              <a:gd name="G10" fmla="+- 3428 0 G9"/>
              <a:gd name="G11" fmla="?: G10 G8 0"/>
              <a:gd name="G12" fmla="?: G10 G7 21600"/>
              <a:gd name="T0" fmla="*/ 19886 w 21600"/>
              <a:gd name="T1" fmla="*/ 10800 h 21600"/>
              <a:gd name="T2" fmla="*/ 10800 w 21600"/>
              <a:gd name="T3" fmla="*/ 21600 h 21600"/>
              <a:gd name="T4" fmla="*/ 1714 w 21600"/>
              <a:gd name="T5" fmla="*/ 10800 h 21600"/>
              <a:gd name="T6" fmla="*/ 10800 w 21600"/>
              <a:gd name="T7" fmla="*/ 0 h 21600"/>
              <a:gd name="T8" fmla="*/ 3514 w 21600"/>
              <a:gd name="T9" fmla="*/ 3514 h 21600"/>
              <a:gd name="T10" fmla="*/ 18086 w 21600"/>
              <a:gd name="T11" fmla="*/ 18086 h 21600"/>
              <a:gd name="connsiteX0" fmla="*/ 0 w 20550"/>
              <a:gd name="connsiteY0" fmla="*/ 611 h 21600"/>
              <a:gd name="connsiteX1" fmla="*/ 2378 w 20550"/>
              <a:gd name="connsiteY1" fmla="*/ 21600 h 21600"/>
              <a:gd name="connsiteX2" fmla="*/ 17122 w 20550"/>
              <a:gd name="connsiteY2" fmla="*/ 21600 h 21600"/>
              <a:gd name="connsiteX3" fmla="*/ 20550 w 20550"/>
              <a:gd name="connsiteY3" fmla="*/ 0 h 21600"/>
              <a:gd name="connsiteX4" fmla="*/ 0 w 20550"/>
              <a:gd name="connsiteY4" fmla="*/ 611 h 21600"/>
              <a:gd name="connsiteX0-1" fmla="*/ 0 w 19214"/>
              <a:gd name="connsiteY0-2" fmla="*/ 306 h 21295"/>
              <a:gd name="connsiteX1-3" fmla="*/ 2378 w 19214"/>
              <a:gd name="connsiteY1-4" fmla="*/ 21295 h 21295"/>
              <a:gd name="connsiteX2-5" fmla="*/ 17122 w 19214"/>
              <a:gd name="connsiteY2-6" fmla="*/ 21295 h 21295"/>
              <a:gd name="connsiteX3-7" fmla="*/ 19214 w 19214"/>
              <a:gd name="connsiteY3-8" fmla="*/ 0 h 21295"/>
              <a:gd name="connsiteX4-9" fmla="*/ 0 w 19214"/>
              <a:gd name="connsiteY4-10" fmla="*/ 306 h 21295"/>
              <a:gd name="connsiteX0-11" fmla="*/ 0 w 19071"/>
              <a:gd name="connsiteY0-12" fmla="*/ 1 h 21295"/>
              <a:gd name="connsiteX1-13" fmla="*/ 2235 w 19071"/>
              <a:gd name="connsiteY1-14" fmla="*/ 21295 h 21295"/>
              <a:gd name="connsiteX2-15" fmla="*/ 16979 w 19071"/>
              <a:gd name="connsiteY2-16" fmla="*/ 21295 h 21295"/>
              <a:gd name="connsiteX3-17" fmla="*/ 19071 w 19071"/>
              <a:gd name="connsiteY3-18" fmla="*/ 0 h 21295"/>
              <a:gd name="connsiteX4-19" fmla="*/ 0 w 19071"/>
              <a:gd name="connsiteY4-20" fmla="*/ 1 h 2129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9071" h="21295">
                <a:moveTo>
                  <a:pt x="0" y="1"/>
                </a:moveTo>
                <a:lnTo>
                  <a:pt x="2235" y="21295"/>
                </a:lnTo>
                <a:lnTo>
                  <a:pt x="16979" y="21295"/>
                </a:lnTo>
                <a:lnTo>
                  <a:pt x="19071" y="0"/>
                </a:lnTo>
                <a:lnTo>
                  <a:pt x="0" y="1"/>
                </a:lnTo>
                <a:close/>
              </a:path>
            </a:pathLst>
          </a:custGeom>
          <a:solidFill>
            <a:srgbClr val="4E67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81235" tIns="40618" rIns="81235" bIns="40618" rtlCol="0" anchor="ctr"/>
          <a:lstStyle/>
          <a:p>
            <a:pPr algn="ctr"/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81CCA6D8-29F5-49A1-A7F9-0FE7B0AB6AE2}"/>
              </a:ext>
            </a:extLst>
          </p:cNvPr>
          <p:cNvCxnSpPr/>
          <p:nvPr/>
        </p:nvCxnSpPr>
        <p:spPr>
          <a:xfrm>
            <a:off x="3145909" y="2581323"/>
            <a:ext cx="3200271" cy="0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F080E18-BBBE-2D7F-723C-CFFED4238411}"/>
              </a:ext>
            </a:extLst>
          </p:cNvPr>
          <p:cNvCxnSpPr/>
          <p:nvPr/>
        </p:nvCxnSpPr>
        <p:spPr>
          <a:xfrm>
            <a:off x="3158239" y="3392488"/>
            <a:ext cx="3187941" cy="0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DB3DC95-DC01-6185-8FEA-425094CE8E9D}"/>
              </a:ext>
            </a:extLst>
          </p:cNvPr>
          <p:cNvCxnSpPr/>
          <p:nvPr/>
        </p:nvCxnSpPr>
        <p:spPr>
          <a:xfrm>
            <a:off x="3129004" y="4249363"/>
            <a:ext cx="3217176" cy="0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442A9B31-F7C0-A378-CEEC-1A331AF55BD2}"/>
              </a:ext>
            </a:extLst>
          </p:cNvPr>
          <p:cNvCxnSpPr/>
          <p:nvPr/>
        </p:nvCxnSpPr>
        <p:spPr>
          <a:xfrm>
            <a:off x="3129004" y="5097702"/>
            <a:ext cx="3217176" cy="0"/>
          </a:xfrm>
          <a:prstGeom prst="line">
            <a:avLst/>
          </a:prstGeom>
          <a:noFill/>
          <a:ln w="12700">
            <a:solidFill>
              <a:schemeClr val="bg1">
                <a:lumMod val="75000"/>
              </a:schemeClr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F405B84A-5145-39BF-888A-431ABAB054F1}"/>
              </a:ext>
            </a:extLst>
          </p:cNvPr>
          <p:cNvSpPr txBox="1"/>
          <p:nvPr/>
        </p:nvSpPr>
        <p:spPr>
          <a:xfrm>
            <a:off x="5332451" y="4683132"/>
            <a:ext cx="1087386" cy="359028"/>
          </a:xfrm>
          <a:prstGeom prst="rect">
            <a:avLst/>
          </a:prstGeom>
          <a:noFill/>
        </p:spPr>
        <p:txBody>
          <a:bodyPr wrap="none" lIns="81235" tIns="40618" rIns="81235" bIns="40618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6" name="TextBox 27">
            <a:extLst>
              <a:ext uri="{FF2B5EF4-FFF2-40B4-BE49-F238E27FC236}">
                <a16:creationId xmlns:a16="http://schemas.microsoft.com/office/drawing/2014/main" id="{72E15019-81BA-68F9-75FD-E31FEB02E74A}"/>
              </a:ext>
            </a:extLst>
          </p:cNvPr>
          <p:cNvSpPr txBox="1"/>
          <p:nvPr/>
        </p:nvSpPr>
        <p:spPr>
          <a:xfrm>
            <a:off x="5332451" y="3847572"/>
            <a:ext cx="1087386" cy="359028"/>
          </a:xfrm>
          <a:prstGeom prst="rect">
            <a:avLst/>
          </a:prstGeom>
          <a:noFill/>
        </p:spPr>
        <p:txBody>
          <a:bodyPr wrap="none" lIns="81235" tIns="40618" rIns="81235" bIns="40618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7" name="TextBox 31">
            <a:extLst>
              <a:ext uri="{FF2B5EF4-FFF2-40B4-BE49-F238E27FC236}">
                <a16:creationId xmlns:a16="http://schemas.microsoft.com/office/drawing/2014/main" id="{E6BCF8CE-7219-95A6-90CB-33041B02CD63}"/>
              </a:ext>
            </a:extLst>
          </p:cNvPr>
          <p:cNvSpPr txBox="1"/>
          <p:nvPr/>
        </p:nvSpPr>
        <p:spPr>
          <a:xfrm>
            <a:off x="5332451" y="2999103"/>
            <a:ext cx="1087386" cy="359028"/>
          </a:xfrm>
          <a:prstGeom prst="rect">
            <a:avLst/>
          </a:prstGeom>
          <a:noFill/>
        </p:spPr>
        <p:txBody>
          <a:bodyPr wrap="none" lIns="81235" tIns="40618" rIns="81235" bIns="40618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8" name="TextBox 35">
            <a:extLst>
              <a:ext uri="{FF2B5EF4-FFF2-40B4-BE49-F238E27FC236}">
                <a16:creationId xmlns:a16="http://schemas.microsoft.com/office/drawing/2014/main" id="{815D304E-245D-8A72-64D4-136B3481C48C}"/>
              </a:ext>
            </a:extLst>
          </p:cNvPr>
          <p:cNvSpPr txBox="1"/>
          <p:nvPr/>
        </p:nvSpPr>
        <p:spPr>
          <a:xfrm>
            <a:off x="5332451" y="2196982"/>
            <a:ext cx="1087386" cy="359028"/>
          </a:xfrm>
          <a:prstGeom prst="rect">
            <a:avLst/>
          </a:prstGeom>
          <a:noFill/>
        </p:spPr>
        <p:txBody>
          <a:bodyPr wrap="none" lIns="81235" tIns="40618" rIns="81235" bIns="40618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40F731A8-ECD9-BD92-F6B9-02072A91881B}"/>
              </a:ext>
            </a:extLst>
          </p:cNvPr>
          <p:cNvSpPr txBox="1"/>
          <p:nvPr/>
        </p:nvSpPr>
        <p:spPr>
          <a:xfrm>
            <a:off x="6798815" y="2108567"/>
            <a:ext cx="44647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29B2FF1-750A-23F6-7F91-313D4BAAAD67}"/>
              </a:ext>
            </a:extLst>
          </p:cNvPr>
          <p:cNvSpPr txBox="1"/>
          <p:nvPr/>
        </p:nvSpPr>
        <p:spPr>
          <a:xfrm>
            <a:off x="6798815" y="2868404"/>
            <a:ext cx="44647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EC6711A-84AB-08E8-623D-2796C643084D}"/>
              </a:ext>
            </a:extLst>
          </p:cNvPr>
          <p:cNvSpPr txBox="1"/>
          <p:nvPr/>
        </p:nvSpPr>
        <p:spPr>
          <a:xfrm>
            <a:off x="6798815" y="3791729"/>
            <a:ext cx="44647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3E2CFEFC-C01E-36DA-CF8B-C5CCF51DB60F}"/>
              </a:ext>
            </a:extLst>
          </p:cNvPr>
          <p:cNvSpPr txBox="1"/>
          <p:nvPr/>
        </p:nvSpPr>
        <p:spPr>
          <a:xfrm>
            <a:off x="6798815" y="4553041"/>
            <a:ext cx="446472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1943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6912" y="219237"/>
            <a:ext cx="8675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1">
            <a:extLst>
              <a:ext uri="{FF2B5EF4-FFF2-40B4-BE49-F238E27FC236}">
                <a16:creationId xmlns:a16="http://schemas.microsoft.com/office/drawing/2014/main" id="{09D6AA74-1535-CF87-705F-BFF5EA4B39AC}"/>
              </a:ext>
            </a:extLst>
          </p:cNvPr>
          <p:cNvSpPr/>
          <p:nvPr/>
        </p:nvSpPr>
        <p:spPr bwMode="auto">
          <a:xfrm rot="16200000" flipH="1">
            <a:off x="6066089" y="2292223"/>
            <a:ext cx="2384572" cy="244716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E8E8E6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75520" tIns="37760" rIns="75520" bIns="37760" anchor="ctr"/>
          <a:lstStyle/>
          <a:p>
            <a:pPr>
              <a:defRPr/>
            </a:pPr>
            <a:endParaRPr lang="zh-CN" altLang="en-US" sz="1200" kern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等腰三角形 21">
            <a:extLst>
              <a:ext uri="{FF2B5EF4-FFF2-40B4-BE49-F238E27FC236}">
                <a16:creationId xmlns:a16="http://schemas.microsoft.com/office/drawing/2014/main" id="{6953D95F-7571-2459-48F2-092CDAE2A6EF}"/>
              </a:ext>
            </a:extLst>
          </p:cNvPr>
          <p:cNvSpPr/>
          <p:nvPr/>
        </p:nvSpPr>
        <p:spPr bwMode="auto">
          <a:xfrm rot="5400000">
            <a:off x="3696471" y="2292223"/>
            <a:ext cx="2384572" cy="244716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rgbClr val="E8E8E6"/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75520" tIns="37760" rIns="75520" bIns="37760" anchor="ctr"/>
          <a:lstStyle/>
          <a:p>
            <a:pPr>
              <a:defRPr/>
            </a:pPr>
            <a:endParaRPr lang="zh-CN" altLang="en-US" sz="1200" kern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6D56CEB-FFF0-5335-721A-CC109EF4C463}"/>
              </a:ext>
            </a:extLst>
          </p:cNvPr>
          <p:cNvSpPr/>
          <p:nvPr/>
        </p:nvSpPr>
        <p:spPr bwMode="auto">
          <a:xfrm>
            <a:off x="3666685" y="2124614"/>
            <a:ext cx="3016705" cy="3007129"/>
          </a:xfrm>
          <a:prstGeom prst="ellipse">
            <a:avLst/>
          </a:prstGeom>
          <a:noFill/>
          <a:ln w="25400" cap="flat" cmpd="sng" algn="ctr">
            <a:solidFill>
              <a:srgbClr val="4E67C8"/>
            </a:solidFill>
            <a:prstDash val="solid"/>
          </a:ln>
          <a:effectLst/>
        </p:spPr>
        <p:txBody>
          <a:bodyPr lIns="75520" tIns="37760" rIns="75520" bIns="3776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861CCA75-5AB0-8F26-4621-9574854C27B1}"/>
              </a:ext>
            </a:extLst>
          </p:cNvPr>
          <p:cNvSpPr/>
          <p:nvPr/>
        </p:nvSpPr>
        <p:spPr bwMode="auto">
          <a:xfrm>
            <a:off x="5471719" y="2124614"/>
            <a:ext cx="3018018" cy="3007129"/>
          </a:xfrm>
          <a:prstGeom prst="ellipse">
            <a:avLst/>
          </a:prstGeom>
          <a:noFill/>
          <a:ln w="25400" cap="flat" cmpd="sng" algn="ctr">
            <a:solidFill>
              <a:srgbClr val="4E67C8"/>
            </a:solidFill>
            <a:prstDash val="solid"/>
          </a:ln>
          <a:effectLst/>
        </p:spPr>
        <p:txBody>
          <a:bodyPr lIns="75520" tIns="37760" rIns="75520" bIns="37760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C5211E2-2B6E-8455-9472-DD8ABA21AD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95031" y="2858731"/>
            <a:ext cx="472591" cy="221150"/>
          </a:xfrm>
          <a:prstGeom prst="line">
            <a:avLst/>
          </a:prstGeom>
          <a:noFill/>
          <a:ln w="28575" algn="ctr">
            <a:solidFill>
              <a:srgbClr val="4E67C8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3BDE295D-DDBF-F3A3-1AA2-BA5D67D37B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42982" y="3537886"/>
            <a:ext cx="488344" cy="0"/>
          </a:xfrm>
          <a:prstGeom prst="line">
            <a:avLst/>
          </a:prstGeom>
          <a:noFill/>
          <a:ln w="28575" algn="ctr">
            <a:solidFill>
              <a:srgbClr val="4E67C8"/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3832B76-B25C-E133-16BC-736A83E650E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495031" y="3977570"/>
            <a:ext cx="488344" cy="257792"/>
          </a:xfrm>
          <a:prstGeom prst="line">
            <a:avLst/>
          </a:prstGeom>
          <a:noFill/>
          <a:ln w="28575" algn="ctr">
            <a:solidFill>
              <a:srgbClr val="4E67C8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6E31188C-4721-E0BD-D68F-F3D59D49F6AC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7250498" y="3967102"/>
            <a:ext cx="488344" cy="257792"/>
          </a:xfrm>
          <a:prstGeom prst="line">
            <a:avLst/>
          </a:prstGeom>
          <a:noFill/>
          <a:ln w="28575" algn="ctr">
            <a:solidFill>
              <a:srgbClr val="4E67C8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AEB77C53-4A5A-12AC-1ECA-C89E31F5A5A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94670" y="3535269"/>
            <a:ext cx="488344" cy="0"/>
          </a:xfrm>
          <a:prstGeom prst="line">
            <a:avLst/>
          </a:prstGeom>
          <a:noFill/>
          <a:ln w="28575" algn="ctr">
            <a:solidFill>
              <a:srgbClr val="4E67C8"/>
            </a:solidFill>
            <a:round/>
            <a:headEnd type="none" w="med" len="med"/>
            <a:tailEnd type="arrow" w="med" len="med"/>
          </a:ln>
        </p:spPr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CAFF08A-5119-0F6F-1638-1535D1D1AF4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266251" y="2858731"/>
            <a:ext cx="472591" cy="221150"/>
          </a:xfrm>
          <a:prstGeom prst="line">
            <a:avLst/>
          </a:prstGeom>
          <a:noFill/>
          <a:ln w="28575" algn="ctr">
            <a:solidFill>
              <a:srgbClr val="4E67C8"/>
            </a:solidFill>
            <a:round/>
            <a:headEnd type="none" w="med" len="med"/>
            <a:tailEnd type="arrow" w="med" len="med"/>
          </a:ln>
        </p:spPr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2019F99-6E08-AD9E-83D3-141C44922739}"/>
              </a:ext>
            </a:extLst>
          </p:cNvPr>
          <p:cNvGrpSpPr/>
          <p:nvPr/>
        </p:nvGrpSpPr>
        <p:grpSpPr>
          <a:xfrm>
            <a:off x="5209169" y="2675528"/>
            <a:ext cx="1740709" cy="1735184"/>
            <a:chOff x="5014912" y="2584450"/>
            <a:chExt cx="2105025" cy="2105025"/>
          </a:xfrm>
        </p:grpSpPr>
        <p:sp>
          <p:nvSpPr>
            <p:cNvPr id="26" name="Oval 19">
              <a:extLst>
                <a:ext uri="{FF2B5EF4-FFF2-40B4-BE49-F238E27FC236}">
                  <a16:creationId xmlns:a16="http://schemas.microsoft.com/office/drawing/2014/main" id="{C9BD72BB-7C6D-745B-E10F-3C87F6980E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4E67C8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00" kern="0" dirty="0">
                <a:solidFill>
                  <a:srgbClr val="4D4D4D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Oval 19">
              <a:extLst>
                <a:ext uri="{FF2B5EF4-FFF2-40B4-BE49-F238E27FC236}">
                  <a16:creationId xmlns:a16="http://schemas.microsoft.com/office/drawing/2014/main" id="{40803A62-3F3D-649A-A5A3-132A6C6808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kern="0" dirty="0">
                  <a:solidFill>
                    <a:srgbClr val="4D4D4D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关键技术</a:t>
              </a:r>
            </a:p>
          </p:txBody>
        </p:sp>
      </p:grpSp>
      <p:sp>
        <p:nvSpPr>
          <p:cNvPr id="28" name="Oval 19">
            <a:extLst>
              <a:ext uri="{FF2B5EF4-FFF2-40B4-BE49-F238E27FC236}">
                <a16:creationId xmlns:a16="http://schemas.microsoft.com/office/drawing/2014/main" id="{DEE812EB-6D04-C39E-3FB2-9EE5D7ACE8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1124" y="2195278"/>
            <a:ext cx="820471" cy="817865"/>
          </a:xfrm>
          <a:prstGeom prst="ellipse">
            <a:avLst/>
          </a:prstGeom>
          <a:solidFill>
            <a:srgbClr val="5ECCF3"/>
          </a:solidFill>
          <a:ln w="9525">
            <a:noFill/>
            <a:round/>
          </a:ln>
          <a:effectLst/>
        </p:spPr>
        <p:txBody>
          <a:bodyPr lIns="75520" tIns="37760" rIns="75520" bIns="3776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29" name="Oval 19">
            <a:extLst>
              <a:ext uri="{FF2B5EF4-FFF2-40B4-BE49-F238E27FC236}">
                <a16:creationId xmlns:a16="http://schemas.microsoft.com/office/drawing/2014/main" id="{4A6E30AB-52A4-2E6E-5A24-A1C8AACD2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6834" y="2208364"/>
            <a:ext cx="820470" cy="819174"/>
          </a:xfrm>
          <a:prstGeom prst="ellipse">
            <a:avLst/>
          </a:prstGeom>
          <a:solidFill>
            <a:srgbClr val="5DCEAF"/>
          </a:solidFill>
          <a:ln w="9525">
            <a:noFill/>
            <a:round/>
          </a:ln>
          <a:effectLst/>
        </p:spPr>
        <p:txBody>
          <a:bodyPr lIns="75520" tIns="37760" rIns="75520" bIns="3776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30" name="Oval 19">
            <a:extLst>
              <a:ext uri="{FF2B5EF4-FFF2-40B4-BE49-F238E27FC236}">
                <a16:creationId xmlns:a16="http://schemas.microsoft.com/office/drawing/2014/main" id="{036D21C2-58CD-E9B9-B1AE-7C97F1CCEA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9656" y="3158397"/>
            <a:ext cx="821783" cy="819174"/>
          </a:xfrm>
          <a:prstGeom prst="ellipse">
            <a:avLst/>
          </a:prstGeom>
          <a:solidFill>
            <a:srgbClr val="A7EA52"/>
          </a:solidFill>
          <a:ln w="9525">
            <a:noFill/>
            <a:round/>
          </a:ln>
          <a:effectLst/>
        </p:spPr>
        <p:txBody>
          <a:bodyPr lIns="75520" tIns="37760" rIns="75520" bIns="3776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31" name="Oval 19">
            <a:extLst>
              <a:ext uri="{FF2B5EF4-FFF2-40B4-BE49-F238E27FC236}">
                <a16:creationId xmlns:a16="http://schemas.microsoft.com/office/drawing/2014/main" id="{0ECC4B52-57DD-CC4F-D800-0B05CDE136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529" y="4097961"/>
            <a:ext cx="821783" cy="819174"/>
          </a:xfrm>
          <a:prstGeom prst="ellipse">
            <a:avLst/>
          </a:prstGeom>
          <a:solidFill>
            <a:srgbClr val="5ECCF3"/>
          </a:solidFill>
          <a:ln w="9525">
            <a:noFill/>
            <a:round/>
          </a:ln>
          <a:effectLst/>
        </p:spPr>
        <p:txBody>
          <a:bodyPr lIns="75520" tIns="37760" rIns="75520" bIns="3776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32" name="Oval 19">
            <a:extLst>
              <a:ext uri="{FF2B5EF4-FFF2-40B4-BE49-F238E27FC236}">
                <a16:creationId xmlns:a16="http://schemas.microsoft.com/office/drawing/2014/main" id="{9F9B1E3C-B7AB-E63B-A509-42AFE716B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3554" y="3126991"/>
            <a:ext cx="821783" cy="819174"/>
          </a:xfrm>
          <a:prstGeom prst="ellipse">
            <a:avLst/>
          </a:prstGeom>
          <a:solidFill>
            <a:srgbClr val="A7EA52"/>
          </a:solidFill>
          <a:ln w="9525">
            <a:noFill/>
            <a:round/>
          </a:ln>
          <a:effectLst/>
        </p:spPr>
        <p:txBody>
          <a:bodyPr lIns="75520" tIns="37760" rIns="75520" bIns="3776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33" name="Oval 19">
            <a:extLst>
              <a:ext uri="{FF2B5EF4-FFF2-40B4-BE49-F238E27FC236}">
                <a16:creationId xmlns:a16="http://schemas.microsoft.com/office/drawing/2014/main" id="{27FFBA3D-3165-D853-E0C5-2845FA232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9619" y="4092726"/>
            <a:ext cx="821783" cy="819174"/>
          </a:xfrm>
          <a:prstGeom prst="ellipse">
            <a:avLst/>
          </a:prstGeom>
          <a:solidFill>
            <a:srgbClr val="5DCEAF"/>
          </a:solidFill>
          <a:ln w="9525">
            <a:noFill/>
            <a:round/>
          </a:ln>
          <a:effectLst/>
        </p:spPr>
        <p:txBody>
          <a:bodyPr lIns="75520" tIns="37760" rIns="75520" bIns="37760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ysClr val="window" lastClr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添加文本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548F12D9-79BE-EBC7-6CFE-F3235BC0178E}"/>
              </a:ext>
            </a:extLst>
          </p:cNvPr>
          <p:cNvSpPr txBox="1"/>
          <p:nvPr/>
        </p:nvSpPr>
        <p:spPr>
          <a:xfrm>
            <a:off x="8559312" y="2238305"/>
            <a:ext cx="32008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AF5DAE9-0FE2-EBCB-8AAC-14C53041DC7D}"/>
              </a:ext>
            </a:extLst>
          </p:cNvPr>
          <p:cNvSpPr txBox="1"/>
          <p:nvPr/>
        </p:nvSpPr>
        <p:spPr>
          <a:xfrm>
            <a:off x="418459" y="2048717"/>
            <a:ext cx="32008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B1F93B0-F5E1-21DD-C858-C4BAF4CD88D9}"/>
              </a:ext>
            </a:extLst>
          </p:cNvPr>
          <p:cNvSpPr txBox="1"/>
          <p:nvPr/>
        </p:nvSpPr>
        <p:spPr>
          <a:xfrm>
            <a:off x="8559312" y="4334004"/>
            <a:ext cx="32008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32DB25E-38C7-F342-E836-9BEF075282FB}"/>
              </a:ext>
            </a:extLst>
          </p:cNvPr>
          <p:cNvSpPr txBox="1"/>
          <p:nvPr/>
        </p:nvSpPr>
        <p:spPr>
          <a:xfrm>
            <a:off x="418459" y="4144416"/>
            <a:ext cx="32008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FFF70B76-2202-3BF3-D4F5-4B12F880A67C}"/>
              </a:ext>
            </a:extLst>
          </p:cNvPr>
          <p:cNvSpPr txBox="1"/>
          <p:nvPr/>
        </p:nvSpPr>
        <p:spPr>
          <a:xfrm>
            <a:off x="8916282" y="3204267"/>
            <a:ext cx="32008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98E6C48-A0DB-E470-2CF4-2B27ED8604D5}"/>
              </a:ext>
            </a:extLst>
          </p:cNvPr>
          <p:cNvSpPr txBox="1"/>
          <p:nvPr/>
        </p:nvSpPr>
        <p:spPr>
          <a:xfrm>
            <a:off x="126301" y="3014679"/>
            <a:ext cx="3200888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 defTabSz="987425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816451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540828" y="4744338"/>
            <a:ext cx="446787" cy="446787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7ADF50-838A-BE0D-F340-293CFE51DB73}"/>
              </a:ext>
            </a:extLst>
          </p:cNvPr>
          <p:cNvGrpSpPr/>
          <p:nvPr/>
        </p:nvGrpSpPr>
        <p:grpSpPr>
          <a:xfrm>
            <a:off x="1034304" y="853541"/>
            <a:ext cx="8948677" cy="4508927"/>
            <a:chOff x="-1357500" y="650341"/>
            <a:chExt cx="8948677" cy="450892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9FAEDF5-C7F2-82A5-877A-810AF7FC9F60}"/>
                </a:ext>
              </a:extLst>
            </p:cNvPr>
            <p:cNvSpPr/>
            <p:nvPr/>
          </p:nvSpPr>
          <p:spPr>
            <a:xfrm>
              <a:off x="3704196" y="166641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F7333E-D2BF-BF38-D3E3-5DFE56FDD949}"/>
                </a:ext>
              </a:extLst>
            </p:cNvPr>
            <p:cNvSpPr/>
            <p:nvPr/>
          </p:nvSpPr>
          <p:spPr>
            <a:xfrm>
              <a:off x="4494966" y="1757497"/>
              <a:ext cx="23054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研究成果与应用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C5688-7205-80AE-5DC9-38E82339267E}"/>
                </a:ext>
              </a:extLst>
            </p:cNvPr>
            <p:cNvSpPr txBox="1"/>
            <p:nvPr/>
          </p:nvSpPr>
          <p:spPr>
            <a:xfrm>
              <a:off x="-1357500" y="650341"/>
              <a:ext cx="5157182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700" dirty="0">
                  <a:solidFill>
                    <a:srgbClr val="4E67C8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287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7C5C5E4-3376-5431-AB46-DCDA56565A62}"/>
              </a:ext>
            </a:extLst>
          </p:cNvPr>
          <p:cNvSpPr txBox="1"/>
          <p:nvPr/>
        </p:nvSpPr>
        <p:spPr>
          <a:xfrm>
            <a:off x="5953527" y="2712880"/>
            <a:ext cx="5034088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83282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34">
            <a:extLst>
              <a:ext uri="{FF2B5EF4-FFF2-40B4-BE49-F238E27FC236}">
                <a16:creationId xmlns:a16="http://schemas.microsoft.com/office/drawing/2014/main" id="{BCA1D18D-6C94-E301-837D-BBF14098180C}"/>
              </a:ext>
            </a:extLst>
          </p:cNvPr>
          <p:cNvGrpSpPr/>
          <p:nvPr/>
        </p:nvGrpSpPr>
        <p:grpSpPr>
          <a:xfrm>
            <a:off x="6462452" y="1604687"/>
            <a:ext cx="4693689" cy="4255265"/>
            <a:chOff x="5827486" y="1471680"/>
            <a:chExt cx="4693689" cy="4255265"/>
          </a:xfrm>
        </p:grpSpPr>
        <p:sp>
          <p:nvSpPr>
            <p:cNvPr id="4" name="Oval 1">
              <a:extLst>
                <a:ext uri="{FF2B5EF4-FFF2-40B4-BE49-F238E27FC236}">
                  <a16:creationId xmlns:a16="http://schemas.microsoft.com/office/drawing/2014/main" id="{0436982F-C4E2-9E47-A9EE-A38B70BA46BE}"/>
                </a:ext>
              </a:extLst>
            </p:cNvPr>
            <p:cNvSpPr/>
            <p:nvPr/>
          </p:nvSpPr>
          <p:spPr>
            <a:xfrm>
              <a:off x="6445756" y="1870738"/>
              <a:ext cx="3457147" cy="3457147"/>
            </a:xfrm>
            <a:prstGeom prst="ellipse">
              <a:avLst/>
            </a:prstGeom>
            <a:noFill/>
            <a:ln w="19050">
              <a:solidFill>
                <a:schemeClr val="tx2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" name="Group 2">
              <a:extLst>
                <a:ext uri="{FF2B5EF4-FFF2-40B4-BE49-F238E27FC236}">
                  <a16:creationId xmlns:a16="http://schemas.microsoft.com/office/drawing/2014/main" id="{901F9806-BC30-F46F-8EE3-2B0E6A6E4560}"/>
                </a:ext>
              </a:extLst>
            </p:cNvPr>
            <p:cNvGrpSpPr/>
            <p:nvPr/>
          </p:nvGrpSpPr>
          <p:grpSpPr>
            <a:xfrm rot="5400000">
              <a:off x="7255029" y="1905999"/>
              <a:ext cx="2138089" cy="1269452"/>
              <a:chOff x="1371600" y="1272983"/>
              <a:chExt cx="1603567" cy="952089"/>
            </a:xfrm>
            <a:solidFill>
              <a:schemeClr val="accent1"/>
            </a:solidFill>
          </p:grpSpPr>
          <p:sp>
            <p:nvSpPr>
              <p:cNvPr id="30" name="Rectangle: Rounded Corners 3">
                <a:extLst>
                  <a:ext uri="{FF2B5EF4-FFF2-40B4-BE49-F238E27FC236}">
                    <a16:creationId xmlns:a16="http://schemas.microsoft.com/office/drawing/2014/main" id="{1127E563-7E28-F371-E066-4D556D9DE038}"/>
                  </a:ext>
                </a:extLst>
              </p:cNvPr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Rectangle: Rounded Corners 4">
                <a:extLst>
                  <a:ext uri="{FF2B5EF4-FFF2-40B4-BE49-F238E27FC236}">
                    <a16:creationId xmlns:a16="http://schemas.microsoft.com/office/drawing/2014/main" id="{D5B5DDDA-9965-5BD0-7046-3EBC2EF9DAD8}"/>
                  </a:ext>
                </a:extLst>
              </p:cNvPr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Rectangle: Rounded Corners 5">
                <a:extLst>
                  <a:ext uri="{FF2B5EF4-FFF2-40B4-BE49-F238E27FC236}">
                    <a16:creationId xmlns:a16="http://schemas.microsoft.com/office/drawing/2014/main" id="{82F9E679-8DB1-41B8-6F50-68846A566C4E}"/>
                  </a:ext>
                </a:extLst>
              </p:cNvPr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:a16="http://schemas.microsoft.com/office/drawing/2014/main" id="{2D6C54CC-C860-EE60-F58B-278D19499947}"/>
                </a:ext>
              </a:extLst>
            </p:cNvPr>
            <p:cNvGrpSpPr/>
            <p:nvPr/>
          </p:nvGrpSpPr>
          <p:grpSpPr>
            <a:xfrm rot="10800000">
              <a:off x="8383086" y="3154537"/>
              <a:ext cx="2138089" cy="1269452"/>
              <a:chOff x="1371600" y="1272983"/>
              <a:chExt cx="1603567" cy="952089"/>
            </a:xfrm>
            <a:solidFill>
              <a:schemeClr val="accent2">
                <a:alpha val="50000"/>
              </a:schemeClr>
            </a:solidFill>
          </p:grpSpPr>
          <p:sp>
            <p:nvSpPr>
              <p:cNvPr id="27" name="Rectangle: Rounded Corners 7">
                <a:extLst>
                  <a:ext uri="{FF2B5EF4-FFF2-40B4-BE49-F238E27FC236}">
                    <a16:creationId xmlns:a16="http://schemas.microsoft.com/office/drawing/2014/main" id="{1F731462-12F7-7666-4EFA-E3DFEE2ABD5D}"/>
                  </a:ext>
                </a:extLst>
              </p:cNvPr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Rectangle: Rounded Corners 8">
                <a:extLst>
                  <a:ext uri="{FF2B5EF4-FFF2-40B4-BE49-F238E27FC236}">
                    <a16:creationId xmlns:a16="http://schemas.microsoft.com/office/drawing/2014/main" id="{0FB9542C-7433-7F51-A18F-13952C0BB021}"/>
                  </a:ext>
                </a:extLst>
              </p:cNvPr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Rectangle: Rounded Corners 9">
                <a:extLst>
                  <a:ext uri="{FF2B5EF4-FFF2-40B4-BE49-F238E27FC236}">
                    <a16:creationId xmlns:a16="http://schemas.microsoft.com/office/drawing/2014/main" id="{E3D505D6-8EB8-86C9-4BAD-EEF30CF9E7EB}"/>
                  </a:ext>
                </a:extLst>
              </p:cNvPr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8" name="Group 10">
              <a:extLst>
                <a:ext uri="{FF2B5EF4-FFF2-40B4-BE49-F238E27FC236}">
                  <a16:creationId xmlns:a16="http://schemas.microsoft.com/office/drawing/2014/main" id="{2BA11571-10B0-317A-E97F-5921403B84CD}"/>
                </a:ext>
              </a:extLst>
            </p:cNvPr>
            <p:cNvGrpSpPr/>
            <p:nvPr/>
          </p:nvGrpSpPr>
          <p:grpSpPr>
            <a:xfrm>
              <a:off x="5827486" y="2768771"/>
              <a:ext cx="2138089" cy="1269452"/>
              <a:chOff x="1371600" y="1272983"/>
              <a:chExt cx="1603567" cy="952089"/>
            </a:xfrm>
            <a:solidFill>
              <a:schemeClr val="accent4">
                <a:alpha val="50000"/>
              </a:schemeClr>
            </a:solidFill>
          </p:grpSpPr>
          <p:sp>
            <p:nvSpPr>
              <p:cNvPr id="24" name="Rectangle: Rounded Corners 11">
                <a:extLst>
                  <a:ext uri="{FF2B5EF4-FFF2-40B4-BE49-F238E27FC236}">
                    <a16:creationId xmlns:a16="http://schemas.microsoft.com/office/drawing/2014/main" id="{DA505045-8638-A646-4324-391F958D6377}"/>
                  </a:ext>
                </a:extLst>
              </p:cNvPr>
              <p:cNvSpPr/>
              <p:nvPr/>
            </p:nvSpPr>
            <p:spPr>
              <a:xfrm>
                <a:off x="1371600" y="1733550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Rectangle: Rounded Corners 12">
                <a:extLst>
                  <a:ext uri="{FF2B5EF4-FFF2-40B4-BE49-F238E27FC236}">
                    <a16:creationId xmlns:a16="http://schemas.microsoft.com/office/drawing/2014/main" id="{8B37AFCA-53DC-95B7-ED2B-B91CA77030B7}"/>
                  </a:ext>
                </a:extLst>
              </p:cNvPr>
              <p:cNvSpPr/>
              <p:nvPr/>
            </p:nvSpPr>
            <p:spPr>
              <a:xfrm rot="2700000">
                <a:off x="2132204" y="1542065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Rectangle: Rounded Corners 13">
                <a:extLst>
                  <a:ext uri="{FF2B5EF4-FFF2-40B4-BE49-F238E27FC236}">
                    <a16:creationId xmlns:a16="http://schemas.microsoft.com/office/drawing/2014/main" id="{98987EB8-143D-FE55-F352-C8DD8C751C33}"/>
                  </a:ext>
                </a:extLst>
              </p:cNvPr>
              <p:cNvSpPr/>
              <p:nvPr/>
            </p:nvSpPr>
            <p:spPr>
              <a:xfrm rot="18900000" flipV="1">
                <a:off x="2132204" y="1920272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18" name="Group 30">
              <a:extLst>
                <a:ext uri="{FF2B5EF4-FFF2-40B4-BE49-F238E27FC236}">
                  <a16:creationId xmlns:a16="http://schemas.microsoft.com/office/drawing/2014/main" id="{8CD05386-40D3-3FB8-3F9A-E1758949AB0D}"/>
                </a:ext>
              </a:extLst>
            </p:cNvPr>
            <p:cNvGrpSpPr/>
            <p:nvPr/>
          </p:nvGrpSpPr>
          <p:grpSpPr>
            <a:xfrm>
              <a:off x="7351487" y="3588854"/>
              <a:ext cx="1269452" cy="2138091"/>
              <a:chOff x="5513615" y="3097307"/>
              <a:chExt cx="952089" cy="1603568"/>
            </a:xfrm>
          </p:grpSpPr>
          <p:sp>
            <p:nvSpPr>
              <p:cNvPr id="19" name="Rectangle: Rounded Corners 31">
                <a:extLst>
                  <a:ext uri="{FF2B5EF4-FFF2-40B4-BE49-F238E27FC236}">
                    <a16:creationId xmlns:a16="http://schemas.microsoft.com/office/drawing/2014/main" id="{46A0CA50-FC66-BDAC-22B6-CC9AE0F9E472}"/>
                  </a:ext>
                </a:extLst>
              </p:cNvPr>
              <p:cNvSpPr/>
              <p:nvPr/>
            </p:nvSpPr>
            <p:spPr>
              <a:xfrm rot="16200000">
                <a:off x="5364581" y="3786475"/>
                <a:ext cx="1524000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Rectangle: Rounded Corners 32">
                <a:extLst>
                  <a:ext uri="{FF2B5EF4-FFF2-40B4-BE49-F238E27FC236}">
                    <a16:creationId xmlns:a16="http://schemas.microsoft.com/office/drawing/2014/main" id="{9EADF9CD-B0CF-AD00-8B37-D5C6282AFE52}"/>
                  </a:ext>
                </a:extLst>
              </p:cNvPr>
              <p:cNvSpPr/>
              <p:nvPr/>
            </p:nvSpPr>
            <p:spPr>
              <a:xfrm rot="18900000">
                <a:off x="5513615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Rectangle: Rounded Corners 33">
                <a:extLst>
                  <a:ext uri="{FF2B5EF4-FFF2-40B4-BE49-F238E27FC236}">
                    <a16:creationId xmlns:a16="http://schemas.microsoft.com/office/drawing/2014/main" id="{9B2CA7B1-0A99-C377-2C6B-F7D2630E2304}"/>
                  </a:ext>
                </a:extLst>
              </p:cNvPr>
              <p:cNvSpPr/>
              <p:nvPr/>
            </p:nvSpPr>
            <p:spPr>
              <a:xfrm rot="13500000" flipV="1">
                <a:off x="5891822" y="3366389"/>
                <a:ext cx="842963" cy="3048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102C6B-63BA-95E6-AFC7-0718F833DC31}"/>
              </a:ext>
            </a:extLst>
          </p:cNvPr>
          <p:cNvGrpSpPr/>
          <p:nvPr/>
        </p:nvGrpSpPr>
        <p:grpSpPr>
          <a:xfrm>
            <a:off x="1299544" y="2079424"/>
            <a:ext cx="591341" cy="591341"/>
            <a:chOff x="1212459" y="1212950"/>
            <a:chExt cx="798116" cy="798116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743C8891-A298-F6A7-7C81-F4DB57688F7B}"/>
                </a:ext>
              </a:extLst>
            </p:cNvPr>
            <p:cNvSpPr/>
            <p:nvPr/>
          </p:nvSpPr>
          <p:spPr>
            <a:xfrm>
              <a:off x="1212459" y="1212950"/>
              <a:ext cx="798116" cy="7981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椭圆 48">
              <a:extLst>
                <a:ext uri="{FF2B5EF4-FFF2-40B4-BE49-F238E27FC236}">
                  <a16:creationId xmlns:a16="http://schemas.microsoft.com/office/drawing/2014/main" id="{A231C7B0-AE83-15C0-ECC0-EBBEC2E4A5B6}"/>
                </a:ext>
              </a:extLst>
            </p:cNvPr>
            <p:cNvSpPr/>
            <p:nvPr/>
          </p:nvSpPr>
          <p:spPr>
            <a:xfrm>
              <a:off x="1421394" y="1436431"/>
              <a:ext cx="380246" cy="351152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762DA64-E9C6-951F-1352-02FE3E2B6CB1}"/>
              </a:ext>
            </a:extLst>
          </p:cNvPr>
          <p:cNvGrpSpPr/>
          <p:nvPr/>
        </p:nvGrpSpPr>
        <p:grpSpPr>
          <a:xfrm>
            <a:off x="1299544" y="3029916"/>
            <a:ext cx="591341" cy="591341"/>
            <a:chOff x="1212459" y="1212950"/>
            <a:chExt cx="798116" cy="798116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4BDC49C-0F1B-F2E6-C19E-6EBF24B90720}"/>
                </a:ext>
              </a:extLst>
            </p:cNvPr>
            <p:cNvSpPr/>
            <p:nvPr/>
          </p:nvSpPr>
          <p:spPr>
            <a:xfrm>
              <a:off x="1212459" y="1212950"/>
              <a:ext cx="798116" cy="7981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椭圆 83">
              <a:extLst>
                <a:ext uri="{FF2B5EF4-FFF2-40B4-BE49-F238E27FC236}">
                  <a16:creationId xmlns:a16="http://schemas.microsoft.com/office/drawing/2014/main" id="{AD8E4526-D3D9-E5A1-1587-AEF518A97B1B}"/>
                </a:ext>
              </a:extLst>
            </p:cNvPr>
            <p:cNvSpPr/>
            <p:nvPr/>
          </p:nvSpPr>
          <p:spPr>
            <a:xfrm>
              <a:off x="1427550" y="1421885"/>
              <a:ext cx="367933" cy="380246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96A6C64E-3F42-1952-BB3A-B84B181188A7}"/>
              </a:ext>
            </a:extLst>
          </p:cNvPr>
          <p:cNvGrpSpPr/>
          <p:nvPr/>
        </p:nvGrpSpPr>
        <p:grpSpPr>
          <a:xfrm>
            <a:off x="1299544" y="3980408"/>
            <a:ext cx="591341" cy="591341"/>
            <a:chOff x="1212459" y="1212950"/>
            <a:chExt cx="798116" cy="798116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8308F203-B76B-2D89-B972-63B4B1B8E937}"/>
                </a:ext>
              </a:extLst>
            </p:cNvPr>
            <p:cNvSpPr/>
            <p:nvPr/>
          </p:nvSpPr>
          <p:spPr>
            <a:xfrm>
              <a:off x="1212459" y="1212950"/>
              <a:ext cx="798116" cy="79811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椭圆 94">
              <a:extLst>
                <a:ext uri="{FF2B5EF4-FFF2-40B4-BE49-F238E27FC236}">
                  <a16:creationId xmlns:a16="http://schemas.microsoft.com/office/drawing/2014/main" id="{EBB5339A-1B59-E308-C8A0-AC0CCA34CAB3}"/>
                </a:ext>
              </a:extLst>
            </p:cNvPr>
            <p:cNvSpPr/>
            <p:nvPr/>
          </p:nvSpPr>
          <p:spPr>
            <a:xfrm>
              <a:off x="1421394" y="1435812"/>
              <a:ext cx="380246" cy="352390"/>
            </a:xfrm>
            <a:custGeom>
              <a:avLst/>
              <a:gdLst>
                <a:gd name="connsiteX0" fmla="*/ 182950 w 609756"/>
                <a:gd name="connsiteY0" fmla="*/ 245143 h 565088"/>
                <a:gd name="connsiteX1" fmla="*/ 177620 w 609756"/>
                <a:gd name="connsiteY1" fmla="*/ 266996 h 565088"/>
                <a:gd name="connsiteX2" fmla="*/ 170887 w 609756"/>
                <a:gd name="connsiteY2" fmla="*/ 290809 h 565088"/>
                <a:gd name="connsiteX3" fmla="*/ 195854 w 609756"/>
                <a:gd name="connsiteY3" fmla="*/ 290809 h 565088"/>
                <a:gd name="connsiteX4" fmla="*/ 188841 w 609756"/>
                <a:gd name="connsiteY4" fmla="*/ 266996 h 565088"/>
                <a:gd name="connsiteX5" fmla="*/ 183230 w 609756"/>
                <a:gd name="connsiteY5" fmla="*/ 245143 h 565088"/>
                <a:gd name="connsiteX6" fmla="*/ 361154 w 609756"/>
                <a:gd name="connsiteY6" fmla="*/ 226092 h 565088"/>
                <a:gd name="connsiteX7" fmla="*/ 431027 w 609756"/>
                <a:gd name="connsiteY7" fmla="*/ 226092 h 565088"/>
                <a:gd name="connsiteX8" fmla="*/ 431027 w 609756"/>
                <a:gd name="connsiteY8" fmla="*/ 247104 h 565088"/>
                <a:gd name="connsiteX9" fmla="*/ 386971 w 609756"/>
                <a:gd name="connsiteY9" fmla="*/ 247104 h 565088"/>
                <a:gd name="connsiteX10" fmla="*/ 386971 w 609756"/>
                <a:gd name="connsiteY10" fmla="*/ 270357 h 565088"/>
                <a:gd name="connsiteX11" fmla="*/ 428502 w 609756"/>
                <a:gd name="connsiteY11" fmla="*/ 270357 h 565088"/>
                <a:gd name="connsiteX12" fmla="*/ 428502 w 609756"/>
                <a:gd name="connsiteY12" fmla="*/ 291370 h 565088"/>
                <a:gd name="connsiteX13" fmla="*/ 386971 w 609756"/>
                <a:gd name="connsiteY13" fmla="*/ 291370 h 565088"/>
                <a:gd name="connsiteX14" fmla="*/ 386971 w 609756"/>
                <a:gd name="connsiteY14" fmla="*/ 317985 h 565088"/>
                <a:gd name="connsiteX15" fmla="*/ 433272 w 609756"/>
                <a:gd name="connsiteY15" fmla="*/ 317985 h 565088"/>
                <a:gd name="connsiteX16" fmla="*/ 433272 w 609756"/>
                <a:gd name="connsiteY16" fmla="*/ 338997 h 565088"/>
                <a:gd name="connsiteX17" fmla="*/ 361154 w 609756"/>
                <a:gd name="connsiteY17" fmla="*/ 338997 h 565088"/>
                <a:gd name="connsiteX18" fmla="*/ 167240 w 609756"/>
                <a:gd name="connsiteY18" fmla="*/ 226092 h 565088"/>
                <a:gd name="connsiteX19" fmla="*/ 200904 w 609756"/>
                <a:gd name="connsiteY19" fmla="*/ 226092 h 565088"/>
                <a:gd name="connsiteX20" fmla="*/ 235971 w 609756"/>
                <a:gd name="connsiteY20" fmla="*/ 338997 h 565088"/>
                <a:gd name="connsiteX21" fmla="*/ 208479 w 609756"/>
                <a:gd name="connsiteY21" fmla="*/ 338997 h 565088"/>
                <a:gd name="connsiteX22" fmla="*/ 199782 w 609756"/>
                <a:gd name="connsiteY22" fmla="*/ 309860 h 565088"/>
                <a:gd name="connsiteX23" fmla="*/ 167240 w 609756"/>
                <a:gd name="connsiteY23" fmla="*/ 309860 h 565088"/>
                <a:gd name="connsiteX24" fmla="*/ 159385 w 609756"/>
                <a:gd name="connsiteY24" fmla="*/ 338997 h 565088"/>
                <a:gd name="connsiteX25" fmla="*/ 132734 w 609756"/>
                <a:gd name="connsiteY25" fmla="*/ 338997 h 565088"/>
                <a:gd name="connsiteX26" fmla="*/ 306124 w 609756"/>
                <a:gd name="connsiteY26" fmla="*/ 224963 h 565088"/>
                <a:gd name="connsiteX27" fmla="*/ 337538 w 609756"/>
                <a:gd name="connsiteY27" fmla="*/ 230567 h 565088"/>
                <a:gd name="connsiteX28" fmla="*/ 332209 w 609756"/>
                <a:gd name="connsiteY28" fmla="*/ 251022 h 565088"/>
                <a:gd name="connsiteX29" fmla="*/ 305844 w 609756"/>
                <a:gd name="connsiteY29" fmla="*/ 245978 h 565088"/>
                <a:gd name="connsiteX30" fmla="*/ 268540 w 609756"/>
                <a:gd name="connsiteY30" fmla="*/ 282404 h 565088"/>
                <a:gd name="connsiteX31" fmla="*/ 303880 w 609756"/>
                <a:gd name="connsiteY31" fmla="*/ 319391 h 565088"/>
                <a:gd name="connsiteX32" fmla="*/ 316502 w 609756"/>
                <a:gd name="connsiteY32" fmla="*/ 317710 h 565088"/>
                <a:gd name="connsiteX33" fmla="*/ 316502 w 609756"/>
                <a:gd name="connsiteY33" fmla="*/ 294173 h 565088"/>
                <a:gd name="connsiteX34" fmla="*/ 299112 w 609756"/>
                <a:gd name="connsiteY34" fmla="*/ 294173 h 565088"/>
                <a:gd name="connsiteX35" fmla="*/ 299112 w 609756"/>
                <a:gd name="connsiteY35" fmla="*/ 274279 h 565088"/>
                <a:gd name="connsiteX36" fmla="*/ 341184 w 609756"/>
                <a:gd name="connsiteY36" fmla="*/ 274279 h 565088"/>
                <a:gd name="connsiteX37" fmla="*/ 341184 w 609756"/>
                <a:gd name="connsiteY37" fmla="*/ 333681 h 565088"/>
                <a:gd name="connsiteX38" fmla="*/ 303320 w 609756"/>
                <a:gd name="connsiteY38" fmla="*/ 340126 h 565088"/>
                <a:gd name="connsiteX39" fmla="*/ 257602 w 609756"/>
                <a:gd name="connsiteY39" fmla="*/ 324995 h 565088"/>
                <a:gd name="connsiteX40" fmla="*/ 241614 w 609756"/>
                <a:gd name="connsiteY40" fmla="*/ 283805 h 565088"/>
                <a:gd name="connsiteX41" fmla="*/ 306124 w 609756"/>
                <a:gd name="connsiteY41" fmla="*/ 224963 h 565088"/>
                <a:gd name="connsiteX42" fmla="*/ 283131 w 609756"/>
                <a:gd name="connsiteY42" fmla="*/ 0 h 565088"/>
                <a:gd name="connsiteX43" fmla="*/ 531748 w 609756"/>
                <a:gd name="connsiteY43" fmla="*/ 148206 h 565088"/>
                <a:gd name="connsiteX44" fmla="*/ 507896 w 609756"/>
                <a:gd name="connsiteY44" fmla="*/ 196114 h 565088"/>
                <a:gd name="connsiteX45" fmla="*/ 283131 w 609756"/>
                <a:gd name="connsiteY45" fmla="*/ 41744 h 565088"/>
                <a:gd name="connsiteX46" fmla="*/ 41810 w 609756"/>
                <a:gd name="connsiteY46" fmla="*/ 282684 h 565088"/>
                <a:gd name="connsiteX47" fmla="*/ 283131 w 609756"/>
                <a:gd name="connsiteY47" fmla="*/ 523344 h 565088"/>
                <a:gd name="connsiteX48" fmla="*/ 512386 w 609756"/>
                <a:gd name="connsiteY48" fmla="*/ 355807 h 565088"/>
                <a:gd name="connsiteX49" fmla="*/ 462999 w 609756"/>
                <a:gd name="connsiteY49" fmla="*/ 355807 h 565088"/>
                <a:gd name="connsiteX50" fmla="*/ 536518 w 609756"/>
                <a:gd name="connsiteY50" fmla="*/ 209281 h 565088"/>
                <a:gd name="connsiteX51" fmla="*/ 609756 w 609756"/>
                <a:gd name="connsiteY51" fmla="*/ 355807 h 565088"/>
                <a:gd name="connsiteX52" fmla="*/ 556160 w 609756"/>
                <a:gd name="connsiteY52" fmla="*/ 355807 h 565088"/>
                <a:gd name="connsiteX53" fmla="*/ 283131 w 609756"/>
                <a:gd name="connsiteY53" fmla="*/ 565088 h 565088"/>
                <a:gd name="connsiteX54" fmla="*/ 0 w 609756"/>
                <a:gd name="connsiteY54" fmla="*/ 282684 h 565088"/>
                <a:gd name="connsiteX55" fmla="*/ 283131 w 609756"/>
                <a:gd name="connsiteY55" fmla="*/ 0 h 56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9756" h="565088">
                  <a:moveTo>
                    <a:pt x="182950" y="245143"/>
                  </a:moveTo>
                  <a:cubicBezTo>
                    <a:pt x="181267" y="251867"/>
                    <a:pt x="179583" y="260552"/>
                    <a:pt x="177620" y="266996"/>
                  </a:cubicBezTo>
                  <a:lnTo>
                    <a:pt x="170887" y="290809"/>
                  </a:lnTo>
                  <a:lnTo>
                    <a:pt x="195854" y="290809"/>
                  </a:lnTo>
                  <a:lnTo>
                    <a:pt x="188841" y="266996"/>
                  </a:lnTo>
                  <a:cubicBezTo>
                    <a:pt x="186877" y="260272"/>
                    <a:pt x="184914" y="251867"/>
                    <a:pt x="183230" y="245143"/>
                  </a:cubicBezTo>
                  <a:close/>
                  <a:moveTo>
                    <a:pt x="361154" y="226092"/>
                  </a:moveTo>
                  <a:lnTo>
                    <a:pt x="431027" y="226092"/>
                  </a:lnTo>
                  <a:lnTo>
                    <a:pt x="431027" y="247104"/>
                  </a:lnTo>
                  <a:lnTo>
                    <a:pt x="386971" y="247104"/>
                  </a:lnTo>
                  <a:lnTo>
                    <a:pt x="386971" y="270357"/>
                  </a:lnTo>
                  <a:lnTo>
                    <a:pt x="428502" y="270357"/>
                  </a:lnTo>
                  <a:lnTo>
                    <a:pt x="428502" y="291370"/>
                  </a:lnTo>
                  <a:lnTo>
                    <a:pt x="386971" y="291370"/>
                  </a:lnTo>
                  <a:lnTo>
                    <a:pt x="386971" y="317985"/>
                  </a:lnTo>
                  <a:lnTo>
                    <a:pt x="433272" y="317985"/>
                  </a:lnTo>
                  <a:lnTo>
                    <a:pt x="433272" y="338997"/>
                  </a:lnTo>
                  <a:lnTo>
                    <a:pt x="361154" y="338997"/>
                  </a:lnTo>
                  <a:close/>
                  <a:moveTo>
                    <a:pt x="167240" y="226092"/>
                  </a:moveTo>
                  <a:lnTo>
                    <a:pt x="200904" y="226092"/>
                  </a:lnTo>
                  <a:lnTo>
                    <a:pt x="235971" y="338997"/>
                  </a:lnTo>
                  <a:lnTo>
                    <a:pt x="208479" y="338997"/>
                  </a:lnTo>
                  <a:lnTo>
                    <a:pt x="199782" y="309860"/>
                  </a:lnTo>
                  <a:lnTo>
                    <a:pt x="167240" y="309860"/>
                  </a:lnTo>
                  <a:lnTo>
                    <a:pt x="159385" y="338997"/>
                  </a:lnTo>
                  <a:lnTo>
                    <a:pt x="132734" y="338997"/>
                  </a:lnTo>
                  <a:close/>
                  <a:moveTo>
                    <a:pt x="306124" y="224963"/>
                  </a:moveTo>
                  <a:cubicBezTo>
                    <a:pt x="320709" y="224963"/>
                    <a:pt x="331928" y="227765"/>
                    <a:pt x="337538" y="230567"/>
                  </a:cubicBezTo>
                  <a:lnTo>
                    <a:pt x="332209" y="251022"/>
                  </a:lnTo>
                  <a:cubicBezTo>
                    <a:pt x="325758" y="248220"/>
                    <a:pt x="318185" y="245978"/>
                    <a:pt x="305844" y="245978"/>
                  </a:cubicBezTo>
                  <a:cubicBezTo>
                    <a:pt x="284528" y="245978"/>
                    <a:pt x="268540" y="258027"/>
                    <a:pt x="268540" y="282404"/>
                  </a:cubicBezTo>
                  <a:cubicBezTo>
                    <a:pt x="268540" y="305661"/>
                    <a:pt x="283125" y="319391"/>
                    <a:pt x="303880" y="319391"/>
                  </a:cubicBezTo>
                  <a:cubicBezTo>
                    <a:pt x="309771" y="319391"/>
                    <a:pt x="314539" y="318831"/>
                    <a:pt x="316502" y="317710"/>
                  </a:cubicBezTo>
                  <a:lnTo>
                    <a:pt x="316502" y="294173"/>
                  </a:lnTo>
                  <a:lnTo>
                    <a:pt x="299112" y="294173"/>
                  </a:lnTo>
                  <a:lnTo>
                    <a:pt x="299112" y="274279"/>
                  </a:lnTo>
                  <a:lnTo>
                    <a:pt x="341184" y="274279"/>
                  </a:lnTo>
                  <a:lnTo>
                    <a:pt x="341184" y="333681"/>
                  </a:lnTo>
                  <a:cubicBezTo>
                    <a:pt x="333331" y="336483"/>
                    <a:pt x="318465" y="340126"/>
                    <a:pt x="303320" y="340126"/>
                  </a:cubicBezTo>
                  <a:cubicBezTo>
                    <a:pt x="282845" y="340126"/>
                    <a:pt x="267979" y="334802"/>
                    <a:pt x="257602" y="324995"/>
                  </a:cubicBezTo>
                  <a:cubicBezTo>
                    <a:pt x="247224" y="315188"/>
                    <a:pt x="241334" y="300337"/>
                    <a:pt x="241614" y="283805"/>
                  </a:cubicBezTo>
                  <a:cubicBezTo>
                    <a:pt x="241895" y="246258"/>
                    <a:pt x="269101" y="224963"/>
                    <a:pt x="306124" y="224963"/>
                  </a:cubicBezTo>
                  <a:close/>
                  <a:moveTo>
                    <a:pt x="283131" y="0"/>
                  </a:moveTo>
                  <a:cubicBezTo>
                    <a:pt x="390322" y="0"/>
                    <a:pt x="484045" y="59955"/>
                    <a:pt x="531748" y="148206"/>
                  </a:cubicBezTo>
                  <a:lnTo>
                    <a:pt x="507896" y="196114"/>
                  </a:lnTo>
                  <a:cubicBezTo>
                    <a:pt x="472820" y="106182"/>
                    <a:pt x="385552" y="41744"/>
                    <a:pt x="283131" y="41744"/>
                  </a:cubicBezTo>
                  <a:cubicBezTo>
                    <a:pt x="150124" y="41744"/>
                    <a:pt x="41810" y="149887"/>
                    <a:pt x="41810" y="282684"/>
                  </a:cubicBezTo>
                  <a:cubicBezTo>
                    <a:pt x="41810" y="415201"/>
                    <a:pt x="150124" y="523344"/>
                    <a:pt x="283131" y="523344"/>
                  </a:cubicBezTo>
                  <a:cubicBezTo>
                    <a:pt x="390322" y="523344"/>
                    <a:pt x="481239" y="452743"/>
                    <a:pt x="512386" y="355807"/>
                  </a:cubicBezTo>
                  <a:lnTo>
                    <a:pt x="462999" y="355807"/>
                  </a:lnTo>
                  <a:lnTo>
                    <a:pt x="536518" y="209281"/>
                  </a:lnTo>
                  <a:lnTo>
                    <a:pt x="609756" y="355807"/>
                  </a:lnTo>
                  <a:lnTo>
                    <a:pt x="556160" y="355807"/>
                  </a:lnTo>
                  <a:cubicBezTo>
                    <a:pt x="523610" y="476276"/>
                    <a:pt x="413613" y="565088"/>
                    <a:pt x="283131" y="565088"/>
                  </a:cubicBezTo>
                  <a:cubicBezTo>
                    <a:pt x="126834" y="565088"/>
                    <a:pt x="0" y="438454"/>
                    <a:pt x="0" y="282684"/>
                  </a:cubicBezTo>
                  <a:cubicBezTo>
                    <a:pt x="0" y="126634"/>
                    <a:pt x="126834" y="0"/>
                    <a:pt x="2831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08430133-AE18-14D4-879C-874E969DFA3E}"/>
              </a:ext>
            </a:extLst>
          </p:cNvPr>
          <p:cNvGrpSpPr/>
          <p:nvPr/>
        </p:nvGrpSpPr>
        <p:grpSpPr>
          <a:xfrm>
            <a:off x="1299544" y="4930899"/>
            <a:ext cx="591341" cy="591341"/>
            <a:chOff x="1212459" y="1212950"/>
            <a:chExt cx="798116" cy="798116"/>
          </a:xfrm>
        </p:grpSpPr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776FD97-4B8D-A362-313C-8677096C751C}"/>
                </a:ext>
              </a:extLst>
            </p:cNvPr>
            <p:cNvSpPr/>
            <p:nvPr/>
          </p:nvSpPr>
          <p:spPr>
            <a:xfrm>
              <a:off x="1212459" y="1212950"/>
              <a:ext cx="798116" cy="79811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椭圆 105">
              <a:extLst>
                <a:ext uri="{FF2B5EF4-FFF2-40B4-BE49-F238E27FC236}">
                  <a16:creationId xmlns:a16="http://schemas.microsoft.com/office/drawing/2014/main" id="{CF91FF01-A503-4030-E637-FA0BA03F4D5E}"/>
                </a:ext>
              </a:extLst>
            </p:cNvPr>
            <p:cNvSpPr/>
            <p:nvPr/>
          </p:nvSpPr>
          <p:spPr>
            <a:xfrm>
              <a:off x="1438125" y="1421885"/>
              <a:ext cx="346782" cy="380246"/>
            </a:xfrm>
            <a:custGeom>
              <a:avLst/>
              <a:gdLst>
                <a:gd name="connsiteX0" fmla="*/ 130776 w 510187"/>
                <a:gd name="connsiteY0" fmla="*/ 398252 h 559418"/>
                <a:gd name="connsiteX1" fmla="*/ 180826 w 510187"/>
                <a:gd name="connsiteY1" fmla="*/ 398252 h 559418"/>
                <a:gd name="connsiteX2" fmla="*/ 195356 w 510187"/>
                <a:gd name="connsiteY2" fmla="*/ 420815 h 559418"/>
                <a:gd name="connsiteX3" fmla="*/ 140463 w 510187"/>
                <a:gd name="connsiteY3" fmla="*/ 420815 h 559418"/>
                <a:gd name="connsiteX4" fmla="*/ 48435 w 510187"/>
                <a:gd name="connsiteY4" fmla="*/ 535243 h 559418"/>
                <a:gd name="connsiteX5" fmla="*/ 461752 w 510187"/>
                <a:gd name="connsiteY5" fmla="*/ 535243 h 559418"/>
                <a:gd name="connsiteX6" fmla="*/ 369724 w 510187"/>
                <a:gd name="connsiteY6" fmla="*/ 420815 h 559418"/>
                <a:gd name="connsiteX7" fmla="*/ 316445 w 510187"/>
                <a:gd name="connsiteY7" fmla="*/ 420815 h 559418"/>
                <a:gd name="connsiteX8" fmla="*/ 329361 w 510187"/>
                <a:gd name="connsiteY8" fmla="*/ 398252 h 559418"/>
                <a:gd name="connsiteX9" fmla="*/ 381026 w 510187"/>
                <a:gd name="connsiteY9" fmla="*/ 398252 h 559418"/>
                <a:gd name="connsiteX10" fmla="*/ 510187 w 510187"/>
                <a:gd name="connsiteY10" fmla="*/ 559418 h 559418"/>
                <a:gd name="connsiteX11" fmla="*/ 0 w 510187"/>
                <a:gd name="connsiteY11" fmla="*/ 559418 h 559418"/>
                <a:gd name="connsiteX12" fmla="*/ 254964 w 510187"/>
                <a:gd name="connsiteY12" fmla="*/ 79000 h 559418"/>
                <a:gd name="connsiteX13" fmla="*/ 175836 w 510187"/>
                <a:gd name="connsiteY13" fmla="*/ 159612 h 559418"/>
                <a:gd name="connsiteX14" fmla="*/ 254964 w 510187"/>
                <a:gd name="connsiteY14" fmla="*/ 238611 h 559418"/>
                <a:gd name="connsiteX15" fmla="*/ 335706 w 510187"/>
                <a:gd name="connsiteY15" fmla="*/ 159612 h 559418"/>
                <a:gd name="connsiteX16" fmla="*/ 254964 w 510187"/>
                <a:gd name="connsiteY16" fmla="*/ 79000 h 559418"/>
                <a:gd name="connsiteX17" fmla="*/ 254964 w 510187"/>
                <a:gd name="connsiteY17" fmla="*/ 0 h 559418"/>
                <a:gd name="connsiteX18" fmla="*/ 414834 w 510187"/>
                <a:gd name="connsiteY18" fmla="*/ 159612 h 559418"/>
                <a:gd name="connsiteX19" fmla="*/ 254964 w 510187"/>
                <a:gd name="connsiteY19" fmla="*/ 478835 h 559418"/>
                <a:gd name="connsiteX20" fmla="*/ 95093 w 510187"/>
                <a:gd name="connsiteY20" fmla="*/ 159612 h 559418"/>
                <a:gd name="connsiteX21" fmla="*/ 254964 w 510187"/>
                <a:gd name="connsiteY21" fmla="*/ 0 h 559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10187" h="559418">
                  <a:moveTo>
                    <a:pt x="130776" y="398252"/>
                  </a:moveTo>
                  <a:lnTo>
                    <a:pt x="180826" y="398252"/>
                  </a:lnTo>
                  <a:cubicBezTo>
                    <a:pt x="185669" y="404699"/>
                    <a:pt x="190513" y="412757"/>
                    <a:pt x="195356" y="420815"/>
                  </a:cubicBezTo>
                  <a:lnTo>
                    <a:pt x="140463" y="420815"/>
                  </a:lnTo>
                  <a:lnTo>
                    <a:pt x="48435" y="535243"/>
                  </a:lnTo>
                  <a:lnTo>
                    <a:pt x="461752" y="535243"/>
                  </a:lnTo>
                  <a:lnTo>
                    <a:pt x="369724" y="420815"/>
                  </a:lnTo>
                  <a:lnTo>
                    <a:pt x="316445" y="420815"/>
                  </a:lnTo>
                  <a:cubicBezTo>
                    <a:pt x="319674" y="412757"/>
                    <a:pt x="324518" y="404699"/>
                    <a:pt x="329361" y="398252"/>
                  </a:cubicBezTo>
                  <a:lnTo>
                    <a:pt x="381026" y="398252"/>
                  </a:lnTo>
                  <a:lnTo>
                    <a:pt x="510187" y="559418"/>
                  </a:lnTo>
                  <a:lnTo>
                    <a:pt x="0" y="559418"/>
                  </a:lnTo>
                  <a:close/>
                  <a:moveTo>
                    <a:pt x="254964" y="79000"/>
                  </a:moveTo>
                  <a:cubicBezTo>
                    <a:pt x="211363" y="79000"/>
                    <a:pt x="175836" y="116081"/>
                    <a:pt x="175836" y="159612"/>
                  </a:cubicBezTo>
                  <a:cubicBezTo>
                    <a:pt x="175836" y="203142"/>
                    <a:pt x="211363" y="238611"/>
                    <a:pt x="254964" y="238611"/>
                  </a:cubicBezTo>
                  <a:cubicBezTo>
                    <a:pt x="300179" y="238611"/>
                    <a:pt x="335706" y="203142"/>
                    <a:pt x="335706" y="159612"/>
                  </a:cubicBezTo>
                  <a:cubicBezTo>
                    <a:pt x="335706" y="116081"/>
                    <a:pt x="300179" y="79000"/>
                    <a:pt x="254964" y="79000"/>
                  </a:cubicBezTo>
                  <a:close/>
                  <a:moveTo>
                    <a:pt x="254964" y="0"/>
                  </a:moveTo>
                  <a:cubicBezTo>
                    <a:pt x="343781" y="0"/>
                    <a:pt x="414834" y="70939"/>
                    <a:pt x="414834" y="159612"/>
                  </a:cubicBezTo>
                  <a:cubicBezTo>
                    <a:pt x="414834" y="246673"/>
                    <a:pt x="254964" y="478835"/>
                    <a:pt x="254964" y="478835"/>
                  </a:cubicBezTo>
                  <a:cubicBezTo>
                    <a:pt x="254964" y="478835"/>
                    <a:pt x="95093" y="246673"/>
                    <a:pt x="95093" y="159612"/>
                  </a:cubicBezTo>
                  <a:cubicBezTo>
                    <a:pt x="95093" y="70939"/>
                    <a:pt x="167761" y="0"/>
                    <a:pt x="25496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0142B8F-0F59-DD09-D47F-5BBD3934B2F0}"/>
              </a:ext>
            </a:extLst>
          </p:cNvPr>
          <p:cNvGrpSpPr/>
          <p:nvPr/>
        </p:nvGrpSpPr>
        <p:grpSpPr>
          <a:xfrm>
            <a:off x="2133089" y="1948260"/>
            <a:ext cx="3846740" cy="853668"/>
            <a:chOff x="8386922" y="2192795"/>
            <a:chExt cx="3846740" cy="853668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EB6A7BD4-E02B-8D56-6053-26C8224D65F4}"/>
                </a:ext>
              </a:extLst>
            </p:cNvPr>
            <p:cNvSpPr/>
            <p:nvPr/>
          </p:nvSpPr>
          <p:spPr>
            <a:xfrm>
              <a:off x="8386922" y="2192795"/>
              <a:ext cx="2501951" cy="4415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5ED8E10-85A2-0B8E-38D9-7888B1B8E762}"/>
                </a:ext>
              </a:extLst>
            </p:cNvPr>
            <p:cNvSpPr txBox="1"/>
            <p:nvPr/>
          </p:nvSpPr>
          <p:spPr>
            <a:xfrm>
              <a:off x="8386922" y="2542351"/>
              <a:ext cx="3846740" cy="50411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C8866FB-87E8-D968-CA45-0AE9E1D791CD}"/>
              </a:ext>
            </a:extLst>
          </p:cNvPr>
          <p:cNvGrpSpPr/>
          <p:nvPr/>
        </p:nvGrpSpPr>
        <p:grpSpPr>
          <a:xfrm>
            <a:off x="2133089" y="2904586"/>
            <a:ext cx="3846740" cy="853668"/>
            <a:chOff x="8386922" y="2192795"/>
            <a:chExt cx="3846740" cy="853668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D64A61C8-B0F6-CB24-6EAB-46CBDF66F312}"/>
                </a:ext>
              </a:extLst>
            </p:cNvPr>
            <p:cNvSpPr/>
            <p:nvPr/>
          </p:nvSpPr>
          <p:spPr>
            <a:xfrm>
              <a:off x="8386922" y="2192795"/>
              <a:ext cx="2501951" cy="4415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078834B-805A-59FD-7D68-70EF6037C919}"/>
                </a:ext>
              </a:extLst>
            </p:cNvPr>
            <p:cNvSpPr txBox="1"/>
            <p:nvPr/>
          </p:nvSpPr>
          <p:spPr>
            <a:xfrm>
              <a:off x="8386922" y="2542351"/>
              <a:ext cx="3846740" cy="50411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A6E68CF2-8538-0F41-9444-F4E83FFB2AB8}"/>
              </a:ext>
            </a:extLst>
          </p:cNvPr>
          <p:cNvGrpSpPr/>
          <p:nvPr/>
        </p:nvGrpSpPr>
        <p:grpSpPr>
          <a:xfrm>
            <a:off x="2133089" y="3845056"/>
            <a:ext cx="3846740" cy="853668"/>
            <a:chOff x="8386922" y="2192795"/>
            <a:chExt cx="3846740" cy="853668"/>
          </a:xfrm>
        </p:grpSpPr>
        <p:sp>
          <p:nvSpPr>
            <p:cNvPr id="61" name="矩形 60">
              <a:extLst>
                <a:ext uri="{FF2B5EF4-FFF2-40B4-BE49-F238E27FC236}">
                  <a16:creationId xmlns:a16="http://schemas.microsoft.com/office/drawing/2014/main" id="{17EEB32F-9E9F-0400-0FE4-AC98C0677EFE}"/>
                </a:ext>
              </a:extLst>
            </p:cNvPr>
            <p:cNvSpPr/>
            <p:nvPr/>
          </p:nvSpPr>
          <p:spPr>
            <a:xfrm>
              <a:off x="8386922" y="2192795"/>
              <a:ext cx="2501951" cy="4415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6A2C729D-9545-C97E-D1E9-98CB3D2C60E4}"/>
                </a:ext>
              </a:extLst>
            </p:cNvPr>
            <p:cNvSpPr txBox="1"/>
            <p:nvPr/>
          </p:nvSpPr>
          <p:spPr>
            <a:xfrm>
              <a:off x="8386922" y="2542351"/>
              <a:ext cx="3846740" cy="50411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4D7CDF5-4B30-667F-711B-95980E291183}"/>
              </a:ext>
            </a:extLst>
          </p:cNvPr>
          <p:cNvGrpSpPr/>
          <p:nvPr/>
        </p:nvGrpSpPr>
        <p:grpSpPr>
          <a:xfrm>
            <a:off x="2133089" y="4824898"/>
            <a:ext cx="3846740" cy="853668"/>
            <a:chOff x="8386922" y="2192795"/>
            <a:chExt cx="3846740" cy="853668"/>
          </a:xfrm>
        </p:grpSpPr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36B9EDF2-145B-63DC-84D3-5DFB511BC636}"/>
                </a:ext>
              </a:extLst>
            </p:cNvPr>
            <p:cNvSpPr/>
            <p:nvPr/>
          </p:nvSpPr>
          <p:spPr>
            <a:xfrm>
              <a:off x="8386922" y="2192795"/>
              <a:ext cx="2501951" cy="44159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E494D925-E3C3-E0B8-4A78-11F99159A927}"/>
                </a:ext>
              </a:extLst>
            </p:cNvPr>
            <p:cNvSpPr txBox="1"/>
            <p:nvPr/>
          </p:nvSpPr>
          <p:spPr>
            <a:xfrm>
              <a:off x="8386922" y="2542351"/>
              <a:ext cx="3846740" cy="50411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027330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CD3A155-0D6D-ECE3-A56D-2C0A4DC4DAFD}"/>
              </a:ext>
            </a:extLst>
          </p:cNvPr>
          <p:cNvSpPr txBox="1"/>
          <p:nvPr/>
        </p:nvSpPr>
        <p:spPr>
          <a:xfrm>
            <a:off x="5143654" y="313222"/>
            <a:ext cx="190468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>
                <a:solidFill>
                  <a:srgbClr val="4E67C8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目 录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540828" y="4744338"/>
            <a:ext cx="446787" cy="446787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ED620B5-DCF3-AD39-C94A-8D7E7169D98E}"/>
              </a:ext>
            </a:extLst>
          </p:cNvPr>
          <p:cNvSpPr txBox="1"/>
          <p:nvPr/>
        </p:nvSpPr>
        <p:spPr>
          <a:xfrm>
            <a:off x="4219825" y="764150"/>
            <a:ext cx="37523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solidFill>
                  <a:srgbClr val="E5E8F7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CONTENTS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7ADF50-838A-BE0D-F340-293CFE51DB73}"/>
              </a:ext>
            </a:extLst>
          </p:cNvPr>
          <p:cNvGrpSpPr/>
          <p:nvPr/>
        </p:nvGrpSpPr>
        <p:grpSpPr>
          <a:xfrm>
            <a:off x="1871955" y="1740406"/>
            <a:ext cx="3886981" cy="665507"/>
            <a:chOff x="1760703" y="1740406"/>
            <a:chExt cx="3886981" cy="66550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9FAEDF5-C7F2-82A5-877A-810AF7FC9F60}"/>
                </a:ext>
              </a:extLst>
            </p:cNvPr>
            <p:cNvSpPr/>
            <p:nvPr/>
          </p:nvSpPr>
          <p:spPr>
            <a:xfrm>
              <a:off x="1760703" y="174040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F7333E-D2BF-BF38-D3E3-5DFE56FDD949}"/>
                </a:ext>
              </a:extLst>
            </p:cNvPr>
            <p:cNvSpPr/>
            <p:nvPr/>
          </p:nvSpPr>
          <p:spPr>
            <a:xfrm>
              <a:off x="2636500" y="1831487"/>
              <a:ext cx="7906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绪论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C5688-7205-80AE-5DC9-38E82339267E}"/>
                </a:ext>
              </a:extLst>
            </p:cNvPr>
            <p:cNvSpPr txBox="1"/>
            <p:nvPr/>
          </p:nvSpPr>
          <p:spPr>
            <a:xfrm>
              <a:off x="1910172" y="1759582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AFF31B48-94AB-8057-A442-0C355E3E3C02}"/>
              </a:ext>
            </a:extLst>
          </p:cNvPr>
          <p:cNvGrpSpPr/>
          <p:nvPr/>
        </p:nvGrpSpPr>
        <p:grpSpPr>
          <a:xfrm>
            <a:off x="6429441" y="1740406"/>
            <a:ext cx="3886981" cy="665507"/>
            <a:chOff x="1760703" y="1740406"/>
            <a:chExt cx="3886981" cy="665507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6E642086-34ED-06E1-988B-C11334A0BF46}"/>
                </a:ext>
              </a:extLst>
            </p:cNvPr>
            <p:cNvSpPr/>
            <p:nvPr/>
          </p:nvSpPr>
          <p:spPr>
            <a:xfrm>
              <a:off x="1760703" y="174040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4EDB8EC6-0D21-9B10-EA8F-B0B451D7579C}"/>
                </a:ext>
              </a:extLst>
            </p:cNvPr>
            <p:cNvSpPr/>
            <p:nvPr/>
          </p:nvSpPr>
          <p:spPr>
            <a:xfrm>
              <a:off x="2679133" y="1831487"/>
              <a:ext cx="295879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研究方法与思路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2F7104A-467F-186B-9780-F5E4FCC42894}"/>
                </a:ext>
              </a:extLst>
            </p:cNvPr>
            <p:cNvSpPr txBox="1"/>
            <p:nvPr/>
          </p:nvSpPr>
          <p:spPr>
            <a:xfrm>
              <a:off x="1880516" y="1759582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E12B151-6CAE-5921-0E4F-45F7CCEE3BFD}"/>
              </a:ext>
            </a:extLst>
          </p:cNvPr>
          <p:cNvGrpSpPr/>
          <p:nvPr/>
        </p:nvGrpSpPr>
        <p:grpSpPr>
          <a:xfrm>
            <a:off x="1871955" y="2714512"/>
            <a:ext cx="3886981" cy="665507"/>
            <a:chOff x="1760703" y="1740406"/>
            <a:chExt cx="3886981" cy="665507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AE310515-ADBA-D1A3-D9D8-763227DF6DAC}"/>
                </a:ext>
              </a:extLst>
            </p:cNvPr>
            <p:cNvSpPr/>
            <p:nvPr/>
          </p:nvSpPr>
          <p:spPr>
            <a:xfrm>
              <a:off x="1760703" y="174040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8CDF036-E203-2415-9BC1-C58BEBADB359}"/>
                </a:ext>
              </a:extLst>
            </p:cNvPr>
            <p:cNvSpPr/>
            <p:nvPr/>
          </p:nvSpPr>
          <p:spPr>
            <a:xfrm>
              <a:off x="2632786" y="1831487"/>
              <a:ext cx="291137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关键技术与实践难点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51DA7D4-72C0-6F1E-C84B-925556B688E1}"/>
                </a:ext>
              </a:extLst>
            </p:cNvPr>
            <p:cNvSpPr txBox="1"/>
            <p:nvPr/>
          </p:nvSpPr>
          <p:spPr>
            <a:xfrm>
              <a:off x="1880516" y="1759582"/>
              <a:ext cx="79861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E419252-469C-4D69-F4BB-EA2CB3AB1874}"/>
              </a:ext>
            </a:extLst>
          </p:cNvPr>
          <p:cNvGrpSpPr/>
          <p:nvPr/>
        </p:nvGrpSpPr>
        <p:grpSpPr>
          <a:xfrm>
            <a:off x="6429441" y="2714512"/>
            <a:ext cx="3886981" cy="665507"/>
            <a:chOff x="1760703" y="1740406"/>
            <a:chExt cx="3886981" cy="665507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71652D1D-877D-2C8D-E048-9E42743BB2C3}"/>
                </a:ext>
              </a:extLst>
            </p:cNvPr>
            <p:cNvSpPr/>
            <p:nvPr/>
          </p:nvSpPr>
          <p:spPr>
            <a:xfrm>
              <a:off x="1760703" y="174040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0F0F820-FB41-E1D3-CAFA-EE6EDEF49BA1}"/>
                </a:ext>
              </a:extLst>
            </p:cNvPr>
            <p:cNvSpPr/>
            <p:nvPr/>
          </p:nvSpPr>
          <p:spPr>
            <a:xfrm>
              <a:off x="2679133" y="1831487"/>
              <a:ext cx="23054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研究成果与应用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ADEB1F6-C4B0-6E52-E687-2DF41D499CA0}"/>
                </a:ext>
              </a:extLst>
            </p:cNvPr>
            <p:cNvSpPr txBox="1"/>
            <p:nvPr/>
          </p:nvSpPr>
          <p:spPr>
            <a:xfrm>
              <a:off x="1874906" y="1759582"/>
              <a:ext cx="80983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41A4F6EA-9CEF-DE2A-96F2-B0066698AE17}"/>
              </a:ext>
            </a:extLst>
          </p:cNvPr>
          <p:cNvGrpSpPr/>
          <p:nvPr/>
        </p:nvGrpSpPr>
        <p:grpSpPr>
          <a:xfrm>
            <a:off x="1871955" y="3688618"/>
            <a:ext cx="3886981" cy="665507"/>
            <a:chOff x="1760703" y="1740406"/>
            <a:chExt cx="3886981" cy="66550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186A68D-EBFA-70C0-680D-EA1F1D6A66E9}"/>
                </a:ext>
              </a:extLst>
            </p:cNvPr>
            <p:cNvSpPr/>
            <p:nvPr/>
          </p:nvSpPr>
          <p:spPr>
            <a:xfrm>
              <a:off x="1760703" y="174040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DE9A0E72-3C33-D152-18ED-5E8668428B23}"/>
                </a:ext>
              </a:extLst>
            </p:cNvPr>
            <p:cNvSpPr/>
            <p:nvPr/>
          </p:nvSpPr>
          <p:spPr>
            <a:xfrm>
              <a:off x="2632786" y="1831487"/>
              <a:ext cx="139653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论文总结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0179C7-1E93-428B-792B-A63361F3DBF6}"/>
                </a:ext>
              </a:extLst>
            </p:cNvPr>
            <p:cNvSpPr txBox="1"/>
            <p:nvPr/>
          </p:nvSpPr>
          <p:spPr>
            <a:xfrm>
              <a:off x="1878913" y="1759582"/>
              <a:ext cx="80182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05</a:t>
              </a:r>
              <a:endParaRPr lang="zh-CN" altLang="en-US" sz="36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74730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132DC21C-6EFC-390A-F808-D8999497796D}"/>
              </a:ext>
            </a:extLst>
          </p:cNvPr>
          <p:cNvGrpSpPr/>
          <p:nvPr/>
        </p:nvGrpSpPr>
        <p:grpSpPr>
          <a:xfrm>
            <a:off x="3295650" y="1761846"/>
            <a:ext cx="5600700" cy="3718378"/>
            <a:chOff x="3072868" y="1624341"/>
            <a:chExt cx="5968998" cy="3962896"/>
          </a:xfrm>
        </p:grpSpPr>
        <p:sp>
          <p:nvSpPr>
            <p:cNvPr id="4" name="Arc 1">
              <a:extLst>
                <a:ext uri="{FF2B5EF4-FFF2-40B4-BE49-F238E27FC236}">
                  <a16:creationId xmlns:a16="http://schemas.microsoft.com/office/drawing/2014/main" id="{CAC3F85C-036C-B3A9-B83E-5670FF6A4AAD}"/>
                </a:ext>
              </a:extLst>
            </p:cNvPr>
            <p:cNvSpPr/>
            <p:nvPr/>
          </p:nvSpPr>
          <p:spPr>
            <a:xfrm>
              <a:off x="4081640" y="1624341"/>
              <a:ext cx="3962896" cy="3962896"/>
            </a:xfrm>
            <a:prstGeom prst="arc">
              <a:avLst>
                <a:gd name="adj1" fmla="val 12272767"/>
                <a:gd name="adj2" fmla="val 20003823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dash"/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Oval 2">
              <a:extLst>
                <a:ext uri="{FF2B5EF4-FFF2-40B4-BE49-F238E27FC236}">
                  <a16:creationId xmlns:a16="http://schemas.microsoft.com/office/drawing/2014/main" id="{0CD908F3-10EE-88EA-464C-9F45863F5F85}"/>
                </a:ext>
              </a:extLst>
            </p:cNvPr>
            <p:cNvSpPr/>
            <p:nvPr/>
          </p:nvSpPr>
          <p:spPr>
            <a:xfrm>
              <a:off x="3072868" y="2672916"/>
              <a:ext cx="1865746" cy="1865746"/>
            </a:xfrm>
            <a:prstGeom prst="ellipse">
              <a:avLst/>
            </a:prstGeom>
            <a:blipFill>
              <a:blip r:embed="rId4"/>
              <a:srcRect/>
              <a:stretch>
                <a:fillRect l="-25477" r="-25111"/>
              </a:stretch>
            </a:blip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Oval 3">
              <a:extLst>
                <a:ext uri="{FF2B5EF4-FFF2-40B4-BE49-F238E27FC236}">
                  <a16:creationId xmlns:a16="http://schemas.microsoft.com/office/drawing/2014/main" id="{2A0F2358-4C44-4DB5-3A00-CC8A8C173F48}"/>
                </a:ext>
              </a:extLst>
            </p:cNvPr>
            <p:cNvSpPr/>
            <p:nvPr/>
          </p:nvSpPr>
          <p:spPr>
            <a:xfrm>
              <a:off x="7176120" y="2672916"/>
              <a:ext cx="1865746" cy="1865746"/>
            </a:xfrm>
            <a:prstGeom prst="ellipse">
              <a:avLst/>
            </a:prstGeom>
            <a:blipFill>
              <a:blip r:embed="rId5"/>
              <a:srcRect/>
              <a:stretch>
                <a:fillRect l="-24335" r="-23985"/>
              </a:stretch>
            </a:blip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Arc 4">
              <a:extLst>
                <a:ext uri="{FF2B5EF4-FFF2-40B4-BE49-F238E27FC236}">
                  <a16:creationId xmlns:a16="http://schemas.microsoft.com/office/drawing/2014/main" id="{DC094B1F-8284-F0AF-2EC3-F9A9D4049E7F}"/>
                </a:ext>
              </a:extLst>
            </p:cNvPr>
            <p:cNvSpPr/>
            <p:nvPr/>
          </p:nvSpPr>
          <p:spPr>
            <a:xfrm>
              <a:off x="4081640" y="1624341"/>
              <a:ext cx="3962896" cy="3962896"/>
            </a:xfrm>
            <a:prstGeom prst="arc">
              <a:avLst>
                <a:gd name="adj1" fmla="val 1657893"/>
                <a:gd name="adj2" fmla="val 9194934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prstDash val="dash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TextBox 7">
              <a:extLst>
                <a:ext uri="{FF2B5EF4-FFF2-40B4-BE49-F238E27FC236}">
                  <a16:creationId xmlns:a16="http://schemas.microsoft.com/office/drawing/2014/main" id="{0B73B5EA-F5A9-D834-866D-F4ABB9FB820F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53413" y="4290969"/>
              <a:ext cx="2419350" cy="1113600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prstTxWarp prst="textArchDown">
                <a:avLst/>
              </a:prstTxWarp>
              <a:normAutofit/>
              <a:sp3d contourW="12700"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  <p:sp>
          <p:nvSpPr>
            <p:cNvPr id="19" name="TextBox 8">
              <a:extLst>
                <a:ext uri="{FF2B5EF4-FFF2-40B4-BE49-F238E27FC236}">
                  <a16:creationId xmlns:a16="http://schemas.microsoft.com/office/drawing/2014/main" id="{275E159E-3375-B57C-257A-00BDD20162AA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853413" y="1902567"/>
              <a:ext cx="2419350" cy="1536516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prstTxWarp prst="textArchUp">
                <a:avLst/>
              </a:prstTxWarp>
              <a:normAutofit/>
              <a:sp3d contourW="12700"/>
            </a:bodyPr>
            <a:lstStyle/>
            <a:p>
              <a:pPr algn="ctr" latinLnBrk="0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添加描述文本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1AAB790-056C-9556-3B8B-523183569536}"/>
              </a:ext>
            </a:extLst>
          </p:cNvPr>
          <p:cNvGrpSpPr/>
          <p:nvPr/>
        </p:nvGrpSpPr>
        <p:grpSpPr>
          <a:xfrm>
            <a:off x="8951179" y="3076450"/>
            <a:ext cx="2401034" cy="1224727"/>
            <a:chOff x="8090264" y="2081100"/>
            <a:chExt cx="2401034" cy="1224727"/>
          </a:xfrm>
        </p:grpSpPr>
        <p:sp>
          <p:nvSpPr>
            <p:cNvPr id="35" name="矩形 3">
              <a:extLst>
                <a:ext uri="{FF2B5EF4-FFF2-40B4-BE49-F238E27FC236}">
                  <a16:creationId xmlns:a16="http://schemas.microsoft.com/office/drawing/2014/main" id="{525D2213-B482-A08B-F7F7-47D73AC95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9C05DAD-9038-5D4E-C598-CD275CCEB920}"/>
                </a:ext>
              </a:extLst>
            </p:cNvPr>
            <p:cNvSpPr txBox="1"/>
            <p:nvPr/>
          </p:nvSpPr>
          <p:spPr>
            <a:xfrm>
              <a:off x="8090265" y="2408402"/>
              <a:ext cx="2401033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0BFE661D-1F06-4C70-6452-722C2FA824F7}"/>
              </a:ext>
            </a:extLst>
          </p:cNvPr>
          <p:cNvGrpSpPr/>
          <p:nvPr/>
        </p:nvGrpSpPr>
        <p:grpSpPr>
          <a:xfrm>
            <a:off x="849005" y="3076450"/>
            <a:ext cx="2372667" cy="1224727"/>
            <a:chOff x="8746342" y="2081100"/>
            <a:chExt cx="2372667" cy="1224727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6F9A7B5A-3613-C798-8100-171A1A694F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DBC32C6-899E-577A-E6E8-D2FC38FFC099}"/>
                </a:ext>
              </a:extLst>
            </p:cNvPr>
            <p:cNvSpPr txBox="1"/>
            <p:nvPr/>
          </p:nvSpPr>
          <p:spPr>
            <a:xfrm>
              <a:off x="8746342" y="2408402"/>
              <a:ext cx="2372284" cy="89742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14685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>
            <a:extLst>
              <a:ext uri="{FF2B5EF4-FFF2-40B4-BE49-F238E27FC236}">
                <a16:creationId xmlns:a16="http://schemas.microsoft.com/office/drawing/2014/main" id="{88553A5C-4A20-97FC-6B0C-E0D4DBF87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6251" y="1536720"/>
            <a:ext cx="1079962" cy="1087790"/>
          </a:xfrm>
          <a:prstGeom prst="ellipse">
            <a:avLst/>
          </a:prstGeom>
          <a:solidFill>
            <a:srgbClr val="5DCEAF"/>
          </a:solidFill>
          <a:ln w="12700">
            <a:noFill/>
            <a:round/>
          </a:ln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89C6766C-7AD3-78CD-07E9-1359121A77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225" y="2040371"/>
            <a:ext cx="1477521" cy="1488231"/>
          </a:xfrm>
          <a:prstGeom prst="ellipse">
            <a:avLst/>
          </a:prstGeom>
          <a:solidFill>
            <a:srgbClr val="A7EA52"/>
          </a:solidFill>
          <a:ln w="12700">
            <a:noFill/>
            <a:round/>
          </a:ln>
          <a:effectLst/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4">
            <a:extLst>
              <a:ext uri="{FF2B5EF4-FFF2-40B4-BE49-F238E27FC236}">
                <a16:creationId xmlns:a16="http://schemas.microsoft.com/office/drawing/2014/main" id="{64B797DE-73AA-50C3-59D5-FEA7918D3C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5225" y="2484759"/>
            <a:ext cx="1477521" cy="1043843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6000"/>
            </a:schemeClr>
          </a:solidFill>
          <a:ln w="12700">
            <a:noFill/>
            <a:round/>
          </a:ln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Oval 4">
            <a:extLst>
              <a:ext uri="{FF2B5EF4-FFF2-40B4-BE49-F238E27FC236}">
                <a16:creationId xmlns:a16="http://schemas.microsoft.com/office/drawing/2014/main" id="{707AF44D-0E19-B6E2-1FA1-FD81F8242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491" y="2723905"/>
            <a:ext cx="1821019" cy="1834458"/>
          </a:xfrm>
          <a:prstGeom prst="ellipse">
            <a:avLst/>
          </a:prstGeom>
          <a:solidFill>
            <a:srgbClr val="5ECCF3"/>
          </a:solidFill>
          <a:ln w="12700">
            <a:noFill/>
            <a:round/>
          </a:ln>
          <a:effectLst/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Oval 4">
            <a:extLst>
              <a:ext uri="{FF2B5EF4-FFF2-40B4-BE49-F238E27FC236}">
                <a16:creationId xmlns:a16="http://schemas.microsoft.com/office/drawing/2014/main" id="{1E4FC8C3-4D64-CECF-1EEE-86EB12824C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491" y="3625734"/>
            <a:ext cx="1821019" cy="932629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6000"/>
            </a:schemeClr>
          </a:solidFill>
          <a:ln w="12700">
            <a:noFill/>
            <a:round/>
          </a:ln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Oval 4">
            <a:extLst>
              <a:ext uri="{FF2B5EF4-FFF2-40B4-BE49-F238E27FC236}">
                <a16:creationId xmlns:a16="http://schemas.microsoft.com/office/drawing/2014/main" id="{029832D0-7910-6363-CA96-7A45CDC2D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785" y="3601894"/>
            <a:ext cx="2235102" cy="2251599"/>
          </a:xfrm>
          <a:prstGeom prst="ellipse">
            <a:avLst/>
          </a:prstGeom>
          <a:solidFill>
            <a:srgbClr val="4E67C8"/>
          </a:solidFill>
          <a:ln w="12700">
            <a:noFill/>
            <a:round/>
          </a:ln>
          <a:effectLst/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Oval 4">
            <a:extLst>
              <a:ext uri="{FF2B5EF4-FFF2-40B4-BE49-F238E27FC236}">
                <a16:creationId xmlns:a16="http://schemas.microsoft.com/office/drawing/2014/main" id="{85BF6274-51E6-E303-A406-27F6EF26F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8352" y="5359437"/>
            <a:ext cx="1849969" cy="494055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  <a:alpha val="26000"/>
            </a:schemeClr>
          </a:solidFill>
          <a:ln w="12700">
            <a:noFill/>
            <a:round/>
          </a:ln>
        </p:spPr>
        <p:txBody>
          <a:bodyPr wrap="none" lIns="81235" tIns="40618" rIns="81235" bIns="40618" anchor="ctr"/>
          <a:lstStyle/>
          <a:p>
            <a:endParaRPr lang="ko-KR" altLang="en-US">
              <a:solidFill>
                <a:srgbClr val="000000"/>
              </a:solidFill>
              <a:latin typeface="HarmonyOS Sans SC Light" panose="00000400000000000000" pitchFamily="2" charset="-122"/>
              <a:ea typeface="Gulim" panose="020B0600000101010101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extBox 31">
            <a:extLst>
              <a:ext uri="{FF2B5EF4-FFF2-40B4-BE49-F238E27FC236}">
                <a16:creationId xmlns:a16="http://schemas.microsoft.com/office/drawing/2014/main" id="{F2A11E12-5E1D-0198-1CBD-E3D77DA58EF1}"/>
              </a:ext>
            </a:extLst>
          </p:cNvPr>
          <p:cNvSpPr txBox="1"/>
          <p:nvPr/>
        </p:nvSpPr>
        <p:spPr>
          <a:xfrm>
            <a:off x="2125210" y="4494318"/>
            <a:ext cx="1427223" cy="466750"/>
          </a:xfrm>
          <a:prstGeom prst="rect">
            <a:avLst/>
          </a:prstGeom>
          <a:noFill/>
        </p:spPr>
        <p:txBody>
          <a:bodyPr wrap="none" lIns="81235" tIns="40618" rIns="81235" bIns="40618" rtlCol="0" anchor="ctr">
            <a:spAutoFit/>
          </a:bodyPr>
          <a:lstStyle/>
          <a:p>
            <a:r>
              <a:rPr lang="zh-CN" altLang="en-US" sz="25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4" name="TextBox 32">
            <a:extLst>
              <a:ext uri="{FF2B5EF4-FFF2-40B4-BE49-F238E27FC236}">
                <a16:creationId xmlns:a16="http://schemas.microsoft.com/office/drawing/2014/main" id="{C970FB75-4B27-7E94-F9EE-214932FD02AD}"/>
              </a:ext>
            </a:extLst>
          </p:cNvPr>
          <p:cNvSpPr txBox="1"/>
          <p:nvPr/>
        </p:nvSpPr>
        <p:spPr>
          <a:xfrm>
            <a:off x="3662105" y="3092493"/>
            <a:ext cx="1222039" cy="405195"/>
          </a:xfrm>
          <a:prstGeom prst="rect">
            <a:avLst/>
          </a:prstGeom>
          <a:noFill/>
        </p:spPr>
        <p:txBody>
          <a:bodyPr wrap="none" lIns="81235" tIns="40618" rIns="81235" bIns="40618" rtlCol="0" anchor="ctr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5" name="TextBox 33">
            <a:extLst>
              <a:ext uri="{FF2B5EF4-FFF2-40B4-BE49-F238E27FC236}">
                <a16:creationId xmlns:a16="http://schemas.microsoft.com/office/drawing/2014/main" id="{0E9A551C-55B5-ED19-3CAF-141E2EB4C85C}"/>
              </a:ext>
            </a:extLst>
          </p:cNvPr>
          <p:cNvSpPr txBox="1"/>
          <p:nvPr/>
        </p:nvSpPr>
        <p:spPr>
          <a:xfrm>
            <a:off x="4967663" y="2621127"/>
            <a:ext cx="1074562" cy="359028"/>
          </a:xfrm>
          <a:prstGeom prst="rect">
            <a:avLst/>
          </a:prstGeom>
          <a:noFill/>
        </p:spPr>
        <p:txBody>
          <a:bodyPr wrap="none" lIns="81235" tIns="40618" rIns="81235" bIns="40618" rtlCol="0" anchor="ctr">
            <a:spAutoFit/>
          </a:bodyPr>
          <a:lstStyle/>
          <a:p>
            <a:r>
              <a:rPr lang="zh-CN" altLang="en-US" sz="1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8E6B6007-05F0-800F-CC3C-6562507CFCC2}"/>
              </a:ext>
            </a:extLst>
          </p:cNvPr>
          <p:cNvCxnSpPr/>
          <p:nvPr/>
        </p:nvCxnSpPr>
        <p:spPr>
          <a:xfrm>
            <a:off x="6507727" y="2243586"/>
            <a:ext cx="949648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1250C11-F375-19EE-15D3-7E14EBC112E8}"/>
              </a:ext>
            </a:extLst>
          </p:cNvPr>
          <p:cNvCxnSpPr/>
          <p:nvPr/>
        </p:nvCxnSpPr>
        <p:spPr>
          <a:xfrm>
            <a:off x="5494094" y="3063597"/>
            <a:ext cx="1963281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0C2485A4-E276-5BD7-29F2-F9F93C9F50A2}"/>
              </a:ext>
            </a:extLst>
          </p:cNvPr>
          <p:cNvCxnSpPr/>
          <p:nvPr/>
        </p:nvCxnSpPr>
        <p:spPr>
          <a:xfrm>
            <a:off x="4240198" y="3997862"/>
            <a:ext cx="3217176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10D113DA-090F-D48A-4EA3-F4A2794F75A7}"/>
              </a:ext>
            </a:extLst>
          </p:cNvPr>
          <p:cNvCxnSpPr/>
          <p:nvPr/>
        </p:nvCxnSpPr>
        <p:spPr>
          <a:xfrm>
            <a:off x="2843336" y="4971173"/>
            <a:ext cx="461403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0" name="TextBox 38">
            <a:extLst>
              <a:ext uri="{FF2B5EF4-FFF2-40B4-BE49-F238E27FC236}">
                <a16:creationId xmlns:a16="http://schemas.microsoft.com/office/drawing/2014/main" id="{A6941823-78F4-DD58-CB6A-7C31EFB1BC7C}"/>
              </a:ext>
            </a:extLst>
          </p:cNvPr>
          <p:cNvSpPr txBox="1"/>
          <p:nvPr/>
        </p:nvSpPr>
        <p:spPr>
          <a:xfrm>
            <a:off x="7531848" y="4727694"/>
            <a:ext cx="3420080" cy="624486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1" name="TextBox 39">
            <a:extLst>
              <a:ext uri="{FF2B5EF4-FFF2-40B4-BE49-F238E27FC236}">
                <a16:creationId xmlns:a16="http://schemas.microsoft.com/office/drawing/2014/main" id="{72BB6FA1-DDDA-011E-0D67-AD46C715936E}"/>
              </a:ext>
            </a:extLst>
          </p:cNvPr>
          <p:cNvSpPr txBox="1"/>
          <p:nvPr/>
        </p:nvSpPr>
        <p:spPr>
          <a:xfrm>
            <a:off x="7531848" y="3769340"/>
            <a:ext cx="3420080" cy="624486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2" name="TextBox 40">
            <a:extLst>
              <a:ext uri="{FF2B5EF4-FFF2-40B4-BE49-F238E27FC236}">
                <a16:creationId xmlns:a16="http://schemas.microsoft.com/office/drawing/2014/main" id="{663B5D6A-DB02-7E48-B7B8-0CDCE828D67D}"/>
              </a:ext>
            </a:extLst>
          </p:cNvPr>
          <p:cNvSpPr txBox="1"/>
          <p:nvPr/>
        </p:nvSpPr>
        <p:spPr>
          <a:xfrm>
            <a:off x="7531848" y="2810986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3" name="TextBox 41">
            <a:extLst>
              <a:ext uri="{FF2B5EF4-FFF2-40B4-BE49-F238E27FC236}">
                <a16:creationId xmlns:a16="http://schemas.microsoft.com/office/drawing/2014/main" id="{A9483887-8EFE-B347-A39C-7C98D981EFFE}"/>
              </a:ext>
            </a:extLst>
          </p:cNvPr>
          <p:cNvSpPr txBox="1"/>
          <p:nvPr/>
        </p:nvSpPr>
        <p:spPr>
          <a:xfrm>
            <a:off x="7531848" y="2036861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4" name="TextBox 42">
            <a:extLst>
              <a:ext uri="{FF2B5EF4-FFF2-40B4-BE49-F238E27FC236}">
                <a16:creationId xmlns:a16="http://schemas.microsoft.com/office/drawing/2014/main" id="{045B0C8A-6A8B-6A2B-DC93-7B0D0C166745}"/>
              </a:ext>
            </a:extLst>
          </p:cNvPr>
          <p:cNvSpPr txBox="1"/>
          <p:nvPr/>
        </p:nvSpPr>
        <p:spPr>
          <a:xfrm>
            <a:off x="6062308" y="1943754"/>
            <a:ext cx="869378" cy="297473"/>
          </a:xfrm>
          <a:prstGeom prst="rect">
            <a:avLst/>
          </a:prstGeom>
          <a:noFill/>
        </p:spPr>
        <p:txBody>
          <a:bodyPr wrap="none" lIns="81235" tIns="40618" rIns="81235" bIns="40618" rtlCol="0" anchor="ctr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82214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C0A5253E-1747-4FD2-9C0F-678F7576E3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5091" y="4750264"/>
            <a:ext cx="7664589" cy="714591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75520" tIns="37760" rIns="75520" bIns="37760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Line 43">
            <a:extLst>
              <a:ext uri="{FF2B5EF4-FFF2-40B4-BE49-F238E27FC236}">
                <a16:creationId xmlns:a16="http://schemas.microsoft.com/office/drawing/2014/main" id="{22D72F9F-B92E-485A-F41D-E41833F4D3DA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678638" y="3674024"/>
            <a:ext cx="0" cy="28520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5520" tIns="37760" rIns="75520" bIns="3776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5B0FE86-F780-C474-84BD-E601D211B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5270" y="3203306"/>
            <a:ext cx="4954409" cy="710001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75520" tIns="37760" rIns="75520" bIns="3776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Line 43">
            <a:extLst>
              <a:ext uri="{FF2B5EF4-FFF2-40B4-BE49-F238E27FC236}">
                <a16:creationId xmlns:a16="http://schemas.microsoft.com/office/drawing/2014/main" id="{2B2B1C58-EE3C-8E6F-BF64-279FCF6FAA75}"/>
              </a:ext>
            </a:extLst>
          </p:cNvPr>
          <p:cNvSpPr>
            <a:spLocks noChangeShapeType="1"/>
          </p:cNvSpPr>
          <p:nvPr/>
        </p:nvSpPr>
        <p:spPr bwMode="auto">
          <a:xfrm rot="16200000" flipH="1">
            <a:off x="6808023" y="2115880"/>
            <a:ext cx="0" cy="28520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5520" tIns="37760" rIns="75520" bIns="3776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8588EEF-8C59-8FE8-C1E2-5E35F813C29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8038047" y="4162766"/>
            <a:ext cx="1953994" cy="71226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75520" tIns="37760" rIns="75520" bIns="3776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Line 44">
            <a:extLst>
              <a:ext uri="{FF2B5EF4-FFF2-40B4-BE49-F238E27FC236}">
                <a16:creationId xmlns:a16="http://schemas.microsoft.com/office/drawing/2014/main" id="{8D7A718D-884D-7E7D-9109-B411D7895129}"/>
              </a:ext>
            </a:extLst>
          </p:cNvPr>
          <p:cNvSpPr>
            <a:spLocks noChangeShapeType="1"/>
          </p:cNvSpPr>
          <p:nvPr/>
        </p:nvSpPr>
        <p:spPr bwMode="auto">
          <a:xfrm>
            <a:off x="9030007" y="4150471"/>
            <a:ext cx="0" cy="338593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5520" tIns="37760" rIns="75520" bIns="3776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21F13B41-9981-2A5F-C25A-470A91E08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2277" y="1714692"/>
            <a:ext cx="4547403" cy="714591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75520" tIns="37760" rIns="75520" bIns="37760" anchor="ctr"/>
          <a:lstStyle/>
          <a:p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Line 43">
            <a:extLst>
              <a:ext uri="{FF2B5EF4-FFF2-40B4-BE49-F238E27FC236}">
                <a16:creationId xmlns:a16="http://schemas.microsoft.com/office/drawing/2014/main" id="{D56BC18F-5D7C-6688-0E33-64D1184F9864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6678638" y="638452"/>
            <a:ext cx="0" cy="28520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5520" tIns="37760" rIns="75520" bIns="3776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Rectangle 8">
            <a:extLst>
              <a:ext uri="{FF2B5EF4-FFF2-40B4-BE49-F238E27FC236}">
                <a16:creationId xmlns:a16="http://schemas.microsoft.com/office/drawing/2014/main" id="{2272FB8B-FB0E-9C83-257B-E26C0713FA5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399759" y="2457869"/>
            <a:ext cx="2198615" cy="712262"/>
          </a:xfrm>
          <a:prstGeom prst="rect">
            <a:avLst/>
          </a:prstGeom>
          <a:solidFill>
            <a:srgbClr val="FFFFFF"/>
          </a:solidFill>
          <a:ln w="9525">
            <a:solidFill>
              <a:srgbClr val="EAEAEA"/>
            </a:solidFill>
            <a:miter lim="800000"/>
          </a:ln>
        </p:spPr>
        <p:txBody>
          <a:bodyPr wrap="none" lIns="75520" tIns="37760" rIns="75520" bIns="37760" anchor="ctr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Line 42">
            <a:extLst>
              <a:ext uri="{FF2B5EF4-FFF2-40B4-BE49-F238E27FC236}">
                <a16:creationId xmlns:a16="http://schemas.microsoft.com/office/drawing/2014/main" id="{20EC002B-8A93-9577-9E7D-FD2EF87D378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82606" y="2619313"/>
            <a:ext cx="0" cy="380981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5520" tIns="37760" rIns="75520" bIns="3776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Oval 38">
            <a:extLst>
              <a:ext uri="{FF2B5EF4-FFF2-40B4-BE49-F238E27FC236}">
                <a16:creationId xmlns:a16="http://schemas.microsoft.com/office/drawing/2014/main" id="{DA46FF3C-A916-429E-F030-4DFB99844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297" y="1478120"/>
            <a:ext cx="1163719" cy="1141193"/>
          </a:xfrm>
          <a:prstGeom prst="ellipse">
            <a:avLst/>
          </a:prstGeom>
          <a:solidFill>
            <a:srgbClr val="4E67C8"/>
          </a:solidFill>
          <a:ln w="19050">
            <a:noFill/>
            <a:round/>
          </a:ln>
        </p:spPr>
        <p:txBody>
          <a:bodyPr wrap="none" lIns="75520" tIns="37760" rIns="75520" bIns="37760" anchor="ctr"/>
          <a:lstStyle/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初步</a:t>
            </a:r>
            <a:endParaRPr lang="en-US" altLang="zh-CN" sz="2000" kern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构想</a:t>
            </a:r>
            <a:endParaRPr lang="zh-CN" altLang="en-US" sz="20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Line 43">
            <a:extLst>
              <a:ext uri="{FF2B5EF4-FFF2-40B4-BE49-F238E27FC236}">
                <a16:creationId xmlns:a16="http://schemas.microsoft.com/office/drawing/2014/main" id="{9AD65CDB-E15D-56CC-7949-C224A436B43E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634061" y="3674024"/>
            <a:ext cx="0" cy="2852040"/>
          </a:xfrm>
          <a:prstGeom prst="line">
            <a:avLst/>
          </a:prstGeom>
          <a:noFill/>
          <a:ln w="28575">
            <a:solidFill>
              <a:srgbClr val="C0C0C0"/>
            </a:solidFill>
            <a:prstDash val="lgDash"/>
            <a:rou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75520" tIns="37760" rIns="75520" bIns="37760"/>
          <a:lstStyle/>
          <a:p>
            <a:pPr>
              <a:defRPr/>
            </a:pPr>
            <a:endParaRPr lang="zh-CN" altLang="en-US" kern="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3F5E6C7-62B6-B1A0-DC15-2D2944F1EF01}"/>
              </a:ext>
            </a:extLst>
          </p:cNvPr>
          <p:cNvSpPr/>
          <p:nvPr/>
        </p:nvSpPr>
        <p:spPr>
          <a:xfrm>
            <a:off x="5274315" y="1722281"/>
            <a:ext cx="3006009" cy="349922"/>
          </a:xfrm>
          <a:prstGeom prst="rect">
            <a:avLst/>
          </a:prstGeom>
        </p:spPr>
        <p:txBody>
          <a:bodyPr wrap="square" lIns="75520" tIns="37760" rIns="75520" bIns="3776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28" name="Oval 38">
            <a:extLst>
              <a:ext uri="{FF2B5EF4-FFF2-40B4-BE49-F238E27FC236}">
                <a16:creationId xmlns:a16="http://schemas.microsoft.com/office/drawing/2014/main" id="{116B13C6-1EA6-40F8-41EB-8694813C75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2242" y="1478120"/>
            <a:ext cx="1163719" cy="1141193"/>
          </a:xfrm>
          <a:prstGeom prst="ellipse">
            <a:avLst/>
          </a:prstGeom>
          <a:solidFill>
            <a:srgbClr val="5ECCF3"/>
          </a:solidFill>
          <a:ln w="19050">
            <a:noFill/>
            <a:round/>
          </a:ln>
        </p:spPr>
        <p:txBody>
          <a:bodyPr wrap="none" lIns="75520" tIns="37760" rIns="75520" bIns="37760" anchor="ctr"/>
          <a:lstStyle/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初步</a:t>
            </a:r>
            <a:endParaRPr lang="en-US" altLang="zh-CN" sz="2000" kern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目标</a:t>
            </a:r>
            <a:endParaRPr lang="zh-CN" altLang="en-US" sz="20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Oval 38">
            <a:extLst>
              <a:ext uri="{FF2B5EF4-FFF2-40B4-BE49-F238E27FC236}">
                <a16:creationId xmlns:a16="http://schemas.microsoft.com/office/drawing/2014/main" id="{AA1656F4-BBC2-FA33-4D52-10D06C3A3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2242" y="2971303"/>
            <a:ext cx="1163719" cy="1141193"/>
          </a:xfrm>
          <a:prstGeom prst="ellipse">
            <a:avLst/>
          </a:prstGeom>
          <a:solidFill>
            <a:srgbClr val="A7EA52"/>
          </a:solidFill>
          <a:ln w="19050">
            <a:noFill/>
            <a:round/>
          </a:ln>
        </p:spPr>
        <p:txBody>
          <a:bodyPr wrap="none" lIns="75520" tIns="37760" rIns="75520" bIns="37760" anchor="ctr"/>
          <a:lstStyle/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引证</a:t>
            </a:r>
            <a:endParaRPr lang="en-US" altLang="zh-CN" sz="2000" kern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假设</a:t>
            </a:r>
            <a:endParaRPr lang="zh-CN" altLang="en-US" sz="20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97A026F-9120-0D44-931E-E9C5276F3FC7}"/>
              </a:ext>
            </a:extLst>
          </p:cNvPr>
          <p:cNvSpPr/>
          <p:nvPr/>
        </p:nvSpPr>
        <p:spPr>
          <a:xfrm>
            <a:off x="5274315" y="3176144"/>
            <a:ext cx="3006009" cy="349922"/>
          </a:xfrm>
          <a:prstGeom prst="rect">
            <a:avLst/>
          </a:prstGeom>
        </p:spPr>
        <p:txBody>
          <a:bodyPr wrap="square" lIns="75520" tIns="37760" rIns="75520" bIns="3776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  <p:sp>
        <p:nvSpPr>
          <p:cNvPr id="31" name="Oval 38">
            <a:extLst>
              <a:ext uri="{FF2B5EF4-FFF2-40B4-BE49-F238E27FC236}">
                <a16:creationId xmlns:a16="http://schemas.microsoft.com/office/drawing/2014/main" id="{7A64A773-7BC4-7C73-638D-174D9B6491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3184" y="2971303"/>
            <a:ext cx="1163719" cy="1141193"/>
          </a:xfrm>
          <a:prstGeom prst="ellipse">
            <a:avLst/>
          </a:prstGeom>
          <a:solidFill>
            <a:srgbClr val="5DCEAF"/>
          </a:solidFill>
          <a:ln w="19050">
            <a:noFill/>
            <a:round/>
          </a:ln>
        </p:spPr>
        <p:txBody>
          <a:bodyPr wrap="none" lIns="75520" tIns="37760" rIns="75520" bIns="37760" anchor="ctr"/>
          <a:lstStyle/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进一步</a:t>
            </a:r>
            <a:endParaRPr lang="en-US" altLang="zh-CN" sz="2000" kern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目标</a:t>
            </a:r>
            <a:endParaRPr lang="zh-CN" altLang="en-US" sz="20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Oval 38">
            <a:extLst>
              <a:ext uri="{FF2B5EF4-FFF2-40B4-BE49-F238E27FC236}">
                <a16:creationId xmlns:a16="http://schemas.microsoft.com/office/drawing/2014/main" id="{E3B04606-E30B-91FE-E75F-2842B72ED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3184" y="4529447"/>
            <a:ext cx="1163719" cy="1141193"/>
          </a:xfrm>
          <a:prstGeom prst="ellipse">
            <a:avLst/>
          </a:prstGeom>
          <a:solidFill>
            <a:schemeClr val="bg1">
              <a:lumMod val="75000"/>
            </a:schemeClr>
          </a:solidFill>
          <a:ln w="19050">
            <a:noFill/>
            <a:round/>
          </a:ln>
        </p:spPr>
        <p:txBody>
          <a:bodyPr wrap="none" lIns="75520" tIns="37760" rIns="75520" bIns="37760" anchor="ctr"/>
          <a:lstStyle/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思维</a:t>
            </a:r>
            <a:endParaRPr lang="en-US" altLang="zh-CN" sz="2000" kern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  <a:p>
            <a:pPr algn="ctr">
              <a:defRPr/>
            </a:pPr>
            <a:r>
              <a:rPr lang="zh-CN" altLang="en-US" sz="2000" kern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发散</a:t>
            </a:r>
            <a:endParaRPr lang="zh-CN" altLang="en-US" sz="2000" kern="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92136699-6F8F-AC13-51F0-0D801F98154A}"/>
              </a:ext>
            </a:extLst>
          </p:cNvPr>
          <p:cNvSpPr/>
          <p:nvPr/>
        </p:nvSpPr>
        <p:spPr>
          <a:xfrm>
            <a:off x="2268305" y="4742322"/>
            <a:ext cx="5836353" cy="349922"/>
          </a:xfrm>
          <a:prstGeom prst="rect">
            <a:avLst/>
          </a:prstGeom>
        </p:spPr>
        <p:txBody>
          <a:bodyPr wrap="square" lIns="75520" tIns="37760" rIns="75520" bIns="3776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3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3384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540828" y="4744338"/>
            <a:ext cx="446787" cy="446787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7ADF50-838A-BE0D-F340-293CFE51DB73}"/>
              </a:ext>
            </a:extLst>
          </p:cNvPr>
          <p:cNvGrpSpPr/>
          <p:nvPr/>
        </p:nvGrpSpPr>
        <p:grpSpPr>
          <a:xfrm>
            <a:off x="1065563" y="853541"/>
            <a:ext cx="8917418" cy="4508927"/>
            <a:chOff x="-1326241" y="650341"/>
            <a:chExt cx="8917418" cy="450892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9FAEDF5-C7F2-82A5-877A-810AF7FC9F60}"/>
                </a:ext>
              </a:extLst>
            </p:cNvPr>
            <p:cNvSpPr/>
            <p:nvPr/>
          </p:nvSpPr>
          <p:spPr>
            <a:xfrm>
              <a:off x="3704196" y="166641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F7333E-D2BF-BF38-D3E3-5DFE56FDD949}"/>
                </a:ext>
              </a:extLst>
            </p:cNvPr>
            <p:cNvSpPr/>
            <p:nvPr/>
          </p:nvSpPr>
          <p:spPr>
            <a:xfrm>
              <a:off x="4949418" y="1757497"/>
              <a:ext cx="1396536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论文总结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C5688-7205-80AE-5DC9-38E82339267E}"/>
                </a:ext>
              </a:extLst>
            </p:cNvPr>
            <p:cNvSpPr txBox="1"/>
            <p:nvPr/>
          </p:nvSpPr>
          <p:spPr>
            <a:xfrm>
              <a:off x="-1326241" y="650341"/>
              <a:ext cx="5094664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700" dirty="0">
                  <a:solidFill>
                    <a:srgbClr val="4E67C8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05</a:t>
              </a:r>
              <a:endParaRPr lang="zh-CN" altLang="en-US" sz="287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7C5C5E4-3376-5431-AB46-DCDA56565A62}"/>
              </a:ext>
            </a:extLst>
          </p:cNvPr>
          <p:cNvSpPr txBox="1"/>
          <p:nvPr/>
        </p:nvSpPr>
        <p:spPr>
          <a:xfrm>
            <a:off x="5953527" y="2712880"/>
            <a:ext cx="5034088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651625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B4CA994-FA60-9AB3-0948-3A4A70665896}"/>
              </a:ext>
            </a:extLst>
          </p:cNvPr>
          <p:cNvSpPr/>
          <p:nvPr/>
        </p:nvSpPr>
        <p:spPr>
          <a:xfrm>
            <a:off x="2728351" y="2087494"/>
            <a:ext cx="3060927" cy="3580223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AutoShape 12">
            <a:extLst>
              <a:ext uri="{FF2B5EF4-FFF2-40B4-BE49-F238E27FC236}">
                <a16:creationId xmlns:a16="http://schemas.microsoft.com/office/drawing/2014/main" id="{DD9219AC-DECF-4FFE-D2BB-551F5EF0E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8351" y="1761846"/>
            <a:ext cx="3060927" cy="651295"/>
          </a:xfrm>
          <a:prstGeom prst="homePlate">
            <a:avLst>
              <a:gd name="adj" fmla="val 63872"/>
            </a:avLst>
          </a:prstGeom>
          <a:solidFill>
            <a:srgbClr val="4E67C8"/>
          </a:solidFill>
          <a:ln w="9525">
            <a:noFill/>
            <a:miter lim="800000"/>
          </a:ln>
        </p:spPr>
        <p:txBody>
          <a:bodyPr wrap="none" lIns="75520" tIns="37760" rIns="75520" bIns="37760" anchor="ctr"/>
          <a:lstStyle/>
          <a:p>
            <a:pPr algn="ctr"/>
            <a:r>
              <a:rPr lang="zh-CN" altLang="en-US" sz="2000" b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成绩</a:t>
            </a:r>
            <a:endParaRPr lang="zh-CN" altLang="en-US" sz="2000" b="1" dirty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TextBox 17">
            <a:extLst>
              <a:ext uri="{FF2B5EF4-FFF2-40B4-BE49-F238E27FC236}">
                <a16:creationId xmlns:a16="http://schemas.microsoft.com/office/drawing/2014/main" id="{A904A734-6848-218B-7868-A59396D09002}"/>
              </a:ext>
            </a:extLst>
          </p:cNvPr>
          <p:cNvSpPr txBox="1"/>
          <p:nvPr/>
        </p:nvSpPr>
        <p:spPr>
          <a:xfrm>
            <a:off x="2847442" y="2640530"/>
            <a:ext cx="2941836" cy="1878674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A419EE-3DAE-2893-1DC8-C6639CC70F67}"/>
              </a:ext>
            </a:extLst>
          </p:cNvPr>
          <p:cNvSpPr/>
          <p:nvPr/>
        </p:nvSpPr>
        <p:spPr>
          <a:xfrm>
            <a:off x="6360634" y="2087494"/>
            <a:ext cx="3060927" cy="3580223"/>
          </a:xfrm>
          <a:prstGeom prst="rect">
            <a:avLst/>
          </a:prstGeom>
          <a:solidFill>
            <a:srgbClr val="FFFFFF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AutoShape 12">
            <a:extLst>
              <a:ext uri="{FF2B5EF4-FFF2-40B4-BE49-F238E27FC236}">
                <a16:creationId xmlns:a16="http://schemas.microsoft.com/office/drawing/2014/main" id="{559025BE-6FA8-5A77-3592-0AF8E46F109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360634" y="1761846"/>
            <a:ext cx="3060927" cy="651295"/>
          </a:xfrm>
          <a:prstGeom prst="homePlate">
            <a:avLst>
              <a:gd name="adj" fmla="val 63872"/>
            </a:avLst>
          </a:prstGeom>
          <a:solidFill>
            <a:srgbClr val="5DCEAF"/>
          </a:solidFill>
          <a:ln w="9525">
            <a:noFill/>
            <a:miter lim="800000"/>
          </a:ln>
        </p:spPr>
        <p:txBody>
          <a:bodyPr wrap="none" lIns="75520" tIns="37760" rIns="75520" bIns="37760" anchor="ctr"/>
          <a:lstStyle/>
          <a:p>
            <a:pPr algn="ctr"/>
            <a:r>
              <a:rPr lang="zh-CN" altLang="en-US" sz="2000" b="1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思考</a:t>
            </a:r>
            <a:endParaRPr lang="zh-CN" altLang="en-US" sz="2000" b="1" dirty="0">
              <a:solidFill>
                <a:prstClr val="white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TextBox 30">
            <a:extLst>
              <a:ext uri="{FF2B5EF4-FFF2-40B4-BE49-F238E27FC236}">
                <a16:creationId xmlns:a16="http://schemas.microsoft.com/office/drawing/2014/main" id="{E4A8F9D0-20BC-DF11-C5F3-2D4881EE7C43}"/>
              </a:ext>
            </a:extLst>
          </p:cNvPr>
          <p:cNvSpPr txBox="1"/>
          <p:nvPr/>
        </p:nvSpPr>
        <p:spPr>
          <a:xfrm>
            <a:off x="6479725" y="2640530"/>
            <a:ext cx="2941836" cy="1327882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>
              <a:lnSpc>
                <a:spcPct val="130000"/>
              </a:lnSpc>
            </a:pPr>
            <a:r>
              <a:rPr lang="en-US" altLang="zh-CN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600" b="1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197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20C8886-7C18-DAF2-D914-71AB97BA996C}"/>
              </a:ext>
            </a:extLst>
          </p:cNvPr>
          <p:cNvSpPr/>
          <p:nvPr/>
        </p:nvSpPr>
        <p:spPr>
          <a:xfrm>
            <a:off x="6161333" y="1421331"/>
            <a:ext cx="5190880" cy="206179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2C7B7FE-F894-3090-CA43-98469D9651ED}"/>
              </a:ext>
            </a:extLst>
          </p:cNvPr>
          <p:cNvSpPr/>
          <p:nvPr/>
        </p:nvSpPr>
        <p:spPr>
          <a:xfrm>
            <a:off x="839788" y="3735092"/>
            <a:ext cx="5190880" cy="206179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" name="Group 22">
            <a:extLst>
              <a:ext uri="{FF2B5EF4-FFF2-40B4-BE49-F238E27FC236}">
                <a16:creationId xmlns:a16="http://schemas.microsoft.com/office/drawing/2014/main" id="{9492AA0D-658B-DC1B-E096-84230D6DD8B6}"/>
              </a:ext>
            </a:extLst>
          </p:cNvPr>
          <p:cNvGrpSpPr>
            <a:grpSpLocks/>
          </p:cNvGrpSpPr>
          <p:nvPr/>
        </p:nvGrpSpPr>
        <p:grpSpPr bwMode="auto">
          <a:xfrm>
            <a:off x="2993714" y="1935308"/>
            <a:ext cx="1133213" cy="503122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6" name="矩形 46">
              <a:extLst>
                <a:ext uri="{FF2B5EF4-FFF2-40B4-BE49-F238E27FC236}">
                  <a16:creationId xmlns:a16="http://schemas.microsoft.com/office/drawing/2014/main" id="{F71403DE-CD7D-022B-7379-F5D2E20EC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文本框 47">
              <a:extLst>
                <a:ext uri="{FF2B5EF4-FFF2-40B4-BE49-F238E27FC236}">
                  <a16:creationId xmlns:a16="http://schemas.microsoft.com/office/drawing/2014/main" id="{509BBCED-EB26-E524-2402-4B25FAFF5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关键字</a:t>
              </a:r>
            </a:p>
          </p:txBody>
        </p:sp>
      </p:grpSp>
      <p:sp>
        <p:nvSpPr>
          <p:cNvPr id="18" name="矩形 60">
            <a:extLst>
              <a:ext uri="{FF2B5EF4-FFF2-40B4-BE49-F238E27FC236}">
                <a16:creationId xmlns:a16="http://schemas.microsoft.com/office/drawing/2014/main" id="{F8637AE1-7653-491E-00D4-2AD77BE05A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5948" y="2598376"/>
            <a:ext cx="381691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Group 22">
            <a:extLst>
              <a:ext uri="{FF2B5EF4-FFF2-40B4-BE49-F238E27FC236}">
                <a16:creationId xmlns:a16="http://schemas.microsoft.com/office/drawing/2014/main" id="{3630B271-B505-79B6-E10C-B89D23F619F9}"/>
              </a:ext>
            </a:extLst>
          </p:cNvPr>
          <p:cNvGrpSpPr>
            <a:grpSpLocks/>
          </p:cNvGrpSpPr>
          <p:nvPr/>
        </p:nvGrpSpPr>
        <p:grpSpPr bwMode="auto">
          <a:xfrm>
            <a:off x="8392310" y="4079903"/>
            <a:ext cx="1133213" cy="503122"/>
            <a:chOff x="0" y="0"/>
            <a:chExt cx="1131895" cy="504056"/>
          </a:xfrm>
          <a:effectLst>
            <a:outerShdw blurRad="241300" dist="50800" dir="2700000" algn="tl" rotWithShape="0">
              <a:prstClr val="black">
                <a:alpha val="21000"/>
              </a:prstClr>
            </a:outerShdw>
          </a:effectLst>
        </p:grpSpPr>
        <p:sp>
          <p:nvSpPr>
            <p:cNvPr id="21" name="矩形 46">
              <a:extLst>
                <a:ext uri="{FF2B5EF4-FFF2-40B4-BE49-F238E27FC236}">
                  <a16:creationId xmlns:a16="http://schemas.microsoft.com/office/drawing/2014/main" id="{5B5C815E-3BFC-8173-0497-88FF626246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ound2SameRect">
              <a:avLst/>
            </a:prstGeom>
            <a:solidFill>
              <a:srgbClr val="5EC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文本框 47">
              <a:extLst>
                <a:ext uri="{FF2B5EF4-FFF2-40B4-BE49-F238E27FC236}">
                  <a16:creationId xmlns:a16="http://schemas.microsoft.com/office/drawing/2014/main" id="{074F7B0F-CE42-D174-76C6-985D554EE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5" y="41772"/>
              <a:ext cx="108012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关键字</a:t>
              </a:r>
            </a:p>
          </p:txBody>
        </p:sp>
      </p:grpSp>
      <p:sp>
        <p:nvSpPr>
          <p:cNvPr id="24" name="矩形 60">
            <a:extLst>
              <a:ext uri="{FF2B5EF4-FFF2-40B4-BE49-F238E27FC236}">
                <a16:creationId xmlns:a16="http://schemas.microsoft.com/office/drawing/2014/main" id="{7915260E-CB22-F925-2A26-268187A25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1254" y="4742970"/>
            <a:ext cx="396349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lvl="0" algn="ctr">
              <a:defRPr/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7619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47D9BFC0-03C1-F262-5B0C-2AEBFC3C1312}"/>
              </a:ext>
            </a:extLst>
          </p:cNvPr>
          <p:cNvGrpSpPr/>
          <p:nvPr/>
        </p:nvGrpSpPr>
        <p:grpSpPr>
          <a:xfrm>
            <a:off x="4412342" y="2222888"/>
            <a:ext cx="3367316" cy="3192582"/>
            <a:chOff x="4990286" y="2380663"/>
            <a:chExt cx="2211427" cy="209667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D8552CB-2B37-5E57-4117-E83149C9C2F4}"/>
                </a:ext>
              </a:extLst>
            </p:cNvPr>
            <p:cNvGrpSpPr/>
            <p:nvPr/>
          </p:nvGrpSpPr>
          <p:grpSpPr>
            <a:xfrm>
              <a:off x="4990286" y="2380663"/>
              <a:ext cx="2211427" cy="2096674"/>
              <a:chOff x="3065829" y="2668267"/>
              <a:chExt cx="1872107" cy="176172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211FA84C-EA64-A6E9-B46C-43DAA2182DC9}"/>
                  </a:ext>
                </a:extLst>
              </p:cNvPr>
              <p:cNvSpPr/>
              <p:nvPr/>
            </p:nvSpPr>
            <p:spPr>
              <a:xfrm>
                <a:off x="3115072" y="2668267"/>
                <a:ext cx="1761728" cy="1761728"/>
              </a:xfrm>
              <a:prstGeom prst="ellipse">
                <a:avLst/>
              </a:prstGeom>
              <a:noFill/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CA9BCBC4-6FB6-8C31-3EBA-77FBA30037E8}"/>
                  </a:ext>
                </a:extLst>
              </p:cNvPr>
              <p:cNvSpPr/>
              <p:nvPr/>
            </p:nvSpPr>
            <p:spPr>
              <a:xfrm>
                <a:off x="4463987" y="2761135"/>
                <a:ext cx="119507" cy="119507"/>
              </a:xfrm>
              <a:prstGeom prst="ellipse">
                <a:avLst/>
              </a:prstGeom>
              <a:solidFill>
                <a:srgbClr val="5DC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0AEAC55C-7C8D-6E8E-1529-8FFE7B92943E}"/>
                  </a:ext>
                </a:extLst>
              </p:cNvPr>
              <p:cNvSpPr/>
              <p:nvPr/>
            </p:nvSpPr>
            <p:spPr>
              <a:xfrm>
                <a:off x="3460687" y="2761135"/>
                <a:ext cx="119507" cy="119507"/>
              </a:xfrm>
              <a:prstGeom prst="ellipse">
                <a:avLst/>
              </a:prstGeom>
              <a:solidFill>
                <a:srgbClr val="5DC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CDC4CC85-318E-9AFD-3666-8190E265F091}"/>
                  </a:ext>
                </a:extLst>
              </p:cNvPr>
              <p:cNvSpPr/>
              <p:nvPr/>
            </p:nvSpPr>
            <p:spPr>
              <a:xfrm>
                <a:off x="3065829" y="3492655"/>
                <a:ext cx="119507" cy="119507"/>
              </a:xfrm>
              <a:prstGeom prst="ellipse">
                <a:avLst/>
              </a:prstGeom>
              <a:solidFill>
                <a:srgbClr val="5DC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667B0A1B-4960-7091-5B75-12788A640324}"/>
                  </a:ext>
                </a:extLst>
              </p:cNvPr>
              <p:cNvSpPr/>
              <p:nvPr/>
            </p:nvSpPr>
            <p:spPr>
              <a:xfrm>
                <a:off x="4818429" y="3492655"/>
                <a:ext cx="119507" cy="119507"/>
              </a:xfrm>
              <a:prstGeom prst="ellipse">
                <a:avLst/>
              </a:prstGeom>
              <a:solidFill>
                <a:srgbClr val="5DC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id="{95D0D436-66DE-8CB6-B374-AFD45BB3B7BE}"/>
                  </a:ext>
                </a:extLst>
              </p:cNvPr>
              <p:cNvSpPr/>
              <p:nvPr/>
            </p:nvSpPr>
            <p:spPr>
              <a:xfrm>
                <a:off x="4442509" y="4224175"/>
                <a:ext cx="119507" cy="119507"/>
              </a:xfrm>
              <a:prstGeom prst="ellipse">
                <a:avLst/>
              </a:prstGeom>
              <a:solidFill>
                <a:srgbClr val="5DC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4DB88D1C-50A6-0484-701C-37A9C38CCE7C}"/>
                  </a:ext>
                </a:extLst>
              </p:cNvPr>
              <p:cNvSpPr/>
              <p:nvPr/>
            </p:nvSpPr>
            <p:spPr>
              <a:xfrm>
                <a:off x="3439209" y="4201315"/>
                <a:ext cx="119507" cy="119507"/>
              </a:xfrm>
              <a:prstGeom prst="ellipse">
                <a:avLst/>
              </a:prstGeom>
              <a:solidFill>
                <a:srgbClr val="5DCE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6EE320C-7724-7B4D-D55D-EC0E4F4CAEFE}"/>
                  </a:ext>
                </a:extLst>
              </p:cNvPr>
              <p:cNvGrpSpPr/>
              <p:nvPr/>
            </p:nvGrpSpPr>
            <p:grpSpPr>
              <a:xfrm>
                <a:off x="3269293" y="2943616"/>
                <a:ext cx="1465545" cy="1202499"/>
                <a:chOff x="3269293" y="2943616"/>
                <a:chExt cx="1465545" cy="1202499"/>
              </a:xfrm>
            </p:grpSpPr>
            <p:sp>
              <p:nvSpPr>
                <p:cNvPr id="24" name="任意多边形 16">
                  <a:extLst>
                    <a:ext uri="{FF2B5EF4-FFF2-40B4-BE49-F238E27FC236}">
                      <a16:creationId xmlns:a16="http://schemas.microsoft.com/office/drawing/2014/main" id="{3D9058C7-4547-DC2D-92B9-D667F691F2BF}"/>
                    </a:ext>
                  </a:extLst>
                </p:cNvPr>
                <p:cNvSpPr/>
                <p:nvPr/>
              </p:nvSpPr>
              <p:spPr>
                <a:xfrm>
                  <a:off x="4008329" y="2956142"/>
                  <a:ext cx="425885" cy="588724"/>
                </a:xfrm>
                <a:custGeom>
                  <a:avLst/>
                  <a:gdLst>
                    <a:gd name="connsiteX0" fmla="*/ 0 w 425885"/>
                    <a:gd name="connsiteY0" fmla="*/ 588724 h 588724"/>
                    <a:gd name="connsiteX1" fmla="*/ 425885 w 425885"/>
                    <a:gd name="connsiteY1" fmla="*/ 0 h 58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885" h="588724">
                      <a:moveTo>
                        <a:pt x="0" y="588724"/>
                      </a:moveTo>
                      <a:lnTo>
                        <a:pt x="425885" y="0"/>
                      </a:lnTo>
                    </a:path>
                  </a:pathLst>
                </a:cu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5" name="任意多边形 17">
                  <a:extLst>
                    <a:ext uri="{FF2B5EF4-FFF2-40B4-BE49-F238E27FC236}">
                      <a16:creationId xmlns:a16="http://schemas.microsoft.com/office/drawing/2014/main" id="{FA032854-2B4A-5D66-FD98-ECE3875B6D05}"/>
                    </a:ext>
                  </a:extLst>
                </p:cNvPr>
                <p:cNvSpPr/>
                <p:nvPr/>
              </p:nvSpPr>
              <p:spPr>
                <a:xfrm>
                  <a:off x="3995803" y="3544866"/>
                  <a:ext cx="739035" cy="0"/>
                </a:xfrm>
                <a:custGeom>
                  <a:avLst/>
                  <a:gdLst>
                    <a:gd name="connsiteX0" fmla="*/ 0 w 739035"/>
                    <a:gd name="connsiteY0" fmla="*/ 0 h 0"/>
                    <a:gd name="connsiteX1" fmla="*/ 739035 w 73903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39035">
                      <a:moveTo>
                        <a:pt x="0" y="0"/>
                      </a:moveTo>
                      <a:lnTo>
                        <a:pt x="739035" y="0"/>
                      </a:lnTo>
                    </a:path>
                  </a:pathLst>
                </a:cu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" name="任意多边形 18">
                  <a:extLst>
                    <a:ext uri="{FF2B5EF4-FFF2-40B4-BE49-F238E27FC236}">
                      <a16:creationId xmlns:a16="http://schemas.microsoft.com/office/drawing/2014/main" id="{31EDD627-988D-AD2A-CCF6-D547795E4302}"/>
                    </a:ext>
                  </a:extLst>
                </p:cNvPr>
                <p:cNvSpPr/>
                <p:nvPr/>
              </p:nvSpPr>
              <p:spPr>
                <a:xfrm>
                  <a:off x="3594970" y="2943616"/>
                  <a:ext cx="413359" cy="588724"/>
                </a:xfrm>
                <a:custGeom>
                  <a:avLst/>
                  <a:gdLst>
                    <a:gd name="connsiteX0" fmla="*/ 413359 w 413359"/>
                    <a:gd name="connsiteY0" fmla="*/ 588724 h 588724"/>
                    <a:gd name="connsiteX1" fmla="*/ 0 w 413359"/>
                    <a:gd name="connsiteY1" fmla="*/ 0 h 588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13359" h="588724">
                      <a:moveTo>
                        <a:pt x="413359" y="58872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" name="任意多边形 19">
                  <a:extLst>
                    <a:ext uri="{FF2B5EF4-FFF2-40B4-BE49-F238E27FC236}">
                      <a16:creationId xmlns:a16="http://schemas.microsoft.com/office/drawing/2014/main" id="{5F3860F3-6134-617A-8005-7B2318BA636E}"/>
                    </a:ext>
                  </a:extLst>
                </p:cNvPr>
                <p:cNvSpPr/>
                <p:nvPr/>
              </p:nvSpPr>
              <p:spPr>
                <a:xfrm>
                  <a:off x="3269293" y="3557392"/>
                  <a:ext cx="726510" cy="0"/>
                </a:xfrm>
                <a:custGeom>
                  <a:avLst/>
                  <a:gdLst>
                    <a:gd name="connsiteX0" fmla="*/ 726510 w 726510"/>
                    <a:gd name="connsiteY0" fmla="*/ 0 h 0"/>
                    <a:gd name="connsiteX1" fmla="*/ 0 w 72651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26510">
                      <a:moveTo>
                        <a:pt x="726510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8" name="任意多边形 20">
                  <a:extLst>
                    <a:ext uri="{FF2B5EF4-FFF2-40B4-BE49-F238E27FC236}">
                      <a16:creationId xmlns:a16="http://schemas.microsoft.com/office/drawing/2014/main" id="{AFD87150-DA50-8EE5-D499-F4C5BF847A0A}"/>
                    </a:ext>
                  </a:extLst>
                </p:cNvPr>
                <p:cNvSpPr/>
                <p:nvPr/>
              </p:nvSpPr>
              <p:spPr>
                <a:xfrm>
                  <a:off x="3582444" y="3569918"/>
                  <a:ext cx="425885" cy="576197"/>
                </a:xfrm>
                <a:custGeom>
                  <a:avLst/>
                  <a:gdLst>
                    <a:gd name="connsiteX0" fmla="*/ 425885 w 425885"/>
                    <a:gd name="connsiteY0" fmla="*/ 0 h 576197"/>
                    <a:gd name="connsiteX1" fmla="*/ 0 w 425885"/>
                    <a:gd name="connsiteY1" fmla="*/ 576197 h 57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25885" h="576197">
                      <a:moveTo>
                        <a:pt x="425885" y="0"/>
                      </a:moveTo>
                      <a:lnTo>
                        <a:pt x="0" y="576197"/>
                      </a:lnTo>
                    </a:path>
                  </a:pathLst>
                </a:cu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9" name="任意多边形 27">
                  <a:extLst>
                    <a:ext uri="{FF2B5EF4-FFF2-40B4-BE49-F238E27FC236}">
                      <a16:creationId xmlns:a16="http://schemas.microsoft.com/office/drawing/2014/main" id="{296EE97F-EF84-7AA5-580C-0824BA430AA2}"/>
                    </a:ext>
                  </a:extLst>
                </p:cNvPr>
                <p:cNvSpPr/>
                <p:nvPr/>
              </p:nvSpPr>
              <p:spPr>
                <a:xfrm>
                  <a:off x="4020855" y="3569918"/>
                  <a:ext cx="388307" cy="576197"/>
                </a:xfrm>
                <a:custGeom>
                  <a:avLst/>
                  <a:gdLst>
                    <a:gd name="connsiteX0" fmla="*/ 0 w 388307"/>
                    <a:gd name="connsiteY0" fmla="*/ 0 h 576197"/>
                    <a:gd name="connsiteX1" fmla="*/ 388307 w 388307"/>
                    <a:gd name="connsiteY1" fmla="*/ 576197 h 576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88307" h="576197">
                      <a:moveTo>
                        <a:pt x="0" y="0"/>
                      </a:moveTo>
                      <a:lnTo>
                        <a:pt x="388307" y="576197"/>
                      </a:lnTo>
                    </a:path>
                  </a:pathLst>
                </a:custGeom>
                <a:noFill/>
                <a:ln w="38100">
                  <a:solidFill>
                    <a:schemeClr val="bg1">
                      <a:lumMod val="75000"/>
                    </a:schemeClr>
                  </a:solidFill>
                  <a:tailEnd type="stealt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ED0D528C-BCF4-7851-801A-04E6B8CE01BC}"/>
                </a:ext>
              </a:extLst>
            </p:cNvPr>
            <p:cNvGrpSpPr/>
            <p:nvPr/>
          </p:nvGrpSpPr>
          <p:grpSpPr>
            <a:xfrm>
              <a:off x="5536088" y="2871960"/>
              <a:ext cx="1105773" cy="1114080"/>
              <a:chOff x="3254772" y="2872916"/>
              <a:chExt cx="936104" cy="936104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53AE2230-5A61-11B9-4B1F-E4D034ABB024}"/>
                  </a:ext>
                </a:extLst>
              </p:cNvPr>
              <p:cNvSpPr/>
              <p:nvPr/>
            </p:nvSpPr>
            <p:spPr>
              <a:xfrm>
                <a:off x="3254772" y="2872916"/>
                <a:ext cx="936104" cy="936104"/>
              </a:xfrm>
              <a:prstGeom prst="ellipse">
                <a:avLst/>
              </a:pr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805DBB13-E96C-9743-AE24-76B898950CCC}"/>
                  </a:ext>
                </a:extLst>
              </p:cNvPr>
              <p:cNvSpPr/>
              <p:nvPr/>
            </p:nvSpPr>
            <p:spPr>
              <a:xfrm>
                <a:off x="3540309" y="3259351"/>
                <a:ext cx="374487" cy="1953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7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标题</a:t>
                </a:r>
                <a:r>
                  <a:rPr lang="en-US" altLang="zh-CN" sz="17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 </a:t>
                </a:r>
                <a:endParaRPr lang="zh-CN" altLang="en-US" sz="17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34" name="TextBox 41">
            <a:extLst>
              <a:ext uri="{FF2B5EF4-FFF2-40B4-BE49-F238E27FC236}">
                <a16:creationId xmlns:a16="http://schemas.microsoft.com/office/drawing/2014/main" id="{5355A5B1-F750-162E-2D10-A79497142222}"/>
              </a:ext>
            </a:extLst>
          </p:cNvPr>
          <p:cNvSpPr txBox="1"/>
          <p:nvPr/>
        </p:nvSpPr>
        <p:spPr>
          <a:xfrm>
            <a:off x="7414350" y="2121816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5" name="TextBox 41">
            <a:extLst>
              <a:ext uri="{FF2B5EF4-FFF2-40B4-BE49-F238E27FC236}">
                <a16:creationId xmlns:a16="http://schemas.microsoft.com/office/drawing/2014/main" id="{E50313A7-0661-EC1E-1D22-1000EA1E96C3}"/>
              </a:ext>
            </a:extLst>
          </p:cNvPr>
          <p:cNvSpPr txBox="1"/>
          <p:nvPr/>
        </p:nvSpPr>
        <p:spPr>
          <a:xfrm>
            <a:off x="1423607" y="2121816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6" name="TextBox 41">
            <a:extLst>
              <a:ext uri="{FF2B5EF4-FFF2-40B4-BE49-F238E27FC236}">
                <a16:creationId xmlns:a16="http://schemas.microsoft.com/office/drawing/2014/main" id="{5B7C1072-D86D-5B37-DA38-562867A00036}"/>
              </a:ext>
            </a:extLst>
          </p:cNvPr>
          <p:cNvSpPr txBox="1"/>
          <p:nvPr/>
        </p:nvSpPr>
        <p:spPr>
          <a:xfrm>
            <a:off x="7414350" y="4907791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7" name="TextBox 41">
            <a:extLst>
              <a:ext uri="{FF2B5EF4-FFF2-40B4-BE49-F238E27FC236}">
                <a16:creationId xmlns:a16="http://schemas.microsoft.com/office/drawing/2014/main" id="{BEB6DB64-3106-61EA-5C21-7D1D2C055D24}"/>
              </a:ext>
            </a:extLst>
          </p:cNvPr>
          <p:cNvSpPr txBox="1"/>
          <p:nvPr/>
        </p:nvSpPr>
        <p:spPr>
          <a:xfrm>
            <a:off x="1423607" y="4907791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8" name="TextBox 41">
            <a:extLst>
              <a:ext uri="{FF2B5EF4-FFF2-40B4-BE49-F238E27FC236}">
                <a16:creationId xmlns:a16="http://schemas.microsoft.com/office/drawing/2014/main" id="{4B054547-2FC1-9AA5-40BC-7AC76ECA2EB4}"/>
              </a:ext>
            </a:extLst>
          </p:cNvPr>
          <p:cNvSpPr txBox="1"/>
          <p:nvPr/>
        </p:nvSpPr>
        <p:spPr>
          <a:xfrm>
            <a:off x="7820047" y="3514803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9" name="TextBox 41">
            <a:extLst>
              <a:ext uri="{FF2B5EF4-FFF2-40B4-BE49-F238E27FC236}">
                <a16:creationId xmlns:a16="http://schemas.microsoft.com/office/drawing/2014/main" id="{4A65F8E1-9CED-AB1A-CC7C-B58897FEBAC8}"/>
              </a:ext>
            </a:extLst>
          </p:cNvPr>
          <p:cNvSpPr txBox="1"/>
          <p:nvPr/>
        </p:nvSpPr>
        <p:spPr>
          <a:xfrm>
            <a:off x="871056" y="3514803"/>
            <a:ext cx="3420080" cy="622755"/>
          </a:xfrm>
          <a:prstGeom prst="rect">
            <a:avLst/>
          </a:prstGeom>
          <a:noFill/>
        </p:spPr>
        <p:txBody>
          <a:bodyPr wrap="square" lIns="81235" tIns="40618" rIns="81235" bIns="40618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8611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1301" y="219237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435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C290B7D-2460-E8C2-2A0C-7972F1299F48}"/>
              </a:ext>
            </a:extLst>
          </p:cNvPr>
          <p:cNvGrpSpPr/>
          <p:nvPr/>
        </p:nvGrpSpPr>
        <p:grpSpPr>
          <a:xfrm>
            <a:off x="4346140" y="1704658"/>
            <a:ext cx="4216908" cy="4446511"/>
            <a:chOff x="1413892" y="1556792"/>
            <a:chExt cx="4217884" cy="4447540"/>
          </a:xfrm>
          <a:effectLst>
            <a:outerShdw blurRad="241300" dist="127000" dir="2700000" algn="tl" rotWithShape="0">
              <a:prstClr val="black">
                <a:alpha val="16000"/>
              </a:prstClr>
            </a:outerShdw>
          </a:effectLst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55E87B7-1717-579F-DEE1-3C042E7C0C6F}"/>
                </a:ext>
              </a:extLst>
            </p:cNvPr>
            <p:cNvGrpSpPr/>
            <p:nvPr/>
          </p:nvGrpSpPr>
          <p:grpSpPr>
            <a:xfrm>
              <a:off x="1413892" y="1556792"/>
              <a:ext cx="4217884" cy="4447540"/>
              <a:chOff x="4597498" y="958649"/>
              <a:chExt cx="3265487" cy="3443287"/>
            </a:xfrm>
          </p:grpSpPr>
          <p:sp>
            <p:nvSpPr>
              <p:cNvPr id="18" name="Freeform 81">
                <a:extLst>
                  <a:ext uri="{FF2B5EF4-FFF2-40B4-BE49-F238E27FC236}">
                    <a16:creationId xmlns:a16="http://schemas.microsoft.com/office/drawing/2014/main" id="{408FA562-3589-10FF-7806-17844EA59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510" y="4281286"/>
                <a:ext cx="115887" cy="120650"/>
              </a:xfrm>
              <a:custGeom>
                <a:avLst/>
                <a:gdLst>
                  <a:gd name="T0" fmla="*/ 5 w 73"/>
                  <a:gd name="T1" fmla="*/ 0 h 76"/>
                  <a:gd name="T2" fmla="*/ 5 w 73"/>
                  <a:gd name="T3" fmla="*/ 14 h 76"/>
                  <a:gd name="T4" fmla="*/ 2 w 73"/>
                  <a:gd name="T5" fmla="*/ 54 h 76"/>
                  <a:gd name="T6" fmla="*/ 2 w 73"/>
                  <a:gd name="T7" fmla="*/ 64 h 76"/>
                  <a:gd name="T8" fmla="*/ 0 w 73"/>
                  <a:gd name="T9" fmla="*/ 76 h 76"/>
                  <a:gd name="T10" fmla="*/ 73 w 73"/>
                  <a:gd name="T11" fmla="*/ 28 h 76"/>
                  <a:gd name="T12" fmla="*/ 5 w 73"/>
                  <a:gd name="T1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3" h="76">
                    <a:moveTo>
                      <a:pt x="5" y="0"/>
                    </a:moveTo>
                    <a:lnTo>
                      <a:pt x="5" y="14"/>
                    </a:lnTo>
                    <a:lnTo>
                      <a:pt x="2" y="54"/>
                    </a:lnTo>
                    <a:lnTo>
                      <a:pt x="2" y="64"/>
                    </a:lnTo>
                    <a:lnTo>
                      <a:pt x="0" y="76"/>
                    </a:lnTo>
                    <a:lnTo>
                      <a:pt x="73" y="28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 109">
                <a:extLst>
                  <a:ext uri="{FF2B5EF4-FFF2-40B4-BE49-F238E27FC236}">
                    <a16:creationId xmlns:a16="http://schemas.microsoft.com/office/drawing/2014/main" id="{7C07D57C-61FD-7174-E964-BCE80610F8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948" y="3855836"/>
                <a:ext cx="395287" cy="546100"/>
              </a:xfrm>
              <a:custGeom>
                <a:avLst/>
                <a:gdLst>
                  <a:gd name="T0" fmla="*/ 5 w 105"/>
                  <a:gd name="T1" fmla="*/ 7 h 145"/>
                  <a:gd name="T2" fmla="*/ 0 w 105"/>
                  <a:gd name="T3" fmla="*/ 145 h 145"/>
                  <a:gd name="T4" fmla="*/ 99 w 105"/>
                  <a:gd name="T5" fmla="*/ 57 h 145"/>
                  <a:gd name="T6" fmla="*/ 104 w 105"/>
                  <a:gd name="T7" fmla="*/ 15 h 145"/>
                  <a:gd name="T8" fmla="*/ 5 w 105"/>
                  <a:gd name="T9" fmla="*/ 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5" h="145">
                    <a:moveTo>
                      <a:pt x="5" y="7"/>
                    </a:moveTo>
                    <a:cubicBezTo>
                      <a:pt x="0" y="15"/>
                      <a:pt x="4" y="86"/>
                      <a:pt x="0" y="145"/>
                    </a:cubicBezTo>
                    <a:cubicBezTo>
                      <a:pt x="0" y="145"/>
                      <a:pt x="93" y="68"/>
                      <a:pt x="99" y="57"/>
                    </a:cubicBezTo>
                    <a:cubicBezTo>
                      <a:pt x="105" y="47"/>
                      <a:pt x="104" y="15"/>
                      <a:pt x="104" y="15"/>
                    </a:cubicBezTo>
                    <a:cubicBezTo>
                      <a:pt x="104" y="15"/>
                      <a:pt x="10" y="0"/>
                      <a:pt x="5" y="7"/>
                    </a:cubicBezTo>
                    <a:close/>
                  </a:path>
                </a:pathLst>
              </a:custGeom>
              <a:solidFill>
                <a:srgbClr val="F8D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Freeform 110">
                <a:extLst>
                  <a:ext uri="{FF2B5EF4-FFF2-40B4-BE49-F238E27FC236}">
                    <a16:creationId xmlns:a16="http://schemas.microsoft.com/office/drawing/2014/main" id="{FCAA0CE2-167B-EEFB-0801-DF1C153F85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53123" y="1741286"/>
                <a:ext cx="898525" cy="2257425"/>
              </a:xfrm>
              <a:custGeom>
                <a:avLst/>
                <a:gdLst>
                  <a:gd name="T0" fmla="*/ 13 w 239"/>
                  <a:gd name="T1" fmla="*/ 594 h 600"/>
                  <a:gd name="T2" fmla="*/ 5 w 239"/>
                  <a:gd name="T3" fmla="*/ 568 h 600"/>
                  <a:gd name="T4" fmla="*/ 24 w 239"/>
                  <a:gd name="T5" fmla="*/ 533 h 600"/>
                  <a:gd name="T6" fmla="*/ 173 w 239"/>
                  <a:gd name="T7" fmla="*/ 233 h 600"/>
                  <a:gd name="T8" fmla="*/ 170 w 239"/>
                  <a:gd name="T9" fmla="*/ 109 h 600"/>
                  <a:gd name="T10" fmla="*/ 121 w 239"/>
                  <a:gd name="T11" fmla="*/ 40 h 600"/>
                  <a:gd name="T12" fmla="*/ 117 w 239"/>
                  <a:gd name="T13" fmla="*/ 37 h 600"/>
                  <a:gd name="T14" fmla="*/ 117 w 239"/>
                  <a:gd name="T15" fmla="*/ 37 h 600"/>
                  <a:gd name="T16" fmla="*/ 114 w 239"/>
                  <a:gd name="T17" fmla="*/ 9 h 600"/>
                  <a:gd name="T18" fmla="*/ 142 w 239"/>
                  <a:gd name="T19" fmla="*/ 7 h 600"/>
                  <a:gd name="T20" fmla="*/ 197 w 239"/>
                  <a:gd name="T21" fmla="*/ 76 h 600"/>
                  <a:gd name="T22" fmla="*/ 209 w 239"/>
                  <a:gd name="T23" fmla="*/ 249 h 600"/>
                  <a:gd name="T24" fmla="*/ 58 w 239"/>
                  <a:gd name="T25" fmla="*/ 551 h 600"/>
                  <a:gd name="T26" fmla="*/ 39 w 239"/>
                  <a:gd name="T27" fmla="*/ 586 h 600"/>
                  <a:gd name="T28" fmla="*/ 13 w 239"/>
                  <a:gd name="T29" fmla="*/ 595 h 600"/>
                  <a:gd name="T30" fmla="*/ 13 w 239"/>
                  <a:gd name="T31" fmla="*/ 594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600">
                    <a:moveTo>
                      <a:pt x="13" y="594"/>
                    </a:moveTo>
                    <a:cubicBezTo>
                      <a:pt x="3" y="589"/>
                      <a:pt x="0" y="577"/>
                      <a:pt x="5" y="568"/>
                    </a:cubicBezTo>
                    <a:cubicBezTo>
                      <a:pt x="5" y="568"/>
                      <a:pt x="12" y="555"/>
                      <a:pt x="24" y="533"/>
                    </a:cubicBezTo>
                    <a:cubicBezTo>
                      <a:pt x="58" y="467"/>
                      <a:pt x="133" y="323"/>
                      <a:pt x="173" y="233"/>
                    </a:cubicBezTo>
                    <a:cubicBezTo>
                      <a:pt x="193" y="186"/>
                      <a:pt x="186" y="144"/>
                      <a:pt x="170" y="109"/>
                    </a:cubicBezTo>
                    <a:cubicBezTo>
                      <a:pt x="154" y="75"/>
                      <a:pt x="130" y="49"/>
                      <a:pt x="121" y="40"/>
                    </a:cubicBezTo>
                    <a:cubicBezTo>
                      <a:pt x="118" y="38"/>
                      <a:pt x="117" y="37"/>
                      <a:pt x="117" y="37"/>
                    </a:cubicBezTo>
                    <a:cubicBezTo>
                      <a:pt x="117" y="37"/>
                      <a:pt x="117" y="37"/>
                      <a:pt x="117" y="37"/>
                    </a:cubicBezTo>
                    <a:cubicBezTo>
                      <a:pt x="108" y="30"/>
                      <a:pt x="107" y="17"/>
                      <a:pt x="114" y="9"/>
                    </a:cubicBezTo>
                    <a:cubicBezTo>
                      <a:pt x="121" y="1"/>
                      <a:pt x="134" y="0"/>
                      <a:pt x="142" y="7"/>
                    </a:cubicBezTo>
                    <a:cubicBezTo>
                      <a:pt x="143" y="8"/>
                      <a:pt x="173" y="33"/>
                      <a:pt x="197" y="76"/>
                    </a:cubicBezTo>
                    <a:cubicBezTo>
                      <a:pt x="221" y="119"/>
                      <a:pt x="239" y="181"/>
                      <a:pt x="209" y="249"/>
                    </a:cubicBezTo>
                    <a:cubicBezTo>
                      <a:pt x="168" y="341"/>
                      <a:pt x="93" y="485"/>
                      <a:pt x="58" y="551"/>
                    </a:cubicBezTo>
                    <a:cubicBezTo>
                      <a:pt x="47" y="573"/>
                      <a:pt x="39" y="586"/>
                      <a:pt x="39" y="586"/>
                    </a:cubicBezTo>
                    <a:cubicBezTo>
                      <a:pt x="34" y="596"/>
                      <a:pt x="22" y="600"/>
                      <a:pt x="13" y="595"/>
                    </a:cubicBezTo>
                    <a:lnTo>
                      <a:pt x="13" y="5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Freeform 111">
                <a:extLst>
                  <a:ext uri="{FF2B5EF4-FFF2-40B4-BE49-F238E27FC236}">
                    <a16:creationId xmlns:a16="http://schemas.microsoft.com/office/drawing/2014/main" id="{7C649B9A-CC3B-DAE8-D7B8-79B2FD170D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5373" y="2395336"/>
                <a:ext cx="1481137" cy="1720850"/>
              </a:xfrm>
              <a:custGeom>
                <a:avLst/>
                <a:gdLst>
                  <a:gd name="T0" fmla="*/ 5 w 394"/>
                  <a:gd name="T1" fmla="*/ 426 h 457"/>
                  <a:gd name="T2" fmla="*/ 118 w 394"/>
                  <a:gd name="T3" fmla="*/ 209 h 457"/>
                  <a:gd name="T4" fmla="*/ 190 w 394"/>
                  <a:gd name="T5" fmla="*/ 77 h 457"/>
                  <a:gd name="T6" fmla="*/ 308 w 394"/>
                  <a:gd name="T7" fmla="*/ 3 h 457"/>
                  <a:gd name="T8" fmla="*/ 378 w 394"/>
                  <a:gd name="T9" fmla="*/ 11 h 457"/>
                  <a:gd name="T10" fmla="*/ 378 w 394"/>
                  <a:gd name="T11" fmla="*/ 11 h 457"/>
                  <a:gd name="T12" fmla="*/ 390 w 394"/>
                  <a:gd name="T13" fmla="*/ 36 h 457"/>
                  <a:gd name="T14" fmla="*/ 366 w 394"/>
                  <a:gd name="T15" fmla="*/ 48 h 457"/>
                  <a:gd name="T16" fmla="*/ 362 w 394"/>
                  <a:gd name="T17" fmla="*/ 47 h 457"/>
                  <a:gd name="T18" fmla="*/ 350 w 394"/>
                  <a:gd name="T19" fmla="*/ 44 h 457"/>
                  <a:gd name="T20" fmla="*/ 311 w 394"/>
                  <a:gd name="T21" fmla="*/ 42 h 457"/>
                  <a:gd name="T22" fmla="*/ 224 w 394"/>
                  <a:gd name="T23" fmla="*/ 96 h 457"/>
                  <a:gd name="T24" fmla="*/ 152 w 394"/>
                  <a:gd name="T25" fmla="*/ 227 h 457"/>
                  <a:gd name="T26" fmla="*/ 40 w 394"/>
                  <a:gd name="T27" fmla="*/ 444 h 457"/>
                  <a:gd name="T28" fmla="*/ 13 w 394"/>
                  <a:gd name="T29" fmla="*/ 452 h 457"/>
                  <a:gd name="T30" fmla="*/ 13 w 394"/>
                  <a:gd name="T31" fmla="*/ 452 h 457"/>
                  <a:gd name="T32" fmla="*/ 5 w 394"/>
                  <a:gd name="T33" fmla="*/ 426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4" h="457">
                    <a:moveTo>
                      <a:pt x="5" y="426"/>
                    </a:moveTo>
                    <a:cubicBezTo>
                      <a:pt x="5" y="426"/>
                      <a:pt x="63" y="312"/>
                      <a:pt x="118" y="209"/>
                    </a:cubicBezTo>
                    <a:cubicBezTo>
                      <a:pt x="145" y="157"/>
                      <a:pt x="172" y="108"/>
                      <a:pt x="190" y="77"/>
                    </a:cubicBezTo>
                    <a:cubicBezTo>
                      <a:pt x="220" y="23"/>
                      <a:pt x="269" y="5"/>
                      <a:pt x="308" y="3"/>
                    </a:cubicBezTo>
                    <a:cubicBezTo>
                      <a:pt x="347" y="0"/>
                      <a:pt x="377" y="10"/>
                      <a:pt x="378" y="11"/>
                    </a:cubicBezTo>
                    <a:cubicBezTo>
                      <a:pt x="378" y="11"/>
                      <a:pt x="378" y="11"/>
                      <a:pt x="378" y="11"/>
                    </a:cubicBezTo>
                    <a:cubicBezTo>
                      <a:pt x="388" y="14"/>
                      <a:pt x="394" y="25"/>
                      <a:pt x="390" y="36"/>
                    </a:cubicBezTo>
                    <a:cubicBezTo>
                      <a:pt x="387" y="46"/>
                      <a:pt x="376" y="51"/>
                      <a:pt x="366" y="48"/>
                    </a:cubicBezTo>
                    <a:cubicBezTo>
                      <a:pt x="366" y="48"/>
                      <a:pt x="365" y="48"/>
                      <a:pt x="362" y="47"/>
                    </a:cubicBezTo>
                    <a:cubicBezTo>
                      <a:pt x="359" y="46"/>
                      <a:pt x="355" y="45"/>
                      <a:pt x="350" y="44"/>
                    </a:cubicBezTo>
                    <a:cubicBezTo>
                      <a:pt x="340" y="43"/>
                      <a:pt x="326" y="41"/>
                      <a:pt x="311" y="42"/>
                    </a:cubicBezTo>
                    <a:cubicBezTo>
                      <a:pt x="280" y="45"/>
                      <a:pt x="247" y="56"/>
                      <a:pt x="224" y="96"/>
                    </a:cubicBezTo>
                    <a:cubicBezTo>
                      <a:pt x="206" y="127"/>
                      <a:pt x="180" y="176"/>
                      <a:pt x="152" y="227"/>
                    </a:cubicBezTo>
                    <a:cubicBezTo>
                      <a:pt x="98" y="330"/>
                      <a:pt x="40" y="443"/>
                      <a:pt x="40" y="444"/>
                    </a:cubicBezTo>
                    <a:cubicBezTo>
                      <a:pt x="35" y="453"/>
                      <a:pt x="23" y="457"/>
                      <a:pt x="13" y="452"/>
                    </a:cubicBezTo>
                    <a:cubicBezTo>
                      <a:pt x="13" y="452"/>
                      <a:pt x="13" y="452"/>
                      <a:pt x="13" y="452"/>
                    </a:cubicBezTo>
                    <a:cubicBezTo>
                      <a:pt x="4" y="447"/>
                      <a:pt x="0" y="435"/>
                      <a:pt x="5" y="42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112">
                <a:extLst>
                  <a:ext uri="{FF2B5EF4-FFF2-40B4-BE49-F238E27FC236}">
                    <a16:creationId xmlns:a16="http://schemas.microsoft.com/office/drawing/2014/main" id="{ECBB2FA0-042C-3E9E-4DBF-A392CB59A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51548" y="1892099"/>
                <a:ext cx="1198562" cy="2185988"/>
              </a:xfrm>
              <a:custGeom>
                <a:avLst/>
                <a:gdLst>
                  <a:gd name="T0" fmla="*/ 4 w 319"/>
                  <a:gd name="T1" fmla="*/ 549 h 581"/>
                  <a:gd name="T2" fmla="*/ 279 w 319"/>
                  <a:gd name="T3" fmla="*/ 14 h 581"/>
                  <a:gd name="T4" fmla="*/ 305 w 319"/>
                  <a:gd name="T5" fmla="*/ 5 h 581"/>
                  <a:gd name="T6" fmla="*/ 314 w 319"/>
                  <a:gd name="T7" fmla="*/ 32 h 581"/>
                  <a:gd name="T8" fmla="*/ 39 w 319"/>
                  <a:gd name="T9" fmla="*/ 567 h 581"/>
                  <a:gd name="T10" fmla="*/ 13 w 319"/>
                  <a:gd name="T11" fmla="*/ 576 h 581"/>
                  <a:gd name="T12" fmla="*/ 13 w 319"/>
                  <a:gd name="T13" fmla="*/ 576 h 581"/>
                  <a:gd name="T14" fmla="*/ 4 w 319"/>
                  <a:gd name="T15" fmla="*/ 549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9" h="581">
                    <a:moveTo>
                      <a:pt x="4" y="549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84" y="4"/>
                      <a:pt x="295" y="0"/>
                      <a:pt x="305" y="5"/>
                    </a:cubicBezTo>
                    <a:cubicBezTo>
                      <a:pt x="315" y="10"/>
                      <a:pt x="319" y="22"/>
                      <a:pt x="314" y="32"/>
                    </a:cubicBezTo>
                    <a:cubicBezTo>
                      <a:pt x="39" y="567"/>
                      <a:pt x="39" y="567"/>
                      <a:pt x="39" y="567"/>
                    </a:cubicBezTo>
                    <a:cubicBezTo>
                      <a:pt x="34" y="577"/>
                      <a:pt x="23" y="581"/>
                      <a:pt x="13" y="576"/>
                    </a:cubicBezTo>
                    <a:cubicBezTo>
                      <a:pt x="13" y="576"/>
                      <a:pt x="13" y="576"/>
                      <a:pt x="13" y="576"/>
                    </a:cubicBezTo>
                    <a:cubicBezTo>
                      <a:pt x="3" y="571"/>
                      <a:pt x="0" y="559"/>
                      <a:pt x="4" y="54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113">
                <a:extLst>
                  <a:ext uri="{FF2B5EF4-FFF2-40B4-BE49-F238E27FC236}">
                    <a16:creationId xmlns:a16="http://schemas.microsoft.com/office/drawing/2014/main" id="{A788891F-6A31-F545-D86A-7A78D7106C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49948" y="4243186"/>
                <a:ext cx="115887" cy="158750"/>
              </a:xfrm>
              <a:custGeom>
                <a:avLst/>
                <a:gdLst>
                  <a:gd name="T0" fmla="*/ 73 w 73"/>
                  <a:gd name="T1" fmla="*/ 38 h 100"/>
                  <a:gd name="T2" fmla="*/ 5 w 73"/>
                  <a:gd name="T3" fmla="*/ 0 h 100"/>
                  <a:gd name="T4" fmla="*/ 0 w 73"/>
                  <a:gd name="T5" fmla="*/ 100 h 100"/>
                  <a:gd name="T6" fmla="*/ 73 w 73"/>
                  <a:gd name="T7" fmla="*/ 3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3" h="100">
                    <a:moveTo>
                      <a:pt x="73" y="38"/>
                    </a:moveTo>
                    <a:lnTo>
                      <a:pt x="5" y="0"/>
                    </a:lnTo>
                    <a:lnTo>
                      <a:pt x="0" y="100"/>
                    </a:lnTo>
                    <a:lnTo>
                      <a:pt x="73" y="38"/>
                    </a:lnTo>
                    <a:close/>
                  </a:path>
                </a:pathLst>
              </a:custGeom>
              <a:solidFill>
                <a:srgbClr val="9041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114">
                <a:extLst>
                  <a:ext uri="{FF2B5EF4-FFF2-40B4-BE49-F238E27FC236}">
                    <a16:creationId xmlns:a16="http://schemas.microsoft.com/office/drawing/2014/main" id="{EB917CAB-9A9C-583A-D34A-58425955DB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7498" y="1115811"/>
                <a:ext cx="1393825" cy="1050925"/>
              </a:xfrm>
              <a:custGeom>
                <a:avLst/>
                <a:gdLst>
                  <a:gd name="T0" fmla="*/ 344 w 371"/>
                  <a:gd name="T1" fmla="*/ 223 h 279"/>
                  <a:gd name="T2" fmla="*/ 136 w 371"/>
                  <a:gd name="T3" fmla="*/ 233 h 279"/>
                  <a:gd name="T4" fmla="*/ 27 w 371"/>
                  <a:gd name="T5" fmla="*/ 56 h 279"/>
                  <a:gd name="T6" fmla="*/ 235 w 371"/>
                  <a:gd name="T7" fmla="*/ 46 h 279"/>
                  <a:gd name="T8" fmla="*/ 344 w 371"/>
                  <a:gd name="T9" fmla="*/ 223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1" h="279">
                    <a:moveTo>
                      <a:pt x="344" y="223"/>
                    </a:moveTo>
                    <a:cubicBezTo>
                      <a:pt x="316" y="275"/>
                      <a:pt x="223" y="279"/>
                      <a:pt x="136" y="233"/>
                    </a:cubicBezTo>
                    <a:cubicBezTo>
                      <a:pt x="48" y="187"/>
                      <a:pt x="0" y="107"/>
                      <a:pt x="27" y="56"/>
                    </a:cubicBezTo>
                    <a:cubicBezTo>
                      <a:pt x="54" y="4"/>
                      <a:pt x="147" y="0"/>
                      <a:pt x="235" y="46"/>
                    </a:cubicBezTo>
                    <a:cubicBezTo>
                      <a:pt x="322" y="92"/>
                      <a:pt x="371" y="171"/>
                      <a:pt x="344" y="22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Freeform 115">
                <a:extLst>
                  <a:ext uri="{FF2B5EF4-FFF2-40B4-BE49-F238E27FC236}">
                    <a16:creationId xmlns:a16="http://schemas.microsoft.com/office/drawing/2014/main" id="{4F62C248-FDE0-6042-2B4B-A4B762D535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42098" y="958649"/>
                <a:ext cx="1435100" cy="1181100"/>
              </a:xfrm>
              <a:custGeom>
                <a:avLst/>
                <a:gdLst>
                  <a:gd name="T0" fmla="*/ 349 w 382"/>
                  <a:gd name="T1" fmla="*/ 241 h 314"/>
                  <a:gd name="T2" fmla="*/ 132 w 382"/>
                  <a:gd name="T3" fmla="*/ 268 h 314"/>
                  <a:gd name="T4" fmla="*/ 33 w 382"/>
                  <a:gd name="T5" fmla="*/ 73 h 314"/>
                  <a:gd name="T6" fmla="*/ 250 w 382"/>
                  <a:gd name="T7" fmla="*/ 46 h 314"/>
                  <a:gd name="T8" fmla="*/ 349 w 382"/>
                  <a:gd name="T9" fmla="*/ 241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2" h="314">
                    <a:moveTo>
                      <a:pt x="349" y="241"/>
                    </a:moveTo>
                    <a:cubicBezTo>
                      <a:pt x="317" y="302"/>
                      <a:pt x="220" y="314"/>
                      <a:pt x="132" y="268"/>
                    </a:cubicBezTo>
                    <a:cubicBezTo>
                      <a:pt x="45" y="222"/>
                      <a:pt x="0" y="135"/>
                      <a:pt x="33" y="73"/>
                    </a:cubicBezTo>
                    <a:cubicBezTo>
                      <a:pt x="65" y="12"/>
                      <a:pt x="162" y="0"/>
                      <a:pt x="250" y="46"/>
                    </a:cubicBezTo>
                    <a:cubicBezTo>
                      <a:pt x="337" y="92"/>
                      <a:pt x="382" y="180"/>
                      <a:pt x="349" y="24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Freeform 116">
                <a:extLst>
                  <a:ext uri="{FF2B5EF4-FFF2-40B4-BE49-F238E27FC236}">
                    <a16:creationId xmlns:a16="http://schemas.microsoft.com/office/drawing/2014/main" id="{1E46F451-9AC1-F9C6-4590-5B5FE516FB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1060" y="2057199"/>
                <a:ext cx="1431925" cy="1181100"/>
              </a:xfrm>
              <a:custGeom>
                <a:avLst/>
                <a:gdLst>
                  <a:gd name="T0" fmla="*/ 349 w 381"/>
                  <a:gd name="T1" fmla="*/ 241 h 314"/>
                  <a:gd name="T2" fmla="*/ 132 w 381"/>
                  <a:gd name="T3" fmla="*/ 268 h 314"/>
                  <a:gd name="T4" fmla="*/ 32 w 381"/>
                  <a:gd name="T5" fmla="*/ 73 h 314"/>
                  <a:gd name="T6" fmla="*/ 249 w 381"/>
                  <a:gd name="T7" fmla="*/ 46 h 314"/>
                  <a:gd name="T8" fmla="*/ 349 w 381"/>
                  <a:gd name="T9" fmla="*/ 241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314">
                    <a:moveTo>
                      <a:pt x="349" y="241"/>
                    </a:moveTo>
                    <a:cubicBezTo>
                      <a:pt x="316" y="302"/>
                      <a:pt x="219" y="314"/>
                      <a:pt x="132" y="268"/>
                    </a:cubicBezTo>
                    <a:cubicBezTo>
                      <a:pt x="44" y="221"/>
                      <a:pt x="0" y="134"/>
                      <a:pt x="32" y="73"/>
                    </a:cubicBezTo>
                    <a:cubicBezTo>
                      <a:pt x="65" y="12"/>
                      <a:pt x="162" y="0"/>
                      <a:pt x="249" y="46"/>
                    </a:cubicBezTo>
                    <a:cubicBezTo>
                      <a:pt x="336" y="92"/>
                      <a:pt x="381" y="179"/>
                      <a:pt x="349" y="24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19" tIns="45709" rIns="91419" bIns="4570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AD28F5BE-525A-F74D-B1B5-D71C66BE2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72128" y="2058827"/>
              <a:ext cx="552369" cy="519115"/>
            </a:xfrm>
            <a:custGeom>
              <a:avLst/>
              <a:gdLst>
                <a:gd name="T0" fmla="*/ 401 w 415"/>
                <a:gd name="T1" fmla="*/ 70 h 390"/>
                <a:gd name="T2" fmla="*/ 102 w 415"/>
                <a:gd name="T3" fmla="*/ 70 h 390"/>
                <a:gd name="T4" fmla="*/ 82 w 415"/>
                <a:gd name="T5" fmla="*/ 27 h 390"/>
                <a:gd name="T6" fmla="*/ 3 w 415"/>
                <a:gd name="T7" fmla="*/ 10 h 390"/>
                <a:gd name="T8" fmla="*/ 66 w 415"/>
                <a:gd name="T9" fmla="*/ 49 h 390"/>
                <a:gd name="T10" fmla="*/ 128 w 415"/>
                <a:gd name="T11" fmla="*/ 254 h 390"/>
                <a:gd name="T12" fmla="*/ 110 w 415"/>
                <a:gd name="T13" fmla="*/ 319 h 390"/>
                <a:gd name="T14" fmla="*/ 129 w 415"/>
                <a:gd name="T15" fmla="*/ 324 h 390"/>
                <a:gd name="T16" fmla="*/ 159 w 415"/>
                <a:gd name="T17" fmla="*/ 390 h 390"/>
                <a:gd name="T18" fmla="*/ 188 w 415"/>
                <a:gd name="T19" fmla="*/ 324 h 390"/>
                <a:gd name="T20" fmla="*/ 265 w 415"/>
                <a:gd name="T21" fmla="*/ 351 h 390"/>
                <a:gd name="T22" fmla="*/ 344 w 415"/>
                <a:gd name="T23" fmla="*/ 351 h 390"/>
                <a:gd name="T24" fmla="*/ 346 w 415"/>
                <a:gd name="T25" fmla="*/ 324 h 390"/>
                <a:gd name="T26" fmla="*/ 346 w 415"/>
                <a:gd name="T27" fmla="*/ 302 h 390"/>
                <a:gd name="T28" fmla="*/ 147 w 415"/>
                <a:gd name="T29" fmla="*/ 268 h 390"/>
                <a:gd name="T30" fmla="*/ 346 w 415"/>
                <a:gd name="T31" fmla="*/ 269 h 390"/>
                <a:gd name="T32" fmla="*/ 414 w 415"/>
                <a:gd name="T33" fmla="*/ 87 h 390"/>
                <a:gd name="T34" fmla="*/ 159 w 415"/>
                <a:gd name="T35" fmla="*/ 368 h 390"/>
                <a:gd name="T36" fmla="*/ 159 w 415"/>
                <a:gd name="T37" fmla="*/ 333 h 390"/>
                <a:gd name="T38" fmla="*/ 159 w 415"/>
                <a:gd name="T39" fmla="*/ 368 h 390"/>
                <a:gd name="T40" fmla="*/ 287 w 415"/>
                <a:gd name="T41" fmla="*/ 351 h 390"/>
                <a:gd name="T42" fmla="*/ 322 w 415"/>
                <a:gd name="T43" fmla="*/ 351 h 390"/>
                <a:gd name="T44" fmla="*/ 374 w 415"/>
                <a:gd name="T45" fmla="*/ 126 h 390"/>
                <a:gd name="T46" fmla="*/ 306 w 415"/>
                <a:gd name="T47" fmla="*/ 97 h 390"/>
                <a:gd name="T48" fmla="*/ 374 w 415"/>
                <a:gd name="T49" fmla="*/ 126 h 390"/>
                <a:gd name="T50" fmla="*/ 306 w 415"/>
                <a:gd name="T51" fmla="*/ 187 h 390"/>
                <a:gd name="T52" fmla="*/ 365 w 415"/>
                <a:gd name="T53" fmla="*/ 153 h 390"/>
                <a:gd name="T54" fmla="*/ 219 w 415"/>
                <a:gd name="T55" fmla="*/ 153 h 390"/>
                <a:gd name="T56" fmla="*/ 280 w 415"/>
                <a:gd name="T57" fmla="*/ 187 h 390"/>
                <a:gd name="T58" fmla="*/ 219 w 415"/>
                <a:gd name="T59" fmla="*/ 153 h 390"/>
                <a:gd name="T60" fmla="*/ 219 w 415"/>
                <a:gd name="T61" fmla="*/ 242 h 390"/>
                <a:gd name="T62" fmla="*/ 280 w 415"/>
                <a:gd name="T63" fmla="*/ 214 h 390"/>
                <a:gd name="T64" fmla="*/ 130 w 415"/>
                <a:gd name="T65" fmla="*/ 153 h 390"/>
                <a:gd name="T66" fmla="*/ 192 w 415"/>
                <a:gd name="T67" fmla="*/ 187 h 390"/>
                <a:gd name="T68" fmla="*/ 130 w 415"/>
                <a:gd name="T69" fmla="*/ 153 h 390"/>
                <a:gd name="T70" fmla="*/ 280 w 415"/>
                <a:gd name="T71" fmla="*/ 97 h 390"/>
                <a:gd name="T72" fmla="*/ 219 w 415"/>
                <a:gd name="T73" fmla="*/ 126 h 390"/>
                <a:gd name="T74" fmla="*/ 192 w 415"/>
                <a:gd name="T75" fmla="*/ 97 h 390"/>
                <a:gd name="T76" fmla="*/ 121 w 415"/>
                <a:gd name="T77" fmla="*/ 126 h 390"/>
                <a:gd name="T78" fmla="*/ 192 w 415"/>
                <a:gd name="T79" fmla="*/ 97 h 390"/>
                <a:gd name="T80" fmla="*/ 192 w 415"/>
                <a:gd name="T81" fmla="*/ 214 h 390"/>
                <a:gd name="T82" fmla="*/ 161 w 415"/>
                <a:gd name="T83" fmla="*/ 242 h 390"/>
                <a:gd name="T84" fmla="*/ 306 w 415"/>
                <a:gd name="T85" fmla="*/ 242 h 390"/>
                <a:gd name="T86" fmla="*/ 346 w 415"/>
                <a:gd name="T87" fmla="*/ 214 h 390"/>
                <a:gd name="T88" fmla="*/ 306 w 415"/>
                <a:gd name="T89" fmla="*/ 242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15" h="390">
                  <a:moveTo>
                    <a:pt x="412" y="76"/>
                  </a:moveTo>
                  <a:cubicBezTo>
                    <a:pt x="410" y="72"/>
                    <a:pt x="406" y="70"/>
                    <a:pt x="401" y="70"/>
                  </a:cubicBezTo>
                  <a:cubicBezTo>
                    <a:pt x="103" y="70"/>
                    <a:pt x="103" y="70"/>
                    <a:pt x="103" y="70"/>
                  </a:cubicBezTo>
                  <a:cubicBezTo>
                    <a:pt x="103" y="70"/>
                    <a:pt x="102" y="70"/>
                    <a:pt x="102" y="70"/>
                  </a:cubicBezTo>
                  <a:cubicBezTo>
                    <a:pt x="89" y="35"/>
                    <a:pt x="89" y="35"/>
                    <a:pt x="89" y="35"/>
                  </a:cubicBezTo>
                  <a:cubicBezTo>
                    <a:pt x="88" y="31"/>
                    <a:pt x="85" y="28"/>
                    <a:pt x="82" y="27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3" y="0"/>
                    <a:pt x="5" y="3"/>
                    <a:pt x="3" y="10"/>
                  </a:cubicBezTo>
                  <a:cubicBezTo>
                    <a:pt x="0" y="17"/>
                    <a:pt x="3" y="25"/>
                    <a:pt x="10" y="27"/>
                  </a:cubicBezTo>
                  <a:cubicBezTo>
                    <a:pt x="66" y="49"/>
                    <a:pt x="66" y="49"/>
                    <a:pt x="66" y="49"/>
                  </a:cubicBezTo>
                  <a:cubicBezTo>
                    <a:pt x="135" y="247"/>
                    <a:pt x="135" y="247"/>
                    <a:pt x="135" y="247"/>
                  </a:cubicBezTo>
                  <a:cubicBezTo>
                    <a:pt x="132" y="248"/>
                    <a:pt x="130" y="251"/>
                    <a:pt x="128" y="254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107" y="313"/>
                    <a:pt x="108" y="316"/>
                    <a:pt x="110" y="319"/>
                  </a:cubicBezTo>
                  <a:cubicBezTo>
                    <a:pt x="112" y="322"/>
                    <a:pt x="115" y="324"/>
                    <a:pt x="119" y="324"/>
                  </a:cubicBezTo>
                  <a:cubicBezTo>
                    <a:pt x="129" y="324"/>
                    <a:pt x="129" y="324"/>
                    <a:pt x="129" y="324"/>
                  </a:cubicBezTo>
                  <a:cubicBezTo>
                    <a:pt x="123" y="331"/>
                    <a:pt x="119" y="340"/>
                    <a:pt x="119" y="351"/>
                  </a:cubicBezTo>
                  <a:cubicBezTo>
                    <a:pt x="119" y="372"/>
                    <a:pt x="137" y="390"/>
                    <a:pt x="159" y="390"/>
                  </a:cubicBezTo>
                  <a:cubicBezTo>
                    <a:pt x="181" y="390"/>
                    <a:pt x="198" y="372"/>
                    <a:pt x="198" y="351"/>
                  </a:cubicBezTo>
                  <a:cubicBezTo>
                    <a:pt x="198" y="340"/>
                    <a:pt x="194" y="331"/>
                    <a:pt x="188" y="324"/>
                  </a:cubicBezTo>
                  <a:cubicBezTo>
                    <a:pt x="275" y="324"/>
                    <a:pt x="275" y="324"/>
                    <a:pt x="275" y="324"/>
                  </a:cubicBezTo>
                  <a:cubicBezTo>
                    <a:pt x="268" y="331"/>
                    <a:pt x="265" y="340"/>
                    <a:pt x="265" y="351"/>
                  </a:cubicBezTo>
                  <a:cubicBezTo>
                    <a:pt x="265" y="372"/>
                    <a:pt x="282" y="390"/>
                    <a:pt x="304" y="390"/>
                  </a:cubicBezTo>
                  <a:cubicBezTo>
                    <a:pt x="326" y="390"/>
                    <a:pt x="344" y="372"/>
                    <a:pt x="344" y="351"/>
                  </a:cubicBezTo>
                  <a:cubicBezTo>
                    <a:pt x="344" y="340"/>
                    <a:pt x="340" y="331"/>
                    <a:pt x="334" y="324"/>
                  </a:cubicBezTo>
                  <a:cubicBezTo>
                    <a:pt x="346" y="324"/>
                    <a:pt x="346" y="324"/>
                    <a:pt x="346" y="324"/>
                  </a:cubicBezTo>
                  <a:cubicBezTo>
                    <a:pt x="352" y="324"/>
                    <a:pt x="357" y="319"/>
                    <a:pt x="357" y="313"/>
                  </a:cubicBezTo>
                  <a:cubicBezTo>
                    <a:pt x="357" y="307"/>
                    <a:pt x="352" y="302"/>
                    <a:pt x="346" y="302"/>
                  </a:cubicBezTo>
                  <a:cubicBezTo>
                    <a:pt x="135" y="302"/>
                    <a:pt x="135" y="302"/>
                    <a:pt x="135" y="302"/>
                  </a:cubicBezTo>
                  <a:cubicBezTo>
                    <a:pt x="147" y="268"/>
                    <a:pt x="147" y="268"/>
                    <a:pt x="147" y="268"/>
                  </a:cubicBezTo>
                  <a:cubicBezTo>
                    <a:pt x="148" y="268"/>
                    <a:pt x="150" y="269"/>
                    <a:pt x="152" y="269"/>
                  </a:cubicBezTo>
                  <a:cubicBezTo>
                    <a:pt x="346" y="269"/>
                    <a:pt x="346" y="269"/>
                    <a:pt x="346" y="269"/>
                  </a:cubicBezTo>
                  <a:cubicBezTo>
                    <a:pt x="352" y="269"/>
                    <a:pt x="357" y="265"/>
                    <a:pt x="359" y="260"/>
                  </a:cubicBezTo>
                  <a:cubicBezTo>
                    <a:pt x="414" y="87"/>
                    <a:pt x="414" y="87"/>
                    <a:pt x="414" y="87"/>
                  </a:cubicBezTo>
                  <a:cubicBezTo>
                    <a:pt x="415" y="83"/>
                    <a:pt x="415" y="79"/>
                    <a:pt x="412" y="76"/>
                  </a:cubicBezTo>
                  <a:moveTo>
                    <a:pt x="159" y="368"/>
                  </a:moveTo>
                  <a:cubicBezTo>
                    <a:pt x="149" y="368"/>
                    <a:pt x="141" y="360"/>
                    <a:pt x="141" y="351"/>
                  </a:cubicBezTo>
                  <a:cubicBezTo>
                    <a:pt x="141" y="341"/>
                    <a:pt x="149" y="333"/>
                    <a:pt x="159" y="333"/>
                  </a:cubicBezTo>
                  <a:cubicBezTo>
                    <a:pt x="168" y="333"/>
                    <a:pt x="176" y="341"/>
                    <a:pt x="176" y="351"/>
                  </a:cubicBezTo>
                  <a:cubicBezTo>
                    <a:pt x="176" y="360"/>
                    <a:pt x="168" y="368"/>
                    <a:pt x="159" y="368"/>
                  </a:cubicBezTo>
                  <a:moveTo>
                    <a:pt x="304" y="368"/>
                  </a:moveTo>
                  <a:cubicBezTo>
                    <a:pt x="295" y="368"/>
                    <a:pt x="287" y="360"/>
                    <a:pt x="287" y="351"/>
                  </a:cubicBezTo>
                  <a:cubicBezTo>
                    <a:pt x="287" y="341"/>
                    <a:pt x="295" y="333"/>
                    <a:pt x="304" y="333"/>
                  </a:cubicBezTo>
                  <a:cubicBezTo>
                    <a:pt x="314" y="333"/>
                    <a:pt x="322" y="341"/>
                    <a:pt x="322" y="351"/>
                  </a:cubicBezTo>
                  <a:cubicBezTo>
                    <a:pt x="322" y="360"/>
                    <a:pt x="314" y="368"/>
                    <a:pt x="304" y="368"/>
                  </a:cubicBezTo>
                  <a:moveTo>
                    <a:pt x="374" y="126"/>
                  </a:moveTo>
                  <a:cubicBezTo>
                    <a:pt x="306" y="126"/>
                    <a:pt x="306" y="126"/>
                    <a:pt x="306" y="126"/>
                  </a:cubicBezTo>
                  <a:cubicBezTo>
                    <a:pt x="306" y="97"/>
                    <a:pt x="306" y="97"/>
                    <a:pt x="306" y="97"/>
                  </a:cubicBezTo>
                  <a:cubicBezTo>
                    <a:pt x="383" y="97"/>
                    <a:pt x="383" y="97"/>
                    <a:pt x="383" y="97"/>
                  </a:cubicBezTo>
                  <a:lnTo>
                    <a:pt x="374" y="126"/>
                  </a:lnTo>
                  <a:close/>
                  <a:moveTo>
                    <a:pt x="354" y="187"/>
                  </a:moveTo>
                  <a:cubicBezTo>
                    <a:pt x="306" y="187"/>
                    <a:pt x="306" y="187"/>
                    <a:pt x="306" y="187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65" y="153"/>
                    <a:pt x="365" y="153"/>
                    <a:pt x="365" y="153"/>
                  </a:cubicBezTo>
                  <a:lnTo>
                    <a:pt x="354" y="187"/>
                  </a:lnTo>
                  <a:close/>
                  <a:moveTo>
                    <a:pt x="219" y="153"/>
                  </a:moveTo>
                  <a:cubicBezTo>
                    <a:pt x="280" y="153"/>
                    <a:pt x="280" y="153"/>
                    <a:pt x="280" y="153"/>
                  </a:cubicBezTo>
                  <a:cubicBezTo>
                    <a:pt x="280" y="187"/>
                    <a:pt x="280" y="187"/>
                    <a:pt x="280" y="187"/>
                  </a:cubicBezTo>
                  <a:cubicBezTo>
                    <a:pt x="219" y="187"/>
                    <a:pt x="219" y="187"/>
                    <a:pt x="219" y="187"/>
                  </a:cubicBezTo>
                  <a:lnTo>
                    <a:pt x="219" y="153"/>
                  </a:lnTo>
                  <a:close/>
                  <a:moveTo>
                    <a:pt x="280" y="242"/>
                  </a:moveTo>
                  <a:cubicBezTo>
                    <a:pt x="219" y="242"/>
                    <a:pt x="219" y="242"/>
                    <a:pt x="219" y="242"/>
                  </a:cubicBezTo>
                  <a:cubicBezTo>
                    <a:pt x="219" y="214"/>
                    <a:pt x="219" y="214"/>
                    <a:pt x="219" y="214"/>
                  </a:cubicBezTo>
                  <a:cubicBezTo>
                    <a:pt x="280" y="214"/>
                    <a:pt x="280" y="214"/>
                    <a:pt x="280" y="214"/>
                  </a:cubicBezTo>
                  <a:lnTo>
                    <a:pt x="280" y="242"/>
                  </a:lnTo>
                  <a:close/>
                  <a:moveTo>
                    <a:pt x="130" y="153"/>
                  </a:moveTo>
                  <a:cubicBezTo>
                    <a:pt x="192" y="153"/>
                    <a:pt x="192" y="153"/>
                    <a:pt x="192" y="153"/>
                  </a:cubicBezTo>
                  <a:cubicBezTo>
                    <a:pt x="192" y="187"/>
                    <a:pt x="192" y="187"/>
                    <a:pt x="192" y="187"/>
                  </a:cubicBezTo>
                  <a:cubicBezTo>
                    <a:pt x="142" y="187"/>
                    <a:pt x="142" y="187"/>
                    <a:pt x="142" y="187"/>
                  </a:cubicBezTo>
                  <a:lnTo>
                    <a:pt x="130" y="153"/>
                  </a:lnTo>
                  <a:close/>
                  <a:moveTo>
                    <a:pt x="219" y="97"/>
                  </a:moveTo>
                  <a:cubicBezTo>
                    <a:pt x="280" y="97"/>
                    <a:pt x="280" y="97"/>
                    <a:pt x="280" y="97"/>
                  </a:cubicBezTo>
                  <a:cubicBezTo>
                    <a:pt x="280" y="126"/>
                    <a:pt x="280" y="126"/>
                    <a:pt x="280" y="126"/>
                  </a:cubicBezTo>
                  <a:cubicBezTo>
                    <a:pt x="219" y="126"/>
                    <a:pt x="219" y="126"/>
                    <a:pt x="219" y="126"/>
                  </a:cubicBezTo>
                  <a:lnTo>
                    <a:pt x="219" y="97"/>
                  </a:lnTo>
                  <a:close/>
                  <a:moveTo>
                    <a:pt x="192" y="97"/>
                  </a:moveTo>
                  <a:cubicBezTo>
                    <a:pt x="192" y="126"/>
                    <a:pt x="192" y="126"/>
                    <a:pt x="192" y="126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11" y="97"/>
                    <a:pt x="111" y="97"/>
                    <a:pt x="111" y="97"/>
                  </a:cubicBezTo>
                  <a:lnTo>
                    <a:pt x="192" y="97"/>
                  </a:lnTo>
                  <a:close/>
                  <a:moveTo>
                    <a:pt x="151" y="214"/>
                  </a:moveTo>
                  <a:cubicBezTo>
                    <a:pt x="192" y="214"/>
                    <a:pt x="192" y="214"/>
                    <a:pt x="192" y="214"/>
                  </a:cubicBezTo>
                  <a:cubicBezTo>
                    <a:pt x="192" y="242"/>
                    <a:pt x="192" y="242"/>
                    <a:pt x="192" y="242"/>
                  </a:cubicBezTo>
                  <a:cubicBezTo>
                    <a:pt x="161" y="242"/>
                    <a:pt x="161" y="242"/>
                    <a:pt x="161" y="242"/>
                  </a:cubicBezTo>
                  <a:lnTo>
                    <a:pt x="151" y="214"/>
                  </a:lnTo>
                  <a:close/>
                  <a:moveTo>
                    <a:pt x="306" y="242"/>
                  </a:moveTo>
                  <a:cubicBezTo>
                    <a:pt x="306" y="214"/>
                    <a:pt x="306" y="214"/>
                    <a:pt x="306" y="214"/>
                  </a:cubicBezTo>
                  <a:cubicBezTo>
                    <a:pt x="346" y="214"/>
                    <a:pt x="346" y="214"/>
                    <a:pt x="346" y="214"/>
                  </a:cubicBezTo>
                  <a:cubicBezTo>
                    <a:pt x="337" y="242"/>
                    <a:pt x="337" y="242"/>
                    <a:pt x="337" y="242"/>
                  </a:cubicBezTo>
                  <a:lnTo>
                    <a:pt x="306" y="2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910">
              <a:extLst>
                <a:ext uri="{FF2B5EF4-FFF2-40B4-BE49-F238E27FC236}">
                  <a16:creationId xmlns:a16="http://schemas.microsoft.com/office/drawing/2014/main" id="{739DB5BD-767E-6EBB-F859-69F62082E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261" y="3487063"/>
              <a:ext cx="535475" cy="540314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285">
              <a:extLst>
                <a:ext uri="{FF2B5EF4-FFF2-40B4-BE49-F238E27FC236}">
                  <a16:creationId xmlns:a16="http://schemas.microsoft.com/office/drawing/2014/main" id="{89EB8896-C0BF-D6BD-AF55-844B26DF86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4092" y="2174931"/>
              <a:ext cx="486121" cy="492168"/>
            </a:xfrm>
            <a:custGeom>
              <a:avLst/>
              <a:gdLst>
                <a:gd name="T0" fmla="*/ 101 w 201"/>
                <a:gd name="T1" fmla="*/ 60 h 203"/>
                <a:gd name="T2" fmla="*/ 58 w 201"/>
                <a:gd name="T3" fmla="*/ 103 h 203"/>
                <a:gd name="T4" fmla="*/ 101 w 201"/>
                <a:gd name="T5" fmla="*/ 147 h 203"/>
                <a:gd name="T6" fmla="*/ 144 w 201"/>
                <a:gd name="T7" fmla="*/ 103 h 203"/>
                <a:gd name="T8" fmla="*/ 101 w 201"/>
                <a:gd name="T9" fmla="*/ 60 h 203"/>
                <a:gd name="T10" fmla="*/ 180 w 201"/>
                <a:gd name="T11" fmla="*/ 101 h 203"/>
                <a:gd name="T12" fmla="*/ 180 w 201"/>
                <a:gd name="T13" fmla="*/ 95 h 203"/>
                <a:gd name="T14" fmla="*/ 201 w 201"/>
                <a:gd name="T15" fmla="*/ 90 h 203"/>
                <a:gd name="T16" fmla="*/ 193 w 201"/>
                <a:gd name="T17" fmla="*/ 61 h 203"/>
                <a:gd name="T18" fmla="*/ 172 w 201"/>
                <a:gd name="T19" fmla="*/ 67 h 203"/>
                <a:gd name="T20" fmla="*/ 162 w 201"/>
                <a:gd name="T21" fmla="*/ 51 h 203"/>
                <a:gd name="T22" fmla="*/ 176 w 201"/>
                <a:gd name="T23" fmla="*/ 34 h 203"/>
                <a:gd name="T24" fmla="*/ 153 w 201"/>
                <a:gd name="T25" fmla="*/ 15 h 203"/>
                <a:gd name="T26" fmla="*/ 139 w 201"/>
                <a:gd name="T27" fmla="*/ 32 h 203"/>
                <a:gd name="T28" fmla="*/ 115 w 201"/>
                <a:gd name="T29" fmla="*/ 23 h 203"/>
                <a:gd name="T30" fmla="*/ 115 w 201"/>
                <a:gd name="T31" fmla="*/ 1 h 203"/>
                <a:gd name="T32" fmla="*/ 101 w 201"/>
                <a:gd name="T33" fmla="*/ 0 h 203"/>
                <a:gd name="T34" fmla="*/ 86 w 201"/>
                <a:gd name="T35" fmla="*/ 1 h 203"/>
                <a:gd name="T36" fmla="*/ 86 w 201"/>
                <a:gd name="T37" fmla="*/ 23 h 203"/>
                <a:gd name="T38" fmla="*/ 68 w 201"/>
                <a:gd name="T39" fmla="*/ 29 h 203"/>
                <a:gd name="T40" fmla="*/ 55 w 201"/>
                <a:gd name="T41" fmla="*/ 11 h 203"/>
                <a:gd name="T42" fmla="*/ 31 w 201"/>
                <a:gd name="T43" fmla="*/ 28 h 203"/>
                <a:gd name="T44" fmla="*/ 43 w 201"/>
                <a:gd name="T45" fmla="*/ 46 h 203"/>
                <a:gd name="T46" fmla="*/ 32 w 201"/>
                <a:gd name="T47" fmla="*/ 60 h 203"/>
                <a:gd name="T48" fmla="*/ 12 w 201"/>
                <a:gd name="T49" fmla="*/ 53 h 203"/>
                <a:gd name="T50" fmla="*/ 1 w 201"/>
                <a:gd name="T51" fmla="*/ 81 h 203"/>
                <a:gd name="T52" fmla="*/ 22 w 201"/>
                <a:gd name="T53" fmla="*/ 88 h 203"/>
                <a:gd name="T54" fmla="*/ 21 w 201"/>
                <a:gd name="T55" fmla="*/ 101 h 203"/>
                <a:gd name="T56" fmla="*/ 21 w 201"/>
                <a:gd name="T57" fmla="*/ 107 h 203"/>
                <a:gd name="T58" fmla="*/ 0 w 201"/>
                <a:gd name="T59" fmla="*/ 113 h 203"/>
                <a:gd name="T60" fmla="*/ 7 w 201"/>
                <a:gd name="T61" fmla="*/ 142 h 203"/>
                <a:gd name="T62" fmla="*/ 28 w 201"/>
                <a:gd name="T63" fmla="*/ 136 h 203"/>
                <a:gd name="T64" fmla="*/ 39 w 201"/>
                <a:gd name="T65" fmla="*/ 152 h 203"/>
                <a:gd name="T66" fmla="*/ 25 w 201"/>
                <a:gd name="T67" fmla="*/ 169 h 203"/>
                <a:gd name="T68" fmla="*/ 47 w 201"/>
                <a:gd name="T69" fmla="*/ 188 h 203"/>
                <a:gd name="T70" fmla="*/ 61 w 201"/>
                <a:gd name="T71" fmla="*/ 171 h 203"/>
                <a:gd name="T72" fmla="*/ 86 w 201"/>
                <a:gd name="T73" fmla="*/ 180 h 203"/>
                <a:gd name="T74" fmla="*/ 86 w 201"/>
                <a:gd name="T75" fmla="*/ 202 h 203"/>
                <a:gd name="T76" fmla="*/ 101 w 201"/>
                <a:gd name="T77" fmla="*/ 203 h 203"/>
                <a:gd name="T78" fmla="*/ 115 w 201"/>
                <a:gd name="T79" fmla="*/ 202 h 203"/>
                <a:gd name="T80" fmla="*/ 115 w 201"/>
                <a:gd name="T81" fmla="*/ 180 h 203"/>
                <a:gd name="T82" fmla="*/ 134 w 201"/>
                <a:gd name="T83" fmla="*/ 174 h 203"/>
                <a:gd name="T84" fmla="*/ 146 w 201"/>
                <a:gd name="T85" fmla="*/ 192 h 203"/>
                <a:gd name="T86" fmla="*/ 170 w 201"/>
                <a:gd name="T87" fmla="*/ 175 h 203"/>
                <a:gd name="T88" fmla="*/ 158 w 201"/>
                <a:gd name="T89" fmla="*/ 157 h 203"/>
                <a:gd name="T90" fmla="*/ 169 w 201"/>
                <a:gd name="T91" fmla="*/ 142 h 203"/>
                <a:gd name="T92" fmla="*/ 190 w 201"/>
                <a:gd name="T93" fmla="*/ 150 h 203"/>
                <a:gd name="T94" fmla="*/ 200 w 201"/>
                <a:gd name="T95" fmla="*/ 121 h 203"/>
                <a:gd name="T96" fmla="*/ 179 w 201"/>
                <a:gd name="T97" fmla="*/ 114 h 203"/>
                <a:gd name="T98" fmla="*/ 180 w 201"/>
                <a:gd name="T99" fmla="*/ 101 h 203"/>
                <a:gd name="T100" fmla="*/ 101 w 201"/>
                <a:gd name="T101" fmla="*/ 158 h 203"/>
                <a:gd name="T102" fmla="*/ 47 w 201"/>
                <a:gd name="T103" fmla="*/ 103 h 203"/>
                <a:gd name="T104" fmla="*/ 101 w 201"/>
                <a:gd name="T105" fmla="*/ 49 h 203"/>
                <a:gd name="T106" fmla="*/ 155 w 201"/>
                <a:gd name="T107" fmla="*/ 103 h 203"/>
                <a:gd name="T108" fmla="*/ 101 w 201"/>
                <a:gd name="T109" fmla="*/ 15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1" h="203">
                  <a:moveTo>
                    <a:pt x="101" y="60"/>
                  </a:moveTo>
                  <a:cubicBezTo>
                    <a:pt x="77" y="60"/>
                    <a:pt x="58" y="80"/>
                    <a:pt x="58" y="103"/>
                  </a:cubicBezTo>
                  <a:cubicBezTo>
                    <a:pt x="58" y="127"/>
                    <a:pt x="77" y="147"/>
                    <a:pt x="101" y="147"/>
                  </a:cubicBezTo>
                  <a:cubicBezTo>
                    <a:pt x="125" y="147"/>
                    <a:pt x="144" y="127"/>
                    <a:pt x="144" y="103"/>
                  </a:cubicBezTo>
                  <a:cubicBezTo>
                    <a:pt x="144" y="80"/>
                    <a:pt x="125" y="60"/>
                    <a:pt x="101" y="60"/>
                  </a:cubicBezTo>
                  <a:close/>
                  <a:moveTo>
                    <a:pt x="180" y="101"/>
                  </a:moveTo>
                  <a:cubicBezTo>
                    <a:pt x="180" y="99"/>
                    <a:pt x="180" y="97"/>
                    <a:pt x="180" y="95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80"/>
                    <a:pt x="197" y="70"/>
                    <a:pt x="193" y="61"/>
                  </a:cubicBezTo>
                  <a:cubicBezTo>
                    <a:pt x="172" y="67"/>
                    <a:pt x="172" y="67"/>
                    <a:pt x="172" y="67"/>
                  </a:cubicBezTo>
                  <a:cubicBezTo>
                    <a:pt x="170" y="61"/>
                    <a:pt x="166" y="56"/>
                    <a:pt x="162" y="51"/>
                  </a:cubicBezTo>
                  <a:cubicBezTo>
                    <a:pt x="176" y="34"/>
                    <a:pt x="176" y="34"/>
                    <a:pt x="176" y="34"/>
                  </a:cubicBezTo>
                  <a:cubicBezTo>
                    <a:pt x="170" y="27"/>
                    <a:pt x="162" y="20"/>
                    <a:pt x="153" y="15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2" y="28"/>
                    <a:pt x="124" y="25"/>
                    <a:pt x="115" y="23"/>
                  </a:cubicBezTo>
                  <a:cubicBezTo>
                    <a:pt x="115" y="1"/>
                    <a:pt x="115" y="1"/>
                    <a:pt x="115" y="1"/>
                  </a:cubicBezTo>
                  <a:cubicBezTo>
                    <a:pt x="111" y="1"/>
                    <a:pt x="106" y="0"/>
                    <a:pt x="101" y="0"/>
                  </a:cubicBezTo>
                  <a:cubicBezTo>
                    <a:pt x="95" y="0"/>
                    <a:pt x="91" y="1"/>
                    <a:pt x="86" y="1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79" y="24"/>
                    <a:pt x="73" y="26"/>
                    <a:pt x="68" y="29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46" y="15"/>
                    <a:pt x="38" y="21"/>
                    <a:pt x="31" y="2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39" y="50"/>
                    <a:pt x="35" y="55"/>
                    <a:pt x="32" y="60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7" y="62"/>
                    <a:pt x="3" y="71"/>
                    <a:pt x="1" y="81"/>
                  </a:cubicBezTo>
                  <a:cubicBezTo>
                    <a:pt x="22" y="88"/>
                    <a:pt x="22" y="88"/>
                    <a:pt x="22" y="88"/>
                  </a:cubicBezTo>
                  <a:cubicBezTo>
                    <a:pt x="21" y="93"/>
                    <a:pt x="21" y="97"/>
                    <a:pt x="21" y="101"/>
                  </a:cubicBezTo>
                  <a:cubicBezTo>
                    <a:pt x="21" y="103"/>
                    <a:pt x="21" y="105"/>
                    <a:pt x="21" y="10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23"/>
                    <a:pt x="4" y="133"/>
                    <a:pt x="7" y="142"/>
                  </a:cubicBezTo>
                  <a:cubicBezTo>
                    <a:pt x="28" y="136"/>
                    <a:pt x="28" y="136"/>
                    <a:pt x="28" y="136"/>
                  </a:cubicBezTo>
                  <a:cubicBezTo>
                    <a:pt x="31" y="142"/>
                    <a:pt x="35" y="147"/>
                    <a:pt x="39" y="152"/>
                  </a:cubicBezTo>
                  <a:cubicBezTo>
                    <a:pt x="25" y="169"/>
                    <a:pt x="25" y="169"/>
                    <a:pt x="25" y="169"/>
                  </a:cubicBezTo>
                  <a:cubicBezTo>
                    <a:pt x="31" y="176"/>
                    <a:pt x="39" y="182"/>
                    <a:pt x="47" y="188"/>
                  </a:cubicBezTo>
                  <a:cubicBezTo>
                    <a:pt x="61" y="171"/>
                    <a:pt x="61" y="171"/>
                    <a:pt x="61" y="171"/>
                  </a:cubicBezTo>
                  <a:cubicBezTo>
                    <a:pt x="69" y="175"/>
                    <a:pt x="77" y="178"/>
                    <a:pt x="86" y="180"/>
                  </a:cubicBezTo>
                  <a:cubicBezTo>
                    <a:pt x="86" y="202"/>
                    <a:pt x="86" y="202"/>
                    <a:pt x="86" y="202"/>
                  </a:cubicBezTo>
                  <a:cubicBezTo>
                    <a:pt x="91" y="202"/>
                    <a:pt x="95" y="203"/>
                    <a:pt x="101" y="203"/>
                  </a:cubicBezTo>
                  <a:cubicBezTo>
                    <a:pt x="106" y="203"/>
                    <a:pt x="111" y="202"/>
                    <a:pt x="115" y="202"/>
                  </a:cubicBezTo>
                  <a:cubicBezTo>
                    <a:pt x="115" y="180"/>
                    <a:pt x="115" y="180"/>
                    <a:pt x="115" y="180"/>
                  </a:cubicBezTo>
                  <a:cubicBezTo>
                    <a:pt x="122" y="179"/>
                    <a:pt x="128" y="177"/>
                    <a:pt x="134" y="174"/>
                  </a:cubicBezTo>
                  <a:cubicBezTo>
                    <a:pt x="146" y="192"/>
                    <a:pt x="146" y="192"/>
                    <a:pt x="146" y="192"/>
                  </a:cubicBezTo>
                  <a:cubicBezTo>
                    <a:pt x="155" y="188"/>
                    <a:pt x="163" y="182"/>
                    <a:pt x="170" y="175"/>
                  </a:cubicBezTo>
                  <a:cubicBezTo>
                    <a:pt x="158" y="157"/>
                    <a:pt x="158" y="157"/>
                    <a:pt x="158" y="157"/>
                  </a:cubicBezTo>
                  <a:cubicBezTo>
                    <a:pt x="162" y="153"/>
                    <a:pt x="166" y="148"/>
                    <a:pt x="169" y="142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4" y="141"/>
                    <a:pt x="198" y="131"/>
                    <a:pt x="200" y="121"/>
                  </a:cubicBezTo>
                  <a:cubicBezTo>
                    <a:pt x="179" y="114"/>
                    <a:pt x="179" y="114"/>
                    <a:pt x="179" y="114"/>
                  </a:cubicBezTo>
                  <a:cubicBezTo>
                    <a:pt x="180" y="110"/>
                    <a:pt x="180" y="106"/>
                    <a:pt x="180" y="101"/>
                  </a:cubicBezTo>
                  <a:close/>
                  <a:moveTo>
                    <a:pt x="101" y="158"/>
                  </a:moveTo>
                  <a:cubicBezTo>
                    <a:pt x="71" y="158"/>
                    <a:pt x="47" y="133"/>
                    <a:pt x="47" y="103"/>
                  </a:cubicBezTo>
                  <a:cubicBezTo>
                    <a:pt x="47" y="73"/>
                    <a:pt x="71" y="49"/>
                    <a:pt x="101" y="49"/>
                  </a:cubicBezTo>
                  <a:cubicBezTo>
                    <a:pt x="131" y="49"/>
                    <a:pt x="155" y="73"/>
                    <a:pt x="155" y="103"/>
                  </a:cubicBezTo>
                  <a:cubicBezTo>
                    <a:pt x="155" y="133"/>
                    <a:pt x="131" y="158"/>
                    <a:pt x="101" y="1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64A2CCC-D10A-45D2-206A-053BD84A90B7}"/>
              </a:ext>
            </a:extLst>
          </p:cNvPr>
          <p:cNvGrpSpPr/>
          <p:nvPr/>
        </p:nvGrpSpPr>
        <p:grpSpPr>
          <a:xfrm>
            <a:off x="7906160" y="1659539"/>
            <a:ext cx="3446053" cy="947728"/>
            <a:chOff x="8090264" y="2081100"/>
            <a:chExt cx="3446053" cy="947728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151BDA9F-BF7D-518C-C635-7C9EE9C24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7630F20-89B4-7AA9-8F71-2EB5FC6E8782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D2356DE-DFC9-7A8D-6AE0-271D6DEFD177}"/>
              </a:ext>
            </a:extLst>
          </p:cNvPr>
          <p:cNvGrpSpPr/>
          <p:nvPr/>
        </p:nvGrpSpPr>
        <p:grpSpPr>
          <a:xfrm>
            <a:off x="7275871" y="4785237"/>
            <a:ext cx="3446053" cy="947728"/>
            <a:chOff x="8090264" y="2081100"/>
            <a:chExt cx="3446053" cy="947728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7261F140-75C9-D683-0194-EA7B66CEC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F03FF09-3790-2109-82A1-2355C1EA6F30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A470E23-60E0-9BE9-78CF-B1A9698B09B0}"/>
              </a:ext>
            </a:extLst>
          </p:cNvPr>
          <p:cNvGrpSpPr/>
          <p:nvPr/>
        </p:nvGrpSpPr>
        <p:grpSpPr>
          <a:xfrm>
            <a:off x="784284" y="2297054"/>
            <a:ext cx="3446052" cy="947728"/>
            <a:chOff x="8090265" y="2081100"/>
            <a:chExt cx="3446052" cy="947728"/>
          </a:xfrm>
        </p:grpSpPr>
        <p:sp>
          <p:nvSpPr>
            <p:cNvPr id="36" name="矩形 3">
              <a:extLst>
                <a:ext uri="{FF2B5EF4-FFF2-40B4-BE49-F238E27FC236}">
                  <a16:creationId xmlns:a16="http://schemas.microsoft.com/office/drawing/2014/main" id="{F306DFA4-1621-C90D-B384-B09B4B163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74871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AC9978B-3FDB-46DE-17E3-ED12AA0954EE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sp>
        <p:nvSpPr>
          <p:cNvPr id="38" name="TextBox 30">
            <a:extLst>
              <a:ext uri="{FF2B5EF4-FFF2-40B4-BE49-F238E27FC236}">
                <a16:creationId xmlns:a16="http://schemas.microsoft.com/office/drawing/2014/main" id="{07D1E76F-B573-84C1-E4D8-5097D79C57F1}"/>
              </a:ext>
            </a:extLst>
          </p:cNvPr>
          <p:cNvSpPr txBox="1"/>
          <p:nvPr/>
        </p:nvSpPr>
        <p:spPr>
          <a:xfrm>
            <a:off x="1300056" y="3572084"/>
            <a:ext cx="2941836" cy="1327882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模板网，幻灯片演示模板及素材免费下载！</a:t>
            </a:r>
          </a:p>
          <a:p>
            <a:pPr algn="r">
              <a:lnSpc>
                <a:spcPct val="130000"/>
              </a:lnSpc>
            </a:pPr>
            <a:r>
              <a:rPr lang="en-US" altLang="zh-CN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官网唯一网址：</a:t>
            </a:r>
            <a:r>
              <a:rPr lang="en-US" altLang="zh-CN" sz="1600" b="1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  <a:endParaRPr lang="zh-CN" altLang="en-US" sz="1600" b="1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00775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1289" y="1048898"/>
            <a:ext cx="9513908" cy="132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1287" y="4898448"/>
            <a:ext cx="995139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9F6A1A2C-9CB4-F0D5-5383-EFFD3D998E5F}"/>
              </a:ext>
            </a:extLst>
          </p:cNvPr>
          <p:cNvSpPr/>
          <p:nvPr/>
        </p:nvSpPr>
        <p:spPr>
          <a:xfrm>
            <a:off x="2716238" y="3231783"/>
            <a:ext cx="4999118" cy="752880"/>
          </a:xfrm>
          <a:custGeom>
            <a:avLst/>
            <a:gdLst>
              <a:gd name="connsiteX0" fmla="*/ 2785145 w 2785145"/>
              <a:gd name="connsiteY0" fmla="*/ 125835 h 419450"/>
              <a:gd name="connsiteX1" fmla="*/ 637563 w 2785145"/>
              <a:gd name="connsiteY1" fmla="*/ 251670 h 419450"/>
              <a:gd name="connsiteX2" fmla="*/ 0 w 2785145"/>
              <a:gd name="connsiteY2" fmla="*/ 419450 h 419450"/>
              <a:gd name="connsiteX3" fmla="*/ 151002 w 2785145"/>
              <a:gd name="connsiteY3" fmla="*/ 0 h 419450"/>
              <a:gd name="connsiteX4" fmla="*/ 2785145 w 2785145"/>
              <a:gd name="connsiteY4" fmla="*/ 125835 h 4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145" h="419450">
                <a:moveTo>
                  <a:pt x="2785145" y="125835"/>
                </a:moveTo>
                <a:cubicBezTo>
                  <a:pt x="1943449" y="164284"/>
                  <a:pt x="1101754" y="202734"/>
                  <a:pt x="637563" y="251670"/>
                </a:cubicBezTo>
                <a:cubicBezTo>
                  <a:pt x="173372" y="300606"/>
                  <a:pt x="86686" y="360028"/>
                  <a:pt x="0" y="419450"/>
                </a:cubicBezTo>
                <a:lnTo>
                  <a:pt x="151002" y="0"/>
                </a:lnTo>
                <a:lnTo>
                  <a:pt x="2785145" y="1258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1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F1042A7-5220-B344-B853-953DA4634C6D}"/>
              </a:ext>
            </a:extLst>
          </p:cNvPr>
          <p:cNvSpPr/>
          <p:nvPr/>
        </p:nvSpPr>
        <p:spPr>
          <a:xfrm flipH="1">
            <a:off x="4503658" y="3231783"/>
            <a:ext cx="4999118" cy="752880"/>
          </a:xfrm>
          <a:custGeom>
            <a:avLst/>
            <a:gdLst>
              <a:gd name="connsiteX0" fmla="*/ 2785145 w 2785145"/>
              <a:gd name="connsiteY0" fmla="*/ 125835 h 419450"/>
              <a:gd name="connsiteX1" fmla="*/ 637563 w 2785145"/>
              <a:gd name="connsiteY1" fmla="*/ 251670 h 419450"/>
              <a:gd name="connsiteX2" fmla="*/ 0 w 2785145"/>
              <a:gd name="connsiteY2" fmla="*/ 419450 h 419450"/>
              <a:gd name="connsiteX3" fmla="*/ 151002 w 2785145"/>
              <a:gd name="connsiteY3" fmla="*/ 0 h 419450"/>
              <a:gd name="connsiteX4" fmla="*/ 2785145 w 2785145"/>
              <a:gd name="connsiteY4" fmla="*/ 125835 h 4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5145" h="419450">
                <a:moveTo>
                  <a:pt x="2785145" y="125835"/>
                </a:moveTo>
                <a:cubicBezTo>
                  <a:pt x="1943449" y="164284"/>
                  <a:pt x="1101754" y="202734"/>
                  <a:pt x="637563" y="251670"/>
                </a:cubicBezTo>
                <a:cubicBezTo>
                  <a:pt x="173372" y="300606"/>
                  <a:pt x="86686" y="360028"/>
                  <a:pt x="0" y="419450"/>
                </a:cubicBezTo>
                <a:lnTo>
                  <a:pt x="151002" y="0"/>
                </a:lnTo>
                <a:lnTo>
                  <a:pt x="2785145" y="125835"/>
                </a:lnTo>
                <a:close/>
              </a:path>
            </a:pathLst>
          </a:custGeom>
          <a:solidFill>
            <a:schemeClr val="tx1">
              <a:lumMod val="85000"/>
              <a:lumOff val="15000"/>
              <a:alpha val="1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2032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4028C45E-B387-2767-9487-7CC33BB2938E}"/>
              </a:ext>
            </a:extLst>
          </p:cNvPr>
          <p:cNvSpPr/>
          <p:nvPr/>
        </p:nvSpPr>
        <p:spPr>
          <a:xfrm>
            <a:off x="2855938" y="2769188"/>
            <a:ext cx="6507138" cy="750823"/>
          </a:xfrm>
          <a:prstGeom prst="roundRect">
            <a:avLst>
              <a:gd name="adj" fmla="val 0"/>
            </a:avLst>
          </a:prstGeom>
          <a:solidFill>
            <a:srgbClr val="DCE1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29FAEDF5-C7F2-82A5-877A-810AF7FC9F60}"/>
              </a:ext>
            </a:extLst>
          </p:cNvPr>
          <p:cNvSpPr/>
          <p:nvPr/>
        </p:nvSpPr>
        <p:spPr>
          <a:xfrm>
            <a:off x="2209019" y="1704976"/>
            <a:ext cx="7800975" cy="1439624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1CD3A155-0D6D-ECE3-A56D-2C0A4DC4DAFD}"/>
              </a:ext>
            </a:extLst>
          </p:cNvPr>
          <p:cNvSpPr txBox="1"/>
          <p:nvPr/>
        </p:nvSpPr>
        <p:spPr>
          <a:xfrm>
            <a:off x="2954754" y="1821160"/>
            <a:ext cx="62824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感谢您的聆听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6F766F89-F26D-96DC-BE94-76C0A1C48F4C}"/>
              </a:ext>
            </a:extLst>
          </p:cNvPr>
          <p:cNvSpPr txBox="1"/>
          <p:nvPr/>
        </p:nvSpPr>
        <p:spPr>
          <a:xfrm>
            <a:off x="3918159" y="3170371"/>
            <a:ext cx="438269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Graduate Academic Report &amp; Thesis Defense 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CE36773F-3850-BFB8-8DB9-D1DAF9DE7E53}"/>
              </a:ext>
            </a:extLst>
          </p:cNvPr>
          <p:cNvGrpSpPr/>
          <p:nvPr/>
        </p:nvGrpSpPr>
        <p:grpSpPr>
          <a:xfrm>
            <a:off x="4731328" y="4327021"/>
            <a:ext cx="3569525" cy="282036"/>
            <a:chOff x="4441054" y="4625318"/>
            <a:chExt cx="3569525" cy="282036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8E81B9C7-9112-3301-AA4D-8F50D481912F}"/>
                </a:ext>
              </a:extLst>
            </p:cNvPr>
            <p:cNvGrpSpPr/>
            <p:nvPr/>
          </p:nvGrpSpPr>
          <p:grpSpPr>
            <a:xfrm>
              <a:off x="4652425" y="4628852"/>
              <a:ext cx="3358154" cy="278502"/>
              <a:chOff x="2186405" y="4929648"/>
              <a:chExt cx="4072436" cy="337740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D2D36A22-7307-D32E-B3BC-96049A638FA6}"/>
                  </a:ext>
                </a:extLst>
              </p:cNvPr>
              <p:cNvGrpSpPr/>
              <p:nvPr/>
            </p:nvGrpSpPr>
            <p:grpSpPr>
              <a:xfrm>
                <a:off x="2186405" y="4954937"/>
                <a:ext cx="4072436" cy="302583"/>
                <a:chOff x="4289813" y="5868701"/>
                <a:chExt cx="3422940" cy="302583"/>
              </a:xfrm>
            </p:grpSpPr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1D502C0B-DB82-0135-B4E8-61A2D557BE46}"/>
                    </a:ext>
                  </a:extLst>
                </p:cNvPr>
                <p:cNvSpPr txBox="1"/>
                <p:nvPr/>
              </p:nvSpPr>
              <p:spPr>
                <a:xfrm>
                  <a:off x="4289813" y="5868701"/>
                  <a:ext cx="1930565" cy="2985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200" b="1">
                      <a:gradFill flip="none" rotWithShape="1">
                        <a:gsLst>
                          <a:gs pos="1000">
                            <a:srgbClr val="BB9F64"/>
                          </a:gs>
                          <a:gs pos="100000">
                            <a:srgbClr val="BB9F64"/>
                          </a:gs>
                          <a:gs pos="61000">
                            <a:srgbClr val="FFF0AE"/>
                          </a:gs>
                        </a:gsLst>
                        <a:lin ang="5400000" scaled="1"/>
                        <a:tileRect/>
                      </a:gradFill>
                      <a:latin typeface="+mn-ea"/>
                      <a:ea typeface="+mn-ea"/>
                      <a:cs typeface="+mn-ea"/>
                    </a:defRPr>
                  </a:lvl1pPr>
                </a:lstStyle>
                <a:p>
                  <a:pPr algn="l"/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答辩人：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51PPT</a:t>
                  </a: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模板网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AE2051BC-6640-FFCC-C0E2-02A4B14A2790}"/>
                    </a:ext>
                  </a:extLst>
                </p:cNvPr>
                <p:cNvSpPr txBox="1"/>
                <p:nvPr/>
              </p:nvSpPr>
              <p:spPr>
                <a:xfrm>
                  <a:off x="6106394" y="5872691"/>
                  <a:ext cx="1606359" cy="29859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algn="ctr">
                    <a:defRPr sz="1200" b="1">
                      <a:gradFill flip="none" rotWithShape="1">
                        <a:gsLst>
                          <a:gs pos="1000">
                            <a:srgbClr val="BB9F64"/>
                          </a:gs>
                          <a:gs pos="100000">
                            <a:srgbClr val="BB9F64"/>
                          </a:gs>
                          <a:gs pos="61000">
                            <a:srgbClr val="FFF0AE"/>
                          </a:gs>
                        </a:gsLst>
                        <a:lin ang="5400000" scaled="1"/>
                        <a:tileRect/>
                      </a:gradFill>
                      <a:latin typeface="+mn-ea"/>
                      <a:ea typeface="+mn-ea"/>
                      <a:cs typeface="+mn-ea"/>
                    </a:defRPr>
                  </a:lvl1pPr>
                </a:lstStyle>
                <a:p>
                  <a:pPr algn="l"/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导师：</a:t>
                  </a:r>
                  <a:r>
                    <a:rPr lang="en-US" altLang="zh-CN" sz="1000" dirty="0">
                      <a:solidFill>
                        <a:schemeClr val="bg1">
                          <a:lumMod val="50000"/>
                        </a:schemeClr>
                      </a:solidFill>
                      <a:latin typeface="阿里巴巴普惠体 2.0 55 Regular" panose="00020600040101010101" pitchFamily="18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+mn-lt"/>
                    </a:rPr>
                    <a:t>51PPT</a:t>
                  </a:r>
                  <a:endPara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endParaRPr>
                </a:p>
              </p:txBody>
            </p:sp>
          </p:grpSp>
          <p:sp>
            <p:nvSpPr>
              <p:cNvPr id="49" name="iconfont-10471-5111261">
                <a:extLst>
                  <a:ext uri="{FF2B5EF4-FFF2-40B4-BE49-F238E27FC236}">
                    <a16:creationId xmlns:a16="http://schemas.microsoft.com/office/drawing/2014/main" id="{161A2284-0056-9BB3-626E-CFC3CEBEFF4F}"/>
                  </a:ext>
                </a:extLst>
              </p:cNvPr>
              <p:cNvSpPr/>
              <p:nvPr/>
            </p:nvSpPr>
            <p:spPr>
              <a:xfrm>
                <a:off x="4028081" y="4929648"/>
                <a:ext cx="337740" cy="337740"/>
              </a:xfrm>
              <a:custGeom>
                <a:avLst/>
                <a:gdLst>
                  <a:gd name="T0" fmla="*/ 4724 w 9448"/>
                  <a:gd name="T1" fmla="*/ 0 h 9448"/>
                  <a:gd name="T2" fmla="*/ 0 w 9448"/>
                  <a:gd name="T3" fmla="*/ 4724 h 9448"/>
                  <a:gd name="T4" fmla="*/ 4724 w 9448"/>
                  <a:gd name="T5" fmla="*/ 9448 h 9448"/>
                  <a:gd name="T6" fmla="*/ 9448 w 9448"/>
                  <a:gd name="T7" fmla="*/ 4724 h 9448"/>
                  <a:gd name="T8" fmla="*/ 4724 w 9448"/>
                  <a:gd name="T9" fmla="*/ 0 h 9448"/>
                  <a:gd name="T10" fmla="*/ 4724 w 9448"/>
                  <a:gd name="T11" fmla="*/ 9055 h 9448"/>
                  <a:gd name="T12" fmla="*/ 1406 w 9448"/>
                  <a:gd name="T13" fmla="*/ 7504 h 9448"/>
                  <a:gd name="T14" fmla="*/ 3457 w 9448"/>
                  <a:gd name="T15" fmla="*/ 6779 h 9448"/>
                  <a:gd name="T16" fmla="*/ 3516 w 9448"/>
                  <a:gd name="T17" fmla="*/ 6536 h 9448"/>
                  <a:gd name="T18" fmla="*/ 3429 w 9448"/>
                  <a:gd name="T19" fmla="*/ 6000 h 9448"/>
                  <a:gd name="T20" fmla="*/ 3221 w 9448"/>
                  <a:gd name="T21" fmla="*/ 5283 h 9448"/>
                  <a:gd name="T22" fmla="*/ 2912 w 9448"/>
                  <a:gd name="T23" fmla="*/ 4536 h 9448"/>
                  <a:gd name="T24" fmla="*/ 2921 w 9448"/>
                  <a:gd name="T25" fmla="*/ 3909 h 9448"/>
                  <a:gd name="T26" fmla="*/ 2934 w 9448"/>
                  <a:gd name="T27" fmla="*/ 3868 h 9448"/>
                  <a:gd name="T28" fmla="*/ 2864 w 9448"/>
                  <a:gd name="T29" fmla="*/ 2987 h 9448"/>
                  <a:gd name="T30" fmla="*/ 3205 w 9448"/>
                  <a:gd name="T31" fmla="*/ 1822 h 9448"/>
                  <a:gd name="T32" fmla="*/ 4522 w 9448"/>
                  <a:gd name="T33" fmla="*/ 1186 h 9448"/>
                  <a:gd name="T34" fmla="*/ 4919 w 9448"/>
                  <a:gd name="T35" fmla="*/ 1186 h 9448"/>
                  <a:gd name="T36" fmla="*/ 6248 w 9448"/>
                  <a:gd name="T37" fmla="*/ 1822 h 9448"/>
                  <a:gd name="T38" fmla="*/ 6586 w 9448"/>
                  <a:gd name="T39" fmla="*/ 2987 h 9448"/>
                  <a:gd name="T40" fmla="*/ 6516 w 9448"/>
                  <a:gd name="T41" fmla="*/ 3868 h 9448"/>
                  <a:gd name="T42" fmla="*/ 6530 w 9448"/>
                  <a:gd name="T43" fmla="*/ 3906 h 9448"/>
                  <a:gd name="T44" fmla="*/ 6539 w 9448"/>
                  <a:gd name="T45" fmla="*/ 4533 h 9448"/>
                  <a:gd name="T46" fmla="*/ 6230 w 9448"/>
                  <a:gd name="T47" fmla="*/ 5280 h 9448"/>
                  <a:gd name="T48" fmla="*/ 6021 w 9448"/>
                  <a:gd name="T49" fmla="*/ 5998 h 9448"/>
                  <a:gd name="T50" fmla="*/ 5871 w 9448"/>
                  <a:gd name="T51" fmla="*/ 6527 h 9448"/>
                  <a:gd name="T52" fmla="*/ 5932 w 9448"/>
                  <a:gd name="T53" fmla="*/ 6770 h 9448"/>
                  <a:gd name="T54" fmla="*/ 8044 w 9448"/>
                  <a:gd name="T55" fmla="*/ 7499 h 9448"/>
                  <a:gd name="T56" fmla="*/ 4724 w 9448"/>
                  <a:gd name="T57" fmla="*/ 9055 h 9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448" h="9448">
                    <a:moveTo>
                      <a:pt x="4724" y="0"/>
                    </a:moveTo>
                    <a:cubicBezTo>
                      <a:pt x="2115" y="0"/>
                      <a:pt x="0" y="2115"/>
                      <a:pt x="0" y="4724"/>
                    </a:cubicBezTo>
                    <a:cubicBezTo>
                      <a:pt x="0" y="7333"/>
                      <a:pt x="2115" y="9448"/>
                      <a:pt x="4724" y="9448"/>
                    </a:cubicBezTo>
                    <a:cubicBezTo>
                      <a:pt x="7333" y="9448"/>
                      <a:pt x="9448" y="7333"/>
                      <a:pt x="9448" y="4724"/>
                    </a:cubicBezTo>
                    <a:cubicBezTo>
                      <a:pt x="9448" y="2115"/>
                      <a:pt x="7333" y="0"/>
                      <a:pt x="4724" y="0"/>
                    </a:cubicBezTo>
                    <a:close/>
                    <a:moveTo>
                      <a:pt x="4724" y="9055"/>
                    </a:moveTo>
                    <a:cubicBezTo>
                      <a:pt x="3393" y="9055"/>
                      <a:pt x="2201" y="8451"/>
                      <a:pt x="1406" y="7504"/>
                    </a:cubicBezTo>
                    <a:cubicBezTo>
                      <a:pt x="1810" y="7329"/>
                      <a:pt x="2819" y="6966"/>
                      <a:pt x="3457" y="6779"/>
                    </a:cubicBezTo>
                    <a:cubicBezTo>
                      <a:pt x="3507" y="6763"/>
                      <a:pt x="3516" y="6761"/>
                      <a:pt x="3516" y="6536"/>
                    </a:cubicBezTo>
                    <a:cubicBezTo>
                      <a:pt x="3516" y="6296"/>
                      <a:pt x="3489" y="6125"/>
                      <a:pt x="3429" y="6000"/>
                    </a:cubicBezTo>
                    <a:cubicBezTo>
                      <a:pt x="3350" y="5830"/>
                      <a:pt x="3255" y="5542"/>
                      <a:pt x="3221" y="5283"/>
                    </a:cubicBezTo>
                    <a:cubicBezTo>
                      <a:pt x="3125" y="5171"/>
                      <a:pt x="2996" y="4953"/>
                      <a:pt x="2912" y="4536"/>
                    </a:cubicBezTo>
                    <a:cubicBezTo>
                      <a:pt x="2839" y="4168"/>
                      <a:pt x="2873" y="4034"/>
                      <a:pt x="2921" y="3909"/>
                    </a:cubicBezTo>
                    <a:cubicBezTo>
                      <a:pt x="2925" y="3895"/>
                      <a:pt x="2932" y="3881"/>
                      <a:pt x="2934" y="3868"/>
                    </a:cubicBezTo>
                    <a:cubicBezTo>
                      <a:pt x="2953" y="3784"/>
                      <a:pt x="2928" y="3334"/>
                      <a:pt x="2864" y="2987"/>
                    </a:cubicBezTo>
                    <a:cubicBezTo>
                      <a:pt x="2821" y="2748"/>
                      <a:pt x="2875" y="2242"/>
                      <a:pt x="3205" y="1822"/>
                    </a:cubicBezTo>
                    <a:cubicBezTo>
                      <a:pt x="3411" y="1556"/>
                      <a:pt x="3809" y="1231"/>
                      <a:pt x="4522" y="1186"/>
                    </a:cubicBezTo>
                    <a:lnTo>
                      <a:pt x="4919" y="1186"/>
                    </a:lnTo>
                    <a:cubicBezTo>
                      <a:pt x="5644" y="1231"/>
                      <a:pt x="6041" y="1556"/>
                      <a:pt x="6248" y="1822"/>
                    </a:cubicBezTo>
                    <a:cubicBezTo>
                      <a:pt x="6577" y="2242"/>
                      <a:pt x="6632" y="2748"/>
                      <a:pt x="6586" y="2987"/>
                    </a:cubicBezTo>
                    <a:cubicBezTo>
                      <a:pt x="6523" y="3334"/>
                      <a:pt x="6498" y="3782"/>
                      <a:pt x="6516" y="3868"/>
                    </a:cubicBezTo>
                    <a:cubicBezTo>
                      <a:pt x="6518" y="3881"/>
                      <a:pt x="6525" y="3895"/>
                      <a:pt x="6530" y="3906"/>
                    </a:cubicBezTo>
                    <a:cubicBezTo>
                      <a:pt x="6577" y="4031"/>
                      <a:pt x="6614" y="4165"/>
                      <a:pt x="6539" y="4533"/>
                    </a:cubicBezTo>
                    <a:cubicBezTo>
                      <a:pt x="6455" y="4951"/>
                      <a:pt x="6325" y="5169"/>
                      <a:pt x="6230" y="5280"/>
                    </a:cubicBezTo>
                    <a:cubicBezTo>
                      <a:pt x="6196" y="5539"/>
                      <a:pt x="6100" y="5825"/>
                      <a:pt x="6021" y="5998"/>
                    </a:cubicBezTo>
                    <a:cubicBezTo>
                      <a:pt x="5946" y="6155"/>
                      <a:pt x="5871" y="6341"/>
                      <a:pt x="5871" y="6527"/>
                    </a:cubicBezTo>
                    <a:cubicBezTo>
                      <a:pt x="5871" y="6752"/>
                      <a:pt x="5880" y="6754"/>
                      <a:pt x="5932" y="6770"/>
                    </a:cubicBezTo>
                    <a:cubicBezTo>
                      <a:pt x="6539" y="6950"/>
                      <a:pt x="7583" y="7311"/>
                      <a:pt x="8044" y="7499"/>
                    </a:cubicBezTo>
                    <a:cubicBezTo>
                      <a:pt x="7249" y="8449"/>
                      <a:pt x="6057" y="9055"/>
                      <a:pt x="4724" y="9055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7" name="graduate_57239">
              <a:extLst>
                <a:ext uri="{FF2B5EF4-FFF2-40B4-BE49-F238E27FC236}">
                  <a16:creationId xmlns:a16="http://schemas.microsoft.com/office/drawing/2014/main" id="{2CAE4993-FBD2-1CF6-BE8B-66FE9F8DD696}"/>
                </a:ext>
              </a:extLst>
            </p:cNvPr>
            <p:cNvSpPr/>
            <p:nvPr/>
          </p:nvSpPr>
          <p:spPr>
            <a:xfrm>
              <a:off x="4441054" y="4625318"/>
              <a:ext cx="193734" cy="28188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254426" y="3367302"/>
            <a:ext cx="446787" cy="446787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iconfont-11253-5327384">
            <a:extLst>
              <a:ext uri="{FF2B5EF4-FFF2-40B4-BE49-F238E27FC236}">
                <a16:creationId xmlns:a16="http://schemas.microsoft.com/office/drawing/2014/main" id="{2D15F5CC-02D8-19C9-79C0-476A7784537A}"/>
              </a:ext>
            </a:extLst>
          </p:cNvPr>
          <p:cNvSpPr/>
          <p:nvPr/>
        </p:nvSpPr>
        <p:spPr>
          <a:xfrm>
            <a:off x="5655932" y="724861"/>
            <a:ext cx="907148" cy="604704"/>
          </a:xfrm>
          <a:custGeom>
            <a:avLst/>
            <a:gdLst>
              <a:gd name="T0" fmla="*/ 9997 w 9997"/>
              <a:gd name="T1" fmla="*/ 1668 h 6664"/>
              <a:gd name="T2" fmla="*/ 9902 w 9997"/>
              <a:gd name="T3" fmla="*/ 1803 h 6664"/>
              <a:gd name="T4" fmla="*/ 5041 w 9997"/>
              <a:gd name="T5" fmla="*/ 3331 h 6664"/>
              <a:gd name="T6" fmla="*/ 4997 w 9997"/>
              <a:gd name="T7" fmla="*/ 3336 h 6664"/>
              <a:gd name="T8" fmla="*/ 4953 w 9997"/>
              <a:gd name="T9" fmla="*/ 3331 h 6664"/>
              <a:gd name="T10" fmla="*/ 2123 w 9997"/>
              <a:gd name="T11" fmla="*/ 2436 h 6664"/>
              <a:gd name="T12" fmla="*/ 1816 w 9997"/>
              <a:gd name="T13" fmla="*/ 2919 h 6664"/>
              <a:gd name="T14" fmla="*/ 1668 w 9997"/>
              <a:gd name="T15" fmla="*/ 3694 h 6664"/>
              <a:gd name="T16" fmla="*/ 1941 w 9997"/>
              <a:gd name="T17" fmla="*/ 4167 h 6664"/>
              <a:gd name="T18" fmla="*/ 1690 w 9997"/>
              <a:gd name="T19" fmla="*/ 4631 h 6664"/>
              <a:gd name="T20" fmla="*/ 1941 w 9997"/>
              <a:gd name="T21" fmla="*/ 6509 h 6664"/>
              <a:gd name="T22" fmla="*/ 1906 w 9997"/>
              <a:gd name="T23" fmla="*/ 6617 h 6664"/>
              <a:gd name="T24" fmla="*/ 1802 w 9997"/>
              <a:gd name="T25" fmla="*/ 6664 h 6664"/>
              <a:gd name="T26" fmla="*/ 970 w 9997"/>
              <a:gd name="T27" fmla="*/ 6664 h 6664"/>
              <a:gd name="T28" fmla="*/ 866 w 9997"/>
              <a:gd name="T29" fmla="*/ 6617 h 6664"/>
              <a:gd name="T30" fmla="*/ 831 w 9997"/>
              <a:gd name="T31" fmla="*/ 6509 h 6664"/>
              <a:gd name="T32" fmla="*/ 1085 w 9997"/>
              <a:gd name="T33" fmla="*/ 4630 h 6664"/>
              <a:gd name="T34" fmla="*/ 833 w 9997"/>
              <a:gd name="T35" fmla="*/ 4167 h 6664"/>
              <a:gd name="T36" fmla="*/ 1116 w 9997"/>
              <a:gd name="T37" fmla="*/ 3685 h 6664"/>
              <a:gd name="T38" fmla="*/ 1542 w 9997"/>
              <a:gd name="T39" fmla="*/ 2253 h 6664"/>
              <a:gd name="T40" fmla="*/ 95 w 9997"/>
              <a:gd name="T41" fmla="*/ 1803 h 6664"/>
              <a:gd name="T42" fmla="*/ 0 w 9997"/>
              <a:gd name="T43" fmla="*/ 1668 h 6664"/>
              <a:gd name="T44" fmla="*/ 95 w 9997"/>
              <a:gd name="T45" fmla="*/ 1533 h 6664"/>
              <a:gd name="T46" fmla="*/ 4956 w 9997"/>
              <a:gd name="T47" fmla="*/ 5 h 6664"/>
              <a:gd name="T48" fmla="*/ 5000 w 9997"/>
              <a:gd name="T49" fmla="*/ 0 h 6664"/>
              <a:gd name="T50" fmla="*/ 5043 w 9997"/>
              <a:gd name="T51" fmla="*/ 5 h 6664"/>
              <a:gd name="T52" fmla="*/ 9902 w 9997"/>
              <a:gd name="T53" fmla="*/ 1533 h 6664"/>
              <a:gd name="T54" fmla="*/ 9997 w 9997"/>
              <a:gd name="T55" fmla="*/ 1668 h 6664"/>
              <a:gd name="T56" fmla="*/ 7697 w 9997"/>
              <a:gd name="T57" fmla="*/ 3074 h 6664"/>
              <a:gd name="T58" fmla="*/ 7776 w 9997"/>
              <a:gd name="T59" fmla="*/ 4446 h 6664"/>
              <a:gd name="T60" fmla="*/ 7420 w 9997"/>
              <a:gd name="T61" fmla="*/ 5002 h 6664"/>
              <a:gd name="T62" fmla="*/ 6399 w 9997"/>
              <a:gd name="T63" fmla="*/ 5408 h 6664"/>
              <a:gd name="T64" fmla="*/ 4998 w 9997"/>
              <a:gd name="T65" fmla="*/ 5558 h 6664"/>
              <a:gd name="T66" fmla="*/ 3597 w 9997"/>
              <a:gd name="T67" fmla="*/ 5408 h 6664"/>
              <a:gd name="T68" fmla="*/ 2577 w 9997"/>
              <a:gd name="T69" fmla="*/ 5002 h 6664"/>
              <a:gd name="T70" fmla="*/ 2221 w 9997"/>
              <a:gd name="T71" fmla="*/ 4446 h 6664"/>
              <a:gd name="T72" fmla="*/ 2299 w 9997"/>
              <a:gd name="T73" fmla="*/ 3074 h 6664"/>
              <a:gd name="T74" fmla="*/ 4791 w 9997"/>
              <a:gd name="T75" fmla="*/ 3861 h 6664"/>
              <a:gd name="T76" fmla="*/ 4999 w 9997"/>
              <a:gd name="T77" fmla="*/ 3891 h 6664"/>
              <a:gd name="T78" fmla="*/ 5208 w 9997"/>
              <a:gd name="T79" fmla="*/ 3861 h 6664"/>
              <a:gd name="T80" fmla="*/ 7697 w 9997"/>
              <a:gd name="T81" fmla="*/ 3074 h 6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997" h="6664">
                <a:moveTo>
                  <a:pt x="9997" y="1668"/>
                </a:moveTo>
                <a:cubicBezTo>
                  <a:pt x="9997" y="1734"/>
                  <a:pt x="9966" y="1779"/>
                  <a:pt x="9902" y="1803"/>
                </a:cubicBezTo>
                <a:lnTo>
                  <a:pt x="5041" y="3331"/>
                </a:lnTo>
                <a:cubicBezTo>
                  <a:pt x="5030" y="3334"/>
                  <a:pt x="5015" y="3336"/>
                  <a:pt x="4997" y="3336"/>
                </a:cubicBezTo>
                <a:cubicBezTo>
                  <a:pt x="4980" y="3336"/>
                  <a:pt x="4966" y="3334"/>
                  <a:pt x="4953" y="3331"/>
                </a:cubicBezTo>
                <a:lnTo>
                  <a:pt x="2123" y="2436"/>
                </a:lnTo>
                <a:cubicBezTo>
                  <a:pt x="2000" y="2534"/>
                  <a:pt x="1896" y="2696"/>
                  <a:pt x="1816" y="2919"/>
                </a:cubicBezTo>
                <a:cubicBezTo>
                  <a:pt x="1735" y="3143"/>
                  <a:pt x="1686" y="3402"/>
                  <a:pt x="1668" y="3694"/>
                </a:cubicBezTo>
                <a:cubicBezTo>
                  <a:pt x="1851" y="3798"/>
                  <a:pt x="1941" y="3957"/>
                  <a:pt x="1941" y="4167"/>
                </a:cubicBezTo>
                <a:cubicBezTo>
                  <a:pt x="1941" y="4367"/>
                  <a:pt x="1857" y="4522"/>
                  <a:pt x="1690" y="4631"/>
                </a:cubicBezTo>
                <a:lnTo>
                  <a:pt x="1941" y="6509"/>
                </a:lnTo>
                <a:cubicBezTo>
                  <a:pt x="1947" y="6549"/>
                  <a:pt x="1935" y="6586"/>
                  <a:pt x="1906" y="6617"/>
                </a:cubicBezTo>
                <a:cubicBezTo>
                  <a:pt x="1879" y="6648"/>
                  <a:pt x="1845" y="6664"/>
                  <a:pt x="1802" y="6664"/>
                </a:cubicBezTo>
                <a:lnTo>
                  <a:pt x="970" y="6664"/>
                </a:lnTo>
                <a:cubicBezTo>
                  <a:pt x="926" y="6664"/>
                  <a:pt x="891" y="6648"/>
                  <a:pt x="866" y="6617"/>
                </a:cubicBezTo>
                <a:cubicBezTo>
                  <a:pt x="837" y="6586"/>
                  <a:pt x="826" y="6549"/>
                  <a:pt x="831" y="6509"/>
                </a:cubicBezTo>
                <a:lnTo>
                  <a:pt x="1085" y="4630"/>
                </a:lnTo>
                <a:cubicBezTo>
                  <a:pt x="916" y="4521"/>
                  <a:pt x="833" y="4364"/>
                  <a:pt x="833" y="4167"/>
                </a:cubicBezTo>
                <a:cubicBezTo>
                  <a:pt x="833" y="3955"/>
                  <a:pt x="927" y="3794"/>
                  <a:pt x="1116" y="3685"/>
                </a:cubicBezTo>
                <a:cubicBezTo>
                  <a:pt x="1147" y="3085"/>
                  <a:pt x="1290" y="2609"/>
                  <a:pt x="1542" y="2253"/>
                </a:cubicBezTo>
                <a:lnTo>
                  <a:pt x="95" y="1803"/>
                </a:lnTo>
                <a:cubicBezTo>
                  <a:pt x="31" y="1779"/>
                  <a:pt x="0" y="1735"/>
                  <a:pt x="0" y="1668"/>
                </a:cubicBezTo>
                <a:cubicBezTo>
                  <a:pt x="0" y="1602"/>
                  <a:pt x="31" y="1557"/>
                  <a:pt x="95" y="1533"/>
                </a:cubicBezTo>
                <a:lnTo>
                  <a:pt x="4956" y="5"/>
                </a:lnTo>
                <a:cubicBezTo>
                  <a:pt x="4967" y="2"/>
                  <a:pt x="4982" y="0"/>
                  <a:pt x="5000" y="0"/>
                </a:cubicBezTo>
                <a:cubicBezTo>
                  <a:pt x="5017" y="0"/>
                  <a:pt x="5031" y="2"/>
                  <a:pt x="5043" y="5"/>
                </a:cubicBezTo>
                <a:lnTo>
                  <a:pt x="9902" y="1533"/>
                </a:lnTo>
                <a:cubicBezTo>
                  <a:pt x="9966" y="1557"/>
                  <a:pt x="9997" y="1602"/>
                  <a:pt x="9997" y="1668"/>
                </a:cubicBezTo>
                <a:close/>
                <a:moveTo>
                  <a:pt x="7697" y="3074"/>
                </a:moveTo>
                <a:lnTo>
                  <a:pt x="7776" y="4446"/>
                </a:lnTo>
                <a:cubicBezTo>
                  <a:pt x="7787" y="4646"/>
                  <a:pt x="7670" y="4830"/>
                  <a:pt x="7420" y="5002"/>
                </a:cubicBezTo>
                <a:cubicBezTo>
                  <a:pt x="7170" y="5172"/>
                  <a:pt x="6831" y="5307"/>
                  <a:pt x="6399" y="5408"/>
                </a:cubicBezTo>
                <a:cubicBezTo>
                  <a:pt x="5968" y="5508"/>
                  <a:pt x="5502" y="5558"/>
                  <a:pt x="4998" y="5558"/>
                </a:cubicBezTo>
                <a:cubicBezTo>
                  <a:pt x="4494" y="5558"/>
                  <a:pt x="4027" y="5508"/>
                  <a:pt x="3597" y="5408"/>
                </a:cubicBezTo>
                <a:cubicBezTo>
                  <a:pt x="3166" y="5308"/>
                  <a:pt x="2827" y="5174"/>
                  <a:pt x="2577" y="5002"/>
                </a:cubicBezTo>
                <a:cubicBezTo>
                  <a:pt x="2327" y="4832"/>
                  <a:pt x="2209" y="4646"/>
                  <a:pt x="2221" y="4446"/>
                </a:cubicBezTo>
                <a:lnTo>
                  <a:pt x="2299" y="3074"/>
                </a:lnTo>
                <a:lnTo>
                  <a:pt x="4791" y="3861"/>
                </a:lnTo>
                <a:cubicBezTo>
                  <a:pt x="4854" y="3882"/>
                  <a:pt x="4924" y="3891"/>
                  <a:pt x="4999" y="3891"/>
                </a:cubicBezTo>
                <a:cubicBezTo>
                  <a:pt x="5075" y="3891"/>
                  <a:pt x="5144" y="3882"/>
                  <a:pt x="5208" y="3861"/>
                </a:cubicBezTo>
                <a:lnTo>
                  <a:pt x="7697" y="307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3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540828" y="4744338"/>
            <a:ext cx="446787" cy="446787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7ADF50-838A-BE0D-F340-293CFE51DB73}"/>
              </a:ext>
            </a:extLst>
          </p:cNvPr>
          <p:cNvGrpSpPr/>
          <p:nvPr/>
        </p:nvGrpSpPr>
        <p:grpSpPr>
          <a:xfrm>
            <a:off x="1286778" y="853541"/>
            <a:ext cx="8696203" cy="4508927"/>
            <a:chOff x="-1105026" y="650341"/>
            <a:chExt cx="8696203" cy="450892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9FAEDF5-C7F2-82A5-877A-810AF7FC9F60}"/>
                </a:ext>
              </a:extLst>
            </p:cNvPr>
            <p:cNvSpPr/>
            <p:nvPr/>
          </p:nvSpPr>
          <p:spPr>
            <a:xfrm>
              <a:off x="3704196" y="166641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F7333E-D2BF-BF38-D3E3-5DFE56FDD949}"/>
                </a:ext>
              </a:extLst>
            </p:cNvPr>
            <p:cNvSpPr/>
            <p:nvPr/>
          </p:nvSpPr>
          <p:spPr>
            <a:xfrm>
              <a:off x="5252385" y="1757497"/>
              <a:ext cx="79060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spcAft>
                  <a:spcPts val="0"/>
                </a:spcAft>
                <a:defRPr/>
              </a:pPr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绪论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C5688-7205-80AE-5DC9-38E82339267E}"/>
                </a:ext>
              </a:extLst>
            </p:cNvPr>
            <p:cNvSpPr txBox="1"/>
            <p:nvPr/>
          </p:nvSpPr>
          <p:spPr>
            <a:xfrm>
              <a:off x="-1105026" y="650341"/>
              <a:ext cx="4652235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700" dirty="0">
                  <a:solidFill>
                    <a:srgbClr val="4E67C8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01</a:t>
              </a:r>
              <a:endParaRPr lang="zh-CN" altLang="en-US" sz="287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7C5C5E4-3376-5431-AB46-DCDA56565A62}"/>
              </a:ext>
            </a:extLst>
          </p:cNvPr>
          <p:cNvSpPr txBox="1"/>
          <p:nvPr/>
        </p:nvSpPr>
        <p:spPr>
          <a:xfrm>
            <a:off x="5953527" y="2712880"/>
            <a:ext cx="5034088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71806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5A8DE83-334C-9790-F93F-16C28FAD78C4}"/>
              </a:ext>
            </a:extLst>
          </p:cNvPr>
          <p:cNvSpPr/>
          <p:nvPr/>
        </p:nvSpPr>
        <p:spPr>
          <a:xfrm>
            <a:off x="839787" y="1389131"/>
            <a:ext cx="10512426" cy="2344669"/>
          </a:xfrm>
          <a:prstGeom prst="rect">
            <a:avLst/>
          </a:prstGeom>
          <a:blipFill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506568" y="219237"/>
            <a:ext cx="808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13D7E6-35D5-7BFB-EF02-54646CCCC2C1}"/>
              </a:ext>
            </a:extLst>
          </p:cNvPr>
          <p:cNvSpPr txBox="1"/>
          <p:nvPr/>
        </p:nvSpPr>
        <p:spPr>
          <a:xfrm>
            <a:off x="733425" y="3946436"/>
            <a:ext cx="10618788" cy="708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C19AC6-3CBD-C826-070A-EBC005E62F99}"/>
              </a:ext>
            </a:extLst>
          </p:cNvPr>
          <p:cNvSpPr txBox="1"/>
          <p:nvPr/>
        </p:nvSpPr>
        <p:spPr>
          <a:xfrm>
            <a:off x="733425" y="4867536"/>
            <a:ext cx="10618788" cy="97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40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51PPT</a:t>
            </a:r>
            <a:r>
              <a:rPr lang="zh-CN" altLang="en-US" sz="2000" b="1" dirty="0">
                <a:solidFill>
                  <a:schemeClr val="bg1">
                    <a:lumMod val="50000"/>
                  </a:schemeClr>
                </a:solidFill>
              </a:rPr>
              <a:t>模板网 官网唯一网址：</a:t>
            </a:r>
            <a:r>
              <a:rPr lang="en-US" altLang="zh-CN" sz="2000" b="1" dirty="0">
                <a:solidFill>
                  <a:schemeClr val="bg1">
                    <a:lumMod val="50000"/>
                  </a:schemeClr>
                </a:solidFill>
              </a:rPr>
              <a:t>www.51pptmoban.com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3391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506568" y="219237"/>
            <a:ext cx="808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14">
            <a:extLst>
              <a:ext uri="{FF2B5EF4-FFF2-40B4-BE49-F238E27FC236}">
                <a16:creationId xmlns:a16="http://schemas.microsoft.com/office/drawing/2014/main" id="{ED57B682-292B-0706-9CDE-19CE3AF2C003}"/>
              </a:ext>
            </a:extLst>
          </p:cNvPr>
          <p:cNvSpPr/>
          <p:nvPr/>
        </p:nvSpPr>
        <p:spPr>
          <a:xfrm>
            <a:off x="4616072" y="2252167"/>
            <a:ext cx="1422436" cy="1414024"/>
          </a:xfrm>
          <a:prstGeom prst="roundRect">
            <a:avLst>
              <a:gd name="adj" fmla="val 9051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圆角矩形 15">
            <a:extLst>
              <a:ext uri="{FF2B5EF4-FFF2-40B4-BE49-F238E27FC236}">
                <a16:creationId xmlns:a16="http://schemas.microsoft.com/office/drawing/2014/main" id="{E596C0B7-49C2-58B7-4EB8-814980B21649}"/>
              </a:ext>
            </a:extLst>
          </p:cNvPr>
          <p:cNvSpPr/>
          <p:nvPr/>
        </p:nvSpPr>
        <p:spPr>
          <a:xfrm>
            <a:off x="6167822" y="2252167"/>
            <a:ext cx="1422436" cy="1414024"/>
          </a:xfrm>
          <a:prstGeom prst="roundRect">
            <a:avLst>
              <a:gd name="adj" fmla="val 9051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圆角矩形 16">
            <a:extLst>
              <a:ext uri="{FF2B5EF4-FFF2-40B4-BE49-F238E27FC236}">
                <a16:creationId xmlns:a16="http://schemas.microsoft.com/office/drawing/2014/main" id="{F1A97C00-956D-31BA-C95B-99429599C94C}"/>
              </a:ext>
            </a:extLst>
          </p:cNvPr>
          <p:cNvSpPr/>
          <p:nvPr/>
        </p:nvSpPr>
        <p:spPr>
          <a:xfrm>
            <a:off x="4616072" y="3794738"/>
            <a:ext cx="1422436" cy="1414024"/>
          </a:xfrm>
          <a:prstGeom prst="roundRect">
            <a:avLst>
              <a:gd name="adj" fmla="val 9051"/>
            </a:avLst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圆角矩形 17">
            <a:extLst>
              <a:ext uri="{FF2B5EF4-FFF2-40B4-BE49-F238E27FC236}">
                <a16:creationId xmlns:a16="http://schemas.microsoft.com/office/drawing/2014/main" id="{B7B65787-20D5-A373-A723-13DDD66B656A}"/>
              </a:ext>
            </a:extLst>
          </p:cNvPr>
          <p:cNvSpPr/>
          <p:nvPr/>
        </p:nvSpPr>
        <p:spPr>
          <a:xfrm>
            <a:off x="6167822" y="3794738"/>
            <a:ext cx="1422436" cy="1414024"/>
          </a:xfrm>
          <a:prstGeom prst="roundRect">
            <a:avLst>
              <a:gd name="adj" fmla="val 9051"/>
            </a:avLst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圆角矩形 18">
            <a:extLst>
              <a:ext uri="{FF2B5EF4-FFF2-40B4-BE49-F238E27FC236}">
                <a16:creationId xmlns:a16="http://schemas.microsoft.com/office/drawing/2014/main" id="{FF1483A2-7EF8-F977-BF4D-51EDC0E847AF}"/>
              </a:ext>
            </a:extLst>
          </p:cNvPr>
          <p:cNvSpPr/>
          <p:nvPr/>
        </p:nvSpPr>
        <p:spPr>
          <a:xfrm>
            <a:off x="5650571" y="3280547"/>
            <a:ext cx="387937" cy="385643"/>
          </a:xfrm>
          <a:prstGeom prst="roundRect">
            <a:avLst/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1</a:t>
            </a:r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圆角矩形 19">
            <a:extLst>
              <a:ext uri="{FF2B5EF4-FFF2-40B4-BE49-F238E27FC236}">
                <a16:creationId xmlns:a16="http://schemas.microsoft.com/office/drawing/2014/main" id="{7CB9DFF1-BA38-E7B5-7BA3-B3476147D4AC}"/>
              </a:ext>
            </a:extLst>
          </p:cNvPr>
          <p:cNvSpPr/>
          <p:nvPr/>
        </p:nvSpPr>
        <p:spPr>
          <a:xfrm>
            <a:off x="6167822" y="3280547"/>
            <a:ext cx="387937" cy="385643"/>
          </a:xfrm>
          <a:prstGeom prst="roundRect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</a:t>
            </a:r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圆角矩形 20">
            <a:extLst>
              <a:ext uri="{FF2B5EF4-FFF2-40B4-BE49-F238E27FC236}">
                <a16:creationId xmlns:a16="http://schemas.microsoft.com/office/drawing/2014/main" id="{F73CED8E-95BD-E776-7070-4336D56A4147}"/>
              </a:ext>
            </a:extLst>
          </p:cNvPr>
          <p:cNvSpPr/>
          <p:nvPr/>
        </p:nvSpPr>
        <p:spPr>
          <a:xfrm>
            <a:off x="5650571" y="3794738"/>
            <a:ext cx="387937" cy="385643"/>
          </a:xfrm>
          <a:prstGeom prst="roundRect">
            <a:avLst/>
          </a:prstGeom>
          <a:solidFill>
            <a:srgbClr val="5DCE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</a:t>
            </a:r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圆角矩形 21">
            <a:extLst>
              <a:ext uri="{FF2B5EF4-FFF2-40B4-BE49-F238E27FC236}">
                <a16:creationId xmlns:a16="http://schemas.microsoft.com/office/drawing/2014/main" id="{2B28923F-823B-6ABE-33E4-29D516E0E738}"/>
              </a:ext>
            </a:extLst>
          </p:cNvPr>
          <p:cNvSpPr/>
          <p:nvPr/>
        </p:nvSpPr>
        <p:spPr>
          <a:xfrm>
            <a:off x="6167822" y="3794738"/>
            <a:ext cx="387937" cy="385643"/>
          </a:xfrm>
          <a:prstGeom prst="roundRect">
            <a:avLst/>
          </a:pr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887" tIns="40943" rIns="81887" bIns="40943" rtlCol="0" anchor="ctr"/>
          <a:lstStyle/>
          <a:p>
            <a:pPr algn="ctr"/>
            <a:r>
              <a:rPr lang="en-US" altLang="zh-CN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4</a:t>
            </a:r>
            <a:endParaRPr lang="zh-CN" altLang="en-US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57056AB-6FAA-DE53-1D94-F34EAF9BD778}"/>
              </a:ext>
            </a:extLst>
          </p:cNvPr>
          <p:cNvGrpSpPr/>
          <p:nvPr/>
        </p:nvGrpSpPr>
        <p:grpSpPr>
          <a:xfrm>
            <a:off x="7751173" y="2248641"/>
            <a:ext cx="3446053" cy="947728"/>
            <a:chOff x="8090264" y="2081100"/>
            <a:chExt cx="3446053" cy="947728"/>
          </a:xfrm>
        </p:grpSpPr>
        <p:sp>
          <p:nvSpPr>
            <p:cNvPr id="24" name="矩形 3">
              <a:extLst>
                <a:ext uri="{FF2B5EF4-FFF2-40B4-BE49-F238E27FC236}">
                  <a16:creationId xmlns:a16="http://schemas.microsoft.com/office/drawing/2014/main" id="{5EA1CF8B-234A-5B81-3E54-3DE37C566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96BDBCF-34EC-F051-0F9E-CB94DE66D1EE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A7455DE-CEC9-FDD4-F17B-AC02006024F8}"/>
              </a:ext>
            </a:extLst>
          </p:cNvPr>
          <p:cNvGrpSpPr/>
          <p:nvPr/>
        </p:nvGrpSpPr>
        <p:grpSpPr>
          <a:xfrm>
            <a:off x="1042812" y="2248641"/>
            <a:ext cx="3397402" cy="947728"/>
            <a:chOff x="7721607" y="2081100"/>
            <a:chExt cx="3397402" cy="947728"/>
          </a:xfrm>
        </p:grpSpPr>
        <p:sp>
          <p:nvSpPr>
            <p:cNvPr id="27" name="矩形 3">
              <a:extLst>
                <a:ext uri="{FF2B5EF4-FFF2-40B4-BE49-F238E27FC236}">
                  <a16:creationId xmlns:a16="http://schemas.microsoft.com/office/drawing/2014/main" id="{83DEA838-FEB1-C69C-7C8A-CEE0D7109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3C1049C-0F6D-BA8D-9903-2746E4068C16}"/>
                </a:ext>
              </a:extLst>
            </p:cNvPr>
            <p:cNvSpPr txBox="1"/>
            <p:nvPr/>
          </p:nvSpPr>
          <p:spPr>
            <a:xfrm>
              <a:off x="7721607" y="2408402"/>
              <a:ext cx="33970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BDEE0B6-9BE6-9E33-CF4E-35DB2EDAC3B5}"/>
              </a:ext>
            </a:extLst>
          </p:cNvPr>
          <p:cNvGrpSpPr/>
          <p:nvPr/>
        </p:nvGrpSpPr>
        <p:grpSpPr>
          <a:xfrm>
            <a:off x="7751173" y="4180381"/>
            <a:ext cx="3446053" cy="1219854"/>
            <a:chOff x="8090264" y="2081100"/>
            <a:chExt cx="3446053" cy="1219854"/>
          </a:xfrm>
        </p:grpSpPr>
        <p:sp>
          <p:nvSpPr>
            <p:cNvPr id="30" name="矩形 3">
              <a:extLst>
                <a:ext uri="{FF2B5EF4-FFF2-40B4-BE49-F238E27FC236}">
                  <a16:creationId xmlns:a16="http://schemas.microsoft.com/office/drawing/2014/main" id="{21A86AC9-5AB5-CD0C-2F17-3636C20C6F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902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F36DA87-B86A-965C-095E-009154566501}"/>
                </a:ext>
              </a:extLst>
            </p:cNvPr>
            <p:cNvSpPr txBox="1"/>
            <p:nvPr/>
          </p:nvSpPr>
          <p:spPr>
            <a:xfrm>
              <a:off x="8090265" y="2408402"/>
              <a:ext cx="3446052" cy="8925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l"/>
              <a:r>
                <a:rPr lang="en-US" altLang="zh-CN" dirty="0">
                  <a:sym typeface="HarmonyOS Sans SC Light" panose="00000400000000000000" pitchFamily="2" charset="-122"/>
                </a:rPr>
                <a:t>51PPT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模板网 官网唯一网址：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5D949C6-C03F-C0CF-72B8-5E0C77733507}"/>
              </a:ext>
            </a:extLst>
          </p:cNvPr>
          <p:cNvGrpSpPr/>
          <p:nvPr/>
        </p:nvGrpSpPr>
        <p:grpSpPr>
          <a:xfrm>
            <a:off x="1042812" y="4180381"/>
            <a:ext cx="3397402" cy="947728"/>
            <a:chOff x="7721607" y="2081100"/>
            <a:chExt cx="3397402" cy="947728"/>
          </a:xfrm>
        </p:grpSpPr>
        <p:sp>
          <p:nvSpPr>
            <p:cNvPr id="33" name="矩形 3">
              <a:extLst>
                <a:ext uri="{FF2B5EF4-FFF2-40B4-BE49-F238E27FC236}">
                  <a16:creationId xmlns:a16="http://schemas.microsoft.com/office/drawing/2014/main" id="{B49242A5-CC27-E171-D444-79E28122E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70495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algn="r" defTabSz="457200">
                <a:spcBef>
                  <a:spcPct val="0"/>
                </a:spcBef>
              </a:pPr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82E5970-16BB-27D2-7AE3-A07F79CED5D4}"/>
                </a:ext>
              </a:extLst>
            </p:cNvPr>
            <p:cNvSpPr txBox="1"/>
            <p:nvPr/>
          </p:nvSpPr>
          <p:spPr>
            <a:xfrm>
              <a:off x="7721607" y="2408402"/>
              <a:ext cx="3397019" cy="6204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defTabSz="987425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216491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506568" y="219237"/>
            <a:ext cx="808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EBEE665-73B8-E2BF-C6B8-5C5A9269C14D}"/>
              </a:ext>
            </a:extLst>
          </p:cNvPr>
          <p:cNvSpPr/>
          <p:nvPr/>
        </p:nvSpPr>
        <p:spPr bwMode="gray">
          <a:xfrm>
            <a:off x="1630004" y="1573255"/>
            <a:ext cx="4387914" cy="2101576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noFill/>
          <a:ln w="12700" cmpd="sng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0D46DA21-2D3C-AFD7-92F8-BCE24DCD22D8}"/>
              </a:ext>
            </a:extLst>
          </p:cNvPr>
          <p:cNvSpPr/>
          <p:nvPr/>
        </p:nvSpPr>
        <p:spPr bwMode="gray">
          <a:xfrm>
            <a:off x="6184900" y="1587858"/>
            <a:ext cx="4387279" cy="2086973"/>
          </a:xfrm>
          <a:custGeom>
            <a:avLst/>
            <a:gdLst>
              <a:gd name="T0" fmla="*/ 1 w 2305"/>
              <a:gd name="T1" fmla="*/ 691 h 1184"/>
              <a:gd name="T2" fmla="*/ 314 w 2305"/>
              <a:gd name="T3" fmla="*/ 833 h 1184"/>
              <a:gd name="T4" fmla="*/ 481 w 2305"/>
              <a:gd name="T5" fmla="*/ 1182 h 1184"/>
              <a:gd name="T6" fmla="*/ 2305 w 2305"/>
              <a:gd name="T7" fmla="*/ 1184 h 1184"/>
              <a:gd name="T8" fmla="*/ 2305 w 2305"/>
              <a:gd name="T9" fmla="*/ 1 h 1184"/>
              <a:gd name="T10" fmla="*/ 0 w 2305"/>
              <a:gd name="T11" fmla="*/ 0 h 1184"/>
              <a:gd name="T12" fmla="*/ 1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1" y="691"/>
                </a:moveTo>
                <a:cubicBezTo>
                  <a:pt x="122" y="700"/>
                  <a:pt x="249" y="766"/>
                  <a:pt x="314" y="833"/>
                </a:cubicBezTo>
                <a:cubicBezTo>
                  <a:pt x="379" y="900"/>
                  <a:pt x="463" y="1005"/>
                  <a:pt x="481" y="1182"/>
                </a:cubicBezTo>
                <a:lnTo>
                  <a:pt x="2305" y="1184"/>
                </a:lnTo>
                <a:lnTo>
                  <a:pt x="2305" y="1"/>
                </a:lnTo>
                <a:lnTo>
                  <a:pt x="0" y="0"/>
                </a:lnTo>
                <a:lnTo>
                  <a:pt x="1" y="691"/>
                </a:lnTo>
                <a:close/>
              </a:path>
            </a:pathLst>
          </a:custGeom>
          <a:noFill/>
          <a:ln w="12700" cmpd="sng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57D86559-C671-BB18-A9E5-D22CE3B1A35C}"/>
              </a:ext>
            </a:extLst>
          </p:cNvPr>
          <p:cNvSpPr/>
          <p:nvPr/>
        </p:nvSpPr>
        <p:spPr bwMode="gray">
          <a:xfrm>
            <a:off x="1641432" y="3877370"/>
            <a:ext cx="4373310" cy="2101576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noFill/>
          <a:ln w="12700" cmpd="sng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8">
            <a:extLst>
              <a:ext uri="{FF2B5EF4-FFF2-40B4-BE49-F238E27FC236}">
                <a16:creationId xmlns:a16="http://schemas.microsoft.com/office/drawing/2014/main" id="{976C7C5B-A9CA-5C6A-1B9D-A427CB74C3DE}"/>
              </a:ext>
            </a:extLst>
          </p:cNvPr>
          <p:cNvSpPr/>
          <p:nvPr/>
        </p:nvSpPr>
        <p:spPr bwMode="gray">
          <a:xfrm>
            <a:off x="6181725" y="3867846"/>
            <a:ext cx="4372041" cy="2133322"/>
          </a:xfrm>
          <a:custGeom>
            <a:avLst/>
            <a:gdLst>
              <a:gd name="T0" fmla="*/ 1 w 2305"/>
              <a:gd name="T1" fmla="*/ 494 h 1185"/>
              <a:gd name="T2" fmla="*/ 314 w 2305"/>
              <a:gd name="T3" fmla="*/ 352 h 1185"/>
              <a:gd name="T4" fmla="*/ 483 w 2305"/>
              <a:gd name="T5" fmla="*/ 0 h 1185"/>
              <a:gd name="T6" fmla="*/ 2305 w 2305"/>
              <a:gd name="T7" fmla="*/ 1 h 1185"/>
              <a:gd name="T8" fmla="*/ 2305 w 2305"/>
              <a:gd name="T9" fmla="*/ 1184 h 1185"/>
              <a:gd name="T10" fmla="*/ 0 w 2305"/>
              <a:gd name="T11" fmla="*/ 1185 h 1185"/>
              <a:gd name="T12" fmla="*/ 1 w 2305"/>
              <a:gd name="T13" fmla="*/ 494 h 1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5">
                <a:moveTo>
                  <a:pt x="1" y="494"/>
                </a:moveTo>
                <a:cubicBezTo>
                  <a:pt x="122" y="485"/>
                  <a:pt x="249" y="419"/>
                  <a:pt x="314" y="352"/>
                </a:cubicBezTo>
                <a:cubicBezTo>
                  <a:pt x="379" y="285"/>
                  <a:pt x="465" y="177"/>
                  <a:pt x="483" y="0"/>
                </a:cubicBezTo>
                <a:lnTo>
                  <a:pt x="2305" y="1"/>
                </a:lnTo>
                <a:lnTo>
                  <a:pt x="2305" y="1184"/>
                </a:lnTo>
                <a:lnTo>
                  <a:pt x="0" y="1185"/>
                </a:lnTo>
                <a:lnTo>
                  <a:pt x="1" y="494"/>
                </a:lnTo>
                <a:close/>
              </a:path>
            </a:pathLst>
          </a:custGeom>
          <a:noFill/>
          <a:ln w="12700" cmpd="sng">
            <a:solidFill>
              <a:schemeClr val="bg1">
                <a:lumMod val="75000"/>
              </a:schemeClr>
            </a:solidFill>
            <a:round/>
          </a:ln>
          <a:effectLst/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AF93BA70-FE11-3847-0601-00EBBCEB9188}"/>
              </a:ext>
            </a:extLst>
          </p:cNvPr>
          <p:cNvGrpSpPr/>
          <p:nvPr/>
        </p:nvGrpSpPr>
        <p:grpSpPr bwMode="auto">
          <a:xfrm>
            <a:off x="2371388" y="1915225"/>
            <a:ext cx="3652361" cy="422221"/>
            <a:chOff x="843461" y="1320379"/>
            <a:chExt cx="3652838" cy="422275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grpSpPr>
        <p:sp>
          <p:nvSpPr>
            <p:cNvPr id="18" name="Rectangle 4">
              <a:extLst>
                <a:ext uri="{FF2B5EF4-FFF2-40B4-BE49-F238E27FC236}">
                  <a16:creationId xmlns:a16="http://schemas.microsoft.com/office/drawing/2014/main" id="{41EC8F44-5B4A-93DF-5133-C1780BCE51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843461" y="1320379"/>
              <a:ext cx="3652838" cy="422275"/>
            </a:xfrm>
            <a:prstGeom prst="rect">
              <a:avLst/>
            </a:pr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id="{95D6B3F8-825B-6870-B8B9-F27CF1C696A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76809" y="1356692"/>
              <a:ext cx="2257425" cy="3385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1" name="Rectangle 17">
            <a:extLst>
              <a:ext uri="{FF2B5EF4-FFF2-40B4-BE49-F238E27FC236}">
                <a16:creationId xmlns:a16="http://schemas.microsoft.com/office/drawing/2014/main" id="{5017570F-A641-A384-7590-0378F79356E1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43353" y="2461440"/>
            <a:ext cx="3223877" cy="6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ACF1"/>
                    </a:gs>
                    <a:gs pos="50000">
                      <a:sysClr val="window" lastClr="FFFFFF"/>
                    </a:gs>
                    <a:gs pos="100000">
                      <a:srgbClr val="00AC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Rectangle 18">
            <a:extLst>
              <a:ext uri="{FF2B5EF4-FFF2-40B4-BE49-F238E27FC236}">
                <a16:creationId xmlns:a16="http://schemas.microsoft.com/office/drawing/2014/main" id="{B98D6859-638C-5311-6A42-9ED23BB6BC3B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98595" y="2475287"/>
            <a:ext cx="3261989" cy="6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ACF1"/>
                    </a:gs>
                    <a:gs pos="50000">
                      <a:sysClr val="window" lastClr="FFFFFF"/>
                    </a:gs>
                    <a:gs pos="100000">
                      <a:srgbClr val="00AC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A0B169A-A92C-BD1F-0879-BF8EC5F1B79E}"/>
              </a:ext>
            </a:extLst>
          </p:cNvPr>
          <p:cNvGrpSpPr/>
          <p:nvPr/>
        </p:nvGrpSpPr>
        <p:grpSpPr bwMode="auto">
          <a:xfrm>
            <a:off x="2220270" y="3983468"/>
            <a:ext cx="3165063" cy="461902"/>
            <a:chOff x="827584" y="3389462"/>
            <a:chExt cx="3165475" cy="461962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grpSpPr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53F0CF1-DEEC-33D5-5BA7-CCA73CE88C98}"/>
                </a:ext>
              </a:extLst>
            </p:cNvPr>
            <p:cNvSpPr/>
            <p:nvPr/>
          </p:nvSpPr>
          <p:spPr bwMode="gray">
            <a:xfrm flipH="1">
              <a:off x="827584" y="3389462"/>
              <a:ext cx="3165475" cy="461962"/>
            </a:xfrm>
            <a:custGeom>
              <a:avLst/>
              <a:gdLst>
                <a:gd name="T0" fmla="*/ 437819734 w 2007"/>
                <a:gd name="T1" fmla="*/ 7559667 h 291"/>
                <a:gd name="T2" fmla="*/ 0 w 2007"/>
                <a:gd name="T3" fmla="*/ 733363881 h 291"/>
                <a:gd name="T4" fmla="*/ 2147483647 w 2007"/>
                <a:gd name="T5" fmla="*/ 733363881 h 291"/>
                <a:gd name="T6" fmla="*/ 2147483647 w 2007"/>
                <a:gd name="T7" fmla="*/ 0 h 291"/>
                <a:gd name="T8" fmla="*/ 437819734 w 2007"/>
                <a:gd name="T9" fmla="*/ 7559667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7" h="291">
                  <a:moveTo>
                    <a:pt x="176" y="3"/>
                  </a:moveTo>
                  <a:cubicBezTo>
                    <a:pt x="133" y="163"/>
                    <a:pt x="72" y="214"/>
                    <a:pt x="0" y="291"/>
                  </a:cubicBezTo>
                  <a:lnTo>
                    <a:pt x="2007" y="291"/>
                  </a:lnTo>
                  <a:lnTo>
                    <a:pt x="2007" y="0"/>
                  </a:lnTo>
                  <a:lnTo>
                    <a:pt x="176" y="3"/>
                  </a:lnTo>
                  <a:close/>
                </a:path>
              </a:pathLst>
            </a:custGeom>
            <a:solidFill>
              <a:srgbClr val="5DC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Rectangle 11">
              <a:extLst>
                <a:ext uri="{FF2B5EF4-FFF2-40B4-BE49-F238E27FC236}">
                  <a16:creationId xmlns:a16="http://schemas.microsoft.com/office/drawing/2014/main" id="{68E29EB8-1434-B5C7-7516-8680DC2EE10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76809" y="3454427"/>
              <a:ext cx="2257425" cy="3385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84EDEC0-FCE2-E911-5A49-AFE06159D560}"/>
              </a:ext>
            </a:extLst>
          </p:cNvPr>
          <p:cNvGrpSpPr/>
          <p:nvPr/>
        </p:nvGrpSpPr>
        <p:grpSpPr bwMode="auto">
          <a:xfrm>
            <a:off x="6190410" y="1915225"/>
            <a:ext cx="3663473" cy="422221"/>
            <a:chOff x="4661993" y="1320379"/>
            <a:chExt cx="3663950" cy="422275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grpSpPr>
        <p:sp>
          <p:nvSpPr>
            <p:cNvPr id="30" name="Rectangle 6">
              <a:extLst>
                <a:ext uri="{FF2B5EF4-FFF2-40B4-BE49-F238E27FC236}">
                  <a16:creationId xmlns:a16="http://schemas.microsoft.com/office/drawing/2014/main" id="{E01E3F39-EEAB-9FDE-0902-060455AA85E7}"/>
                </a:ext>
              </a:extLst>
            </p:cNvPr>
            <p:cNvSpPr>
              <a:spLocks noChangeArrowheads="1"/>
            </p:cNvSpPr>
            <p:nvPr/>
          </p:nvSpPr>
          <p:spPr bwMode="gray">
            <a:xfrm flipH="1">
              <a:off x="4661993" y="1320379"/>
              <a:ext cx="3663950" cy="422275"/>
            </a:xfrm>
            <a:prstGeom prst="rect">
              <a:avLst/>
            </a:prstGeom>
            <a:solidFill>
              <a:srgbClr val="5ECC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Rectangle 11">
              <a:extLst>
                <a:ext uri="{FF2B5EF4-FFF2-40B4-BE49-F238E27FC236}">
                  <a16:creationId xmlns:a16="http://schemas.microsoft.com/office/drawing/2014/main" id="{E2114CBA-F9C8-A2EB-CB51-114895A3593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917704" y="1331461"/>
              <a:ext cx="2257425" cy="33855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718EC2CF-5A02-7BCD-C24E-D293170A5D7E}"/>
              </a:ext>
            </a:extLst>
          </p:cNvPr>
          <p:cNvGrpSpPr/>
          <p:nvPr/>
        </p:nvGrpSpPr>
        <p:grpSpPr bwMode="auto">
          <a:xfrm>
            <a:off x="6811147" y="4007276"/>
            <a:ext cx="3185698" cy="461903"/>
            <a:chOff x="5127128" y="3413274"/>
            <a:chExt cx="3186113" cy="461963"/>
          </a:xfrm>
          <a:gradFill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</p:grpSpPr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CA4D371F-4F70-2078-A6CD-C15BAB29E374}"/>
                </a:ext>
              </a:extLst>
            </p:cNvPr>
            <p:cNvSpPr/>
            <p:nvPr/>
          </p:nvSpPr>
          <p:spPr bwMode="gray">
            <a:xfrm>
              <a:off x="5127128" y="3413274"/>
              <a:ext cx="3186113" cy="461963"/>
            </a:xfrm>
            <a:custGeom>
              <a:avLst/>
              <a:gdLst>
                <a:gd name="T0" fmla="*/ 443547570 w 2007"/>
                <a:gd name="T1" fmla="*/ 7561271 h 291"/>
                <a:gd name="T2" fmla="*/ 0 w 2007"/>
                <a:gd name="T3" fmla="*/ 733367056 h 291"/>
                <a:gd name="T4" fmla="*/ 2147483647 w 2007"/>
                <a:gd name="T5" fmla="*/ 733367056 h 291"/>
                <a:gd name="T6" fmla="*/ 2147483647 w 2007"/>
                <a:gd name="T7" fmla="*/ 0 h 291"/>
                <a:gd name="T8" fmla="*/ 443547570 w 2007"/>
                <a:gd name="T9" fmla="*/ 7561271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07" h="291">
                  <a:moveTo>
                    <a:pt x="176" y="3"/>
                  </a:moveTo>
                  <a:cubicBezTo>
                    <a:pt x="133" y="163"/>
                    <a:pt x="72" y="214"/>
                    <a:pt x="0" y="291"/>
                  </a:cubicBezTo>
                  <a:lnTo>
                    <a:pt x="2007" y="291"/>
                  </a:lnTo>
                  <a:lnTo>
                    <a:pt x="2007" y="0"/>
                  </a:lnTo>
                  <a:lnTo>
                    <a:pt x="176" y="3"/>
                  </a:lnTo>
                  <a:close/>
                </a:path>
              </a:pathLst>
            </a:custGeom>
            <a:solidFill>
              <a:srgbClr val="A7EA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Rectangle 11">
              <a:extLst>
                <a:ext uri="{FF2B5EF4-FFF2-40B4-BE49-F238E27FC236}">
                  <a16:creationId xmlns:a16="http://schemas.microsoft.com/office/drawing/2014/main" id="{B9CC9373-626C-A336-C035-89B260DA96F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917704" y="3444200"/>
              <a:ext cx="2257425" cy="33855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ysClr val="windowText" lastClr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C7472D9-80B5-23E9-86DA-5EEF4092DB99}"/>
              </a:ext>
            </a:extLst>
          </p:cNvPr>
          <p:cNvGrpSpPr/>
          <p:nvPr/>
        </p:nvGrpSpPr>
        <p:grpSpPr bwMode="auto">
          <a:xfrm>
            <a:off x="5385333" y="3060932"/>
            <a:ext cx="1358723" cy="1358723"/>
            <a:chOff x="3795745" y="2466980"/>
            <a:chExt cx="1358904" cy="1358904"/>
          </a:xfrm>
          <a:solidFill>
            <a:srgbClr val="66B699"/>
          </a:solidFill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9CEA602C-EFBC-67EC-A25E-0D25C1085F18}"/>
                </a:ext>
              </a:extLst>
            </p:cNvPr>
            <p:cNvSpPr/>
            <p:nvPr/>
          </p:nvSpPr>
          <p:spPr>
            <a:xfrm>
              <a:off x="3795745" y="2466980"/>
              <a:ext cx="1358904" cy="1358904"/>
            </a:xfrm>
            <a:prstGeom prst="ellipse">
              <a:avLst/>
            </a:pr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Rectangle 11">
              <a:extLst>
                <a:ext uri="{FF2B5EF4-FFF2-40B4-BE49-F238E27FC236}">
                  <a16:creationId xmlns:a16="http://schemas.microsoft.com/office/drawing/2014/main" id="{C464095A-1963-FBAB-3B74-A97129A300B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55282" y="2835097"/>
              <a:ext cx="1253900" cy="707980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</a:t>
              </a:r>
            </a:p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sp>
        <p:nvSpPr>
          <p:cNvPr id="38" name="Rectangle 17">
            <a:extLst>
              <a:ext uri="{FF2B5EF4-FFF2-40B4-BE49-F238E27FC236}">
                <a16:creationId xmlns:a16="http://schemas.microsoft.com/office/drawing/2014/main" id="{47473D0C-743D-FE28-1DB1-6BA9EB31F4E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243353" y="4608347"/>
            <a:ext cx="3223877" cy="6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ACF1"/>
                    </a:gs>
                    <a:gs pos="50000">
                      <a:sysClr val="window" lastClr="FFFFFF"/>
                    </a:gs>
                    <a:gs pos="100000">
                      <a:srgbClr val="00AC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9" name="Rectangle 18">
            <a:extLst>
              <a:ext uri="{FF2B5EF4-FFF2-40B4-BE49-F238E27FC236}">
                <a16:creationId xmlns:a16="http://schemas.microsoft.com/office/drawing/2014/main" id="{7C524DD2-8D4C-018B-9420-ADA5A2CE227D}"/>
              </a:ext>
            </a:extLst>
          </p:cNvPr>
          <p:cNvSpPr>
            <a:spLocks noChangeArrowheads="1"/>
          </p:cNvSpPr>
          <p:nvPr/>
        </p:nvSpPr>
        <p:spPr bwMode="gray">
          <a:xfrm>
            <a:off x="6698595" y="4622194"/>
            <a:ext cx="3261989" cy="62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00ACF1"/>
                    </a:gs>
                    <a:gs pos="50000">
                      <a:sysClr val="window" lastClr="FFFFFF"/>
                    </a:gs>
                    <a:gs pos="100000">
                      <a:srgbClr val="00ACF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lang="zh-CN" altLang="en-US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2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85689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506568" y="219237"/>
            <a:ext cx="8082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8EB28EA-4570-B06B-A22A-4D19BAB875E1}"/>
              </a:ext>
            </a:extLst>
          </p:cNvPr>
          <p:cNvGrpSpPr/>
          <p:nvPr/>
        </p:nvGrpSpPr>
        <p:grpSpPr>
          <a:xfrm>
            <a:off x="1494252" y="1702158"/>
            <a:ext cx="3758431" cy="4452736"/>
            <a:chOff x="7135626" y="1492779"/>
            <a:chExt cx="3758431" cy="4452736"/>
          </a:xfrm>
        </p:grpSpPr>
        <p:sp>
          <p:nvSpPr>
            <p:cNvPr id="3" name="Freeform 33">
              <a:extLst>
                <a:ext uri="{FF2B5EF4-FFF2-40B4-BE49-F238E27FC236}">
                  <a16:creationId xmlns:a16="http://schemas.microsoft.com/office/drawing/2014/main" id="{003743AE-A6D3-A3E4-3C0F-E1427300ED28}"/>
                </a:ext>
              </a:extLst>
            </p:cNvPr>
            <p:cNvSpPr/>
            <p:nvPr/>
          </p:nvSpPr>
          <p:spPr bwMode="auto">
            <a:xfrm rot="20192702" flipH="1">
              <a:off x="9142158" y="1492779"/>
              <a:ext cx="718745" cy="596792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36">
              <a:extLst>
                <a:ext uri="{FF2B5EF4-FFF2-40B4-BE49-F238E27FC236}">
                  <a16:creationId xmlns:a16="http://schemas.microsoft.com/office/drawing/2014/main" id="{71A881DA-48E1-418D-A0F6-94D03825BC78}"/>
                </a:ext>
              </a:extLst>
            </p:cNvPr>
            <p:cNvSpPr/>
            <p:nvPr/>
          </p:nvSpPr>
          <p:spPr bwMode="auto">
            <a:xfrm rot="1695130">
              <a:off x="10379012" y="2153295"/>
              <a:ext cx="339954" cy="436418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30">
              <a:extLst>
                <a:ext uri="{FF2B5EF4-FFF2-40B4-BE49-F238E27FC236}">
                  <a16:creationId xmlns:a16="http://schemas.microsoft.com/office/drawing/2014/main" id="{80BD74C2-0D6F-6149-7226-9D88FF882E87}"/>
                </a:ext>
              </a:extLst>
            </p:cNvPr>
            <p:cNvSpPr/>
            <p:nvPr/>
          </p:nvSpPr>
          <p:spPr bwMode="auto">
            <a:xfrm rot="19798984">
              <a:off x="9226619" y="1664545"/>
              <a:ext cx="1242465" cy="934221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A7EA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36">
              <a:extLst>
                <a:ext uri="{FF2B5EF4-FFF2-40B4-BE49-F238E27FC236}">
                  <a16:creationId xmlns:a16="http://schemas.microsoft.com/office/drawing/2014/main" id="{09270907-CD99-6D38-3189-ACC0DD746149}"/>
                </a:ext>
              </a:extLst>
            </p:cNvPr>
            <p:cNvSpPr/>
            <p:nvPr/>
          </p:nvSpPr>
          <p:spPr bwMode="auto">
            <a:xfrm rot="20742510">
              <a:off x="8925049" y="2150739"/>
              <a:ext cx="339954" cy="436418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28">
              <a:extLst>
                <a:ext uri="{FF2B5EF4-FFF2-40B4-BE49-F238E27FC236}">
                  <a16:creationId xmlns:a16="http://schemas.microsoft.com/office/drawing/2014/main" id="{E416B3D7-1B20-1F13-946E-C560B3E2C218}"/>
                </a:ext>
              </a:extLst>
            </p:cNvPr>
            <p:cNvSpPr/>
            <p:nvPr/>
          </p:nvSpPr>
          <p:spPr bwMode="auto">
            <a:xfrm>
              <a:off x="7135626" y="2370755"/>
              <a:ext cx="1421550" cy="1308604"/>
            </a:xfrm>
            <a:custGeom>
              <a:avLst/>
              <a:gdLst>
                <a:gd name="T0" fmla="*/ 105 w 164"/>
                <a:gd name="T1" fmla="*/ 85 h 151"/>
                <a:gd name="T2" fmla="*/ 149 w 164"/>
                <a:gd name="T3" fmla="*/ 140 h 151"/>
                <a:gd name="T4" fmla="*/ 60 w 164"/>
                <a:gd name="T5" fmla="*/ 126 h 151"/>
                <a:gd name="T6" fmla="*/ 33 w 164"/>
                <a:gd name="T7" fmla="*/ 0 h 151"/>
                <a:gd name="T8" fmla="*/ 126 w 164"/>
                <a:gd name="T9" fmla="*/ 54 h 151"/>
                <a:gd name="T10" fmla="*/ 164 w 164"/>
                <a:gd name="T11" fmla="*/ 127 h 151"/>
                <a:gd name="T12" fmla="*/ 105 w 164"/>
                <a:gd name="T13" fmla="*/ 8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4" h="151">
                  <a:moveTo>
                    <a:pt x="105" y="85"/>
                  </a:moveTo>
                  <a:cubicBezTo>
                    <a:pt x="105" y="85"/>
                    <a:pt x="156" y="110"/>
                    <a:pt x="149" y="140"/>
                  </a:cubicBezTo>
                  <a:cubicBezTo>
                    <a:pt x="134" y="131"/>
                    <a:pt x="88" y="151"/>
                    <a:pt x="60" y="126"/>
                  </a:cubicBezTo>
                  <a:cubicBezTo>
                    <a:pt x="0" y="69"/>
                    <a:pt x="33" y="0"/>
                    <a:pt x="33" y="0"/>
                  </a:cubicBezTo>
                  <a:cubicBezTo>
                    <a:pt x="39" y="49"/>
                    <a:pt x="90" y="22"/>
                    <a:pt x="126" y="54"/>
                  </a:cubicBezTo>
                  <a:cubicBezTo>
                    <a:pt x="159" y="83"/>
                    <a:pt x="162" y="111"/>
                    <a:pt x="164" y="127"/>
                  </a:cubicBezTo>
                  <a:cubicBezTo>
                    <a:pt x="162" y="121"/>
                    <a:pt x="142" y="91"/>
                    <a:pt x="105" y="85"/>
                  </a:cubicBezTo>
                  <a:close/>
                </a:path>
              </a:pathLst>
            </a:custGeom>
            <a:solidFill>
              <a:srgbClr val="5DCE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id="{54EDCC94-3913-3D58-9C29-D7219190E9E2}"/>
                </a:ext>
              </a:extLst>
            </p:cNvPr>
            <p:cNvSpPr/>
            <p:nvPr/>
          </p:nvSpPr>
          <p:spPr bwMode="auto">
            <a:xfrm>
              <a:off x="9505715" y="2404793"/>
              <a:ext cx="1388342" cy="1043907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5ECC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r>
                <a: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 </a:t>
              </a:r>
            </a:p>
          </p:txBody>
        </p:sp>
        <p:grpSp>
          <p:nvGrpSpPr>
            <p:cNvPr id="19" name="Group 5">
              <a:extLst>
                <a:ext uri="{FF2B5EF4-FFF2-40B4-BE49-F238E27FC236}">
                  <a16:creationId xmlns:a16="http://schemas.microsoft.com/office/drawing/2014/main" id="{9F9E5765-9B14-C59A-FD3A-7CCEF38F2B64}"/>
                </a:ext>
              </a:extLst>
            </p:cNvPr>
            <p:cNvGrpSpPr/>
            <p:nvPr/>
          </p:nvGrpSpPr>
          <p:grpSpPr>
            <a:xfrm>
              <a:off x="8314689" y="2067131"/>
              <a:ext cx="2291715" cy="3878384"/>
              <a:chOff x="5390813" y="2553387"/>
              <a:chExt cx="2292610" cy="3878889"/>
            </a:xfr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</p:grpSpPr>
          <p:sp>
            <p:nvSpPr>
              <p:cNvPr id="21" name="Freeform 29">
                <a:extLst>
                  <a:ext uri="{FF2B5EF4-FFF2-40B4-BE49-F238E27FC236}">
                    <a16:creationId xmlns:a16="http://schemas.microsoft.com/office/drawing/2014/main" id="{D94A1AC0-E013-0BA8-2601-7A67004E5BA8}"/>
                  </a:ext>
                </a:extLst>
              </p:cNvPr>
              <p:cNvSpPr/>
              <p:nvPr/>
            </p:nvSpPr>
            <p:spPr bwMode="auto">
              <a:xfrm>
                <a:off x="6408694" y="3371498"/>
                <a:ext cx="1274729" cy="868054"/>
              </a:xfrm>
              <a:custGeom>
                <a:avLst/>
                <a:gdLst>
                  <a:gd name="T0" fmla="*/ 129 w 226"/>
                  <a:gd name="T1" fmla="*/ 12 h 154"/>
                  <a:gd name="T2" fmla="*/ 7 w 226"/>
                  <a:gd name="T3" fmla="*/ 154 h 154"/>
                  <a:gd name="T4" fmla="*/ 0 w 226"/>
                  <a:gd name="T5" fmla="*/ 142 h 154"/>
                  <a:gd name="T6" fmla="*/ 120 w 226"/>
                  <a:gd name="T7" fmla="*/ 8 h 154"/>
                  <a:gd name="T8" fmla="*/ 226 w 226"/>
                  <a:gd name="T9" fmla="*/ 19 h 154"/>
                  <a:gd name="T10" fmla="*/ 129 w 226"/>
                  <a:gd name="T11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6" h="154">
                    <a:moveTo>
                      <a:pt x="129" y="12"/>
                    </a:moveTo>
                    <a:cubicBezTo>
                      <a:pt x="55" y="28"/>
                      <a:pt x="4" y="90"/>
                      <a:pt x="7" y="154"/>
                    </a:cubicBezTo>
                    <a:cubicBezTo>
                      <a:pt x="4" y="151"/>
                      <a:pt x="3" y="145"/>
                      <a:pt x="0" y="142"/>
                    </a:cubicBezTo>
                    <a:cubicBezTo>
                      <a:pt x="0" y="80"/>
                      <a:pt x="48" y="24"/>
                      <a:pt x="120" y="8"/>
                    </a:cubicBezTo>
                    <a:cubicBezTo>
                      <a:pt x="157" y="0"/>
                      <a:pt x="195" y="5"/>
                      <a:pt x="226" y="19"/>
                    </a:cubicBezTo>
                    <a:cubicBezTo>
                      <a:pt x="197" y="8"/>
                      <a:pt x="163" y="5"/>
                      <a:pt x="129" y="12"/>
                    </a:cubicBez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Freeform 31">
                <a:extLst>
                  <a:ext uri="{FF2B5EF4-FFF2-40B4-BE49-F238E27FC236}">
                    <a16:creationId xmlns:a16="http://schemas.microsoft.com/office/drawing/2014/main" id="{2FFE969E-6E78-66DA-8F18-EF9B05114302}"/>
                  </a:ext>
                </a:extLst>
              </p:cNvPr>
              <p:cNvSpPr/>
              <p:nvPr/>
            </p:nvSpPr>
            <p:spPr bwMode="auto">
              <a:xfrm>
                <a:off x="5752304" y="2553387"/>
                <a:ext cx="118912" cy="789180"/>
              </a:xfrm>
              <a:custGeom>
                <a:avLst/>
                <a:gdLst>
                  <a:gd name="T0" fmla="*/ 12 w 21"/>
                  <a:gd name="T1" fmla="*/ 80 h 81"/>
                  <a:gd name="T2" fmla="*/ 3 w 21"/>
                  <a:gd name="T3" fmla="*/ 81 h 81"/>
                  <a:gd name="T4" fmla="*/ 3 w 21"/>
                  <a:gd name="T5" fmla="*/ 32 h 81"/>
                  <a:gd name="T6" fmla="*/ 5 w 21"/>
                  <a:gd name="T7" fmla="*/ 0 h 81"/>
                  <a:gd name="T8" fmla="*/ 14 w 21"/>
                  <a:gd name="T9" fmla="*/ 28 h 81"/>
                  <a:gd name="T10" fmla="*/ 12 w 21"/>
                  <a:gd name="T11" fmla="*/ 80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81">
                    <a:moveTo>
                      <a:pt x="12" y="80"/>
                    </a:moveTo>
                    <a:cubicBezTo>
                      <a:pt x="9" y="81"/>
                      <a:pt x="6" y="81"/>
                      <a:pt x="3" y="81"/>
                    </a:cubicBezTo>
                    <a:cubicBezTo>
                      <a:pt x="3" y="55"/>
                      <a:pt x="3" y="36"/>
                      <a:pt x="3" y="32"/>
                    </a:cubicBezTo>
                    <a:cubicBezTo>
                      <a:pt x="0" y="8"/>
                      <a:pt x="1" y="0"/>
                      <a:pt x="5" y="0"/>
                    </a:cubicBezTo>
                    <a:cubicBezTo>
                      <a:pt x="9" y="0"/>
                      <a:pt x="21" y="3"/>
                      <a:pt x="14" y="28"/>
                    </a:cubicBezTo>
                    <a:cubicBezTo>
                      <a:pt x="13" y="33"/>
                      <a:pt x="12" y="52"/>
                      <a:pt x="12" y="80"/>
                    </a:cubicBez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24">
                <a:extLst>
                  <a:ext uri="{FF2B5EF4-FFF2-40B4-BE49-F238E27FC236}">
                    <a16:creationId xmlns:a16="http://schemas.microsoft.com/office/drawing/2014/main" id="{C41B0D6C-838D-6DDD-8B2F-2ED984575CF1}"/>
                  </a:ext>
                </a:extLst>
              </p:cNvPr>
              <p:cNvSpPr/>
              <p:nvPr/>
            </p:nvSpPr>
            <p:spPr bwMode="auto">
              <a:xfrm>
                <a:off x="5390813" y="4008863"/>
                <a:ext cx="168853" cy="1674272"/>
              </a:xfrm>
              <a:custGeom>
                <a:avLst/>
                <a:gdLst>
                  <a:gd name="T0" fmla="*/ 21 w 30"/>
                  <a:gd name="T1" fmla="*/ 297 h 297"/>
                  <a:gd name="T2" fmla="*/ 29 w 30"/>
                  <a:gd name="T3" fmla="*/ 290 h 297"/>
                  <a:gd name="T4" fmla="*/ 29 w 30"/>
                  <a:gd name="T5" fmla="*/ 13 h 297"/>
                  <a:gd name="T6" fmla="*/ 21 w 30"/>
                  <a:gd name="T7" fmla="*/ 2 h 297"/>
                  <a:gd name="T8" fmla="*/ 22 w 30"/>
                  <a:gd name="T9" fmla="*/ 7 h 297"/>
                  <a:gd name="T10" fmla="*/ 14 w 30"/>
                  <a:gd name="T11" fmla="*/ 290 h 297"/>
                  <a:gd name="T12" fmla="*/ 21 w 30"/>
                  <a:gd name="T13" fmla="*/ 297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97">
                    <a:moveTo>
                      <a:pt x="21" y="297"/>
                    </a:moveTo>
                    <a:cubicBezTo>
                      <a:pt x="25" y="297"/>
                      <a:pt x="29" y="294"/>
                      <a:pt x="29" y="290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9" y="9"/>
                      <a:pt x="25" y="2"/>
                      <a:pt x="21" y="2"/>
                    </a:cubicBezTo>
                    <a:cubicBezTo>
                      <a:pt x="17" y="2"/>
                      <a:pt x="0" y="0"/>
                      <a:pt x="22" y="7"/>
                    </a:cubicBezTo>
                    <a:cubicBezTo>
                      <a:pt x="30" y="9"/>
                      <a:pt x="14" y="290"/>
                      <a:pt x="14" y="290"/>
                    </a:cubicBezTo>
                    <a:cubicBezTo>
                      <a:pt x="14" y="294"/>
                      <a:pt x="17" y="297"/>
                      <a:pt x="21" y="297"/>
                    </a:cubicBez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25">
                <a:extLst>
                  <a:ext uri="{FF2B5EF4-FFF2-40B4-BE49-F238E27FC236}">
                    <a16:creationId xmlns:a16="http://schemas.microsoft.com/office/drawing/2014/main" id="{1232A62D-461F-6F4E-F8FE-95259C406D2A}"/>
                  </a:ext>
                </a:extLst>
              </p:cNvPr>
              <p:cNvSpPr/>
              <p:nvPr/>
            </p:nvSpPr>
            <p:spPr bwMode="auto">
              <a:xfrm>
                <a:off x="6651273" y="4329923"/>
                <a:ext cx="145071" cy="1353212"/>
              </a:xfrm>
              <a:custGeom>
                <a:avLst/>
                <a:gdLst>
                  <a:gd name="T0" fmla="*/ 8 w 26"/>
                  <a:gd name="T1" fmla="*/ 240 h 240"/>
                  <a:gd name="T2" fmla="*/ 16 w 26"/>
                  <a:gd name="T3" fmla="*/ 233 h 240"/>
                  <a:gd name="T4" fmla="*/ 17 w 26"/>
                  <a:gd name="T5" fmla="*/ 34 h 240"/>
                  <a:gd name="T6" fmla="*/ 12 w 26"/>
                  <a:gd name="T7" fmla="*/ 33 h 240"/>
                  <a:gd name="T8" fmla="*/ 1 w 26"/>
                  <a:gd name="T9" fmla="*/ 233 h 240"/>
                  <a:gd name="T10" fmla="*/ 8 w 26"/>
                  <a:gd name="T11" fmla="*/ 24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240">
                    <a:moveTo>
                      <a:pt x="8" y="240"/>
                    </a:moveTo>
                    <a:cubicBezTo>
                      <a:pt x="12" y="240"/>
                      <a:pt x="16" y="237"/>
                      <a:pt x="16" y="233"/>
                    </a:cubicBezTo>
                    <a:cubicBezTo>
                      <a:pt x="16" y="233"/>
                      <a:pt x="8" y="68"/>
                      <a:pt x="17" y="34"/>
                    </a:cubicBezTo>
                    <a:cubicBezTo>
                      <a:pt x="26" y="0"/>
                      <a:pt x="15" y="30"/>
                      <a:pt x="12" y="33"/>
                    </a:cubicBezTo>
                    <a:cubicBezTo>
                      <a:pt x="0" y="53"/>
                      <a:pt x="1" y="233"/>
                      <a:pt x="1" y="233"/>
                    </a:cubicBezTo>
                    <a:cubicBezTo>
                      <a:pt x="1" y="237"/>
                      <a:pt x="4" y="240"/>
                      <a:pt x="8" y="240"/>
                    </a:cubicBez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26">
                <a:extLst>
                  <a:ext uri="{FF2B5EF4-FFF2-40B4-BE49-F238E27FC236}">
                    <a16:creationId xmlns:a16="http://schemas.microsoft.com/office/drawing/2014/main" id="{27CD04DD-38B8-1AC2-08A2-CBE074798B9D}"/>
                  </a:ext>
                </a:extLst>
              </p:cNvPr>
              <p:cNvSpPr/>
              <p:nvPr/>
            </p:nvSpPr>
            <p:spPr bwMode="auto">
              <a:xfrm>
                <a:off x="6373019" y="3951786"/>
                <a:ext cx="114155" cy="1481636"/>
              </a:xfrm>
              <a:custGeom>
                <a:avLst/>
                <a:gdLst>
                  <a:gd name="T0" fmla="*/ 9 w 20"/>
                  <a:gd name="T1" fmla="*/ 263 h 263"/>
                  <a:gd name="T2" fmla="*/ 17 w 20"/>
                  <a:gd name="T3" fmla="*/ 256 h 263"/>
                  <a:gd name="T4" fmla="*/ 17 w 20"/>
                  <a:gd name="T5" fmla="*/ 19 h 263"/>
                  <a:gd name="T6" fmla="*/ 9 w 20"/>
                  <a:gd name="T7" fmla="*/ 12 h 263"/>
                  <a:gd name="T8" fmla="*/ 2 w 20"/>
                  <a:gd name="T9" fmla="*/ 256 h 263"/>
                  <a:gd name="T10" fmla="*/ 9 w 20"/>
                  <a:gd name="T11" fmla="*/ 263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" h="263">
                    <a:moveTo>
                      <a:pt x="9" y="263"/>
                    </a:moveTo>
                    <a:cubicBezTo>
                      <a:pt x="13" y="263"/>
                      <a:pt x="17" y="260"/>
                      <a:pt x="17" y="256"/>
                    </a:cubicBezTo>
                    <a:cubicBezTo>
                      <a:pt x="17" y="256"/>
                      <a:pt x="8" y="67"/>
                      <a:pt x="17" y="19"/>
                    </a:cubicBezTo>
                    <a:cubicBezTo>
                      <a:pt x="20" y="0"/>
                      <a:pt x="12" y="9"/>
                      <a:pt x="9" y="12"/>
                    </a:cubicBezTo>
                    <a:cubicBezTo>
                      <a:pt x="0" y="22"/>
                      <a:pt x="2" y="256"/>
                      <a:pt x="2" y="256"/>
                    </a:cubicBezTo>
                    <a:cubicBezTo>
                      <a:pt x="2" y="260"/>
                      <a:pt x="5" y="263"/>
                      <a:pt x="9" y="263"/>
                    </a:cubicBez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Freeform 27">
                <a:extLst>
                  <a:ext uri="{FF2B5EF4-FFF2-40B4-BE49-F238E27FC236}">
                    <a16:creationId xmlns:a16="http://schemas.microsoft.com/office/drawing/2014/main" id="{A2212FA1-6A9C-7A0C-9DA3-1F978AEDD3D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64537" y="5333535"/>
                <a:ext cx="1277107" cy="1098741"/>
              </a:xfrm>
              <a:custGeom>
                <a:avLst/>
                <a:gdLst>
                  <a:gd name="T0" fmla="*/ 2 w 226"/>
                  <a:gd name="T1" fmla="*/ 61 h 195"/>
                  <a:gd name="T2" fmla="*/ 56 w 226"/>
                  <a:gd name="T3" fmla="*/ 128 h 195"/>
                  <a:gd name="T4" fmla="*/ 56 w 226"/>
                  <a:gd name="T5" fmla="*/ 128 h 195"/>
                  <a:gd name="T6" fmla="*/ 108 w 226"/>
                  <a:gd name="T7" fmla="*/ 192 h 195"/>
                  <a:gd name="T8" fmla="*/ 113 w 226"/>
                  <a:gd name="T9" fmla="*/ 195 h 195"/>
                  <a:gd name="T10" fmla="*/ 119 w 226"/>
                  <a:gd name="T11" fmla="*/ 192 h 195"/>
                  <a:gd name="T12" fmla="*/ 171 w 226"/>
                  <a:gd name="T13" fmla="*/ 128 h 195"/>
                  <a:gd name="T14" fmla="*/ 171 w 226"/>
                  <a:gd name="T15" fmla="*/ 128 h 195"/>
                  <a:gd name="T16" fmla="*/ 224 w 226"/>
                  <a:gd name="T17" fmla="*/ 61 h 195"/>
                  <a:gd name="T18" fmla="*/ 225 w 226"/>
                  <a:gd name="T19" fmla="*/ 54 h 195"/>
                  <a:gd name="T20" fmla="*/ 219 w 226"/>
                  <a:gd name="T21" fmla="*/ 49 h 195"/>
                  <a:gd name="T22" fmla="*/ 178 w 226"/>
                  <a:gd name="T23" fmla="*/ 7 h 195"/>
                  <a:gd name="T24" fmla="*/ 177 w 226"/>
                  <a:gd name="T25" fmla="*/ 5 h 195"/>
                  <a:gd name="T26" fmla="*/ 169 w 226"/>
                  <a:gd name="T27" fmla="*/ 1 h 195"/>
                  <a:gd name="T28" fmla="*/ 166 w 226"/>
                  <a:gd name="T29" fmla="*/ 2 h 195"/>
                  <a:gd name="T30" fmla="*/ 163 w 226"/>
                  <a:gd name="T31" fmla="*/ 7 h 195"/>
                  <a:gd name="T32" fmla="*/ 113 w 226"/>
                  <a:gd name="T33" fmla="*/ 50 h 195"/>
                  <a:gd name="T34" fmla="*/ 64 w 226"/>
                  <a:gd name="T35" fmla="*/ 7 h 195"/>
                  <a:gd name="T36" fmla="*/ 56 w 226"/>
                  <a:gd name="T37" fmla="*/ 1 h 195"/>
                  <a:gd name="T38" fmla="*/ 56 w 226"/>
                  <a:gd name="T39" fmla="*/ 1 h 195"/>
                  <a:gd name="T40" fmla="*/ 53 w 226"/>
                  <a:gd name="T41" fmla="*/ 2 h 195"/>
                  <a:gd name="T42" fmla="*/ 50 w 226"/>
                  <a:gd name="T43" fmla="*/ 5 h 195"/>
                  <a:gd name="T44" fmla="*/ 49 w 226"/>
                  <a:gd name="T45" fmla="*/ 7 h 195"/>
                  <a:gd name="T46" fmla="*/ 7 w 226"/>
                  <a:gd name="T47" fmla="*/ 49 h 195"/>
                  <a:gd name="T48" fmla="*/ 1 w 226"/>
                  <a:gd name="T49" fmla="*/ 54 h 195"/>
                  <a:gd name="T50" fmla="*/ 2 w 226"/>
                  <a:gd name="T51" fmla="*/ 61 h 195"/>
                  <a:gd name="T52" fmla="*/ 75 w 226"/>
                  <a:gd name="T53" fmla="*/ 128 h 195"/>
                  <a:gd name="T54" fmla="*/ 152 w 226"/>
                  <a:gd name="T55" fmla="*/ 128 h 195"/>
                  <a:gd name="T56" fmla="*/ 113 w 226"/>
                  <a:gd name="T57" fmla="*/ 175 h 195"/>
                  <a:gd name="T58" fmla="*/ 75 w 226"/>
                  <a:gd name="T59" fmla="*/ 128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6" h="195">
                    <a:moveTo>
                      <a:pt x="2" y="61"/>
                    </a:moveTo>
                    <a:cubicBezTo>
                      <a:pt x="56" y="128"/>
                      <a:pt x="56" y="128"/>
                      <a:pt x="56" y="128"/>
                    </a:cubicBezTo>
                    <a:cubicBezTo>
                      <a:pt x="56" y="128"/>
                      <a:pt x="56" y="128"/>
                      <a:pt x="56" y="128"/>
                    </a:cubicBezTo>
                    <a:cubicBezTo>
                      <a:pt x="108" y="192"/>
                      <a:pt x="108" y="192"/>
                      <a:pt x="108" y="192"/>
                    </a:cubicBezTo>
                    <a:cubicBezTo>
                      <a:pt x="109" y="194"/>
                      <a:pt x="111" y="195"/>
                      <a:pt x="113" y="195"/>
                    </a:cubicBezTo>
                    <a:cubicBezTo>
                      <a:pt x="116" y="195"/>
                      <a:pt x="118" y="194"/>
                      <a:pt x="119" y="192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171" y="128"/>
                      <a:pt x="171" y="128"/>
                      <a:pt x="171" y="128"/>
                    </a:cubicBezTo>
                    <a:cubicBezTo>
                      <a:pt x="224" y="61"/>
                      <a:pt x="224" y="61"/>
                      <a:pt x="224" y="61"/>
                    </a:cubicBezTo>
                    <a:cubicBezTo>
                      <a:pt x="226" y="59"/>
                      <a:pt x="226" y="56"/>
                      <a:pt x="225" y="54"/>
                    </a:cubicBezTo>
                    <a:cubicBezTo>
                      <a:pt x="224" y="51"/>
                      <a:pt x="222" y="50"/>
                      <a:pt x="219" y="49"/>
                    </a:cubicBezTo>
                    <a:cubicBezTo>
                      <a:pt x="198" y="46"/>
                      <a:pt x="180" y="29"/>
                      <a:pt x="178" y="7"/>
                    </a:cubicBezTo>
                    <a:cubicBezTo>
                      <a:pt x="178" y="6"/>
                      <a:pt x="177" y="5"/>
                      <a:pt x="177" y="5"/>
                    </a:cubicBezTo>
                    <a:cubicBezTo>
                      <a:pt x="175" y="2"/>
                      <a:pt x="172" y="0"/>
                      <a:pt x="169" y="1"/>
                    </a:cubicBezTo>
                    <a:cubicBezTo>
                      <a:pt x="168" y="1"/>
                      <a:pt x="167" y="1"/>
                      <a:pt x="166" y="2"/>
                    </a:cubicBezTo>
                    <a:cubicBezTo>
                      <a:pt x="164" y="3"/>
                      <a:pt x="163" y="5"/>
                      <a:pt x="163" y="7"/>
                    </a:cubicBezTo>
                    <a:cubicBezTo>
                      <a:pt x="160" y="31"/>
                      <a:pt x="138" y="50"/>
                      <a:pt x="113" y="50"/>
                    </a:cubicBezTo>
                    <a:cubicBezTo>
                      <a:pt x="88" y="50"/>
                      <a:pt x="67" y="31"/>
                      <a:pt x="64" y="7"/>
                    </a:cubicBezTo>
                    <a:cubicBezTo>
                      <a:pt x="63" y="3"/>
                      <a:pt x="60" y="1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55" y="1"/>
                      <a:pt x="54" y="1"/>
                      <a:pt x="53" y="2"/>
                    </a:cubicBezTo>
                    <a:cubicBezTo>
                      <a:pt x="51" y="2"/>
                      <a:pt x="50" y="3"/>
                      <a:pt x="50" y="5"/>
                    </a:cubicBezTo>
                    <a:cubicBezTo>
                      <a:pt x="49" y="5"/>
                      <a:pt x="49" y="6"/>
                      <a:pt x="49" y="7"/>
                    </a:cubicBezTo>
                    <a:cubicBezTo>
                      <a:pt x="46" y="29"/>
                      <a:pt x="29" y="46"/>
                      <a:pt x="7" y="49"/>
                    </a:cubicBezTo>
                    <a:cubicBezTo>
                      <a:pt x="4" y="50"/>
                      <a:pt x="2" y="51"/>
                      <a:pt x="1" y="54"/>
                    </a:cubicBezTo>
                    <a:cubicBezTo>
                      <a:pt x="0" y="56"/>
                      <a:pt x="1" y="59"/>
                      <a:pt x="2" y="61"/>
                    </a:cubicBezTo>
                    <a:close/>
                    <a:moveTo>
                      <a:pt x="75" y="128"/>
                    </a:moveTo>
                    <a:cubicBezTo>
                      <a:pt x="101" y="123"/>
                      <a:pt x="126" y="123"/>
                      <a:pt x="152" y="128"/>
                    </a:cubicBezTo>
                    <a:cubicBezTo>
                      <a:pt x="113" y="175"/>
                      <a:pt x="113" y="175"/>
                      <a:pt x="113" y="175"/>
                    </a:cubicBezTo>
                    <a:lnTo>
                      <a:pt x="75" y="128"/>
                    </a:ln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Freeform 32">
                <a:extLst>
                  <a:ext uri="{FF2B5EF4-FFF2-40B4-BE49-F238E27FC236}">
                    <a16:creationId xmlns:a16="http://schemas.microsoft.com/office/drawing/2014/main" id="{A0937F86-2FB7-A737-C6E7-0099AB2F6D47}"/>
                  </a:ext>
                </a:extLst>
              </p:cNvPr>
              <p:cNvSpPr/>
              <p:nvPr/>
            </p:nvSpPr>
            <p:spPr bwMode="auto">
              <a:xfrm>
                <a:off x="5740412" y="3611455"/>
                <a:ext cx="85616" cy="1821968"/>
              </a:xfrm>
              <a:custGeom>
                <a:avLst/>
                <a:gdLst>
                  <a:gd name="T0" fmla="*/ 13 w 15"/>
                  <a:gd name="T1" fmla="*/ 4 h 300"/>
                  <a:gd name="T2" fmla="*/ 15 w 15"/>
                  <a:gd name="T3" fmla="*/ 293 h 300"/>
                  <a:gd name="T4" fmla="*/ 7 w 15"/>
                  <a:gd name="T5" fmla="*/ 300 h 300"/>
                  <a:gd name="T6" fmla="*/ 0 w 15"/>
                  <a:gd name="T7" fmla="*/ 293 h 300"/>
                  <a:gd name="T8" fmla="*/ 4 w 15"/>
                  <a:gd name="T9" fmla="*/ 0 h 300"/>
                  <a:gd name="T10" fmla="*/ 13 w 15"/>
                  <a:gd name="T11" fmla="*/ 4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" h="300">
                    <a:moveTo>
                      <a:pt x="13" y="4"/>
                    </a:moveTo>
                    <a:cubicBezTo>
                      <a:pt x="13" y="137"/>
                      <a:pt x="15" y="293"/>
                      <a:pt x="15" y="293"/>
                    </a:cubicBezTo>
                    <a:cubicBezTo>
                      <a:pt x="15" y="297"/>
                      <a:pt x="11" y="300"/>
                      <a:pt x="7" y="300"/>
                    </a:cubicBezTo>
                    <a:cubicBezTo>
                      <a:pt x="3" y="300"/>
                      <a:pt x="0" y="297"/>
                      <a:pt x="0" y="293"/>
                    </a:cubicBezTo>
                    <a:cubicBezTo>
                      <a:pt x="0" y="293"/>
                      <a:pt x="3" y="134"/>
                      <a:pt x="4" y="0"/>
                    </a:cubicBezTo>
                    <a:cubicBezTo>
                      <a:pt x="7" y="2"/>
                      <a:pt x="10" y="3"/>
                      <a:pt x="13" y="4"/>
                    </a:cubicBezTo>
                    <a:close/>
                  </a:path>
                </a:pathLst>
              </a:custGeom>
              <a:solidFill>
                <a:srgbClr val="4E67C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75520" tIns="37760" rIns="75520" bIns="37760" rtlCol="0" anchor="ctr"/>
              <a:lstStyle/>
              <a:p>
                <a:pPr algn="ctr"/>
                <a:endParaRPr lang="id-ID" dirty="0">
                  <a:solidFill>
                    <a:schemeClr val="lt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5E0D2866-ACDF-176B-7113-AE22252F47BD}"/>
                </a:ext>
              </a:extLst>
            </p:cNvPr>
            <p:cNvSpPr/>
            <p:nvPr/>
          </p:nvSpPr>
          <p:spPr bwMode="auto">
            <a:xfrm>
              <a:off x="8635207" y="2761117"/>
              <a:ext cx="853865" cy="70898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E16AF4E4-0DF8-7C99-3298-168743E998BF}"/>
                </a:ext>
              </a:extLst>
            </p:cNvPr>
            <p:cNvSpPr/>
            <p:nvPr/>
          </p:nvSpPr>
          <p:spPr bwMode="auto">
            <a:xfrm>
              <a:off x="8004733" y="2136555"/>
              <a:ext cx="439800" cy="587346"/>
            </a:xfrm>
            <a:custGeom>
              <a:avLst/>
              <a:gdLst>
                <a:gd name="T0" fmla="*/ 23 w 78"/>
                <a:gd name="T1" fmla="*/ 85 h 104"/>
                <a:gd name="T2" fmla="*/ 18 w 78"/>
                <a:gd name="T3" fmla="*/ 31 h 104"/>
                <a:gd name="T4" fmla="*/ 45 w 78"/>
                <a:gd name="T5" fmla="*/ 0 h 104"/>
                <a:gd name="T6" fmla="*/ 57 w 78"/>
                <a:gd name="T7" fmla="*/ 17 h 104"/>
                <a:gd name="T8" fmla="*/ 75 w 78"/>
                <a:gd name="T9" fmla="*/ 57 h 104"/>
                <a:gd name="T10" fmla="*/ 70 w 78"/>
                <a:gd name="T11" fmla="*/ 79 h 104"/>
                <a:gd name="T12" fmla="*/ 76 w 78"/>
                <a:gd name="T13" fmla="*/ 72 h 104"/>
                <a:gd name="T14" fmla="*/ 73 w 78"/>
                <a:gd name="T15" fmla="*/ 104 h 104"/>
                <a:gd name="T16" fmla="*/ 62 w 78"/>
                <a:gd name="T17" fmla="*/ 95 h 104"/>
                <a:gd name="T18" fmla="*/ 33 w 78"/>
                <a:gd name="T19" fmla="*/ 30 h 104"/>
                <a:gd name="T20" fmla="*/ 57 w 78"/>
                <a:gd name="T21" fmla="*/ 104 h 104"/>
                <a:gd name="T22" fmla="*/ 19 w 78"/>
                <a:gd name="T23" fmla="*/ 85 h 104"/>
                <a:gd name="T24" fmla="*/ 23 w 78"/>
                <a:gd name="T25" fmla="*/ 8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4">
                  <a:moveTo>
                    <a:pt x="23" y="85"/>
                  </a:moveTo>
                  <a:cubicBezTo>
                    <a:pt x="23" y="85"/>
                    <a:pt x="0" y="66"/>
                    <a:pt x="18" y="31"/>
                  </a:cubicBezTo>
                  <a:cubicBezTo>
                    <a:pt x="31" y="5"/>
                    <a:pt x="45" y="0"/>
                    <a:pt x="45" y="0"/>
                  </a:cubicBezTo>
                  <a:cubicBezTo>
                    <a:pt x="45" y="0"/>
                    <a:pt x="40" y="8"/>
                    <a:pt x="57" y="17"/>
                  </a:cubicBezTo>
                  <a:cubicBezTo>
                    <a:pt x="67" y="22"/>
                    <a:pt x="78" y="40"/>
                    <a:pt x="75" y="57"/>
                  </a:cubicBezTo>
                  <a:cubicBezTo>
                    <a:pt x="71" y="75"/>
                    <a:pt x="70" y="79"/>
                    <a:pt x="70" y="79"/>
                  </a:cubicBezTo>
                  <a:cubicBezTo>
                    <a:pt x="76" y="72"/>
                    <a:pt x="76" y="72"/>
                    <a:pt x="76" y="72"/>
                  </a:cubicBezTo>
                  <a:cubicBezTo>
                    <a:pt x="76" y="72"/>
                    <a:pt x="66" y="96"/>
                    <a:pt x="73" y="104"/>
                  </a:cubicBezTo>
                  <a:cubicBezTo>
                    <a:pt x="69" y="101"/>
                    <a:pt x="66" y="98"/>
                    <a:pt x="62" y="95"/>
                  </a:cubicBezTo>
                  <a:cubicBezTo>
                    <a:pt x="41" y="76"/>
                    <a:pt x="31" y="51"/>
                    <a:pt x="33" y="30"/>
                  </a:cubicBezTo>
                  <a:cubicBezTo>
                    <a:pt x="27" y="50"/>
                    <a:pt x="29" y="77"/>
                    <a:pt x="57" y="104"/>
                  </a:cubicBezTo>
                  <a:cubicBezTo>
                    <a:pt x="48" y="104"/>
                    <a:pt x="31" y="101"/>
                    <a:pt x="19" y="85"/>
                  </a:cubicBezTo>
                  <a:lnTo>
                    <a:pt x="23" y="85"/>
                  </a:ln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C9A5642F-DF8F-8121-7E67-A9F80A95392A}"/>
                </a:ext>
              </a:extLst>
            </p:cNvPr>
            <p:cNvSpPr/>
            <p:nvPr/>
          </p:nvSpPr>
          <p:spPr bwMode="auto">
            <a:xfrm>
              <a:off x="9591298" y="3662714"/>
              <a:ext cx="525382" cy="501741"/>
            </a:xfrm>
            <a:custGeom>
              <a:avLst/>
              <a:gdLst>
                <a:gd name="T0" fmla="*/ 9 w 93"/>
                <a:gd name="T1" fmla="*/ 37 h 89"/>
                <a:gd name="T2" fmla="*/ 52 w 93"/>
                <a:gd name="T3" fmla="*/ 3 h 89"/>
                <a:gd name="T4" fmla="*/ 93 w 93"/>
                <a:gd name="T5" fmla="*/ 9 h 89"/>
                <a:gd name="T6" fmla="*/ 85 w 93"/>
                <a:gd name="T7" fmla="*/ 28 h 89"/>
                <a:gd name="T8" fmla="*/ 60 w 93"/>
                <a:gd name="T9" fmla="*/ 65 h 89"/>
                <a:gd name="T10" fmla="*/ 40 w 93"/>
                <a:gd name="T11" fmla="*/ 73 h 89"/>
                <a:gd name="T12" fmla="*/ 49 w 93"/>
                <a:gd name="T13" fmla="*/ 74 h 89"/>
                <a:gd name="T14" fmla="*/ 21 w 93"/>
                <a:gd name="T15" fmla="*/ 89 h 89"/>
                <a:gd name="T16" fmla="*/ 22 w 93"/>
                <a:gd name="T17" fmla="*/ 74 h 89"/>
                <a:gd name="T18" fmla="*/ 60 w 93"/>
                <a:gd name="T19" fmla="*/ 15 h 89"/>
                <a:gd name="T20" fmla="*/ 12 w 93"/>
                <a:gd name="T21" fmla="*/ 76 h 89"/>
                <a:gd name="T22" fmla="*/ 7 w 93"/>
                <a:gd name="T23" fmla="*/ 33 h 89"/>
                <a:gd name="T24" fmla="*/ 9 w 93"/>
                <a:gd name="T25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89">
                  <a:moveTo>
                    <a:pt x="9" y="37"/>
                  </a:moveTo>
                  <a:cubicBezTo>
                    <a:pt x="9" y="37"/>
                    <a:pt x="13" y="7"/>
                    <a:pt x="52" y="3"/>
                  </a:cubicBezTo>
                  <a:cubicBezTo>
                    <a:pt x="80" y="0"/>
                    <a:pt x="93" y="9"/>
                    <a:pt x="93" y="9"/>
                  </a:cubicBezTo>
                  <a:cubicBezTo>
                    <a:pt x="93" y="9"/>
                    <a:pt x="83" y="9"/>
                    <a:pt x="85" y="28"/>
                  </a:cubicBezTo>
                  <a:cubicBezTo>
                    <a:pt x="86" y="39"/>
                    <a:pt x="77" y="58"/>
                    <a:pt x="60" y="65"/>
                  </a:cubicBezTo>
                  <a:cubicBezTo>
                    <a:pt x="44" y="71"/>
                    <a:pt x="40" y="73"/>
                    <a:pt x="40" y="73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49" y="74"/>
                    <a:pt x="23" y="78"/>
                    <a:pt x="21" y="89"/>
                  </a:cubicBezTo>
                  <a:cubicBezTo>
                    <a:pt x="21" y="84"/>
                    <a:pt x="21" y="79"/>
                    <a:pt x="22" y="74"/>
                  </a:cubicBezTo>
                  <a:cubicBezTo>
                    <a:pt x="27" y="47"/>
                    <a:pt x="42" y="25"/>
                    <a:pt x="60" y="15"/>
                  </a:cubicBezTo>
                  <a:cubicBezTo>
                    <a:pt x="41" y="21"/>
                    <a:pt x="19" y="37"/>
                    <a:pt x="12" y="76"/>
                  </a:cubicBezTo>
                  <a:cubicBezTo>
                    <a:pt x="7" y="68"/>
                    <a:pt x="0" y="52"/>
                    <a:pt x="7" y="3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585CD566-B8D5-A549-0A3E-4CF8D40FB1F6}"/>
                </a:ext>
              </a:extLst>
            </p:cNvPr>
            <p:cNvSpPr/>
            <p:nvPr/>
          </p:nvSpPr>
          <p:spPr bwMode="auto">
            <a:xfrm>
              <a:off x="9303645" y="2190783"/>
              <a:ext cx="444554" cy="570700"/>
            </a:xfrm>
            <a:custGeom>
              <a:avLst/>
              <a:gdLst>
                <a:gd name="T0" fmla="*/ 4 w 79"/>
                <a:gd name="T1" fmla="*/ 55 h 101"/>
                <a:gd name="T2" fmla="*/ 37 w 79"/>
                <a:gd name="T3" fmla="*/ 10 h 101"/>
                <a:gd name="T4" fmla="*/ 77 w 79"/>
                <a:gd name="T5" fmla="*/ 5 h 101"/>
                <a:gd name="T6" fmla="*/ 75 w 79"/>
                <a:gd name="T7" fmla="*/ 25 h 101"/>
                <a:gd name="T8" fmla="*/ 61 w 79"/>
                <a:gd name="T9" fmla="*/ 67 h 101"/>
                <a:gd name="T10" fmla="*/ 43 w 79"/>
                <a:gd name="T11" fmla="*/ 81 h 101"/>
                <a:gd name="T12" fmla="*/ 52 w 79"/>
                <a:gd name="T13" fmla="*/ 80 h 101"/>
                <a:gd name="T14" fmla="*/ 30 w 79"/>
                <a:gd name="T15" fmla="*/ 101 h 101"/>
                <a:gd name="T16" fmla="*/ 27 w 79"/>
                <a:gd name="T17" fmla="*/ 87 h 101"/>
                <a:gd name="T18" fmla="*/ 48 w 79"/>
                <a:gd name="T19" fmla="*/ 20 h 101"/>
                <a:gd name="T20" fmla="*/ 18 w 79"/>
                <a:gd name="T21" fmla="*/ 91 h 101"/>
                <a:gd name="T22" fmla="*/ 1 w 79"/>
                <a:gd name="T23" fmla="*/ 51 h 101"/>
                <a:gd name="T24" fmla="*/ 4 w 79"/>
                <a:gd name="T25" fmla="*/ 5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01">
                  <a:moveTo>
                    <a:pt x="4" y="55"/>
                  </a:moveTo>
                  <a:cubicBezTo>
                    <a:pt x="4" y="55"/>
                    <a:pt x="0" y="25"/>
                    <a:pt x="37" y="10"/>
                  </a:cubicBezTo>
                  <a:cubicBezTo>
                    <a:pt x="63" y="0"/>
                    <a:pt x="77" y="5"/>
                    <a:pt x="77" y="5"/>
                  </a:cubicBezTo>
                  <a:cubicBezTo>
                    <a:pt x="77" y="5"/>
                    <a:pt x="67" y="7"/>
                    <a:pt x="75" y="25"/>
                  </a:cubicBezTo>
                  <a:cubicBezTo>
                    <a:pt x="79" y="35"/>
                    <a:pt x="76" y="57"/>
                    <a:pt x="61" y="67"/>
                  </a:cubicBezTo>
                  <a:cubicBezTo>
                    <a:pt x="47" y="78"/>
                    <a:pt x="43" y="81"/>
                    <a:pt x="43" y="81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29" y="91"/>
                    <a:pt x="30" y="101"/>
                  </a:cubicBezTo>
                  <a:cubicBezTo>
                    <a:pt x="28" y="97"/>
                    <a:pt x="28" y="92"/>
                    <a:pt x="27" y="87"/>
                  </a:cubicBezTo>
                  <a:cubicBezTo>
                    <a:pt x="24" y="59"/>
                    <a:pt x="33" y="34"/>
                    <a:pt x="48" y="20"/>
                  </a:cubicBezTo>
                  <a:cubicBezTo>
                    <a:pt x="30" y="31"/>
                    <a:pt x="14" y="52"/>
                    <a:pt x="18" y="91"/>
                  </a:cubicBezTo>
                  <a:cubicBezTo>
                    <a:pt x="11" y="85"/>
                    <a:pt x="0" y="71"/>
                    <a:pt x="1" y="51"/>
                  </a:cubicBezTo>
                  <a:lnTo>
                    <a:pt x="4" y="55"/>
                  </a:ln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A6BFFDCD-3625-62F4-EC52-6BEC9D8D18FA}"/>
                </a:ext>
              </a:extLst>
            </p:cNvPr>
            <p:cNvSpPr/>
            <p:nvPr/>
          </p:nvSpPr>
          <p:spPr bwMode="auto">
            <a:xfrm>
              <a:off x="8400273" y="1553500"/>
              <a:ext cx="625229" cy="818004"/>
            </a:xfrm>
            <a:custGeom>
              <a:avLst/>
              <a:gdLst>
                <a:gd name="T0" fmla="*/ 15 w 111"/>
                <a:gd name="T1" fmla="*/ 90 h 145"/>
                <a:gd name="T2" fmla="*/ 45 w 111"/>
                <a:gd name="T3" fmla="*/ 21 h 145"/>
                <a:gd name="T4" fmla="*/ 98 w 111"/>
                <a:gd name="T5" fmla="*/ 2 h 145"/>
                <a:gd name="T6" fmla="*/ 101 w 111"/>
                <a:gd name="T7" fmla="*/ 31 h 145"/>
                <a:gd name="T8" fmla="*/ 94 w 111"/>
                <a:gd name="T9" fmla="*/ 91 h 145"/>
                <a:gd name="T10" fmla="*/ 74 w 111"/>
                <a:gd name="T11" fmla="*/ 114 h 145"/>
                <a:gd name="T12" fmla="*/ 86 w 111"/>
                <a:gd name="T13" fmla="*/ 110 h 145"/>
                <a:gd name="T14" fmla="*/ 61 w 111"/>
                <a:gd name="T15" fmla="*/ 145 h 145"/>
                <a:gd name="T16" fmla="*/ 54 w 111"/>
                <a:gd name="T17" fmla="*/ 126 h 145"/>
                <a:gd name="T18" fmla="*/ 63 w 111"/>
                <a:gd name="T19" fmla="*/ 30 h 145"/>
                <a:gd name="T20" fmla="*/ 42 w 111"/>
                <a:gd name="T21" fmla="*/ 134 h 145"/>
                <a:gd name="T22" fmla="*/ 9 w 111"/>
                <a:gd name="T23" fmla="*/ 86 h 145"/>
                <a:gd name="T24" fmla="*/ 15 w 111"/>
                <a:gd name="T25" fmla="*/ 9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1" h="145">
                  <a:moveTo>
                    <a:pt x="15" y="90"/>
                  </a:moveTo>
                  <a:cubicBezTo>
                    <a:pt x="15" y="90"/>
                    <a:pt x="0" y="50"/>
                    <a:pt x="45" y="21"/>
                  </a:cubicBezTo>
                  <a:cubicBezTo>
                    <a:pt x="78" y="0"/>
                    <a:pt x="98" y="2"/>
                    <a:pt x="98" y="2"/>
                  </a:cubicBezTo>
                  <a:cubicBezTo>
                    <a:pt x="98" y="2"/>
                    <a:pt x="86" y="9"/>
                    <a:pt x="101" y="31"/>
                  </a:cubicBezTo>
                  <a:cubicBezTo>
                    <a:pt x="109" y="43"/>
                    <a:pt x="111" y="72"/>
                    <a:pt x="94" y="91"/>
                  </a:cubicBezTo>
                  <a:cubicBezTo>
                    <a:pt x="78" y="109"/>
                    <a:pt x="74" y="114"/>
                    <a:pt x="74" y="114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6" y="110"/>
                    <a:pt x="58" y="131"/>
                    <a:pt x="61" y="145"/>
                  </a:cubicBezTo>
                  <a:cubicBezTo>
                    <a:pt x="59" y="139"/>
                    <a:pt x="56" y="133"/>
                    <a:pt x="54" y="126"/>
                  </a:cubicBezTo>
                  <a:cubicBezTo>
                    <a:pt x="42" y="90"/>
                    <a:pt x="47" y="53"/>
                    <a:pt x="63" y="30"/>
                  </a:cubicBezTo>
                  <a:cubicBezTo>
                    <a:pt x="43" y="50"/>
                    <a:pt x="27" y="84"/>
                    <a:pt x="42" y="134"/>
                  </a:cubicBezTo>
                  <a:cubicBezTo>
                    <a:pt x="32" y="128"/>
                    <a:pt x="14" y="113"/>
                    <a:pt x="9" y="86"/>
                  </a:cubicBezTo>
                  <a:lnTo>
                    <a:pt x="15" y="90"/>
                  </a:lnTo>
                  <a:close/>
                </a:path>
              </a:pathLst>
            </a:custGeom>
            <a:solidFill>
              <a:srgbClr val="E5E8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CD20C746-6D60-A60A-4E64-2EF10B054E66}"/>
                </a:ext>
              </a:extLst>
            </p:cNvPr>
            <p:cNvSpPr/>
            <p:nvPr/>
          </p:nvSpPr>
          <p:spPr bwMode="auto">
            <a:xfrm>
              <a:off x="7338707" y="2019861"/>
              <a:ext cx="629349" cy="522565"/>
            </a:xfrm>
            <a:custGeom>
              <a:avLst/>
              <a:gdLst>
                <a:gd name="T0" fmla="*/ 167 w 196"/>
                <a:gd name="T1" fmla="*/ 142 h 163"/>
                <a:gd name="T2" fmla="*/ 170 w 196"/>
                <a:gd name="T3" fmla="*/ 48 h 163"/>
                <a:gd name="T4" fmla="*/ 167 w 196"/>
                <a:gd name="T5" fmla="*/ 57 h 163"/>
                <a:gd name="T6" fmla="*/ 75 w 196"/>
                <a:gd name="T7" fmla="*/ 3 h 163"/>
                <a:gd name="T8" fmla="*/ 0 w 196"/>
                <a:gd name="T9" fmla="*/ 26 h 163"/>
                <a:gd name="T10" fmla="*/ 20 w 196"/>
                <a:gd name="T11" fmla="*/ 60 h 163"/>
                <a:gd name="T12" fmla="*/ 77 w 196"/>
                <a:gd name="T13" fmla="*/ 124 h 163"/>
                <a:gd name="T14" fmla="*/ 119 w 196"/>
                <a:gd name="T15" fmla="*/ 134 h 163"/>
                <a:gd name="T16" fmla="*/ 102 w 196"/>
                <a:gd name="T17" fmla="*/ 139 h 163"/>
                <a:gd name="T18" fmla="*/ 161 w 196"/>
                <a:gd name="T19" fmla="*/ 163 h 163"/>
                <a:gd name="T20" fmla="*/ 81 w 196"/>
                <a:gd name="T21" fmla="*/ 35 h 163"/>
                <a:gd name="T22" fmla="*/ 167 w 196"/>
                <a:gd name="T23" fmla="*/ 142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163">
                  <a:moveTo>
                    <a:pt x="167" y="142"/>
                  </a:moveTo>
                  <a:cubicBezTo>
                    <a:pt x="167" y="142"/>
                    <a:pt x="196" y="98"/>
                    <a:pt x="170" y="48"/>
                  </a:cubicBezTo>
                  <a:cubicBezTo>
                    <a:pt x="167" y="57"/>
                    <a:pt x="167" y="57"/>
                    <a:pt x="167" y="57"/>
                  </a:cubicBezTo>
                  <a:cubicBezTo>
                    <a:pt x="167" y="57"/>
                    <a:pt x="152" y="0"/>
                    <a:pt x="75" y="3"/>
                  </a:cubicBezTo>
                  <a:cubicBezTo>
                    <a:pt x="21" y="6"/>
                    <a:pt x="0" y="26"/>
                    <a:pt x="0" y="26"/>
                  </a:cubicBezTo>
                  <a:cubicBezTo>
                    <a:pt x="0" y="26"/>
                    <a:pt x="19" y="23"/>
                    <a:pt x="20" y="60"/>
                  </a:cubicBezTo>
                  <a:cubicBezTo>
                    <a:pt x="21" y="81"/>
                    <a:pt x="43" y="116"/>
                    <a:pt x="77" y="124"/>
                  </a:cubicBezTo>
                  <a:cubicBezTo>
                    <a:pt x="111" y="131"/>
                    <a:pt x="119" y="134"/>
                    <a:pt x="119" y="134"/>
                  </a:cubicBezTo>
                  <a:cubicBezTo>
                    <a:pt x="102" y="139"/>
                    <a:pt x="102" y="139"/>
                    <a:pt x="102" y="139"/>
                  </a:cubicBezTo>
                  <a:cubicBezTo>
                    <a:pt x="102" y="139"/>
                    <a:pt x="159" y="140"/>
                    <a:pt x="161" y="163"/>
                  </a:cubicBezTo>
                  <a:cubicBezTo>
                    <a:pt x="161" y="163"/>
                    <a:pt x="157" y="56"/>
                    <a:pt x="81" y="35"/>
                  </a:cubicBezTo>
                  <a:cubicBezTo>
                    <a:pt x="81" y="35"/>
                    <a:pt x="153" y="45"/>
                    <a:pt x="167" y="142"/>
                  </a:cubicBez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132BBB21-AF2C-6BB0-02DA-167E56105C54}"/>
                </a:ext>
              </a:extLst>
            </p:cNvPr>
            <p:cNvSpPr/>
            <p:nvPr/>
          </p:nvSpPr>
          <p:spPr bwMode="auto">
            <a:xfrm rot="1801016" flipH="1">
              <a:off x="8630772" y="3510159"/>
              <a:ext cx="808167" cy="607668"/>
            </a:xfrm>
            <a:custGeom>
              <a:avLst/>
              <a:gdLst>
                <a:gd name="T0" fmla="*/ 9 w 246"/>
                <a:gd name="T1" fmla="*/ 121 h 185"/>
                <a:gd name="T2" fmla="*/ 73 w 246"/>
                <a:gd name="T3" fmla="*/ 31 h 185"/>
                <a:gd name="T4" fmla="*/ 69 w 246"/>
                <a:gd name="T5" fmla="*/ 42 h 185"/>
                <a:gd name="T6" fmla="*/ 192 w 246"/>
                <a:gd name="T7" fmla="*/ 58 h 185"/>
                <a:gd name="T8" fmla="*/ 246 w 246"/>
                <a:gd name="T9" fmla="*/ 133 h 185"/>
                <a:gd name="T10" fmla="*/ 203 w 246"/>
                <a:gd name="T11" fmla="*/ 150 h 185"/>
                <a:gd name="T12" fmla="*/ 105 w 246"/>
                <a:gd name="T13" fmla="*/ 168 h 185"/>
                <a:gd name="T14" fmla="*/ 59 w 246"/>
                <a:gd name="T15" fmla="*/ 147 h 185"/>
                <a:gd name="T16" fmla="*/ 71 w 246"/>
                <a:gd name="T17" fmla="*/ 164 h 185"/>
                <a:gd name="T18" fmla="*/ 0 w 246"/>
                <a:gd name="T19" fmla="*/ 145 h 185"/>
                <a:gd name="T20" fmla="*/ 165 w 246"/>
                <a:gd name="T21" fmla="*/ 83 h 185"/>
                <a:gd name="T22" fmla="*/ 9 w 246"/>
                <a:gd name="T23" fmla="*/ 121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6" h="185">
                  <a:moveTo>
                    <a:pt x="9" y="121"/>
                  </a:moveTo>
                  <a:cubicBezTo>
                    <a:pt x="9" y="121"/>
                    <a:pt x="14" y="59"/>
                    <a:pt x="73" y="31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42"/>
                    <a:pt x="124" y="0"/>
                    <a:pt x="192" y="58"/>
                  </a:cubicBezTo>
                  <a:cubicBezTo>
                    <a:pt x="241" y="99"/>
                    <a:pt x="246" y="133"/>
                    <a:pt x="246" y="133"/>
                  </a:cubicBezTo>
                  <a:cubicBezTo>
                    <a:pt x="246" y="133"/>
                    <a:pt x="230" y="116"/>
                    <a:pt x="203" y="150"/>
                  </a:cubicBezTo>
                  <a:cubicBezTo>
                    <a:pt x="187" y="169"/>
                    <a:pt x="142" y="185"/>
                    <a:pt x="105" y="168"/>
                  </a:cubicBezTo>
                  <a:cubicBezTo>
                    <a:pt x="68" y="151"/>
                    <a:pt x="59" y="147"/>
                    <a:pt x="59" y="147"/>
                  </a:cubicBezTo>
                  <a:cubicBezTo>
                    <a:pt x="71" y="164"/>
                    <a:pt x="71" y="164"/>
                    <a:pt x="71" y="164"/>
                  </a:cubicBezTo>
                  <a:cubicBezTo>
                    <a:pt x="71" y="164"/>
                    <a:pt x="17" y="124"/>
                    <a:pt x="0" y="145"/>
                  </a:cubicBezTo>
                  <a:cubicBezTo>
                    <a:pt x="0" y="145"/>
                    <a:pt x="79" y="49"/>
                    <a:pt x="165" y="83"/>
                  </a:cubicBezTo>
                  <a:cubicBezTo>
                    <a:pt x="165" y="83"/>
                    <a:pt x="91" y="41"/>
                    <a:pt x="9" y="121"/>
                  </a:cubicBezTo>
                  <a:close/>
                </a:path>
              </a:pathLst>
            </a:custGeom>
            <a:solidFill>
              <a:srgbClr val="4E67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5520" tIns="37760" rIns="75520" bIns="37760"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394F8D1-63A7-05FE-162A-9CFB9630FB45}"/>
              </a:ext>
            </a:extLst>
          </p:cNvPr>
          <p:cNvGrpSpPr/>
          <p:nvPr/>
        </p:nvGrpSpPr>
        <p:grpSpPr>
          <a:xfrm>
            <a:off x="6053547" y="1737784"/>
            <a:ext cx="5298665" cy="4382034"/>
            <a:chOff x="8090264" y="2081100"/>
            <a:chExt cx="5298665" cy="4382034"/>
          </a:xfrm>
        </p:grpSpPr>
        <p:sp>
          <p:nvSpPr>
            <p:cNvPr id="38" name="矩形 3">
              <a:extLst>
                <a:ext uri="{FF2B5EF4-FFF2-40B4-BE49-F238E27FC236}">
                  <a16:creationId xmlns:a16="http://schemas.microsoft.com/office/drawing/2014/main" id="{D508B54F-AE32-703D-A2CA-2CE703A35C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5664" y="2081100"/>
              <a:ext cx="1648514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 defTabSz="457200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679577F-B623-1FD4-F474-42FAC5E2295C}"/>
                </a:ext>
              </a:extLst>
            </p:cNvPr>
            <p:cNvSpPr txBox="1"/>
            <p:nvPr/>
          </p:nvSpPr>
          <p:spPr>
            <a:xfrm>
              <a:off x="8090264" y="2408402"/>
              <a:ext cx="5298665" cy="1174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l"/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5FB9F90-C3EE-E504-FC82-76AA2BE58EFF}"/>
                </a:ext>
              </a:extLst>
            </p:cNvPr>
            <p:cNvSpPr txBox="1"/>
            <p:nvPr/>
          </p:nvSpPr>
          <p:spPr>
            <a:xfrm>
              <a:off x="8090264" y="3677756"/>
              <a:ext cx="5298665" cy="278537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 defTabSz="987425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228600" indent="-228600" algn="l">
                <a:lnSpc>
                  <a:spcPct val="250000"/>
                </a:lnSpc>
                <a:buFont typeface="+mj-ea"/>
                <a:buAutoNum type="circleNumDbPlain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 algn="l">
                <a:lnSpc>
                  <a:spcPct val="250000"/>
                </a:lnSpc>
                <a:buFont typeface="+mj-ea"/>
                <a:buAutoNum type="circleNumDbPlain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 algn="l">
                <a:lnSpc>
                  <a:spcPct val="250000"/>
                </a:lnSpc>
                <a:buFont typeface="+mj-ea"/>
                <a:buAutoNum type="circleNumDbPlain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 algn="l">
                <a:lnSpc>
                  <a:spcPct val="250000"/>
                </a:lnSpc>
                <a:buFont typeface="+mj-ea"/>
                <a:buAutoNum type="circleNumDbPlain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 algn="l">
                <a:lnSpc>
                  <a:spcPct val="250000"/>
                </a:lnSpc>
                <a:buFont typeface="+mj-ea"/>
                <a:buAutoNum type="circleNumDbPlain"/>
              </a:pPr>
              <a:r>
                <a:rPr lang="zh-CN" altLang="en-US" dirty="0"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dirty="0">
                  <a:sym typeface="HarmonyOS Sans SC Light" panose="00000400000000000000" pitchFamily="2" charset="-122"/>
                </a:rPr>
                <a:t>……</a:t>
              </a:r>
            </a:p>
            <a:p>
              <a:pPr marL="228600" indent="-228600" algn="l">
                <a:lnSpc>
                  <a:spcPct val="250000"/>
                </a:lnSpc>
                <a:buFont typeface="+mj-ea"/>
                <a:buAutoNum type="circleNumDbPlain"/>
              </a:pPr>
              <a:endParaRPr lang="en-US" altLang="zh-CN" dirty="0">
                <a:sym typeface="HarmonyOS Sans SC Light" panose="000004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5075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椭圆 158">
            <a:extLst>
              <a:ext uri="{FF2B5EF4-FFF2-40B4-BE49-F238E27FC236}">
                <a16:creationId xmlns:a16="http://schemas.microsoft.com/office/drawing/2014/main" id="{18D45207-6F50-8DF3-6B67-380095324F94}"/>
              </a:ext>
            </a:extLst>
          </p:cNvPr>
          <p:cNvSpPr/>
          <p:nvPr/>
        </p:nvSpPr>
        <p:spPr>
          <a:xfrm>
            <a:off x="2716238" y="4616341"/>
            <a:ext cx="1357898" cy="1357898"/>
          </a:xfrm>
          <a:prstGeom prst="ellipse">
            <a:avLst/>
          </a:prstGeom>
          <a:noFill/>
          <a:ln w="152400">
            <a:solidFill>
              <a:srgbClr val="4E67C8">
                <a:alpha val="1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椭圆 156">
            <a:extLst>
              <a:ext uri="{FF2B5EF4-FFF2-40B4-BE49-F238E27FC236}">
                <a16:creationId xmlns:a16="http://schemas.microsoft.com/office/drawing/2014/main" id="{8E2F771F-AC56-5E2A-EF09-574642D0D9F4}"/>
              </a:ext>
            </a:extLst>
          </p:cNvPr>
          <p:cNvSpPr/>
          <p:nvPr/>
        </p:nvSpPr>
        <p:spPr>
          <a:xfrm>
            <a:off x="10477820" y="-1607200"/>
            <a:ext cx="3428360" cy="3428360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79BD9169-486A-AFCF-0EDE-0647477730FF}"/>
              </a:ext>
            </a:extLst>
          </p:cNvPr>
          <p:cNvSpPr/>
          <p:nvPr/>
        </p:nvSpPr>
        <p:spPr>
          <a:xfrm>
            <a:off x="-114304" y="5231078"/>
            <a:ext cx="12420604" cy="1743547"/>
          </a:xfrm>
          <a:custGeom>
            <a:avLst/>
            <a:gdLst>
              <a:gd name="connsiteX0" fmla="*/ 3936579 w 12420604"/>
              <a:gd name="connsiteY0" fmla="*/ 135 h 1743547"/>
              <a:gd name="connsiteX1" fmla="*/ 5058811 w 12420604"/>
              <a:gd name="connsiteY1" fmla="*/ 113343 h 1743547"/>
              <a:gd name="connsiteX2" fmla="*/ 6197366 w 12420604"/>
              <a:gd name="connsiteY2" fmla="*/ 799064 h 1743547"/>
              <a:gd name="connsiteX3" fmla="*/ 6210302 w 12420604"/>
              <a:gd name="connsiteY3" fmla="*/ 818815 h 1743547"/>
              <a:gd name="connsiteX4" fmla="*/ 6223238 w 12420604"/>
              <a:gd name="connsiteY4" fmla="*/ 799064 h 1743547"/>
              <a:gd name="connsiteX5" fmla="*/ 7361793 w 12420604"/>
              <a:gd name="connsiteY5" fmla="*/ 113343 h 1743547"/>
              <a:gd name="connsiteX6" fmla="*/ 8484025 w 12420604"/>
              <a:gd name="connsiteY6" fmla="*/ 135 h 1743547"/>
              <a:gd name="connsiteX7" fmla="*/ 9406019 w 12420604"/>
              <a:gd name="connsiteY7" fmla="*/ 48653 h 1743547"/>
              <a:gd name="connsiteX8" fmla="*/ 12030539 w 12420604"/>
              <a:gd name="connsiteY8" fmla="*/ 429519 h 1743547"/>
              <a:gd name="connsiteX9" fmla="*/ 12420604 w 12420604"/>
              <a:gd name="connsiteY9" fmla="*/ 498092 h 1743547"/>
              <a:gd name="connsiteX10" fmla="*/ 12420604 w 12420604"/>
              <a:gd name="connsiteY10" fmla="*/ 1743547 h 1743547"/>
              <a:gd name="connsiteX11" fmla="*/ 6210304 w 12420604"/>
              <a:gd name="connsiteY11" fmla="*/ 1743547 h 1743547"/>
              <a:gd name="connsiteX12" fmla="*/ 6210301 w 12420604"/>
              <a:gd name="connsiteY12" fmla="*/ 1743547 h 1743547"/>
              <a:gd name="connsiteX13" fmla="*/ 0 w 12420604"/>
              <a:gd name="connsiteY13" fmla="*/ 1743547 h 1743547"/>
              <a:gd name="connsiteX14" fmla="*/ 0 w 12420604"/>
              <a:gd name="connsiteY14" fmla="*/ 498092 h 1743547"/>
              <a:gd name="connsiteX15" fmla="*/ 390066 w 12420604"/>
              <a:gd name="connsiteY15" fmla="*/ 429519 h 1743547"/>
              <a:gd name="connsiteX16" fmla="*/ 3014585 w 12420604"/>
              <a:gd name="connsiteY16" fmla="*/ 48653 h 1743547"/>
              <a:gd name="connsiteX17" fmla="*/ 3936579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3936579" y="135"/>
                </a:moveTo>
                <a:cubicBezTo>
                  <a:pt x="4380569" y="-2561"/>
                  <a:pt x="4727270" y="35176"/>
                  <a:pt x="5058811" y="113343"/>
                </a:cubicBezTo>
                <a:cubicBezTo>
                  <a:pt x="5589274" y="238412"/>
                  <a:pt x="5973105" y="510113"/>
                  <a:pt x="6197366" y="799064"/>
                </a:cubicBezTo>
                <a:lnTo>
                  <a:pt x="6210302" y="818815"/>
                </a:lnTo>
                <a:lnTo>
                  <a:pt x="6223238" y="799064"/>
                </a:lnTo>
                <a:cubicBezTo>
                  <a:pt x="6447499" y="510113"/>
                  <a:pt x="6831331" y="238412"/>
                  <a:pt x="7361793" y="113343"/>
                </a:cubicBezTo>
                <a:cubicBezTo>
                  <a:pt x="7693334" y="35176"/>
                  <a:pt x="8040036" y="-2561"/>
                  <a:pt x="8484025" y="135"/>
                </a:cubicBezTo>
                <a:cubicBezTo>
                  <a:pt x="8750419" y="1753"/>
                  <a:pt x="9051838" y="17925"/>
                  <a:pt x="9406019" y="48653"/>
                </a:cubicBezTo>
                <a:cubicBezTo>
                  <a:pt x="10114382" y="110109"/>
                  <a:pt x="11044714" y="258897"/>
                  <a:pt x="12030539" y="429519"/>
                </a:cubicBezTo>
                <a:lnTo>
                  <a:pt x="12420604" y="498092"/>
                </a:lnTo>
                <a:lnTo>
                  <a:pt x="12420604" y="1743547"/>
                </a:lnTo>
                <a:lnTo>
                  <a:pt x="6210304" y="1743547"/>
                </a:lnTo>
                <a:lnTo>
                  <a:pt x="6210301" y="1743547"/>
                </a:lnTo>
                <a:lnTo>
                  <a:pt x="0" y="1743547"/>
                </a:lnTo>
                <a:lnTo>
                  <a:pt x="0" y="498092"/>
                </a:lnTo>
                <a:lnTo>
                  <a:pt x="390066" y="429519"/>
                </a:lnTo>
                <a:cubicBezTo>
                  <a:pt x="1375890" y="258897"/>
                  <a:pt x="2306222" y="110109"/>
                  <a:pt x="3014585" y="48653"/>
                </a:cubicBezTo>
                <a:cubicBezTo>
                  <a:pt x="3368766" y="17925"/>
                  <a:pt x="3670185" y="1753"/>
                  <a:pt x="3936579" y="135"/>
                </a:cubicBezTo>
                <a:close/>
              </a:path>
            </a:pathLst>
          </a:custGeom>
          <a:solidFill>
            <a:schemeClr val="bg1"/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4A5AEDD7-2501-AAD1-4CCE-A961FEFFC77B}"/>
              </a:ext>
            </a:extLst>
          </p:cNvPr>
          <p:cNvSpPr/>
          <p:nvPr/>
        </p:nvSpPr>
        <p:spPr>
          <a:xfrm flipH="1">
            <a:off x="-114304" y="5521596"/>
            <a:ext cx="12420604" cy="1743547"/>
          </a:xfrm>
          <a:custGeom>
            <a:avLst/>
            <a:gdLst>
              <a:gd name="connsiteX0" fmla="*/ 8484025 w 12420604"/>
              <a:gd name="connsiteY0" fmla="*/ 135 h 1743547"/>
              <a:gd name="connsiteX1" fmla="*/ 7361793 w 12420604"/>
              <a:gd name="connsiteY1" fmla="*/ 113343 h 1743547"/>
              <a:gd name="connsiteX2" fmla="*/ 6223238 w 12420604"/>
              <a:gd name="connsiteY2" fmla="*/ 799064 h 1743547"/>
              <a:gd name="connsiteX3" fmla="*/ 6210302 w 12420604"/>
              <a:gd name="connsiteY3" fmla="*/ 818815 h 1743547"/>
              <a:gd name="connsiteX4" fmla="*/ 6197366 w 12420604"/>
              <a:gd name="connsiteY4" fmla="*/ 799064 h 1743547"/>
              <a:gd name="connsiteX5" fmla="*/ 5058811 w 12420604"/>
              <a:gd name="connsiteY5" fmla="*/ 113343 h 1743547"/>
              <a:gd name="connsiteX6" fmla="*/ 3936579 w 12420604"/>
              <a:gd name="connsiteY6" fmla="*/ 135 h 1743547"/>
              <a:gd name="connsiteX7" fmla="*/ 3014585 w 12420604"/>
              <a:gd name="connsiteY7" fmla="*/ 48653 h 1743547"/>
              <a:gd name="connsiteX8" fmla="*/ 390065 w 12420604"/>
              <a:gd name="connsiteY8" fmla="*/ 429519 h 1743547"/>
              <a:gd name="connsiteX9" fmla="*/ 0 w 12420604"/>
              <a:gd name="connsiteY9" fmla="*/ 498092 h 1743547"/>
              <a:gd name="connsiteX10" fmla="*/ 0 w 12420604"/>
              <a:gd name="connsiteY10" fmla="*/ 1743547 h 1743547"/>
              <a:gd name="connsiteX11" fmla="*/ 6210300 w 12420604"/>
              <a:gd name="connsiteY11" fmla="*/ 1743547 h 1743547"/>
              <a:gd name="connsiteX12" fmla="*/ 6210304 w 12420604"/>
              <a:gd name="connsiteY12" fmla="*/ 1743547 h 1743547"/>
              <a:gd name="connsiteX13" fmla="*/ 12420604 w 12420604"/>
              <a:gd name="connsiteY13" fmla="*/ 1743547 h 1743547"/>
              <a:gd name="connsiteX14" fmla="*/ 12420604 w 12420604"/>
              <a:gd name="connsiteY14" fmla="*/ 498092 h 1743547"/>
              <a:gd name="connsiteX15" fmla="*/ 12030539 w 12420604"/>
              <a:gd name="connsiteY15" fmla="*/ 429519 h 1743547"/>
              <a:gd name="connsiteX16" fmla="*/ 9406019 w 12420604"/>
              <a:gd name="connsiteY16" fmla="*/ 48653 h 1743547"/>
              <a:gd name="connsiteX17" fmla="*/ 8484025 w 12420604"/>
              <a:gd name="connsiteY17" fmla="*/ 135 h 1743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420604" h="1743547">
                <a:moveTo>
                  <a:pt x="8484025" y="135"/>
                </a:moveTo>
                <a:cubicBezTo>
                  <a:pt x="8040036" y="-2561"/>
                  <a:pt x="7693334" y="35176"/>
                  <a:pt x="7361793" y="113343"/>
                </a:cubicBezTo>
                <a:cubicBezTo>
                  <a:pt x="6831331" y="238412"/>
                  <a:pt x="6447499" y="510113"/>
                  <a:pt x="6223238" y="799064"/>
                </a:cubicBezTo>
                <a:lnTo>
                  <a:pt x="6210302" y="818815"/>
                </a:lnTo>
                <a:lnTo>
                  <a:pt x="6197366" y="799064"/>
                </a:lnTo>
                <a:cubicBezTo>
                  <a:pt x="5973105" y="510113"/>
                  <a:pt x="5589274" y="238412"/>
                  <a:pt x="5058811" y="113343"/>
                </a:cubicBezTo>
                <a:cubicBezTo>
                  <a:pt x="4727270" y="35176"/>
                  <a:pt x="4380569" y="-2561"/>
                  <a:pt x="3936579" y="135"/>
                </a:cubicBezTo>
                <a:cubicBezTo>
                  <a:pt x="3670185" y="1753"/>
                  <a:pt x="3368766" y="17925"/>
                  <a:pt x="3014585" y="48653"/>
                </a:cubicBezTo>
                <a:cubicBezTo>
                  <a:pt x="2306222" y="110109"/>
                  <a:pt x="1375890" y="258897"/>
                  <a:pt x="390065" y="429519"/>
                </a:cubicBezTo>
                <a:lnTo>
                  <a:pt x="0" y="498092"/>
                </a:lnTo>
                <a:lnTo>
                  <a:pt x="0" y="1743547"/>
                </a:lnTo>
                <a:lnTo>
                  <a:pt x="6210300" y="1743547"/>
                </a:lnTo>
                <a:lnTo>
                  <a:pt x="6210304" y="1743547"/>
                </a:lnTo>
                <a:lnTo>
                  <a:pt x="12420604" y="1743547"/>
                </a:lnTo>
                <a:lnTo>
                  <a:pt x="12420604" y="498092"/>
                </a:lnTo>
                <a:lnTo>
                  <a:pt x="12030539" y="429519"/>
                </a:lnTo>
                <a:cubicBezTo>
                  <a:pt x="11044714" y="258897"/>
                  <a:pt x="10114382" y="110109"/>
                  <a:pt x="9406019" y="48653"/>
                </a:cubicBezTo>
                <a:cubicBezTo>
                  <a:pt x="9051838" y="17925"/>
                  <a:pt x="8750419" y="1753"/>
                  <a:pt x="8484025" y="135"/>
                </a:cubicBezTo>
                <a:close/>
              </a:path>
            </a:pathLst>
          </a:custGeom>
          <a:solidFill>
            <a:srgbClr val="4E67C8"/>
          </a:solidFill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1000">
                  <a:schemeClr val="accent1">
                    <a:lumMod val="45000"/>
                    <a:lumOff val="55000"/>
                  </a:schemeClr>
                </a:gs>
                <a:gs pos="100000">
                  <a:srgbClr val="4E67C8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5" name="椭圆 154">
            <a:extLst>
              <a:ext uri="{FF2B5EF4-FFF2-40B4-BE49-F238E27FC236}">
                <a16:creationId xmlns:a16="http://schemas.microsoft.com/office/drawing/2014/main" id="{06DD5A15-BB35-10CF-A2AE-67BADE7DE429}"/>
              </a:ext>
            </a:extLst>
          </p:cNvPr>
          <p:cNvSpPr/>
          <p:nvPr/>
        </p:nvSpPr>
        <p:spPr>
          <a:xfrm>
            <a:off x="-3276601" y="-5445186"/>
            <a:ext cx="7092047" cy="7092047"/>
          </a:xfrm>
          <a:prstGeom prst="ellipse">
            <a:avLst/>
          </a:prstGeom>
          <a:noFill/>
          <a:ln w="76200">
            <a:solidFill>
              <a:srgbClr val="4E67C8">
                <a:alpha val="5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椭圆 155">
            <a:extLst>
              <a:ext uri="{FF2B5EF4-FFF2-40B4-BE49-F238E27FC236}">
                <a16:creationId xmlns:a16="http://schemas.microsoft.com/office/drawing/2014/main" id="{CA75C982-99C5-C57E-E4BA-2A9CB6A0A704}"/>
              </a:ext>
            </a:extLst>
          </p:cNvPr>
          <p:cNvSpPr/>
          <p:nvPr/>
        </p:nvSpPr>
        <p:spPr>
          <a:xfrm>
            <a:off x="7512875" y="-1729834"/>
            <a:ext cx="2156180" cy="2156180"/>
          </a:xfrm>
          <a:prstGeom prst="ellipse">
            <a:avLst/>
          </a:prstGeom>
          <a:noFill/>
          <a:ln w="76200">
            <a:solidFill>
              <a:srgbClr val="4E67C8">
                <a:alpha val="1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椭圆 157">
            <a:extLst>
              <a:ext uri="{FF2B5EF4-FFF2-40B4-BE49-F238E27FC236}">
                <a16:creationId xmlns:a16="http://schemas.microsoft.com/office/drawing/2014/main" id="{5D362598-7609-3AA3-DC72-789190519D81}"/>
              </a:ext>
            </a:extLst>
          </p:cNvPr>
          <p:cNvSpPr/>
          <p:nvPr/>
        </p:nvSpPr>
        <p:spPr>
          <a:xfrm>
            <a:off x="1286778" y="6156406"/>
            <a:ext cx="473925" cy="473925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椭圆 159">
            <a:extLst>
              <a:ext uri="{FF2B5EF4-FFF2-40B4-BE49-F238E27FC236}">
                <a16:creationId xmlns:a16="http://schemas.microsoft.com/office/drawing/2014/main" id="{CD3A3522-5F39-D48E-405D-ED530D860E17}"/>
              </a:ext>
            </a:extLst>
          </p:cNvPr>
          <p:cNvSpPr/>
          <p:nvPr/>
        </p:nvSpPr>
        <p:spPr>
          <a:xfrm>
            <a:off x="9669055" y="6393369"/>
            <a:ext cx="1743547" cy="1743547"/>
          </a:xfrm>
          <a:prstGeom prst="ellipse">
            <a:avLst/>
          </a:prstGeom>
          <a:noFill/>
          <a:ln w="152400">
            <a:solidFill>
              <a:srgbClr val="4E67C8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椭圆 166">
            <a:extLst>
              <a:ext uri="{FF2B5EF4-FFF2-40B4-BE49-F238E27FC236}">
                <a16:creationId xmlns:a16="http://schemas.microsoft.com/office/drawing/2014/main" id="{93E8D17C-F5F9-EA5B-E30C-78F2347DCA0E}"/>
              </a:ext>
            </a:extLst>
          </p:cNvPr>
          <p:cNvSpPr/>
          <p:nvPr/>
        </p:nvSpPr>
        <p:spPr>
          <a:xfrm>
            <a:off x="10540828" y="4744338"/>
            <a:ext cx="446787" cy="446787"/>
          </a:xfrm>
          <a:prstGeom prst="ellipse">
            <a:avLst/>
          </a:prstGeom>
          <a:noFill/>
          <a:ln w="152400"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D7ADF50-838A-BE0D-F340-293CFE51DB73}"/>
              </a:ext>
            </a:extLst>
          </p:cNvPr>
          <p:cNvGrpSpPr/>
          <p:nvPr/>
        </p:nvGrpSpPr>
        <p:grpSpPr>
          <a:xfrm>
            <a:off x="1078387" y="853541"/>
            <a:ext cx="8904594" cy="4508927"/>
            <a:chOff x="-1313417" y="650341"/>
            <a:chExt cx="8904594" cy="4508927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29FAEDF5-C7F2-82A5-877A-810AF7FC9F60}"/>
                </a:ext>
              </a:extLst>
            </p:cNvPr>
            <p:cNvSpPr/>
            <p:nvPr/>
          </p:nvSpPr>
          <p:spPr>
            <a:xfrm>
              <a:off x="3704196" y="1666416"/>
              <a:ext cx="3886981" cy="639397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9F7333E-D2BF-BF38-D3E3-5DFE56FDD949}"/>
                </a:ext>
              </a:extLst>
            </p:cNvPr>
            <p:cNvSpPr/>
            <p:nvPr/>
          </p:nvSpPr>
          <p:spPr>
            <a:xfrm>
              <a:off x="4494966" y="1757497"/>
              <a:ext cx="2305439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400" kern="1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研究方法与思路</a:t>
              </a:r>
              <a:endParaRPr lang="zh-CN" altLang="zh-CN" sz="24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C5688-7205-80AE-5DC9-38E82339267E}"/>
                </a:ext>
              </a:extLst>
            </p:cNvPr>
            <p:cNvSpPr txBox="1"/>
            <p:nvPr/>
          </p:nvSpPr>
          <p:spPr>
            <a:xfrm>
              <a:off x="-1313417" y="650341"/>
              <a:ext cx="5069016" cy="45089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700" dirty="0">
                  <a:solidFill>
                    <a:srgbClr val="4E67C8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115 Black" panose="00020600040101010101" pitchFamily="18" charset="-122"/>
                </a:rPr>
                <a:t>02</a:t>
              </a:r>
              <a:endParaRPr lang="zh-CN" altLang="en-US" sz="287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E7C5C5E4-3376-5431-AB46-DCDA56565A62}"/>
              </a:ext>
            </a:extLst>
          </p:cNvPr>
          <p:cNvSpPr txBox="1"/>
          <p:nvPr/>
        </p:nvSpPr>
        <p:spPr>
          <a:xfrm>
            <a:off x="5953527" y="2712880"/>
            <a:ext cx="5034088" cy="1033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093803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49F991FE-1F93-5A8A-C81A-745AA38A5CDF}"/>
              </a:ext>
            </a:extLst>
          </p:cNvPr>
          <p:cNvSpPr/>
          <p:nvPr/>
        </p:nvSpPr>
        <p:spPr>
          <a:xfrm>
            <a:off x="7536224" y="426346"/>
            <a:ext cx="1963376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D364F2E-2CB3-140F-53DB-1866E4E370C2}"/>
              </a:ext>
            </a:extLst>
          </p:cNvPr>
          <p:cNvSpPr/>
          <p:nvPr/>
        </p:nvSpPr>
        <p:spPr>
          <a:xfrm>
            <a:off x="9499600" y="426346"/>
            <a:ext cx="1263650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4CCF4387-FA0C-6CC0-4B17-840B585500F2}"/>
              </a:ext>
            </a:extLst>
          </p:cNvPr>
          <p:cNvSpPr/>
          <p:nvPr/>
        </p:nvSpPr>
        <p:spPr>
          <a:xfrm>
            <a:off x="5173248" y="426346"/>
            <a:ext cx="2362975" cy="791135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93F6BB57-407C-25C4-EB19-D422A427FC10}"/>
              </a:ext>
            </a:extLst>
          </p:cNvPr>
          <p:cNvSpPr/>
          <p:nvPr/>
        </p:nvSpPr>
        <p:spPr>
          <a:xfrm>
            <a:off x="3158239" y="426346"/>
            <a:ext cx="2015009" cy="791135"/>
          </a:xfrm>
          <a:prstGeom prst="roundRect">
            <a:avLst>
              <a:gd name="adj" fmla="val 0"/>
            </a:avLst>
          </a:prstGeom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564157BD-CA7C-C020-CBBB-A47F5DA8ECBF}"/>
              </a:ext>
            </a:extLst>
          </p:cNvPr>
          <p:cNvSpPr/>
          <p:nvPr/>
        </p:nvSpPr>
        <p:spPr>
          <a:xfrm>
            <a:off x="-5" y="911023"/>
            <a:ext cx="12192006" cy="445908"/>
          </a:xfrm>
          <a:prstGeom prst="roundRect">
            <a:avLst>
              <a:gd name="adj" fmla="val 0"/>
            </a:avLst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C5C5688-7205-80AE-5DC9-38E82339267E}"/>
              </a:ext>
            </a:extLst>
          </p:cNvPr>
          <p:cNvSpPr txBox="1"/>
          <p:nvPr/>
        </p:nvSpPr>
        <p:spPr>
          <a:xfrm>
            <a:off x="477713" y="219237"/>
            <a:ext cx="8659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E67C8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000" dirty="0">
              <a:solidFill>
                <a:srgbClr val="4E67C8"/>
              </a:solidFill>
              <a:latin typeface="MiSans Heavy" panose="00000A00000000000000" pitchFamily="2" charset="-122"/>
              <a:ea typeface="MiSans Heavy" panose="00000A00000000000000" pitchFamily="2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55EC970-D1CA-CFAE-DB7B-697335301E10}"/>
              </a:ext>
            </a:extLst>
          </p:cNvPr>
          <p:cNvSpPr/>
          <p:nvPr/>
        </p:nvSpPr>
        <p:spPr>
          <a:xfrm>
            <a:off x="2133600" y="426346"/>
            <a:ext cx="1024639" cy="850823"/>
          </a:xfrm>
          <a:prstGeom prst="roundRect">
            <a:avLst>
              <a:gd name="adj" fmla="val 0"/>
            </a:avLst>
          </a:prstGeom>
          <a:solidFill>
            <a:srgbClr val="E5E8F7"/>
          </a:solidFill>
          <a:ln>
            <a:solidFill>
              <a:srgbClr val="4E67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96F68EE-3377-4455-C2D9-97A2E457AAAA}"/>
              </a:ext>
            </a:extLst>
          </p:cNvPr>
          <p:cNvSpPr/>
          <p:nvPr/>
        </p:nvSpPr>
        <p:spPr>
          <a:xfrm>
            <a:off x="2366949" y="516660"/>
            <a:ext cx="6399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  <a:defRPr/>
            </a:pPr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绪论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53243B-52D2-DEAA-A925-531E334A982B}"/>
              </a:ext>
            </a:extLst>
          </p:cNvPr>
          <p:cNvSpPr/>
          <p:nvPr/>
        </p:nvSpPr>
        <p:spPr>
          <a:xfrm>
            <a:off x="3287910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研究方法与思路</a:t>
            </a:r>
            <a:endParaRPr lang="zh-CN" altLang="zh-CN" sz="1800" kern="1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7391C62-94AD-7934-B7C2-FFE4D27D4288}"/>
              </a:ext>
            </a:extLst>
          </p:cNvPr>
          <p:cNvSpPr/>
          <p:nvPr/>
        </p:nvSpPr>
        <p:spPr>
          <a:xfrm>
            <a:off x="5252683" y="516660"/>
            <a:ext cx="22333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关键技术与实践难点</a:t>
            </a:r>
            <a:endParaRPr lang="zh-CN" altLang="zh-CN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F4705F6-8D3D-1F5A-EBA3-315C30A685F5}"/>
              </a:ext>
            </a:extLst>
          </p:cNvPr>
          <p:cNvSpPr/>
          <p:nvPr/>
        </p:nvSpPr>
        <p:spPr>
          <a:xfrm>
            <a:off x="7615658" y="516660"/>
            <a:ext cx="17780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研究成果与应用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27B157-E379-2643-1AE9-8A4B44F9329F}"/>
              </a:ext>
            </a:extLst>
          </p:cNvPr>
          <p:cNvSpPr/>
          <p:nvPr/>
        </p:nvSpPr>
        <p:spPr>
          <a:xfrm>
            <a:off x="9579034" y="516660"/>
            <a:ext cx="10951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00" kern="100" dirty="0">
                <a:solidFill>
                  <a:srgbClr val="4E67C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论文总结</a:t>
            </a:r>
            <a:endParaRPr lang="zh-CN" altLang="zh-CN" sz="1800" kern="100" dirty="0">
              <a:solidFill>
                <a:srgbClr val="4E67C8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FE126F1C-4CD0-5D87-3D2D-33D959E6DC67}"/>
              </a:ext>
            </a:extLst>
          </p:cNvPr>
          <p:cNvSpPr/>
          <p:nvPr/>
        </p:nvSpPr>
        <p:spPr>
          <a:xfrm>
            <a:off x="-5" y="943223"/>
            <a:ext cx="12192006" cy="44590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33CD26C-E298-D5DB-F6A9-D5C4AB91F7EC}"/>
              </a:ext>
            </a:extLst>
          </p:cNvPr>
          <p:cNvSpPr/>
          <p:nvPr/>
        </p:nvSpPr>
        <p:spPr>
          <a:xfrm>
            <a:off x="4189115" y="1753955"/>
            <a:ext cx="5260199" cy="1189025"/>
          </a:xfrm>
          <a:prstGeom prst="rect">
            <a:avLst/>
          </a:prstGeom>
          <a:solidFill>
            <a:srgbClr val="DCE1F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EC7A7B5D-6203-22B9-A48A-96050DBCF075}"/>
              </a:ext>
            </a:extLst>
          </p:cNvPr>
          <p:cNvSpPr/>
          <p:nvPr/>
        </p:nvSpPr>
        <p:spPr>
          <a:xfrm>
            <a:off x="4876997" y="1577778"/>
            <a:ext cx="3875245" cy="382107"/>
          </a:xfrm>
          <a:prstGeom prst="rect">
            <a:avLst/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39" name="六边形 38">
            <a:extLst>
              <a:ext uri="{FF2B5EF4-FFF2-40B4-BE49-F238E27FC236}">
                <a16:creationId xmlns:a16="http://schemas.microsoft.com/office/drawing/2014/main" id="{2363F56E-E886-64F2-52E0-AE268AD91226}"/>
              </a:ext>
            </a:extLst>
          </p:cNvPr>
          <p:cNvSpPr/>
          <p:nvPr/>
        </p:nvSpPr>
        <p:spPr>
          <a:xfrm>
            <a:off x="2133600" y="3061693"/>
            <a:ext cx="1312385" cy="1127775"/>
          </a:xfrm>
          <a:prstGeom prst="hexagon">
            <a:avLst/>
          </a:prstGeom>
          <a:solidFill>
            <a:srgbClr val="4E67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sz="26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研究意义</a:t>
            </a: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1A03FAAE-0834-BFE4-E0A1-ECBB3A4CC830}"/>
              </a:ext>
            </a:extLst>
          </p:cNvPr>
          <p:cNvCxnSpPr>
            <a:stCxn id="39" idx="5"/>
          </p:cNvCxnSpPr>
          <p:nvPr/>
        </p:nvCxnSpPr>
        <p:spPr>
          <a:xfrm flipV="1">
            <a:off x="3163144" y="2290057"/>
            <a:ext cx="1025971" cy="771636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>
            <a:extLst>
              <a:ext uri="{FF2B5EF4-FFF2-40B4-BE49-F238E27FC236}">
                <a16:creationId xmlns:a16="http://schemas.microsoft.com/office/drawing/2014/main" id="{97B0E3C0-2029-4373-4017-74E16060865C}"/>
              </a:ext>
            </a:extLst>
          </p:cNvPr>
          <p:cNvCxnSpPr>
            <a:stCxn id="39" idx="0"/>
          </p:cNvCxnSpPr>
          <p:nvPr/>
        </p:nvCxnSpPr>
        <p:spPr>
          <a:xfrm>
            <a:off x="3445986" y="3625580"/>
            <a:ext cx="743129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>
            <a:extLst>
              <a:ext uri="{FF2B5EF4-FFF2-40B4-BE49-F238E27FC236}">
                <a16:creationId xmlns:a16="http://schemas.microsoft.com/office/drawing/2014/main" id="{B12F2EFE-9A2B-A86F-88FA-75CE9D70AF6E}"/>
              </a:ext>
            </a:extLst>
          </p:cNvPr>
          <p:cNvCxnSpPr>
            <a:stCxn id="39" idx="1"/>
          </p:cNvCxnSpPr>
          <p:nvPr/>
        </p:nvCxnSpPr>
        <p:spPr>
          <a:xfrm>
            <a:off x="3163144" y="4189468"/>
            <a:ext cx="1025971" cy="771636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31">
            <a:extLst>
              <a:ext uri="{FF2B5EF4-FFF2-40B4-BE49-F238E27FC236}">
                <a16:creationId xmlns:a16="http://schemas.microsoft.com/office/drawing/2014/main" id="{6F31DA82-ED43-E19E-6F03-0101B4A6EFB8}"/>
              </a:ext>
            </a:extLst>
          </p:cNvPr>
          <p:cNvSpPr txBox="1"/>
          <p:nvPr/>
        </p:nvSpPr>
        <p:spPr>
          <a:xfrm>
            <a:off x="4367752" y="2048717"/>
            <a:ext cx="5001832" cy="578318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30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8CFCA7A7-7E5E-C961-A084-5189A36F2968}"/>
              </a:ext>
            </a:extLst>
          </p:cNvPr>
          <p:cNvSpPr/>
          <p:nvPr/>
        </p:nvSpPr>
        <p:spPr>
          <a:xfrm>
            <a:off x="4189115" y="3237870"/>
            <a:ext cx="5260199" cy="1189025"/>
          </a:xfrm>
          <a:prstGeom prst="rect">
            <a:avLst/>
          </a:prstGeom>
          <a:solidFill>
            <a:srgbClr val="DCE1F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5D55DCB-0D08-F522-7393-AA20080BF847}"/>
              </a:ext>
            </a:extLst>
          </p:cNvPr>
          <p:cNvSpPr/>
          <p:nvPr/>
        </p:nvSpPr>
        <p:spPr>
          <a:xfrm>
            <a:off x="4876997" y="3061693"/>
            <a:ext cx="3875245" cy="382107"/>
          </a:xfrm>
          <a:prstGeom prst="rect">
            <a:avLst/>
          </a:prstGeom>
          <a:solidFill>
            <a:srgbClr val="5ECC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6" name="TextBox 34">
            <a:extLst>
              <a:ext uri="{FF2B5EF4-FFF2-40B4-BE49-F238E27FC236}">
                <a16:creationId xmlns:a16="http://schemas.microsoft.com/office/drawing/2014/main" id="{DFFCD69D-D47C-AD84-3BA2-800D80403406}"/>
              </a:ext>
            </a:extLst>
          </p:cNvPr>
          <p:cNvSpPr txBox="1"/>
          <p:nvPr/>
        </p:nvSpPr>
        <p:spPr>
          <a:xfrm>
            <a:off x="4367752" y="3532632"/>
            <a:ext cx="5001832" cy="578318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30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CF905643-476A-4085-DA10-93F2FF771E99}"/>
              </a:ext>
            </a:extLst>
          </p:cNvPr>
          <p:cNvSpPr/>
          <p:nvPr/>
        </p:nvSpPr>
        <p:spPr>
          <a:xfrm>
            <a:off x="4189115" y="4721785"/>
            <a:ext cx="5260199" cy="1189025"/>
          </a:xfrm>
          <a:prstGeom prst="rect">
            <a:avLst/>
          </a:prstGeom>
          <a:solidFill>
            <a:srgbClr val="DCE1F4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2389E82E-A344-60F2-98FB-533B85EAD93D}"/>
              </a:ext>
            </a:extLst>
          </p:cNvPr>
          <p:cNvSpPr/>
          <p:nvPr/>
        </p:nvSpPr>
        <p:spPr>
          <a:xfrm>
            <a:off x="4876997" y="4545608"/>
            <a:ext cx="3875245" cy="382107"/>
          </a:xfrm>
          <a:prstGeom prst="rect">
            <a:avLst/>
          </a:prstGeom>
          <a:solidFill>
            <a:srgbClr val="A7EA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5520" tIns="37760" rIns="75520" bIns="37760" rtlCol="0" anchor="ctr"/>
          <a:lstStyle/>
          <a:p>
            <a:pPr algn="ctr"/>
            <a:r>
              <a:rPr lang="zh-CN" alt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49" name="TextBox 37">
            <a:extLst>
              <a:ext uri="{FF2B5EF4-FFF2-40B4-BE49-F238E27FC236}">
                <a16:creationId xmlns:a16="http://schemas.microsoft.com/office/drawing/2014/main" id="{B2270946-3D12-61C8-0CFB-2C9933CBF44F}"/>
              </a:ext>
            </a:extLst>
          </p:cNvPr>
          <p:cNvSpPr txBox="1"/>
          <p:nvPr/>
        </p:nvSpPr>
        <p:spPr>
          <a:xfrm>
            <a:off x="4367752" y="5016547"/>
            <a:ext cx="5001832" cy="578318"/>
          </a:xfrm>
          <a:prstGeom prst="rect">
            <a:avLst/>
          </a:prstGeom>
          <a:noFill/>
        </p:spPr>
        <p:txBody>
          <a:bodyPr wrap="square" lIns="75520" tIns="37760" rIns="75520" bIns="37760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300" dirty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  <a:endParaRPr lang="zh-CN" altLang="en-US" sz="1300" dirty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35902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679;"/>
</p:tagLst>
</file>

<file path=ppt/theme/theme1.xml><?xml version="1.0" encoding="utf-8"?>
<a:theme xmlns:a="http://schemas.openxmlformats.org/drawingml/2006/main" name="51PPT模板网，www.51pptmoban.com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2636</Words>
  <Application>Microsoft Office PowerPoint</Application>
  <PresentationFormat>宽屏</PresentationFormat>
  <Paragraphs>362</Paragraphs>
  <Slides>29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HarmonyOS Sans SC Light</vt:lpstr>
      <vt:lpstr>MiSans Demibold</vt:lpstr>
      <vt:lpstr>MiSans Heavy</vt:lpstr>
      <vt:lpstr>阿里巴巴普惠体 2.0 115 Black</vt:lpstr>
      <vt:lpstr>阿里巴巴普惠体 2.0 55 Regular</vt:lpstr>
      <vt:lpstr>阿里巴巴普惠体 2.0 65 Medium</vt:lpstr>
      <vt:lpstr>优设好身体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几何风导航式学术论文答辩ppt模板</dc:title>
  <dc:subject>论文答辩</dc:subject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130</cp:revision>
  <dcterms:created xsi:type="dcterms:W3CDTF">2014-06-18T03:33:00Z</dcterms:created>
  <dcterms:modified xsi:type="dcterms:W3CDTF">2023-04-09T08:47:13Z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