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8" r:id="rId2"/>
    <p:sldId id="291" r:id="rId3"/>
    <p:sldId id="292" r:id="rId4"/>
    <p:sldId id="294" r:id="rId5"/>
    <p:sldId id="295" r:id="rId6"/>
    <p:sldId id="296" r:id="rId7"/>
    <p:sldId id="299" r:id="rId8"/>
    <p:sldId id="300" r:id="rId9"/>
    <p:sldId id="298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10" r:id="rId19"/>
    <p:sldId id="309" r:id="rId20"/>
    <p:sldId id="311" r:id="rId21"/>
    <p:sldId id="312" r:id="rId22"/>
    <p:sldId id="313" r:id="rId23"/>
    <p:sldId id="315" r:id="rId24"/>
    <p:sldId id="314" r:id="rId25"/>
    <p:sldId id="317" r:id="rId26"/>
    <p:sldId id="318" r:id="rId27"/>
    <p:sldId id="319" r:id="rId28"/>
    <p:sldId id="321" r:id="rId29"/>
    <p:sldId id="320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8E2"/>
    <a:srgbClr val="8B8787"/>
    <a:srgbClr val="374A53"/>
    <a:srgbClr val="225EF4"/>
    <a:srgbClr val="082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46" autoAdjust="0"/>
  </p:normalViewPr>
  <p:slideViewPr>
    <p:cSldViewPr snapToGrid="0" showGuides="1">
      <p:cViewPr varScale="1">
        <p:scale>
          <a:sx n="86" d="100"/>
          <a:sy n="86" d="100"/>
        </p:scale>
        <p:origin x="114" y="510"/>
      </p:cViewPr>
      <p:guideLst>
        <p:guide pos="3840"/>
        <p:guide orient="horz" pos="216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4"/>
          <c:dPt>
            <c:idx val="0"/>
            <c:bubble3D val="0"/>
            <c:spPr>
              <a:solidFill>
                <a:srgbClr val="225EF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4F4-4C43-B13A-AAF1DD156962}"/>
              </c:ext>
            </c:extLst>
          </c:dPt>
          <c:dPt>
            <c:idx val="1"/>
            <c:bubble3D val="0"/>
            <c:spPr>
              <a:solidFill>
                <a:srgbClr val="374A5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4F4-4C43-B13A-AAF1DD156962}"/>
              </c:ext>
            </c:extLst>
          </c:dPt>
          <c:dPt>
            <c:idx val="2"/>
            <c:bubble3D val="0"/>
            <c:spPr>
              <a:solidFill>
                <a:srgbClr val="8B87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4F4-4C43-B13A-AAF1DD156962}"/>
              </c:ext>
            </c:extLst>
          </c:dPt>
          <c:dPt>
            <c:idx val="3"/>
            <c:bubble3D val="0"/>
            <c:spPr>
              <a:solidFill>
                <a:srgbClr val="EDE8E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4F4-4C43-B13A-AAF1DD156962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700</c:v>
                </c:pt>
                <c:pt idx="1">
                  <c:v>400</c:v>
                </c:pt>
                <c:pt idx="2">
                  <c:v>200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4F4-4C43-B13A-AAF1DD1569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7317715028170233E-2"/>
          <c:y val="0.95045335543275511"/>
          <c:w val="0.8999999213817319"/>
          <c:h val="4.95466445672448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25EF4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A0C-4FE3-8E51-8CA603B26E59}"/>
              </c:ext>
            </c:extLst>
          </c:dPt>
          <c:dPt>
            <c:idx val="1"/>
            <c:invertIfNegative val="0"/>
            <c:bubble3D val="0"/>
            <c:spPr>
              <a:solidFill>
                <a:srgbClr val="374A53"/>
              </a:solidFill>
            </c:spPr>
            <c:extLst>
              <c:ext xmlns:c16="http://schemas.microsoft.com/office/drawing/2014/chart" uri="{C3380CC4-5D6E-409C-BE32-E72D297353CC}">
                <c16:uniqueId val="{00000004-BA0C-4FE3-8E51-8CA603B26E59}"/>
              </c:ext>
            </c:extLst>
          </c:dPt>
          <c:dPt>
            <c:idx val="2"/>
            <c:invertIfNegative val="0"/>
            <c:bubble3D val="0"/>
            <c:spPr>
              <a:solidFill>
                <a:srgbClr val="08202A"/>
              </a:solidFill>
            </c:spPr>
            <c:extLst>
              <c:ext xmlns:c16="http://schemas.microsoft.com/office/drawing/2014/chart" uri="{C3380CC4-5D6E-409C-BE32-E72D297353CC}">
                <c16:uniqueId val="{00000001-BA0C-4FE3-8E51-8CA603B26E59}"/>
              </c:ext>
            </c:extLst>
          </c:dPt>
          <c:dPt>
            <c:idx val="3"/>
            <c:invertIfNegative val="0"/>
            <c:bubble3D val="0"/>
            <c:spPr>
              <a:solidFill>
                <a:srgbClr val="8B8787"/>
              </a:solidFill>
            </c:spPr>
            <c:extLst>
              <c:ext xmlns:c16="http://schemas.microsoft.com/office/drawing/2014/chart" uri="{C3380CC4-5D6E-409C-BE32-E72D297353CC}">
                <c16:uniqueId val="{00000002-BA0C-4FE3-8E51-8CA603B26E59}"/>
              </c:ext>
            </c:extLst>
          </c:dPt>
          <c:dPt>
            <c:idx val="4"/>
            <c:invertIfNegative val="0"/>
            <c:bubble3D val="0"/>
            <c:spPr>
              <a:solidFill>
                <a:srgbClr val="EDE8E2"/>
              </a:solidFill>
            </c:spPr>
            <c:extLst>
              <c:ext xmlns:c16="http://schemas.microsoft.com/office/drawing/2014/chart" uri="{C3380CC4-5D6E-409C-BE32-E72D297353CC}">
                <c16:uniqueId val="{00000005-BA0C-4FE3-8E51-8CA603B26E59}"/>
              </c:ext>
            </c:extLst>
          </c:dPt>
          <c:cat>
            <c:strRef>
              <c:f>Sheet1!$A$2:$A$6</c:f>
              <c:strCache>
                <c:ptCount val="5"/>
                <c:pt idx="0">
                  <c:v>阶段一</c:v>
                </c:pt>
                <c:pt idx="1">
                  <c:v>阶段二</c:v>
                </c:pt>
                <c:pt idx="2">
                  <c:v>阶段三</c:v>
                </c:pt>
                <c:pt idx="3">
                  <c:v>阶段四</c:v>
                </c:pt>
                <c:pt idx="4">
                  <c:v>阶段五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0C-4FE3-8E51-8CA603B26E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2826112"/>
        <c:axId val="122840192"/>
      </c:barChart>
      <c:catAx>
        <c:axId val="122826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</c:spPr>
        <c:txPr>
          <a:bodyPr rot="-60000000" vert="horz"/>
          <a:lstStyle/>
          <a:p>
            <a:pPr>
              <a:defRPr sz="1200"/>
            </a:pPr>
            <a:endParaRPr lang="zh-CN"/>
          </a:p>
        </c:txPr>
        <c:crossAx val="122840192"/>
        <c:crosses val="autoZero"/>
        <c:auto val="1"/>
        <c:lblAlgn val="ctr"/>
        <c:lblOffset val="100"/>
        <c:noMultiLvlLbl val="0"/>
      </c:catAx>
      <c:valAx>
        <c:axId val="122840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2826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25EF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A9-4ABC-90A9-0036E38CBA5E}"/>
              </c:ext>
            </c:extLst>
          </c:dPt>
          <c:dPt>
            <c:idx val="1"/>
            <c:bubble3D val="0"/>
            <c:spPr>
              <a:solidFill>
                <a:srgbClr val="374A5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A9-4ABC-90A9-0036E38CBA5E}"/>
              </c:ext>
            </c:extLst>
          </c:dPt>
          <c:dPt>
            <c:idx val="2"/>
            <c:bubble3D val="0"/>
            <c:spPr>
              <a:solidFill>
                <a:srgbClr val="8B87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1A9-4ABC-90A9-0036E38CBA5E}"/>
              </c:ext>
            </c:extLst>
          </c:dPt>
          <c:dPt>
            <c:idx val="3"/>
            <c:bubble3D val="0"/>
            <c:spPr>
              <a:solidFill>
                <a:srgbClr val="EDE8E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1A9-4ABC-90A9-0036E38CBA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用途1</c:v>
                </c:pt>
                <c:pt idx="1">
                  <c:v>用途2</c:v>
                </c:pt>
                <c:pt idx="2">
                  <c:v>用途3</c:v>
                </c:pt>
                <c:pt idx="3">
                  <c:v>用途4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0.25</c:v>
                </c:pt>
                <c:pt idx="2">
                  <c:v>0.1</c:v>
                </c:pt>
                <c:pt idx="3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1A9-4ABC-90A9-0036E38CB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4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195461789721179"/>
          <c:y val="0.9383265354813789"/>
          <c:w val="0.39817209221592792"/>
          <c:h val="5.90447408484628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BA846-C84F-4154-A690-BD531D07E94A}" type="datetimeFigureOut">
              <a:rPr lang="zh-CN" altLang="en-US" smtClean="0"/>
              <a:t>2023/4/10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281D7-AB8B-4A49-B31C-4FE8BBA57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34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92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01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072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88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51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58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95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37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4281D7-AB8B-4A49-B31C-4FE8BBA5730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56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>
            <a:extLst>
              <a:ext uri="{FF2B5EF4-FFF2-40B4-BE49-F238E27FC236}">
                <a16:creationId xmlns:a16="http://schemas.microsoft.com/office/drawing/2014/main" id="{A43EDC22-1406-DE01-08A6-C979603B45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374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3">
            <a:extLst>
              <a:ext uri="{FF2B5EF4-FFF2-40B4-BE49-F238E27FC236}">
                <a16:creationId xmlns:a16="http://schemas.microsoft.com/office/drawing/2014/main" id="{68692F07-660C-BA30-9475-8AD9F3FBC7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-14308"/>
            <a:ext cx="12192000" cy="6857999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883396D-A1F7-220A-BF33-F46D63958B71}"/>
              </a:ext>
            </a:extLst>
          </p:cNvPr>
          <p:cNvSpPr/>
          <p:nvPr userDrawn="1"/>
        </p:nvSpPr>
        <p:spPr>
          <a:xfrm>
            <a:off x="0" y="335774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6857303-4E9D-C315-C035-8AEE5EEC2A77}"/>
              </a:ext>
            </a:extLst>
          </p:cNvPr>
          <p:cNvSpPr/>
          <p:nvPr userDrawn="1"/>
        </p:nvSpPr>
        <p:spPr>
          <a:xfrm rot="1280931">
            <a:off x="9529014" y="-399450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E5700CD-2425-8C2F-0C75-7B9BE5C91DD5}"/>
              </a:ext>
            </a:extLst>
          </p:cNvPr>
          <p:cNvSpPr/>
          <p:nvPr userDrawn="1"/>
        </p:nvSpPr>
        <p:spPr>
          <a:xfrm rot="1280931">
            <a:off x="8459969" y="430591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B4824BA-1CE8-2BDD-6D51-9E3BA79318B1}"/>
              </a:ext>
            </a:extLst>
          </p:cNvPr>
          <p:cNvSpPr/>
          <p:nvPr userDrawn="1"/>
        </p:nvSpPr>
        <p:spPr>
          <a:xfrm rot="1280931">
            <a:off x="2959668" y="110498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EC5926F-22CA-56EB-3CC7-A7065BBD79E4}"/>
              </a:ext>
            </a:extLst>
          </p:cNvPr>
          <p:cNvSpPr/>
          <p:nvPr userDrawn="1"/>
        </p:nvSpPr>
        <p:spPr>
          <a:xfrm>
            <a:off x="1592586" y="658589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597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3">
            <a:extLst>
              <a:ext uri="{FF2B5EF4-FFF2-40B4-BE49-F238E27FC236}">
                <a16:creationId xmlns:a16="http://schemas.microsoft.com/office/drawing/2014/main" id="{68692F07-660C-BA30-9475-8AD9F3FBC7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-14308"/>
            <a:ext cx="12192000" cy="6857999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883396D-A1F7-220A-BF33-F46D63958B71}"/>
              </a:ext>
            </a:extLst>
          </p:cNvPr>
          <p:cNvSpPr/>
          <p:nvPr userDrawn="1"/>
        </p:nvSpPr>
        <p:spPr>
          <a:xfrm>
            <a:off x="0" y="335774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6857303-4E9D-C315-C035-8AEE5EEC2A77}"/>
              </a:ext>
            </a:extLst>
          </p:cNvPr>
          <p:cNvSpPr/>
          <p:nvPr userDrawn="1"/>
        </p:nvSpPr>
        <p:spPr>
          <a:xfrm rot="1280931">
            <a:off x="9529014" y="-399450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E5700CD-2425-8C2F-0C75-7B9BE5C91DD5}"/>
              </a:ext>
            </a:extLst>
          </p:cNvPr>
          <p:cNvSpPr/>
          <p:nvPr userDrawn="1"/>
        </p:nvSpPr>
        <p:spPr>
          <a:xfrm rot="1280931">
            <a:off x="8459969" y="430591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B4824BA-1CE8-2BDD-6D51-9E3BA79318B1}"/>
              </a:ext>
            </a:extLst>
          </p:cNvPr>
          <p:cNvSpPr/>
          <p:nvPr userDrawn="1"/>
        </p:nvSpPr>
        <p:spPr>
          <a:xfrm rot="1280931">
            <a:off x="2959668" y="110498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EC5926F-22CA-56EB-3CC7-A7065BBD79E4}"/>
              </a:ext>
            </a:extLst>
          </p:cNvPr>
          <p:cNvSpPr/>
          <p:nvPr userDrawn="1"/>
        </p:nvSpPr>
        <p:spPr>
          <a:xfrm>
            <a:off x="1592586" y="658589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3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22991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88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>
            <a:extLst>
              <a:ext uri="{FF2B5EF4-FFF2-40B4-BE49-F238E27FC236}">
                <a16:creationId xmlns:a16="http://schemas.microsoft.com/office/drawing/2014/main" id="{6DE416F8-71C4-2EBB-B1B7-7BAB7E95D015}"/>
              </a:ext>
            </a:extLst>
          </p:cNvPr>
          <p:cNvSpPr/>
          <p:nvPr/>
        </p:nvSpPr>
        <p:spPr>
          <a:xfrm rot="1280931">
            <a:off x="3840311" y="2938805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DF03AA1-69BB-4CB2-3CFC-3249ACD3D737}"/>
              </a:ext>
            </a:extLst>
          </p:cNvPr>
          <p:cNvSpPr txBox="1"/>
          <p:nvPr/>
        </p:nvSpPr>
        <p:spPr>
          <a:xfrm>
            <a:off x="3499135" y="1568202"/>
            <a:ext cx="5193729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商业计划书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38817" y="1978708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141139" y="859644"/>
            <a:ext cx="915100" cy="91510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632315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7579407" y="3446013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C2D49D-96C1-EBFA-0BF1-317885025A18}"/>
              </a:ext>
            </a:extLst>
          </p:cNvPr>
          <p:cNvGrpSpPr/>
          <p:nvPr/>
        </p:nvGrpSpPr>
        <p:grpSpPr>
          <a:xfrm>
            <a:off x="1037282" y="1296827"/>
            <a:ext cx="1561508" cy="1561508"/>
            <a:chOff x="865164" y="519689"/>
            <a:chExt cx="1561508" cy="156150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21F12D1-94A6-FC05-3802-11DC13736E19}"/>
                </a:ext>
              </a:extLst>
            </p:cNvPr>
            <p:cNvSpPr/>
            <p:nvPr/>
          </p:nvSpPr>
          <p:spPr>
            <a:xfrm>
              <a:off x="865164" y="519689"/>
              <a:ext cx="1561508" cy="156150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B9F5BD-5FD4-A033-F98A-E44E5D34D009}"/>
                </a:ext>
              </a:extLst>
            </p:cNvPr>
            <p:cNvSpPr txBox="1"/>
            <p:nvPr/>
          </p:nvSpPr>
          <p:spPr>
            <a:xfrm>
              <a:off x="1019368" y="1080630"/>
              <a:ext cx="12531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DOUYUFont2.0" pitchFamily="2" charset="-128"/>
                  <a:ea typeface="DOUYUFont2.0" pitchFamily="2" charset="-128"/>
                </a:rPr>
                <a:t>LOGO</a:t>
              </a:r>
              <a:endParaRPr lang="zh-CN" altLang="en-US" sz="2800" b="1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E6671FC-6AE6-31A4-11DD-128449275CC4}"/>
              </a:ext>
            </a:extLst>
          </p:cNvPr>
          <p:cNvSpPr txBox="1"/>
          <p:nvPr/>
        </p:nvSpPr>
        <p:spPr>
          <a:xfrm>
            <a:off x="5908638" y="1148955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Business plan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EA191C-FA28-1206-499B-7C5099C7C01E}"/>
              </a:ext>
            </a:extLst>
          </p:cNvPr>
          <p:cNvGrpSpPr/>
          <p:nvPr/>
        </p:nvGrpSpPr>
        <p:grpSpPr>
          <a:xfrm>
            <a:off x="7057022" y="4490349"/>
            <a:ext cx="3797115" cy="307777"/>
            <a:chOff x="4069910" y="3815747"/>
            <a:chExt cx="3797115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75AF3CB-D72E-FE15-A640-9A8A08ED30CA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009674E-DD19-1EA6-F456-CA20FDA2691A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0" y="48902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1" name="图片 5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36AA543-B0C7-7747-8599-C9E41C908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424361"/>
            <a:ext cx="6279424" cy="204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0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项目介绍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952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PROJECT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7A869A0-DA66-EFC4-02CE-5734DB86DCA9}"/>
              </a:ext>
            </a:extLst>
          </p:cNvPr>
          <p:cNvSpPr/>
          <p:nvPr/>
        </p:nvSpPr>
        <p:spPr>
          <a:xfrm>
            <a:off x="947738" y="1809976"/>
            <a:ext cx="3879623" cy="3879623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9A174EE-5B63-99D8-A8DF-0A7E0F4AB424}"/>
              </a:ext>
            </a:extLst>
          </p:cNvPr>
          <p:cNvSpPr/>
          <p:nvPr/>
        </p:nvSpPr>
        <p:spPr>
          <a:xfrm rot="1280931">
            <a:off x="4041070" y="4736514"/>
            <a:ext cx="849556" cy="849556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E810EBA-7B74-8E01-F82D-485434C98684}"/>
              </a:ext>
            </a:extLst>
          </p:cNvPr>
          <p:cNvGrpSpPr/>
          <p:nvPr/>
        </p:nvGrpSpPr>
        <p:grpSpPr>
          <a:xfrm>
            <a:off x="5122334" y="4215412"/>
            <a:ext cx="6121929" cy="1826276"/>
            <a:chOff x="5122334" y="4044760"/>
            <a:chExt cx="6693978" cy="199692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81611B4-2372-1FF5-C1CC-FBDA60B7C7CB}"/>
                </a:ext>
              </a:extLst>
            </p:cNvPr>
            <p:cNvSpPr/>
            <p:nvPr/>
          </p:nvSpPr>
          <p:spPr>
            <a:xfrm rot="1280931">
              <a:off x="5122334" y="4044760"/>
              <a:ext cx="1996928" cy="199692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0206CB8-D482-4845-3153-1C8FB0A42A21}"/>
                </a:ext>
              </a:extLst>
            </p:cNvPr>
            <p:cNvSpPr/>
            <p:nvPr/>
          </p:nvSpPr>
          <p:spPr>
            <a:xfrm rot="1280931">
              <a:off x="7470859" y="4044760"/>
              <a:ext cx="1996928" cy="199692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56F7E7A-E1EB-F5C2-88A1-2F4F15C9F2D5}"/>
                </a:ext>
              </a:extLst>
            </p:cNvPr>
            <p:cNvSpPr/>
            <p:nvPr/>
          </p:nvSpPr>
          <p:spPr>
            <a:xfrm rot="1280931">
              <a:off x="9819384" y="4044760"/>
              <a:ext cx="1996928" cy="199692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88FB850-0E93-6A17-4C6D-012AC91E07F0}"/>
              </a:ext>
            </a:extLst>
          </p:cNvPr>
          <p:cNvGrpSpPr/>
          <p:nvPr/>
        </p:nvGrpSpPr>
        <p:grpSpPr>
          <a:xfrm>
            <a:off x="4898874" y="2034117"/>
            <a:ext cx="6345389" cy="1237454"/>
            <a:chOff x="8851559" y="2031731"/>
            <a:chExt cx="6345389" cy="123745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3BB2F6-699E-6346-5CF0-52E61C70A12A}"/>
                </a:ext>
              </a:extLst>
            </p:cNvPr>
            <p:cNvSpPr txBox="1"/>
            <p:nvPr/>
          </p:nvSpPr>
          <p:spPr>
            <a:xfrm>
              <a:off x="8924025" y="2031731"/>
              <a:ext cx="2773195" cy="3385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 b="1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单击此处添加标题文本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72F8217-5431-6DCC-E579-41A584A136BC}"/>
                </a:ext>
              </a:extLst>
            </p:cNvPr>
            <p:cNvSpPr txBox="1"/>
            <p:nvPr/>
          </p:nvSpPr>
          <p:spPr>
            <a:xfrm>
              <a:off x="8851559" y="2370285"/>
              <a:ext cx="6345389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26" name="图形 20" descr="场记板 纯色填充">
            <a:extLst>
              <a:ext uri="{FF2B5EF4-FFF2-40B4-BE49-F238E27FC236}">
                <a16:creationId xmlns:a16="http://schemas.microsoft.com/office/drawing/2014/main" id="{3FBA960B-15AD-654B-E9F0-35BC870BD850}"/>
              </a:ext>
            </a:extLst>
          </p:cNvPr>
          <p:cNvSpPr/>
          <p:nvPr/>
        </p:nvSpPr>
        <p:spPr>
          <a:xfrm>
            <a:off x="9941589" y="4725323"/>
            <a:ext cx="788670" cy="685800"/>
          </a:xfrm>
          <a:custGeom>
            <a:avLst/>
            <a:gdLst>
              <a:gd name="connsiteX0" fmla="*/ 227648 w 788670"/>
              <a:gd name="connsiteY0" fmla="*/ 247650 h 685800"/>
              <a:gd name="connsiteX1" fmla="*/ 776288 w 788670"/>
              <a:gd name="connsiteY1" fmla="*/ 150495 h 685800"/>
              <a:gd name="connsiteX2" fmla="*/ 749618 w 788670"/>
              <a:gd name="connsiteY2" fmla="*/ 0 h 685800"/>
              <a:gd name="connsiteX3" fmla="*/ 0 w 788670"/>
              <a:gd name="connsiteY3" fmla="*/ 133350 h 685800"/>
              <a:gd name="connsiteX4" fmla="*/ 24765 w 788670"/>
              <a:gd name="connsiteY4" fmla="*/ 273368 h 685800"/>
              <a:gd name="connsiteX5" fmla="*/ 26670 w 788670"/>
              <a:gd name="connsiteY5" fmla="*/ 647700 h 685800"/>
              <a:gd name="connsiteX6" fmla="*/ 64770 w 788670"/>
              <a:gd name="connsiteY6" fmla="*/ 685800 h 685800"/>
              <a:gd name="connsiteX7" fmla="*/ 750570 w 788670"/>
              <a:gd name="connsiteY7" fmla="*/ 685800 h 685800"/>
              <a:gd name="connsiteX8" fmla="*/ 788670 w 788670"/>
              <a:gd name="connsiteY8" fmla="*/ 647700 h 685800"/>
              <a:gd name="connsiteX9" fmla="*/ 788670 w 788670"/>
              <a:gd name="connsiteY9" fmla="*/ 247650 h 685800"/>
              <a:gd name="connsiteX10" fmla="*/ 227648 w 788670"/>
              <a:gd name="connsiteY10" fmla="*/ 247650 h 685800"/>
              <a:gd name="connsiteX11" fmla="*/ 655320 w 788670"/>
              <a:gd name="connsiteY11" fmla="*/ 55245 h 685800"/>
              <a:gd name="connsiteX12" fmla="*/ 719138 w 788670"/>
              <a:gd name="connsiteY12" fmla="*/ 43815 h 685800"/>
              <a:gd name="connsiteX13" fmla="*/ 721043 w 788670"/>
              <a:gd name="connsiteY13" fmla="*/ 55245 h 685800"/>
              <a:gd name="connsiteX14" fmla="*/ 668655 w 788670"/>
              <a:gd name="connsiteY14" fmla="*/ 129540 h 685800"/>
              <a:gd name="connsiteX15" fmla="*/ 594360 w 788670"/>
              <a:gd name="connsiteY15" fmla="*/ 143828 h 685800"/>
              <a:gd name="connsiteX16" fmla="*/ 655320 w 788670"/>
              <a:gd name="connsiteY16" fmla="*/ 55245 h 685800"/>
              <a:gd name="connsiteX17" fmla="*/ 501015 w 788670"/>
              <a:gd name="connsiteY17" fmla="*/ 82868 h 685800"/>
              <a:gd name="connsiteX18" fmla="*/ 576263 w 788670"/>
              <a:gd name="connsiteY18" fmla="*/ 69532 h 685800"/>
              <a:gd name="connsiteX19" fmla="*/ 514350 w 788670"/>
              <a:gd name="connsiteY19" fmla="*/ 158115 h 685800"/>
              <a:gd name="connsiteX20" fmla="*/ 439103 w 788670"/>
              <a:gd name="connsiteY20" fmla="*/ 171450 h 685800"/>
              <a:gd name="connsiteX21" fmla="*/ 501015 w 788670"/>
              <a:gd name="connsiteY21" fmla="*/ 82868 h 685800"/>
              <a:gd name="connsiteX22" fmla="*/ 345758 w 788670"/>
              <a:gd name="connsiteY22" fmla="*/ 110490 h 685800"/>
              <a:gd name="connsiteX23" fmla="*/ 421005 w 788670"/>
              <a:gd name="connsiteY23" fmla="*/ 97155 h 685800"/>
              <a:gd name="connsiteX24" fmla="*/ 359093 w 788670"/>
              <a:gd name="connsiteY24" fmla="*/ 185738 h 685800"/>
              <a:gd name="connsiteX25" fmla="*/ 283845 w 788670"/>
              <a:gd name="connsiteY25" fmla="*/ 199073 h 685800"/>
              <a:gd name="connsiteX26" fmla="*/ 345758 w 788670"/>
              <a:gd name="connsiteY26" fmla="*/ 110490 h 685800"/>
              <a:gd name="connsiteX27" fmla="*/ 191453 w 788670"/>
              <a:gd name="connsiteY27" fmla="*/ 138113 h 685800"/>
              <a:gd name="connsiteX28" fmla="*/ 266700 w 788670"/>
              <a:gd name="connsiteY28" fmla="*/ 124778 h 685800"/>
              <a:gd name="connsiteX29" fmla="*/ 204788 w 788670"/>
              <a:gd name="connsiteY29" fmla="*/ 213360 h 685800"/>
              <a:gd name="connsiteX30" fmla="*/ 129540 w 788670"/>
              <a:gd name="connsiteY30" fmla="*/ 226695 h 685800"/>
              <a:gd name="connsiteX31" fmla="*/ 191453 w 788670"/>
              <a:gd name="connsiteY31" fmla="*/ 138113 h 685800"/>
              <a:gd name="connsiteX32" fmla="*/ 111442 w 788670"/>
              <a:gd name="connsiteY32" fmla="*/ 152400 h 685800"/>
              <a:gd name="connsiteX33" fmla="*/ 56198 w 788670"/>
              <a:gd name="connsiteY33" fmla="*/ 231458 h 685800"/>
              <a:gd name="connsiteX34" fmla="*/ 43815 w 788670"/>
              <a:gd name="connsiteY34" fmla="*/ 163830 h 685800"/>
              <a:gd name="connsiteX35" fmla="*/ 111442 w 788670"/>
              <a:gd name="connsiteY35" fmla="*/ 152400 h 685800"/>
              <a:gd name="connsiteX36" fmla="*/ 636270 w 788670"/>
              <a:gd name="connsiteY36" fmla="*/ 485775 h 685800"/>
              <a:gd name="connsiteX37" fmla="*/ 179070 w 788670"/>
              <a:gd name="connsiteY37" fmla="*/ 485775 h 685800"/>
              <a:gd name="connsiteX38" fmla="*/ 179070 w 788670"/>
              <a:gd name="connsiteY38" fmla="*/ 371475 h 685800"/>
              <a:gd name="connsiteX39" fmla="*/ 636270 w 788670"/>
              <a:gd name="connsiteY39" fmla="*/ 371475 h 685800"/>
              <a:gd name="connsiteX40" fmla="*/ 636270 w 788670"/>
              <a:gd name="connsiteY40" fmla="*/ 4857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88670" h="685800">
                <a:moveTo>
                  <a:pt x="227648" y="247650"/>
                </a:moveTo>
                <a:lnTo>
                  <a:pt x="776288" y="150495"/>
                </a:lnTo>
                <a:lnTo>
                  <a:pt x="749618" y="0"/>
                </a:lnTo>
                <a:lnTo>
                  <a:pt x="0" y="133350"/>
                </a:lnTo>
                <a:lnTo>
                  <a:pt x="24765" y="273368"/>
                </a:lnTo>
                <a:lnTo>
                  <a:pt x="26670" y="647700"/>
                </a:lnTo>
                <a:cubicBezTo>
                  <a:pt x="26670" y="668655"/>
                  <a:pt x="43815" y="685800"/>
                  <a:pt x="64770" y="685800"/>
                </a:cubicBezTo>
                <a:lnTo>
                  <a:pt x="750570" y="685800"/>
                </a:lnTo>
                <a:cubicBezTo>
                  <a:pt x="771525" y="685800"/>
                  <a:pt x="788670" y="668655"/>
                  <a:pt x="788670" y="647700"/>
                </a:cubicBezTo>
                <a:lnTo>
                  <a:pt x="788670" y="247650"/>
                </a:lnTo>
                <a:lnTo>
                  <a:pt x="227648" y="247650"/>
                </a:lnTo>
                <a:close/>
                <a:moveTo>
                  <a:pt x="655320" y="55245"/>
                </a:moveTo>
                <a:lnTo>
                  <a:pt x="719138" y="43815"/>
                </a:lnTo>
                <a:lnTo>
                  <a:pt x="721043" y="55245"/>
                </a:lnTo>
                <a:lnTo>
                  <a:pt x="668655" y="129540"/>
                </a:lnTo>
                <a:lnTo>
                  <a:pt x="594360" y="143828"/>
                </a:lnTo>
                <a:lnTo>
                  <a:pt x="655320" y="55245"/>
                </a:lnTo>
                <a:close/>
                <a:moveTo>
                  <a:pt x="501015" y="82868"/>
                </a:moveTo>
                <a:lnTo>
                  <a:pt x="576263" y="69532"/>
                </a:lnTo>
                <a:lnTo>
                  <a:pt x="514350" y="158115"/>
                </a:lnTo>
                <a:lnTo>
                  <a:pt x="439103" y="171450"/>
                </a:lnTo>
                <a:lnTo>
                  <a:pt x="501015" y="82868"/>
                </a:lnTo>
                <a:close/>
                <a:moveTo>
                  <a:pt x="345758" y="110490"/>
                </a:moveTo>
                <a:lnTo>
                  <a:pt x="421005" y="97155"/>
                </a:lnTo>
                <a:lnTo>
                  <a:pt x="359093" y="185738"/>
                </a:lnTo>
                <a:lnTo>
                  <a:pt x="283845" y="199073"/>
                </a:lnTo>
                <a:lnTo>
                  <a:pt x="345758" y="110490"/>
                </a:lnTo>
                <a:close/>
                <a:moveTo>
                  <a:pt x="191453" y="138113"/>
                </a:moveTo>
                <a:lnTo>
                  <a:pt x="266700" y="124778"/>
                </a:lnTo>
                <a:lnTo>
                  <a:pt x="204788" y="213360"/>
                </a:lnTo>
                <a:lnTo>
                  <a:pt x="129540" y="226695"/>
                </a:lnTo>
                <a:lnTo>
                  <a:pt x="191453" y="138113"/>
                </a:lnTo>
                <a:close/>
                <a:moveTo>
                  <a:pt x="111442" y="152400"/>
                </a:moveTo>
                <a:lnTo>
                  <a:pt x="56198" y="231458"/>
                </a:lnTo>
                <a:lnTo>
                  <a:pt x="43815" y="163830"/>
                </a:lnTo>
                <a:lnTo>
                  <a:pt x="111442" y="152400"/>
                </a:lnTo>
                <a:close/>
                <a:moveTo>
                  <a:pt x="636270" y="485775"/>
                </a:moveTo>
                <a:lnTo>
                  <a:pt x="179070" y="485775"/>
                </a:lnTo>
                <a:lnTo>
                  <a:pt x="179070" y="371475"/>
                </a:lnTo>
                <a:lnTo>
                  <a:pt x="636270" y="371475"/>
                </a:lnTo>
                <a:lnTo>
                  <a:pt x="636270" y="485775"/>
                </a:lnTo>
                <a:close/>
              </a:path>
            </a:pathLst>
          </a:cu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7" name="图形 22" descr="日程表 纯色填充">
            <a:extLst>
              <a:ext uri="{FF2B5EF4-FFF2-40B4-BE49-F238E27FC236}">
                <a16:creationId xmlns:a16="http://schemas.microsoft.com/office/drawing/2014/main" id="{A5B6F46A-1027-1003-835F-650F00CA6004}"/>
              </a:ext>
            </a:extLst>
          </p:cNvPr>
          <p:cNvGrpSpPr/>
          <p:nvPr/>
        </p:nvGrpSpPr>
        <p:grpSpPr>
          <a:xfrm>
            <a:off x="7854648" y="4744373"/>
            <a:ext cx="647700" cy="647700"/>
            <a:chOff x="7854648" y="4744373"/>
            <a:chExt cx="647700" cy="647700"/>
          </a:xfrm>
          <a:solidFill>
            <a:srgbClr val="000000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0DE563-B049-E82E-81AA-1F59C2416597}"/>
                </a:ext>
              </a:extLst>
            </p:cNvPr>
            <p:cNvSpPr/>
            <p:nvPr/>
          </p:nvSpPr>
          <p:spPr>
            <a:xfrm>
              <a:off x="7968948" y="474437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4FE6D44-C576-AD74-B596-EFDB4FD46896}"/>
                </a:ext>
              </a:extLst>
            </p:cNvPr>
            <p:cNvSpPr/>
            <p:nvPr/>
          </p:nvSpPr>
          <p:spPr>
            <a:xfrm>
              <a:off x="7854648" y="4972973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9024216-89F1-48B1-90E6-5381740E5CB9}"/>
                </a:ext>
              </a:extLst>
            </p:cNvPr>
            <p:cNvSpPr/>
            <p:nvPr/>
          </p:nvSpPr>
          <p:spPr>
            <a:xfrm>
              <a:off x="8330898" y="474437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B824E86-88FD-9E67-BF49-5DEA6FCEB673}"/>
                </a:ext>
              </a:extLst>
            </p:cNvPr>
            <p:cNvSpPr/>
            <p:nvPr/>
          </p:nvSpPr>
          <p:spPr>
            <a:xfrm>
              <a:off x="7854648" y="4801523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图形 24" descr="雇员徽章 纯色填充">
            <a:extLst>
              <a:ext uri="{FF2B5EF4-FFF2-40B4-BE49-F238E27FC236}">
                <a16:creationId xmlns:a16="http://schemas.microsoft.com/office/drawing/2014/main" id="{4082ADB7-8E62-F1F2-D25B-DD2E12BC4A7C}"/>
              </a:ext>
            </a:extLst>
          </p:cNvPr>
          <p:cNvGrpSpPr/>
          <p:nvPr/>
        </p:nvGrpSpPr>
        <p:grpSpPr>
          <a:xfrm>
            <a:off x="5693700" y="4663942"/>
            <a:ext cx="762000" cy="647700"/>
            <a:chOff x="5693700" y="4663942"/>
            <a:chExt cx="762000" cy="647700"/>
          </a:xfrm>
          <a:solidFill>
            <a:srgbClr val="000000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441FD1B-684F-3397-91D5-5FE60C31E45D}"/>
                </a:ext>
              </a:extLst>
            </p:cNvPr>
            <p:cNvSpPr/>
            <p:nvPr/>
          </p:nvSpPr>
          <p:spPr>
            <a:xfrm>
              <a:off x="6017550" y="4663942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9433346-3848-1695-F0F2-A7429982003B}"/>
                </a:ext>
              </a:extLst>
            </p:cNvPr>
            <p:cNvSpPr/>
            <p:nvPr/>
          </p:nvSpPr>
          <p:spPr>
            <a:xfrm>
              <a:off x="5693700" y="4778242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FDD1C844-1E84-E2A8-1AB8-CAC6DFF34334}"/>
              </a:ext>
            </a:extLst>
          </p:cNvPr>
          <p:cNvSpPr txBox="1"/>
          <p:nvPr/>
        </p:nvSpPr>
        <p:spPr>
          <a:xfrm>
            <a:off x="4963956" y="3317448"/>
            <a:ext cx="6979360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57B96B5-9113-CC54-8904-80DA672ABA4B}"/>
              </a:ext>
            </a:extLst>
          </p:cNvPr>
          <p:cNvSpPr txBox="1"/>
          <p:nvPr/>
        </p:nvSpPr>
        <p:spPr>
          <a:xfrm>
            <a:off x="4963956" y="3686409"/>
            <a:ext cx="6979360" cy="3449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77957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项目介绍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952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PROJECT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4BBC910-BB2D-EB84-B721-D22B8F644DED}"/>
              </a:ext>
            </a:extLst>
          </p:cNvPr>
          <p:cNvSpPr/>
          <p:nvPr/>
        </p:nvSpPr>
        <p:spPr>
          <a:xfrm>
            <a:off x="948441" y="2177494"/>
            <a:ext cx="762000" cy="762000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7D73AB1-FF9A-3F52-2B25-48AD7BA783E2}"/>
              </a:ext>
            </a:extLst>
          </p:cNvPr>
          <p:cNvSpPr/>
          <p:nvPr/>
        </p:nvSpPr>
        <p:spPr>
          <a:xfrm rot="16200000">
            <a:off x="8408865" y="-503671"/>
            <a:ext cx="4332198" cy="8957927"/>
          </a:xfrm>
          <a:prstGeom prst="roundRect">
            <a:avLst>
              <a:gd name="adj" fmla="val 5000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3B120C9-C2CB-20AD-FF92-8BB0269BBAA2}"/>
              </a:ext>
            </a:extLst>
          </p:cNvPr>
          <p:cNvGrpSpPr/>
          <p:nvPr/>
        </p:nvGrpSpPr>
        <p:grpSpPr>
          <a:xfrm>
            <a:off x="1791261" y="2145188"/>
            <a:ext cx="4304739" cy="873501"/>
            <a:chOff x="8851559" y="2118686"/>
            <a:chExt cx="4304739" cy="87350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4BFD26-EFD6-3A1D-54C7-37B69E95B4B2}"/>
                </a:ext>
              </a:extLst>
            </p:cNvPr>
            <p:cNvSpPr txBox="1"/>
            <p:nvPr/>
          </p:nvSpPr>
          <p:spPr>
            <a:xfrm>
              <a:off x="8924025" y="2118686"/>
              <a:ext cx="227626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FEE493E-B17D-4911-CA97-E035626F2E6D}"/>
                </a:ext>
              </a:extLst>
            </p:cNvPr>
            <p:cNvSpPr txBox="1"/>
            <p:nvPr/>
          </p:nvSpPr>
          <p:spPr>
            <a:xfrm>
              <a:off x="8851559" y="2370285"/>
              <a:ext cx="4304739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6D00236F-70B7-5927-2628-22B6923E6E5B}"/>
              </a:ext>
            </a:extLst>
          </p:cNvPr>
          <p:cNvSpPr/>
          <p:nvPr/>
        </p:nvSpPr>
        <p:spPr>
          <a:xfrm>
            <a:off x="948441" y="3509112"/>
            <a:ext cx="762000" cy="762000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0686CDD-AFF1-2872-A4BA-63B9AC506B99}"/>
              </a:ext>
            </a:extLst>
          </p:cNvPr>
          <p:cNvGrpSpPr/>
          <p:nvPr/>
        </p:nvGrpSpPr>
        <p:grpSpPr>
          <a:xfrm>
            <a:off x="1791261" y="3476806"/>
            <a:ext cx="4045217" cy="873501"/>
            <a:chOff x="8851559" y="2118686"/>
            <a:chExt cx="4045217" cy="87350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A56D0B7-C61C-DA87-BD80-EA808560DCA1}"/>
                </a:ext>
              </a:extLst>
            </p:cNvPr>
            <p:cNvSpPr txBox="1"/>
            <p:nvPr/>
          </p:nvSpPr>
          <p:spPr>
            <a:xfrm>
              <a:off x="8924025" y="2118686"/>
              <a:ext cx="227626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411243C-A1DD-9E53-57F1-A9D570D3E7CA}"/>
                </a:ext>
              </a:extLst>
            </p:cNvPr>
            <p:cNvSpPr txBox="1"/>
            <p:nvPr/>
          </p:nvSpPr>
          <p:spPr>
            <a:xfrm>
              <a:off x="8851559" y="2370285"/>
              <a:ext cx="4045217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模板网，幻灯片演示模板及素材免费下载！</a:t>
              </a:r>
            </a:p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 板网 唯一访问网址：</a:t>
              </a:r>
              <a:r>
                <a:rPr lang="en-US" altLang="zh-CN" sz="1200" dirty="0"/>
                <a:t>www.51pptmoban.com</a:t>
              </a:r>
              <a:endParaRPr lang="zh-CN" altLang="en-US" sz="1200" dirty="0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29A56C4A-4249-5B47-6552-ECDF95321695}"/>
              </a:ext>
            </a:extLst>
          </p:cNvPr>
          <p:cNvSpPr/>
          <p:nvPr/>
        </p:nvSpPr>
        <p:spPr>
          <a:xfrm>
            <a:off x="948441" y="4840730"/>
            <a:ext cx="762000" cy="762000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4DB3EE8-4791-6BC8-C28D-24810B2BAC72}"/>
              </a:ext>
            </a:extLst>
          </p:cNvPr>
          <p:cNvGrpSpPr/>
          <p:nvPr/>
        </p:nvGrpSpPr>
        <p:grpSpPr>
          <a:xfrm>
            <a:off x="1791261" y="4808424"/>
            <a:ext cx="4304739" cy="873501"/>
            <a:chOff x="8851559" y="2118686"/>
            <a:chExt cx="4304739" cy="87350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870B78A-8C06-9452-FFA9-80A6BE9859D5}"/>
                </a:ext>
              </a:extLst>
            </p:cNvPr>
            <p:cNvSpPr txBox="1"/>
            <p:nvPr/>
          </p:nvSpPr>
          <p:spPr>
            <a:xfrm>
              <a:off x="8924025" y="2118686"/>
              <a:ext cx="227626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7F415A-0216-3102-48ED-6505D98A339F}"/>
                </a:ext>
              </a:extLst>
            </p:cNvPr>
            <p:cNvSpPr txBox="1"/>
            <p:nvPr/>
          </p:nvSpPr>
          <p:spPr>
            <a:xfrm>
              <a:off x="8851559" y="2370285"/>
              <a:ext cx="4304739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05406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id="{2D16778D-AFC5-6B02-62C1-735DC247D8FC}"/>
              </a:ext>
            </a:extLst>
          </p:cNvPr>
          <p:cNvSpPr/>
          <p:nvPr/>
        </p:nvSpPr>
        <p:spPr>
          <a:xfrm rot="1280931">
            <a:off x="4156186" y="2048006"/>
            <a:ext cx="3904986" cy="3904986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项目介绍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952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PROJECT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9A08782-8B7C-9CC3-12C0-EBC1CD6BEF3F}"/>
              </a:ext>
            </a:extLst>
          </p:cNvPr>
          <p:cNvSpPr/>
          <p:nvPr/>
        </p:nvSpPr>
        <p:spPr>
          <a:xfrm>
            <a:off x="4533900" y="2438400"/>
            <a:ext cx="3124200" cy="31242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EAC2EA11-975E-82A0-2119-E22CCB41B6C5}"/>
              </a:ext>
            </a:extLst>
          </p:cNvPr>
          <p:cNvSpPr>
            <a:spLocks/>
          </p:cNvSpPr>
          <p:nvPr/>
        </p:nvSpPr>
        <p:spPr bwMode="auto">
          <a:xfrm>
            <a:off x="1221135" y="2488277"/>
            <a:ext cx="3685214" cy="481268"/>
          </a:xfrm>
          <a:custGeom>
            <a:avLst/>
            <a:gdLst>
              <a:gd name="T0" fmla="*/ 0 w 2726"/>
              <a:gd name="T1" fmla="*/ 0 h 356"/>
              <a:gd name="T2" fmla="*/ 2372 w 2726"/>
              <a:gd name="T3" fmla="*/ 0 h 356"/>
              <a:gd name="T4" fmla="*/ 2726 w 2726"/>
              <a:gd name="T5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6" h="356">
                <a:moveTo>
                  <a:pt x="0" y="0"/>
                </a:moveTo>
                <a:lnTo>
                  <a:pt x="2372" y="0"/>
                </a:lnTo>
                <a:lnTo>
                  <a:pt x="2726" y="356"/>
                </a:lnTo>
              </a:path>
            </a:pathLst>
          </a:custGeom>
          <a:noFill/>
          <a:ln w="6350" cap="flat">
            <a:solidFill>
              <a:srgbClr val="374A53"/>
            </a:solidFill>
            <a:prstDash val="dash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C52C1B6E-ECFF-E189-448A-3CA1988C475A}"/>
              </a:ext>
            </a:extLst>
          </p:cNvPr>
          <p:cNvSpPr>
            <a:spLocks/>
          </p:cNvSpPr>
          <p:nvPr/>
        </p:nvSpPr>
        <p:spPr bwMode="auto">
          <a:xfrm>
            <a:off x="1204912" y="4455256"/>
            <a:ext cx="3401320" cy="292005"/>
          </a:xfrm>
          <a:custGeom>
            <a:avLst/>
            <a:gdLst>
              <a:gd name="T0" fmla="*/ 0 w 2516"/>
              <a:gd name="T1" fmla="*/ 216 h 216"/>
              <a:gd name="T2" fmla="*/ 2301 w 2516"/>
              <a:gd name="T3" fmla="*/ 216 h 216"/>
              <a:gd name="T4" fmla="*/ 2516 w 2516"/>
              <a:gd name="T5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16" h="216">
                <a:moveTo>
                  <a:pt x="0" y="216"/>
                </a:moveTo>
                <a:lnTo>
                  <a:pt x="2301" y="216"/>
                </a:lnTo>
                <a:lnTo>
                  <a:pt x="2516" y="0"/>
                </a:lnTo>
              </a:path>
            </a:pathLst>
          </a:custGeom>
          <a:noFill/>
          <a:ln w="6350" cap="flat">
            <a:solidFill>
              <a:srgbClr val="374A53"/>
            </a:solidFill>
            <a:prstDash val="dash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5F807879-31D8-443F-B776-83BB0A7AC13E}"/>
              </a:ext>
            </a:extLst>
          </p:cNvPr>
          <p:cNvSpPr>
            <a:spLocks/>
          </p:cNvSpPr>
          <p:nvPr/>
        </p:nvSpPr>
        <p:spPr bwMode="auto">
          <a:xfrm>
            <a:off x="7285651" y="2488277"/>
            <a:ext cx="3685214" cy="481268"/>
          </a:xfrm>
          <a:custGeom>
            <a:avLst/>
            <a:gdLst>
              <a:gd name="T0" fmla="*/ 2726 w 2726"/>
              <a:gd name="T1" fmla="*/ 0 h 356"/>
              <a:gd name="T2" fmla="*/ 354 w 2726"/>
              <a:gd name="T3" fmla="*/ 0 h 356"/>
              <a:gd name="T4" fmla="*/ 0 w 2726"/>
              <a:gd name="T5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6" h="356">
                <a:moveTo>
                  <a:pt x="2726" y="0"/>
                </a:moveTo>
                <a:lnTo>
                  <a:pt x="354" y="0"/>
                </a:lnTo>
                <a:lnTo>
                  <a:pt x="0" y="356"/>
                </a:lnTo>
              </a:path>
            </a:pathLst>
          </a:custGeom>
          <a:noFill/>
          <a:ln w="6350" cap="flat">
            <a:solidFill>
              <a:srgbClr val="374A53"/>
            </a:solidFill>
            <a:prstDash val="dash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8224CA9F-DF0D-33F5-12C0-762B97BA9301}"/>
              </a:ext>
            </a:extLst>
          </p:cNvPr>
          <p:cNvSpPr>
            <a:spLocks/>
          </p:cNvSpPr>
          <p:nvPr/>
        </p:nvSpPr>
        <p:spPr bwMode="auto">
          <a:xfrm>
            <a:off x="7585768" y="4455256"/>
            <a:ext cx="3401320" cy="292005"/>
          </a:xfrm>
          <a:custGeom>
            <a:avLst/>
            <a:gdLst>
              <a:gd name="T0" fmla="*/ 2516 w 2516"/>
              <a:gd name="T1" fmla="*/ 216 h 216"/>
              <a:gd name="T2" fmla="*/ 215 w 2516"/>
              <a:gd name="T3" fmla="*/ 216 h 216"/>
              <a:gd name="T4" fmla="*/ 0 w 2516"/>
              <a:gd name="T5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16" h="216">
                <a:moveTo>
                  <a:pt x="2516" y="216"/>
                </a:moveTo>
                <a:lnTo>
                  <a:pt x="215" y="216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rgbClr val="374A53"/>
            </a:solidFill>
            <a:prstDash val="dash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F417BC-EEF0-47DE-BE8A-AF80C325DB86}"/>
              </a:ext>
            </a:extLst>
          </p:cNvPr>
          <p:cNvGrpSpPr/>
          <p:nvPr/>
        </p:nvGrpSpPr>
        <p:grpSpPr>
          <a:xfrm>
            <a:off x="7866063" y="2185155"/>
            <a:ext cx="3242702" cy="911601"/>
            <a:chOff x="8851560" y="2118686"/>
            <a:chExt cx="3242702" cy="91160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ED1F42-13BB-00D6-63F3-0572CF136CAA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861987-97F8-5F74-1EB4-5CFAC9B10930}"/>
                </a:ext>
              </a:extLst>
            </p:cNvPr>
            <p:cNvSpPr txBox="1"/>
            <p:nvPr/>
          </p:nvSpPr>
          <p:spPr>
            <a:xfrm>
              <a:off x="8851560" y="2408385"/>
              <a:ext cx="324270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DC31CED-C035-387D-5845-58D1528A0E33}"/>
              </a:ext>
            </a:extLst>
          </p:cNvPr>
          <p:cNvGrpSpPr/>
          <p:nvPr/>
        </p:nvGrpSpPr>
        <p:grpSpPr>
          <a:xfrm>
            <a:off x="1083235" y="2185155"/>
            <a:ext cx="3242702" cy="911601"/>
            <a:chOff x="8851560" y="2118686"/>
            <a:chExt cx="3242702" cy="91160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FDE0D13-89D8-8248-8E14-3030932F7E90}"/>
                </a:ext>
              </a:extLst>
            </p:cNvPr>
            <p:cNvSpPr txBox="1"/>
            <p:nvPr/>
          </p:nvSpPr>
          <p:spPr>
            <a:xfrm>
              <a:off x="10649504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BB78A1-808B-8F9F-9859-7C5B0586DDE7}"/>
                </a:ext>
              </a:extLst>
            </p:cNvPr>
            <p:cNvSpPr txBox="1"/>
            <p:nvPr/>
          </p:nvSpPr>
          <p:spPr>
            <a:xfrm>
              <a:off x="8851560" y="2408385"/>
              <a:ext cx="324270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1256F79-2A85-C4D9-6B25-043CD5B41C2B}"/>
              </a:ext>
            </a:extLst>
          </p:cNvPr>
          <p:cNvGrpSpPr/>
          <p:nvPr/>
        </p:nvGrpSpPr>
        <p:grpSpPr>
          <a:xfrm>
            <a:off x="7866063" y="4442556"/>
            <a:ext cx="3242702" cy="911601"/>
            <a:chOff x="8851560" y="2118686"/>
            <a:chExt cx="3242702" cy="9116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B7DC30A-DD06-9566-9CB6-8398390C8CF2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448829A-4568-E0AC-68AD-88ED5FD73F09}"/>
                </a:ext>
              </a:extLst>
            </p:cNvPr>
            <p:cNvSpPr txBox="1"/>
            <p:nvPr/>
          </p:nvSpPr>
          <p:spPr>
            <a:xfrm>
              <a:off x="8851560" y="2408385"/>
              <a:ext cx="324270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4F4898-D8BB-17F0-E2BD-C483A634B297}"/>
              </a:ext>
            </a:extLst>
          </p:cNvPr>
          <p:cNvGrpSpPr/>
          <p:nvPr/>
        </p:nvGrpSpPr>
        <p:grpSpPr>
          <a:xfrm>
            <a:off x="1083235" y="4442556"/>
            <a:ext cx="3242702" cy="911601"/>
            <a:chOff x="8851560" y="2118686"/>
            <a:chExt cx="3242702" cy="91160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BBEC64-D667-31C7-6F2B-7FF9D1F49E05}"/>
                </a:ext>
              </a:extLst>
            </p:cNvPr>
            <p:cNvSpPr txBox="1"/>
            <p:nvPr/>
          </p:nvSpPr>
          <p:spPr>
            <a:xfrm>
              <a:off x="10649504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6A70D18-A026-4B29-A3AC-BC0BE02E220C}"/>
                </a:ext>
              </a:extLst>
            </p:cNvPr>
            <p:cNvSpPr txBox="1"/>
            <p:nvPr/>
          </p:nvSpPr>
          <p:spPr>
            <a:xfrm>
              <a:off x="8851560" y="2408385"/>
              <a:ext cx="324270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5563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EE9AE1A-6247-FA7F-7611-211989899D8A}"/>
              </a:ext>
            </a:extLst>
          </p:cNvPr>
          <p:cNvSpPr/>
          <p:nvPr/>
        </p:nvSpPr>
        <p:spPr>
          <a:xfrm rot="1280931">
            <a:off x="2264949" y="2598016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090330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4528376" y="1505177"/>
            <a:ext cx="3135248" cy="3135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1355106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2" y="53220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2185147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6807709" y="1190373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5712079" y="3410180"/>
            <a:ext cx="838371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PRODUCT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5116994" y="2702286"/>
            <a:ext cx="1885131" cy="61555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产品运营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7075150" y="1404432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49526A-3BA6-A27B-20B7-372B74B9F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773650"/>
            <a:ext cx="6279424" cy="204843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C576536-EC07-922B-410B-00471BE73D2C}"/>
              </a:ext>
            </a:extLst>
          </p:cNvPr>
          <p:cNvSpPr/>
          <p:nvPr/>
        </p:nvSpPr>
        <p:spPr>
          <a:xfrm>
            <a:off x="1592586" y="1916744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7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产品运营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PRODUCT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B8B4438-0FF0-796A-7F00-D5E590C40721}"/>
              </a:ext>
            </a:extLst>
          </p:cNvPr>
          <p:cNvSpPr/>
          <p:nvPr/>
        </p:nvSpPr>
        <p:spPr>
          <a:xfrm>
            <a:off x="1014136" y="4356100"/>
            <a:ext cx="1131607" cy="1131607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3481608-3DAF-7F06-9D9A-044F3C777CBD}"/>
              </a:ext>
            </a:extLst>
          </p:cNvPr>
          <p:cNvSpPr/>
          <p:nvPr/>
        </p:nvSpPr>
        <p:spPr>
          <a:xfrm>
            <a:off x="2423977" y="4356100"/>
            <a:ext cx="1131607" cy="1131607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57B9C70-6B2E-C921-60BE-F901BC7FABD6}"/>
              </a:ext>
            </a:extLst>
          </p:cNvPr>
          <p:cNvSpPr/>
          <p:nvPr/>
        </p:nvSpPr>
        <p:spPr>
          <a:xfrm>
            <a:off x="3833817" y="4356100"/>
            <a:ext cx="1131607" cy="1131607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7BEF78D-2D2D-180C-F691-480DEE4F3135}"/>
              </a:ext>
            </a:extLst>
          </p:cNvPr>
          <p:cNvSpPr/>
          <p:nvPr/>
        </p:nvSpPr>
        <p:spPr>
          <a:xfrm rot="16200000">
            <a:off x="6909916" y="1153360"/>
            <a:ext cx="3194992" cy="5473702"/>
          </a:xfrm>
          <a:prstGeom prst="roundRect">
            <a:avLst>
              <a:gd name="adj" fmla="val 21857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ECE8FB-C155-D050-9D10-01ED5D7FC046}"/>
              </a:ext>
            </a:extLst>
          </p:cNvPr>
          <p:cNvGrpSpPr/>
          <p:nvPr/>
        </p:nvGrpSpPr>
        <p:grpSpPr>
          <a:xfrm>
            <a:off x="941671" y="2292714"/>
            <a:ext cx="4659030" cy="1597496"/>
            <a:chOff x="8851560" y="1948688"/>
            <a:chExt cx="4659030" cy="159749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999FD4A-8BB6-8FA2-B9B1-C3AC4399FCD5}"/>
                </a:ext>
              </a:extLst>
            </p:cNvPr>
            <p:cNvSpPr txBox="1"/>
            <p:nvPr/>
          </p:nvSpPr>
          <p:spPr>
            <a:xfrm>
              <a:off x="8924025" y="1948688"/>
              <a:ext cx="2773195" cy="3385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200" b="1" dirty="0">
                  <a:latin typeface="+mj-ea"/>
                  <a:ea typeface="+mj-ea"/>
                </a:rPr>
                <a:t>单击此处添加标题文本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129610-6D5F-958C-08AE-31AA5149F48F}"/>
                </a:ext>
              </a:extLst>
            </p:cNvPr>
            <p:cNvSpPr txBox="1"/>
            <p:nvPr/>
          </p:nvSpPr>
          <p:spPr>
            <a:xfrm>
              <a:off x="8851560" y="2370285"/>
              <a:ext cx="4659030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4471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产品运营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PRODUCT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4D0FEA33-5DC8-91D9-477D-12CE91DE9505}"/>
              </a:ext>
            </a:extLst>
          </p:cNvPr>
          <p:cNvSpPr>
            <a:spLocks noChangeAspect="1"/>
          </p:cNvSpPr>
          <p:nvPr/>
        </p:nvSpPr>
        <p:spPr bwMode="auto">
          <a:xfrm>
            <a:off x="947738" y="2065295"/>
            <a:ext cx="2880407" cy="2878292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5A5766F7-442E-6210-CB1B-063818149AFA}"/>
              </a:ext>
            </a:extLst>
          </p:cNvPr>
          <p:cNvSpPr>
            <a:spLocks noChangeAspect="1"/>
          </p:cNvSpPr>
          <p:nvPr/>
        </p:nvSpPr>
        <p:spPr bwMode="auto">
          <a:xfrm flipV="1">
            <a:off x="3637670" y="2065295"/>
            <a:ext cx="2878292" cy="2878292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466">
            <a:extLst>
              <a:ext uri="{FF2B5EF4-FFF2-40B4-BE49-F238E27FC236}">
                <a16:creationId xmlns:a16="http://schemas.microsoft.com/office/drawing/2014/main" id="{BA3074E5-7788-77E2-0C87-BC1E5A72C41E}"/>
              </a:ext>
            </a:extLst>
          </p:cNvPr>
          <p:cNvSpPr>
            <a:spLocks/>
          </p:cNvSpPr>
          <p:nvPr/>
        </p:nvSpPr>
        <p:spPr bwMode="auto">
          <a:xfrm>
            <a:off x="2220747" y="2730175"/>
            <a:ext cx="458728" cy="1269461"/>
          </a:xfrm>
          <a:custGeom>
            <a:avLst/>
            <a:gdLst>
              <a:gd name="T0" fmla="*/ 2147483647 w 6132"/>
              <a:gd name="T1" fmla="*/ 2147483647 h 16980"/>
              <a:gd name="T2" fmla="*/ 2147483647 w 6132"/>
              <a:gd name="T3" fmla="*/ 2147483647 h 16980"/>
              <a:gd name="T4" fmla="*/ 2147483647 w 6132"/>
              <a:gd name="T5" fmla="*/ 2147483647 h 16980"/>
              <a:gd name="T6" fmla="*/ 2147483647 w 6132"/>
              <a:gd name="T7" fmla="*/ 2147483647 h 16980"/>
              <a:gd name="T8" fmla="*/ 2147483647 w 6132"/>
              <a:gd name="T9" fmla="*/ 2147483647 h 16980"/>
              <a:gd name="T10" fmla="*/ 2147483647 w 6132"/>
              <a:gd name="T11" fmla="*/ 2147483647 h 16980"/>
              <a:gd name="T12" fmla="*/ 2147483647 w 6132"/>
              <a:gd name="T13" fmla="*/ 2147483647 h 16980"/>
              <a:gd name="T14" fmla="*/ 2147483647 w 6132"/>
              <a:gd name="T15" fmla="*/ 2147483647 h 16980"/>
              <a:gd name="T16" fmla="*/ 2147483647 w 6132"/>
              <a:gd name="T17" fmla="*/ 2147483647 h 16980"/>
              <a:gd name="T18" fmla="*/ 2147483647 w 6132"/>
              <a:gd name="T19" fmla="*/ 2147483647 h 16980"/>
              <a:gd name="T20" fmla="*/ 2147483647 w 6132"/>
              <a:gd name="T21" fmla="*/ 2147483647 h 16980"/>
              <a:gd name="T22" fmla="*/ 2147483647 w 6132"/>
              <a:gd name="T23" fmla="*/ 2147483647 h 16980"/>
              <a:gd name="T24" fmla="*/ 2147483647 w 6132"/>
              <a:gd name="T25" fmla="*/ 2147483647 h 16980"/>
              <a:gd name="T26" fmla="*/ 2147483647 w 6132"/>
              <a:gd name="T27" fmla="*/ 2147483647 h 16980"/>
              <a:gd name="T28" fmla="*/ 2147483647 w 6132"/>
              <a:gd name="T29" fmla="*/ 2147483647 h 16980"/>
              <a:gd name="T30" fmla="*/ 2147483647 w 6132"/>
              <a:gd name="T31" fmla="*/ 2147483647 h 16980"/>
              <a:gd name="T32" fmla="*/ 2147483647 w 6132"/>
              <a:gd name="T33" fmla="*/ 2147483647 h 16980"/>
              <a:gd name="T34" fmla="*/ 2147483647 w 6132"/>
              <a:gd name="T35" fmla="*/ 2147483647 h 16980"/>
              <a:gd name="T36" fmla="*/ 2147483647 w 6132"/>
              <a:gd name="T37" fmla="*/ 2147483647 h 16980"/>
              <a:gd name="T38" fmla="*/ 2147483647 w 6132"/>
              <a:gd name="T39" fmla="*/ 2147483647 h 16980"/>
              <a:gd name="T40" fmla="*/ 2147483647 w 6132"/>
              <a:gd name="T41" fmla="*/ 2147483647 h 16980"/>
              <a:gd name="T42" fmla="*/ 2147483647 w 6132"/>
              <a:gd name="T43" fmla="*/ 2147483647 h 16980"/>
              <a:gd name="T44" fmla="*/ 2147483647 w 6132"/>
              <a:gd name="T45" fmla="*/ 2147483647 h 16980"/>
              <a:gd name="T46" fmla="*/ 2147483647 w 6132"/>
              <a:gd name="T47" fmla="*/ 2147483647 h 16980"/>
              <a:gd name="T48" fmla="*/ 2147483647 w 6132"/>
              <a:gd name="T49" fmla="*/ 2147483647 h 16980"/>
              <a:gd name="T50" fmla="*/ 2147483647 w 6132"/>
              <a:gd name="T51" fmla="*/ 2147483647 h 16980"/>
              <a:gd name="T52" fmla="*/ 2147483647 w 6132"/>
              <a:gd name="T53" fmla="*/ 2147483647 h 16980"/>
              <a:gd name="T54" fmla="*/ 2147483647 w 6132"/>
              <a:gd name="T55" fmla="*/ 2147483647 h 16980"/>
              <a:gd name="T56" fmla="*/ 2147483647 w 6132"/>
              <a:gd name="T57" fmla="*/ 2147483647 h 16980"/>
              <a:gd name="T58" fmla="*/ 2147483647 w 6132"/>
              <a:gd name="T59" fmla="*/ 2147483647 h 16980"/>
              <a:gd name="T60" fmla="*/ 2147483647 w 6132"/>
              <a:gd name="T61" fmla="*/ 2147483647 h 16980"/>
              <a:gd name="T62" fmla="*/ 2147483647 w 6132"/>
              <a:gd name="T63" fmla="*/ 2147483647 h 16980"/>
              <a:gd name="T64" fmla="*/ 2147483647 w 6132"/>
              <a:gd name="T65" fmla="*/ 2147483647 h 16980"/>
              <a:gd name="T66" fmla="*/ 2147483647 w 6132"/>
              <a:gd name="T67" fmla="*/ 2147483647 h 16980"/>
              <a:gd name="T68" fmla="*/ 2147483647 w 6132"/>
              <a:gd name="T69" fmla="*/ 2147483647 h 16980"/>
              <a:gd name="T70" fmla="*/ 2147483647 w 6132"/>
              <a:gd name="T71" fmla="*/ 2147483647 h 16980"/>
              <a:gd name="T72" fmla="*/ 2147483647 w 6132"/>
              <a:gd name="T73" fmla="*/ 2147483647 h 16980"/>
              <a:gd name="T74" fmla="*/ 2147483647 w 6132"/>
              <a:gd name="T75" fmla="*/ 2147483647 h 16980"/>
              <a:gd name="T76" fmla="*/ 2147483647 w 6132"/>
              <a:gd name="T77" fmla="*/ 2147483647 h 16980"/>
              <a:gd name="T78" fmla="*/ 2147483647 w 6132"/>
              <a:gd name="T79" fmla="*/ 2147483647 h 16980"/>
              <a:gd name="T80" fmla="*/ 2147483647 w 6132"/>
              <a:gd name="T81" fmla="*/ 2147483647 h 16980"/>
              <a:gd name="T82" fmla="*/ 2147483647 w 6132"/>
              <a:gd name="T83" fmla="*/ 2147483647 h 16980"/>
              <a:gd name="T84" fmla="*/ 2147483647 w 6132"/>
              <a:gd name="T85" fmla="*/ 2147483647 h 16980"/>
              <a:gd name="T86" fmla="*/ 2147483647 w 6132"/>
              <a:gd name="T87" fmla="*/ 2147483647 h 16980"/>
              <a:gd name="T88" fmla="*/ 2147483647 w 6132"/>
              <a:gd name="T89" fmla="*/ 2147483647 h 16980"/>
              <a:gd name="T90" fmla="*/ 2147483647 w 6132"/>
              <a:gd name="T91" fmla="*/ 2147483647 h 16980"/>
              <a:gd name="T92" fmla="*/ 2147483647 w 6132"/>
              <a:gd name="T93" fmla="*/ 2147483647 h 16980"/>
              <a:gd name="T94" fmla="*/ 2147483647 w 6132"/>
              <a:gd name="T95" fmla="*/ 2147483647 h 16980"/>
              <a:gd name="T96" fmla="*/ 2147483647 w 6132"/>
              <a:gd name="T97" fmla="*/ 2147483647 h 16980"/>
              <a:gd name="T98" fmla="*/ 2147483647 w 6132"/>
              <a:gd name="T99" fmla="*/ 2147483647 h 16980"/>
              <a:gd name="T100" fmla="*/ 2147483647 w 6132"/>
              <a:gd name="T101" fmla="*/ 2147483647 h 16980"/>
              <a:gd name="T102" fmla="*/ 2147483647 w 6132"/>
              <a:gd name="T103" fmla="*/ 2147483647 h 16980"/>
              <a:gd name="T104" fmla="*/ 2147483647 w 6132"/>
              <a:gd name="T105" fmla="*/ 2147483647 h 16980"/>
              <a:gd name="T106" fmla="*/ 2147483647 w 6132"/>
              <a:gd name="T107" fmla="*/ 2147483647 h 16980"/>
              <a:gd name="T108" fmla="*/ 2147483647 w 6132"/>
              <a:gd name="T109" fmla="*/ 2147483647 h 16980"/>
              <a:gd name="T110" fmla="*/ 2147483647 w 6132"/>
              <a:gd name="T111" fmla="*/ 2147483647 h 16980"/>
              <a:gd name="T112" fmla="*/ 2147483647 w 6132"/>
              <a:gd name="T113" fmla="*/ 2147483647 h 16980"/>
              <a:gd name="T114" fmla="*/ 2147483647 w 6132"/>
              <a:gd name="T115" fmla="*/ 2147483647 h 16980"/>
              <a:gd name="T116" fmla="*/ 2147483647 w 6132"/>
              <a:gd name="T117" fmla="*/ 2147483647 h 16980"/>
              <a:gd name="T118" fmla="*/ 2147483647 w 6132"/>
              <a:gd name="T119" fmla="*/ 2147483647 h 16980"/>
              <a:gd name="T120" fmla="*/ 2147483647 w 6132"/>
              <a:gd name="T121" fmla="*/ 2147483647 h 169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132" h="16980">
                <a:moveTo>
                  <a:pt x="3480" y="3522"/>
                </a:moveTo>
                <a:lnTo>
                  <a:pt x="4254" y="3522"/>
                </a:lnTo>
                <a:lnTo>
                  <a:pt x="4298" y="3522"/>
                </a:lnTo>
                <a:lnTo>
                  <a:pt x="4342" y="3524"/>
                </a:lnTo>
                <a:lnTo>
                  <a:pt x="4386" y="3527"/>
                </a:lnTo>
                <a:lnTo>
                  <a:pt x="4429" y="3531"/>
                </a:lnTo>
                <a:lnTo>
                  <a:pt x="4473" y="3536"/>
                </a:lnTo>
                <a:lnTo>
                  <a:pt x="4515" y="3543"/>
                </a:lnTo>
                <a:lnTo>
                  <a:pt x="4558" y="3551"/>
                </a:lnTo>
                <a:lnTo>
                  <a:pt x="4601" y="3560"/>
                </a:lnTo>
                <a:lnTo>
                  <a:pt x="4643" y="3570"/>
                </a:lnTo>
                <a:lnTo>
                  <a:pt x="4685" y="3582"/>
                </a:lnTo>
                <a:lnTo>
                  <a:pt x="4727" y="3595"/>
                </a:lnTo>
                <a:lnTo>
                  <a:pt x="4769" y="3609"/>
                </a:lnTo>
                <a:lnTo>
                  <a:pt x="4809" y="3624"/>
                </a:lnTo>
                <a:lnTo>
                  <a:pt x="4851" y="3640"/>
                </a:lnTo>
                <a:lnTo>
                  <a:pt x="4892" y="3658"/>
                </a:lnTo>
                <a:lnTo>
                  <a:pt x="4932" y="3676"/>
                </a:lnTo>
                <a:lnTo>
                  <a:pt x="4973" y="3696"/>
                </a:lnTo>
                <a:lnTo>
                  <a:pt x="5013" y="3717"/>
                </a:lnTo>
                <a:lnTo>
                  <a:pt x="5052" y="3739"/>
                </a:lnTo>
                <a:lnTo>
                  <a:pt x="5093" y="3763"/>
                </a:lnTo>
                <a:lnTo>
                  <a:pt x="5132" y="3788"/>
                </a:lnTo>
                <a:lnTo>
                  <a:pt x="5171" y="3814"/>
                </a:lnTo>
                <a:lnTo>
                  <a:pt x="5210" y="3842"/>
                </a:lnTo>
                <a:lnTo>
                  <a:pt x="5249" y="3870"/>
                </a:lnTo>
                <a:lnTo>
                  <a:pt x="5287" y="3900"/>
                </a:lnTo>
                <a:lnTo>
                  <a:pt x="5325" y="3931"/>
                </a:lnTo>
                <a:lnTo>
                  <a:pt x="5364" y="3963"/>
                </a:lnTo>
                <a:lnTo>
                  <a:pt x="5401" y="3997"/>
                </a:lnTo>
                <a:lnTo>
                  <a:pt x="5438" y="4031"/>
                </a:lnTo>
                <a:lnTo>
                  <a:pt x="5475" y="4067"/>
                </a:lnTo>
                <a:lnTo>
                  <a:pt x="5512" y="4104"/>
                </a:lnTo>
                <a:lnTo>
                  <a:pt x="5549" y="4142"/>
                </a:lnTo>
                <a:lnTo>
                  <a:pt x="5584" y="4181"/>
                </a:lnTo>
                <a:lnTo>
                  <a:pt x="5619" y="4220"/>
                </a:lnTo>
                <a:lnTo>
                  <a:pt x="5652" y="4260"/>
                </a:lnTo>
                <a:lnTo>
                  <a:pt x="5685" y="4300"/>
                </a:lnTo>
                <a:lnTo>
                  <a:pt x="5716" y="4339"/>
                </a:lnTo>
                <a:lnTo>
                  <a:pt x="5747" y="4379"/>
                </a:lnTo>
                <a:lnTo>
                  <a:pt x="5775" y="4420"/>
                </a:lnTo>
                <a:lnTo>
                  <a:pt x="5803" y="4460"/>
                </a:lnTo>
                <a:lnTo>
                  <a:pt x="5830" y="4502"/>
                </a:lnTo>
                <a:lnTo>
                  <a:pt x="5855" y="4543"/>
                </a:lnTo>
                <a:lnTo>
                  <a:pt x="5880" y="4585"/>
                </a:lnTo>
                <a:lnTo>
                  <a:pt x="5904" y="4626"/>
                </a:lnTo>
                <a:lnTo>
                  <a:pt x="5925" y="4667"/>
                </a:lnTo>
                <a:lnTo>
                  <a:pt x="5946" y="4710"/>
                </a:lnTo>
                <a:lnTo>
                  <a:pt x="5967" y="4752"/>
                </a:lnTo>
                <a:lnTo>
                  <a:pt x="5986" y="4795"/>
                </a:lnTo>
                <a:lnTo>
                  <a:pt x="6004" y="4838"/>
                </a:lnTo>
                <a:lnTo>
                  <a:pt x="6020" y="4880"/>
                </a:lnTo>
                <a:lnTo>
                  <a:pt x="6036" y="4924"/>
                </a:lnTo>
                <a:lnTo>
                  <a:pt x="6049" y="4967"/>
                </a:lnTo>
                <a:lnTo>
                  <a:pt x="6063" y="5011"/>
                </a:lnTo>
                <a:lnTo>
                  <a:pt x="6075" y="5055"/>
                </a:lnTo>
                <a:lnTo>
                  <a:pt x="6085" y="5100"/>
                </a:lnTo>
                <a:lnTo>
                  <a:pt x="6095" y="5144"/>
                </a:lnTo>
                <a:lnTo>
                  <a:pt x="6104" y="5189"/>
                </a:lnTo>
                <a:lnTo>
                  <a:pt x="6111" y="5234"/>
                </a:lnTo>
                <a:lnTo>
                  <a:pt x="6117" y="5280"/>
                </a:lnTo>
                <a:lnTo>
                  <a:pt x="6123" y="5324"/>
                </a:lnTo>
                <a:lnTo>
                  <a:pt x="6127" y="5370"/>
                </a:lnTo>
                <a:lnTo>
                  <a:pt x="6130" y="5417"/>
                </a:lnTo>
                <a:lnTo>
                  <a:pt x="6131" y="5463"/>
                </a:lnTo>
                <a:lnTo>
                  <a:pt x="6132" y="5509"/>
                </a:lnTo>
                <a:lnTo>
                  <a:pt x="6132" y="9605"/>
                </a:lnTo>
                <a:lnTo>
                  <a:pt x="6132" y="9643"/>
                </a:lnTo>
                <a:lnTo>
                  <a:pt x="6130" y="9682"/>
                </a:lnTo>
                <a:lnTo>
                  <a:pt x="6129" y="9719"/>
                </a:lnTo>
                <a:lnTo>
                  <a:pt x="6126" y="9756"/>
                </a:lnTo>
                <a:lnTo>
                  <a:pt x="6122" y="9793"/>
                </a:lnTo>
                <a:lnTo>
                  <a:pt x="6117" y="9829"/>
                </a:lnTo>
                <a:lnTo>
                  <a:pt x="6112" y="9866"/>
                </a:lnTo>
                <a:lnTo>
                  <a:pt x="6107" y="9901"/>
                </a:lnTo>
                <a:lnTo>
                  <a:pt x="6099" y="9937"/>
                </a:lnTo>
                <a:lnTo>
                  <a:pt x="6092" y="9972"/>
                </a:lnTo>
                <a:lnTo>
                  <a:pt x="6083" y="10007"/>
                </a:lnTo>
                <a:lnTo>
                  <a:pt x="6074" y="10041"/>
                </a:lnTo>
                <a:lnTo>
                  <a:pt x="6063" y="10075"/>
                </a:lnTo>
                <a:lnTo>
                  <a:pt x="6053" y="10109"/>
                </a:lnTo>
                <a:lnTo>
                  <a:pt x="6041" y="10142"/>
                </a:lnTo>
                <a:lnTo>
                  <a:pt x="6028" y="10175"/>
                </a:lnTo>
                <a:lnTo>
                  <a:pt x="6014" y="10208"/>
                </a:lnTo>
                <a:lnTo>
                  <a:pt x="6001" y="10241"/>
                </a:lnTo>
                <a:lnTo>
                  <a:pt x="5986" y="10273"/>
                </a:lnTo>
                <a:lnTo>
                  <a:pt x="5970" y="10305"/>
                </a:lnTo>
                <a:lnTo>
                  <a:pt x="5953" y="10335"/>
                </a:lnTo>
                <a:lnTo>
                  <a:pt x="5935" y="10366"/>
                </a:lnTo>
                <a:lnTo>
                  <a:pt x="5917" y="10397"/>
                </a:lnTo>
                <a:lnTo>
                  <a:pt x="5898" y="10428"/>
                </a:lnTo>
                <a:lnTo>
                  <a:pt x="5877" y="10458"/>
                </a:lnTo>
                <a:lnTo>
                  <a:pt x="5857" y="10487"/>
                </a:lnTo>
                <a:lnTo>
                  <a:pt x="5835" y="10517"/>
                </a:lnTo>
                <a:lnTo>
                  <a:pt x="5813" y="10546"/>
                </a:lnTo>
                <a:lnTo>
                  <a:pt x="5789" y="10575"/>
                </a:lnTo>
                <a:lnTo>
                  <a:pt x="5766" y="10603"/>
                </a:lnTo>
                <a:lnTo>
                  <a:pt x="5740" y="10632"/>
                </a:lnTo>
                <a:lnTo>
                  <a:pt x="5715" y="10660"/>
                </a:lnTo>
                <a:lnTo>
                  <a:pt x="5688" y="10687"/>
                </a:lnTo>
                <a:lnTo>
                  <a:pt x="5661" y="10714"/>
                </a:lnTo>
                <a:lnTo>
                  <a:pt x="5633" y="10739"/>
                </a:lnTo>
                <a:lnTo>
                  <a:pt x="5606" y="10765"/>
                </a:lnTo>
                <a:lnTo>
                  <a:pt x="5576" y="10790"/>
                </a:lnTo>
                <a:lnTo>
                  <a:pt x="5546" y="10814"/>
                </a:lnTo>
                <a:lnTo>
                  <a:pt x="5516" y="10838"/>
                </a:lnTo>
                <a:lnTo>
                  <a:pt x="5486" y="10860"/>
                </a:lnTo>
                <a:lnTo>
                  <a:pt x="5455" y="10883"/>
                </a:lnTo>
                <a:lnTo>
                  <a:pt x="5422" y="10905"/>
                </a:lnTo>
                <a:lnTo>
                  <a:pt x="5390" y="10925"/>
                </a:lnTo>
                <a:lnTo>
                  <a:pt x="5357" y="10947"/>
                </a:lnTo>
                <a:lnTo>
                  <a:pt x="5323" y="10966"/>
                </a:lnTo>
                <a:lnTo>
                  <a:pt x="5288" y="10985"/>
                </a:lnTo>
                <a:lnTo>
                  <a:pt x="5253" y="11004"/>
                </a:lnTo>
                <a:lnTo>
                  <a:pt x="5218" y="11022"/>
                </a:lnTo>
                <a:lnTo>
                  <a:pt x="5182" y="11039"/>
                </a:lnTo>
                <a:lnTo>
                  <a:pt x="5145" y="11056"/>
                </a:lnTo>
                <a:lnTo>
                  <a:pt x="5108" y="11072"/>
                </a:lnTo>
                <a:lnTo>
                  <a:pt x="5069" y="11087"/>
                </a:lnTo>
                <a:lnTo>
                  <a:pt x="5031" y="11102"/>
                </a:lnTo>
                <a:lnTo>
                  <a:pt x="4992" y="11117"/>
                </a:lnTo>
                <a:lnTo>
                  <a:pt x="4952" y="11130"/>
                </a:lnTo>
                <a:lnTo>
                  <a:pt x="4911" y="11143"/>
                </a:lnTo>
                <a:lnTo>
                  <a:pt x="4871" y="11155"/>
                </a:lnTo>
                <a:lnTo>
                  <a:pt x="4828" y="11167"/>
                </a:lnTo>
                <a:lnTo>
                  <a:pt x="4787" y="11178"/>
                </a:lnTo>
                <a:lnTo>
                  <a:pt x="4743" y="11189"/>
                </a:lnTo>
                <a:lnTo>
                  <a:pt x="4701" y="11199"/>
                </a:lnTo>
                <a:lnTo>
                  <a:pt x="4656" y="11208"/>
                </a:lnTo>
                <a:lnTo>
                  <a:pt x="4612" y="11217"/>
                </a:lnTo>
                <a:lnTo>
                  <a:pt x="4567" y="11225"/>
                </a:lnTo>
                <a:lnTo>
                  <a:pt x="4567" y="16980"/>
                </a:lnTo>
                <a:lnTo>
                  <a:pt x="1510" y="16980"/>
                </a:lnTo>
                <a:lnTo>
                  <a:pt x="1510" y="11225"/>
                </a:lnTo>
                <a:lnTo>
                  <a:pt x="1424" y="11201"/>
                </a:lnTo>
                <a:lnTo>
                  <a:pt x="1340" y="11175"/>
                </a:lnTo>
                <a:lnTo>
                  <a:pt x="1298" y="11161"/>
                </a:lnTo>
                <a:lnTo>
                  <a:pt x="1258" y="11148"/>
                </a:lnTo>
                <a:lnTo>
                  <a:pt x="1218" y="11134"/>
                </a:lnTo>
                <a:lnTo>
                  <a:pt x="1178" y="11120"/>
                </a:lnTo>
                <a:lnTo>
                  <a:pt x="1139" y="11105"/>
                </a:lnTo>
                <a:lnTo>
                  <a:pt x="1101" y="11089"/>
                </a:lnTo>
                <a:lnTo>
                  <a:pt x="1064" y="11074"/>
                </a:lnTo>
                <a:lnTo>
                  <a:pt x="1026" y="11058"/>
                </a:lnTo>
                <a:lnTo>
                  <a:pt x="990" y="11042"/>
                </a:lnTo>
                <a:lnTo>
                  <a:pt x="954" y="11025"/>
                </a:lnTo>
                <a:lnTo>
                  <a:pt x="918" y="11009"/>
                </a:lnTo>
                <a:lnTo>
                  <a:pt x="884" y="10991"/>
                </a:lnTo>
                <a:lnTo>
                  <a:pt x="849" y="10974"/>
                </a:lnTo>
                <a:lnTo>
                  <a:pt x="816" y="10956"/>
                </a:lnTo>
                <a:lnTo>
                  <a:pt x="782" y="10938"/>
                </a:lnTo>
                <a:lnTo>
                  <a:pt x="750" y="10920"/>
                </a:lnTo>
                <a:lnTo>
                  <a:pt x="719" y="10901"/>
                </a:lnTo>
                <a:lnTo>
                  <a:pt x="687" y="10882"/>
                </a:lnTo>
                <a:lnTo>
                  <a:pt x="656" y="10862"/>
                </a:lnTo>
                <a:lnTo>
                  <a:pt x="626" y="10841"/>
                </a:lnTo>
                <a:lnTo>
                  <a:pt x="596" y="10821"/>
                </a:lnTo>
                <a:lnTo>
                  <a:pt x="567" y="10801"/>
                </a:lnTo>
                <a:lnTo>
                  <a:pt x="539" y="10780"/>
                </a:lnTo>
                <a:lnTo>
                  <a:pt x="510" y="10758"/>
                </a:lnTo>
                <a:lnTo>
                  <a:pt x="484" y="10736"/>
                </a:lnTo>
                <a:lnTo>
                  <a:pt x="456" y="10714"/>
                </a:lnTo>
                <a:lnTo>
                  <a:pt x="431" y="10691"/>
                </a:lnTo>
                <a:lnTo>
                  <a:pt x="405" y="10668"/>
                </a:lnTo>
                <a:lnTo>
                  <a:pt x="380" y="10646"/>
                </a:lnTo>
                <a:lnTo>
                  <a:pt x="355" y="10622"/>
                </a:lnTo>
                <a:lnTo>
                  <a:pt x="332" y="10599"/>
                </a:lnTo>
                <a:lnTo>
                  <a:pt x="310" y="10576"/>
                </a:lnTo>
                <a:lnTo>
                  <a:pt x="289" y="10551"/>
                </a:lnTo>
                <a:lnTo>
                  <a:pt x="267" y="10528"/>
                </a:lnTo>
                <a:lnTo>
                  <a:pt x="247" y="10503"/>
                </a:lnTo>
                <a:lnTo>
                  <a:pt x="228" y="10480"/>
                </a:lnTo>
                <a:lnTo>
                  <a:pt x="209" y="10455"/>
                </a:lnTo>
                <a:lnTo>
                  <a:pt x="191" y="10431"/>
                </a:lnTo>
                <a:lnTo>
                  <a:pt x="174" y="10407"/>
                </a:lnTo>
                <a:lnTo>
                  <a:pt x="158" y="10382"/>
                </a:lnTo>
                <a:lnTo>
                  <a:pt x="142" y="10357"/>
                </a:lnTo>
                <a:lnTo>
                  <a:pt x="128" y="10332"/>
                </a:lnTo>
                <a:lnTo>
                  <a:pt x="114" y="10307"/>
                </a:lnTo>
                <a:lnTo>
                  <a:pt x="101" y="10281"/>
                </a:lnTo>
                <a:lnTo>
                  <a:pt x="89" y="10256"/>
                </a:lnTo>
                <a:lnTo>
                  <a:pt x="77" y="10230"/>
                </a:lnTo>
                <a:lnTo>
                  <a:pt x="67" y="10205"/>
                </a:lnTo>
                <a:lnTo>
                  <a:pt x="57" y="10179"/>
                </a:lnTo>
                <a:lnTo>
                  <a:pt x="48" y="10153"/>
                </a:lnTo>
                <a:lnTo>
                  <a:pt x="39" y="10127"/>
                </a:lnTo>
                <a:lnTo>
                  <a:pt x="32" y="10100"/>
                </a:lnTo>
                <a:lnTo>
                  <a:pt x="25" y="10074"/>
                </a:lnTo>
                <a:lnTo>
                  <a:pt x="19" y="10047"/>
                </a:lnTo>
                <a:lnTo>
                  <a:pt x="14" y="10021"/>
                </a:lnTo>
                <a:lnTo>
                  <a:pt x="9" y="9994"/>
                </a:lnTo>
                <a:lnTo>
                  <a:pt x="6" y="9967"/>
                </a:lnTo>
                <a:lnTo>
                  <a:pt x="3" y="9940"/>
                </a:lnTo>
                <a:lnTo>
                  <a:pt x="1" y="9912"/>
                </a:lnTo>
                <a:lnTo>
                  <a:pt x="0" y="9885"/>
                </a:lnTo>
                <a:lnTo>
                  <a:pt x="0" y="9857"/>
                </a:lnTo>
                <a:lnTo>
                  <a:pt x="0" y="5509"/>
                </a:lnTo>
                <a:lnTo>
                  <a:pt x="1" y="5453"/>
                </a:lnTo>
                <a:lnTo>
                  <a:pt x="2" y="5398"/>
                </a:lnTo>
                <a:lnTo>
                  <a:pt x="5" y="5342"/>
                </a:lnTo>
                <a:lnTo>
                  <a:pt x="9" y="5288"/>
                </a:lnTo>
                <a:lnTo>
                  <a:pt x="15" y="5235"/>
                </a:lnTo>
                <a:lnTo>
                  <a:pt x="21" y="5182"/>
                </a:lnTo>
                <a:lnTo>
                  <a:pt x="28" y="5130"/>
                </a:lnTo>
                <a:lnTo>
                  <a:pt x="37" y="5079"/>
                </a:lnTo>
                <a:lnTo>
                  <a:pt x="47" y="5028"/>
                </a:lnTo>
                <a:lnTo>
                  <a:pt x="57" y="4978"/>
                </a:lnTo>
                <a:lnTo>
                  <a:pt x="70" y="4929"/>
                </a:lnTo>
                <a:lnTo>
                  <a:pt x="83" y="4880"/>
                </a:lnTo>
                <a:lnTo>
                  <a:pt x="97" y="4832"/>
                </a:lnTo>
                <a:lnTo>
                  <a:pt x="112" y="4785"/>
                </a:lnTo>
                <a:lnTo>
                  <a:pt x="129" y="4739"/>
                </a:lnTo>
                <a:lnTo>
                  <a:pt x="147" y="4693"/>
                </a:lnTo>
                <a:lnTo>
                  <a:pt x="166" y="4648"/>
                </a:lnTo>
                <a:lnTo>
                  <a:pt x="187" y="4604"/>
                </a:lnTo>
                <a:lnTo>
                  <a:pt x="208" y="4560"/>
                </a:lnTo>
                <a:lnTo>
                  <a:pt x="230" y="4518"/>
                </a:lnTo>
                <a:lnTo>
                  <a:pt x="255" y="4476"/>
                </a:lnTo>
                <a:lnTo>
                  <a:pt x="279" y="4435"/>
                </a:lnTo>
                <a:lnTo>
                  <a:pt x="306" y="4393"/>
                </a:lnTo>
                <a:lnTo>
                  <a:pt x="332" y="4354"/>
                </a:lnTo>
                <a:lnTo>
                  <a:pt x="361" y="4315"/>
                </a:lnTo>
                <a:lnTo>
                  <a:pt x="391" y="4275"/>
                </a:lnTo>
                <a:lnTo>
                  <a:pt x="421" y="4238"/>
                </a:lnTo>
                <a:lnTo>
                  <a:pt x="453" y="4201"/>
                </a:lnTo>
                <a:lnTo>
                  <a:pt x="486" y="4165"/>
                </a:lnTo>
                <a:lnTo>
                  <a:pt x="520" y="4129"/>
                </a:lnTo>
                <a:lnTo>
                  <a:pt x="556" y="4093"/>
                </a:lnTo>
                <a:lnTo>
                  <a:pt x="592" y="4059"/>
                </a:lnTo>
                <a:lnTo>
                  <a:pt x="629" y="4025"/>
                </a:lnTo>
                <a:lnTo>
                  <a:pt x="668" y="3994"/>
                </a:lnTo>
                <a:lnTo>
                  <a:pt x="707" y="3963"/>
                </a:lnTo>
                <a:lnTo>
                  <a:pt x="747" y="3933"/>
                </a:lnTo>
                <a:lnTo>
                  <a:pt x="789" y="3904"/>
                </a:lnTo>
                <a:lnTo>
                  <a:pt x="830" y="3876"/>
                </a:lnTo>
                <a:lnTo>
                  <a:pt x="873" y="3849"/>
                </a:lnTo>
                <a:lnTo>
                  <a:pt x="916" y="3823"/>
                </a:lnTo>
                <a:lnTo>
                  <a:pt x="961" y="3799"/>
                </a:lnTo>
                <a:lnTo>
                  <a:pt x="1005" y="3775"/>
                </a:lnTo>
                <a:lnTo>
                  <a:pt x="1052" y="3752"/>
                </a:lnTo>
                <a:lnTo>
                  <a:pt x="1099" y="3731"/>
                </a:lnTo>
                <a:lnTo>
                  <a:pt x="1146" y="3711"/>
                </a:lnTo>
                <a:lnTo>
                  <a:pt x="1194" y="3691"/>
                </a:lnTo>
                <a:lnTo>
                  <a:pt x="1244" y="3672"/>
                </a:lnTo>
                <a:lnTo>
                  <a:pt x="1294" y="3655"/>
                </a:lnTo>
                <a:lnTo>
                  <a:pt x="1345" y="3640"/>
                </a:lnTo>
                <a:lnTo>
                  <a:pt x="1397" y="3624"/>
                </a:lnTo>
                <a:lnTo>
                  <a:pt x="1450" y="3610"/>
                </a:lnTo>
                <a:lnTo>
                  <a:pt x="1503" y="3597"/>
                </a:lnTo>
                <a:lnTo>
                  <a:pt x="1558" y="3584"/>
                </a:lnTo>
                <a:lnTo>
                  <a:pt x="1614" y="3574"/>
                </a:lnTo>
                <a:lnTo>
                  <a:pt x="1670" y="3564"/>
                </a:lnTo>
                <a:lnTo>
                  <a:pt x="1726" y="3554"/>
                </a:lnTo>
                <a:lnTo>
                  <a:pt x="1785" y="3547"/>
                </a:lnTo>
                <a:lnTo>
                  <a:pt x="1843" y="3540"/>
                </a:lnTo>
                <a:lnTo>
                  <a:pt x="1902" y="3534"/>
                </a:lnTo>
                <a:lnTo>
                  <a:pt x="1963" y="3530"/>
                </a:lnTo>
                <a:lnTo>
                  <a:pt x="2024" y="3526"/>
                </a:lnTo>
                <a:lnTo>
                  <a:pt x="2086" y="3524"/>
                </a:lnTo>
                <a:lnTo>
                  <a:pt x="2149" y="3522"/>
                </a:lnTo>
                <a:lnTo>
                  <a:pt x="2212" y="3522"/>
                </a:lnTo>
                <a:lnTo>
                  <a:pt x="2218" y="3517"/>
                </a:lnTo>
                <a:lnTo>
                  <a:pt x="2224" y="3514"/>
                </a:lnTo>
                <a:lnTo>
                  <a:pt x="2230" y="3513"/>
                </a:lnTo>
                <a:lnTo>
                  <a:pt x="2237" y="3512"/>
                </a:lnTo>
                <a:lnTo>
                  <a:pt x="2243" y="3512"/>
                </a:lnTo>
                <a:lnTo>
                  <a:pt x="2251" y="3512"/>
                </a:lnTo>
                <a:lnTo>
                  <a:pt x="2261" y="3512"/>
                </a:lnTo>
                <a:lnTo>
                  <a:pt x="2274" y="3512"/>
                </a:lnTo>
                <a:lnTo>
                  <a:pt x="2312" y="3514"/>
                </a:lnTo>
                <a:lnTo>
                  <a:pt x="2353" y="3516"/>
                </a:lnTo>
                <a:lnTo>
                  <a:pt x="2393" y="3517"/>
                </a:lnTo>
                <a:lnTo>
                  <a:pt x="2435" y="3519"/>
                </a:lnTo>
                <a:lnTo>
                  <a:pt x="2479" y="3520"/>
                </a:lnTo>
                <a:lnTo>
                  <a:pt x="2522" y="3520"/>
                </a:lnTo>
                <a:lnTo>
                  <a:pt x="2568" y="3522"/>
                </a:lnTo>
                <a:lnTo>
                  <a:pt x="2615" y="3522"/>
                </a:lnTo>
                <a:lnTo>
                  <a:pt x="2616" y="3516"/>
                </a:lnTo>
                <a:lnTo>
                  <a:pt x="2617" y="3511"/>
                </a:lnTo>
                <a:lnTo>
                  <a:pt x="2620" y="3505"/>
                </a:lnTo>
                <a:lnTo>
                  <a:pt x="2623" y="3498"/>
                </a:lnTo>
                <a:lnTo>
                  <a:pt x="2634" y="3483"/>
                </a:lnTo>
                <a:lnTo>
                  <a:pt x="2649" y="3466"/>
                </a:lnTo>
                <a:lnTo>
                  <a:pt x="2663" y="3450"/>
                </a:lnTo>
                <a:lnTo>
                  <a:pt x="2674" y="3439"/>
                </a:lnTo>
                <a:lnTo>
                  <a:pt x="2678" y="3434"/>
                </a:lnTo>
                <a:lnTo>
                  <a:pt x="2683" y="3431"/>
                </a:lnTo>
                <a:lnTo>
                  <a:pt x="2686" y="3430"/>
                </a:lnTo>
                <a:lnTo>
                  <a:pt x="2688" y="3429"/>
                </a:lnTo>
                <a:lnTo>
                  <a:pt x="2651" y="3417"/>
                </a:lnTo>
                <a:lnTo>
                  <a:pt x="2614" y="3406"/>
                </a:lnTo>
                <a:lnTo>
                  <a:pt x="2578" y="3393"/>
                </a:lnTo>
                <a:lnTo>
                  <a:pt x="2542" y="3380"/>
                </a:lnTo>
                <a:lnTo>
                  <a:pt x="2506" y="3366"/>
                </a:lnTo>
                <a:lnTo>
                  <a:pt x="2471" y="3351"/>
                </a:lnTo>
                <a:lnTo>
                  <a:pt x="2436" y="3337"/>
                </a:lnTo>
                <a:lnTo>
                  <a:pt x="2402" y="3322"/>
                </a:lnTo>
                <a:lnTo>
                  <a:pt x="2368" y="3306"/>
                </a:lnTo>
                <a:lnTo>
                  <a:pt x="2336" y="3289"/>
                </a:lnTo>
                <a:lnTo>
                  <a:pt x="2303" y="3272"/>
                </a:lnTo>
                <a:lnTo>
                  <a:pt x="2271" y="3255"/>
                </a:lnTo>
                <a:lnTo>
                  <a:pt x="2239" y="3237"/>
                </a:lnTo>
                <a:lnTo>
                  <a:pt x="2208" y="3218"/>
                </a:lnTo>
                <a:lnTo>
                  <a:pt x="2177" y="3198"/>
                </a:lnTo>
                <a:lnTo>
                  <a:pt x="2147" y="3178"/>
                </a:lnTo>
                <a:lnTo>
                  <a:pt x="2117" y="3158"/>
                </a:lnTo>
                <a:lnTo>
                  <a:pt x="2087" y="3137"/>
                </a:lnTo>
                <a:lnTo>
                  <a:pt x="2058" y="3115"/>
                </a:lnTo>
                <a:lnTo>
                  <a:pt x="2030" y="3093"/>
                </a:lnTo>
                <a:lnTo>
                  <a:pt x="2002" y="3071"/>
                </a:lnTo>
                <a:lnTo>
                  <a:pt x="1975" y="3047"/>
                </a:lnTo>
                <a:lnTo>
                  <a:pt x="1948" y="3024"/>
                </a:lnTo>
                <a:lnTo>
                  <a:pt x="1921" y="3000"/>
                </a:lnTo>
                <a:lnTo>
                  <a:pt x="1895" y="2975"/>
                </a:lnTo>
                <a:lnTo>
                  <a:pt x="1869" y="2950"/>
                </a:lnTo>
                <a:lnTo>
                  <a:pt x="1844" y="2924"/>
                </a:lnTo>
                <a:lnTo>
                  <a:pt x="1820" y="2898"/>
                </a:lnTo>
                <a:lnTo>
                  <a:pt x="1795" y="2871"/>
                </a:lnTo>
                <a:lnTo>
                  <a:pt x="1771" y="2843"/>
                </a:lnTo>
                <a:lnTo>
                  <a:pt x="1747" y="2816"/>
                </a:lnTo>
                <a:lnTo>
                  <a:pt x="1725" y="2787"/>
                </a:lnTo>
                <a:lnTo>
                  <a:pt x="1703" y="2757"/>
                </a:lnTo>
                <a:lnTo>
                  <a:pt x="1682" y="2729"/>
                </a:lnTo>
                <a:lnTo>
                  <a:pt x="1660" y="2699"/>
                </a:lnTo>
                <a:lnTo>
                  <a:pt x="1640" y="2669"/>
                </a:lnTo>
                <a:lnTo>
                  <a:pt x="1621" y="2638"/>
                </a:lnTo>
                <a:lnTo>
                  <a:pt x="1603" y="2608"/>
                </a:lnTo>
                <a:lnTo>
                  <a:pt x="1585" y="2578"/>
                </a:lnTo>
                <a:lnTo>
                  <a:pt x="1568" y="2547"/>
                </a:lnTo>
                <a:lnTo>
                  <a:pt x="1551" y="2516"/>
                </a:lnTo>
                <a:lnTo>
                  <a:pt x="1535" y="2484"/>
                </a:lnTo>
                <a:lnTo>
                  <a:pt x="1520" y="2452"/>
                </a:lnTo>
                <a:lnTo>
                  <a:pt x="1506" y="2420"/>
                </a:lnTo>
                <a:lnTo>
                  <a:pt x="1493" y="2388"/>
                </a:lnTo>
                <a:lnTo>
                  <a:pt x="1479" y="2356"/>
                </a:lnTo>
                <a:lnTo>
                  <a:pt x="1467" y="2324"/>
                </a:lnTo>
                <a:lnTo>
                  <a:pt x="1455" y="2291"/>
                </a:lnTo>
                <a:lnTo>
                  <a:pt x="1445" y="2258"/>
                </a:lnTo>
                <a:lnTo>
                  <a:pt x="1434" y="2225"/>
                </a:lnTo>
                <a:lnTo>
                  <a:pt x="1425" y="2191"/>
                </a:lnTo>
                <a:lnTo>
                  <a:pt x="1416" y="2157"/>
                </a:lnTo>
                <a:lnTo>
                  <a:pt x="1408" y="2123"/>
                </a:lnTo>
                <a:lnTo>
                  <a:pt x="1400" y="2089"/>
                </a:lnTo>
                <a:lnTo>
                  <a:pt x="1394" y="2054"/>
                </a:lnTo>
                <a:lnTo>
                  <a:pt x="1389" y="2018"/>
                </a:lnTo>
                <a:lnTo>
                  <a:pt x="1383" y="1983"/>
                </a:lnTo>
                <a:lnTo>
                  <a:pt x="1378" y="1948"/>
                </a:lnTo>
                <a:lnTo>
                  <a:pt x="1375" y="1912"/>
                </a:lnTo>
                <a:lnTo>
                  <a:pt x="1372" y="1876"/>
                </a:lnTo>
                <a:lnTo>
                  <a:pt x="1368" y="1840"/>
                </a:lnTo>
                <a:lnTo>
                  <a:pt x="1367" y="1804"/>
                </a:lnTo>
                <a:lnTo>
                  <a:pt x="1366" y="1767"/>
                </a:lnTo>
                <a:lnTo>
                  <a:pt x="1365" y="1729"/>
                </a:lnTo>
                <a:lnTo>
                  <a:pt x="1366" y="1686"/>
                </a:lnTo>
                <a:lnTo>
                  <a:pt x="1367" y="1641"/>
                </a:lnTo>
                <a:lnTo>
                  <a:pt x="1370" y="1598"/>
                </a:lnTo>
                <a:lnTo>
                  <a:pt x="1374" y="1555"/>
                </a:lnTo>
                <a:lnTo>
                  <a:pt x="1378" y="1511"/>
                </a:lnTo>
                <a:lnTo>
                  <a:pt x="1383" y="1469"/>
                </a:lnTo>
                <a:lnTo>
                  <a:pt x="1390" y="1427"/>
                </a:lnTo>
                <a:lnTo>
                  <a:pt x="1397" y="1386"/>
                </a:lnTo>
                <a:lnTo>
                  <a:pt x="1405" y="1345"/>
                </a:lnTo>
                <a:lnTo>
                  <a:pt x="1415" y="1304"/>
                </a:lnTo>
                <a:lnTo>
                  <a:pt x="1426" y="1264"/>
                </a:lnTo>
                <a:lnTo>
                  <a:pt x="1437" y="1223"/>
                </a:lnTo>
                <a:lnTo>
                  <a:pt x="1449" y="1184"/>
                </a:lnTo>
                <a:lnTo>
                  <a:pt x="1463" y="1145"/>
                </a:lnTo>
                <a:lnTo>
                  <a:pt x="1477" y="1106"/>
                </a:lnTo>
                <a:lnTo>
                  <a:pt x="1493" y="1068"/>
                </a:lnTo>
                <a:lnTo>
                  <a:pt x="1508" y="1030"/>
                </a:lnTo>
                <a:lnTo>
                  <a:pt x="1527" y="993"/>
                </a:lnTo>
                <a:lnTo>
                  <a:pt x="1545" y="955"/>
                </a:lnTo>
                <a:lnTo>
                  <a:pt x="1564" y="919"/>
                </a:lnTo>
                <a:lnTo>
                  <a:pt x="1585" y="883"/>
                </a:lnTo>
                <a:lnTo>
                  <a:pt x="1606" y="847"/>
                </a:lnTo>
                <a:lnTo>
                  <a:pt x="1628" y="811"/>
                </a:lnTo>
                <a:lnTo>
                  <a:pt x="1652" y="776"/>
                </a:lnTo>
                <a:lnTo>
                  <a:pt x="1676" y="742"/>
                </a:lnTo>
                <a:lnTo>
                  <a:pt x="1702" y="708"/>
                </a:lnTo>
                <a:lnTo>
                  <a:pt x="1728" y="674"/>
                </a:lnTo>
                <a:lnTo>
                  <a:pt x="1756" y="640"/>
                </a:lnTo>
                <a:lnTo>
                  <a:pt x="1783" y="607"/>
                </a:lnTo>
                <a:lnTo>
                  <a:pt x="1813" y="574"/>
                </a:lnTo>
                <a:lnTo>
                  <a:pt x="1844" y="542"/>
                </a:lnTo>
                <a:lnTo>
                  <a:pt x="1875" y="510"/>
                </a:lnTo>
                <a:lnTo>
                  <a:pt x="1907" y="478"/>
                </a:lnTo>
                <a:lnTo>
                  <a:pt x="1940" y="448"/>
                </a:lnTo>
                <a:lnTo>
                  <a:pt x="1971" y="419"/>
                </a:lnTo>
                <a:lnTo>
                  <a:pt x="2005" y="390"/>
                </a:lnTo>
                <a:lnTo>
                  <a:pt x="2038" y="362"/>
                </a:lnTo>
                <a:lnTo>
                  <a:pt x="2072" y="336"/>
                </a:lnTo>
                <a:lnTo>
                  <a:pt x="2106" y="311"/>
                </a:lnTo>
                <a:lnTo>
                  <a:pt x="2141" y="287"/>
                </a:lnTo>
                <a:lnTo>
                  <a:pt x="2176" y="263"/>
                </a:lnTo>
                <a:lnTo>
                  <a:pt x="2211" y="240"/>
                </a:lnTo>
                <a:lnTo>
                  <a:pt x="2247" y="219"/>
                </a:lnTo>
                <a:lnTo>
                  <a:pt x="2284" y="199"/>
                </a:lnTo>
                <a:lnTo>
                  <a:pt x="2320" y="179"/>
                </a:lnTo>
                <a:lnTo>
                  <a:pt x="2357" y="160"/>
                </a:lnTo>
                <a:lnTo>
                  <a:pt x="2395" y="143"/>
                </a:lnTo>
                <a:lnTo>
                  <a:pt x="2432" y="127"/>
                </a:lnTo>
                <a:lnTo>
                  <a:pt x="2470" y="111"/>
                </a:lnTo>
                <a:lnTo>
                  <a:pt x="2510" y="98"/>
                </a:lnTo>
                <a:lnTo>
                  <a:pt x="2549" y="84"/>
                </a:lnTo>
                <a:lnTo>
                  <a:pt x="2588" y="71"/>
                </a:lnTo>
                <a:lnTo>
                  <a:pt x="2628" y="60"/>
                </a:lnTo>
                <a:lnTo>
                  <a:pt x="2668" y="50"/>
                </a:lnTo>
                <a:lnTo>
                  <a:pt x="2709" y="40"/>
                </a:lnTo>
                <a:lnTo>
                  <a:pt x="2750" y="32"/>
                </a:lnTo>
                <a:lnTo>
                  <a:pt x="2791" y="24"/>
                </a:lnTo>
                <a:lnTo>
                  <a:pt x="2833" y="18"/>
                </a:lnTo>
                <a:lnTo>
                  <a:pt x="2876" y="13"/>
                </a:lnTo>
                <a:lnTo>
                  <a:pt x="2918" y="7"/>
                </a:lnTo>
                <a:lnTo>
                  <a:pt x="2962" y="4"/>
                </a:lnTo>
                <a:lnTo>
                  <a:pt x="3005" y="2"/>
                </a:lnTo>
                <a:lnTo>
                  <a:pt x="3049" y="1"/>
                </a:lnTo>
                <a:lnTo>
                  <a:pt x="3094" y="0"/>
                </a:lnTo>
                <a:lnTo>
                  <a:pt x="3138" y="1"/>
                </a:lnTo>
                <a:lnTo>
                  <a:pt x="3183" y="2"/>
                </a:lnTo>
                <a:lnTo>
                  <a:pt x="3226" y="4"/>
                </a:lnTo>
                <a:lnTo>
                  <a:pt x="3270" y="7"/>
                </a:lnTo>
                <a:lnTo>
                  <a:pt x="3312" y="13"/>
                </a:lnTo>
                <a:lnTo>
                  <a:pt x="3356" y="18"/>
                </a:lnTo>
                <a:lnTo>
                  <a:pt x="3397" y="24"/>
                </a:lnTo>
                <a:lnTo>
                  <a:pt x="3440" y="32"/>
                </a:lnTo>
                <a:lnTo>
                  <a:pt x="3481" y="40"/>
                </a:lnTo>
                <a:lnTo>
                  <a:pt x="3521" y="50"/>
                </a:lnTo>
                <a:lnTo>
                  <a:pt x="3563" y="60"/>
                </a:lnTo>
                <a:lnTo>
                  <a:pt x="3602" y="71"/>
                </a:lnTo>
                <a:lnTo>
                  <a:pt x="3643" y="84"/>
                </a:lnTo>
                <a:lnTo>
                  <a:pt x="3682" y="98"/>
                </a:lnTo>
                <a:lnTo>
                  <a:pt x="3721" y="111"/>
                </a:lnTo>
                <a:lnTo>
                  <a:pt x="3759" y="127"/>
                </a:lnTo>
                <a:lnTo>
                  <a:pt x="3798" y="143"/>
                </a:lnTo>
                <a:lnTo>
                  <a:pt x="3835" y="160"/>
                </a:lnTo>
                <a:lnTo>
                  <a:pt x="3873" y="179"/>
                </a:lnTo>
                <a:lnTo>
                  <a:pt x="3909" y="199"/>
                </a:lnTo>
                <a:lnTo>
                  <a:pt x="3946" y="219"/>
                </a:lnTo>
                <a:lnTo>
                  <a:pt x="3982" y="240"/>
                </a:lnTo>
                <a:lnTo>
                  <a:pt x="4017" y="263"/>
                </a:lnTo>
                <a:lnTo>
                  <a:pt x="4053" y="287"/>
                </a:lnTo>
                <a:lnTo>
                  <a:pt x="4088" y="311"/>
                </a:lnTo>
                <a:lnTo>
                  <a:pt x="4122" y="336"/>
                </a:lnTo>
                <a:lnTo>
                  <a:pt x="4156" y="362"/>
                </a:lnTo>
                <a:lnTo>
                  <a:pt x="4190" y="390"/>
                </a:lnTo>
                <a:lnTo>
                  <a:pt x="4223" y="419"/>
                </a:lnTo>
                <a:lnTo>
                  <a:pt x="4256" y="448"/>
                </a:lnTo>
                <a:lnTo>
                  <a:pt x="4289" y="478"/>
                </a:lnTo>
                <a:lnTo>
                  <a:pt x="4321" y="510"/>
                </a:lnTo>
                <a:lnTo>
                  <a:pt x="4353" y="542"/>
                </a:lnTo>
                <a:lnTo>
                  <a:pt x="4383" y="574"/>
                </a:lnTo>
                <a:lnTo>
                  <a:pt x="4412" y="607"/>
                </a:lnTo>
                <a:lnTo>
                  <a:pt x="4440" y="640"/>
                </a:lnTo>
                <a:lnTo>
                  <a:pt x="4467" y="674"/>
                </a:lnTo>
                <a:lnTo>
                  <a:pt x="4493" y="708"/>
                </a:lnTo>
                <a:lnTo>
                  <a:pt x="4518" y="742"/>
                </a:lnTo>
                <a:lnTo>
                  <a:pt x="4543" y="776"/>
                </a:lnTo>
                <a:lnTo>
                  <a:pt x="4566" y="811"/>
                </a:lnTo>
                <a:lnTo>
                  <a:pt x="4588" y="847"/>
                </a:lnTo>
                <a:lnTo>
                  <a:pt x="4610" y="883"/>
                </a:lnTo>
                <a:lnTo>
                  <a:pt x="4630" y="919"/>
                </a:lnTo>
                <a:lnTo>
                  <a:pt x="4649" y="955"/>
                </a:lnTo>
                <a:lnTo>
                  <a:pt x="4667" y="993"/>
                </a:lnTo>
                <a:lnTo>
                  <a:pt x="4685" y="1030"/>
                </a:lnTo>
                <a:lnTo>
                  <a:pt x="4701" y="1068"/>
                </a:lnTo>
                <a:lnTo>
                  <a:pt x="4716" y="1106"/>
                </a:lnTo>
                <a:lnTo>
                  <a:pt x="4731" y="1145"/>
                </a:lnTo>
                <a:lnTo>
                  <a:pt x="4745" y="1184"/>
                </a:lnTo>
                <a:lnTo>
                  <a:pt x="4756" y="1223"/>
                </a:lnTo>
                <a:lnTo>
                  <a:pt x="4768" y="1264"/>
                </a:lnTo>
                <a:lnTo>
                  <a:pt x="4779" y="1304"/>
                </a:lnTo>
                <a:lnTo>
                  <a:pt x="4788" y="1345"/>
                </a:lnTo>
                <a:lnTo>
                  <a:pt x="4797" y="1386"/>
                </a:lnTo>
                <a:lnTo>
                  <a:pt x="4803" y="1427"/>
                </a:lnTo>
                <a:lnTo>
                  <a:pt x="4810" y="1469"/>
                </a:lnTo>
                <a:lnTo>
                  <a:pt x="4816" y="1511"/>
                </a:lnTo>
                <a:lnTo>
                  <a:pt x="4820" y="1555"/>
                </a:lnTo>
                <a:lnTo>
                  <a:pt x="4823" y="1598"/>
                </a:lnTo>
                <a:lnTo>
                  <a:pt x="4825" y="1641"/>
                </a:lnTo>
                <a:lnTo>
                  <a:pt x="4827" y="1686"/>
                </a:lnTo>
                <a:lnTo>
                  <a:pt x="4827" y="1729"/>
                </a:lnTo>
                <a:lnTo>
                  <a:pt x="4827" y="1768"/>
                </a:lnTo>
                <a:lnTo>
                  <a:pt x="4826" y="1806"/>
                </a:lnTo>
                <a:lnTo>
                  <a:pt x="4824" y="1843"/>
                </a:lnTo>
                <a:lnTo>
                  <a:pt x="4822" y="1880"/>
                </a:lnTo>
                <a:lnTo>
                  <a:pt x="4818" y="1917"/>
                </a:lnTo>
                <a:lnTo>
                  <a:pt x="4814" y="1954"/>
                </a:lnTo>
                <a:lnTo>
                  <a:pt x="4808" y="1990"/>
                </a:lnTo>
                <a:lnTo>
                  <a:pt x="4803" y="2027"/>
                </a:lnTo>
                <a:lnTo>
                  <a:pt x="4797" y="2062"/>
                </a:lnTo>
                <a:lnTo>
                  <a:pt x="4789" y="2098"/>
                </a:lnTo>
                <a:lnTo>
                  <a:pt x="4781" y="2134"/>
                </a:lnTo>
                <a:lnTo>
                  <a:pt x="4772" y="2169"/>
                </a:lnTo>
                <a:lnTo>
                  <a:pt x="4763" y="2204"/>
                </a:lnTo>
                <a:lnTo>
                  <a:pt x="4752" y="2240"/>
                </a:lnTo>
                <a:lnTo>
                  <a:pt x="4740" y="2274"/>
                </a:lnTo>
                <a:lnTo>
                  <a:pt x="4729" y="2308"/>
                </a:lnTo>
                <a:lnTo>
                  <a:pt x="4716" y="2342"/>
                </a:lnTo>
                <a:lnTo>
                  <a:pt x="4702" y="2376"/>
                </a:lnTo>
                <a:lnTo>
                  <a:pt x="4688" y="2410"/>
                </a:lnTo>
                <a:lnTo>
                  <a:pt x="4673" y="2443"/>
                </a:lnTo>
                <a:lnTo>
                  <a:pt x="4657" y="2476"/>
                </a:lnTo>
                <a:lnTo>
                  <a:pt x="4641" y="2508"/>
                </a:lnTo>
                <a:lnTo>
                  <a:pt x="4624" y="2541"/>
                </a:lnTo>
                <a:lnTo>
                  <a:pt x="4605" y="2573"/>
                </a:lnTo>
                <a:lnTo>
                  <a:pt x="4586" y="2606"/>
                </a:lnTo>
                <a:lnTo>
                  <a:pt x="4566" y="2638"/>
                </a:lnTo>
                <a:lnTo>
                  <a:pt x="4546" y="2669"/>
                </a:lnTo>
                <a:lnTo>
                  <a:pt x="4525" y="2701"/>
                </a:lnTo>
                <a:lnTo>
                  <a:pt x="4502" y="2732"/>
                </a:lnTo>
                <a:lnTo>
                  <a:pt x="4480" y="2763"/>
                </a:lnTo>
                <a:lnTo>
                  <a:pt x="4456" y="2793"/>
                </a:lnTo>
                <a:lnTo>
                  <a:pt x="4431" y="2824"/>
                </a:lnTo>
                <a:lnTo>
                  <a:pt x="4407" y="2853"/>
                </a:lnTo>
                <a:lnTo>
                  <a:pt x="4381" y="2883"/>
                </a:lnTo>
                <a:lnTo>
                  <a:pt x="4356" y="2910"/>
                </a:lnTo>
                <a:lnTo>
                  <a:pt x="4329" y="2938"/>
                </a:lnTo>
                <a:lnTo>
                  <a:pt x="4303" y="2965"/>
                </a:lnTo>
                <a:lnTo>
                  <a:pt x="4276" y="2991"/>
                </a:lnTo>
                <a:lnTo>
                  <a:pt x="4249" y="3017"/>
                </a:lnTo>
                <a:lnTo>
                  <a:pt x="4220" y="3041"/>
                </a:lnTo>
                <a:lnTo>
                  <a:pt x="4192" y="3066"/>
                </a:lnTo>
                <a:lnTo>
                  <a:pt x="4164" y="3089"/>
                </a:lnTo>
                <a:lnTo>
                  <a:pt x="4134" y="3112"/>
                </a:lnTo>
                <a:lnTo>
                  <a:pt x="4105" y="3134"/>
                </a:lnTo>
                <a:lnTo>
                  <a:pt x="4075" y="3155"/>
                </a:lnTo>
                <a:lnTo>
                  <a:pt x="4045" y="3176"/>
                </a:lnTo>
                <a:lnTo>
                  <a:pt x="4014" y="3196"/>
                </a:lnTo>
                <a:lnTo>
                  <a:pt x="3982" y="3215"/>
                </a:lnTo>
                <a:lnTo>
                  <a:pt x="3950" y="3233"/>
                </a:lnTo>
                <a:lnTo>
                  <a:pt x="3919" y="3252"/>
                </a:lnTo>
                <a:lnTo>
                  <a:pt x="3887" y="3269"/>
                </a:lnTo>
                <a:lnTo>
                  <a:pt x="3854" y="3286"/>
                </a:lnTo>
                <a:lnTo>
                  <a:pt x="3820" y="3301"/>
                </a:lnTo>
                <a:lnTo>
                  <a:pt x="3786" y="3316"/>
                </a:lnTo>
                <a:lnTo>
                  <a:pt x="3752" y="3331"/>
                </a:lnTo>
                <a:lnTo>
                  <a:pt x="3718" y="3344"/>
                </a:lnTo>
                <a:lnTo>
                  <a:pt x="3683" y="3358"/>
                </a:lnTo>
                <a:lnTo>
                  <a:pt x="3647" y="3370"/>
                </a:lnTo>
                <a:lnTo>
                  <a:pt x="3611" y="3381"/>
                </a:lnTo>
                <a:lnTo>
                  <a:pt x="3575" y="3393"/>
                </a:lnTo>
                <a:lnTo>
                  <a:pt x="3538" y="3402"/>
                </a:lnTo>
                <a:lnTo>
                  <a:pt x="3500" y="3412"/>
                </a:lnTo>
                <a:lnTo>
                  <a:pt x="3463" y="3421"/>
                </a:lnTo>
                <a:lnTo>
                  <a:pt x="3425" y="3429"/>
                </a:lnTo>
                <a:lnTo>
                  <a:pt x="3438" y="3443"/>
                </a:lnTo>
                <a:lnTo>
                  <a:pt x="3449" y="3456"/>
                </a:lnTo>
                <a:lnTo>
                  <a:pt x="3459" y="3468"/>
                </a:lnTo>
                <a:lnTo>
                  <a:pt x="3466" y="3480"/>
                </a:lnTo>
                <a:lnTo>
                  <a:pt x="3473" y="3491"/>
                </a:lnTo>
                <a:lnTo>
                  <a:pt x="3477" y="3501"/>
                </a:lnTo>
                <a:lnTo>
                  <a:pt x="3479" y="3512"/>
                </a:lnTo>
                <a:lnTo>
                  <a:pt x="3480" y="3522"/>
                </a:lnTo>
                <a:close/>
              </a:path>
            </a:pathLst>
          </a:cu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5DE28BD-63A0-F29C-BCFB-8D3C8E743C91}"/>
              </a:ext>
            </a:extLst>
          </p:cNvPr>
          <p:cNvGrpSpPr/>
          <p:nvPr/>
        </p:nvGrpSpPr>
        <p:grpSpPr bwMode="auto">
          <a:xfrm>
            <a:off x="4907494" y="2730104"/>
            <a:ext cx="538392" cy="1270078"/>
            <a:chOff x="4967412" y="68003"/>
            <a:chExt cx="638068" cy="1566170"/>
          </a:xfrm>
          <a:solidFill>
            <a:srgbClr val="374A53"/>
          </a:solidFill>
        </p:grpSpPr>
        <p:sp>
          <p:nvSpPr>
            <p:cNvPr id="12" name="Freeform 468">
              <a:extLst>
                <a:ext uri="{FF2B5EF4-FFF2-40B4-BE49-F238E27FC236}">
                  <a16:creationId xmlns:a16="http://schemas.microsoft.com/office/drawing/2014/main" id="{C3D55876-5C71-7271-64F5-B4CE6F8B1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4048" y="68003"/>
              <a:ext cx="564797" cy="1566170"/>
            </a:xfrm>
            <a:custGeom>
              <a:avLst/>
              <a:gdLst>
                <a:gd name="T0" fmla="*/ 0 w 6132"/>
                <a:gd name="T1" fmla="*/ 0 h 16980"/>
                <a:gd name="T2" fmla="*/ 0 w 6132"/>
                <a:gd name="T3" fmla="*/ 0 h 16980"/>
                <a:gd name="T4" fmla="*/ 0 w 6132"/>
                <a:gd name="T5" fmla="*/ 0 h 16980"/>
                <a:gd name="T6" fmla="*/ 0 w 6132"/>
                <a:gd name="T7" fmla="*/ 0 h 16980"/>
                <a:gd name="T8" fmla="*/ 0 w 6132"/>
                <a:gd name="T9" fmla="*/ 0 h 16980"/>
                <a:gd name="T10" fmla="*/ 0 w 6132"/>
                <a:gd name="T11" fmla="*/ 0 h 16980"/>
                <a:gd name="T12" fmla="*/ 0 w 6132"/>
                <a:gd name="T13" fmla="*/ 0 h 16980"/>
                <a:gd name="T14" fmla="*/ 0 w 6132"/>
                <a:gd name="T15" fmla="*/ 0 h 16980"/>
                <a:gd name="T16" fmla="*/ 0 w 6132"/>
                <a:gd name="T17" fmla="*/ 0 h 16980"/>
                <a:gd name="T18" fmla="*/ 0 w 6132"/>
                <a:gd name="T19" fmla="*/ 0 h 16980"/>
                <a:gd name="T20" fmla="*/ 0 w 6132"/>
                <a:gd name="T21" fmla="*/ 0 h 16980"/>
                <a:gd name="T22" fmla="*/ 0 w 6132"/>
                <a:gd name="T23" fmla="*/ 0 h 16980"/>
                <a:gd name="T24" fmla="*/ 0 w 6132"/>
                <a:gd name="T25" fmla="*/ 0 h 16980"/>
                <a:gd name="T26" fmla="*/ 0 w 6132"/>
                <a:gd name="T27" fmla="*/ 0 h 16980"/>
                <a:gd name="T28" fmla="*/ 0 w 6132"/>
                <a:gd name="T29" fmla="*/ 0 h 16980"/>
                <a:gd name="T30" fmla="*/ 0 w 6132"/>
                <a:gd name="T31" fmla="*/ 0 h 16980"/>
                <a:gd name="T32" fmla="*/ 0 w 6132"/>
                <a:gd name="T33" fmla="*/ 0 h 16980"/>
                <a:gd name="T34" fmla="*/ 0 w 6132"/>
                <a:gd name="T35" fmla="*/ 0 h 16980"/>
                <a:gd name="T36" fmla="*/ 0 w 6132"/>
                <a:gd name="T37" fmla="*/ 0 h 16980"/>
                <a:gd name="T38" fmla="*/ 0 w 6132"/>
                <a:gd name="T39" fmla="*/ 0 h 16980"/>
                <a:gd name="T40" fmla="*/ 0 w 6132"/>
                <a:gd name="T41" fmla="*/ 0 h 16980"/>
                <a:gd name="T42" fmla="*/ 0 w 6132"/>
                <a:gd name="T43" fmla="*/ 0 h 16980"/>
                <a:gd name="T44" fmla="*/ 0 w 6132"/>
                <a:gd name="T45" fmla="*/ 0 h 16980"/>
                <a:gd name="T46" fmla="*/ 0 w 6132"/>
                <a:gd name="T47" fmla="*/ 0 h 16980"/>
                <a:gd name="T48" fmla="*/ 0 w 6132"/>
                <a:gd name="T49" fmla="*/ 0 h 16980"/>
                <a:gd name="T50" fmla="*/ 0 w 6132"/>
                <a:gd name="T51" fmla="*/ 0 h 16980"/>
                <a:gd name="T52" fmla="*/ 0 w 6132"/>
                <a:gd name="T53" fmla="*/ 0 h 16980"/>
                <a:gd name="T54" fmla="*/ 0 w 6132"/>
                <a:gd name="T55" fmla="*/ 0 h 16980"/>
                <a:gd name="T56" fmla="*/ 0 w 6132"/>
                <a:gd name="T57" fmla="*/ 0 h 16980"/>
                <a:gd name="T58" fmla="*/ 0 w 6132"/>
                <a:gd name="T59" fmla="*/ 0 h 16980"/>
                <a:gd name="T60" fmla="*/ 0 w 6132"/>
                <a:gd name="T61" fmla="*/ 0 h 16980"/>
                <a:gd name="T62" fmla="*/ 0 w 6132"/>
                <a:gd name="T63" fmla="*/ 0 h 16980"/>
                <a:gd name="T64" fmla="*/ 0 w 6132"/>
                <a:gd name="T65" fmla="*/ 0 h 16980"/>
                <a:gd name="T66" fmla="*/ 0 w 6132"/>
                <a:gd name="T67" fmla="*/ 0 h 16980"/>
                <a:gd name="T68" fmla="*/ 0 w 6132"/>
                <a:gd name="T69" fmla="*/ 0 h 16980"/>
                <a:gd name="T70" fmla="*/ 0 w 6132"/>
                <a:gd name="T71" fmla="*/ 0 h 16980"/>
                <a:gd name="T72" fmla="*/ 0 w 6132"/>
                <a:gd name="T73" fmla="*/ 0 h 16980"/>
                <a:gd name="T74" fmla="*/ 0 w 6132"/>
                <a:gd name="T75" fmla="*/ 0 h 16980"/>
                <a:gd name="T76" fmla="*/ 0 w 6132"/>
                <a:gd name="T77" fmla="*/ 0 h 16980"/>
                <a:gd name="T78" fmla="*/ 0 w 6132"/>
                <a:gd name="T79" fmla="*/ 0 h 16980"/>
                <a:gd name="T80" fmla="*/ 0 w 6132"/>
                <a:gd name="T81" fmla="*/ 0 h 16980"/>
                <a:gd name="T82" fmla="*/ 0 w 6132"/>
                <a:gd name="T83" fmla="*/ 0 h 16980"/>
                <a:gd name="T84" fmla="*/ 0 w 6132"/>
                <a:gd name="T85" fmla="*/ 0 h 16980"/>
                <a:gd name="T86" fmla="*/ 0 w 6132"/>
                <a:gd name="T87" fmla="*/ 0 h 16980"/>
                <a:gd name="T88" fmla="*/ 0 w 6132"/>
                <a:gd name="T89" fmla="*/ 0 h 16980"/>
                <a:gd name="T90" fmla="*/ 0 w 6132"/>
                <a:gd name="T91" fmla="*/ 0 h 16980"/>
                <a:gd name="T92" fmla="*/ 0 w 6132"/>
                <a:gd name="T93" fmla="*/ 0 h 16980"/>
                <a:gd name="T94" fmla="*/ 0 w 6132"/>
                <a:gd name="T95" fmla="*/ 0 h 16980"/>
                <a:gd name="T96" fmla="*/ 0 w 6132"/>
                <a:gd name="T97" fmla="*/ 0 h 16980"/>
                <a:gd name="T98" fmla="*/ 0 w 6132"/>
                <a:gd name="T99" fmla="*/ 0 h 16980"/>
                <a:gd name="T100" fmla="*/ 0 w 6132"/>
                <a:gd name="T101" fmla="*/ 0 h 16980"/>
                <a:gd name="T102" fmla="*/ 0 w 6132"/>
                <a:gd name="T103" fmla="*/ 0 h 16980"/>
                <a:gd name="T104" fmla="*/ 0 w 6132"/>
                <a:gd name="T105" fmla="*/ 0 h 16980"/>
                <a:gd name="T106" fmla="*/ 0 w 6132"/>
                <a:gd name="T107" fmla="*/ 0 h 16980"/>
                <a:gd name="T108" fmla="*/ 0 w 6132"/>
                <a:gd name="T109" fmla="*/ 0 h 16980"/>
                <a:gd name="T110" fmla="*/ 0 w 6132"/>
                <a:gd name="T111" fmla="*/ 0 h 16980"/>
                <a:gd name="T112" fmla="*/ 0 w 6132"/>
                <a:gd name="T113" fmla="*/ 0 h 16980"/>
                <a:gd name="T114" fmla="*/ 0 w 6132"/>
                <a:gd name="T115" fmla="*/ 0 h 16980"/>
                <a:gd name="T116" fmla="*/ 0 w 6132"/>
                <a:gd name="T117" fmla="*/ 0 h 16980"/>
                <a:gd name="T118" fmla="*/ 0 w 6132"/>
                <a:gd name="T119" fmla="*/ 0 h 16980"/>
                <a:gd name="T120" fmla="*/ 0 w 6132"/>
                <a:gd name="T121" fmla="*/ 0 h 169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132" h="16980">
                  <a:moveTo>
                    <a:pt x="3480" y="3522"/>
                  </a:moveTo>
                  <a:lnTo>
                    <a:pt x="4254" y="3522"/>
                  </a:lnTo>
                  <a:lnTo>
                    <a:pt x="4298" y="3522"/>
                  </a:lnTo>
                  <a:lnTo>
                    <a:pt x="4342" y="3524"/>
                  </a:lnTo>
                  <a:lnTo>
                    <a:pt x="4386" y="3527"/>
                  </a:lnTo>
                  <a:lnTo>
                    <a:pt x="4429" y="3531"/>
                  </a:lnTo>
                  <a:lnTo>
                    <a:pt x="4473" y="3536"/>
                  </a:lnTo>
                  <a:lnTo>
                    <a:pt x="4515" y="3543"/>
                  </a:lnTo>
                  <a:lnTo>
                    <a:pt x="4558" y="3551"/>
                  </a:lnTo>
                  <a:lnTo>
                    <a:pt x="4601" y="3560"/>
                  </a:lnTo>
                  <a:lnTo>
                    <a:pt x="4643" y="3570"/>
                  </a:lnTo>
                  <a:lnTo>
                    <a:pt x="4685" y="3582"/>
                  </a:lnTo>
                  <a:lnTo>
                    <a:pt x="4727" y="3595"/>
                  </a:lnTo>
                  <a:lnTo>
                    <a:pt x="4769" y="3609"/>
                  </a:lnTo>
                  <a:lnTo>
                    <a:pt x="4809" y="3624"/>
                  </a:lnTo>
                  <a:lnTo>
                    <a:pt x="4851" y="3640"/>
                  </a:lnTo>
                  <a:lnTo>
                    <a:pt x="4892" y="3658"/>
                  </a:lnTo>
                  <a:lnTo>
                    <a:pt x="4932" y="3676"/>
                  </a:lnTo>
                  <a:lnTo>
                    <a:pt x="4973" y="3696"/>
                  </a:lnTo>
                  <a:lnTo>
                    <a:pt x="5013" y="3717"/>
                  </a:lnTo>
                  <a:lnTo>
                    <a:pt x="5052" y="3739"/>
                  </a:lnTo>
                  <a:lnTo>
                    <a:pt x="5093" y="3763"/>
                  </a:lnTo>
                  <a:lnTo>
                    <a:pt x="5132" y="3788"/>
                  </a:lnTo>
                  <a:lnTo>
                    <a:pt x="5171" y="3814"/>
                  </a:lnTo>
                  <a:lnTo>
                    <a:pt x="5210" y="3842"/>
                  </a:lnTo>
                  <a:lnTo>
                    <a:pt x="5249" y="3870"/>
                  </a:lnTo>
                  <a:lnTo>
                    <a:pt x="5287" y="3900"/>
                  </a:lnTo>
                  <a:lnTo>
                    <a:pt x="5325" y="3931"/>
                  </a:lnTo>
                  <a:lnTo>
                    <a:pt x="5364" y="3963"/>
                  </a:lnTo>
                  <a:lnTo>
                    <a:pt x="5401" y="3997"/>
                  </a:lnTo>
                  <a:lnTo>
                    <a:pt x="5438" y="4031"/>
                  </a:lnTo>
                  <a:lnTo>
                    <a:pt x="5475" y="4067"/>
                  </a:lnTo>
                  <a:lnTo>
                    <a:pt x="5512" y="4104"/>
                  </a:lnTo>
                  <a:lnTo>
                    <a:pt x="5549" y="4142"/>
                  </a:lnTo>
                  <a:lnTo>
                    <a:pt x="5584" y="4181"/>
                  </a:lnTo>
                  <a:lnTo>
                    <a:pt x="5619" y="4220"/>
                  </a:lnTo>
                  <a:lnTo>
                    <a:pt x="5652" y="4260"/>
                  </a:lnTo>
                  <a:lnTo>
                    <a:pt x="5685" y="4300"/>
                  </a:lnTo>
                  <a:lnTo>
                    <a:pt x="5716" y="4339"/>
                  </a:lnTo>
                  <a:lnTo>
                    <a:pt x="5747" y="4379"/>
                  </a:lnTo>
                  <a:lnTo>
                    <a:pt x="5775" y="4420"/>
                  </a:lnTo>
                  <a:lnTo>
                    <a:pt x="5803" y="4460"/>
                  </a:lnTo>
                  <a:lnTo>
                    <a:pt x="5830" y="4502"/>
                  </a:lnTo>
                  <a:lnTo>
                    <a:pt x="5855" y="4543"/>
                  </a:lnTo>
                  <a:lnTo>
                    <a:pt x="5880" y="4585"/>
                  </a:lnTo>
                  <a:lnTo>
                    <a:pt x="5904" y="4626"/>
                  </a:lnTo>
                  <a:lnTo>
                    <a:pt x="5925" y="4667"/>
                  </a:lnTo>
                  <a:lnTo>
                    <a:pt x="5946" y="4710"/>
                  </a:lnTo>
                  <a:lnTo>
                    <a:pt x="5967" y="4752"/>
                  </a:lnTo>
                  <a:lnTo>
                    <a:pt x="5986" y="4795"/>
                  </a:lnTo>
                  <a:lnTo>
                    <a:pt x="6004" y="4838"/>
                  </a:lnTo>
                  <a:lnTo>
                    <a:pt x="6020" y="4880"/>
                  </a:lnTo>
                  <a:lnTo>
                    <a:pt x="6036" y="4924"/>
                  </a:lnTo>
                  <a:lnTo>
                    <a:pt x="6049" y="4967"/>
                  </a:lnTo>
                  <a:lnTo>
                    <a:pt x="6063" y="5011"/>
                  </a:lnTo>
                  <a:lnTo>
                    <a:pt x="6075" y="5055"/>
                  </a:lnTo>
                  <a:lnTo>
                    <a:pt x="6085" y="5100"/>
                  </a:lnTo>
                  <a:lnTo>
                    <a:pt x="6095" y="5144"/>
                  </a:lnTo>
                  <a:lnTo>
                    <a:pt x="6104" y="5189"/>
                  </a:lnTo>
                  <a:lnTo>
                    <a:pt x="6111" y="5234"/>
                  </a:lnTo>
                  <a:lnTo>
                    <a:pt x="6117" y="5280"/>
                  </a:lnTo>
                  <a:lnTo>
                    <a:pt x="6123" y="5324"/>
                  </a:lnTo>
                  <a:lnTo>
                    <a:pt x="6127" y="5370"/>
                  </a:lnTo>
                  <a:lnTo>
                    <a:pt x="6130" y="5417"/>
                  </a:lnTo>
                  <a:lnTo>
                    <a:pt x="6131" y="5463"/>
                  </a:lnTo>
                  <a:lnTo>
                    <a:pt x="6132" y="5509"/>
                  </a:lnTo>
                  <a:lnTo>
                    <a:pt x="6132" y="9605"/>
                  </a:lnTo>
                  <a:lnTo>
                    <a:pt x="6132" y="9643"/>
                  </a:lnTo>
                  <a:lnTo>
                    <a:pt x="6130" y="9682"/>
                  </a:lnTo>
                  <a:lnTo>
                    <a:pt x="6129" y="9719"/>
                  </a:lnTo>
                  <a:lnTo>
                    <a:pt x="6126" y="9756"/>
                  </a:lnTo>
                  <a:lnTo>
                    <a:pt x="6122" y="9793"/>
                  </a:lnTo>
                  <a:lnTo>
                    <a:pt x="6117" y="9829"/>
                  </a:lnTo>
                  <a:lnTo>
                    <a:pt x="6112" y="9866"/>
                  </a:lnTo>
                  <a:lnTo>
                    <a:pt x="6107" y="9901"/>
                  </a:lnTo>
                  <a:lnTo>
                    <a:pt x="6099" y="9937"/>
                  </a:lnTo>
                  <a:lnTo>
                    <a:pt x="6092" y="9972"/>
                  </a:lnTo>
                  <a:lnTo>
                    <a:pt x="6083" y="10007"/>
                  </a:lnTo>
                  <a:lnTo>
                    <a:pt x="6074" y="10041"/>
                  </a:lnTo>
                  <a:lnTo>
                    <a:pt x="6063" y="10075"/>
                  </a:lnTo>
                  <a:lnTo>
                    <a:pt x="6053" y="10109"/>
                  </a:lnTo>
                  <a:lnTo>
                    <a:pt x="6041" y="10142"/>
                  </a:lnTo>
                  <a:lnTo>
                    <a:pt x="6028" y="10175"/>
                  </a:lnTo>
                  <a:lnTo>
                    <a:pt x="6014" y="10208"/>
                  </a:lnTo>
                  <a:lnTo>
                    <a:pt x="6001" y="10241"/>
                  </a:lnTo>
                  <a:lnTo>
                    <a:pt x="5986" y="10273"/>
                  </a:lnTo>
                  <a:lnTo>
                    <a:pt x="5970" y="10305"/>
                  </a:lnTo>
                  <a:lnTo>
                    <a:pt x="5953" y="10335"/>
                  </a:lnTo>
                  <a:lnTo>
                    <a:pt x="5935" y="10366"/>
                  </a:lnTo>
                  <a:lnTo>
                    <a:pt x="5917" y="10397"/>
                  </a:lnTo>
                  <a:lnTo>
                    <a:pt x="5898" y="10428"/>
                  </a:lnTo>
                  <a:lnTo>
                    <a:pt x="5877" y="10458"/>
                  </a:lnTo>
                  <a:lnTo>
                    <a:pt x="5857" y="10487"/>
                  </a:lnTo>
                  <a:lnTo>
                    <a:pt x="5835" y="10517"/>
                  </a:lnTo>
                  <a:lnTo>
                    <a:pt x="5813" y="10546"/>
                  </a:lnTo>
                  <a:lnTo>
                    <a:pt x="5789" y="10575"/>
                  </a:lnTo>
                  <a:lnTo>
                    <a:pt x="5766" y="10603"/>
                  </a:lnTo>
                  <a:lnTo>
                    <a:pt x="5740" y="10632"/>
                  </a:lnTo>
                  <a:lnTo>
                    <a:pt x="5715" y="10660"/>
                  </a:lnTo>
                  <a:lnTo>
                    <a:pt x="5688" y="10687"/>
                  </a:lnTo>
                  <a:lnTo>
                    <a:pt x="5661" y="10714"/>
                  </a:lnTo>
                  <a:lnTo>
                    <a:pt x="5633" y="10739"/>
                  </a:lnTo>
                  <a:lnTo>
                    <a:pt x="5606" y="10765"/>
                  </a:lnTo>
                  <a:lnTo>
                    <a:pt x="5576" y="10790"/>
                  </a:lnTo>
                  <a:lnTo>
                    <a:pt x="5546" y="10814"/>
                  </a:lnTo>
                  <a:lnTo>
                    <a:pt x="5516" y="10838"/>
                  </a:lnTo>
                  <a:lnTo>
                    <a:pt x="5486" y="10860"/>
                  </a:lnTo>
                  <a:lnTo>
                    <a:pt x="5455" y="10883"/>
                  </a:lnTo>
                  <a:lnTo>
                    <a:pt x="5422" y="10905"/>
                  </a:lnTo>
                  <a:lnTo>
                    <a:pt x="5390" y="10925"/>
                  </a:lnTo>
                  <a:lnTo>
                    <a:pt x="5357" y="10947"/>
                  </a:lnTo>
                  <a:lnTo>
                    <a:pt x="5323" y="10966"/>
                  </a:lnTo>
                  <a:lnTo>
                    <a:pt x="5288" y="10985"/>
                  </a:lnTo>
                  <a:lnTo>
                    <a:pt x="5253" y="11004"/>
                  </a:lnTo>
                  <a:lnTo>
                    <a:pt x="5218" y="11022"/>
                  </a:lnTo>
                  <a:lnTo>
                    <a:pt x="5182" y="11039"/>
                  </a:lnTo>
                  <a:lnTo>
                    <a:pt x="5145" y="11056"/>
                  </a:lnTo>
                  <a:lnTo>
                    <a:pt x="5108" y="11072"/>
                  </a:lnTo>
                  <a:lnTo>
                    <a:pt x="5069" y="11087"/>
                  </a:lnTo>
                  <a:lnTo>
                    <a:pt x="5031" y="11102"/>
                  </a:lnTo>
                  <a:lnTo>
                    <a:pt x="4992" y="11117"/>
                  </a:lnTo>
                  <a:lnTo>
                    <a:pt x="4952" y="11130"/>
                  </a:lnTo>
                  <a:lnTo>
                    <a:pt x="4911" y="11143"/>
                  </a:lnTo>
                  <a:lnTo>
                    <a:pt x="4871" y="11155"/>
                  </a:lnTo>
                  <a:lnTo>
                    <a:pt x="4828" y="11167"/>
                  </a:lnTo>
                  <a:lnTo>
                    <a:pt x="4787" y="11178"/>
                  </a:lnTo>
                  <a:lnTo>
                    <a:pt x="4743" y="11189"/>
                  </a:lnTo>
                  <a:lnTo>
                    <a:pt x="4701" y="11199"/>
                  </a:lnTo>
                  <a:lnTo>
                    <a:pt x="4656" y="11208"/>
                  </a:lnTo>
                  <a:lnTo>
                    <a:pt x="4612" y="11217"/>
                  </a:lnTo>
                  <a:lnTo>
                    <a:pt x="4567" y="11225"/>
                  </a:lnTo>
                  <a:lnTo>
                    <a:pt x="4567" y="16980"/>
                  </a:lnTo>
                  <a:lnTo>
                    <a:pt x="1510" y="16980"/>
                  </a:lnTo>
                  <a:lnTo>
                    <a:pt x="1510" y="11225"/>
                  </a:lnTo>
                  <a:lnTo>
                    <a:pt x="1424" y="11201"/>
                  </a:lnTo>
                  <a:lnTo>
                    <a:pt x="1340" y="11175"/>
                  </a:lnTo>
                  <a:lnTo>
                    <a:pt x="1298" y="11161"/>
                  </a:lnTo>
                  <a:lnTo>
                    <a:pt x="1258" y="11148"/>
                  </a:lnTo>
                  <a:lnTo>
                    <a:pt x="1218" y="11134"/>
                  </a:lnTo>
                  <a:lnTo>
                    <a:pt x="1178" y="11120"/>
                  </a:lnTo>
                  <a:lnTo>
                    <a:pt x="1139" y="11105"/>
                  </a:lnTo>
                  <a:lnTo>
                    <a:pt x="1101" y="11089"/>
                  </a:lnTo>
                  <a:lnTo>
                    <a:pt x="1064" y="11074"/>
                  </a:lnTo>
                  <a:lnTo>
                    <a:pt x="1026" y="11058"/>
                  </a:lnTo>
                  <a:lnTo>
                    <a:pt x="990" y="11042"/>
                  </a:lnTo>
                  <a:lnTo>
                    <a:pt x="954" y="11025"/>
                  </a:lnTo>
                  <a:lnTo>
                    <a:pt x="918" y="11009"/>
                  </a:lnTo>
                  <a:lnTo>
                    <a:pt x="884" y="10991"/>
                  </a:lnTo>
                  <a:lnTo>
                    <a:pt x="849" y="10974"/>
                  </a:lnTo>
                  <a:lnTo>
                    <a:pt x="816" y="10956"/>
                  </a:lnTo>
                  <a:lnTo>
                    <a:pt x="782" y="10938"/>
                  </a:lnTo>
                  <a:lnTo>
                    <a:pt x="750" y="10920"/>
                  </a:lnTo>
                  <a:lnTo>
                    <a:pt x="719" y="10901"/>
                  </a:lnTo>
                  <a:lnTo>
                    <a:pt x="687" y="10882"/>
                  </a:lnTo>
                  <a:lnTo>
                    <a:pt x="656" y="10862"/>
                  </a:lnTo>
                  <a:lnTo>
                    <a:pt x="626" y="10841"/>
                  </a:lnTo>
                  <a:lnTo>
                    <a:pt x="596" y="10821"/>
                  </a:lnTo>
                  <a:lnTo>
                    <a:pt x="567" y="10801"/>
                  </a:lnTo>
                  <a:lnTo>
                    <a:pt x="539" y="10780"/>
                  </a:lnTo>
                  <a:lnTo>
                    <a:pt x="510" y="10758"/>
                  </a:lnTo>
                  <a:lnTo>
                    <a:pt x="484" y="10736"/>
                  </a:lnTo>
                  <a:lnTo>
                    <a:pt x="456" y="10714"/>
                  </a:lnTo>
                  <a:lnTo>
                    <a:pt x="431" y="10691"/>
                  </a:lnTo>
                  <a:lnTo>
                    <a:pt x="405" y="10668"/>
                  </a:lnTo>
                  <a:lnTo>
                    <a:pt x="380" y="10646"/>
                  </a:lnTo>
                  <a:lnTo>
                    <a:pt x="355" y="10622"/>
                  </a:lnTo>
                  <a:lnTo>
                    <a:pt x="332" y="10599"/>
                  </a:lnTo>
                  <a:lnTo>
                    <a:pt x="310" y="10576"/>
                  </a:lnTo>
                  <a:lnTo>
                    <a:pt x="289" y="10551"/>
                  </a:lnTo>
                  <a:lnTo>
                    <a:pt x="267" y="10528"/>
                  </a:lnTo>
                  <a:lnTo>
                    <a:pt x="247" y="10503"/>
                  </a:lnTo>
                  <a:lnTo>
                    <a:pt x="228" y="10480"/>
                  </a:lnTo>
                  <a:lnTo>
                    <a:pt x="209" y="10455"/>
                  </a:lnTo>
                  <a:lnTo>
                    <a:pt x="191" y="10431"/>
                  </a:lnTo>
                  <a:lnTo>
                    <a:pt x="174" y="10407"/>
                  </a:lnTo>
                  <a:lnTo>
                    <a:pt x="158" y="10382"/>
                  </a:lnTo>
                  <a:lnTo>
                    <a:pt x="142" y="10357"/>
                  </a:lnTo>
                  <a:lnTo>
                    <a:pt x="128" y="10332"/>
                  </a:lnTo>
                  <a:lnTo>
                    <a:pt x="114" y="10307"/>
                  </a:lnTo>
                  <a:lnTo>
                    <a:pt x="101" y="10281"/>
                  </a:lnTo>
                  <a:lnTo>
                    <a:pt x="89" y="10256"/>
                  </a:lnTo>
                  <a:lnTo>
                    <a:pt x="77" y="10230"/>
                  </a:lnTo>
                  <a:lnTo>
                    <a:pt x="67" y="10205"/>
                  </a:lnTo>
                  <a:lnTo>
                    <a:pt x="57" y="10179"/>
                  </a:lnTo>
                  <a:lnTo>
                    <a:pt x="48" y="10153"/>
                  </a:lnTo>
                  <a:lnTo>
                    <a:pt x="39" y="10127"/>
                  </a:lnTo>
                  <a:lnTo>
                    <a:pt x="32" y="10100"/>
                  </a:lnTo>
                  <a:lnTo>
                    <a:pt x="25" y="10074"/>
                  </a:lnTo>
                  <a:lnTo>
                    <a:pt x="19" y="10047"/>
                  </a:lnTo>
                  <a:lnTo>
                    <a:pt x="14" y="10021"/>
                  </a:lnTo>
                  <a:lnTo>
                    <a:pt x="9" y="9994"/>
                  </a:lnTo>
                  <a:lnTo>
                    <a:pt x="6" y="9967"/>
                  </a:lnTo>
                  <a:lnTo>
                    <a:pt x="3" y="9940"/>
                  </a:lnTo>
                  <a:lnTo>
                    <a:pt x="1" y="9912"/>
                  </a:lnTo>
                  <a:lnTo>
                    <a:pt x="0" y="9885"/>
                  </a:lnTo>
                  <a:lnTo>
                    <a:pt x="0" y="9857"/>
                  </a:lnTo>
                  <a:lnTo>
                    <a:pt x="0" y="5509"/>
                  </a:lnTo>
                  <a:lnTo>
                    <a:pt x="1" y="5453"/>
                  </a:lnTo>
                  <a:lnTo>
                    <a:pt x="2" y="5398"/>
                  </a:lnTo>
                  <a:lnTo>
                    <a:pt x="5" y="5342"/>
                  </a:lnTo>
                  <a:lnTo>
                    <a:pt x="9" y="5288"/>
                  </a:lnTo>
                  <a:lnTo>
                    <a:pt x="15" y="5235"/>
                  </a:lnTo>
                  <a:lnTo>
                    <a:pt x="21" y="5182"/>
                  </a:lnTo>
                  <a:lnTo>
                    <a:pt x="28" y="5130"/>
                  </a:lnTo>
                  <a:lnTo>
                    <a:pt x="37" y="5079"/>
                  </a:lnTo>
                  <a:lnTo>
                    <a:pt x="47" y="5028"/>
                  </a:lnTo>
                  <a:lnTo>
                    <a:pt x="57" y="4978"/>
                  </a:lnTo>
                  <a:lnTo>
                    <a:pt x="70" y="4929"/>
                  </a:lnTo>
                  <a:lnTo>
                    <a:pt x="83" y="4880"/>
                  </a:lnTo>
                  <a:lnTo>
                    <a:pt x="97" y="4832"/>
                  </a:lnTo>
                  <a:lnTo>
                    <a:pt x="112" y="4785"/>
                  </a:lnTo>
                  <a:lnTo>
                    <a:pt x="129" y="4739"/>
                  </a:lnTo>
                  <a:lnTo>
                    <a:pt x="147" y="4693"/>
                  </a:lnTo>
                  <a:lnTo>
                    <a:pt x="166" y="4648"/>
                  </a:lnTo>
                  <a:lnTo>
                    <a:pt x="187" y="4604"/>
                  </a:lnTo>
                  <a:lnTo>
                    <a:pt x="208" y="4560"/>
                  </a:lnTo>
                  <a:lnTo>
                    <a:pt x="230" y="4518"/>
                  </a:lnTo>
                  <a:lnTo>
                    <a:pt x="255" y="4476"/>
                  </a:lnTo>
                  <a:lnTo>
                    <a:pt x="279" y="4435"/>
                  </a:lnTo>
                  <a:lnTo>
                    <a:pt x="306" y="4393"/>
                  </a:lnTo>
                  <a:lnTo>
                    <a:pt x="332" y="4354"/>
                  </a:lnTo>
                  <a:lnTo>
                    <a:pt x="361" y="4315"/>
                  </a:lnTo>
                  <a:lnTo>
                    <a:pt x="391" y="4275"/>
                  </a:lnTo>
                  <a:lnTo>
                    <a:pt x="421" y="4238"/>
                  </a:lnTo>
                  <a:lnTo>
                    <a:pt x="453" y="4201"/>
                  </a:lnTo>
                  <a:lnTo>
                    <a:pt x="486" y="4165"/>
                  </a:lnTo>
                  <a:lnTo>
                    <a:pt x="520" y="4129"/>
                  </a:lnTo>
                  <a:lnTo>
                    <a:pt x="556" y="4093"/>
                  </a:lnTo>
                  <a:lnTo>
                    <a:pt x="592" y="4059"/>
                  </a:lnTo>
                  <a:lnTo>
                    <a:pt x="629" y="4025"/>
                  </a:lnTo>
                  <a:lnTo>
                    <a:pt x="668" y="3994"/>
                  </a:lnTo>
                  <a:lnTo>
                    <a:pt x="707" y="3963"/>
                  </a:lnTo>
                  <a:lnTo>
                    <a:pt x="747" y="3933"/>
                  </a:lnTo>
                  <a:lnTo>
                    <a:pt x="789" y="3904"/>
                  </a:lnTo>
                  <a:lnTo>
                    <a:pt x="830" y="3876"/>
                  </a:lnTo>
                  <a:lnTo>
                    <a:pt x="873" y="3849"/>
                  </a:lnTo>
                  <a:lnTo>
                    <a:pt x="916" y="3823"/>
                  </a:lnTo>
                  <a:lnTo>
                    <a:pt x="961" y="3799"/>
                  </a:lnTo>
                  <a:lnTo>
                    <a:pt x="1005" y="3775"/>
                  </a:lnTo>
                  <a:lnTo>
                    <a:pt x="1052" y="3752"/>
                  </a:lnTo>
                  <a:lnTo>
                    <a:pt x="1099" y="3731"/>
                  </a:lnTo>
                  <a:lnTo>
                    <a:pt x="1146" y="3711"/>
                  </a:lnTo>
                  <a:lnTo>
                    <a:pt x="1194" y="3691"/>
                  </a:lnTo>
                  <a:lnTo>
                    <a:pt x="1244" y="3672"/>
                  </a:lnTo>
                  <a:lnTo>
                    <a:pt x="1294" y="3655"/>
                  </a:lnTo>
                  <a:lnTo>
                    <a:pt x="1345" y="3640"/>
                  </a:lnTo>
                  <a:lnTo>
                    <a:pt x="1397" y="3624"/>
                  </a:lnTo>
                  <a:lnTo>
                    <a:pt x="1450" y="3610"/>
                  </a:lnTo>
                  <a:lnTo>
                    <a:pt x="1503" y="3597"/>
                  </a:lnTo>
                  <a:lnTo>
                    <a:pt x="1558" y="3584"/>
                  </a:lnTo>
                  <a:lnTo>
                    <a:pt x="1614" y="3574"/>
                  </a:lnTo>
                  <a:lnTo>
                    <a:pt x="1670" y="3564"/>
                  </a:lnTo>
                  <a:lnTo>
                    <a:pt x="1726" y="3554"/>
                  </a:lnTo>
                  <a:lnTo>
                    <a:pt x="1785" y="3547"/>
                  </a:lnTo>
                  <a:lnTo>
                    <a:pt x="1843" y="3540"/>
                  </a:lnTo>
                  <a:lnTo>
                    <a:pt x="1902" y="3534"/>
                  </a:lnTo>
                  <a:lnTo>
                    <a:pt x="1963" y="3530"/>
                  </a:lnTo>
                  <a:lnTo>
                    <a:pt x="2024" y="3526"/>
                  </a:lnTo>
                  <a:lnTo>
                    <a:pt x="2086" y="3524"/>
                  </a:lnTo>
                  <a:lnTo>
                    <a:pt x="2149" y="3522"/>
                  </a:lnTo>
                  <a:lnTo>
                    <a:pt x="2212" y="3522"/>
                  </a:lnTo>
                  <a:lnTo>
                    <a:pt x="2218" y="3517"/>
                  </a:lnTo>
                  <a:lnTo>
                    <a:pt x="2224" y="3514"/>
                  </a:lnTo>
                  <a:lnTo>
                    <a:pt x="2230" y="3513"/>
                  </a:lnTo>
                  <a:lnTo>
                    <a:pt x="2237" y="3512"/>
                  </a:lnTo>
                  <a:lnTo>
                    <a:pt x="2243" y="3512"/>
                  </a:lnTo>
                  <a:lnTo>
                    <a:pt x="2251" y="3512"/>
                  </a:lnTo>
                  <a:lnTo>
                    <a:pt x="2261" y="3512"/>
                  </a:lnTo>
                  <a:lnTo>
                    <a:pt x="2274" y="3512"/>
                  </a:lnTo>
                  <a:lnTo>
                    <a:pt x="2312" y="3514"/>
                  </a:lnTo>
                  <a:lnTo>
                    <a:pt x="2353" y="3516"/>
                  </a:lnTo>
                  <a:lnTo>
                    <a:pt x="2393" y="3517"/>
                  </a:lnTo>
                  <a:lnTo>
                    <a:pt x="2435" y="3519"/>
                  </a:lnTo>
                  <a:lnTo>
                    <a:pt x="2479" y="3520"/>
                  </a:lnTo>
                  <a:lnTo>
                    <a:pt x="2522" y="3520"/>
                  </a:lnTo>
                  <a:lnTo>
                    <a:pt x="2568" y="3522"/>
                  </a:lnTo>
                  <a:lnTo>
                    <a:pt x="2615" y="3522"/>
                  </a:lnTo>
                  <a:lnTo>
                    <a:pt x="2616" y="3516"/>
                  </a:lnTo>
                  <a:lnTo>
                    <a:pt x="2617" y="3511"/>
                  </a:lnTo>
                  <a:lnTo>
                    <a:pt x="2620" y="3505"/>
                  </a:lnTo>
                  <a:lnTo>
                    <a:pt x="2623" y="3498"/>
                  </a:lnTo>
                  <a:lnTo>
                    <a:pt x="2634" y="3483"/>
                  </a:lnTo>
                  <a:lnTo>
                    <a:pt x="2649" y="3466"/>
                  </a:lnTo>
                  <a:lnTo>
                    <a:pt x="2663" y="3450"/>
                  </a:lnTo>
                  <a:lnTo>
                    <a:pt x="2674" y="3439"/>
                  </a:lnTo>
                  <a:lnTo>
                    <a:pt x="2678" y="3434"/>
                  </a:lnTo>
                  <a:lnTo>
                    <a:pt x="2683" y="3431"/>
                  </a:lnTo>
                  <a:lnTo>
                    <a:pt x="2686" y="3430"/>
                  </a:lnTo>
                  <a:lnTo>
                    <a:pt x="2688" y="3429"/>
                  </a:lnTo>
                  <a:lnTo>
                    <a:pt x="2651" y="3417"/>
                  </a:lnTo>
                  <a:lnTo>
                    <a:pt x="2614" y="3406"/>
                  </a:lnTo>
                  <a:lnTo>
                    <a:pt x="2578" y="3393"/>
                  </a:lnTo>
                  <a:lnTo>
                    <a:pt x="2542" y="3380"/>
                  </a:lnTo>
                  <a:lnTo>
                    <a:pt x="2506" y="3366"/>
                  </a:lnTo>
                  <a:lnTo>
                    <a:pt x="2471" y="3351"/>
                  </a:lnTo>
                  <a:lnTo>
                    <a:pt x="2436" y="3337"/>
                  </a:lnTo>
                  <a:lnTo>
                    <a:pt x="2402" y="3322"/>
                  </a:lnTo>
                  <a:lnTo>
                    <a:pt x="2368" y="3306"/>
                  </a:lnTo>
                  <a:lnTo>
                    <a:pt x="2336" y="3289"/>
                  </a:lnTo>
                  <a:lnTo>
                    <a:pt x="2303" y="3272"/>
                  </a:lnTo>
                  <a:lnTo>
                    <a:pt x="2271" y="3255"/>
                  </a:lnTo>
                  <a:lnTo>
                    <a:pt x="2239" y="3237"/>
                  </a:lnTo>
                  <a:lnTo>
                    <a:pt x="2208" y="3218"/>
                  </a:lnTo>
                  <a:lnTo>
                    <a:pt x="2177" y="3198"/>
                  </a:lnTo>
                  <a:lnTo>
                    <a:pt x="2147" y="3178"/>
                  </a:lnTo>
                  <a:lnTo>
                    <a:pt x="2117" y="3158"/>
                  </a:lnTo>
                  <a:lnTo>
                    <a:pt x="2087" y="3137"/>
                  </a:lnTo>
                  <a:lnTo>
                    <a:pt x="2058" y="3115"/>
                  </a:lnTo>
                  <a:lnTo>
                    <a:pt x="2030" y="3093"/>
                  </a:lnTo>
                  <a:lnTo>
                    <a:pt x="2002" y="3071"/>
                  </a:lnTo>
                  <a:lnTo>
                    <a:pt x="1975" y="3047"/>
                  </a:lnTo>
                  <a:lnTo>
                    <a:pt x="1948" y="3024"/>
                  </a:lnTo>
                  <a:lnTo>
                    <a:pt x="1921" y="3000"/>
                  </a:lnTo>
                  <a:lnTo>
                    <a:pt x="1895" y="2975"/>
                  </a:lnTo>
                  <a:lnTo>
                    <a:pt x="1869" y="2950"/>
                  </a:lnTo>
                  <a:lnTo>
                    <a:pt x="1844" y="2924"/>
                  </a:lnTo>
                  <a:lnTo>
                    <a:pt x="1820" y="2898"/>
                  </a:lnTo>
                  <a:lnTo>
                    <a:pt x="1795" y="2871"/>
                  </a:lnTo>
                  <a:lnTo>
                    <a:pt x="1771" y="2843"/>
                  </a:lnTo>
                  <a:lnTo>
                    <a:pt x="1747" y="2816"/>
                  </a:lnTo>
                  <a:lnTo>
                    <a:pt x="1725" y="2787"/>
                  </a:lnTo>
                  <a:lnTo>
                    <a:pt x="1703" y="2757"/>
                  </a:lnTo>
                  <a:lnTo>
                    <a:pt x="1682" y="2729"/>
                  </a:lnTo>
                  <a:lnTo>
                    <a:pt x="1660" y="2699"/>
                  </a:lnTo>
                  <a:lnTo>
                    <a:pt x="1640" y="2669"/>
                  </a:lnTo>
                  <a:lnTo>
                    <a:pt x="1621" y="2638"/>
                  </a:lnTo>
                  <a:lnTo>
                    <a:pt x="1603" y="2608"/>
                  </a:lnTo>
                  <a:lnTo>
                    <a:pt x="1585" y="2578"/>
                  </a:lnTo>
                  <a:lnTo>
                    <a:pt x="1568" y="2547"/>
                  </a:lnTo>
                  <a:lnTo>
                    <a:pt x="1551" y="2516"/>
                  </a:lnTo>
                  <a:lnTo>
                    <a:pt x="1535" y="2484"/>
                  </a:lnTo>
                  <a:lnTo>
                    <a:pt x="1520" y="2452"/>
                  </a:lnTo>
                  <a:lnTo>
                    <a:pt x="1506" y="2420"/>
                  </a:lnTo>
                  <a:lnTo>
                    <a:pt x="1493" y="2388"/>
                  </a:lnTo>
                  <a:lnTo>
                    <a:pt x="1479" y="2356"/>
                  </a:lnTo>
                  <a:lnTo>
                    <a:pt x="1467" y="2324"/>
                  </a:lnTo>
                  <a:lnTo>
                    <a:pt x="1455" y="2291"/>
                  </a:lnTo>
                  <a:lnTo>
                    <a:pt x="1445" y="2258"/>
                  </a:lnTo>
                  <a:lnTo>
                    <a:pt x="1434" y="2225"/>
                  </a:lnTo>
                  <a:lnTo>
                    <a:pt x="1425" y="2191"/>
                  </a:lnTo>
                  <a:lnTo>
                    <a:pt x="1416" y="2157"/>
                  </a:lnTo>
                  <a:lnTo>
                    <a:pt x="1408" y="2123"/>
                  </a:lnTo>
                  <a:lnTo>
                    <a:pt x="1400" y="2089"/>
                  </a:lnTo>
                  <a:lnTo>
                    <a:pt x="1394" y="2054"/>
                  </a:lnTo>
                  <a:lnTo>
                    <a:pt x="1389" y="2018"/>
                  </a:lnTo>
                  <a:lnTo>
                    <a:pt x="1383" y="1983"/>
                  </a:lnTo>
                  <a:lnTo>
                    <a:pt x="1378" y="1948"/>
                  </a:lnTo>
                  <a:lnTo>
                    <a:pt x="1375" y="1912"/>
                  </a:lnTo>
                  <a:lnTo>
                    <a:pt x="1372" y="1876"/>
                  </a:lnTo>
                  <a:lnTo>
                    <a:pt x="1368" y="1840"/>
                  </a:lnTo>
                  <a:lnTo>
                    <a:pt x="1367" y="1804"/>
                  </a:lnTo>
                  <a:lnTo>
                    <a:pt x="1366" y="1767"/>
                  </a:lnTo>
                  <a:lnTo>
                    <a:pt x="1365" y="1729"/>
                  </a:lnTo>
                  <a:lnTo>
                    <a:pt x="1366" y="1686"/>
                  </a:lnTo>
                  <a:lnTo>
                    <a:pt x="1367" y="1641"/>
                  </a:lnTo>
                  <a:lnTo>
                    <a:pt x="1370" y="1598"/>
                  </a:lnTo>
                  <a:lnTo>
                    <a:pt x="1374" y="1555"/>
                  </a:lnTo>
                  <a:lnTo>
                    <a:pt x="1378" y="1511"/>
                  </a:lnTo>
                  <a:lnTo>
                    <a:pt x="1383" y="1469"/>
                  </a:lnTo>
                  <a:lnTo>
                    <a:pt x="1390" y="1427"/>
                  </a:lnTo>
                  <a:lnTo>
                    <a:pt x="1397" y="1386"/>
                  </a:lnTo>
                  <a:lnTo>
                    <a:pt x="1405" y="1345"/>
                  </a:lnTo>
                  <a:lnTo>
                    <a:pt x="1415" y="1304"/>
                  </a:lnTo>
                  <a:lnTo>
                    <a:pt x="1426" y="1264"/>
                  </a:lnTo>
                  <a:lnTo>
                    <a:pt x="1437" y="1223"/>
                  </a:lnTo>
                  <a:lnTo>
                    <a:pt x="1449" y="1184"/>
                  </a:lnTo>
                  <a:lnTo>
                    <a:pt x="1463" y="1145"/>
                  </a:lnTo>
                  <a:lnTo>
                    <a:pt x="1477" y="1106"/>
                  </a:lnTo>
                  <a:lnTo>
                    <a:pt x="1493" y="1068"/>
                  </a:lnTo>
                  <a:lnTo>
                    <a:pt x="1508" y="1030"/>
                  </a:lnTo>
                  <a:lnTo>
                    <a:pt x="1527" y="993"/>
                  </a:lnTo>
                  <a:lnTo>
                    <a:pt x="1545" y="955"/>
                  </a:lnTo>
                  <a:lnTo>
                    <a:pt x="1564" y="919"/>
                  </a:lnTo>
                  <a:lnTo>
                    <a:pt x="1585" y="883"/>
                  </a:lnTo>
                  <a:lnTo>
                    <a:pt x="1606" y="847"/>
                  </a:lnTo>
                  <a:lnTo>
                    <a:pt x="1628" y="811"/>
                  </a:lnTo>
                  <a:lnTo>
                    <a:pt x="1652" y="776"/>
                  </a:lnTo>
                  <a:lnTo>
                    <a:pt x="1676" y="742"/>
                  </a:lnTo>
                  <a:lnTo>
                    <a:pt x="1702" y="708"/>
                  </a:lnTo>
                  <a:lnTo>
                    <a:pt x="1728" y="674"/>
                  </a:lnTo>
                  <a:lnTo>
                    <a:pt x="1756" y="640"/>
                  </a:lnTo>
                  <a:lnTo>
                    <a:pt x="1783" y="607"/>
                  </a:lnTo>
                  <a:lnTo>
                    <a:pt x="1813" y="574"/>
                  </a:lnTo>
                  <a:lnTo>
                    <a:pt x="1844" y="542"/>
                  </a:lnTo>
                  <a:lnTo>
                    <a:pt x="1875" y="510"/>
                  </a:lnTo>
                  <a:lnTo>
                    <a:pt x="1907" y="478"/>
                  </a:lnTo>
                  <a:lnTo>
                    <a:pt x="1940" y="448"/>
                  </a:lnTo>
                  <a:lnTo>
                    <a:pt x="1971" y="419"/>
                  </a:lnTo>
                  <a:lnTo>
                    <a:pt x="2005" y="390"/>
                  </a:lnTo>
                  <a:lnTo>
                    <a:pt x="2038" y="362"/>
                  </a:lnTo>
                  <a:lnTo>
                    <a:pt x="2072" y="336"/>
                  </a:lnTo>
                  <a:lnTo>
                    <a:pt x="2106" y="311"/>
                  </a:lnTo>
                  <a:lnTo>
                    <a:pt x="2141" y="287"/>
                  </a:lnTo>
                  <a:lnTo>
                    <a:pt x="2176" y="263"/>
                  </a:lnTo>
                  <a:lnTo>
                    <a:pt x="2211" y="240"/>
                  </a:lnTo>
                  <a:lnTo>
                    <a:pt x="2247" y="219"/>
                  </a:lnTo>
                  <a:lnTo>
                    <a:pt x="2284" y="199"/>
                  </a:lnTo>
                  <a:lnTo>
                    <a:pt x="2320" y="179"/>
                  </a:lnTo>
                  <a:lnTo>
                    <a:pt x="2357" y="160"/>
                  </a:lnTo>
                  <a:lnTo>
                    <a:pt x="2395" y="143"/>
                  </a:lnTo>
                  <a:lnTo>
                    <a:pt x="2432" y="127"/>
                  </a:lnTo>
                  <a:lnTo>
                    <a:pt x="2470" y="111"/>
                  </a:lnTo>
                  <a:lnTo>
                    <a:pt x="2510" y="98"/>
                  </a:lnTo>
                  <a:lnTo>
                    <a:pt x="2549" y="84"/>
                  </a:lnTo>
                  <a:lnTo>
                    <a:pt x="2588" y="71"/>
                  </a:lnTo>
                  <a:lnTo>
                    <a:pt x="2628" y="60"/>
                  </a:lnTo>
                  <a:lnTo>
                    <a:pt x="2668" y="50"/>
                  </a:lnTo>
                  <a:lnTo>
                    <a:pt x="2709" y="40"/>
                  </a:lnTo>
                  <a:lnTo>
                    <a:pt x="2750" y="32"/>
                  </a:lnTo>
                  <a:lnTo>
                    <a:pt x="2791" y="24"/>
                  </a:lnTo>
                  <a:lnTo>
                    <a:pt x="2833" y="18"/>
                  </a:lnTo>
                  <a:lnTo>
                    <a:pt x="2876" y="13"/>
                  </a:lnTo>
                  <a:lnTo>
                    <a:pt x="2918" y="7"/>
                  </a:lnTo>
                  <a:lnTo>
                    <a:pt x="2962" y="4"/>
                  </a:lnTo>
                  <a:lnTo>
                    <a:pt x="3005" y="2"/>
                  </a:lnTo>
                  <a:lnTo>
                    <a:pt x="3049" y="1"/>
                  </a:lnTo>
                  <a:lnTo>
                    <a:pt x="3094" y="0"/>
                  </a:lnTo>
                  <a:lnTo>
                    <a:pt x="3138" y="1"/>
                  </a:lnTo>
                  <a:lnTo>
                    <a:pt x="3183" y="2"/>
                  </a:lnTo>
                  <a:lnTo>
                    <a:pt x="3226" y="4"/>
                  </a:lnTo>
                  <a:lnTo>
                    <a:pt x="3270" y="7"/>
                  </a:lnTo>
                  <a:lnTo>
                    <a:pt x="3312" y="13"/>
                  </a:lnTo>
                  <a:lnTo>
                    <a:pt x="3356" y="18"/>
                  </a:lnTo>
                  <a:lnTo>
                    <a:pt x="3397" y="24"/>
                  </a:lnTo>
                  <a:lnTo>
                    <a:pt x="3440" y="32"/>
                  </a:lnTo>
                  <a:lnTo>
                    <a:pt x="3481" y="40"/>
                  </a:lnTo>
                  <a:lnTo>
                    <a:pt x="3521" y="50"/>
                  </a:lnTo>
                  <a:lnTo>
                    <a:pt x="3563" y="60"/>
                  </a:lnTo>
                  <a:lnTo>
                    <a:pt x="3602" y="71"/>
                  </a:lnTo>
                  <a:lnTo>
                    <a:pt x="3643" y="84"/>
                  </a:lnTo>
                  <a:lnTo>
                    <a:pt x="3682" y="98"/>
                  </a:lnTo>
                  <a:lnTo>
                    <a:pt x="3721" y="111"/>
                  </a:lnTo>
                  <a:lnTo>
                    <a:pt x="3759" y="127"/>
                  </a:lnTo>
                  <a:lnTo>
                    <a:pt x="3798" y="143"/>
                  </a:lnTo>
                  <a:lnTo>
                    <a:pt x="3835" y="160"/>
                  </a:lnTo>
                  <a:lnTo>
                    <a:pt x="3873" y="179"/>
                  </a:lnTo>
                  <a:lnTo>
                    <a:pt x="3909" y="199"/>
                  </a:lnTo>
                  <a:lnTo>
                    <a:pt x="3946" y="219"/>
                  </a:lnTo>
                  <a:lnTo>
                    <a:pt x="3982" y="240"/>
                  </a:lnTo>
                  <a:lnTo>
                    <a:pt x="4017" y="263"/>
                  </a:lnTo>
                  <a:lnTo>
                    <a:pt x="4053" y="287"/>
                  </a:lnTo>
                  <a:lnTo>
                    <a:pt x="4088" y="311"/>
                  </a:lnTo>
                  <a:lnTo>
                    <a:pt x="4122" y="336"/>
                  </a:lnTo>
                  <a:lnTo>
                    <a:pt x="4156" y="362"/>
                  </a:lnTo>
                  <a:lnTo>
                    <a:pt x="4190" y="390"/>
                  </a:lnTo>
                  <a:lnTo>
                    <a:pt x="4223" y="419"/>
                  </a:lnTo>
                  <a:lnTo>
                    <a:pt x="4256" y="448"/>
                  </a:lnTo>
                  <a:lnTo>
                    <a:pt x="4289" y="478"/>
                  </a:lnTo>
                  <a:lnTo>
                    <a:pt x="4321" y="510"/>
                  </a:lnTo>
                  <a:lnTo>
                    <a:pt x="4353" y="542"/>
                  </a:lnTo>
                  <a:lnTo>
                    <a:pt x="4383" y="574"/>
                  </a:lnTo>
                  <a:lnTo>
                    <a:pt x="4412" y="607"/>
                  </a:lnTo>
                  <a:lnTo>
                    <a:pt x="4440" y="640"/>
                  </a:lnTo>
                  <a:lnTo>
                    <a:pt x="4467" y="674"/>
                  </a:lnTo>
                  <a:lnTo>
                    <a:pt x="4493" y="708"/>
                  </a:lnTo>
                  <a:lnTo>
                    <a:pt x="4518" y="742"/>
                  </a:lnTo>
                  <a:lnTo>
                    <a:pt x="4543" y="776"/>
                  </a:lnTo>
                  <a:lnTo>
                    <a:pt x="4566" y="811"/>
                  </a:lnTo>
                  <a:lnTo>
                    <a:pt x="4588" y="847"/>
                  </a:lnTo>
                  <a:lnTo>
                    <a:pt x="4610" y="883"/>
                  </a:lnTo>
                  <a:lnTo>
                    <a:pt x="4630" y="919"/>
                  </a:lnTo>
                  <a:lnTo>
                    <a:pt x="4649" y="955"/>
                  </a:lnTo>
                  <a:lnTo>
                    <a:pt x="4667" y="993"/>
                  </a:lnTo>
                  <a:lnTo>
                    <a:pt x="4685" y="1030"/>
                  </a:lnTo>
                  <a:lnTo>
                    <a:pt x="4701" y="1068"/>
                  </a:lnTo>
                  <a:lnTo>
                    <a:pt x="4716" y="1106"/>
                  </a:lnTo>
                  <a:lnTo>
                    <a:pt x="4731" y="1145"/>
                  </a:lnTo>
                  <a:lnTo>
                    <a:pt x="4745" y="1184"/>
                  </a:lnTo>
                  <a:lnTo>
                    <a:pt x="4756" y="1223"/>
                  </a:lnTo>
                  <a:lnTo>
                    <a:pt x="4768" y="1264"/>
                  </a:lnTo>
                  <a:lnTo>
                    <a:pt x="4779" y="1304"/>
                  </a:lnTo>
                  <a:lnTo>
                    <a:pt x="4788" y="1345"/>
                  </a:lnTo>
                  <a:lnTo>
                    <a:pt x="4797" y="1386"/>
                  </a:lnTo>
                  <a:lnTo>
                    <a:pt x="4803" y="1427"/>
                  </a:lnTo>
                  <a:lnTo>
                    <a:pt x="4810" y="1469"/>
                  </a:lnTo>
                  <a:lnTo>
                    <a:pt x="4816" y="1511"/>
                  </a:lnTo>
                  <a:lnTo>
                    <a:pt x="4820" y="1555"/>
                  </a:lnTo>
                  <a:lnTo>
                    <a:pt x="4823" y="1598"/>
                  </a:lnTo>
                  <a:lnTo>
                    <a:pt x="4825" y="1641"/>
                  </a:lnTo>
                  <a:lnTo>
                    <a:pt x="4827" y="1686"/>
                  </a:lnTo>
                  <a:lnTo>
                    <a:pt x="4827" y="1729"/>
                  </a:lnTo>
                  <a:lnTo>
                    <a:pt x="4827" y="1768"/>
                  </a:lnTo>
                  <a:lnTo>
                    <a:pt x="4826" y="1806"/>
                  </a:lnTo>
                  <a:lnTo>
                    <a:pt x="4824" y="1843"/>
                  </a:lnTo>
                  <a:lnTo>
                    <a:pt x="4822" y="1880"/>
                  </a:lnTo>
                  <a:lnTo>
                    <a:pt x="4818" y="1917"/>
                  </a:lnTo>
                  <a:lnTo>
                    <a:pt x="4814" y="1954"/>
                  </a:lnTo>
                  <a:lnTo>
                    <a:pt x="4808" y="1990"/>
                  </a:lnTo>
                  <a:lnTo>
                    <a:pt x="4803" y="2027"/>
                  </a:lnTo>
                  <a:lnTo>
                    <a:pt x="4797" y="2062"/>
                  </a:lnTo>
                  <a:lnTo>
                    <a:pt x="4789" y="2098"/>
                  </a:lnTo>
                  <a:lnTo>
                    <a:pt x="4781" y="2134"/>
                  </a:lnTo>
                  <a:lnTo>
                    <a:pt x="4772" y="2169"/>
                  </a:lnTo>
                  <a:lnTo>
                    <a:pt x="4763" y="2204"/>
                  </a:lnTo>
                  <a:lnTo>
                    <a:pt x="4752" y="2240"/>
                  </a:lnTo>
                  <a:lnTo>
                    <a:pt x="4740" y="2274"/>
                  </a:lnTo>
                  <a:lnTo>
                    <a:pt x="4729" y="2308"/>
                  </a:lnTo>
                  <a:lnTo>
                    <a:pt x="4716" y="2342"/>
                  </a:lnTo>
                  <a:lnTo>
                    <a:pt x="4702" y="2376"/>
                  </a:lnTo>
                  <a:lnTo>
                    <a:pt x="4688" y="2410"/>
                  </a:lnTo>
                  <a:lnTo>
                    <a:pt x="4673" y="2443"/>
                  </a:lnTo>
                  <a:lnTo>
                    <a:pt x="4657" y="2476"/>
                  </a:lnTo>
                  <a:lnTo>
                    <a:pt x="4641" y="2508"/>
                  </a:lnTo>
                  <a:lnTo>
                    <a:pt x="4624" y="2541"/>
                  </a:lnTo>
                  <a:lnTo>
                    <a:pt x="4605" y="2573"/>
                  </a:lnTo>
                  <a:lnTo>
                    <a:pt x="4586" y="2606"/>
                  </a:lnTo>
                  <a:lnTo>
                    <a:pt x="4566" y="2638"/>
                  </a:lnTo>
                  <a:lnTo>
                    <a:pt x="4546" y="2669"/>
                  </a:lnTo>
                  <a:lnTo>
                    <a:pt x="4525" y="2701"/>
                  </a:lnTo>
                  <a:lnTo>
                    <a:pt x="4502" y="2732"/>
                  </a:lnTo>
                  <a:lnTo>
                    <a:pt x="4480" y="2763"/>
                  </a:lnTo>
                  <a:lnTo>
                    <a:pt x="4456" y="2793"/>
                  </a:lnTo>
                  <a:lnTo>
                    <a:pt x="4431" y="2824"/>
                  </a:lnTo>
                  <a:lnTo>
                    <a:pt x="4407" y="2853"/>
                  </a:lnTo>
                  <a:lnTo>
                    <a:pt x="4381" y="2883"/>
                  </a:lnTo>
                  <a:lnTo>
                    <a:pt x="4356" y="2910"/>
                  </a:lnTo>
                  <a:lnTo>
                    <a:pt x="4329" y="2938"/>
                  </a:lnTo>
                  <a:lnTo>
                    <a:pt x="4303" y="2965"/>
                  </a:lnTo>
                  <a:lnTo>
                    <a:pt x="4276" y="2991"/>
                  </a:lnTo>
                  <a:lnTo>
                    <a:pt x="4249" y="3017"/>
                  </a:lnTo>
                  <a:lnTo>
                    <a:pt x="4220" y="3041"/>
                  </a:lnTo>
                  <a:lnTo>
                    <a:pt x="4192" y="3066"/>
                  </a:lnTo>
                  <a:lnTo>
                    <a:pt x="4164" y="3089"/>
                  </a:lnTo>
                  <a:lnTo>
                    <a:pt x="4134" y="3112"/>
                  </a:lnTo>
                  <a:lnTo>
                    <a:pt x="4105" y="3134"/>
                  </a:lnTo>
                  <a:lnTo>
                    <a:pt x="4075" y="3155"/>
                  </a:lnTo>
                  <a:lnTo>
                    <a:pt x="4045" y="3176"/>
                  </a:lnTo>
                  <a:lnTo>
                    <a:pt x="4014" y="3196"/>
                  </a:lnTo>
                  <a:lnTo>
                    <a:pt x="3982" y="3215"/>
                  </a:lnTo>
                  <a:lnTo>
                    <a:pt x="3950" y="3233"/>
                  </a:lnTo>
                  <a:lnTo>
                    <a:pt x="3919" y="3252"/>
                  </a:lnTo>
                  <a:lnTo>
                    <a:pt x="3887" y="3269"/>
                  </a:lnTo>
                  <a:lnTo>
                    <a:pt x="3854" y="3286"/>
                  </a:lnTo>
                  <a:lnTo>
                    <a:pt x="3820" y="3301"/>
                  </a:lnTo>
                  <a:lnTo>
                    <a:pt x="3786" y="3316"/>
                  </a:lnTo>
                  <a:lnTo>
                    <a:pt x="3752" y="3331"/>
                  </a:lnTo>
                  <a:lnTo>
                    <a:pt x="3718" y="3344"/>
                  </a:lnTo>
                  <a:lnTo>
                    <a:pt x="3683" y="3358"/>
                  </a:lnTo>
                  <a:lnTo>
                    <a:pt x="3647" y="3370"/>
                  </a:lnTo>
                  <a:lnTo>
                    <a:pt x="3611" y="3381"/>
                  </a:lnTo>
                  <a:lnTo>
                    <a:pt x="3575" y="3393"/>
                  </a:lnTo>
                  <a:lnTo>
                    <a:pt x="3538" y="3402"/>
                  </a:lnTo>
                  <a:lnTo>
                    <a:pt x="3500" y="3412"/>
                  </a:lnTo>
                  <a:lnTo>
                    <a:pt x="3463" y="3421"/>
                  </a:lnTo>
                  <a:lnTo>
                    <a:pt x="3425" y="3429"/>
                  </a:lnTo>
                  <a:lnTo>
                    <a:pt x="3438" y="3443"/>
                  </a:lnTo>
                  <a:lnTo>
                    <a:pt x="3449" y="3456"/>
                  </a:lnTo>
                  <a:lnTo>
                    <a:pt x="3459" y="3468"/>
                  </a:lnTo>
                  <a:lnTo>
                    <a:pt x="3466" y="3480"/>
                  </a:lnTo>
                  <a:lnTo>
                    <a:pt x="3473" y="3491"/>
                  </a:lnTo>
                  <a:lnTo>
                    <a:pt x="3477" y="3501"/>
                  </a:lnTo>
                  <a:lnTo>
                    <a:pt x="3479" y="3512"/>
                  </a:lnTo>
                  <a:lnTo>
                    <a:pt x="3480" y="3522"/>
                  </a:ln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AutoShape 469">
              <a:extLst>
                <a:ext uri="{FF2B5EF4-FFF2-40B4-BE49-F238E27FC236}">
                  <a16:creationId xmlns:a16="http://schemas.microsoft.com/office/drawing/2014/main" id="{30EED740-B487-D901-11A7-6B5ADC4227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967412" y="887856"/>
              <a:ext cx="638068" cy="4029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7 w 21600"/>
                <a:gd name="T13" fmla="*/ 4582 h 21600"/>
                <a:gd name="T14" fmla="*/ 17053 w 21600"/>
                <a:gd name="T15" fmla="*/ 171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0" name="文本框 6">
            <a:extLst>
              <a:ext uri="{FF2B5EF4-FFF2-40B4-BE49-F238E27FC236}">
                <a16:creationId xmlns:a16="http://schemas.microsoft.com/office/drawing/2014/main" id="{77873FCD-F6D4-7B65-5C0E-72D0ED54E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" y="5254815"/>
            <a:ext cx="2677763" cy="369332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sym typeface="+mn-lt"/>
              </a:rPr>
              <a:t>25%</a:t>
            </a:r>
            <a:endParaRPr lang="zh-CN" altLang="en-US">
              <a:sym typeface="+mn-lt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:a16="http://schemas.microsoft.com/office/drawing/2014/main" id="{91F30285-8291-0B89-82C7-D2B19B610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199" y="5251641"/>
            <a:ext cx="2677763" cy="369332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sym typeface="+mn-lt"/>
              </a:rPr>
              <a:t>25%</a:t>
            </a:r>
            <a:endParaRPr lang="zh-CN" altLang="en-US"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A1FDC7-55EE-D1E2-B747-EC2B9E1CD674}"/>
              </a:ext>
            </a:extLst>
          </p:cNvPr>
          <p:cNvGrpSpPr/>
          <p:nvPr/>
        </p:nvGrpSpPr>
        <p:grpSpPr>
          <a:xfrm>
            <a:off x="7595311" y="2069817"/>
            <a:ext cx="3706529" cy="2151494"/>
            <a:chOff x="8851560" y="1948688"/>
            <a:chExt cx="3706529" cy="215149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0026B0-8ED8-6CE8-B07B-A4DE9EEBEE5B}"/>
                </a:ext>
              </a:extLst>
            </p:cNvPr>
            <p:cNvSpPr txBox="1"/>
            <p:nvPr/>
          </p:nvSpPr>
          <p:spPr>
            <a:xfrm>
              <a:off x="8924025" y="1948688"/>
              <a:ext cx="1663917" cy="3385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2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9A442F8-8944-6037-252E-5931748ECE7F}"/>
                </a:ext>
              </a:extLst>
            </p:cNvPr>
            <p:cNvSpPr txBox="1"/>
            <p:nvPr/>
          </p:nvSpPr>
          <p:spPr>
            <a:xfrm>
              <a:off x="8851560" y="2370285"/>
              <a:ext cx="3706529" cy="172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500EC91-4B24-258E-1EDC-8D0567D2CAB6}"/>
              </a:ext>
            </a:extLst>
          </p:cNvPr>
          <p:cNvSpPr txBox="1"/>
          <p:nvPr/>
        </p:nvSpPr>
        <p:spPr>
          <a:xfrm>
            <a:off x="7474157" y="4304354"/>
            <a:ext cx="37701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7747CA-3705-2AD8-F444-F0F5AA2DA004}"/>
              </a:ext>
            </a:extLst>
          </p:cNvPr>
          <p:cNvSpPr txBox="1"/>
          <p:nvPr/>
        </p:nvSpPr>
        <p:spPr>
          <a:xfrm>
            <a:off x="7474157" y="5002245"/>
            <a:ext cx="37701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60232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产品运营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PRODUCT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647E9B5-2BBF-C512-6754-608A788DC6DB}"/>
              </a:ext>
            </a:extLst>
          </p:cNvPr>
          <p:cNvSpPr/>
          <p:nvPr/>
        </p:nvSpPr>
        <p:spPr>
          <a:xfrm>
            <a:off x="3722820" y="2157775"/>
            <a:ext cx="2286001" cy="3657599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CA9E39-C3AE-4D2D-2FDE-A4AD4F23F9F9}"/>
              </a:ext>
            </a:extLst>
          </p:cNvPr>
          <p:cNvSpPr/>
          <p:nvPr/>
        </p:nvSpPr>
        <p:spPr>
          <a:xfrm>
            <a:off x="8730571" y="2157775"/>
            <a:ext cx="2286001" cy="3657599"/>
          </a:xfrm>
          <a:prstGeom prst="rect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00" dirty="0">
              <a:solidFill>
                <a:schemeClr val="bg1"/>
              </a:solidFill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5B76D46-5A23-E466-51AA-7225A07C18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944" y="2160372"/>
            <a:ext cx="2286000" cy="36550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8630279-C783-6E6E-4872-F63EBC63A6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6694" y="2160372"/>
            <a:ext cx="2286000" cy="365500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4504AB1A-44D4-6A74-F56D-5D3FFF3D988B}"/>
              </a:ext>
            </a:extLst>
          </p:cNvPr>
          <p:cNvGrpSpPr/>
          <p:nvPr/>
        </p:nvGrpSpPr>
        <p:grpSpPr>
          <a:xfrm>
            <a:off x="9568771" y="2609850"/>
            <a:ext cx="609600" cy="723900"/>
            <a:chOff x="9568771" y="2609850"/>
            <a:chExt cx="609600" cy="723900"/>
          </a:xfrm>
          <a:solidFill>
            <a:schemeClr val="bg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F3E0682-F0B8-D862-FC84-4999FB177644}"/>
                </a:ext>
              </a:extLst>
            </p:cNvPr>
            <p:cNvSpPr/>
            <p:nvPr/>
          </p:nvSpPr>
          <p:spPr>
            <a:xfrm>
              <a:off x="9568771" y="3028950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F78A4E-DC18-A84F-6387-021C4E0D0239}"/>
                </a:ext>
              </a:extLst>
            </p:cNvPr>
            <p:cNvSpPr/>
            <p:nvPr/>
          </p:nvSpPr>
          <p:spPr>
            <a:xfrm>
              <a:off x="9705930" y="2609850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A6E36E9-0B1F-19B0-86BC-9298F8ED8A48}"/>
                </a:ext>
              </a:extLst>
            </p:cNvPr>
            <p:cNvSpPr/>
            <p:nvPr/>
          </p:nvSpPr>
          <p:spPr>
            <a:xfrm>
              <a:off x="9721171" y="2686050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DAE761E-21FB-0C56-A208-4545E6424B53}"/>
              </a:ext>
            </a:extLst>
          </p:cNvPr>
          <p:cNvGrpSpPr/>
          <p:nvPr/>
        </p:nvGrpSpPr>
        <p:grpSpPr>
          <a:xfrm>
            <a:off x="4413559" y="2609850"/>
            <a:ext cx="808197" cy="733424"/>
            <a:chOff x="4413559" y="2609850"/>
            <a:chExt cx="808197" cy="733424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432A823-0B80-94C2-41E5-728F77F9D37B}"/>
                </a:ext>
              </a:extLst>
            </p:cNvPr>
            <p:cNvSpPr/>
            <p:nvPr/>
          </p:nvSpPr>
          <p:spPr>
            <a:xfrm>
              <a:off x="4712454" y="31203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6136418-758B-8167-1B42-047CC767AC12}"/>
                </a:ext>
              </a:extLst>
            </p:cNvPr>
            <p:cNvSpPr/>
            <p:nvPr/>
          </p:nvSpPr>
          <p:spPr>
            <a:xfrm>
              <a:off x="4669306" y="32187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1B245F8-6B6D-2F9A-C923-9A5993701C1E}"/>
                </a:ext>
              </a:extLst>
            </p:cNvPr>
            <p:cNvSpPr/>
            <p:nvPr/>
          </p:nvSpPr>
          <p:spPr>
            <a:xfrm>
              <a:off x="4901620" y="31203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44B9121-8100-7EE2-FCD6-46EDD2E04B25}"/>
                </a:ext>
              </a:extLst>
            </p:cNvPr>
            <p:cNvSpPr/>
            <p:nvPr/>
          </p:nvSpPr>
          <p:spPr>
            <a:xfrm>
              <a:off x="4859806" y="32187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5FE1D1E-8A21-4CAD-07AA-CE803071554C}"/>
                </a:ext>
              </a:extLst>
            </p:cNvPr>
            <p:cNvSpPr/>
            <p:nvPr/>
          </p:nvSpPr>
          <p:spPr>
            <a:xfrm>
              <a:off x="5092120" y="312039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CBF1BF5-0BB6-B506-E2FC-5156C38A2769}"/>
                </a:ext>
              </a:extLst>
            </p:cNvPr>
            <p:cNvSpPr/>
            <p:nvPr/>
          </p:nvSpPr>
          <p:spPr>
            <a:xfrm>
              <a:off x="5050306" y="32187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769BC0E-2026-8657-4A59-9E3E876B0D11}"/>
                </a:ext>
              </a:extLst>
            </p:cNvPr>
            <p:cNvSpPr/>
            <p:nvPr/>
          </p:nvSpPr>
          <p:spPr>
            <a:xfrm>
              <a:off x="4512524" y="270719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EAEE995-7344-380C-22BA-FF92F112CE2B}"/>
                </a:ext>
              </a:extLst>
            </p:cNvPr>
            <p:cNvSpPr/>
            <p:nvPr/>
          </p:nvSpPr>
          <p:spPr>
            <a:xfrm>
              <a:off x="4413559" y="273782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86E12AD-1B53-BB32-9CB4-83C0E9564171}"/>
                </a:ext>
              </a:extLst>
            </p:cNvPr>
            <p:cNvSpPr/>
            <p:nvPr/>
          </p:nvSpPr>
          <p:spPr>
            <a:xfrm>
              <a:off x="4593106" y="26098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03E2053-25B8-1FCC-68A5-97C31A21B9B3}"/>
              </a:ext>
            </a:extLst>
          </p:cNvPr>
          <p:cNvGrpSpPr/>
          <p:nvPr/>
        </p:nvGrpSpPr>
        <p:grpSpPr>
          <a:xfrm>
            <a:off x="3949718" y="3843352"/>
            <a:ext cx="1903803" cy="1465598"/>
            <a:chOff x="8851560" y="2118686"/>
            <a:chExt cx="1903803" cy="14655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73CB320-FE83-5677-E86B-505F2608BA31}"/>
                </a:ext>
              </a:extLst>
            </p:cNvPr>
            <p:cNvSpPr txBox="1"/>
            <p:nvPr/>
          </p:nvSpPr>
          <p:spPr>
            <a:xfrm>
              <a:off x="8924025" y="2118686"/>
              <a:ext cx="91050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AC35C3-5FFD-DF03-493C-BB35C937EA5A}"/>
                </a:ext>
              </a:extLst>
            </p:cNvPr>
            <p:cNvSpPr txBox="1"/>
            <p:nvPr/>
          </p:nvSpPr>
          <p:spPr>
            <a:xfrm>
              <a:off x="8851560" y="2408385"/>
              <a:ext cx="1903803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06A66B0-27AF-28A5-47E5-531E526F807D}"/>
              </a:ext>
            </a:extLst>
          </p:cNvPr>
          <p:cNvGrpSpPr/>
          <p:nvPr/>
        </p:nvGrpSpPr>
        <p:grpSpPr>
          <a:xfrm>
            <a:off x="8921669" y="3843352"/>
            <a:ext cx="1903803" cy="1465598"/>
            <a:chOff x="8851560" y="2118686"/>
            <a:chExt cx="1903803" cy="146559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1B5305-8272-7A22-B558-DACA233B2DC8}"/>
                </a:ext>
              </a:extLst>
            </p:cNvPr>
            <p:cNvSpPr txBox="1"/>
            <p:nvPr/>
          </p:nvSpPr>
          <p:spPr>
            <a:xfrm>
              <a:off x="8924025" y="2118686"/>
              <a:ext cx="91050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D92ADFC-8FA0-7C5D-3788-27348A67BF58}"/>
                </a:ext>
              </a:extLst>
            </p:cNvPr>
            <p:cNvSpPr txBox="1"/>
            <p:nvPr/>
          </p:nvSpPr>
          <p:spPr>
            <a:xfrm>
              <a:off x="8851560" y="2408385"/>
              <a:ext cx="1903803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</a:rPr>
                <a:t>... ...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219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产品运营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35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PRODUCT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BADC7198-910D-E27E-507B-D337E03A4111}"/>
              </a:ext>
            </a:extLst>
          </p:cNvPr>
          <p:cNvSpPr>
            <a:spLocks/>
          </p:cNvSpPr>
          <p:nvPr/>
        </p:nvSpPr>
        <p:spPr bwMode="auto">
          <a:xfrm>
            <a:off x="1747838" y="2127251"/>
            <a:ext cx="2611438" cy="1389063"/>
          </a:xfrm>
          <a:custGeom>
            <a:avLst/>
            <a:gdLst>
              <a:gd name="T0" fmla="*/ 0 w 1645"/>
              <a:gd name="T1" fmla="*/ 875 h 875"/>
              <a:gd name="T2" fmla="*/ 1478 w 1645"/>
              <a:gd name="T3" fmla="*/ 875 h 875"/>
              <a:gd name="T4" fmla="*/ 1645 w 1645"/>
              <a:gd name="T5" fmla="*/ 0 h 875"/>
              <a:gd name="T6" fmla="*/ 168 w 1645"/>
              <a:gd name="T7" fmla="*/ 0 h 875"/>
              <a:gd name="T8" fmla="*/ 0 w 1645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5" h="875">
                <a:moveTo>
                  <a:pt x="0" y="875"/>
                </a:moveTo>
                <a:lnTo>
                  <a:pt x="1478" y="875"/>
                </a:lnTo>
                <a:lnTo>
                  <a:pt x="1645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27A6FB4-7FC2-C7BF-089E-CBA8F970EF27}"/>
              </a:ext>
            </a:extLst>
          </p:cNvPr>
          <p:cNvSpPr>
            <a:spLocks/>
          </p:cNvSpPr>
          <p:nvPr/>
        </p:nvSpPr>
        <p:spPr bwMode="auto">
          <a:xfrm>
            <a:off x="947738" y="2127251"/>
            <a:ext cx="1066800" cy="1389063"/>
          </a:xfrm>
          <a:custGeom>
            <a:avLst/>
            <a:gdLst>
              <a:gd name="T0" fmla="*/ 0 w 672"/>
              <a:gd name="T1" fmla="*/ 875 h 875"/>
              <a:gd name="T2" fmla="*/ 504 w 672"/>
              <a:gd name="T3" fmla="*/ 875 h 875"/>
              <a:gd name="T4" fmla="*/ 672 w 672"/>
              <a:gd name="T5" fmla="*/ 0 h 875"/>
              <a:gd name="T6" fmla="*/ 168 w 672"/>
              <a:gd name="T7" fmla="*/ 0 h 875"/>
              <a:gd name="T8" fmla="*/ 0 w 672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875">
                <a:moveTo>
                  <a:pt x="0" y="875"/>
                </a:moveTo>
                <a:lnTo>
                  <a:pt x="504" y="875"/>
                </a:lnTo>
                <a:lnTo>
                  <a:pt x="672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E6206A4-CD0E-5682-EA4A-6B8C1CC1448C}"/>
              </a:ext>
            </a:extLst>
          </p:cNvPr>
          <p:cNvSpPr>
            <a:spLocks/>
          </p:cNvSpPr>
          <p:nvPr/>
        </p:nvSpPr>
        <p:spPr bwMode="auto">
          <a:xfrm>
            <a:off x="5186363" y="2127251"/>
            <a:ext cx="2611438" cy="1389063"/>
          </a:xfrm>
          <a:custGeom>
            <a:avLst/>
            <a:gdLst>
              <a:gd name="T0" fmla="*/ 0 w 1645"/>
              <a:gd name="T1" fmla="*/ 875 h 875"/>
              <a:gd name="T2" fmla="*/ 1477 w 1645"/>
              <a:gd name="T3" fmla="*/ 875 h 875"/>
              <a:gd name="T4" fmla="*/ 1645 w 1645"/>
              <a:gd name="T5" fmla="*/ 0 h 875"/>
              <a:gd name="T6" fmla="*/ 167 w 1645"/>
              <a:gd name="T7" fmla="*/ 0 h 875"/>
              <a:gd name="T8" fmla="*/ 0 w 1645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5" h="875">
                <a:moveTo>
                  <a:pt x="0" y="875"/>
                </a:moveTo>
                <a:lnTo>
                  <a:pt x="1477" y="875"/>
                </a:lnTo>
                <a:lnTo>
                  <a:pt x="1645" y="0"/>
                </a:lnTo>
                <a:lnTo>
                  <a:pt x="167" y="0"/>
                </a:lnTo>
                <a:lnTo>
                  <a:pt x="0" y="875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4380428-6339-E37C-BAE8-A8B99D731437}"/>
              </a:ext>
            </a:extLst>
          </p:cNvPr>
          <p:cNvSpPr>
            <a:spLocks/>
          </p:cNvSpPr>
          <p:nvPr/>
        </p:nvSpPr>
        <p:spPr bwMode="auto">
          <a:xfrm>
            <a:off x="4386263" y="2127251"/>
            <a:ext cx="1065213" cy="1389063"/>
          </a:xfrm>
          <a:custGeom>
            <a:avLst/>
            <a:gdLst>
              <a:gd name="T0" fmla="*/ 0 w 671"/>
              <a:gd name="T1" fmla="*/ 875 h 875"/>
              <a:gd name="T2" fmla="*/ 504 w 671"/>
              <a:gd name="T3" fmla="*/ 875 h 875"/>
              <a:gd name="T4" fmla="*/ 671 w 671"/>
              <a:gd name="T5" fmla="*/ 0 h 875"/>
              <a:gd name="T6" fmla="*/ 168 w 671"/>
              <a:gd name="T7" fmla="*/ 0 h 875"/>
              <a:gd name="T8" fmla="*/ 0 w 671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1" h="875">
                <a:moveTo>
                  <a:pt x="0" y="875"/>
                </a:moveTo>
                <a:lnTo>
                  <a:pt x="504" y="875"/>
                </a:lnTo>
                <a:lnTo>
                  <a:pt x="671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B0FB5C1-6FEC-FB1B-5AC5-C7E00275FDEF}"/>
              </a:ext>
            </a:extLst>
          </p:cNvPr>
          <p:cNvSpPr>
            <a:spLocks/>
          </p:cNvSpPr>
          <p:nvPr/>
        </p:nvSpPr>
        <p:spPr bwMode="auto">
          <a:xfrm>
            <a:off x="8631238" y="2127251"/>
            <a:ext cx="2613025" cy="1389063"/>
          </a:xfrm>
          <a:custGeom>
            <a:avLst/>
            <a:gdLst>
              <a:gd name="T0" fmla="*/ 0 w 1646"/>
              <a:gd name="T1" fmla="*/ 875 h 875"/>
              <a:gd name="T2" fmla="*/ 1478 w 1646"/>
              <a:gd name="T3" fmla="*/ 875 h 875"/>
              <a:gd name="T4" fmla="*/ 1646 w 1646"/>
              <a:gd name="T5" fmla="*/ 0 h 875"/>
              <a:gd name="T6" fmla="*/ 168 w 1646"/>
              <a:gd name="T7" fmla="*/ 0 h 875"/>
              <a:gd name="T8" fmla="*/ 0 w 1646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6" h="875">
                <a:moveTo>
                  <a:pt x="0" y="875"/>
                </a:moveTo>
                <a:lnTo>
                  <a:pt x="1478" y="875"/>
                </a:lnTo>
                <a:lnTo>
                  <a:pt x="1646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CE59B6D-47B0-FB06-2FA5-597EAFCD6E36}"/>
              </a:ext>
            </a:extLst>
          </p:cNvPr>
          <p:cNvSpPr>
            <a:spLocks/>
          </p:cNvSpPr>
          <p:nvPr/>
        </p:nvSpPr>
        <p:spPr bwMode="auto">
          <a:xfrm>
            <a:off x="7832725" y="2127251"/>
            <a:ext cx="1065213" cy="1389063"/>
          </a:xfrm>
          <a:custGeom>
            <a:avLst/>
            <a:gdLst>
              <a:gd name="T0" fmla="*/ 0 w 671"/>
              <a:gd name="T1" fmla="*/ 875 h 875"/>
              <a:gd name="T2" fmla="*/ 503 w 671"/>
              <a:gd name="T3" fmla="*/ 875 h 875"/>
              <a:gd name="T4" fmla="*/ 671 w 671"/>
              <a:gd name="T5" fmla="*/ 0 h 875"/>
              <a:gd name="T6" fmla="*/ 168 w 671"/>
              <a:gd name="T7" fmla="*/ 0 h 875"/>
              <a:gd name="T8" fmla="*/ 0 w 671"/>
              <a:gd name="T9" fmla="*/ 875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1" h="875">
                <a:moveTo>
                  <a:pt x="0" y="875"/>
                </a:moveTo>
                <a:lnTo>
                  <a:pt x="503" y="875"/>
                </a:lnTo>
                <a:lnTo>
                  <a:pt x="671" y="0"/>
                </a:lnTo>
                <a:lnTo>
                  <a:pt x="168" y="0"/>
                </a:lnTo>
                <a:lnTo>
                  <a:pt x="0" y="875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30A68B5-24DE-3091-5900-DFBCE22542A8}"/>
              </a:ext>
            </a:extLst>
          </p:cNvPr>
          <p:cNvGrpSpPr/>
          <p:nvPr/>
        </p:nvGrpSpPr>
        <p:grpSpPr>
          <a:xfrm>
            <a:off x="1695524" y="3817771"/>
            <a:ext cx="2355446" cy="1465598"/>
            <a:chOff x="8851560" y="2118686"/>
            <a:chExt cx="2355446" cy="146559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3F3D75-7A56-6CF8-A9A6-377DAAA82376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533920-CA89-A5BC-E324-35C317134DA5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模板网，幻灯片演示模板及素材免费下载！</a:t>
              </a:r>
            </a:p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 唯一访问网址：</a:t>
              </a:r>
              <a:r>
                <a:rPr lang="en-US" altLang="zh-CN" sz="1200" dirty="0"/>
                <a:t>www.51pptmoban.com</a:t>
              </a:r>
              <a:endParaRPr lang="zh-CN" altLang="en-US" sz="12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2C7E312-2BC4-9858-7F20-1CFEF6498FE0}"/>
              </a:ext>
            </a:extLst>
          </p:cNvPr>
          <p:cNvGrpSpPr/>
          <p:nvPr/>
        </p:nvGrpSpPr>
        <p:grpSpPr>
          <a:xfrm>
            <a:off x="5125885" y="3817771"/>
            <a:ext cx="2355446" cy="1188599"/>
            <a:chOff x="8851560" y="2118686"/>
            <a:chExt cx="2355446" cy="118859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3F8B03F-8342-4BEF-4553-EE1E08290B3A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9BF732C-AB60-981D-8094-3B61839E8D0B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EFAB633-01C0-34D3-2E4C-57B85B645172}"/>
              </a:ext>
            </a:extLst>
          </p:cNvPr>
          <p:cNvGrpSpPr/>
          <p:nvPr/>
        </p:nvGrpSpPr>
        <p:grpSpPr>
          <a:xfrm>
            <a:off x="8580438" y="3817771"/>
            <a:ext cx="2355446" cy="1188599"/>
            <a:chOff x="8851560" y="2118686"/>
            <a:chExt cx="2355446" cy="118859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2A0CCC-2C15-7284-7905-8FA6AD80D82F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8C7D1AE-A5A6-085B-8F55-887CF69F8EBA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41882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EE9AE1A-6247-FA7F-7611-211989899D8A}"/>
              </a:ext>
            </a:extLst>
          </p:cNvPr>
          <p:cNvSpPr/>
          <p:nvPr/>
        </p:nvSpPr>
        <p:spPr>
          <a:xfrm rot="1280931">
            <a:off x="2264949" y="2598016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090330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4528376" y="1505177"/>
            <a:ext cx="3135248" cy="3135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1355106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2" y="53220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2185147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6807709" y="1190373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5443578" y="3410180"/>
            <a:ext cx="1304844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DEVELOPMENT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5116994" y="2702286"/>
            <a:ext cx="1885131" cy="61555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发展规划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7075150" y="1404432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49526A-3BA6-A27B-20B7-372B74B9F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773650"/>
            <a:ext cx="6279424" cy="204843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C576536-EC07-922B-410B-00471BE73D2C}"/>
              </a:ext>
            </a:extLst>
          </p:cNvPr>
          <p:cNvSpPr/>
          <p:nvPr/>
        </p:nvSpPr>
        <p:spPr>
          <a:xfrm>
            <a:off x="1592586" y="1916744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50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发展规划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DEVELOPMENT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剪去单角的矩形 9">
            <a:extLst>
              <a:ext uri="{FF2B5EF4-FFF2-40B4-BE49-F238E27FC236}">
                <a16:creationId xmlns:a16="http://schemas.microsoft.com/office/drawing/2014/main" id="{0E96BB2E-BB06-D2BD-FE81-E1FAF1C4D41C}"/>
              </a:ext>
            </a:extLst>
          </p:cNvPr>
          <p:cNvSpPr/>
          <p:nvPr/>
        </p:nvSpPr>
        <p:spPr>
          <a:xfrm>
            <a:off x="4693720" y="1926335"/>
            <a:ext cx="2804560" cy="4206842"/>
          </a:xfrm>
          <a:prstGeom prst="snip1Rect">
            <a:avLst>
              <a:gd name="adj" fmla="val 20742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五边形 10">
            <a:extLst>
              <a:ext uri="{FF2B5EF4-FFF2-40B4-BE49-F238E27FC236}">
                <a16:creationId xmlns:a16="http://schemas.microsoft.com/office/drawing/2014/main" id="{001B4969-D85B-484A-085F-150FCEF813C7}"/>
              </a:ext>
            </a:extLst>
          </p:cNvPr>
          <p:cNvSpPr/>
          <p:nvPr/>
        </p:nvSpPr>
        <p:spPr>
          <a:xfrm>
            <a:off x="4693720" y="1926336"/>
            <a:ext cx="2804560" cy="1169870"/>
          </a:xfrm>
          <a:prstGeom prst="homePlat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sym typeface="+mn-lt"/>
              </a:rPr>
              <a:t>50,000K</a:t>
            </a:r>
          </a:p>
        </p:txBody>
      </p:sp>
      <p:sp>
        <p:nvSpPr>
          <p:cNvPr id="7" name="剪去单角的矩形 14">
            <a:extLst>
              <a:ext uri="{FF2B5EF4-FFF2-40B4-BE49-F238E27FC236}">
                <a16:creationId xmlns:a16="http://schemas.microsoft.com/office/drawing/2014/main" id="{680AB90B-93D3-BA29-EF4F-2AC305AA262A}"/>
              </a:ext>
            </a:extLst>
          </p:cNvPr>
          <p:cNvSpPr/>
          <p:nvPr/>
        </p:nvSpPr>
        <p:spPr>
          <a:xfrm>
            <a:off x="1676400" y="2248698"/>
            <a:ext cx="2804560" cy="3584681"/>
          </a:xfrm>
          <a:prstGeom prst="snip1Rect">
            <a:avLst>
              <a:gd name="adj" fmla="val 20913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15">
            <a:extLst>
              <a:ext uri="{FF2B5EF4-FFF2-40B4-BE49-F238E27FC236}">
                <a16:creationId xmlns:a16="http://schemas.microsoft.com/office/drawing/2014/main" id="{0C694955-2B5B-48CF-B8F2-05EF72EE325A}"/>
              </a:ext>
            </a:extLst>
          </p:cNvPr>
          <p:cNvSpPr/>
          <p:nvPr/>
        </p:nvSpPr>
        <p:spPr>
          <a:xfrm>
            <a:off x="1676400" y="2248699"/>
            <a:ext cx="2804560" cy="1169870"/>
          </a:xfrm>
          <a:prstGeom prst="homePlat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sym typeface="+mn-lt"/>
              </a:rPr>
              <a:t>30,000K</a:t>
            </a:r>
          </a:p>
        </p:txBody>
      </p:sp>
      <p:sp>
        <p:nvSpPr>
          <p:cNvPr id="9" name="剪去单角的矩形 19">
            <a:extLst>
              <a:ext uri="{FF2B5EF4-FFF2-40B4-BE49-F238E27FC236}">
                <a16:creationId xmlns:a16="http://schemas.microsoft.com/office/drawing/2014/main" id="{95078273-B5BE-E882-2181-3489EF815211}"/>
              </a:ext>
            </a:extLst>
          </p:cNvPr>
          <p:cNvSpPr/>
          <p:nvPr/>
        </p:nvSpPr>
        <p:spPr>
          <a:xfrm>
            <a:off x="7711040" y="2248698"/>
            <a:ext cx="2804560" cy="3584681"/>
          </a:xfrm>
          <a:prstGeom prst="snip1Rect">
            <a:avLst>
              <a:gd name="adj" fmla="val 21082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2700000" sx="95000" sy="95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20">
            <a:extLst>
              <a:ext uri="{FF2B5EF4-FFF2-40B4-BE49-F238E27FC236}">
                <a16:creationId xmlns:a16="http://schemas.microsoft.com/office/drawing/2014/main" id="{65AE72FF-E226-E617-1A7D-BCE3D6B7BE67}"/>
              </a:ext>
            </a:extLst>
          </p:cNvPr>
          <p:cNvSpPr/>
          <p:nvPr/>
        </p:nvSpPr>
        <p:spPr>
          <a:xfrm>
            <a:off x="7711040" y="2248699"/>
            <a:ext cx="2804560" cy="1169870"/>
          </a:xfrm>
          <a:prstGeom prst="homePlat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sym typeface="+mn-lt"/>
              </a:rPr>
              <a:t>20,000K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449557F-68E3-6BCC-A66A-E332F7EFAB01}"/>
              </a:ext>
            </a:extLst>
          </p:cNvPr>
          <p:cNvGrpSpPr/>
          <p:nvPr/>
        </p:nvGrpSpPr>
        <p:grpSpPr>
          <a:xfrm>
            <a:off x="1900957" y="3861314"/>
            <a:ext cx="2355446" cy="1188599"/>
            <a:chOff x="8851560" y="2118686"/>
            <a:chExt cx="2355446" cy="118859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A1D5B6-C743-681E-9D26-170BBE1F19F8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34F5F24-15E8-9510-4BA0-7B81FCD718E5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BE5296-4FE5-E7BB-4F54-6A94AF1320B2}"/>
              </a:ext>
            </a:extLst>
          </p:cNvPr>
          <p:cNvGrpSpPr/>
          <p:nvPr/>
        </p:nvGrpSpPr>
        <p:grpSpPr>
          <a:xfrm>
            <a:off x="4918277" y="3761795"/>
            <a:ext cx="2355446" cy="1742597"/>
            <a:chOff x="8851560" y="2118686"/>
            <a:chExt cx="2355446" cy="174259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9CC6ED1-A69B-BD22-7D26-FA098994201E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AF497C5-01D4-86A0-73A8-AA93026319C3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14528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r>
                <a:rPr lang="zh-CN" altLang="en-US" sz="1200" dirty="0"/>
                <a:t> </a:t>
              </a:r>
              <a:r>
                <a:rPr lang="en-US" altLang="zh-CN" sz="1200" dirty="0"/>
                <a:t>51PPT</a:t>
              </a:r>
              <a:r>
                <a:rPr lang="zh-CN" altLang="en-US" sz="1200" dirty="0"/>
                <a:t>模板网，幻灯片演示模 板及素材免费下载！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48D765A-397A-5B75-DD70-5A5EA7E8BBB7}"/>
              </a:ext>
            </a:extLst>
          </p:cNvPr>
          <p:cNvGrpSpPr/>
          <p:nvPr/>
        </p:nvGrpSpPr>
        <p:grpSpPr>
          <a:xfrm>
            <a:off x="7935597" y="3861314"/>
            <a:ext cx="2355446" cy="1188599"/>
            <a:chOff x="8851560" y="2118686"/>
            <a:chExt cx="2355446" cy="118859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61C3213-DBC3-0099-137C-4087CB34139E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511FD4-A93C-FD92-4EDF-743F8D5B99BF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4694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EDF03AA1-69BB-4CB2-3CFC-3249ACD3D737}"/>
              </a:ext>
            </a:extLst>
          </p:cNvPr>
          <p:cNvSpPr txBox="1"/>
          <p:nvPr/>
        </p:nvSpPr>
        <p:spPr>
          <a:xfrm>
            <a:off x="2752286" y="476663"/>
            <a:ext cx="1272784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434300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1169524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C2D49D-96C1-EBFA-0BF1-317885025A18}"/>
              </a:ext>
            </a:extLst>
          </p:cNvPr>
          <p:cNvGrpSpPr/>
          <p:nvPr/>
        </p:nvGrpSpPr>
        <p:grpSpPr>
          <a:xfrm>
            <a:off x="1037282" y="440936"/>
            <a:ext cx="1561508" cy="1561508"/>
            <a:chOff x="865164" y="519689"/>
            <a:chExt cx="1561508" cy="156150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21F12D1-94A6-FC05-3802-11DC13736E19}"/>
                </a:ext>
              </a:extLst>
            </p:cNvPr>
            <p:cNvSpPr/>
            <p:nvPr/>
          </p:nvSpPr>
          <p:spPr>
            <a:xfrm>
              <a:off x="865164" y="519689"/>
              <a:ext cx="1561508" cy="156150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B9F5BD-5FD4-A033-F98A-E44E5D34D009}"/>
                </a:ext>
              </a:extLst>
            </p:cNvPr>
            <p:cNvSpPr txBox="1"/>
            <p:nvPr/>
          </p:nvSpPr>
          <p:spPr>
            <a:xfrm>
              <a:off x="1019368" y="1080630"/>
              <a:ext cx="12531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DOUYUFont2.0" pitchFamily="2" charset="-128"/>
                  <a:ea typeface="DOUYUFont2.0" pitchFamily="2" charset="-128"/>
                </a:rPr>
                <a:t>LOGO</a:t>
              </a:r>
              <a:endParaRPr lang="zh-CN" altLang="en-US" sz="2800" b="1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E6671FC-6AE6-31A4-11DD-128449275CC4}"/>
              </a:ext>
            </a:extLst>
          </p:cNvPr>
          <p:cNvSpPr txBox="1"/>
          <p:nvPr/>
        </p:nvSpPr>
        <p:spPr>
          <a:xfrm>
            <a:off x="4025070" y="554948"/>
            <a:ext cx="2189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CONTENTS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536940" y="61983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1264341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894086" y="3363929"/>
            <a:ext cx="1782180" cy="1782179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2139290" y="2968144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1342373" y="4410872"/>
            <a:ext cx="878446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1157599" y="3891082"/>
            <a:ext cx="1320874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公司介绍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2397850" y="3143671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104A079-CA9A-0B24-2043-74F4CEEEB2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213" y="907592"/>
            <a:ext cx="3581092" cy="1168201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A90A389C-3DDD-FDF9-1A58-663294C7C77A}"/>
              </a:ext>
            </a:extLst>
          </p:cNvPr>
          <p:cNvSpPr/>
          <p:nvPr/>
        </p:nvSpPr>
        <p:spPr>
          <a:xfrm>
            <a:off x="3031473" y="3363929"/>
            <a:ext cx="1782180" cy="1782179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107B4AE-D737-5F3D-05D2-8E83809037FF}"/>
              </a:ext>
            </a:extLst>
          </p:cNvPr>
          <p:cNvSpPr/>
          <p:nvPr/>
        </p:nvSpPr>
        <p:spPr>
          <a:xfrm rot="1280931">
            <a:off x="4276677" y="2968144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B8AD410-B4D7-162E-385C-026D3356B340}"/>
              </a:ext>
            </a:extLst>
          </p:cNvPr>
          <p:cNvSpPr/>
          <p:nvPr/>
        </p:nvSpPr>
        <p:spPr>
          <a:xfrm>
            <a:off x="3571503" y="4410872"/>
            <a:ext cx="767839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PROJECT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4108440-5DA3-81DB-AA1B-5F39E7CA4BDC}"/>
              </a:ext>
            </a:extLst>
          </p:cNvPr>
          <p:cNvSpPr/>
          <p:nvPr/>
        </p:nvSpPr>
        <p:spPr>
          <a:xfrm>
            <a:off x="3294986" y="3891082"/>
            <a:ext cx="1410643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项目介绍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163F101-5482-500B-8918-3A221A491C2D}"/>
              </a:ext>
            </a:extLst>
          </p:cNvPr>
          <p:cNvSpPr txBox="1"/>
          <p:nvPr/>
        </p:nvSpPr>
        <p:spPr>
          <a:xfrm>
            <a:off x="4535237" y="3143671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0DF83BA-89C9-6EED-62CA-68D614D9BF41}"/>
              </a:ext>
            </a:extLst>
          </p:cNvPr>
          <p:cNvSpPr/>
          <p:nvPr/>
        </p:nvSpPr>
        <p:spPr>
          <a:xfrm>
            <a:off x="5168860" y="3363929"/>
            <a:ext cx="1782180" cy="1782179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65615AD3-80C8-ECFF-D1C0-A7C63658DA54}"/>
              </a:ext>
            </a:extLst>
          </p:cNvPr>
          <p:cNvSpPr/>
          <p:nvPr/>
        </p:nvSpPr>
        <p:spPr>
          <a:xfrm rot="1280931">
            <a:off x="6414064" y="2968144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CDD818F-D3E7-6CD8-7393-33CB6D680363}"/>
              </a:ext>
            </a:extLst>
          </p:cNvPr>
          <p:cNvSpPr/>
          <p:nvPr/>
        </p:nvSpPr>
        <p:spPr>
          <a:xfrm>
            <a:off x="5640764" y="4410872"/>
            <a:ext cx="838371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PRODUCT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DA97783-2FB5-9C69-7CEB-7E4825793FB7}"/>
              </a:ext>
            </a:extLst>
          </p:cNvPr>
          <p:cNvSpPr/>
          <p:nvPr/>
        </p:nvSpPr>
        <p:spPr>
          <a:xfrm>
            <a:off x="5432373" y="3891082"/>
            <a:ext cx="1410643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产品运营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26697C5-87A3-42FA-4C72-1DF6CF6E45DB}"/>
              </a:ext>
            </a:extLst>
          </p:cNvPr>
          <p:cNvSpPr txBox="1"/>
          <p:nvPr/>
        </p:nvSpPr>
        <p:spPr>
          <a:xfrm>
            <a:off x="6672624" y="3143671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03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93DE97EF-EE41-8CDF-F2EC-D3ABC252D1D7}"/>
              </a:ext>
            </a:extLst>
          </p:cNvPr>
          <p:cNvSpPr/>
          <p:nvPr/>
        </p:nvSpPr>
        <p:spPr>
          <a:xfrm>
            <a:off x="7306247" y="3363929"/>
            <a:ext cx="1782180" cy="1782179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8A0E4C7A-A0A0-0290-48A7-059AC54531B8}"/>
              </a:ext>
            </a:extLst>
          </p:cNvPr>
          <p:cNvSpPr/>
          <p:nvPr/>
        </p:nvSpPr>
        <p:spPr>
          <a:xfrm rot="1280931">
            <a:off x="8551451" y="2968144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FDDBF7B-45A8-E659-0561-95F21965012A}"/>
              </a:ext>
            </a:extLst>
          </p:cNvPr>
          <p:cNvSpPr/>
          <p:nvPr/>
        </p:nvSpPr>
        <p:spPr>
          <a:xfrm>
            <a:off x="7577775" y="4410872"/>
            <a:ext cx="1304844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DEVELOPMENT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98C5243-D1A7-1606-18D2-A5A23873126B}"/>
              </a:ext>
            </a:extLst>
          </p:cNvPr>
          <p:cNvSpPr/>
          <p:nvPr/>
        </p:nvSpPr>
        <p:spPr>
          <a:xfrm>
            <a:off x="7569760" y="3891082"/>
            <a:ext cx="1410643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发展规划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B6B8EB3-3339-20A9-C665-0959A85838A0}"/>
              </a:ext>
            </a:extLst>
          </p:cNvPr>
          <p:cNvSpPr txBox="1"/>
          <p:nvPr/>
        </p:nvSpPr>
        <p:spPr>
          <a:xfrm>
            <a:off x="8810011" y="3143671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A9D0E78B-7C83-EC15-6345-E276887408BD}"/>
              </a:ext>
            </a:extLst>
          </p:cNvPr>
          <p:cNvSpPr/>
          <p:nvPr/>
        </p:nvSpPr>
        <p:spPr>
          <a:xfrm>
            <a:off x="9443634" y="3363929"/>
            <a:ext cx="1782180" cy="1782179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05701170-7306-60E0-FB91-D5E6FA24D4B2}"/>
              </a:ext>
            </a:extLst>
          </p:cNvPr>
          <p:cNvSpPr/>
          <p:nvPr/>
        </p:nvSpPr>
        <p:spPr>
          <a:xfrm rot="1280931">
            <a:off x="10688838" y="2968144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3AB2FC9-6B37-0FA9-63EA-750318DAD3E5}"/>
              </a:ext>
            </a:extLst>
          </p:cNvPr>
          <p:cNvSpPr/>
          <p:nvPr/>
        </p:nvSpPr>
        <p:spPr>
          <a:xfrm>
            <a:off x="9868216" y="4410872"/>
            <a:ext cx="953787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FINANCING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CD3A9423-6CD9-092A-6DE0-AD12C6021502}"/>
              </a:ext>
            </a:extLst>
          </p:cNvPr>
          <p:cNvSpPr/>
          <p:nvPr/>
        </p:nvSpPr>
        <p:spPr>
          <a:xfrm>
            <a:off x="9707147" y="3891082"/>
            <a:ext cx="1410643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资本融资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4AAB341-678C-777A-938B-0FB2F7B39685}"/>
              </a:ext>
            </a:extLst>
          </p:cNvPr>
          <p:cNvSpPr txBox="1"/>
          <p:nvPr/>
        </p:nvSpPr>
        <p:spPr>
          <a:xfrm>
            <a:off x="10947398" y="3143671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038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发展规划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DEVELOPMENT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graphicFrame>
        <p:nvGraphicFramePr>
          <p:cNvPr id="6" name="Chart 2">
            <a:extLst>
              <a:ext uri="{FF2B5EF4-FFF2-40B4-BE49-F238E27FC236}">
                <a16:creationId xmlns:a16="http://schemas.microsoft.com/office/drawing/2014/main" id="{063F1BB5-EA9D-3463-754A-5388F9B443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6631119"/>
              </p:ext>
            </p:extLst>
          </p:nvPr>
        </p:nvGraphicFramePr>
        <p:xfrm>
          <a:off x="581867" y="2596213"/>
          <a:ext cx="10846840" cy="2989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86E7B473-376E-999F-4D6B-0B1589705C0A}"/>
              </a:ext>
            </a:extLst>
          </p:cNvPr>
          <p:cNvSpPr/>
          <p:nvPr/>
        </p:nvSpPr>
        <p:spPr>
          <a:xfrm>
            <a:off x="1234685" y="1706636"/>
            <a:ext cx="1104772" cy="1267975"/>
          </a:xfrm>
          <a:custGeom>
            <a:avLst/>
            <a:gdLst>
              <a:gd name="connsiteX0" fmla="*/ 552386 w 1104772"/>
              <a:gd name="connsiteY0" fmla="*/ 0 h 1267975"/>
              <a:gd name="connsiteX1" fmla="*/ 1104772 w 1104772"/>
              <a:gd name="connsiteY1" fmla="*/ 552385 h 1267975"/>
              <a:gd name="connsiteX2" fmla="*/ 663711 w 1104772"/>
              <a:gd name="connsiteY2" fmla="*/ 1093548 h 1267975"/>
              <a:gd name="connsiteX3" fmla="*/ 654607 w 1104772"/>
              <a:gd name="connsiteY3" fmla="*/ 1094465 h 1267975"/>
              <a:gd name="connsiteX4" fmla="*/ 553971 w 1104772"/>
              <a:gd name="connsiteY4" fmla="*/ 1267975 h 1267975"/>
              <a:gd name="connsiteX5" fmla="*/ 453532 w 1104772"/>
              <a:gd name="connsiteY5" fmla="*/ 1094805 h 1267975"/>
              <a:gd name="connsiteX6" fmla="*/ 441061 w 1104772"/>
              <a:gd name="connsiteY6" fmla="*/ 1093548 h 1267975"/>
              <a:gd name="connsiteX7" fmla="*/ 0 w 1104772"/>
              <a:gd name="connsiteY7" fmla="*/ 552385 h 1267975"/>
              <a:gd name="connsiteX8" fmla="*/ 552386 w 1104772"/>
              <a:gd name="connsiteY8" fmla="*/ 0 h 12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772" h="1267975">
                <a:moveTo>
                  <a:pt x="552386" y="0"/>
                </a:moveTo>
                <a:cubicBezTo>
                  <a:pt x="857460" y="0"/>
                  <a:pt x="1104772" y="247311"/>
                  <a:pt x="1104772" y="552385"/>
                </a:cubicBezTo>
                <a:cubicBezTo>
                  <a:pt x="1104772" y="819325"/>
                  <a:pt x="915424" y="1042040"/>
                  <a:pt x="663711" y="1093548"/>
                </a:cubicBezTo>
                <a:lnTo>
                  <a:pt x="654607" y="1094465"/>
                </a:lnTo>
                <a:lnTo>
                  <a:pt x="553971" y="1267975"/>
                </a:lnTo>
                <a:lnTo>
                  <a:pt x="453532" y="1094805"/>
                </a:lnTo>
                <a:lnTo>
                  <a:pt x="441061" y="1093548"/>
                </a:lnTo>
                <a:cubicBezTo>
                  <a:pt x="189348" y="1042040"/>
                  <a:pt x="0" y="819325"/>
                  <a:pt x="0" y="552385"/>
                </a:cubicBezTo>
                <a:cubicBezTo>
                  <a:pt x="0" y="247311"/>
                  <a:pt x="247312" y="0"/>
                  <a:pt x="552386" y="0"/>
                </a:cubicBezTo>
                <a:close/>
              </a:path>
            </a:pathLst>
          </a:cu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D663D2C6-E90C-BD94-5A19-44A280452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5120" y="2334346"/>
            <a:ext cx="893860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45%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FDD70706-3289-F9B7-B27F-389D9A814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078" y="5681620"/>
            <a:ext cx="1030874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此处添加详细文本描述，建议与标题相关并符合整体语言风格，语言描述尽量简洁生动。尽量将每页幻灯片的字数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200</a:t>
            </a:r>
            <a:r>
              <a:rPr lang="zh-CN" altLang="en-US" dirty="0">
                <a:sym typeface="+mn-lt"/>
              </a:rPr>
              <a:t>字以内，据统计每页幻灯片的最好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分钟之内。此处添加详细文本描述，建议与标题相关并符合整体语言风格，语言描述尽量简洁</a:t>
            </a:r>
            <a:r>
              <a:rPr lang="zh-CN" altLang="en-US">
                <a:sym typeface="+mn-lt"/>
              </a:rPr>
              <a:t>生动。</a:t>
            </a:r>
            <a:endParaRPr lang="en-US" dirty="0">
              <a:sym typeface="+mn-lt"/>
            </a:endParaRPr>
          </a:p>
        </p:txBody>
      </p:sp>
      <p:grpSp>
        <p:nvGrpSpPr>
          <p:cNvPr id="22" name="Group 53">
            <a:extLst>
              <a:ext uri="{FF2B5EF4-FFF2-40B4-BE49-F238E27FC236}">
                <a16:creationId xmlns:a16="http://schemas.microsoft.com/office/drawing/2014/main" id="{CECCF2BF-CB0D-2A98-1156-FC1D2BBA2948}"/>
              </a:ext>
            </a:extLst>
          </p:cNvPr>
          <p:cNvGrpSpPr/>
          <p:nvPr/>
        </p:nvGrpSpPr>
        <p:grpSpPr>
          <a:xfrm>
            <a:off x="1512397" y="1961004"/>
            <a:ext cx="549349" cy="342109"/>
            <a:chOff x="2942785" y="3296116"/>
            <a:chExt cx="416796" cy="259561"/>
          </a:xfrm>
          <a:solidFill>
            <a:schemeClr val="bg1"/>
          </a:solidFill>
        </p:grpSpPr>
        <p:sp>
          <p:nvSpPr>
            <p:cNvPr id="27" name="Freeform 95">
              <a:extLst>
                <a:ext uri="{FF2B5EF4-FFF2-40B4-BE49-F238E27FC236}">
                  <a16:creationId xmlns:a16="http://schemas.microsoft.com/office/drawing/2014/main" id="{61069205-9812-3FF1-A79C-1373E3DA07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2785" y="3296116"/>
              <a:ext cx="416796" cy="25956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96">
              <a:extLst>
                <a:ext uri="{FF2B5EF4-FFF2-40B4-BE49-F238E27FC236}">
                  <a16:creationId xmlns:a16="http://schemas.microsoft.com/office/drawing/2014/main" id="{4FF5E181-BDFF-60C5-69B5-19D98DFE7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0187" y="3351023"/>
              <a:ext cx="79865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97">
              <a:extLst>
                <a:ext uri="{FF2B5EF4-FFF2-40B4-BE49-F238E27FC236}">
                  <a16:creationId xmlns:a16="http://schemas.microsoft.com/office/drawing/2014/main" id="{F00B582F-DEE2-EC2B-5F19-9D5168D39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2532" y="3351023"/>
              <a:ext cx="77370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E453E146-3778-8AE0-370B-4CEBFE28763F}"/>
              </a:ext>
            </a:extLst>
          </p:cNvPr>
          <p:cNvSpPr/>
          <p:nvPr/>
        </p:nvSpPr>
        <p:spPr>
          <a:xfrm>
            <a:off x="3328184" y="2526020"/>
            <a:ext cx="1104772" cy="1267975"/>
          </a:xfrm>
          <a:custGeom>
            <a:avLst/>
            <a:gdLst>
              <a:gd name="connsiteX0" fmla="*/ 552386 w 1104772"/>
              <a:gd name="connsiteY0" fmla="*/ 0 h 1267975"/>
              <a:gd name="connsiteX1" fmla="*/ 1104772 w 1104772"/>
              <a:gd name="connsiteY1" fmla="*/ 552385 h 1267975"/>
              <a:gd name="connsiteX2" fmla="*/ 663711 w 1104772"/>
              <a:gd name="connsiteY2" fmla="*/ 1093548 h 1267975"/>
              <a:gd name="connsiteX3" fmla="*/ 654607 w 1104772"/>
              <a:gd name="connsiteY3" fmla="*/ 1094465 h 1267975"/>
              <a:gd name="connsiteX4" fmla="*/ 553971 w 1104772"/>
              <a:gd name="connsiteY4" fmla="*/ 1267975 h 1267975"/>
              <a:gd name="connsiteX5" fmla="*/ 453532 w 1104772"/>
              <a:gd name="connsiteY5" fmla="*/ 1094805 h 1267975"/>
              <a:gd name="connsiteX6" fmla="*/ 441061 w 1104772"/>
              <a:gd name="connsiteY6" fmla="*/ 1093548 h 1267975"/>
              <a:gd name="connsiteX7" fmla="*/ 0 w 1104772"/>
              <a:gd name="connsiteY7" fmla="*/ 552385 h 1267975"/>
              <a:gd name="connsiteX8" fmla="*/ 552386 w 1104772"/>
              <a:gd name="connsiteY8" fmla="*/ 0 h 12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772" h="1267975">
                <a:moveTo>
                  <a:pt x="552386" y="0"/>
                </a:moveTo>
                <a:cubicBezTo>
                  <a:pt x="857460" y="0"/>
                  <a:pt x="1104772" y="247311"/>
                  <a:pt x="1104772" y="552385"/>
                </a:cubicBezTo>
                <a:cubicBezTo>
                  <a:pt x="1104772" y="819325"/>
                  <a:pt x="915424" y="1042040"/>
                  <a:pt x="663711" y="1093548"/>
                </a:cubicBezTo>
                <a:lnTo>
                  <a:pt x="654607" y="1094465"/>
                </a:lnTo>
                <a:lnTo>
                  <a:pt x="553971" y="1267975"/>
                </a:lnTo>
                <a:lnTo>
                  <a:pt x="453532" y="1094805"/>
                </a:lnTo>
                <a:lnTo>
                  <a:pt x="441061" y="1093548"/>
                </a:lnTo>
                <a:cubicBezTo>
                  <a:pt x="189348" y="1042040"/>
                  <a:pt x="0" y="819325"/>
                  <a:pt x="0" y="552385"/>
                </a:cubicBezTo>
                <a:cubicBezTo>
                  <a:pt x="0" y="247311"/>
                  <a:pt x="247312" y="0"/>
                  <a:pt x="552386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374A53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EC8EA0CD-83F7-E960-08CE-72958B649B2B}"/>
              </a:ext>
            </a:extLst>
          </p:cNvPr>
          <p:cNvSpPr/>
          <p:nvPr/>
        </p:nvSpPr>
        <p:spPr>
          <a:xfrm>
            <a:off x="5437291" y="2051043"/>
            <a:ext cx="1104772" cy="1267975"/>
          </a:xfrm>
          <a:custGeom>
            <a:avLst/>
            <a:gdLst>
              <a:gd name="connsiteX0" fmla="*/ 552386 w 1104772"/>
              <a:gd name="connsiteY0" fmla="*/ 0 h 1267975"/>
              <a:gd name="connsiteX1" fmla="*/ 1104772 w 1104772"/>
              <a:gd name="connsiteY1" fmla="*/ 552385 h 1267975"/>
              <a:gd name="connsiteX2" fmla="*/ 663711 w 1104772"/>
              <a:gd name="connsiteY2" fmla="*/ 1093548 h 1267975"/>
              <a:gd name="connsiteX3" fmla="*/ 654607 w 1104772"/>
              <a:gd name="connsiteY3" fmla="*/ 1094465 h 1267975"/>
              <a:gd name="connsiteX4" fmla="*/ 553971 w 1104772"/>
              <a:gd name="connsiteY4" fmla="*/ 1267975 h 1267975"/>
              <a:gd name="connsiteX5" fmla="*/ 453532 w 1104772"/>
              <a:gd name="connsiteY5" fmla="*/ 1094805 h 1267975"/>
              <a:gd name="connsiteX6" fmla="*/ 441061 w 1104772"/>
              <a:gd name="connsiteY6" fmla="*/ 1093548 h 1267975"/>
              <a:gd name="connsiteX7" fmla="*/ 0 w 1104772"/>
              <a:gd name="connsiteY7" fmla="*/ 552385 h 1267975"/>
              <a:gd name="connsiteX8" fmla="*/ 552386 w 1104772"/>
              <a:gd name="connsiteY8" fmla="*/ 0 h 12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772" h="1267975">
                <a:moveTo>
                  <a:pt x="552386" y="0"/>
                </a:moveTo>
                <a:cubicBezTo>
                  <a:pt x="857460" y="0"/>
                  <a:pt x="1104772" y="247311"/>
                  <a:pt x="1104772" y="552385"/>
                </a:cubicBezTo>
                <a:cubicBezTo>
                  <a:pt x="1104772" y="819325"/>
                  <a:pt x="915424" y="1042040"/>
                  <a:pt x="663711" y="1093548"/>
                </a:cubicBezTo>
                <a:lnTo>
                  <a:pt x="654607" y="1094465"/>
                </a:lnTo>
                <a:lnTo>
                  <a:pt x="553971" y="1267975"/>
                </a:lnTo>
                <a:lnTo>
                  <a:pt x="453532" y="1094805"/>
                </a:lnTo>
                <a:lnTo>
                  <a:pt x="441061" y="1093548"/>
                </a:lnTo>
                <a:cubicBezTo>
                  <a:pt x="189348" y="1042040"/>
                  <a:pt x="0" y="819325"/>
                  <a:pt x="0" y="552385"/>
                </a:cubicBezTo>
                <a:cubicBezTo>
                  <a:pt x="0" y="247311"/>
                  <a:pt x="247312" y="0"/>
                  <a:pt x="552386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lumMod val="65000"/>
                </a:schemeClr>
              </a:gs>
              <a:gs pos="100000">
                <a:srgbClr val="08202A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8DF4F2F0-EEBA-6183-DA2C-2E4B0E2EDE87}"/>
              </a:ext>
            </a:extLst>
          </p:cNvPr>
          <p:cNvSpPr/>
          <p:nvPr/>
        </p:nvSpPr>
        <p:spPr>
          <a:xfrm>
            <a:off x="7546398" y="1587505"/>
            <a:ext cx="1104772" cy="1267975"/>
          </a:xfrm>
          <a:custGeom>
            <a:avLst/>
            <a:gdLst>
              <a:gd name="connsiteX0" fmla="*/ 552386 w 1104772"/>
              <a:gd name="connsiteY0" fmla="*/ 0 h 1267975"/>
              <a:gd name="connsiteX1" fmla="*/ 1104772 w 1104772"/>
              <a:gd name="connsiteY1" fmla="*/ 552385 h 1267975"/>
              <a:gd name="connsiteX2" fmla="*/ 663711 w 1104772"/>
              <a:gd name="connsiteY2" fmla="*/ 1093548 h 1267975"/>
              <a:gd name="connsiteX3" fmla="*/ 654607 w 1104772"/>
              <a:gd name="connsiteY3" fmla="*/ 1094465 h 1267975"/>
              <a:gd name="connsiteX4" fmla="*/ 553971 w 1104772"/>
              <a:gd name="connsiteY4" fmla="*/ 1267975 h 1267975"/>
              <a:gd name="connsiteX5" fmla="*/ 453532 w 1104772"/>
              <a:gd name="connsiteY5" fmla="*/ 1094805 h 1267975"/>
              <a:gd name="connsiteX6" fmla="*/ 441061 w 1104772"/>
              <a:gd name="connsiteY6" fmla="*/ 1093548 h 1267975"/>
              <a:gd name="connsiteX7" fmla="*/ 0 w 1104772"/>
              <a:gd name="connsiteY7" fmla="*/ 552385 h 1267975"/>
              <a:gd name="connsiteX8" fmla="*/ 552386 w 1104772"/>
              <a:gd name="connsiteY8" fmla="*/ 0 h 12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772" h="1267975">
                <a:moveTo>
                  <a:pt x="552386" y="0"/>
                </a:moveTo>
                <a:cubicBezTo>
                  <a:pt x="857460" y="0"/>
                  <a:pt x="1104772" y="247311"/>
                  <a:pt x="1104772" y="552385"/>
                </a:cubicBezTo>
                <a:cubicBezTo>
                  <a:pt x="1104772" y="819325"/>
                  <a:pt x="915424" y="1042040"/>
                  <a:pt x="663711" y="1093548"/>
                </a:cubicBezTo>
                <a:lnTo>
                  <a:pt x="654607" y="1094465"/>
                </a:lnTo>
                <a:lnTo>
                  <a:pt x="553971" y="1267975"/>
                </a:lnTo>
                <a:lnTo>
                  <a:pt x="453532" y="1094805"/>
                </a:lnTo>
                <a:lnTo>
                  <a:pt x="441061" y="1093548"/>
                </a:lnTo>
                <a:cubicBezTo>
                  <a:pt x="189348" y="1042040"/>
                  <a:pt x="0" y="819325"/>
                  <a:pt x="0" y="552385"/>
                </a:cubicBezTo>
                <a:cubicBezTo>
                  <a:pt x="0" y="247311"/>
                  <a:pt x="247312" y="0"/>
                  <a:pt x="552386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8B8787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E58A21B6-9A16-283C-B1F1-9203103CB04E}"/>
              </a:ext>
            </a:extLst>
          </p:cNvPr>
          <p:cNvSpPr/>
          <p:nvPr/>
        </p:nvSpPr>
        <p:spPr>
          <a:xfrm>
            <a:off x="9657450" y="1669125"/>
            <a:ext cx="1104772" cy="1267975"/>
          </a:xfrm>
          <a:custGeom>
            <a:avLst/>
            <a:gdLst>
              <a:gd name="connsiteX0" fmla="*/ 552386 w 1104772"/>
              <a:gd name="connsiteY0" fmla="*/ 0 h 1267975"/>
              <a:gd name="connsiteX1" fmla="*/ 1104772 w 1104772"/>
              <a:gd name="connsiteY1" fmla="*/ 552385 h 1267975"/>
              <a:gd name="connsiteX2" fmla="*/ 663711 w 1104772"/>
              <a:gd name="connsiteY2" fmla="*/ 1093548 h 1267975"/>
              <a:gd name="connsiteX3" fmla="*/ 654607 w 1104772"/>
              <a:gd name="connsiteY3" fmla="*/ 1094465 h 1267975"/>
              <a:gd name="connsiteX4" fmla="*/ 553971 w 1104772"/>
              <a:gd name="connsiteY4" fmla="*/ 1267975 h 1267975"/>
              <a:gd name="connsiteX5" fmla="*/ 453532 w 1104772"/>
              <a:gd name="connsiteY5" fmla="*/ 1094805 h 1267975"/>
              <a:gd name="connsiteX6" fmla="*/ 441061 w 1104772"/>
              <a:gd name="connsiteY6" fmla="*/ 1093548 h 1267975"/>
              <a:gd name="connsiteX7" fmla="*/ 0 w 1104772"/>
              <a:gd name="connsiteY7" fmla="*/ 552385 h 1267975"/>
              <a:gd name="connsiteX8" fmla="*/ 552386 w 1104772"/>
              <a:gd name="connsiteY8" fmla="*/ 0 h 12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772" h="1267975">
                <a:moveTo>
                  <a:pt x="552386" y="0"/>
                </a:moveTo>
                <a:cubicBezTo>
                  <a:pt x="857460" y="0"/>
                  <a:pt x="1104772" y="247311"/>
                  <a:pt x="1104772" y="552385"/>
                </a:cubicBezTo>
                <a:cubicBezTo>
                  <a:pt x="1104772" y="819325"/>
                  <a:pt x="915424" y="1042040"/>
                  <a:pt x="663711" y="1093548"/>
                </a:cubicBezTo>
                <a:lnTo>
                  <a:pt x="654607" y="1094465"/>
                </a:lnTo>
                <a:lnTo>
                  <a:pt x="553971" y="1267975"/>
                </a:lnTo>
                <a:lnTo>
                  <a:pt x="453532" y="1094805"/>
                </a:lnTo>
                <a:lnTo>
                  <a:pt x="441061" y="1093548"/>
                </a:lnTo>
                <a:cubicBezTo>
                  <a:pt x="189348" y="1042040"/>
                  <a:pt x="0" y="819325"/>
                  <a:pt x="0" y="552385"/>
                </a:cubicBezTo>
                <a:cubicBezTo>
                  <a:pt x="0" y="247311"/>
                  <a:pt x="247312" y="0"/>
                  <a:pt x="552386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EDE8E2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6" name="Text Box 10">
            <a:extLst>
              <a:ext uri="{FF2B5EF4-FFF2-40B4-BE49-F238E27FC236}">
                <a16:creationId xmlns:a16="http://schemas.microsoft.com/office/drawing/2014/main" id="{4C542FE1-6258-6809-563A-26732749D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028" y="3188213"/>
            <a:ext cx="893860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7" name="Group 28">
            <a:extLst>
              <a:ext uri="{FF2B5EF4-FFF2-40B4-BE49-F238E27FC236}">
                <a16:creationId xmlns:a16="http://schemas.microsoft.com/office/drawing/2014/main" id="{7DE60475-0391-4EF6-5635-94688C901212}"/>
              </a:ext>
            </a:extLst>
          </p:cNvPr>
          <p:cNvGrpSpPr/>
          <p:nvPr/>
        </p:nvGrpSpPr>
        <p:grpSpPr>
          <a:xfrm>
            <a:off x="3588926" y="2697737"/>
            <a:ext cx="563655" cy="458660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7E30FB7B-A99F-2F85-2A10-94F6E75D0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0A224A45-6F4B-2B66-3C71-C5F1494921B4}"/>
                </a:ext>
              </a:extLst>
            </p:cNvPr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Oval 7">
              <a:extLst>
                <a:ext uri="{FF2B5EF4-FFF2-40B4-BE49-F238E27FC236}">
                  <a16:creationId xmlns:a16="http://schemas.microsoft.com/office/drawing/2014/main" id="{442FD956-21F1-8255-F0DA-FFC97C4DF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1" name="Text Box 10">
            <a:extLst>
              <a:ext uri="{FF2B5EF4-FFF2-40B4-BE49-F238E27FC236}">
                <a16:creationId xmlns:a16="http://schemas.microsoft.com/office/drawing/2014/main" id="{760474F8-B9D3-D3FD-41B5-66346E381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516" y="2697737"/>
            <a:ext cx="893860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Freeform 34">
            <a:extLst>
              <a:ext uri="{FF2B5EF4-FFF2-40B4-BE49-F238E27FC236}">
                <a16:creationId xmlns:a16="http://schemas.microsoft.com/office/drawing/2014/main" id="{1FF66896-797B-91D8-3EEF-6EA4748156D1}"/>
              </a:ext>
            </a:extLst>
          </p:cNvPr>
          <p:cNvSpPr/>
          <p:nvPr/>
        </p:nvSpPr>
        <p:spPr bwMode="auto">
          <a:xfrm>
            <a:off x="5735384" y="2262171"/>
            <a:ext cx="492734" cy="435566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Text Box 10">
            <a:extLst>
              <a:ext uri="{FF2B5EF4-FFF2-40B4-BE49-F238E27FC236}">
                <a16:creationId xmlns:a16="http://schemas.microsoft.com/office/drawing/2014/main" id="{AC2C6DA5-2742-9FA7-17A2-475E4CF87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2826" y="2310219"/>
            <a:ext cx="893860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400" b="1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4" name="Group 57">
            <a:extLst>
              <a:ext uri="{FF2B5EF4-FFF2-40B4-BE49-F238E27FC236}">
                <a16:creationId xmlns:a16="http://schemas.microsoft.com/office/drawing/2014/main" id="{B0E4ADCD-B41C-006E-0841-73CE8A822B04}"/>
              </a:ext>
            </a:extLst>
          </p:cNvPr>
          <p:cNvGrpSpPr/>
          <p:nvPr/>
        </p:nvGrpSpPr>
        <p:grpSpPr>
          <a:xfrm>
            <a:off x="7881805" y="1820082"/>
            <a:ext cx="412291" cy="465028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75" name="Freeform 147">
              <a:extLst>
                <a:ext uri="{FF2B5EF4-FFF2-40B4-BE49-F238E27FC236}">
                  <a16:creationId xmlns:a16="http://schemas.microsoft.com/office/drawing/2014/main" id="{DCD480BC-D5E0-6083-F77D-3FB0CF6B0024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148">
              <a:extLst>
                <a:ext uri="{FF2B5EF4-FFF2-40B4-BE49-F238E27FC236}">
                  <a16:creationId xmlns:a16="http://schemas.microsoft.com/office/drawing/2014/main" id="{785C199E-84E1-074C-9EC0-195D606F83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149">
              <a:extLst>
                <a:ext uri="{FF2B5EF4-FFF2-40B4-BE49-F238E27FC236}">
                  <a16:creationId xmlns:a16="http://schemas.microsoft.com/office/drawing/2014/main" id="{801B3A59-16DA-4A16-A359-8E9ACD8C9F51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8" name="Text Box 10">
            <a:extLst>
              <a:ext uri="{FF2B5EF4-FFF2-40B4-BE49-F238E27FC236}">
                <a16:creationId xmlns:a16="http://schemas.microsoft.com/office/drawing/2014/main" id="{5E73742C-0095-49D0-04BC-D47584614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4675" y="2361900"/>
            <a:ext cx="893860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8390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48%</a:t>
            </a:r>
            <a:endParaRPr 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9" name="Group 32">
            <a:extLst>
              <a:ext uri="{FF2B5EF4-FFF2-40B4-BE49-F238E27FC236}">
                <a16:creationId xmlns:a16="http://schemas.microsoft.com/office/drawing/2014/main" id="{B6FC89AB-BA71-9CC6-F2CC-C393A12316EE}"/>
              </a:ext>
            </a:extLst>
          </p:cNvPr>
          <p:cNvGrpSpPr/>
          <p:nvPr/>
        </p:nvGrpSpPr>
        <p:grpSpPr>
          <a:xfrm>
            <a:off x="9992195" y="1923614"/>
            <a:ext cx="428864" cy="414244"/>
            <a:chOff x="5099140" y="1309474"/>
            <a:chExt cx="439257" cy="424283"/>
          </a:xfrm>
          <a:solidFill>
            <a:schemeClr val="bg1">
              <a:lumMod val="50000"/>
            </a:schemeClr>
          </a:solidFill>
        </p:grpSpPr>
        <p:sp>
          <p:nvSpPr>
            <p:cNvPr id="80" name="Rectangle 18">
              <a:extLst>
                <a:ext uri="{FF2B5EF4-FFF2-40B4-BE49-F238E27FC236}">
                  <a16:creationId xmlns:a16="http://schemas.microsoft.com/office/drawing/2014/main" id="{488A85A6-CBCB-0E40-4724-3F57C9425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Rectangle 19">
              <a:extLst>
                <a:ext uri="{FF2B5EF4-FFF2-40B4-BE49-F238E27FC236}">
                  <a16:creationId xmlns:a16="http://schemas.microsoft.com/office/drawing/2014/main" id="{16DA8C7A-5265-E2B5-B38A-F5D419FA5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Rectangle 20">
              <a:extLst>
                <a:ext uri="{FF2B5EF4-FFF2-40B4-BE49-F238E27FC236}">
                  <a16:creationId xmlns:a16="http://schemas.microsoft.com/office/drawing/2014/main" id="{A9D627A2-E6A5-8EA2-0CC5-1361BBBAB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Rectangle 21">
              <a:extLst>
                <a:ext uri="{FF2B5EF4-FFF2-40B4-BE49-F238E27FC236}">
                  <a16:creationId xmlns:a16="http://schemas.microsoft.com/office/drawing/2014/main" id="{168AEFE1-BDC2-2EBD-4F3B-3E037353B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Rectangle 22">
              <a:extLst>
                <a:ext uri="{FF2B5EF4-FFF2-40B4-BE49-F238E27FC236}">
                  <a16:creationId xmlns:a16="http://schemas.microsoft.com/office/drawing/2014/main" id="{2762FA08-A652-4C68-0275-AE8528A12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Rectangle 23">
              <a:extLst>
                <a:ext uri="{FF2B5EF4-FFF2-40B4-BE49-F238E27FC236}">
                  <a16:creationId xmlns:a16="http://schemas.microsoft.com/office/drawing/2014/main" id="{FCE9BF5B-DFC7-1B81-A8DF-248A4F9A7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Rectangle 24">
              <a:extLst>
                <a:ext uri="{FF2B5EF4-FFF2-40B4-BE49-F238E27FC236}">
                  <a16:creationId xmlns:a16="http://schemas.microsoft.com/office/drawing/2014/main" id="{648AF973-658D-A0D0-0B51-86A8DB421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Rectangle 25">
              <a:extLst>
                <a:ext uri="{FF2B5EF4-FFF2-40B4-BE49-F238E27FC236}">
                  <a16:creationId xmlns:a16="http://schemas.microsoft.com/office/drawing/2014/main" id="{E1158213-7833-D8D7-6B03-335338ECD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Rectangle 26">
              <a:extLst>
                <a:ext uri="{FF2B5EF4-FFF2-40B4-BE49-F238E27FC236}">
                  <a16:creationId xmlns:a16="http://schemas.microsoft.com/office/drawing/2014/main" id="{DDFC9748-F268-527B-3F7E-D62B52D61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Rectangle 27">
              <a:extLst>
                <a:ext uri="{FF2B5EF4-FFF2-40B4-BE49-F238E27FC236}">
                  <a16:creationId xmlns:a16="http://schemas.microsoft.com/office/drawing/2014/main" id="{9E19EF2D-804A-271E-A2E2-043EB9E9F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Rectangle 28">
              <a:extLst>
                <a:ext uri="{FF2B5EF4-FFF2-40B4-BE49-F238E27FC236}">
                  <a16:creationId xmlns:a16="http://schemas.microsoft.com/office/drawing/2014/main" id="{81EB86D8-EA29-1CEC-AC0A-F41EA8483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29">
              <a:extLst>
                <a:ext uri="{FF2B5EF4-FFF2-40B4-BE49-F238E27FC236}">
                  <a16:creationId xmlns:a16="http://schemas.microsoft.com/office/drawing/2014/main" id="{91FDC88B-CE53-1AB8-AEB9-B41BEFECDE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Rectangle 30">
              <a:extLst>
                <a:ext uri="{FF2B5EF4-FFF2-40B4-BE49-F238E27FC236}">
                  <a16:creationId xmlns:a16="http://schemas.microsoft.com/office/drawing/2014/main" id="{14F4087C-0746-DF92-8A87-56EB833D2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Rectangle 31">
              <a:extLst>
                <a:ext uri="{FF2B5EF4-FFF2-40B4-BE49-F238E27FC236}">
                  <a16:creationId xmlns:a16="http://schemas.microsoft.com/office/drawing/2014/main" id="{2CE4D7AB-4B52-152D-2CA8-41283420E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204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发展规划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DEVELOPMENT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id="{DF2CC8BB-D20E-C3A3-DFF5-7EAB5E945000}"/>
              </a:ext>
            </a:extLst>
          </p:cNvPr>
          <p:cNvSpPr/>
          <p:nvPr/>
        </p:nvSpPr>
        <p:spPr>
          <a:xfrm>
            <a:off x="1772681" y="3963159"/>
            <a:ext cx="8785949" cy="252045"/>
          </a:xfrm>
          <a:prstGeom prst="roundRect">
            <a:avLst>
              <a:gd name="adj" fmla="val 50000"/>
            </a:avLst>
          </a:prstGeom>
          <a:solidFill>
            <a:srgbClr val="374A53"/>
          </a:soli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431C7DD-F4D2-506A-262A-1CF40BBAD7D3}"/>
              </a:ext>
            </a:extLst>
          </p:cNvPr>
          <p:cNvSpPr/>
          <p:nvPr/>
        </p:nvSpPr>
        <p:spPr>
          <a:xfrm>
            <a:off x="3019414" y="3990163"/>
            <a:ext cx="197906" cy="198036"/>
          </a:xfrm>
          <a:prstGeom prst="ellipse">
            <a:avLst/>
          </a:prstGeom>
          <a:solidFill>
            <a:srgbClr val="F6F6F6"/>
          </a:solidFill>
          <a:ln w="28575" cap="flat" cmpd="sng" algn="ctr">
            <a:noFill/>
            <a:prstDash val="solid"/>
          </a:ln>
          <a:effectLst/>
        </p:spPr>
        <p:txBody>
          <a:bodyPr lIns="91440" tIns="45721" rIns="91440" bIns="45721" rtlCol="0" anchor="ctr"/>
          <a:lstStyle/>
          <a:p>
            <a:pPr algn="ctr" defTabSz="1219078">
              <a:defRPr/>
            </a:pPr>
            <a:endParaRPr lang="zh-CN" altLang="en-US" sz="1866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D8650F-86E1-858D-98CD-C1E488DD9F36}"/>
              </a:ext>
            </a:extLst>
          </p:cNvPr>
          <p:cNvSpPr/>
          <p:nvPr/>
        </p:nvSpPr>
        <p:spPr>
          <a:xfrm>
            <a:off x="5997313" y="3990163"/>
            <a:ext cx="197906" cy="198036"/>
          </a:xfrm>
          <a:prstGeom prst="ellipse">
            <a:avLst/>
          </a:prstGeom>
          <a:solidFill>
            <a:srgbClr val="F6F6F6"/>
          </a:solidFill>
          <a:ln w="28575" cap="flat" cmpd="sng" algn="ctr">
            <a:noFill/>
            <a:prstDash val="solid"/>
          </a:ln>
          <a:effectLst/>
        </p:spPr>
        <p:txBody>
          <a:bodyPr lIns="91440" tIns="45721" rIns="91440" bIns="45721" rtlCol="0" anchor="ctr"/>
          <a:lstStyle/>
          <a:p>
            <a:pPr algn="ctr" defTabSz="1219078">
              <a:defRPr/>
            </a:pPr>
            <a:endParaRPr lang="zh-CN" altLang="en-US" sz="1866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7381727-C147-D492-2A7F-34FF7CE41EBE}"/>
              </a:ext>
            </a:extLst>
          </p:cNvPr>
          <p:cNvSpPr/>
          <p:nvPr/>
        </p:nvSpPr>
        <p:spPr>
          <a:xfrm>
            <a:off x="8975212" y="3990163"/>
            <a:ext cx="197906" cy="198036"/>
          </a:xfrm>
          <a:prstGeom prst="ellipse">
            <a:avLst/>
          </a:prstGeom>
          <a:solidFill>
            <a:srgbClr val="F6F6F6"/>
          </a:solidFill>
          <a:ln w="28575" cap="flat" cmpd="sng" algn="ctr">
            <a:noFill/>
            <a:prstDash val="solid"/>
          </a:ln>
          <a:effectLst/>
        </p:spPr>
        <p:txBody>
          <a:bodyPr lIns="91440" tIns="45721" rIns="91440" bIns="45721" rtlCol="0" anchor="ctr"/>
          <a:lstStyle/>
          <a:p>
            <a:pPr algn="ctr" defTabSz="1219078">
              <a:defRPr/>
            </a:pPr>
            <a:endParaRPr lang="zh-CN" altLang="en-US" sz="1866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椭圆 14">
            <a:extLst>
              <a:ext uri="{FF2B5EF4-FFF2-40B4-BE49-F238E27FC236}">
                <a16:creationId xmlns:a16="http://schemas.microsoft.com/office/drawing/2014/main" id="{7FEA374D-298B-13E6-A4A6-C5640BF23556}"/>
              </a:ext>
            </a:extLst>
          </p:cNvPr>
          <p:cNvSpPr/>
          <p:nvPr/>
        </p:nvSpPr>
        <p:spPr bwMode="auto">
          <a:xfrm>
            <a:off x="2220097" y="1666816"/>
            <a:ext cx="1796536" cy="2298343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文本框 33">
            <a:extLst>
              <a:ext uri="{FF2B5EF4-FFF2-40B4-BE49-F238E27FC236}">
                <a16:creationId xmlns:a16="http://schemas.microsoft.com/office/drawing/2014/main" id="{2C01164D-6F8C-4121-467A-11572758134D}"/>
              </a:ext>
            </a:extLst>
          </p:cNvPr>
          <p:cNvSpPr txBox="1"/>
          <p:nvPr/>
        </p:nvSpPr>
        <p:spPr>
          <a:xfrm>
            <a:off x="2378402" y="2851731"/>
            <a:ext cx="1479926" cy="400112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B850"/>
                </a:solidFill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algn="ctr" defTabSz="1219078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图形 28" descr="聊天气泡 纯色填充">
            <a:extLst>
              <a:ext uri="{FF2B5EF4-FFF2-40B4-BE49-F238E27FC236}">
                <a16:creationId xmlns:a16="http://schemas.microsoft.com/office/drawing/2014/main" id="{73019AEC-3FB7-2BBF-727D-145776F2BB4E}"/>
              </a:ext>
            </a:extLst>
          </p:cNvPr>
          <p:cNvSpPr/>
          <p:nvPr/>
        </p:nvSpPr>
        <p:spPr>
          <a:xfrm>
            <a:off x="2794514" y="2167191"/>
            <a:ext cx="647701" cy="590550"/>
          </a:xfrm>
          <a:custGeom>
            <a:avLst/>
            <a:gdLst>
              <a:gd name="connsiteX0" fmla="*/ 32386 w 647701"/>
              <a:gd name="connsiteY0" fmla="*/ 0 h 590550"/>
              <a:gd name="connsiteX1" fmla="*/ 1 w 647701"/>
              <a:gd name="connsiteY1" fmla="*/ 32765 h 590550"/>
              <a:gd name="connsiteX2" fmla="*/ 1 w 647701"/>
              <a:gd name="connsiteY2" fmla="*/ 32766 h 590550"/>
              <a:gd name="connsiteX3" fmla="*/ 1 w 647701"/>
              <a:gd name="connsiteY3" fmla="*/ 426530 h 590550"/>
              <a:gd name="connsiteX4" fmla="*/ 1 w 647701"/>
              <a:gd name="connsiteY4" fmla="*/ 426530 h 590550"/>
              <a:gd name="connsiteX5" fmla="*/ 32384 w 647701"/>
              <a:gd name="connsiteY5" fmla="*/ 459296 h 590550"/>
              <a:gd name="connsiteX6" fmla="*/ 32386 w 647701"/>
              <a:gd name="connsiteY6" fmla="*/ 459296 h 590550"/>
              <a:gd name="connsiteX7" fmla="*/ 129541 w 647701"/>
              <a:gd name="connsiteY7" fmla="*/ 459296 h 590550"/>
              <a:gd name="connsiteX8" fmla="*/ 129541 w 647701"/>
              <a:gd name="connsiteY8" fmla="*/ 590550 h 590550"/>
              <a:gd name="connsiteX9" fmla="*/ 25908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1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47701 w 647701"/>
              <a:gd name="connsiteY14" fmla="*/ 32766 h 590550"/>
              <a:gd name="connsiteX15" fmla="*/ 615317 w 647701"/>
              <a:gd name="connsiteY15" fmla="*/ 0 h 590550"/>
              <a:gd name="connsiteX16" fmla="*/ 615316 w 647701"/>
              <a:gd name="connsiteY16" fmla="*/ 0 h 590550"/>
              <a:gd name="connsiteX17" fmla="*/ 428626 w 647701"/>
              <a:gd name="connsiteY17" fmla="*/ 228600 h 590550"/>
              <a:gd name="connsiteX18" fmla="*/ 476251 w 647701"/>
              <a:gd name="connsiteY18" fmla="*/ 180975 h 590550"/>
              <a:gd name="connsiteX19" fmla="*/ 523876 w 647701"/>
              <a:gd name="connsiteY19" fmla="*/ 228600 h 590550"/>
              <a:gd name="connsiteX20" fmla="*/ 476251 w 647701"/>
              <a:gd name="connsiteY20" fmla="*/ 276225 h 590550"/>
              <a:gd name="connsiteX21" fmla="*/ 428626 w 647701"/>
              <a:gd name="connsiteY21" fmla="*/ 228600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276226 w 647701"/>
              <a:gd name="connsiteY26" fmla="*/ 228600 h 590550"/>
              <a:gd name="connsiteX27" fmla="*/ 123826 w 647701"/>
              <a:gd name="connsiteY27" fmla="*/ 228600 h 590550"/>
              <a:gd name="connsiteX28" fmla="*/ 171451 w 647701"/>
              <a:gd name="connsiteY28" fmla="*/ 180975 h 590550"/>
              <a:gd name="connsiteX29" fmla="*/ 219076 w 647701"/>
              <a:gd name="connsiteY29" fmla="*/ 228600 h 590550"/>
              <a:gd name="connsiteX30" fmla="*/ 171451 w 647701"/>
              <a:gd name="connsiteY30" fmla="*/ 276225 h 590550"/>
              <a:gd name="connsiteX31" fmla="*/ 123826 w 647701"/>
              <a:gd name="connsiteY31" fmla="*/ 2286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1" h="590550">
                <a:moveTo>
                  <a:pt x="32386" y="0"/>
                </a:move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lnTo>
                  <a:pt x="1" y="426530"/>
                </a:lnTo>
                <a:cubicBezTo>
                  <a:pt x="-105" y="444520"/>
                  <a:pt x="14394" y="459190"/>
                  <a:pt x="32384" y="459296"/>
                </a:cubicBezTo>
                <a:cubicBezTo>
                  <a:pt x="32385" y="459296"/>
                  <a:pt x="32385" y="459296"/>
                  <a:pt x="32386" y="459296"/>
                </a:cubicBezTo>
                <a:lnTo>
                  <a:pt x="129541" y="459296"/>
                </a:lnTo>
                <a:lnTo>
                  <a:pt x="129541" y="590550"/>
                </a:lnTo>
                <a:lnTo>
                  <a:pt x="25908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1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6" y="0"/>
                  <a:pt x="615316" y="0"/>
                  <a:pt x="615316" y="0"/>
                </a:cubicBezTo>
                <a:close/>
                <a:moveTo>
                  <a:pt x="428626" y="228600"/>
                </a:moveTo>
                <a:cubicBezTo>
                  <a:pt x="428626" y="202297"/>
                  <a:pt x="449948" y="180975"/>
                  <a:pt x="476251" y="180975"/>
                </a:cubicBezTo>
                <a:cubicBezTo>
                  <a:pt x="502553" y="180975"/>
                  <a:pt x="523876" y="202297"/>
                  <a:pt x="523876" y="228600"/>
                </a:cubicBezTo>
                <a:cubicBezTo>
                  <a:pt x="523876" y="254903"/>
                  <a:pt x="502553" y="276225"/>
                  <a:pt x="476251" y="276225"/>
                </a:cubicBezTo>
                <a:cubicBezTo>
                  <a:pt x="449948" y="276225"/>
                  <a:pt x="428626" y="254903"/>
                  <a:pt x="428626" y="228600"/>
                </a:cubicBezTo>
                <a:close/>
                <a:moveTo>
                  <a:pt x="276226" y="228600"/>
                </a:moveTo>
                <a:cubicBezTo>
                  <a:pt x="276226" y="202297"/>
                  <a:pt x="297548" y="180975"/>
                  <a:pt x="323851" y="180975"/>
                </a:cubicBezTo>
                <a:cubicBezTo>
                  <a:pt x="350153" y="180975"/>
                  <a:pt x="371476" y="202297"/>
                  <a:pt x="371476" y="228600"/>
                </a:cubicBezTo>
                <a:cubicBezTo>
                  <a:pt x="371476" y="254903"/>
                  <a:pt x="350153" y="276225"/>
                  <a:pt x="323851" y="276225"/>
                </a:cubicBezTo>
                <a:cubicBezTo>
                  <a:pt x="297548" y="276225"/>
                  <a:pt x="276226" y="254903"/>
                  <a:pt x="276226" y="228600"/>
                </a:cubicBezTo>
                <a:close/>
                <a:moveTo>
                  <a:pt x="123826" y="228600"/>
                </a:moveTo>
                <a:cubicBezTo>
                  <a:pt x="123826" y="202297"/>
                  <a:pt x="145148" y="180975"/>
                  <a:pt x="171451" y="180975"/>
                </a:cubicBezTo>
                <a:cubicBezTo>
                  <a:pt x="197753" y="180975"/>
                  <a:pt x="219076" y="202297"/>
                  <a:pt x="219076" y="228600"/>
                </a:cubicBezTo>
                <a:cubicBezTo>
                  <a:pt x="219076" y="254903"/>
                  <a:pt x="197753" y="276225"/>
                  <a:pt x="171451" y="276225"/>
                </a:cubicBezTo>
                <a:cubicBezTo>
                  <a:pt x="145148" y="276225"/>
                  <a:pt x="123826" y="254903"/>
                  <a:pt x="123826" y="2286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椭圆 14">
            <a:extLst>
              <a:ext uri="{FF2B5EF4-FFF2-40B4-BE49-F238E27FC236}">
                <a16:creationId xmlns:a16="http://schemas.microsoft.com/office/drawing/2014/main" id="{8EA91767-8D09-540A-8A35-5B6E6BEBCAD1}"/>
              </a:ext>
            </a:extLst>
          </p:cNvPr>
          <p:cNvSpPr/>
          <p:nvPr/>
        </p:nvSpPr>
        <p:spPr bwMode="auto">
          <a:xfrm>
            <a:off x="5197732" y="1666816"/>
            <a:ext cx="1796536" cy="2298343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32" name="文本框 33">
            <a:extLst>
              <a:ext uri="{FF2B5EF4-FFF2-40B4-BE49-F238E27FC236}">
                <a16:creationId xmlns:a16="http://schemas.microsoft.com/office/drawing/2014/main" id="{423078C8-E944-7743-4ED8-5399B4CFF4B3}"/>
              </a:ext>
            </a:extLst>
          </p:cNvPr>
          <p:cNvSpPr txBox="1"/>
          <p:nvPr/>
        </p:nvSpPr>
        <p:spPr>
          <a:xfrm>
            <a:off x="5356037" y="2851731"/>
            <a:ext cx="1479926" cy="400112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B850"/>
                </a:solidFill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algn="ctr" defTabSz="1219078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椭圆 14">
            <a:extLst>
              <a:ext uri="{FF2B5EF4-FFF2-40B4-BE49-F238E27FC236}">
                <a16:creationId xmlns:a16="http://schemas.microsoft.com/office/drawing/2014/main" id="{BBC60AFA-7EE7-4602-C7BF-E03BAF087C11}"/>
              </a:ext>
            </a:extLst>
          </p:cNvPr>
          <p:cNvSpPr/>
          <p:nvPr/>
        </p:nvSpPr>
        <p:spPr bwMode="auto">
          <a:xfrm>
            <a:off x="8175367" y="1666816"/>
            <a:ext cx="1796536" cy="2298343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35" name="文本框 33">
            <a:extLst>
              <a:ext uri="{FF2B5EF4-FFF2-40B4-BE49-F238E27FC236}">
                <a16:creationId xmlns:a16="http://schemas.microsoft.com/office/drawing/2014/main" id="{9522D17F-0711-1017-544E-A0FF76C61120}"/>
              </a:ext>
            </a:extLst>
          </p:cNvPr>
          <p:cNvSpPr txBox="1"/>
          <p:nvPr/>
        </p:nvSpPr>
        <p:spPr>
          <a:xfrm>
            <a:off x="8333672" y="2851731"/>
            <a:ext cx="1479926" cy="400112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B850"/>
                </a:solidFill>
                <a:latin typeface="时尚中黑简体" pitchFamily="2" charset="-122"/>
                <a:ea typeface="时尚中黑简体" pitchFamily="2" charset="-122"/>
              </a:defRPr>
            </a:lvl1pPr>
          </a:lstStyle>
          <a:p>
            <a:pPr algn="ctr" defTabSz="1219078"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721FCD9-3E7D-6853-7ACE-793F5A611D85}"/>
              </a:ext>
            </a:extLst>
          </p:cNvPr>
          <p:cNvGrpSpPr/>
          <p:nvPr/>
        </p:nvGrpSpPr>
        <p:grpSpPr>
          <a:xfrm>
            <a:off x="5694850" y="2252916"/>
            <a:ext cx="838200" cy="419100"/>
            <a:chOff x="5578213" y="2090991"/>
            <a:chExt cx="838200" cy="419100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7035CCC-28F3-A56A-E761-97EEF99C0C6E}"/>
                </a:ext>
              </a:extLst>
            </p:cNvPr>
            <p:cNvSpPr/>
            <p:nvPr/>
          </p:nvSpPr>
          <p:spPr>
            <a:xfrm>
              <a:off x="5692513" y="2357691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1103888-0DDC-0354-7F77-B978800FB09B}"/>
                </a:ext>
              </a:extLst>
            </p:cNvPr>
            <p:cNvSpPr/>
            <p:nvPr/>
          </p:nvSpPr>
          <p:spPr>
            <a:xfrm>
              <a:off x="6149713" y="2357691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152400 h 152400"/>
                <a:gd name="connsiteX2" fmla="*/ 0 w 152400"/>
                <a:gd name="connsiteY2" fmla="*/ 76200 h 152400"/>
                <a:gd name="connsiteX3" fmla="*/ 76200 w 152400"/>
                <a:gd name="connsiteY3" fmla="*/ 0 h 152400"/>
                <a:gd name="connsiteX4" fmla="*/ 152400 w 152400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118284"/>
                    <a:pt x="118284" y="152400"/>
                    <a:pt x="76200" y="152400"/>
                  </a:cubicBezTo>
                  <a:cubicBezTo>
                    <a:pt x="34116" y="152400"/>
                    <a:pt x="0" y="118284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619A0AA-F642-0393-2CAB-F59D4D825DBE}"/>
                </a:ext>
              </a:extLst>
            </p:cNvPr>
            <p:cNvSpPr/>
            <p:nvPr/>
          </p:nvSpPr>
          <p:spPr>
            <a:xfrm>
              <a:off x="5578213" y="2090991"/>
              <a:ext cx="838200" cy="342900"/>
            </a:xfrm>
            <a:custGeom>
              <a:avLst/>
              <a:gdLst>
                <a:gd name="connsiteX0" fmla="*/ 333375 w 838200"/>
                <a:gd name="connsiteY0" fmla="*/ 152400 h 342900"/>
                <a:gd name="connsiteX1" fmla="*/ 333375 w 838200"/>
                <a:gd name="connsiteY1" fmla="*/ 38100 h 342900"/>
                <a:gd name="connsiteX2" fmla="*/ 463868 w 838200"/>
                <a:gd name="connsiteY2" fmla="*/ 38100 h 342900"/>
                <a:gd name="connsiteX3" fmla="*/ 490538 w 838200"/>
                <a:gd name="connsiteY3" fmla="*/ 49530 h 342900"/>
                <a:gd name="connsiteX4" fmla="*/ 593408 w 838200"/>
                <a:gd name="connsiteY4" fmla="*/ 152400 h 342900"/>
                <a:gd name="connsiteX5" fmla="*/ 333375 w 838200"/>
                <a:gd name="connsiteY5" fmla="*/ 152400 h 342900"/>
                <a:gd name="connsiteX6" fmla="*/ 295275 w 838200"/>
                <a:gd name="connsiteY6" fmla="*/ 152400 h 342900"/>
                <a:gd name="connsiteX7" fmla="*/ 54293 w 838200"/>
                <a:gd name="connsiteY7" fmla="*/ 152400 h 342900"/>
                <a:gd name="connsiteX8" fmla="*/ 157163 w 838200"/>
                <a:gd name="connsiteY8" fmla="*/ 49530 h 342900"/>
                <a:gd name="connsiteX9" fmla="*/ 183833 w 838200"/>
                <a:gd name="connsiteY9" fmla="*/ 38100 h 342900"/>
                <a:gd name="connsiteX10" fmla="*/ 295275 w 838200"/>
                <a:gd name="connsiteY10" fmla="*/ 38100 h 342900"/>
                <a:gd name="connsiteX11" fmla="*/ 295275 w 838200"/>
                <a:gd name="connsiteY11" fmla="*/ 152400 h 342900"/>
                <a:gd name="connsiteX12" fmla="*/ 742950 w 838200"/>
                <a:gd name="connsiteY12" fmla="*/ 152400 h 342900"/>
                <a:gd name="connsiteX13" fmla="*/ 663893 w 838200"/>
                <a:gd name="connsiteY13" fmla="*/ 152400 h 342900"/>
                <a:gd name="connsiteX14" fmla="*/ 637223 w 838200"/>
                <a:gd name="connsiteY14" fmla="*/ 140970 h 342900"/>
                <a:gd name="connsiteX15" fmla="*/ 517208 w 838200"/>
                <a:gd name="connsiteY15" fmla="*/ 21907 h 342900"/>
                <a:gd name="connsiteX16" fmla="*/ 462915 w 838200"/>
                <a:gd name="connsiteY16" fmla="*/ 0 h 342900"/>
                <a:gd name="connsiteX17" fmla="*/ 183833 w 838200"/>
                <a:gd name="connsiteY17" fmla="*/ 0 h 342900"/>
                <a:gd name="connsiteX18" fmla="*/ 129540 w 838200"/>
                <a:gd name="connsiteY18" fmla="*/ 21907 h 342900"/>
                <a:gd name="connsiteX19" fmla="*/ 11430 w 838200"/>
                <a:gd name="connsiteY19" fmla="*/ 140970 h 342900"/>
                <a:gd name="connsiteX20" fmla="*/ 0 w 838200"/>
                <a:gd name="connsiteY20" fmla="*/ 168593 h 342900"/>
                <a:gd name="connsiteX21" fmla="*/ 0 w 838200"/>
                <a:gd name="connsiteY21" fmla="*/ 266700 h 342900"/>
                <a:gd name="connsiteX22" fmla="*/ 76200 w 838200"/>
                <a:gd name="connsiteY22" fmla="*/ 342900 h 342900"/>
                <a:gd name="connsiteX23" fmla="*/ 85725 w 838200"/>
                <a:gd name="connsiteY23" fmla="*/ 342900 h 342900"/>
                <a:gd name="connsiteX24" fmla="*/ 190500 w 838200"/>
                <a:gd name="connsiteY24" fmla="*/ 238125 h 342900"/>
                <a:gd name="connsiteX25" fmla="*/ 295275 w 838200"/>
                <a:gd name="connsiteY25" fmla="*/ 342900 h 342900"/>
                <a:gd name="connsiteX26" fmla="*/ 542925 w 838200"/>
                <a:gd name="connsiteY26" fmla="*/ 342900 h 342900"/>
                <a:gd name="connsiteX27" fmla="*/ 647700 w 838200"/>
                <a:gd name="connsiteY27" fmla="*/ 238125 h 342900"/>
                <a:gd name="connsiteX28" fmla="*/ 752475 w 838200"/>
                <a:gd name="connsiteY28" fmla="*/ 342900 h 342900"/>
                <a:gd name="connsiteX29" fmla="*/ 800100 w 838200"/>
                <a:gd name="connsiteY29" fmla="*/ 342900 h 342900"/>
                <a:gd name="connsiteX30" fmla="*/ 838200 w 838200"/>
                <a:gd name="connsiteY30" fmla="*/ 304800 h 342900"/>
                <a:gd name="connsiteX31" fmla="*/ 838200 w 838200"/>
                <a:gd name="connsiteY31" fmla="*/ 247650 h 342900"/>
                <a:gd name="connsiteX32" fmla="*/ 742950 w 838200"/>
                <a:gd name="connsiteY32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38200" h="342900">
                  <a:moveTo>
                    <a:pt x="333375" y="152400"/>
                  </a:moveTo>
                  <a:lnTo>
                    <a:pt x="333375" y="38100"/>
                  </a:lnTo>
                  <a:lnTo>
                    <a:pt x="463868" y="38100"/>
                  </a:lnTo>
                  <a:cubicBezTo>
                    <a:pt x="474345" y="38100"/>
                    <a:pt x="483870" y="41910"/>
                    <a:pt x="490538" y="49530"/>
                  </a:cubicBezTo>
                  <a:lnTo>
                    <a:pt x="593408" y="152400"/>
                  </a:lnTo>
                  <a:lnTo>
                    <a:pt x="333375" y="152400"/>
                  </a:lnTo>
                  <a:close/>
                  <a:moveTo>
                    <a:pt x="295275" y="152400"/>
                  </a:moveTo>
                  <a:lnTo>
                    <a:pt x="54293" y="152400"/>
                  </a:lnTo>
                  <a:lnTo>
                    <a:pt x="157163" y="49530"/>
                  </a:lnTo>
                  <a:cubicBezTo>
                    <a:pt x="164783" y="41910"/>
                    <a:pt x="174308" y="38100"/>
                    <a:pt x="183833" y="38100"/>
                  </a:cubicBezTo>
                  <a:lnTo>
                    <a:pt x="295275" y="38100"/>
                  </a:lnTo>
                  <a:lnTo>
                    <a:pt x="295275" y="152400"/>
                  </a:lnTo>
                  <a:close/>
                  <a:moveTo>
                    <a:pt x="742950" y="152400"/>
                  </a:moveTo>
                  <a:lnTo>
                    <a:pt x="663893" y="152400"/>
                  </a:lnTo>
                  <a:cubicBezTo>
                    <a:pt x="653415" y="152400"/>
                    <a:pt x="643890" y="148590"/>
                    <a:pt x="637223" y="140970"/>
                  </a:cubicBezTo>
                  <a:lnTo>
                    <a:pt x="517208" y="21907"/>
                  </a:lnTo>
                  <a:cubicBezTo>
                    <a:pt x="502920" y="7620"/>
                    <a:pt x="483870" y="0"/>
                    <a:pt x="462915" y="0"/>
                  </a:cubicBezTo>
                  <a:lnTo>
                    <a:pt x="183833" y="0"/>
                  </a:lnTo>
                  <a:cubicBezTo>
                    <a:pt x="163830" y="0"/>
                    <a:pt x="143828" y="7620"/>
                    <a:pt x="129540" y="21907"/>
                  </a:cubicBezTo>
                  <a:lnTo>
                    <a:pt x="11430" y="140970"/>
                  </a:lnTo>
                  <a:cubicBezTo>
                    <a:pt x="3810" y="148590"/>
                    <a:pt x="0" y="158115"/>
                    <a:pt x="0" y="168593"/>
                  </a:cubicBezTo>
                  <a:lnTo>
                    <a:pt x="0" y="266700"/>
                  </a:lnTo>
                  <a:cubicBezTo>
                    <a:pt x="0" y="308610"/>
                    <a:pt x="34290" y="342900"/>
                    <a:pt x="76200" y="342900"/>
                  </a:cubicBezTo>
                  <a:lnTo>
                    <a:pt x="85725" y="342900"/>
                  </a:lnTo>
                  <a:cubicBezTo>
                    <a:pt x="85725" y="284798"/>
                    <a:pt x="132398" y="238125"/>
                    <a:pt x="190500" y="238125"/>
                  </a:cubicBezTo>
                  <a:cubicBezTo>
                    <a:pt x="248603" y="238125"/>
                    <a:pt x="295275" y="284798"/>
                    <a:pt x="295275" y="342900"/>
                  </a:cubicBezTo>
                  <a:lnTo>
                    <a:pt x="542925" y="342900"/>
                  </a:lnTo>
                  <a:cubicBezTo>
                    <a:pt x="542925" y="284798"/>
                    <a:pt x="589598" y="238125"/>
                    <a:pt x="647700" y="238125"/>
                  </a:cubicBezTo>
                  <a:cubicBezTo>
                    <a:pt x="705803" y="238125"/>
                    <a:pt x="752475" y="284798"/>
                    <a:pt x="752475" y="342900"/>
                  </a:cubicBezTo>
                  <a:lnTo>
                    <a:pt x="800100" y="342900"/>
                  </a:lnTo>
                  <a:cubicBezTo>
                    <a:pt x="821055" y="342900"/>
                    <a:pt x="838200" y="325755"/>
                    <a:pt x="838200" y="304800"/>
                  </a:cubicBezTo>
                  <a:lnTo>
                    <a:pt x="838200" y="247650"/>
                  </a:lnTo>
                  <a:cubicBezTo>
                    <a:pt x="838200" y="195263"/>
                    <a:pt x="795338" y="152400"/>
                    <a:pt x="74295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图形 42" descr="书籍 纯色填充">
            <a:extLst>
              <a:ext uri="{FF2B5EF4-FFF2-40B4-BE49-F238E27FC236}">
                <a16:creationId xmlns:a16="http://schemas.microsoft.com/office/drawing/2014/main" id="{5EE922AD-0B09-DB36-305B-0D1D94FCF710}"/>
              </a:ext>
            </a:extLst>
          </p:cNvPr>
          <p:cNvSpPr/>
          <p:nvPr/>
        </p:nvSpPr>
        <p:spPr>
          <a:xfrm>
            <a:off x="8749783" y="2176043"/>
            <a:ext cx="647704" cy="60437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980E173-24BA-80CA-F716-5832278D5CE5}"/>
              </a:ext>
            </a:extLst>
          </p:cNvPr>
          <p:cNvGrpSpPr/>
          <p:nvPr/>
        </p:nvGrpSpPr>
        <p:grpSpPr>
          <a:xfrm>
            <a:off x="2220097" y="4555774"/>
            <a:ext cx="2355446" cy="1188599"/>
            <a:chOff x="8851560" y="2118686"/>
            <a:chExt cx="2355446" cy="118859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7891914-B4BD-130D-FFFA-20094983F39F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D25565C-C19B-1AC7-BDC5-3FB84173B5EA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63799BD-9F01-328C-01C4-F9106A40FDB1}"/>
              </a:ext>
            </a:extLst>
          </p:cNvPr>
          <p:cNvGrpSpPr/>
          <p:nvPr/>
        </p:nvGrpSpPr>
        <p:grpSpPr>
          <a:xfrm>
            <a:off x="5197732" y="4555774"/>
            <a:ext cx="2355446" cy="1188599"/>
            <a:chOff x="8851560" y="2118686"/>
            <a:chExt cx="2355446" cy="118859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5CD58DD-7DD6-691C-EB75-86704DC2AACA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64B5711-8BDF-CE78-887E-EF74DA0A5DA6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1C5C105-11BC-A95C-AD2A-B1DE3D55BF63}"/>
              </a:ext>
            </a:extLst>
          </p:cNvPr>
          <p:cNvGrpSpPr/>
          <p:nvPr/>
        </p:nvGrpSpPr>
        <p:grpSpPr>
          <a:xfrm>
            <a:off x="8203184" y="4555774"/>
            <a:ext cx="2355446" cy="1188599"/>
            <a:chOff x="8851560" y="2118686"/>
            <a:chExt cx="2355446" cy="118859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D0C9548-7F02-574E-11F0-7AC2C78CB54B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A1CEB76-8F26-2CA7-FEE2-2F0F2FF8C58A}"/>
                </a:ext>
              </a:extLst>
            </p:cNvPr>
            <p:cNvSpPr txBox="1"/>
            <p:nvPr/>
          </p:nvSpPr>
          <p:spPr>
            <a:xfrm>
              <a:off x="8851560" y="2408385"/>
              <a:ext cx="2355446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6318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发展规划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DEVELOPMENT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04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50E266-4667-32FF-2312-785001C849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" y="4392950"/>
            <a:ext cx="12190476" cy="2454840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DB3C4A5-EF4B-1CD4-D2C4-3CB8E864FEB8}"/>
              </a:ext>
            </a:extLst>
          </p:cNvPr>
          <p:cNvSpPr/>
          <p:nvPr/>
        </p:nvSpPr>
        <p:spPr>
          <a:xfrm>
            <a:off x="8946351" y="3399629"/>
            <a:ext cx="589458" cy="970310"/>
          </a:xfrm>
          <a:custGeom>
            <a:avLst/>
            <a:gdLst>
              <a:gd name="connsiteX0" fmla="*/ 0 w 589458"/>
              <a:gd name="connsiteY0" fmla="*/ 421030 h 970310"/>
              <a:gd name="connsiteX1" fmla="*/ 124423 w 589458"/>
              <a:gd name="connsiteY1" fmla="*/ 448547 h 970310"/>
              <a:gd name="connsiteX2" fmla="*/ 124423 w 589458"/>
              <a:gd name="connsiteY2" fmla="*/ 619784 h 970310"/>
              <a:gd name="connsiteX3" fmla="*/ 124423 w 589458"/>
              <a:gd name="connsiteY3" fmla="*/ 679508 h 970310"/>
              <a:gd name="connsiteX4" fmla="*/ 124423 w 589458"/>
              <a:gd name="connsiteY4" fmla="*/ 745306 h 970310"/>
              <a:gd name="connsiteX5" fmla="*/ 124423 w 589458"/>
              <a:gd name="connsiteY5" fmla="*/ 821355 h 970310"/>
              <a:gd name="connsiteX6" fmla="*/ 124423 w 589458"/>
              <a:gd name="connsiteY6" fmla="*/ 946877 h 970310"/>
              <a:gd name="connsiteX7" fmla="*/ 100961 w 589458"/>
              <a:gd name="connsiteY7" fmla="*/ 970310 h 970310"/>
              <a:gd name="connsiteX8" fmla="*/ 23463 w 589458"/>
              <a:gd name="connsiteY8" fmla="*/ 970310 h 970310"/>
              <a:gd name="connsiteX9" fmla="*/ 0 w 589458"/>
              <a:gd name="connsiteY9" fmla="*/ 946877 h 970310"/>
              <a:gd name="connsiteX10" fmla="*/ 0 w 589458"/>
              <a:gd name="connsiteY10" fmla="*/ 821355 h 970310"/>
              <a:gd name="connsiteX11" fmla="*/ 0 w 589458"/>
              <a:gd name="connsiteY11" fmla="*/ 745306 h 970310"/>
              <a:gd name="connsiteX12" fmla="*/ 0 w 589458"/>
              <a:gd name="connsiteY12" fmla="*/ 679508 h 970310"/>
              <a:gd name="connsiteX13" fmla="*/ 0 w 589458"/>
              <a:gd name="connsiteY13" fmla="*/ 619784 h 970310"/>
              <a:gd name="connsiteX14" fmla="*/ 451337 w 589458"/>
              <a:gd name="connsiteY14" fmla="*/ 0 h 970310"/>
              <a:gd name="connsiteX15" fmla="*/ 575238 w 589458"/>
              <a:gd name="connsiteY15" fmla="*/ 24317 h 970310"/>
              <a:gd name="connsiteX16" fmla="*/ 589458 w 589458"/>
              <a:gd name="connsiteY16" fmla="*/ 45973 h 970310"/>
              <a:gd name="connsiteX17" fmla="*/ 589458 w 589458"/>
              <a:gd name="connsiteY17" fmla="*/ 369913 h 970310"/>
              <a:gd name="connsiteX18" fmla="*/ 578793 w 589458"/>
              <a:gd name="connsiteY18" fmla="*/ 389616 h 970310"/>
              <a:gd name="connsiteX19" fmla="*/ 565993 w 589458"/>
              <a:gd name="connsiteY19" fmla="*/ 393521 h 970310"/>
              <a:gd name="connsiteX20" fmla="*/ 556572 w 589458"/>
              <a:gd name="connsiteY20" fmla="*/ 391569 h 970310"/>
              <a:gd name="connsiteX21" fmla="*/ 451337 w 589458"/>
              <a:gd name="connsiteY21" fmla="*/ 370978 h 970310"/>
              <a:gd name="connsiteX22" fmla="*/ 299706 w 589458"/>
              <a:gd name="connsiteY22" fmla="*/ 392989 h 970310"/>
              <a:gd name="connsiteX23" fmla="*/ 138121 w 589458"/>
              <a:gd name="connsiteY23" fmla="*/ 415886 h 970310"/>
              <a:gd name="connsiteX24" fmla="*/ 14222 w 589458"/>
              <a:gd name="connsiteY24" fmla="*/ 391569 h 970310"/>
              <a:gd name="connsiteX25" fmla="*/ 0 w 589458"/>
              <a:gd name="connsiteY25" fmla="*/ 369913 h 970310"/>
              <a:gd name="connsiteX26" fmla="*/ 0 w 589458"/>
              <a:gd name="connsiteY26" fmla="*/ 45973 h 970310"/>
              <a:gd name="connsiteX27" fmla="*/ 10666 w 589458"/>
              <a:gd name="connsiteY27" fmla="*/ 26270 h 970310"/>
              <a:gd name="connsiteX28" fmla="*/ 23643 w 589458"/>
              <a:gd name="connsiteY28" fmla="*/ 22543 h 970310"/>
              <a:gd name="connsiteX29" fmla="*/ 32886 w 589458"/>
              <a:gd name="connsiteY29" fmla="*/ 24317 h 970310"/>
              <a:gd name="connsiteX30" fmla="*/ 138121 w 589458"/>
              <a:gd name="connsiteY30" fmla="*/ 44908 h 970310"/>
              <a:gd name="connsiteX31" fmla="*/ 289752 w 589458"/>
              <a:gd name="connsiteY31" fmla="*/ 22898 h 970310"/>
              <a:gd name="connsiteX32" fmla="*/ 451337 w 589458"/>
              <a:gd name="connsiteY32" fmla="*/ 0 h 970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89458" h="970310">
                <a:moveTo>
                  <a:pt x="0" y="421030"/>
                </a:moveTo>
                <a:cubicBezTo>
                  <a:pt x="38394" y="437540"/>
                  <a:pt x="80164" y="446949"/>
                  <a:pt x="124423" y="448547"/>
                </a:cubicBezTo>
                <a:lnTo>
                  <a:pt x="124423" y="619784"/>
                </a:lnTo>
                <a:lnTo>
                  <a:pt x="124423" y="679508"/>
                </a:lnTo>
                <a:lnTo>
                  <a:pt x="124423" y="745306"/>
                </a:lnTo>
                <a:lnTo>
                  <a:pt x="124423" y="821355"/>
                </a:lnTo>
                <a:lnTo>
                  <a:pt x="124423" y="946877"/>
                </a:lnTo>
                <a:cubicBezTo>
                  <a:pt x="124423" y="959836"/>
                  <a:pt x="113937" y="970310"/>
                  <a:pt x="100961" y="970310"/>
                </a:cubicBezTo>
                <a:lnTo>
                  <a:pt x="23463" y="970310"/>
                </a:lnTo>
                <a:cubicBezTo>
                  <a:pt x="10665" y="970310"/>
                  <a:pt x="0" y="959836"/>
                  <a:pt x="0" y="946877"/>
                </a:cubicBezTo>
                <a:lnTo>
                  <a:pt x="0" y="821355"/>
                </a:lnTo>
                <a:lnTo>
                  <a:pt x="0" y="745306"/>
                </a:lnTo>
                <a:lnTo>
                  <a:pt x="0" y="679508"/>
                </a:lnTo>
                <a:lnTo>
                  <a:pt x="0" y="619784"/>
                </a:lnTo>
                <a:close/>
                <a:moveTo>
                  <a:pt x="451337" y="0"/>
                </a:moveTo>
                <a:cubicBezTo>
                  <a:pt x="496489" y="0"/>
                  <a:pt x="537018" y="7988"/>
                  <a:pt x="575238" y="24317"/>
                </a:cubicBezTo>
                <a:cubicBezTo>
                  <a:pt x="583770" y="28045"/>
                  <a:pt x="589458" y="36565"/>
                  <a:pt x="589458" y="45973"/>
                </a:cubicBezTo>
                <a:lnTo>
                  <a:pt x="589458" y="369913"/>
                </a:lnTo>
                <a:cubicBezTo>
                  <a:pt x="589458" y="377901"/>
                  <a:pt x="585369" y="385178"/>
                  <a:pt x="578793" y="389616"/>
                </a:cubicBezTo>
                <a:cubicBezTo>
                  <a:pt x="574881" y="392101"/>
                  <a:pt x="570437" y="393521"/>
                  <a:pt x="565993" y="393521"/>
                </a:cubicBezTo>
                <a:cubicBezTo>
                  <a:pt x="562794" y="393521"/>
                  <a:pt x="559594" y="392811"/>
                  <a:pt x="556572" y="391569"/>
                </a:cubicBezTo>
                <a:cubicBezTo>
                  <a:pt x="524575" y="377724"/>
                  <a:pt x="490089" y="370978"/>
                  <a:pt x="451337" y="370978"/>
                </a:cubicBezTo>
                <a:cubicBezTo>
                  <a:pt x="401564" y="370978"/>
                  <a:pt x="352146" y="381628"/>
                  <a:pt x="299706" y="392989"/>
                </a:cubicBezTo>
                <a:cubicBezTo>
                  <a:pt x="247089" y="404171"/>
                  <a:pt x="192871" y="415886"/>
                  <a:pt x="138121" y="415886"/>
                </a:cubicBezTo>
                <a:cubicBezTo>
                  <a:pt x="92970" y="415886"/>
                  <a:pt x="52440" y="407899"/>
                  <a:pt x="14222" y="391569"/>
                </a:cubicBezTo>
                <a:cubicBezTo>
                  <a:pt x="5689" y="387841"/>
                  <a:pt x="0" y="379321"/>
                  <a:pt x="0" y="369913"/>
                </a:cubicBezTo>
                <a:lnTo>
                  <a:pt x="0" y="45973"/>
                </a:lnTo>
                <a:cubicBezTo>
                  <a:pt x="0" y="37986"/>
                  <a:pt x="4089" y="30707"/>
                  <a:pt x="10666" y="26270"/>
                </a:cubicBezTo>
                <a:cubicBezTo>
                  <a:pt x="14577" y="23785"/>
                  <a:pt x="19021" y="22543"/>
                  <a:pt x="23643" y="22543"/>
                </a:cubicBezTo>
                <a:cubicBezTo>
                  <a:pt x="26665" y="22543"/>
                  <a:pt x="29864" y="23075"/>
                  <a:pt x="32886" y="24317"/>
                </a:cubicBezTo>
                <a:cubicBezTo>
                  <a:pt x="64883" y="38163"/>
                  <a:pt x="99369" y="44908"/>
                  <a:pt x="138121" y="44908"/>
                </a:cubicBezTo>
                <a:cubicBezTo>
                  <a:pt x="187894" y="44908"/>
                  <a:pt x="237312" y="34258"/>
                  <a:pt x="289752" y="22898"/>
                </a:cubicBezTo>
                <a:cubicBezTo>
                  <a:pt x="342370" y="11716"/>
                  <a:pt x="396587" y="0"/>
                  <a:pt x="451337" y="0"/>
                </a:cubicBez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CBCACDB-707D-9098-2413-9539ED08492E}"/>
              </a:ext>
            </a:extLst>
          </p:cNvPr>
          <p:cNvSpPr/>
          <p:nvPr/>
        </p:nvSpPr>
        <p:spPr>
          <a:xfrm>
            <a:off x="116114" y="4122057"/>
            <a:ext cx="8723086" cy="2801257"/>
          </a:xfrm>
          <a:custGeom>
            <a:avLst/>
            <a:gdLst>
              <a:gd name="connsiteX0" fmla="*/ 0 w 11596915"/>
              <a:gd name="connsiteY0" fmla="*/ 2810129 h 2810129"/>
              <a:gd name="connsiteX1" fmla="*/ 2133600 w 11596915"/>
              <a:gd name="connsiteY1" fmla="*/ 1866701 h 2810129"/>
              <a:gd name="connsiteX2" fmla="*/ 4281715 w 11596915"/>
              <a:gd name="connsiteY2" fmla="*/ 763615 h 2810129"/>
              <a:gd name="connsiteX3" fmla="*/ 5254172 w 11596915"/>
              <a:gd name="connsiteY3" fmla="*/ 1503844 h 2810129"/>
              <a:gd name="connsiteX4" fmla="*/ 8723086 w 11596915"/>
              <a:gd name="connsiteY4" fmla="*/ 8872 h 2810129"/>
              <a:gd name="connsiteX5" fmla="*/ 11596915 w 11596915"/>
              <a:gd name="connsiteY5" fmla="*/ 995844 h 2810129"/>
              <a:gd name="connsiteX0" fmla="*/ 0 w 10595429"/>
              <a:gd name="connsiteY0" fmla="*/ 2965028 h 2965028"/>
              <a:gd name="connsiteX1" fmla="*/ 2133600 w 10595429"/>
              <a:gd name="connsiteY1" fmla="*/ 2021600 h 2965028"/>
              <a:gd name="connsiteX2" fmla="*/ 4281715 w 10595429"/>
              <a:gd name="connsiteY2" fmla="*/ 918514 h 2965028"/>
              <a:gd name="connsiteX3" fmla="*/ 5254172 w 10595429"/>
              <a:gd name="connsiteY3" fmla="*/ 1658743 h 2965028"/>
              <a:gd name="connsiteX4" fmla="*/ 8723086 w 10595429"/>
              <a:gd name="connsiteY4" fmla="*/ 163771 h 2965028"/>
              <a:gd name="connsiteX5" fmla="*/ 10595429 w 10595429"/>
              <a:gd name="connsiteY5" fmla="*/ 308914 h 2965028"/>
              <a:gd name="connsiteX0" fmla="*/ 0 w 8723086"/>
              <a:gd name="connsiteY0" fmla="*/ 2801257 h 2801257"/>
              <a:gd name="connsiteX1" fmla="*/ 2133600 w 8723086"/>
              <a:gd name="connsiteY1" fmla="*/ 1857829 h 2801257"/>
              <a:gd name="connsiteX2" fmla="*/ 4281715 w 8723086"/>
              <a:gd name="connsiteY2" fmla="*/ 754743 h 2801257"/>
              <a:gd name="connsiteX3" fmla="*/ 5254172 w 8723086"/>
              <a:gd name="connsiteY3" fmla="*/ 1494972 h 2801257"/>
              <a:gd name="connsiteX4" fmla="*/ 8723086 w 8723086"/>
              <a:gd name="connsiteY4" fmla="*/ 0 h 280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3086" h="2801257">
                <a:moveTo>
                  <a:pt x="0" y="2801257"/>
                </a:moveTo>
                <a:cubicBezTo>
                  <a:pt x="709990" y="2500086"/>
                  <a:pt x="1419981" y="2198915"/>
                  <a:pt x="2133600" y="1857829"/>
                </a:cubicBezTo>
                <a:cubicBezTo>
                  <a:pt x="2847219" y="1516743"/>
                  <a:pt x="3761620" y="815219"/>
                  <a:pt x="4281715" y="754743"/>
                </a:cubicBezTo>
                <a:cubicBezTo>
                  <a:pt x="4801810" y="694267"/>
                  <a:pt x="4513943" y="1620763"/>
                  <a:pt x="5254172" y="1494972"/>
                </a:cubicBezTo>
                <a:cubicBezTo>
                  <a:pt x="5994401" y="1369181"/>
                  <a:pt x="7665962" y="84667"/>
                  <a:pt x="8723086" y="0"/>
                </a:cubicBezTo>
              </a:path>
            </a:pathLst>
          </a:custGeom>
          <a:noFill/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3000">
                  <a:srgbClr val="98AFF3"/>
                </a:gs>
                <a:gs pos="100000">
                  <a:srgbClr val="225EF4"/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5D9FDF1-1A77-42D8-A0F1-0238CD835B49}"/>
              </a:ext>
            </a:extLst>
          </p:cNvPr>
          <p:cNvSpPr/>
          <p:nvPr/>
        </p:nvSpPr>
        <p:spPr>
          <a:xfrm>
            <a:off x="1216252" y="6163652"/>
            <a:ext cx="333830" cy="333830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B544AB8-B926-5A23-C30E-79EFD564B341}"/>
              </a:ext>
            </a:extLst>
          </p:cNvPr>
          <p:cNvSpPr/>
          <p:nvPr/>
        </p:nvSpPr>
        <p:spPr>
          <a:xfrm>
            <a:off x="3109684" y="5188855"/>
            <a:ext cx="333830" cy="333830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49CE5B1-831E-37AA-EDA8-00945065C5C6}"/>
              </a:ext>
            </a:extLst>
          </p:cNvPr>
          <p:cNvSpPr/>
          <p:nvPr/>
        </p:nvSpPr>
        <p:spPr>
          <a:xfrm>
            <a:off x="6268242" y="4935009"/>
            <a:ext cx="333830" cy="333830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302ECF9-B113-F360-9AA9-4F98586F623A}"/>
              </a:ext>
            </a:extLst>
          </p:cNvPr>
          <p:cNvCxnSpPr>
            <a:cxnSpLocks/>
          </p:cNvCxnSpPr>
          <p:nvPr/>
        </p:nvCxnSpPr>
        <p:spPr>
          <a:xfrm>
            <a:off x="1383167" y="2177331"/>
            <a:ext cx="0" cy="40889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23B6385-6292-8E88-687B-FCD7EED686BB}"/>
              </a:ext>
            </a:extLst>
          </p:cNvPr>
          <p:cNvGrpSpPr/>
          <p:nvPr/>
        </p:nvGrpSpPr>
        <p:grpSpPr>
          <a:xfrm>
            <a:off x="1472497" y="2177331"/>
            <a:ext cx="6713559" cy="634602"/>
            <a:chOff x="8851559" y="2118686"/>
            <a:chExt cx="6713559" cy="63460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E9E8654-6053-7C7E-EEDE-43A9FAC5BF12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EFC6901-1822-1F25-836E-671A0D369364}"/>
                </a:ext>
              </a:extLst>
            </p:cNvPr>
            <p:cNvSpPr txBox="1"/>
            <p:nvPr/>
          </p:nvSpPr>
          <p:spPr>
            <a:xfrm>
              <a:off x="8851559" y="2408385"/>
              <a:ext cx="6713559" cy="3449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460296F-019D-C6B0-13E5-7AA1E8AC79DA}"/>
              </a:ext>
            </a:extLst>
          </p:cNvPr>
          <p:cNvCxnSpPr>
            <a:cxnSpLocks/>
          </p:cNvCxnSpPr>
          <p:nvPr/>
        </p:nvCxnSpPr>
        <p:spPr>
          <a:xfrm>
            <a:off x="3227109" y="3303912"/>
            <a:ext cx="0" cy="18474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DCBFBE6-ECC8-0EF8-DB9E-55E0272137B2}"/>
              </a:ext>
            </a:extLst>
          </p:cNvPr>
          <p:cNvGrpSpPr/>
          <p:nvPr/>
        </p:nvGrpSpPr>
        <p:grpSpPr>
          <a:xfrm>
            <a:off x="3276600" y="3303912"/>
            <a:ext cx="4091066" cy="911601"/>
            <a:chOff x="8851560" y="2118686"/>
            <a:chExt cx="4091066" cy="91160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F15521-F910-A726-BBB1-D3F9F4AE58F7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3FC3D0A-0CFC-DC93-CD3C-96F12646B9D7}"/>
                </a:ext>
              </a:extLst>
            </p:cNvPr>
            <p:cNvSpPr txBox="1"/>
            <p:nvPr/>
          </p:nvSpPr>
          <p:spPr>
            <a:xfrm>
              <a:off x="8851560" y="2408385"/>
              <a:ext cx="409106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模板网，幻灯 片演示模板及素材免费下载！</a:t>
              </a:r>
            </a:p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 唯一访问网址：</a:t>
              </a:r>
              <a:r>
                <a:rPr lang="en-US" altLang="zh-CN" sz="1200" dirty="0"/>
                <a:t>www.51pptmoban.com</a:t>
              </a:r>
              <a:endParaRPr lang="zh-CN" altLang="en-US" sz="1200" dirty="0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E549442-C86B-CD08-2785-707F3A51EE82}"/>
              </a:ext>
            </a:extLst>
          </p:cNvPr>
          <p:cNvCxnSpPr>
            <a:cxnSpLocks/>
          </p:cNvCxnSpPr>
          <p:nvPr/>
        </p:nvCxnSpPr>
        <p:spPr>
          <a:xfrm flipV="1">
            <a:off x="6435157" y="5191732"/>
            <a:ext cx="0" cy="10745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0C04C2F-4B91-E11A-E3FB-E8232C9EC463}"/>
              </a:ext>
            </a:extLst>
          </p:cNvPr>
          <p:cNvGrpSpPr/>
          <p:nvPr/>
        </p:nvGrpSpPr>
        <p:grpSpPr>
          <a:xfrm>
            <a:off x="6565350" y="5444210"/>
            <a:ext cx="4091066" cy="911601"/>
            <a:chOff x="8851560" y="2118686"/>
            <a:chExt cx="4091066" cy="911601"/>
          </a:xfrm>
          <a:solidFill>
            <a:schemeClr val="bg1">
              <a:alpha val="66000"/>
            </a:schemeClr>
          </a:solidFill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3F1DD82-6A9C-9D85-C18E-4D380D8DD630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1D7D86-2935-365D-7492-C4180A4440E7}"/>
                </a:ext>
              </a:extLst>
            </p:cNvPr>
            <p:cNvSpPr txBox="1"/>
            <p:nvPr/>
          </p:nvSpPr>
          <p:spPr>
            <a:xfrm>
              <a:off x="8851560" y="2408385"/>
              <a:ext cx="4091066" cy="62190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F53987-9C2A-371B-B2EE-FE76E3C513C7}"/>
              </a:ext>
            </a:extLst>
          </p:cNvPr>
          <p:cNvGrpSpPr/>
          <p:nvPr/>
        </p:nvGrpSpPr>
        <p:grpSpPr>
          <a:xfrm>
            <a:off x="8673970" y="2047012"/>
            <a:ext cx="2570293" cy="1188599"/>
            <a:chOff x="8851560" y="2118686"/>
            <a:chExt cx="2570293" cy="118859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7973395-9D3F-922C-3C07-5A4AD1F4A9F7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4544579-9833-71CE-6873-9C236EFAA79D}"/>
                </a:ext>
              </a:extLst>
            </p:cNvPr>
            <p:cNvSpPr txBox="1"/>
            <p:nvPr/>
          </p:nvSpPr>
          <p:spPr>
            <a:xfrm>
              <a:off x="8851560" y="2408385"/>
              <a:ext cx="257029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71569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EE9AE1A-6247-FA7F-7611-211989899D8A}"/>
              </a:ext>
            </a:extLst>
          </p:cNvPr>
          <p:cNvSpPr/>
          <p:nvPr/>
        </p:nvSpPr>
        <p:spPr>
          <a:xfrm rot="1280931">
            <a:off x="2264949" y="2598016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090330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4528376" y="1505177"/>
            <a:ext cx="3135248" cy="3135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1355106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2" y="53220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2185147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6807709" y="1190373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5619105" y="3410180"/>
            <a:ext cx="953787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FINANCING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5116994" y="2702286"/>
            <a:ext cx="1885131" cy="61555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资本融资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7075150" y="1404432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49526A-3BA6-A27B-20B7-372B74B9F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773650"/>
            <a:ext cx="6279424" cy="204843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C576536-EC07-922B-410B-00471BE73D2C}"/>
              </a:ext>
            </a:extLst>
          </p:cNvPr>
          <p:cNvSpPr/>
          <p:nvPr/>
        </p:nvSpPr>
        <p:spPr>
          <a:xfrm>
            <a:off x="1592586" y="1916744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192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资本融资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2105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FINANCING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ABBD77B-5EBC-0F83-2209-21EC460C942F}"/>
              </a:ext>
            </a:extLst>
          </p:cNvPr>
          <p:cNvGrpSpPr/>
          <p:nvPr/>
        </p:nvGrpSpPr>
        <p:grpSpPr>
          <a:xfrm>
            <a:off x="943404" y="3087135"/>
            <a:ext cx="5876900" cy="683729"/>
            <a:chOff x="707644" y="2370241"/>
            <a:chExt cx="4408250" cy="51286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2990ABF-8D5B-665A-71ED-3B7A65E0E09C}"/>
                </a:ext>
              </a:extLst>
            </p:cNvPr>
            <p:cNvSpPr/>
            <p:nvPr/>
          </p:nvSpPr>
          <p:spPr>
            <a:xfrm>
              <a:off x="720388" y="2636578"/>
              <a:ext cx="3496656" cy="246529"/>
            </a:xfrm>
            <a:prstGeom prst="rect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838FF66-F0F9-D0BB-EBE4-AA7D2D967EDA}"/>
                </a:ext>
              </a:extLst>
            </p:cNvPr>
            <p:cNvSpPr/>
            <p:nvPr/>
          </p:nvSpPr>
          <p:spPr>
            <a:xfrm>
              <a:off x="4217044" y="2636577"/>
              <a:ext cx="898850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078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id="{FF93A9EF-A686-CEF0-BCF2-1E6A601C2DD8}"/>
                </a:ext>
              </a:extLst>
            </p:cNvPr>
            <p:cNvSpPr txBox="1"/>
            <p:nvPr/>
          </p:nvSpPr>
          <p:spPr>
            <a:xfrm>
              <a:off x="707644" y="2370241"/>
              <a:ext cx="682968" cy="2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第二季度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66E1F3-BE00-744B-0554-A767C03D2ECB}"/>
              </a:ext>
            </a:extLst>
          </p:cNvPr>
          <p:cNvGrpSpPr/>
          <p:nvPr/>
        </p:nvGrpSpPr>
        <p:grpSpPr>
          <a:xfrm>
            <a:off x="943404" y="4090299"/>
            <a:ext cx="5876900" cy="683883"/>
            <a:chOff x="707644" y="3190501"/>
            <a:chExt cx="4408250" cy="51298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0326DD4-5AD8-E722-25F1-B00FF25BFCCD}"/>
                </a:ext>
              </a:extLst>
            </p:cNvPr>
            <p:cNvSpPr/>
            <p:nvPr/>
          </p:nvSpPr>
          <p:spPr>
            <a:xfrm>
              <a:off x="2371016" y="3456952"/>
              <a:ext cx="2744878" cy="24653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078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3">
              <a:extLst>
                <a:ext uri="{FF2B5EF4-FFF2-40B4-BE49-F238E27FC236}">
                  <a16:creationId xmlns:a16="http://schemas.microsoft.com/office/drawing/2014/main" id="{FA5C5814-8B86-6E0B-33C3-7ACF07FCD17B}"/>
                </a:ext>
              </a:extLst>
            </p:cNvPr>
            <p:cNvSpPr txBox="1"/>
            <p:nvPr/>
          </p:nvSpPr>
          <p:spPr>
            <a:xfrm>
              <a:off x="707644" y="3190501"/>
              <a:ext cx="682968" cy="2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第三季度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F05394C-9753-DFF2-025A-0C49C0A1126C}"/>
                </a:ext>
              </a:extLst>
            </p:cNvPr>
            <p:cNvSpPr/>
            <p:nvPr/>
          </p:nvSpPr>
          <p:spPr>
            <a:xfrm>
              <a:off x="720388" y="3456952"/>
              <a:ext cx="2346513" cy="246530"/>
            </a:xfrm>
            <a:prstGeom prst="rect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85FFA1E-1181-525C-9B10-5708329E77D5}"/>
              </a:ext>
            </a:extLst>
          </p:cNvPr>
          <p:cNvGrpSpPr/>
          <p:nvPr/>
        </p:nvGrpSpPr>
        <p:grpSpPr>
          <a:xfrm>
            <a:off x="943404" y="5171128"/>
            <a:ext cx="5876900" cy="702606"/>
            <a:chOff x="707644" y="4001232"/>
            <a:chExt cx="4408250" cy="527025"/>
          </a:xfrm>
        </p:grpSpPr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id="{46AB5D63-3D17-F2A2-784D-3B0EFB2B0AD3}"/>
                </a:ext>
              </a:extLst>
            </p:cNvPr>
            <p:cNvSpPr txBox="1"/>
            <p:nvPr/>
          </p:nvSpPr>
          <p:spPr>
            <a:xfrm>
              <a:off x="707644" y="4001232"/>
              <a:ext cx="682968" cy="2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第四季度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5D31490-7960-91B8-02BE-4F1612403FBA}"/>
                </a:ext>
              </a:extLst>
            </p:cNvPr>
            <p:cNvSpPr/>
            <p:nvPr/>
          </p:nvSpPr>
          <p:spPr>
            <a:xfrm>
              <a:off x="720387" y="4281728"/>
              <a:ext cx="3938308" cy="246529"/>
            </a:xfrm>
            <a:prstGeom prst="rect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9D24A18-AF83-600B-4CB5-F332A770615C}"/>
                </a:ext>
              </a:extLst>
            </p:cNvPr>
            <p:cNvSpPr/>
            <p:nvPr/>
          </p:nvSpPr>
          <p:spPr>
            <a:xfrm>
              <a:off x="4658695" y="4281728"/>
              <a:ext cx="457199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078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82C37EB-3264-4E4F-0CA6-3EE60D7C804E}"/>
              </a:ext>
            </a:extLst>
          </p:cNvPr>
          <p:cNvGrpSpPr/>
          <p:nvPr/>
        </p:nvGrpSpPr>
        <p:grpSpPr>
          <a:xfrm>
            <a:off x="5913714" y="4917061"/>
            <a:ext cx="594139" cy="611652"/>
            <a:chOff x="5923362" y="4572770"/>
            <a:chExt cx="594216" cy="55055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21BC8C1-37D3-6AE2-73BF-42B1D630D813}"/>
                </a:ext>
              </a:extLst>
            </p:cNvPr>
            <p:cNvGrpSpPr/>
            <p:nvPr/>
          </p:nvGrpSpPr>
          <p:grpSpPr>
            <a:xfrm>
              <a:off x="5942984" y="4572770"/>
              <a:ext cx="541778" cy="550559"/>
              <a:chOff x="6511364" y="4028283"/>
              <a:chExt cx="830997" cy="84446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FB3A3A42-8584-5731-577C-865CBD60EB62}"/>
                  </a:ext>
                </a:extLst>
              </p:cNvPr>
              <p:cNvSpPr/>
              <p:nvPr/>
            </p:nvSpPr>
            <p:spPr>
              <a:xfrm>
                <a:off x="6511364" y="4028283"/>
                <a:ext cx="830997" cy="760871"/>
              </a:xfrm>
              <a:prstGeom prst="ellips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id="{6A2C874F-32AB-F0BA-7026-0BE4EF7C9613}"/>
                  </a:ext>
                </a:extLst>
              </p:cNvPr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7">
              <a:extLst>
                <a:ext uri="{FF2B5EF4-FFF2-40B4-BE49-F238E27FC236}">
                  <a16:creationId xmlns:a16="http://schemas.microsoft.com/office/drawing/2014/main" id="{E4BDEF16-25FD-6106-001D-369B10EAE3EB}"/>
                </a:ext>
              </a:extLst>
            </p:cNvPr>
            <p:cNvSpPr txBox="1"/>
            <p:nvPr/>
          </p:nvSpPr>
          <p:spPr>
            <a:xfrm>
              <a:off x="5923362" y="4643484"/>
              <a:ext cx="594216" cy="37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defRPr/>
              </a:pPr>
              <a:r>
                <a:rPr lang="en-US" altLang="zh-CN" sz="2133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95</a:t>
              </a:r>
              <a:endParaRPr lang="zh-CN" altLang="en-US" sz="213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BA81C7-9154-4E7F-10F9-6F985E6B4F91}"/>
              </a:ext>
            </a:extLst>
          </p:cNvPr>
          <p:cNvGrpSpPr/>
          <p:nvPr/>
        </p:nvGrpSpPr>
        <p:grpSpPr>
          <a:xfrm>
            <a:off x="5365683" y="2955417"/>
            <a:ext cx="508708" cy="473469"/>
            <a:chOff x="5523365" y="3542535"/>
            <a:chExt cx="508775" cy="42617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CE050D1-193B-8DD7-F2AA-E484A9A8C519}"/>
                </a:ext>
              </a:extLst>
            </p:cNvPr>
            <p:cNvGrpSpPr/>
            <p:nvPr/>
          </p:nvGrpSpPr>
          <p:grpSpPr>
            <a:xfrm>
              <a:off x="5570386" y="3542535"/>
              <a:ext cx="414733" cy="426178"/>
              <a:chOff x="6511364" y="4018820"/>
              <a:chExt cx="830997" cy="853928"/>
            </a:xfrm>
            <a:solidFill>
              <a:srgbClr val="E74C2E"/>
            </a:solidFill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9307AE1C-F415-DA26-3ABF-19997CA82B67}"/>
                  </a:ext>
                </a:extLst>
              </p:cNvPr>
              <p:cNvSpPr/>
              <p:nvPr/>
            </p:nvSpPr>
            <p:spPr>
              <a:xfrm>
                <a:off x="6511364" y="4018820"/>
                <a:ext cx="830997" cy="770333"/>
              </a:xfrm>
              <a:prstGeom prst="ellips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id="{7E68AEB7-0541-0F2D-D874-EA87B07736EA}"/>
                  </a:ext>
                </a:extLst>
              </p:cNvPr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50">
              <a:extLst>
                <a:ext uri="{FF2B5EF4-FFF2-40B4-BE49-F238E27FC236}">
                  <a16:creationId xmlns:a16="http://schemas.microsoft.com/office/drawing/2014/main" id="{8091ED73-6240-45C9-BFE5-A28E365E705A}"/>
                </a:ext>
              </a:extLst>
            </p:cNvPr>
            <p:cNvSpPr txBox="1"/>
            <p:nvPr/>
          </p:nvSpPr>
          <p:spPr>
            <a:xfrm>
              <a:off x="5523365" y="3604920"/>
              <a:ext cx="508775" cy="267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defRPr/>
              </a:pPr>
              <a:r>
                <a:rPr lang="en-US" altLang="zh-CN" sz="1333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85</a:t>
              </a:r>
              <a:endParaRPr lang="zh-CN" altLang="en-US" sz="133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BEA584-8421-59B5-581E-5AED2D9E07DF}"/>
              </a:ext>
            </a:extLst>
          </p:cNvPr>
          <p:cNvGrpSpPr/>
          <p:nvPr/>
        </p:nvGrpSpPr>
        <p:grpSpPr>
          <a:xfrm>
            <a:off x="3788459" y="3950617"/>
            <a:ext cx="600412" cy="482762"/>
            <a:chOff x="5477507" y="3534170"/>
            <a:chExt cx="600490" cy="434542"/>
          </a:xfrm>
          <a:solidFill>
            <a:srgbClr val="3285C7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B5A1F81-80E3-A9A8-C6E2-3B87C6355B63}"/>
                </a:ext>
              </a:extLst>
            </p:cNvPr>
            <p:cNvGrpSpPr/>
            <p:nvPr/>
          </p:nvGrpSpPr>
          <p:grpSpPr>
            <a:xfrm>
              <a:off x="5570386" y="3534170"/>
              <a:ext cx="414733" cy="434542"/>
              <a:chOff x="6511364" y="4002061"/>
              <a:chExt cx="830997" cy="870687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6D012D8-8177-3179-8273-430D66AD873E}"/>
                  </a:ext>
                </a:extLst>
              </p:cNvPr>
              <p:cNvSpPr/>
              <p:nvPr/>
            </p:nvSpPr>
            <p:spPr>
              <a:xfrm>
                <a:off x="6511364" y="4002061"/>
                <a:ext cx="830997" cy="787090"/>
              </a:xfrm>
              <a:prstGeom prst="ellips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等腰三角形 30">
                <a:extLst>
                  <a:ext uri="{FF2B5EF4-FFF2-40B4-BE49-F238E27FC236}">
                    <a16:creationId xmlns:a16="http://schemas.microsoft.com/office/drawing/2014/main" id="{ADDC6EBF-FA49-B15B-8E4F-61FFBDA90A40}"/>
                  </a:ext>
                </a:extLst>
              </p:cNvPr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55">
              <a:extLst>
                <a:ext uri="{FF2B5EF4-FFF2-40B4-BE49-F238E27FC236}">
                  <a16:creationId xmlns:a16="http://schemas.microsoft.com/office/drawing/2014/main" id="{1E915190-4B02-A983-BF8A-23F454470500}"/>
                </a:ext>
              </a:extLst>
            </p:cNvPr>
            <p:cNvSpPr txBox="1"/>
            <p:nvPr/>
          </p:nvSpPr>
          <p:spPr>
            <a:xfrm>
              <a:off x="5477507" y="3597004"/>
              <a:ext cx="600490" cy="267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78">
                <a:defRPr/>
              </a:pPr>
              <a:r>
                <a:rPr lang="en-US" altLang="zh-CN" sz="1333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65</a:t>
              </a:r>
              <a:endParaRPr lang="zh-CN" altLang="en-US" sz="133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2F128D-A133-B9B0-5ABC-C66663482CBB}"/>
              </a:ext>
            </a:extLst>
          </p:cNvPr>
          <p:cNvGrpSpPr/>
          <p:nvPr/>
        </p:nvGrpSpPr>
        <p:grpSpPr>
          <a:xfrm>
            <a:off x="4481945" y="1930255"/>
            <a:ext cx="541760" cy="471065"/>
            <a:chOff x="5570386" y="3544696"/>
            <a:chExt cx="541830" cy="42401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FAB7AD2-C020-18A3-46FB-86A2A1E36620}"/>
                </a:ext>
              </a:extLst>
            </p:cNvPr>
            <p:cNvGrpSpPr/>
            <p:nvPr/>
          </p:nvGrpSpPr>
          <p:grpSpPr>
            <a:xfrm>
              <a:off x="5570386" y="3544696"/>
              <a:ext cx="414733" cy="424014"/>
              <a:chOff x="6511364" y="4023155"/>
              <a:chExt cx="830997" cy="849593"/>
            </a:xfrm>
            <a:solidFill>
              <a:srgbClr val="E74C2E"/>
            </a:solidFill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618C755-7130-A8C5-14B1-9005C1590F73}"/>
                  </a:ext>
                </a:extLst>
              </p:cNvPr>
              <p:cNvSpPr/>
              <p:nvPr/>
            </p:nvSpPr>
            <p:spPr>
              <a:xfrm>
                <a:off x="6511364" y="4023155"/>
                <a:ext cx="830997" cy="765998"/>
              </a:xfrm>
              <a:prstGeom prst="ellips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等腰三角形 35">
                <a:extLst>
                  <a:ext uri="{FF2B5EF4-FFF2-40B4-BE49-F238E27FC236}">
                    <a16:creationId xmlns:a16="http://schemas.microsoft.com/office/drawing/2014/main" id="{637E353D-9EB2-A34A-6F36-9D928B9A350C}"/>
                  </a:ext>
                </a:extLst>
              </p:cNvPr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8B878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10">
              <a:extLst>
                <a:ext uri="{FF2B5EF4-FFF2-40B4-BE49-F238E27FC236}">
                  <a16:creationId xmlns:a16="http://schemas.microsoft.com/office/drawing/2014/main" id="{77FC4AAB-3FAD-BAE3-A201-86C96D80A296}"/>
                </a:ext>
              </a:extLst>
            </p:cNvPr>
            <p:cNvSpPr txBox="1"/>
            <p:nvPr/>
          </p:nvSpPr>
          <p:spPr>
            <a:xfrm>
              <a:off x="5592727" y="3598038"/>
              <a:ext cx="519489" cy="267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078">
                <a:defRPr/>
              </a:pPr>
              <a:r>
                <a:rPr lang="en-US" altLang="zh-CN" sz="1333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70</a:t>
              </a:r>
              <a:endParaRPr lang="zh-CN" altLang="en-US" sz="133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2824F8-1D02-A0AE-B6BB-7115515C9357}"/>
              </a:ext>
            </a:extLst>
          </p:cNvPr>
          <p:cNvGrpSpPr/>
          <p:nvPr/>
        </p:nvGrpSpPr>
        <p:grpSpPr>
          <a:xfrm>
            <a:off x="956104" y="2081975"/>
            <a:ext cx="5864200" cy="673078"/>
            <a:chOff x="717170" y="1551886"/>
            <a:chExt cx="4398724" cy="504877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5D747B2-340A-F6A2-8821-5A04D86CA1D1}"/>
                </a:ext>
              </a:extLst>
            </p:cNvPr>
            <p:cNvSpPr/>
            <p:nvPr/>
          </p:nvSpPr>
          <p:spPr>
            <a:xfrm>
              <a:off x="720388" y="1810234"/>
              <a:ext cx="2803712" cy="246529"/>
            </a:xfrm>
            <a:prstGeom prst="rect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9" name="文本框 11">
              <a:extLst>
                <a:ext uri="{FF2B5EF4-FFF2-40B4-BE49-F238E27FC236}">
                  <a16:creationId xmlns:a16="http://schemas.microsoft.com/office/drawing/2014/main" id="{4D8DF001-608D-0365-C245-D7D09EB040CD}"/>
                </a:ext>
              </a:extLst>
            </p:cNvPr>
            <p:cNvSpPr txBox="1"/>
            <p:nvPr/>
          </p:nvSpPr>
          <p:spPr>
            <a:xfrm>
              <a:off x="717170" y="1551886"/>
              <a:ext cx="682968" cy="2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第一季度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18FB0C3-0FF5-5F2F-1B34-DDD7097C7142}"/>
                </a:ext>
              </a:extLst>
            </p:cNvPr>
            <p:cNvSpPr/>
            <p:nvPr/>
          </p:nvSpPr>
          <p:spPr>
            <a:xfrm>
              <a:off x="3517378" y="1810234"/>
              <a:ext cx="1598516" cy="246529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078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TextBox 45">
            <a:extLst>
              <a:ext uri="{FF2B5EF4-FFF2-40B4-BE49-F238E27FC236}">
                <a16:creationId xmlns:a16="http://schemas.microsoft.com/office/drawing/2014/main" id="{249587EC-21DC-9D08-D667-4FDC7CFB3883}"/>
              </a:ext>
            </a:extLst>
          </p:cNvPr>
          <p:cNvSpPr txBox="1"/>
          <p:nvPr/>
        </p:nvSpPr>
        <p:spPr>
          <a:xfrm>
            <a:off x="7315306" y="4414514"/>
            <a:ext cx="3961884" cy="502547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pPr defTabSz="1219078">
              <a:defRPr/>
            </a:pPr>
            <a:r>
              <a:rPr lang="zh-CN" altLang="en-US" sz="2666" kern="0" dirty="0">
                <a:solidFill>
                  <a:srgbClr val="7F7F7F">
                    <a:lumMod val="50000"/>
                  </a:srgbClr>
                </a:solidFill>
                <a:cs typeface="+mn-ea"/>
                <a:sym typeface="+mn-lt"/>
              </a:rPr>
              <a:t>添加描述文本：</a:t>
            </a:r>
          </a:p>
        </p:txBody>
      </p:sp>
      <p:sp>
        <p:nvSpPr>
          <p:cNvPr id="44" name="TextBox 46">
            <a:extLst>
              <a:ext uri="{FF2B5EF4-FFF2-40B4-BE49-F238E27FC236}">
                <a16:creationId xmlns:a16="http://schemas.microsoft.com/office/drawing/2014/main" id="{05B18C18-4BC4-1114-9DD4-849C5054A5C8}"/>
              </a:ext>
            </a:extLst>
          </p:cNvPr>
          <p:cNvSpPr txBox="1"/>
          <p:nvPr/>
        </p:nvSpPr>
        <p:spPr>
          <a:xfrm>
            <a:off x="7315306" y="4814909"/>
            <a:ext cx="3961884" cy="923303"/>
          </a:xfrm>
          <a:prstGeom prst="rect">
            <a:avLst/>
          </a:prstGeom>
          <a:noFill/>
        </p:spPr>
        <p:txBody>
          <a:bodyPr wrap="square" lIns="91416" tIns="45707" rIns="91416" bIns="45707" rtlCol="0">
            <a:spAutoFit/>
          </a:bodyPr>
          <a:lstStyle/>
          <a:p>
            <a:pPr defTabSz="1219078">
              <a:defRPr/>
            </a:pPr>
            <a:r>
              <a:rPr lang="en-US" altLang="zh-CN" sz="5400" kern="0" dirty="0">
                <a:solidFill>
                  <a:srgbClr val="8B8787"/>
                </a:solidFill>
                <a:cs typeface="+mn-ea"/>
                <a:sym typeface="+mn-lt"/>
              </a:rPr>
              <a:t>23,812,969</a:t>
            </a:r>
            <a:endParaRPr lang="zh-CN" altLang="en-US" sz="5400" kern="0" dirty="0">
              <a:solidFill>
                <a:srgbClr val="8B8787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821D982-EB56-A153-E46F-7F654BA2C2B2}"/>
              </a:ext>
            </a:extLst>
          </p:cNvPr>
          <p:cNvGrpSpPr/>
          <p:nvPr/>
        </p:nvGrpSpPr>
        <p:grpSpPr>
          <a:xfrm>
            <a:off x="7280503" y="2229039"/>
            <a:ext cx="3996687" cy="1874495"/>
            <a:chOff x="8851560" y="1948688"/>
            <a:chExt cx="3996687" cy="187449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330CC64-D7E1-37B4-613A-DBF1472691E9}"/>
                </a:ext>
              </a:extLst>
            </p:cNvPr>
            <p:cNvSpPr txBox="1"/>
            <p:nvPr/>
          </p:nvSpPr>
          <p:spPr>
            <a:xfrm>
              <a:off x="8924025" y="1948688"/>
              <a:ext cx="1663917" cy="3385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2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DBC74F5-98D2-2CA8-81F4-B0097ED095B3}"/>
                </a:ext>
              </a:extLst>
            </p:cNvPr>
            <p:cNvSpPr txBox="1"/>
            <p:nvPr/>
          </p:nvSpPr>
          <p:spPr>
            <a:xfrm>
              <a:off x="8851560" y="2370285"/>
              <a:ext cx="3996687" cy="14528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7507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资本融资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2105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FINANCING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cxnSp>
        <p:nvCxnSpPr>
          <p:cNvPr id="5" name="肘形连接符 9">
            <a:extLst>
              <a:ext uri="{FF2B5EF4-FFF2-40B4-BE49-F238E27FC236}">
                <a16:creationId xmlns:a16="http://schemas.microsoft.com/office/drawing/2014/main" id="{9338843C-3EA1-211B-94A5-605A2188DFFB}"/>
              </a:ext>
            </a:extLst>
          </p:cNvPr>
          <p:cNvCxnSpPr>
            <a:stCxn id="7" idx="6"/>
            <a:endCxn id="32" idx="2"/>
          </p:cNvCxnSpPr>
          <p:nvPr/>
        </p:nvCxnSpPr>
        <p:spPr>
          <a:xfrm>
            <a:off x="5150547" y="2367353"/>
            <a:ext cx="5359265" cy="1096828"/>
          </a:xfrm>
          <a:prstGeom prst="bentConnector3">
            <a:avLst>
              <a:gd name="adj1" fmla="val 50000"/>
            </a:avLst>
          </a:prstGeom>
          <a:ln w="12700">
            <a:solidFill>
              <a:srgbClr val="374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F904289E-264C-83AB-5439-60CE1C617E7D}"/>
              </a:ext>
            </a:extLst>
          </p:cNvPr>
          <p:cNvGrpSpPr/>
          <p:nvPr/>
        </p:nvGrpSpPr>
        <p:grpSpPr>
          <a:xfrm>
            <a:off x="4394643" y="1989400"/>
            <a:ext cx="755902" cy="755902"/>
            <a:chOff x="4534974" y="2492893"/>
            <a:chExt cx="756000" cy="7560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037EC6F-81FB-E81A-9513-0A4B736DFBC3}"/>
                </a:ext>
              </a:extLst>
            </p:cNvPr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41D6560-0974-3ED7-2A98-A2FFEFC0F725}"/>
                </a:ext>
              </a:extLst>
            </p:cNvPr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9" name="Freeform 159">
                <a:extLst>
                  <a:ext uri="{FF2B5EF4-FFF2-40B4-BE49-F238E27FC236}">
                    <a16:creationId xmlns:a16="http://schemas.microsoft.com/office/drawing/2014/main" id="{4BED0C36-A5C4-6B3C-5FF3-7EC741737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cs typeface="+mn-ea"/>
                  <a:sym typeface="+mn-lt"/>
                </a:endParaRPr>
              </a:p>
            </p:txBody>
          </p:sp>
          <p:sp>
            <p:nvSpPr>
              <p:cNvPr id="10" name="Freeform 160">
                <a:extLst>
                  <a:ext uri="{FF2B5EF4-FFF2-40B4-BE49-F238E27FC236}">
                    <a16:creationId xmlns:a16="http://schemas.microsoft.com/office/drawing/2014/main" id="{4C61C011-10B0-1167-D173-147C6B945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1" name="肘形连接符 15">
            <a:extLst>
              <a:ext uri="{FF2B5EF4-FFF2-40B4-BE49-F238E27FC236}">
                <a16:creationId xmlns:a16="http://schemas.microsoft.com/office/drawing/2014/main" id="{48CFAD7E-EB8A-98FD-19AE-F28BD64A8698}"/>
              </a:ext>
            </a:extLst>
          </p:cNvPr>
          <p:cNvCxnSpPr>
            <a:stCxn id="13" idx="6"/>
            <a:endCxn id="34" idx="2"/>
          </p:cNvCxnSpPr>
          <p:nvPr/>
        </p:nvCxnSpPr>
        <p:spPr>
          <a:xfrm>
            <a:off x="5150545" y="4553702"/>
            <a:ext cx="2891551" cy="531662"/>
          </a:xfrm>
          <a:prstGeom prst="bentConnector3">
            <a:avLst>
              <a:gd name="adj1" fmla="val 50000"/>
            </a:avLst>
          </a:prstGeom>
          <a:ln w="12700">
            <a:solidFill>
              <a:srgbClr val="374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F883B0-048C-9CC5-90C2-A7120FA8DEF8}"/>
              </a:ext>
            </a:extLst>
          </p:cNvPr>
          <p:cNvGrpSpPr/>
          <p:nvPr/>
        </p:nvGrpSpPr>
        <p:grpSpPr>
          <a:xfrm>
            <a:off x="4394643" y="4175747"/>
            <a:ext cx="755902" cy="755902"/>
            <a:chOff x="4534974" y="4368345"/>
            <a:chExt cx="756000" cy="7560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D84CA9C-3EF6-55CD-1C85-DE17156B10DF}"/>
                </a:ext>
              </a:extLst>
            </p:cNvPr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4" name="Freeform 277">
              <a:extLst>
                <a:ext uri="{FF2B5EF4-FFF2-40B4-BE49-F238E27FC236}">
                  <a16:creationId xmlns:a16="http://schemas.microsoft.com/office/drawing/2014/main" id="{CEFDB805-FE25-4C6C-510C-E6B94E53CD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cs typeface="+mn-ea"/>
                <a:sym typeface="+mn-lt"/>
              </a:endParaRPr>
            </a:p>
          </p:txBody>
        </p:sp>
      </p:grpSp>
      <p:cxnSp>
        <p:nvCxnSpPr>
          <p:cNvPr id="15" name="肘形连接符 19">
            <a:extLst>
              <a:ext uri="{FF2B5EF4-FFF2-40B4-BE49-F238E27FC236}">
                <a16:creationId xmlns:a16="http://schemas.microsoft.com/office/drawing/2014/main" id="{EA72AD16-35C3-4AD1-8050-1ABADFD41CF1}"/>
              </a:ext>
            </a:extLst>
          </p:cNvPr>
          <p:cNvCxnSpPr>
            <a:stCxn id="17" idx="6"/>
            <a:endCxn id="33" idx="2"/>
          </p:cNvCxnSpPr>
          <p:nvPr/>
        </p:nvCxnSpPr>
        <p:spPr>
          <a:xfrm>
            <a:off x="5150547" y="3460529"/>
            <a:ext cx="4125410" cy="984945"/>
          </a:xfrm>
          <a:prstGeom prst="bentConnector3">
            <a:avLst>
              <a:gd name="adj1" fmla="val 50000"/>
            </a:avLst>
          </a:prstGeom>
          <a:ln w="12700">
            <a:solidFill>
              <a:srgbClr val="374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3177F7D-D71E-1162-FAE0-B06D38D52EF7}"/>
              </a:ext>
            </a:extLst>
          </p:cNvPr>
          <p:cNvGrpSpPr/>
          <p:nvPr/>
        </p:nvGrpSpPr>
        <p:grpSpPr>
          <a:xfrm>
            <a:off x="4394643" y="3082574"/>
            <a:ext cx="755902" cy="755902"/>
            <a:chOff x="4534974" y="3430619"/>
            <a:chExt cx="756000" cy="756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669FA7B-A996-A5CE-23A6-6EA320487EB0}"/>
                </a:ext>
              </a:extLst>
            </p:cNvPr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sym typeface="+mn-lt"/>
              </a:endParaRPr>
            </a:p>
          </p:txBody>
        </p:sp>
        <p:grpSp>
          <p:nvGrpSpPr>
            <p:cNvPr id="18" name="Group 92">
              <a:extLst>
                <a:ext uri="{FF2B5EF4-FFF2-40B4-BE49-F238E27FC236}">
                  <a16:creationId xmlns:a16="http://schemas.microsoft.com/office/drawing/2014/main" id="{1D49CEA8-CA66-F15D-0954-BB4AABF2DA4B}"/>
                </a:ext>
              </a:extLst>
            </p:cNvPr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19" name="Freeform 8">
                <a:extLst>
                  <a:ext uri="{FF2B5EF4-FFF2-40B4-BE49-F238E27FC236}">
                    <a16:creationId xmlns:a16="http://schemas.microsoft.com/office/drawing/2014/main" id="{0204B0B7-CB6E-819E-BD1A-8C4BDC6586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cs typeface="+mn-ea"/>
                  <a:sym typeface="+mn-lt"/>
                </a:endParaRPr>
              </a:p>
            </p:txBody>
          </p:sp>
          <p:sp>
            <p:nvSpPr>
              <p:cNvPr id="20" name="Rectangle 9">
                <a:extLst>
                  <a:ext uri="{FF2B5EF4-FFF2-40B4-BE49-F238E27FC236}">
                    <a16:creationId xmlns:a16="http://schemas.microsoft.com/office/drawing/2014/main" id="{84F7F19E-DB7D-CC88-49C8-EBE1A6A0D6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cs typeface="+mn-ea"/>
                  <a:sym typeface="+mn-lt"/>
                </a:endParaRPr>
              </a:p>
            </p:txBody>
          </p:sp>
          <p:sp>
            <p:nvSpPr>
              <p:cNvPr id="21" name="Rectangle 10">
                <a:extLst>
                  <a:ext uri="{FF2B5EF4-FFF2-40B4-BE49-F238E27FC236}">
                    <a16:creationId xmlns:a16="http://schemas.microsoft.com/office/drawing/2014/main" id="{B11909F3-61A1-801D-BEC4-AD9676DC4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27B1D50-7646-8D5B-A108-65FAC91EAC4B}"/>
              </a:ext>
            </a:extLst>
          </p:cNvPr>
          <p:cNvCxnSpPr>
            <a:endCxn id="24" idx="6"/>
          </p:cNvCxnSpPr>
          <p:nvPr/>
        </p:nvCxnSpPr>
        <p:spPr>
          <a:xfrm flipH="1" flipV="1">
            <a:off x="5150548" y="5646875"/>
            <a:ext cx="1279920" cy="1"/>
          </a:xfrm>
          <a:prstGeom prst="line">
            <a:avLst/>
          </a:prstGeom>
          <a:ln w="12700">
            <a:solidFill>
              <a:srgbClr val="374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E16A45-AFE0-9E19-171F-4DFF3A5DC6F3}"/>
              </a:ext>
            </a:extLst>
          </p:cNvPr>
          <p:cNvGrpSpPr/>
          <p:nvPr/>
        </p:nvGrpSpPr>
        <p:grpSpPr>
          <a:xfrm>
            <a:off x="4394643" y="5268921"/>
            <a:ext cx="755902" cy="755902"/>
            <a:chOff x="4534974" y="5306072"/>
            <a:chExt cx="756000" cy="756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30AE731-0DF5-36AD-C3FA-033C1623C9B9}"/>
                </a:ext>
              </a:extLst>
            </p:cNvPr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sym typeface="+mn-lt"/>
              </a:endParaRPr>
            </a:p>
          </p:txBody>
        </p:sp>
        <p:grpSp>
          <p:nvGrpSpPr>
            <p:cNvPr id="25" name="Group 9">
              <a:extLst>
                <a:ext uri="{FF2B5EF4-FFF2-40B4-BE49-F238E27FC236}">
                  <a16:creationId xmlns:a16="http://schemas.microsoft.com/office/drawing/2014/main" id="{DCF6858E-55E5-73CB-810D-6B517C293C1A}"/>
                </a:ext>
              </a:extLst>
            </p:cNvPr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BB24C870-8483-3907-17F3-1DA1412D4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8">
                <a:extLst>
                  <a:ext uri="{FF2B5EF4-FFF2-40B4-BE49-F238E27FC236}">
                    <a16:creationId xmlns:a16="http://schemas.microsoft.com/office/drawing/2014/main" id="{B9743EF2-D5FC-1901-236F-0A059CE3C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任意多边形 32">
            <a:extLst>
              <a:ext uri="{FF2B5EF4-FFF2-40B4-BE49-F238E27FC236}">
                <a16:creationId xmlns:a16="http://schemas.microsoft.com/office/drawing/2014/main" id="{A7529BDE-09C5-EF68-8407-38980780A5E0}"/>
              </a:ext>
            </a:extLst>
          </p:cNvPr>
          <p:cNvSpPr/>
          <p:nvPr/>
        </p:nvSpPr>
        <p:spPr>
          <a:xfrm>
            <a:off x="10063317" y="2283493"/>
            <a:ext cx="1180946" cy="3698393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29" name="任意多边形 33">
            <a:extLst>
              <a:ext uri="{FF2B5EF4-FFF2-40B4-BE49-F238E27FC236}">
                <a16:creationId xmlns:a16="http://schemas.microsoft.com/office/drawing/2014/main" id="{1A377493-8E24-3442-A074-637743FBA015}"/>
              </a:ext>
            </a:extLst>
          </p:cNvPr>
          <p:cNvSpPr/>
          <p:nvPr/>
        </p:nvSpPr>
        <p:spPr>
          <a:xfrm>
            <a:off x="8829462" y="4060280"/>
            <a:ext cx="1180946" cy="1921605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0" name="任意多边形 34">
            <a:extLst>
              <a:ext uri="{FF2B5EF4-FFF2-40B4-BE49-F238E27FC236}">
                <a16:creationId xmlns:a16="http://schemas.microsoft.com/office/drawing/2014/main" id="{7B311818-7DEF-7C33-B388-12AA7D0D00E2}"/>
              </a:ext>
            </a:extLst>
          </p:cNvPr>
          <p:cNvSpPr/>
          <p:nvPr/>
        </p:nvSpPr>
        <p:spPr>
          <a:xfrm>
            <a:off x="7595604" y="4820283"/>
            <a:ext cx="1180946" cy="1161604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1" name="任意多边形 35">
            <a:extLst>
              <a:ext uri="{FF2B5EF4-FFF2-40B4-BE49-F238E27FC236}">
                <a16:creationId xmlns:a16="http://schemas.microsoft.com/office/drawing/2014/main" id="{4FB8A9D2-5DA9-4BE5-2639-91FD57F0F809}"/>
              </a:ext>
            </a:extLst>
          </p:cNvPr>
          <p:cNvSpPr/>
          <p:nvPr/>
        </p:nvSpPr>
        <p:spPr>
          <a:xfrm>
            <a:off x="5606197" y="5358882"/>
            <a:ext cx="1936496" cy="622999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F874592-6A8B-1342-50F4-4B1AD5D72FEA}"/>
              </a:ext>
            </a:extLst>
          </p:cNvPr>
          <p:cNvSpPr/>
          <p:nvPr/>
        </p:nvSpPr>
        <p:spPr>
          <a:xfrm>
            <a:off x="10509808" y="3320197"/>
            <a:ext cx="287963" cy="287963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679C9E0A-F405-C146-30FF-903192B4EC33}"/>
              </a:ext>
            </a:extLst>
          </p:cNvPr>
          <p:cNvSpPr/>
          <p:nvPr/>
        </p:nvSpPr>
        <p:spPr>
          <a:xfrm>
            <a:off x="9275953" y="4301488"/>
            <a:ext cx="287963" cy="287963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86F30465-A1B8-92F3-F9E0-526BEF35E826}"/>
              </a:ext>
            </a:extLst>
          </p:cNvPr>
          <p:cNvSpPr/>
          <p:nvPr/>
        </p:nvSpPr>
        <p:spPr>
          <a:xfrm>
            <a:off x="8042096" y="4941379"/>
            <a:ext cx="287963" cy="287963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85C9F18-5A45-22A3-3F06-E3159D90E33C}"/>
              </a:ext>
            </a:extLst>
          </p:cNvPr>
          <p:cNvSpPr/>
          <p:nvPr/>
        </p:nvSpPr>
        <p:spPr>
          <a:xfrm>
            <a:off x="6430464" y="5508323"/>
            <a:ext cx="287963" cy="287963"/>
          </a:xfrm>
          <a:prstGeom prst="ellipse">
            <a:avLst/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27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62CB76B-EAD5-5550-8DA0-EF64877497FF}"/>
              </a:ext>
            </a:extLst>
          </p:cNvPr>
          <p:cNvGrpSpPr/>
          <p:nvPr/>
        </p:nvGrpSpPr>
        <p:grpSpPr>
          <a:xfrm>
            <a:off x="658155" y="1935147"/>
            <a:ext cx="3593921" cy="839031"/>
            <a:chOff x="7613085" y="2118686"/>
            <a:chExt cx="3593921" cy="83903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55EA66A-9B5D-3391-2348-B33825CFA8DB}"/>
                </a:ext>
              </a:extLst>
            </p:cNvPr>
            <p:cNvSpPr txBox="1"/>
            <p:nvPr/>
          </p:nvSpPr>
          <p:spPr>
            <a:xfrm>
              <a:off x="9779028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BB15084-34A8-CA60-10B7-B326ECA89438}"/>
                </a:ext>
              </a:extLst>
            </p:cNvPr>
            <p:cNvSpPr txBox="1"/>
            <p:nvPr/>
          </p:nvSpPr>
          <p:spPr>
            <a:xfrm>
              <a:off x="7613085" y="2335815"/>
              <a:ext cx="359392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DA6ACB6-CA1A-986D-3493-0D7909510B29}"/>
              </a:ext>
            </a:extLst>
          </p:cNvPr>
          <p:cNvGrpSpPr/>
          <p:nvPr/>
        </p:nvGrpSpPr>
        <p:grpSpPr>
          <a:xfrm>
            <a:off x="658155" y="3041008"/>
            <a:ext cx="3593921" cy="839031"/>
            <a:chOff x="7613085" y="2118686"/>
            <a:chExt cx="3593921" cy="83903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6A73FD3-4B6C-3669-4A0B-755A79D62002}"/>
                </a:ext>
              </a:extLst>
            </p:cNvPr>
            <p:cNvSpPr txBox="1"/>
            <p:nvPr/>
          </p:nvSpPr>
          <p:spPr>
            <a:xfrm>
              <a:off x="9779028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587A7A1-4448-920F-0048-240390F075BE}"/>
                </a:ext>
              </a:extLst>
            </p:cNvPr>
            <p:cNvSpPr txBox="1"/>
            <p:nvPr/>
          </p:nvSpPr>
          <p:spPr>
            <a:xfrm>
              <a:off x="7613085" y="2335815"/>
              <a:ext cx="359392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4C49B90-401B-D6DE-0953-392E5DAB6609}"/>
              </a:ext>
            </a:extLst>
          </p:cNvPr>
          <p:cNvGrpSpPr/>
          <p:nvPr/>
        </p:nvGrpSpPr>
        <p:grpSpPr>
          <a:xfrm>
            <a:off x="658155" y="4146869"/>
            <a:ext cx="3593921" cy="839031"/>
            <a:chOff x="7613085" y="2118686"/>
            <a:chExt cx="3593921" cy="839031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7A096E0-CDC9-E07B-39CF-9912C628A2F0}"/>
                </a:ext>
              </a:extLst>
            </p:cNvPr>
            <p:cNvSpPr txBox="1"/>
            <p:nvPr/>
          </p:nvSpPr>
          <p:spPr>
            <a:xfrm>
              <a:off x="9779028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CDBC0A3-B3C6-5983-D101-F97F639A5C95}"/>
                </a:ext>
              </a:extLst>
            </p:cNvPr>
            <p:cNvSpPr txBox="1"/>
            <p:nvPr/>
          </p:nvSpPr>
          <p:spPr>
            <a:xfrm>
              <a:off x="7613085" y="2335815"/>
              <a:ext cx="359392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F0C0DC5-E9E3-02FE-DED6-27140321BCAC}"/>
              </a:ext>
            </a:extLst>
          </p:cNvPr>
          <p:cNvGrpSpPr/>
          <p:nvPr/>
        </p:nvGrpSpPr>
        <p:grpSpPr>
          <a:xfrm>
            <a:off x="658155" y="5252730"/>
            <a:ext cx="3593921" cy="839031"/>
            <a:chOff x="7613085" y="2118686"/>
            <a:chExt cx="3593921" cy="83903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8CA77AD-C65C-3186-1786-90D9D96FE491}"/>
                </a:ext>
              </a:extLst>
            </p:cNvPr>
            <p:cNvSpPr txBox="1"/>
            <p:nvPr/>
          </p:nvSpPr>
          <p:spPr>
            <a:xfrm>
              <a:off x="9779028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5EE6DE0-4F68-7A3E-D642-41EED79EC811}"/>
                </a:ext>
              </a:extLst>
            </p:cNvPr>
            <p:cNvSpPr txBox="1"/>
            <p:nvPr/>
          </p:nvSpPr>
          <p:spPr>
            <a:xfrm>
              <a:off x="7613085" y="2335815"/>
              <a:ext cx="3593921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24050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资本融资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2105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FINANCING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8DCD8DE-35C6-2733-7DB8-D7A7C9F3EEC2}"/>
              </a:ext>
            </a:extLst>
          </p:cNvPr>
          <p:cNvGrpSpPr/>
          <p:nvPr/>
        </p:nvGrpSpPr>
        <p:grpSpPr>
          <a:xfrm>
            <a:off x="1959827" y="1973813"/>
            <a:ext cx="8241734" cy="2080361"/>
            <a:chOff x="2091740" y="1844349"/>
            <a:chExt cx="6565900" cy="1657350"/>
          </a:xfrm>
        </p:grpSpPr>
        <p:sp>
          <p:nvSpPr>
            <p:cNvPr id="6" name="Oval 61">
              <a:extLst>
                <a:ext uri="{FF2B5EF4-FFF2-40B4-BE49-F238E27FC236}">
                  <a16:creationId xmlns:a16="http://schemas.microsoft.com/office/drawing/2014/main" id="{4B4C1B26-DCCE-58F7-C4D0-00E170044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028" y="2112637"/>
              <a:ext cx="1120775" cy="1120775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7" name="Freeform 62">
              <a:extLst>
                <a:ext uri="{FF2B5EF4-FFF2-40B4-BE49-F238E27FC236}">
                  <a16:creationId xmlns:a16="http://schemas.microsoft.com/office/drawing/2014/main" id="{2382C7FF-536E-C439-B5AF-8C2E9518F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740" y="2682549"/>
              <a:ext cx="174625" cy="396875"/>
            </a:xfrm>
            <a:custGeom>
              <a:avLst/>
              <a:gdLst>
                <a:gd name="T0" fmla="*/ 390947316 w 78"/>
                <a:gd name="T1" fmla="*/ 799389213 h 177"/>
                <a:gd name="T2" fmla="*/ 175424245 w 78"/>
                <a:gd name="T3" fmla="*/ 0 h 177"/>
                <a:gd name="T4" fmla="*/ 0 w 78"/>
                <a:gd name="T5" fmla="*/ 0 h 177"/>
                <a:gd name="T6" fmla="*/ 240583997 w 78"/>
                <a:gd name="T7" fmla="*/ 889885681 h 177"/>
                <a:gd name="T8" fmla="*/ 390947316 w 78"/>
                <a:gd name="T9" fmla="*/ 799389213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78" y="159"/>
                  </a:moveTo>
                  <a:cubicBezTo>
                    <a:pt x="52" y="112"/>
                    <a:pt x="36" y="58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4"/>
                    <a:pt x="18" y="124"/>
                    <a:pt x="48" y="177"/>
                  </a:cubicBezTo>
                  <a:lnTo>
                    <a:pt x="78" y="159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8" name="Freeform 63">
              <a:extLst>
                <a:ext uri="{FF2B5EF4-FFF2-40B4-BE49-F238E27FC236}">
                  <a16:creationId xmlns:a16="http://schemas.microsoft.com/office/drawing/2014/main" id="{6FAD9144-4F5B-3FC3-150D-C37F67A78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15" y="3327074"/>
              <a:ext cx="396875" cy="174625"/>
            </a:xfrm>
            <a:custGeom>
              <a:avLst/>
              <a:gdLst>
                <a:gd name="T0" fmla="*/ 884886324 w 178"/>
                <a:gd name="T1" fmla="*/ 390947316 h 78"/>
                <a:gd name="T2" fmla="*/ 884886324 w 178"/>
                <a:gd name="T3" fmla="*/ 215523071 h 78"/>
                <a:gd name="T4" fmla="*/ 89481935 w 178"/>
                <a:gd name="T5" fmla="*/ 0 h 78"/>
                <a:gd name="T6" fmla="*/ 0 w 178"/>
                <a:gd name="T7" fmla="*/ 150363319 h 78"/>
                <a:gd name="T8" fmla="*/ 884886324 w 178"/>
                <a:gd name="T9" fmla="*/ 39094731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78" y="78"/>
                  </a:moveTo>
                  <a:cubicBezTo>
                    <a:pt x="178" y="43"/>
                    <a:pt x="178" y="43"/>
                    <a:pt x="178" y="43"/>
                  </a:cubicBezTo>
                  <a:cubicBezTo>
                    <a:pt x="120" y="42"/>
                    <a:pt x="65" y="27"/>
                    <a:pt x="18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3" y="60"/>
                    <a:pt x="113" y="77"/>
                    <a:pt x="178" y="7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9" name="Freeform 64">
              <a:extLst>
                <a:ext uri="{FF2B5EF4-FFF2-40B4-BE49-F238E27FC236}">
                  <a16:creationId xmlns:a16="http://schemas.microsoft.com/office/drawing/2014/main" id="{89FE34FE-3E52-3E12-9304-E8830A686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740" y="2266624"/>
              <a:ext cx="174625" cy="396875"/>
            </a:xfrm>
            <a:custGeom>
              <a:avLst/>
              <a:gdLst>
                <a:gd name="T0" fmla="*/ 0 w 78"/>
                <a:gd name="T1" fmla="*/ 889885681 h 177"/>
                <a:gd name="T2" fmla="*/ 175424245 w 78"/>
                <a:gd name="T3" fmla="*/ 889885681 h 177"/>
                <a:gd name="T4" fmla="*/ 390947316 w 78"/>
                <a:gd name="T5" fmla="*/ 85469386 h 177"/>
                <a:gd name="T6" fmla="*/ 240583997 w 78"/>
                <a:gd name="T7" fmla="*/ 0 h 177"/>
                <a:gd name="T8" fmla="*/ 0 w 78"/>
                <a:gd name="T9" fmla="*/ 889885681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0" y="177"/>
                  </a:moveTo>
                  <a:cubicBezTo>
                    <a:pt x="35" y="177"/>
                    <a:pt x="35" y="177"/>
                    <a:pt x="35" y="177"/>
                  </a:cubicBezTo>
                  <a:cubicBezTo>
                    <a:pt x="36" y="119"/>
                    <a:pt x="52" y="65"/>
                    <a:pt x="78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8" y="52"/>
                    <a:pt x="1" y="113"/>
                    <a:pt x="0" y="177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0" name="Freeform 65">
              <a:extLst>
                <a:ext uri="{FF2B5EF4-FFF2-40B4-BE49-F238E27FC236}">
                  <a16:creationId xmlns:a16="http://schemas.microsoft.com/office/drawing/2014/main" id="{3F73F0B2-45CD-E93D-42D0-4B3918A1F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353" y="3327074"/>
              <a:ext cx="395287" cy="174625"/>
            </a:xfrm>
            <a:custGeom>
              <a:avLst/>
              <a:gdLst>
                <a:gd name="T0" fmla="*/ 797992889 w 177"/>
                <a:gd name="T1" fmla="*/ 0 h 78"/>
                <a:gd name="T2" fmla="*/ 0 w 177"/>
                <a:gd name="T3" fmla="*/ 215523071 h 78"/>
                <a:gd name="T4" fmla="*/ 0 w 177"/>
                <a:gd name="T5" fmla="*/ 390947316 h 78"/>
                <a:gd name="T6" fmla="*/ 882778601 w 177"/>
                <a:gd name="T7" fmla="*/ 150363319 h 78"/>
                <a:gd name="T8" fmla="*/ 797992889 w 177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78">
                  <a:moveTo>
                    <a:pt x="160" y="0"/>
                  </a:moveTo>
                  <a:cubicBezTo>
                    <a:pt x="113" y="27"/>
                    <a:pt x="58" y="42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5" y="77"/>
                    <a:pt x="125" y="60"/>
                    <a:pt x="177" y="30"/>
                  </a:cubicBezTo>
                  <a:lnTo>
                    <a:pt x="160" y="0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1" name="Freeform 66">
              <a:extLst>
                <a:ext uri="{FF2B5EF4-FFF2-40B4-BE49-F238E27FC236}">
                  <a16:creationId xmlns:a16="http://schemas.microsoft.com/office/drawing/2014/main" id="{F34255F8-06A3-2705-7ED2-C088FF209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15" y="1844349"/>
              <a:ext cx="396875" cy="173038"/>
            </a:xfrm>
            <a:custGeom>
              <a:avLst/>
              <a:gdLst>
                <a:gd name="T0" fmla="*/ 89481935 w 178"/>
                <a:gd name="T1" fmla="*/ 383873711 h 78"/>
                <a:gd name="T2" fmla="*/ 884886324 w 178"/>
                <a:gd name="T3" fmla="*/ 172250455 h 78"/>
                <a:gd name="T4" fmla="*/ 884886324 w 178"/>
                <a:gd name="T5" fmla="*/ 0 h 78"/>
                <a:gd name="T6" fmla="*/ 0 w 178"/>
                <a:gd name="T7" fmla="*/ 231307437 h 78"/>
                <a:gd name="T8" fmla="*/ 89481935 w 178"/>
                <a:gd name="T9" fmla="*/ 383873711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8" y="78"/>
                  </a:moveTo>
                  <a:cubicBezTo>
                    <a:pt x="65" y="51"/>
                    <a:pt x="120" y="36"/>
                    <a:pt x="178" y="35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13" y="1"/>
                    <a:pt x="53" y="18"/>
                    <a:pt x="0" y="47"/>
                  </a:cubicBezTo>
                  <a:lnTo>
                    <a:pt x="18" y="78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2" name="Freeform 67">
              <a:extLst>
                <a:ext uri="{FF2B5EF4-FFF2-40B4-BE49-F238E27FC236}">
                  <a16:creationId xmlns:a16="http://schemas.microsoft.com/office/drawing/2014/main" id="{B82175AA-4C0F-0F46-BE26-A14CC6DC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353" y="1844349"/>
              <a:ext cx="398462" cy="173038"/>
            </a:xfrm>
            <a:custGeom>
              <a:avLst/>
              <a:gdLst>
                <a:gd name="T0" fmla="*/ 0 w 178"/>
                <a:gd name="T1" fmla="*/ 0 h 78"/>
                <a:gd name="T2" fmla="*/ 0 w 178"/>
                <a:gd name="T3" fmla="*/ 172250455 h 78"/>
                <a:gd name="T4" fmla="*/ 801777178 w 178"/>
                <a:gd name="T5" fmla="*/ 383873711 h 78"/>
                <a:gd name="T6" fmla="*/ 891977334 w 178"/>
                <a:gd name="T7" fmla="*/ 231307437 h 78"/>
                <a:gd name="T8" fmla="*/ 0 w 1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8" y="36"/>
                    <a:pt x="113" y="51"/>
                    <a:pt x="160" y="78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25" y="18"/>
                    <a:pt x="65" y="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3" name="Freeform 68">
              <a:extLst>
                <a:ext uri="{FF2B5EF4-FFF2-40B4-BE49-F238E27FC236}">
                  <a16:creationId xmlns:a16="http://schemas.microsoft.com/office/drawing/2014/main" id="{9701375D-E81B-3D88-BC70-A941CDCB5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628" y="1960237"/>
              <a:ext cx="328612" cy="328612"/>
            </a:xfrm>
            <a:custGeom>
              <a:avLst/>
              <a:gdLst>
                <a:gd name="T0" fmla="*/ 154914850 w 147"/>
                <a:gd name="T1" fmla="*/ 734597596 h 147"/>
                <a:gd name="T2" fmla="*/ 734597596 w 147"/>
                <a:gd name="T3" fmla="*/ 149918607 h 147"/>
                <a:gd name="T4" fmla="*/ 649643569 w 147"/>
                <a:gd name="T5" fmla="*/ 0 h 147"/>
                <a:gd name="T6" fmla="*/ 0 w 147"/>
                <a:gd name="T7" fmla="*/ 644647326 h 147"/>
                <a:gd name="T8" fmla="*/ 154914850 w 147"/>
                <a:gd name="T9" fmla="*/ 734597596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31" y="147"/>
                  </a:moveTo>
                  <a:cubicBezTo>
                    <a:pt x="59" y="99"/>
                    <a:pt x="99" y="59"/>
                    <a:pt x="147" y="3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7" y="31"/>
                    <a:pt x="32" y="76"/>
                    <a:pt x="0" y="129"/>
                  </a:cubicBezTo>
                  <a:lnTo>
                    <a:pt x="31" y="147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4" name="Freeform 69">
              <a:extLst>
                <a:ext uri="{FF2B5EF4-FFF2-40B4-BE49-F238E27FC236}">
                  <a16:creationId xmlns:a16="http://schemas.microsoft.com/office/drawing/2014/main" id="{0908C55E-C7ED-BD7F-A95F-E5E006814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628" y="3057199"/>
              <a:ext cx="328612" cy="328613"/>
            </a:xfrm>
            <a:custGeom>
              <a:avLst/>
              <a:gdLst>
                <a:gd name="T0" fmla="*/ 734597596 w 147"/>
                <a:gd name="T1" fmla="*/ 584683004 h 147"/>
                <a:gd name="T2" fmla="*/ 154914850 w 147"/>
                <a:gd name="T3" fmla="*/ 0 h 147"/>
                <a:gd name="T4" fmla="*/ 0 w 147"/>
                <a:gd name="T5" fmla="*/ 84954285 h 147"/>
                <a:gd name="T6" fmla="*/ 649643569 w 147"/>
                <a:gd name="T7" fmla="*/ 734602066 h 147"/>
                <a:gd name="T8" fmla="*/ 734597596 w 147"/>
                <a:gd name="T9" fmla="*/ 584683004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47" y="117"/>
                  </a:moveTo>
                  <a:cubicBezTo>
                    <a:pt x="99" y="88"/>
                    <a:pt x="59" y="48"/>
                    <a:pt x="3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2" y="71"/>
                    <a:pt x="77" y="115"/>
                    <a:pt x="130" y="147"/>
                  </a:cubicBezTo>
                  <a:lnTo>
                    <a:pt x="147" y="117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5" name="Freeform 70">
              <a:extLst>
                <a:ext uri="{FF2B5EF4-FFF2-40B4-BE49-F238E27FC236}">
                  <a16:creationId xmlns:a16="http://schemas.microsoft.com/office/drawing/2014/main" id="{BCD17C61-16EB-34C8-B852-5BB7EB7AF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415" y="3057199"/>
              <a:ext cx="330200" cy="328613"/>
            </a:xfrm>
            <a:custGeom>
              <a:avLst/>
              <a:gdLst>
                <a:gd name="T0" fmla="*/ 582392481 w 148"/>
                <a:gd name="T1" fmla="*/ 0 h 147"/>
                <a:gd name="T2" fmla="*/ 0 w 148"/>
                <a:gd name="T3" fmla="*/ 584683004 h 147"/>
                <a:gd name="T4" fmla="*/ 89597985 w 148"/>
                <a:gd name="T5" fmla="*/ 734602066 h 147"/>
                <a:gd name="T6" fmla="*/ 736702973 w 148"/>
                <a:gd name="T7" fmla="*/ 84954285 h 147"/>
                <a:gd name="T8" fmla="*/ 582392481 w 148"/>
                <a:gd name="T9" fmla="*/ 0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117" y="0"/>
                  </a:moveTo>
                  <a:cubicBezTo>
                    <a:pt x="89" y="48"/>
                    <a:pt x="49" y="88"/>
                    <a:pt x="0" y="11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71" y="115"/>
                    <a:pt x="116" y="71"/>
                    <a:pt x="148" y="17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1">
              <a:extLst>
                <a:ext uri="{FF2B5EF4-FFF2-40B4-BE49-F238E27FC236}">
                  <a16:creationId xmlns:a16="http://schemas.microsoft.com/office/drawing/2014/main" id="{09A69E09-B947-F176-E352-D3A5639EA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878" y="2266624"/>
              <a:ext cx="173037" cy="396875"/>
            </a:xfrm>
            <a:custGeom>
              <a:avLst/>
              <a:gdLst>
                <a:gd name="T0" fmla="*/ 0 w 77"/>
                <a:gd name="T1" fmla="*/ 85469386 h 177"/>
                <a:gd name="T2" fmla="*/ 212102912 w 77"/>
                <a:gd name="T3" fmla="*/ 889885681 h 177"/>
                <a:gd name="T4" fmla="*/ 388854589 w 77"/>
                <a:gd name="T5" fmla="*/ 889885681 h 177"/>
                <a:gd name="T6" fmla="*/ 151501759 w 77"/>
                <a:gd name="T7" fmla="*/ 0 h 177"/>
                <a:gd name="T8" fmla="*/ 0 w 77"/>
                <a:gd name="T9" fmla="*/ 85469386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0" y="17"/>
                  </a:moveTo>
                  <a:cubicBezTo>
                    <a:pt x="26" y="65"/>
                    <a:pt x="42" y="119"/>
                    <a:pt x="42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13"/>
                    <a:pt x="60" y="52"/>
                    <a:pt x="30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2">
              <a:extLst>
                <a:ext uri="{FF2B5EF4-FFF2-40B4-BE49-F238E27FC236}">
                  <a16:creationId xmlns:a16="http://schemas.microsoft.com/office/drawing/2014/main" id="{60F36DCB-BC46-6E34-08C5-25F4FCD2C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878" y="2682549"/>
              <a:ext cx="173037" cy="396875"/>
            </a:xfrm>
            <a:custGeom>
              <a:avLst/>
              <a:gdLst>
                <a:gd name="T0" fmla="*/ 388854589 w 77"/>
                <a:gd name="T1" fmla="*/ 0 h 177"/>
                <a:gd name="T2" fmla="*/ 212102912 w 77"/>
                <a:gd name="T3" fmla="*/ 0 h 177"/>
                <a:gd name="T4" fmla="*/ 0 w 77"/>
                <a:gd name="T5" fmla="*/ 799389213 h 177"/>
                <a:gd name="T6" fmla="*/ 151501759 w 77"/>
                <a:gd name="T7" fmla="*/ 889885681 h 177"/>
                <a:gd name="T8" fmla="*/ 388854589 w 77"/>
                <a:gd name="T9" fmla="*/ 0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77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8"/>
                    <a:pt x="26" y="112"/>
                    <a:pt x="0" y="159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60" y="124"/>
                    <a:pt x="77" y="64"/>
                    <a:pt x="77" y="0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3">
              <a:extLst>
                <a:ext uri="{FF2B5EF4-FFF2-40B4-BE49-F238E27FC236}">
                  <a16:creationId xmlns:a16="http://schemas.microsoft.com/office/drawing/2014/main" id="{3BE38FA9-9CFA-18C1-D3DB-0C6DE30C2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415" y="1960237"/>
              <a:ext cx="330200" cy="328612"/>
            </a:xfrm>
            <a:custGeom>
              <a:avLst/>
              <a:gdLst>
                <a:gd name="T0" fmla="*/ 0 w 148"/>
                <a:gd name="T1" fmla="*/ 149918607 h 147"/>
                <a:gd name="T2" fmla="*/ 582392481 w 148"/>
                <a:gd name="T3" fmla="*/ 734597596 h 147"/>
                <a:gd name="T4" fmla="*/ 736702973 w 148"/>
                <a:gd name="T5" fmla="*/ 644647326 h 147"/>
                <a:gd name="T6" fmla="*/ 89597985 w 148"/>
                <a:gd name="T7" fmla="*/ 0 h 147"/>
                <a:gd name="T8" fmla="*/ 0 w 148"/>
                <a:gd name="T9" fmla="*/ 14991860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0" y="30"/>
                  </a:moveTo>
                  <a:cubicBezTo>
                    <a:pt x="49" y="59"/>
                    <a:pt x="89" y="99"/>
                    <a:pt x="117" y="147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16" y="76"/>
                    <a:pt x="71" y="31"/>
                    <a:pt x="18" y="0"/>
                  </a:cubicBezTo>
                  <a:lnTo>
                    <a:pt x="0" y="30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9" name="Oval 74">
              <a:extLst>
                <a:ext uri="{FF2B5EF4-FFF2-40B4-BE49-F238E27FC236}">
                  <a16:creationId xmlns:a16="http://schemas.microsoft.com/office/drawing/2014/main" id="{2BAA4F1E-75F1-4737-AF3C-322250401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303" y="2112637"/>
              <a:ext cx="1122362" cy="1120775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0" name="Freeform 75">
              <a:extLst>
                <a:ext uri="{FF2B5EF4-FFF2-40B4-BE49-F238E27FC236}">
                  <a16:creationId xmlns:a16="http://schemas.microsoft.com/office/drawing/2014/main" id="{5D875FF2-0704-8498-83FF-EAA6212F9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603" y="2682549"/>
              <a:ext cx="174625" cy="396875"/>
            </a:xfrm>
            <a:custGeom>
              <a:avLst/>
              <a:gdLst>
                <a:gd name="T0" fmla="*/ 390947316 w 78"/>
                <a:gd name="T1" fmla="*/ 799389213 h 177"/>
                <a:gd name="T2" fmla="*/ 175424245 w 78"/>
                <a:gd name="T3" fmla="*/ 0 h 177"/>
                <a:gd name="T4" fmla="*/ 0 w 78"/>
                <a:gd name="T5" fmla="*/ 0 h 177"/>
                <a:gd name="T6" fmla="*/ 240583997 w 78"/>
                <a:gd name="T7" fmla="*/ 889885681 h 177"/>
                <a:gd name="T8" fmla="*/ 390947316 w 78"/>
                <a:gd name="T9" fmla="*/ 799389213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78" y="159"/>
                  </a:moveTo>
                  <a:cubicBezTo>
                    <a:pt x="52" y="112"/>
                    <a:pt x="36" y="58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4"/>
                    <a:pt x="18" y="124"/>
                    <a:pt x="48" y="177"/>
                  </a:cubicBezTo>
                  <a:lnTo>
                    <a:pt x="78" y="159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1" name="Freeform 76">
              <a:extLst>
                <a:ext uri="{FF2B5EF4-FFF2-40B4-BE49-F238E27FC236}">
                  <a16:creationId xmlns:a16="http://schemas.microsoft.com/office/drawing/2014/main" id="{C555AC0F-4360-319A-A228-15092918D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8290" y="3327074"/>
              <a:ext cx="398463" cy="174625"/>
            </a:xfrm>
            <a:custGeom>
              <a:avLst/>
              <a:gdLst>
                <a:gd name="T0" fmla="*/ 891981811 w 178"/>
                <a:gd name="T1" fmla="*/ 390947316 h 78"/>
                <a:gd name="T2" fmla="*/ 891981811 w 178"/>
                <a:gd name="T3" fmla="*/ 215523071 h 78"/>
                <a:gd name="T4" fmla="*/ 90200383 w 178"/>
                <a:gd name="T5" fmla="*/ 0 h 78"/>
                <a:gd name="T6" fmla="*/ 0 w 178"/>
                <a:gd name="T7" fmla="*/ 150363319 h 78"/>
                <a:gd name="T8" fmla="*/ 891981811 w 178"/>
                <a:gd name="T9" fmla="*/ 39094731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78" y="78"/>
                  </a:moveTo>
                  <a:cubicBezTo>
                    <a:pt x="178" y="43"/>
                    <a:pt x="178" y="43"/>
                    <a:pt x="178" y="43"/>
                  </a:cubicBezTo>
                  <a:cubicBezTo>
                    <a:pt x="120" y="42"/>
                    <a:pt x="65" y="27"/>
                    <a:pt x="18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3" y="60"/>
                    <a:pt x="113" y="77"/>
                    <a:pt x="178" y="7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2" name="Freeform 77">
              <a:extLst>
                <a:ext uri="{FF2B5EF4-FFF2-40B4-BE49-F238E27FC236}">
                  <a16:creationId xmlns:a16="http://schemas.microsoft.com/office/drawing/2014/main" id="{6FB6E6EF-1155-61C8-D083-1B298E792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603" y="2266624"/>
              <a:ext cx="174625" cy="396875"/>
            </a:xfrm>
            <a:custGeom>
              <a:avLst/>
              <a:gdLst>
                <a:gd name="T0" fmla="*/ 0 w 78"/>
                <a:gd name="T1" fmla="*/ 889885681 h 177"/>
                <a:gd name="T2" fmla="*/ 175424245 w 78"/>
                <a:gd name="T3" fmla="*/ 889885681 h 177"/>
                <a:gd name="T4" fmla="*/ 390947316 w 78"/>
                <a:gd name="T5" fmla="*/ 85469386 h 177"/>
                <a:gd name="T6" fmla="*/ 240583997 w 78"/>
                <a:gd name="T7" fmla="*/ 0 h 177"/>
                <a:gd name="T8" fmla="*/ 0 w 78"/>
                <a:gd name="T9" fmla="*/ 889885681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0" y="177"/>
                  </a:moveTo>
                  <a:cubicBezTo>
                    <a:pt x="35" y="177"/>
                    <a:pt x="35" y="177"/>
                    <a:pt x="35" y="177"/>
                  </a:cubicBezTo>
                  <a:cubicBezTo>
                    <a:pt x="36" y="119"/>
                    <a:pt x="52" y="65"/>
                    <a:pt x="78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8" y="52"/>
                    <a:pt x="1" y="113"/>
                    <a:pt x="0" y="177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3" name="Freeform 78">
              <a:extLst>
                <a:ext uri="{FF2B5EF4-FFF2-40B4-BE49-F238E27FC236}">
                  <a16:creationId xmlns:a16="http://schemas.microsoft.com/office/drawing/2014/main" id="{A0320F46-CFA5-BC91-DFFC-B8665875F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215" y="3327074"/>
              <a:ext cx="395288" cy="174625"/>
            </a:xfrm>
            <a:custGeom>
              <a:avLst/>
              <a:gdLst>
                <a:gd name="T0" fmla="*/ 797994908 w 177"/>
                <a:gd name="T1" fmla="*/ 0 h 78"/>
                <a:gd name="T2" fmla="*/ 0 w 177"/>
                <a:gd name="T3" fmla="*/ 215523071 h 78"/>
                <a:gd name="T4" fmla="*/ 0 w 177"/>
                <a:gd name="T5" fmla="*/ 390947316 h 78"/>
                <a:gd name="T6" fmla="*/ 882783067 w 177"/>
                <a:gd name="T7" fmla="*/ 150363319 h 78"/>
                <a:gd name="T8" fmla="*/ 797994908 w 177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78">
                  <a:moveTo>
                    <a:pt x="160" y="0"/>
                  </a:moveTo>
                  <a:cubicBezTo>
                    <a:pt x="113" y="27"/>
                    <a:pt x="58" y="42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5" y="77"/>
                    <a:pt x="125" y="60"/>
                    <a:pt x="177" y="30"/>
                  </a:cubicBezTo>
                  <a:lnTo>
                    <a:pt x="160" y="0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4" name="Freeform 79">
              <a:extLst>
                <a:ext uri="{FF2B5EF4-FFF2-40B4-BE49-F238E27FC236}">
                  <a16:creationId xmlns:a16="http://schemas.microsoft.com/office/drawing/2014/main" id="{FDA61346-451D-5684-731C-A3A658807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8290" y="1844349"/>
              <a:ext cx="398463" cy="173038"/>
            </a:xfrm>
            <a:custGeom>
              <a:avLst/>
              <a:gdLst>
                <a:gd name="T0" fmla="*/ 90200383 w 178"/>
                <a:gd name="T1" fmla="*/ 383873711 h 78"/>
                <a:gd name="T2" fmla="*/ 891981811 w 178"/>
                <a:gd name="T3" fmla="*/ 172250455 h 78"/>
                <a:gd name="T4" fmla="*/ 891981811 w 178"/>
                <a:gd name="T5" fmla="*/ 0 h 78"/>
                <a:gd name="T6" fmla="*/ 0 w 178"/>
                <a:gd name="T7" fmla="*/ 231307437 h 78"/>
                <a:gd name="T8" fmla="*/ 90200383 w 178"/>
                <a:gd name="T9" fmla="*/ 383873711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8" y="78"/>
                  </a:moveTo>
                  <a:cubicBezTo>
                    <a:pt x="65" y="51"/>
                    <a:pt x="120" y="36"/>
                    <a:pt x="178" y="35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13" y="1"/>
                    <a:pt x="53" y="18"/>
                    <a:pt x="0" y="47"/>
                  </a:cubicBezTo>
                  <a:lnTo>
                    <a:pt x="18" y="78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5" name="Freeform 80">
              <a:extLst>
                <a:ext uri="{FF2B5EF4-FFF2-40B4-BE49-F238E27FC236}">
                  <a16:creationId xmlns:a16="http://schemas.microsoft.com/office/drawing/2014/main" id="{EB5ECCB3-4D63-84D1-568B-F072A78E2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215" y="1844349"/>
              <a:ext cx="398463" cy="173038"/>
            </a:xfrm>
            <a:custGeom>
              <a:avLst/>
              <a:gdLst>
                <a:gd name="T0" fmla="*/ 0 w 178"/>
                <a:gd name="T1" fmla="*/ 0 h 78"/>
                <a:gd name="T2" fmla="*/ 0 w 178"/>
                <a:gd name="T3" fmla="*/ 172250455 h 78"/>
                <a:gd name="T4" fmla="*/ 801781428 w 178"/>
                <a:gd name="T5" fmla="*/ 383873711 h 78"/>
                <a:gd name="T6" fmla="*/ 891981811 w 178"/>
                <a:gd name="T7" fmla="*/ 231307437 h 78"/>
                <a:gd name="T8" fmla="*/ 0 w 1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8" y="36"/>
                    <a:pt x="113" y="51"/>
                    <a:pt x="160" y="78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25" y="18"/>
                    <a:pt x="65" y="1"/>
                    <a:pt x="0" y="0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81">
              <a:extLst>
                <a:ext uri="{FF2B5EF4-FFF2-40B4-BE49-F238E27FC236}">
                  <a16:creationId xmlns:a16="http://schemas.microsoft.com/office/drawing/2014/main" id="{DEA310BF-6FAC-CC1B-4215-8A21EDD05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490" y="1960237"/>
              <a:ext cx="328613" cy="328612"/>
            </a:xfrm>
            <a:custGeom>
              <a:avLst/>
              <a:gdLst>
                <a:gd name="T0" fmla="*/ 154915322 w 147"/>
                <a:gd name="T1" fmla="*/ 734597596 h 147"/>
                <a:gd name="T2" fmla="*/ 734602066 w 147"/>
                <a:gd name="T3" fmla="*/ 149918607 h 147"/>
                <a:gd name="T4" fmla="*/ 649647782 w 147"/>
                <a:gd name="T5" fmla="*/ 0 h 147"/>
                <a:gd name="T6" fmla="*/ 0 w 147"/>
                <a:gd name="T7" fmla="*/ 644647326 h 147"/>
                <a:gd name="T8" fmla="*/ 154915322 w 147"/>
                <a:gd name="T9" fmla="*/ 734597596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31" y="147"/>
                  </a:moveTo>
                  <a:cubicBezTo>
                    <a:pt x="59" y="99"/>
                    <a:pt x="99" y="59"/>
                    <a:pt x="147" y="3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7" y="31"/>
                    <a:pt x="32" y="76"/>
                    <a:pt x="0" y="129"/>
                  </a:cubicBezTo>
                  <a:lnTo>
                    <a:pt x="31" y="147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7" name="Freeform 82">
              <a:extLst>
                <a:ext uri="{FF2B5EF4-FFF2-40B4-BE49-F238E27FC236}">
                  <a16:creationId xmlns:a16="http://schemas.microsoft.com/office/drawing/2014/main" id="{0FC80548-AB99-78B9-E672-E4D2FDD21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490" y="3057199"/>
              <a:ext cx="328613" cy="328613"/>
            </a:xfrm>
            <a:custGeom>
              <a:avLst/>
              <a:gdLst>
                <a:gd name="T0" fmla="*/ 734602066 w 147"/>
                <a:gd name="T1" fmla="*/ 584683004 h 147"/>
                <a:gd name="T2" fmla="*/ 154915322 w 147"/>
                <a:gd name="T3" fmla="*/ 0 h 147"/>
                <a:gd name="T4" fmla="*/ 0 w 147"/>
                <a:gd name="T5" fmla="*/ 84954285 h 147"/>
                <a:gd name="T6" fmla="*/ 649647782 w 147"/>
                <a:gd name="T7" fmla="*/ 734602066 h 147"/>
                <a:gd name="T8" fmla="*/ 734602066 w 147"/>
                <a:gd name="T9" fmla="*/ 584683004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47" y="117"/>
                  </a:moveTo>
                  <a:cubicBezTo>
                    <a:pt x="99" y="88"/>
                    <a:pt x="59" y="48"/>
                    <a:pt x="3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2" y="71"/>
                    <a:pt x="77" y="115"/>
                    <a:pt x="130" y="147"/>
                  </a:cubicBezTo>
                  <a:lnTo>
                    <a:pt x="147" y="117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8" name="Freeform 83">
              <a:extLst>
                <a:ext uri="{FF2B5EF4-FFF2-40B4-BE49-F238E27FC236}">
                  <a16:creationId xmlns:a16="http://schemas.microsoft.com/office/drawing/2014/main" id="{20B1799D-51E3-06F2-5DD1-59EFBF86B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278" y="3057199"/>
              <a:ext cx="330200" cy="328613"/>
            </a:xfrm>
            <a:custGeom>
              <a:avLst/>
              <a:gdLst>
                <a:gd name="T0" fmla="*/ 582392481 w 148"/>
                <a:gd name="T1" fmla="*/ 0 h 147"/>
                <a:gd name="T2" fmla="*/ 0 w 148"/>
                <a:gd name="T3" fmla="*/ 584683004 h 147"/>
                <a:gd name="T4" fmla="*/ 89597985 w 148"/>
                <a:gd name="T5" fmla="*/ 734602066 h 147"/>
                <a:gd name="T6" fmla="*/ 736702973 w 148"/>
                <a:gd name="T7" fmla="*/ 84954285 h 147"/>
                <a:gd name="T8" fmla="*/ 582392481 w 148"/>
                <a:gd name="T9" fmla="*/ 0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117" y="0"/>
                  </a:moveTo>
                  <a:cubicBezTo>
                    <a:pt x="89" y="48"/>
                    <a:pt x="49" y="88"/>
                    <a:pt x="0" y="11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71" y="115"/>
                    <a:pt x="116" y="71"/>
                    <a:pt x="148" y="17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84">
              <a:extLst>
                <a:ext uri="{FF2B5EF4-FFF2-40B4-BE49-F238E27FC236}">
                  <a16:creationId xmlns:a16="http://schemas.microsoft.com/office/drawing/2014/main" id="{CE1FEEF6-800A-1746-6346-C6F64106C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740" y="2266624"/>
              <a:ext cx="173038" cy="396875"/>
            </a:xfrm>
            <a:custGeom>
              <a:avLst/>
              <a:gdLst>
                <a:gd name="T0" fmla="*/ 0 w 77"/>
                <a:gd name="T1" fmla="*/ 85469386 h 177"/>
                <a:gd name="T2" fmla="*/ 212104138 w 77"/>
                <a:gd name="T3" fmla="*/ 889885681 h 177"/>
                <a:gd name="T4" fmla="*/ 388859084 w 77"/>
                <a:gd name="T5" fmla="*/ 889885681 h 177"/>
                <a:gd name="T6" fmla="*/ 151502634 w 77"/>
                <a:gd name="T7" fmla="*/ 0 h 177"/>
                <a:gd name="T8" fmla="*/ 0 w 77"/>
                <a:gd name="T9" fmla="*/ 85469386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0" y="17"/>
                  </a:moveTo>
                  <a:cubicBezTo>
                    <a:pt x="26" y="65"/>
                    <a:pt x="42" y="119"/>
                    <a:pt x="42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13"/>
                    <a:pt x="60" y="52"/>
                    <a:pt x="30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id="{845C83E9-3FE5-E46D-D35F-E643C7CAE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740" y="2682549"/>
              <a:ext cx="173038" cy="396875"/>
            </a:xfrm>
            <a:custGeom>
              <a:avLst/>
              <a:gdLst>
                <a:gd name="T0" fmla="*/ 388859084 w 77"/>
                <a:gd name="T1" fmla="*/ 0 h 177"/>
                <a:gd name="T2" fmla="*/ 212104138 w 77"/>
                <a:gd name="T3" fmla="*/ 0 h 177"/>
                <a:gd name="T4" fmla="*/ 0 w 77"/>
                <a:gd name="T5" fmla="*/ 799389213 h 177"/>
                <a:gd name="T6" fmla="*/ 151502634 w 77"/>
                <a:gd name="T7" fmla="*/ 889885681 h 177"/>
                <a:gd name="T8" fmla="*/ 388859084 w 77"/>
                <a:gd name="T9" fmla="*/ 0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77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8"/>
                    <a:pt x="26" y="112"/>
                    <a:pt x="0" y="159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60" y="124"/>
                    <a:pt x="77" y="64"/>
                    <a:pt x="77" y="0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86">
              <a:extLst>
                <a:ext uri="{FF2B5EF4-FFF2-40B4-BE49-F238E27FC236}">
                  <a16:creationId xmlns:a16="http://schemas.microsoft.com/office/drawing/2014/main" id="{A96F218C-6710-CC86-ED00-05C301675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278" y="1960237"/>
              <a:ext cx="330200" cy="328612"/>
            </a:xfrm>
            <a:custGeom>
              <a:avLst/>
              <a:gdLst>
                <a:gd name="T0" fmla="*/ 0 w 148"/>
                <a:gd name="T1" fmla="*/ 149918607 h 147"/>
                <a:gd name="T2" fmla="*/ 582392481 w 148"/>
                <a:gd name="T3" fmla="*/ 734597596 h 147"/>
                <a:gd name="T4" fmla="*/ 736702973 w 148"/>
                <a:gd name="T5" fmla="*/ 644647326 h 147"/>
                <a:gd name="T6" fmla="*/ 89597985 w 148"/>
                <a:gd name="T7" fmla="*/ 0 h 147"/>
                <a:gd name="T8" fmla="*/ 0 w 148"/>
                <a:gd name="T9" fmla="*/ 14991860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0" y="30"/>
                  </a:moveTo>
                  <a:cubicBezTo>
                    <a:pt x="49" y="59"/>
                    <a:pt x="89" y="99"/>
                    <a:pt x="117" y="147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16" y="76"/>
                    <a:pt x="71" y="31"/>
                    <a:pt x="18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87">
              <a:extLst>
                <a:ext uri="{FF2B5EF4-FFF2-40B4-BE49-F238E27FC236}">
                  <a16:creationId xmlns:a16="http://schemas.microsoft.com/office/drawing/2014/main" id="{E127C721-EF97-BEBB-71B7-B0D145227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1753" y="2112637"/>
              <a:ext cx="1120775" cy="1120775"/>
            </a:xfrm>
            <a:prstGeom prst="ellipse">
              <a:avLst/>
            </a:pr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3" name="Freeform 88">
              <a:extLst>
                <a:ext uri="{FF2B5EF4-FFF2-40B4-BE49-F238E27FC236}">
                  <a16:creationId xmlns:a16="http://schemas.microsoft.com/office/drawing/2014/main" id="{2DD63120-CFC1-6BF8-B93C-CFA4BE491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3465" y="2682549"/>
              <a:ext cx="174625" cy="396875"/>
            </a:xfrm>
            <a:custGeom>
              <a:avLst/>
              <a:gdLst>
                <a:gd name="T0" fmla="*/ 390947316 w 78"/>
                <a:gd name="T1" fmla="*/ 799389213 h 177"/>
                <a:gd name="T2" fmla="*/ 175424245 w 78"/>
                <a:gd name="T3" fmla="*/ 0 h 177"/>
                <a:gd name="T4" fmla="*/ 0 w 78"/>
                <a:gd name="T5" fmla="*/ 0 h 177"/>
                <a:gd name="T6" fmla="*/ 240583997 w 78"/>
                <a:gd name="T7" fmla="*/ 889885681 h 177"/>
                <a:gd name="T8" fmla="*/ 390947316 w 78"/>
                <a:gd name="T9" fmla="*/ 799389213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78" y="159"/>
                  </a:moveTo>
                  <a:cubicBezTo>
                    <a:pt x="52" y="112"/>
                    <a:pt x="36" y="58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4"/>
                    <a:pt x="18" y="124"/>
                    <a:pt x="48" y="177"/>
                  </a:cubicBezTo>
                  <a:lnTo>
                    <a:pt x="78" y="159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89">
              <a:extLst>
                <a:ext uri="{FF2B5EF4-FFF2-40B4-BE49-F238E27FC236}">
                  <a16:creationId xmlns:a16="http://schemas.microsoft.com/office/drawing/2014/main" id="{38ACB9C6-8CC0-CC55-0E5C-6D8F430BB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5740" y="3327074"/>
              <a:ext cx="396875" cy="174625"/>
            </a:xfrm>
            <a:custGeom>
              <a:avLst/>
              <a:gdLst>
                <a:gd name="T0" fmla="*/ 884886324 w 178"/>
                <a:gd name="T1" fmla="*/ 390947316 h 78"/>
                <a:gd name="T2" fmla="*/ 884886324 w 178"/>
                <a:gd name="T3" fmla="*/ 215523071 h 78"/>
                <a:gd name="T4" fmla="*/ 89481935 w 178"/>
                <a:gd name="T5" fmla="*/ 0 h 78"/>
                <a:gd name="T6" fmla="*/ 0 w 178"/>
                <a:gd name="T7" fmla="*/ 150363319 h 78"/>
                <a:gd name="T8" fmla="*/ 884886324 w 178"/>
                <a:gd name="T9" fmla="*/ 39094731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78" y="78"/>
                  </a:moveTo>
                  <a:cubicBezTo>
                    <a:pt x="178" y="43"/>
                    <a:pt x="178" y="43"/>
                    <a:pt x="178" y="43"/>
                  </a:cubicBezTo>
                  <a:cubicBezTo>
                    <a:pt x="120" y="42"/>
                    <a:pt x="65" y="27"/>
                    <a:pt x="18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3" y="60"/>
                    <a:pt x="113" y="77"/>
                    <a:pt x="178" y="78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90">
              <a:extLst>
                <a:ext uri="{FF2B5EF4-FFF2-40B4-BE49-F238E27FC236}">
                  <a16:creationId xmlns:a16="http://schemas.microsoft.com/office/drawing/2014/main" id="{414C6AA4-6FB4-ACE8-708A-C7C6DD20A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3465" y="2266624"/>
              <a:ext cx="174625" cy="396875"/>
            </a:xfrm>
            <a:custGeom>
              <a:avLst/>
              <a:gdLst>
                <a:gd name="T0" fmla="*/ 0 w 78"/>
                <a:gd name="T1" fmla="*/ 889885681 h 177"/>
                <a:gd name="T2" fmla="*/ 175424245 w 78"/>
                <a:gd name="T3" fmla="*/ 889885681 h 177"/>
                <a:gd name="T4" fmla="*/ 390947316 w 78"/>
                <a:gd name="T5" fmla="*/ 85469386 h 177"/>
                <a:gd name="T6" fmla="*/ 240583997 w 78"/>
                <a:gd name="T7" fmla="*/ 0 h 177"/>
                <a:gd name="T8" fmla="*/ 0 w 78"/>
                <a:gd name="T9" fmla="*/ 889885681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177">
                  <a:moveTo>
                    <a:pt x="0" y="177"/>
                  </a:moveTo>
                  <a:cubicBezTo>
                    <a:pt x="35" y="177"/>
                    <a:pt x="35" y="177"/>
                    <a:pt x="35" y="177"/>
                  </a:cubicBezTo>
                  <a:cubicBezTo>
                    <a:pt x="36" y="119"/>
                    <a:pt x="52" y="65"/>
                    <a:pt x="78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8" y="52"/>
                    <a:pt x="1" y="113"/>
                    <a:pt x="0" y="177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6" name="Freeform 91">
              <a:extLst>
                <a:ext uri="{FF2B5EF4-FFF2-40B4-BE49-F238E27FC236}">
                  <a16:creationId xmlns:a16="http://schemas.microsoft.com/office/drawing/2014/main" id="{213890D9-D874-F6A1-B3B9-9343E9704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1665" y="3327074"/>
              <a:ext cx="395288" cy="174625"/>
            </a:xfrm>
            <a:custGeom>
              <a:avLst/>
              <a:gdLst>
                <a:gd name="T0" fmla="*/ 797994908 w 177"/>
                <a:gd name="T1" fmla="*/ 0 h 78"/>
                <a:gd name="T2" fmla="*/ 0 w 177"/>
                <a:gd name="T3" fmla="*/ 215523071 h 78"/>
                <a:gd name="T4" fmla="*/ 0 w 177"/>
                <a:gd name="T5" fmla="*/ 390947316 h 78"/>
                <a:gd name="T6" fmla="*/ 882783067 w 177"/>
                <a:gd name="T7" fmla="*/ 150363319 h 78"/>
                <a:gd name="T8" fmla="*/ 797994908 w 177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" h="78">
                  <a:moveTo>
                    <a:pt x="160" y="0"/>
                  </a:moveTo>
                  <a:cubicBezTo>
                    <a:pt x="113" y="27"/>
                    <a:pt x="58" y="42"/>
                    <a:pt x="0" y="4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5" y="77"/>
                    <a:pt x="125" y="60"/>
                    <a:pt x="177" y="30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92">
              <a:extLst>
                <a:ext uri="{FF2B5EF4-FFF2-40B4-BE49-F238E27FC236}">
                  <a16:creationId xmlns:a16="http://schemas.microsoft.com/office/drawing/2014/main" id="{0F88C9ED-746F-F3E0-E042-F3BCD9DFE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5740" y="1844349"/>
              <a:ext cx="396875" cy="173038"/>
            </a:xfrm>
            <a:custGeom>
              <a:avLst/>
              <a:gdLst>
                <a:gd name="T0" fmla="*/ 89481935 w 178"/>
                <a:gd name="T1" fmla="*/ 383873711 h 78"/>
                <a:gd name="T2" fmla="*/ 884886324 w 178"/>
                <a:gd name="T3" fmla="*/ 172250455 h 78"/>
                <a:gd name="T4" fmla="*/ 884886324 w 178"/>
                <a:gd name="T5" fmla="*/ 0 h 78"/>
                <a:gd name="T6" fmla="*/ 0 w 178"/>
                <a:gd name="T7" fmla="*/ 231307437 h 78"/>
                <a:gd name="T8" fmla="*/ 89481935 w 178"/>
                <a:gd name="T9" fmla="*/ 383873711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18" y="78"/>
                  </a:moveTo>
                  <a:cubicBezTo>
                    <a:pt x="65" y="51"/>
                    <a:pt x="120" y="36"/>
                    <a:pt x="178" y="35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13" y="1"/>
                    <a:pt x="53" y="18"/>
                    <a:pt x="0" y="47"/>
                  </a:cubicBezTo>
                  <a:lnTo>
                    <a:pt x="18" y="78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8" name="Freeform 93">
              <a:extLst>
                <a:ext uri="{FF2B5EF4-FFF2-40B4-BE49-F238E27FC236}">
                  <a16:creationId xmlns:a16="http://schemas.microsoft.com/office/drawing/2014/main" id="{0BFC620F-2964-5ED0-2BD1-2A0A2B272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1665" y="1844349"/>
              <a:ext cx="396875" cy="173038"/>
            </a:xfrm>
            <a:custGeom>
              <a:avLst/>
              <a:gdLst>
                <a:gd name="T0" fmla="*/ 0 w 178"/>
                <a:gd name="T1" fmla="*/ 0 h 78"/>
                <a:gd name="T2" fmla="*/ 0 w 178"/>
                <a:gd name="T3" fmla="*/ 172250455 h 78"/>
                <a:gd name="T4" fmla="*/ 795404389 w 178"/>
                <a:gd name="T5" fmla="*/ 383873711 h 78"/>
                <a:gd name="T6" fmla="*/ 884886324 w 178"/>
                <a:gd name="T7" fmla="*/ 231307437 h 78"/>
                <a:gd name="T8" fmla="*/ 0 w 17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" h="7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8" y="36"/>
                    <a:pt x="113" y="51"/>
                    <a:pt x="160" y="78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25" y="18"/>
                    <a:pt x="65" y="1"/>
                    <a:pt x="0" y="0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94">
              <a:extLst>
                <a:ext uri="{FF2B5EF4-FFF2-40B4-BE49-F238E27FC236}">
                  <a16:creationId xmlns:a16="http://schemas.microsoft.com/office/drawing/2014/main" id="{00804ECE-B88C-3DC9-5E72-328B75181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353" y="1960237"/>
              <a:ext cx="328612" cy="328612"/>
            </a:xfrm>
            <a:custGeom>
              <a:avLst/>
              <a:gdLst>
                <a:gd name="T0" fmla="*/ 154914850 w 147"/>
                <a:gd name="T1" fmla="*/ 734597596 h 147"/>
                <a:gd name="T2" fmla="*/ 734597596 w 147"/>
                <a:gd name="T3" fmla="*/ 149918607 h 147"/>
                <a:gd name="T4" fmla="*/ 649643569 w 147"/>
                <a:gd name="T5" fmla="*/ 0 h 147"/>
                <a:gd name="T6" fmla="*/ 0 w 147"/>
                <a:gd name="T7" fmla="*/ 644647326 h 147"/>
                <a:gd name="T8" fmla="*/ 154914850 w 147"/>
                <a:gd name="T9" fmla="*/ 734597596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31" y="147"/>
                  </a:moveTo>
                  <a:cubicBezTo>
                    <a:pt x="59" y="99"/>
                    <a:pt x="99" y="59"/>
                    <a:pt x="147" y="3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7" y="31"/>
                    <a:pt x="32" y="76"/>
                    <a:pt x="0" y="129"/>
                  </a:cubicBezTo>
                  <a:lnTo>
                    <a:pt x="31" y="147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0" name="Freeform 95">
              <a:extLst>
                <a:ext uri="{FF2B5EF4-FFF2-40B4-BE49-F238E27FC236}">
                  <a16:creationId xmlns:a16="http://schemas.microsoft.com/office/drawing/2014/main" id="{2E06E777-B83C-42AD-3BF7-0373448B2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9353" y="3057199"/>
              <a:ext cx="328612" cy="328613"/>
            </a:xfrm>
            <a:custGeom>
              <a:avLst/>
              <a:gdLst>
                <a:gd name="T0" fmla="*/ 734597596 w 147"/>
                <a:gd name="T1" fmla="*/ 584683004 h 147"/>
                <a:gd name="T2" fmla="*/ 154914850 w 147"/>
                <a:gd name="T3" fmla="*/ 0 h 147"/>
                <a:gd name="T4" fmla="*/ 0 w 147"/>
                <a:gd name="T5" fmla="*/ 84954285 h 147"/>
                <a:gd name="T6" fmla="*/ 649643569 w 147"/>
                <a:gd name="T7" fmla="*/ 734602066 h 147"/>
                <a:gd name="T8" fmla="*/ 734597596 w 147"/>
                <a:gd name="T9" fmla="*/ 584683004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47" y="117"/>
                  </a:moveTo>
                  <a:cubicBezTo>
                    <a:pt x="99" y="88"/>
                    <a:pt x="59" y="48"/>
                    <a:pt x="3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2" y="71"/>
                    <a:pt x="77" y="115"/>
                    <a:pt x="130" y="147"/>
                  </a:cubicBezTo>
                  <a:lnTo>
                    <a:pt x="147" y="117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6">
              <a:extLst>
                <a:ext uri="{FF2B5EF4-FFF2-40B4-BE49-F238E27FC236}">
                  <a16:creationId xmlns:a16="http://schemas.microsoft.com/office/drawing/2014/main" id="{5E1D5909-4D8C-420E-847C-A7D4C51FC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3140" y="3057199"/>
              <a:ext cx="330200" cy="328613"/>
            </a:xfrm>
            <a:custGeom>
              <a:avLst/>
              <a:gdLst>
                <a:gd name="T0" fmla="*/ 582392481 w 148"/>
                <a:gd name="T1" fmla="*/ 0 h 147"/>
                <a:gd name="T2" fmla="*/ 0 w 148"/>
                <a:gd name="T3" fmla="*/ 584683004 h 147"/>
                <a:gd name="T4" fmla="*/ 89597985 w 148"/>
                <a:gd name="T5" fmla="*/ 734602066 h 147"/>
                <a:gd name="T6" fmla="*/ 736702973 w 148"/>
                <a:gd name="T7" fmla="*/ 84954285 h 147"/>
                <a:gd name="T8" fmla="*/ 582392481 w 148"/>
                <a:gd name="T9" fmla="*/ 0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117" y="0"/>
                  </a:moveTo>
                  <a:cubicBezTo>
                    <a:pt x="89" y="48"/>
                    <a:pt x="49" y="88"/>
                    <a:pt x="0" y="11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71" y="115"/>
                    <a:pt x="116" y="71"/>
                    <a:pt x="148" y="17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7">
              <a:extLst>
                <a:ext uri="{FF2B5EF4-FFF2-40B4-BE49-F238E27FC236}">
                  <a16:creationId xmlns:a16="http://schemas.microsoft.com/office/drawing/2014/main" id="{367FFF6F-6B9E-5421-9023-7FA2AD954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190" y="2266624"/>
              <a:ext cx="171450" cy="396875"/>
            </a:xfrm>
            <a:custGeom>
              <a:avLst/>
              <a:gdLst>
                <a:gd name="T0" fmla="*/ 0 w 77"/>
                <a:gd name="T1" fmla="*/ 85469386 h 177"/>
                <a:gd name="T2" fmla="*/ 208229365 w 77"/>
                <a:gd name="T3" fmla="*/ 889885681 h 177"/>
                <a:gd name="T4" fmla="*/ 381754578 w 77"/>
                <a:gd name="T5" fmla="*/ 889885681 h 177"/>
                <a:gd name="T6" fmla="*/ 148736215 w 77"/>
                <a:gd name="T7" fmla="*/ 0 h 177"/>
                <a:gd name="T8" fmla="*/ 0 w 77"/>
                <a:gd name="T9" fmla="*/ 85469386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0" y="17"/>
                  </a:moveTo>
                  <a:cubicBezTo>
                    <a:pt x="26" y="65"/>
                    <a:pt x="42" y="119"/>
                    <a:pt x="42" y="177"/>
                  </a:cubicBezTo>
                  <a:cubicBezTo>
                    <a:pt x="77" y="177"/>
                    <a:pt x="77" y="177"/>
                    <a:pt x="77" y="177"/>
                  </a:cubicBezTo>
                  <a:cubicBezTo>
                    <a:pt x="77" y="113"/>
                    <a:pt x="60" y="52"/>
                    <a:pt x="30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8">
              <a:extLst>
                <a:ext uri="{FF2B5EF4-FFF2-40B4-BE49-F238E27FC236}">
                  <a16:creationId xmlns:a16="http://schemas.microsoft.com/office/drawing/2014/main" id="{785B56CD-DD6A-D028-F012-A0AEB0EE0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190" y="2682549"/>
              <a:ext cx="171450" cy="396875"/>
            </a:xfrm>
            <a:custGeom>
              <a:avLst/>
              <a:gdLst>
                <a:gd name="T0" fmla="*/ 381754578 w 77"/>
                <a:gd name="T1" fmla="*/ 0 h 177"/>
                <a:gd name="T2" fmla="*/ 208229365 w 77"/>
                <a:gd name="T3" fmla="*/ 0 h 177"/>
                <a:gd name="T4" fmla="*/ 0 w 77"/>
                <a:gd name="T5" fmla="*/ 799389213 h 177"/>
                <a:gd name="T6" fmla="*/ 148736215 w 77"/>
                <a:gd name="T7" fmla="*/ 889885681 h 177"/>
                <a:gd name="T8" fmla="*/ 381754578 w 77"/>
                <a:gd name="T9" fmla="*/ 0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177">
                  <a:moveTo>
                    <a:pt x="77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8"/>
                    <a:pt x="26" y="112"/>
                    <a:pt x="0" y="159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60" y="124"/>
                    <a:pt x="77" y="64"/>
                    <a:pt x="77" y="0"/>
                  </a:cubicBez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99">
              <a:extLst>
                <a:ext uri="{FF2B5EF4-FFF2-40B4-BE49-F238E27FC236}">
                  <a16:creationId xmlns:a16="http://schemas.microsoft.com/office/drawing/2014/main" id="{7303F49E-ACE8-77E8-6F96-242E166EC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3140" y="1960237"/>
              <a:ext cx="330200" cy="328612"/>
            </a:xfrm>
            <a:custGeom>
              <a:avLst/>
              <a:gdLst>
                <a:gd name="T0" fmla="*/ 0 w 148"/>
                <a:gd name="T1" fmla="*/ 149918607 h 147"/>
                <a:gd name="T2" fmla="*/ 582392481 w 148"/>
                <a:gd name="T3" fmla="*/ 734597596 h 147"/>
                <a:gd name="T4" fmla="*/ 736702973 w 148"/>
                <a:gd name="T5" fmla="*/ 644647326 h 147"/>
                <a:gd name="T6" fmla="*/ 89597985 w 148"/>
                <a:gd name="T7" fmla="*/ 0 h 147"/>
                <a:gd name="T8" fmla="*/ 0 w 148"/>
                <a:gd name="T9" fmla="*/ 14991860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7">
                  <a:moveTo>
                    <a:pt x="0" y="30"/>
                  </a:moveTo>
                  <a:cubicBezTo>
                    <a:pt x="49" y="59"/>
                    <a:pt x="89" y="99"/>
                    <a:pt x="117" y="147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16" y="76"/>
                    <a:pt x="71" y="31"/>
                    <a:pt x="18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25303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Text Box 100">
              <a:extLst>
                <a:ext uri="{FF2B5EF4-FFF2-40B4-BE49-F238E27FC236}">
                  <a16:creationId xmlns:a16="http://schemas.microsoft.com/office/drawing/2014/main" id="{C81FF57B-2C1F-4E31-1747-8F7CA50CE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4274" y="2546024"/>
              <a:ext cx="781814" cy="294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01</a:t>
              </a:r>
            </a:p>
          </p:txBody>
        </p:sp>
        <p:sp>
          <p:nvSpPr>
            <p:cNvPr id="46" name="Text Box 101">
              <a:extLst>
                <a:ext uri="{FF2B5EF4-FFF2-40B4-BE49-F238E27FC236}">
                  <a16:creationId xmlns:a16="http://schemas.microsoft.com/office/drawing/2014/main" id="{9D436EFF-533D-1910-8317-1FFD97886C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2198" y="2546024"/>
              <a:ext cx="781814" cy="294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02</a:t>
              </a:r>
            </a:p>
          </p:txBody>
        </p:sp>
        <p:sp>
          <p:nvSpPr>
            <p:cNvPr id="47" name="Text Box 102">
              <a:extLst>
                <a:ext uri="{FF2B5EF4-FFF2-40B4-BE49-F238E27FC236}">
                  <a16:creationId xmlns:a16="http://schemas.microsoft.com/office/drawing/2014/main" id="{3A1B362B-32A6-A58A-63F7-E8A8B7F9DE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6474" y="2546024"/>
              <a:ext cx="781814" cy="294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项目</a:t>
              </a:r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03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BEDD6E1-4D65-5985-D729-1457B7B13B66}"/>
              </a:ext>
            </a:extLst>
          </p:cNvPr>
          <p:cNvGrpSpPr/>
          <p:nvPr/>
        </p:nvGrpSpPr>
        <p:grpSpPr>
          <a:xfrm>
            <a:off x="4548323" y="3686306"/>
            <a:ext cx="3080686" cy="2467751"/>
            <a:chOff x="4548323" y="3686306"/>
            <a:chExt cx="3080686" cy="1265353"/>
          </a:xfrm>
        </p:grpSpPr>
        <p:sp>
          <p:nvSpPr>
            <p:cNvPr id="48" name="Line 104">
              <a:extLst>
                <a:ext uri="{FF2B5EF4-FFF2-40B4-BE49-F238E27FC236}">
                  <a16:creationId xmlns:a16="http://schemas.microsoft.com/office/drawing/2014/main" id="{1DADBAE6-9EA8-0514-74C3-CEF19ABFC6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8323" y="3686306"/>
              <a:ext cx="0" cy="1265353"/>
            </a:xfrm>
            <a:prstGeom prst="line">
              <a:avLst/>
            </a:prstGeom>
            <a:noFill/>
            <a:ln w="6350">
              <a:solidFill>
                <a:srgbClr val="8B878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8B8787"/>
                </a:solidFill>
                <a:cs typeface="+mn-ea"/>
                <a:sym typeface="+mn-lt"/>
              </a:endParaRPr>
            </a:p>
          </p:txBody>
        </p:sp>
        <p:sp>
          <p:nvSpPr>
            <p:cNvPr id="49" name="Line 106">
              <a:extLst>
                <a:ext uri="{FF2B5EF4-FFF2-40B4-BE49-F238E27FC236}">
                  <a16:creationId xmlns:a16="http://schemas.microsoft.com/office/drawing/2014/main" id="{AF381374-6847-5DD0-9022-34C1DB7FB4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29009" y="3686306"/>
              <a:ext cx="0" cy="1265353"/>
            </a:xfrm>
            <a:prstGeom prst="line">
              <a:avLst/>
            </a:prstGeom>
            <a:noFill/>
            <a:ln w="6350">
              <a:solidFill>
                <a:srgbClr val="8B8787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8B878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B58AE4F-5F8B-1C83-58F6-B23D369B92F1}"/>
              </a:ext>
            </a:extLst>
          </p:cNvPr>
          <p:cNvGrpSpPr/>
          <p:nvPr/>
        </p:nvGrpSpPr>
        <p:grpSpPr>
          <a:xfrm>
            <a:off x="2049500" y="4318983"/>
            <a:ext cx="8076341" cy="430887"/>
            <a:chOff x="2163178" y="3712667"/>
            <a:chExt cx="6434137" cy="343273"/>
          </a:xfrm>
        </p:grpSpPr>
        <p:sp>
          <p:nvSpPr>
            <p:cNvPr id="51" name="Rectangle 103">
              <a:extLst>
                <a:ext uri="{FF2B5EF4-FFF2-40B4-BE49-F238E27FC236}">
                  <a16:creationId xmlns:a16="http://schemas.microsoft.com/office/drawing/2014/main" id="{8EDAE623-27DF-A339-1032-D55F2B367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3178" y="3712668"/>
              <a:ext cx="1512887" cy="3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800" dirty="0">
                  <a:solidFill>
                    <a:srgbClr val="8B8787"/>
                  </a:solidFill>
                  <a:cs typeface="+mn-ea"/>
                  <a:sym typeface="+mn-lt"/>
                </a:rPr>
                <a:t>28,</a:t>
              </a:r>
              <a:r>
                <a:rPr lang="en-US" altLang="zh-CN" sz="2800" dirty="0">
                  <a:solidFill>
                    <a:srgbClr val="8B8787"/>
                  </a:solidFill>
                  <a:cs typeface="+mn-ea"/>
                  <a:sym typeface="+mn-lt"/>
                </a:rPr>
                <a:t>000</a:t>
              </a:r>
              <a:endParaRPr lang="zh-CN" altLang="en-US" sz="2800" dirty="0">
                <a:solidFill>
                  <a:srgbClr val="8B8787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105">
              <a:extLst>
                <a:ext uri="{FF2B5EF4-FFF2-40B4-BE49-F238E27FC236}">
                  <a16:creationId xmlns:a16="http://schemas.microsoft.com/office/drawing/2014/main" id="{A50B6765-F77D-05B8-2163-F97009967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7453" y="3712667"/>
              <a:ext cx="1512887" cy="3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800" dirty="0">
                  <a:solidFill>
                    <a:srgbClr val="8B8787"/>
                  </a:solidFill>
                  <a:cs typeface="+mn-ea"/>
                  <a:sym typeface="+mn-lt"/>
                </a:rPr>
                <a:t>13,</a:t>
              </a:r>
              <a:r>
                <a:rPr lang="en-US" altLang="zh-CN" sz="2800" dirty="0">
                  <a:solidFill>
                    <a:srgbClr val="8B8787"/>
                  </a:solidFill>
                  <a:cs typeface="+mn-ea"/>
                  <a:sym typeface="+mn-lt"/>
                </a:rPr>
                <a:t>000</a:t>
              </a:r>
              <a:endParaRPr lang="zh-CN" altLang="en-US" sz="2800" dirty="0">
                <a:solidFill>
                  <a:srgbClr val="8B8787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C8FA90FB-5599-D4F1-2173-AAB48011B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4428" y="3712667"/>
              <a:ext cx="1512887" cy="3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sz="2800" dirty="0">
                  <a:solidFill>
                    <a:srgbClr val="8B8787"/>
                  </a:solidFill>
                  <a:cs typeface="+mn-ea"/>
                  <a:sym typeface="+mn-lt"/>
                </a:rPr>
                <a:t>5</a:t>
              </a:r>
              <a:r>
                <a:rPr lang="zh-CN" altLang="en-US" sz="2800" dirty="0">
                  <a:solidFill>
                    <a:srgbClr val="8B8787"/>
                  </a:solidFill>
                  <a:cs typeface="+mn-ea"/>
                  <a:sym typeface="+mn-lt"/>
                </a:rPr>
                <a:t>,</a:t>
              </a:r>
              <a:r>
                <a:rPr lang="en-US" altLang="zh-CN" sz="2800" dirty="0">
                  <a:solidFill>
                    <a:srgbClr val="8B8787"/>
                  </a:solidFill>
                  <a:cs typeface="+mn-ea"/>
                  <a:sym typeface="+mn-lt"/>
                </a:rPr>
                <a:t>000</a:t>
              </a:r>
              <a:endParaRPr lang="zh-CN" altLang="en-US" sz="2800" dirty="0">
                <a:solidFill>
                  <a:srgbClr val="8B878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96E2C50D-1E8E-EBFB-A84A-D4851CB4C59E}"/>
              </a:ext>
            </a:extLst>
          </p:cNvPr>
          <p:cNvSpPr txBox="1"/>
          <p:nvPr/>
        </p:nvSpPr>
        <p:spPr>
          <a:xfrm>
            <a:off x="1720842" y="4920181"/>
            <a:ext cx="257029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8644021-0D7E-D249-80E2-06DF009511B9}"/>
              </a:ext>
            </a:extLst>
          </p:cNvPr>
          <p:cNvSpPr txBox="1"/>
          <p:nvPr/>
        </p:nvSpPr>
        <p:spPr>
          <a:xfrm>
            <a:off x="4801527" y="4920181"/>
            <a:ext cx="257029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612617B-0BF8-AB4B-A196-CEBFCFDD24D5}"/>
              </a:ext>
            </a:extLst>
          </p:cNvPr>
          <p:cNvSpPr txBox="1"/>
          <p:nvPr/>
        </p:nvSpPr>
        <p:spPr>
          <a:xfrm>
            <a:off x="7868264" y="4920181"/>
            <a:ext cx="257029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068788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资本融资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2105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FINANCING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05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E3BAD649-5ABD-624F-674A-DB2734579E5C}"/>
              </a:ext>
            </a:extLst>
          </p:cNvPr>
          <p:cNvSpPr txBox="1"/>
          <p:nvPr/>
        </p:nvSpPr>
        <p:spPr>
          <a:xfrm>
            <a:off x="1018702" y="2854078"/>
            <a:ext cx="3622787" cy="21447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200" b="1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800" dirty="0">
                <a:sym typeface="+mn-lt"/>
              </a:rPr>
              <a:t>融资</a:t>
            </a:r>
            <a:r>
              <a:rPr lang="zh-CN" altLang="en-US" sz="1800">
                <a:sym typeface="+mn-lt"/>
              </a:rPr>
              <a:t>轮次：</a:t>
            </a:r>
            <a:r>
              <a:rPr lang="en-US" altLang="zh-CN" sz="1800">
                <a:sym typeface="+mn-lt"/>
              </a:rPr>
              <a:t>2</a:t>
            </a:r>
            <a:r>
              <a:rPr lang="zh-CN" altLang="en-US" sz="1800">
                <a:sym typeface="+mn-lt"/>
              </a:rPr>
              <a:t>轮</a:t>
            </a:r>
            <a:endParaRPr lang="en-US" altLang="zh-CN" sz="1800" dirty="0"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ym typeface="+mn-lt"/>
              </a:rPr>
              <a:t>融资</a:t>
            </a:r>
            <a:r>
              <a:rPr lang="zh-CN" altLang="en-US" sz="1800">
                <a:sym typeface="+mn-lt"/>
              </a:rPr>
              <a:t>金额：</a:t>
            </a:r>
            <a:r>
              <a:rPr lang="en-US" altLang="zh-CN" sz="1800">
                <a:sym typeface="+mn-lt"/>
              </a:rPr>
              <a:t>500</a:t>
            </a:r>
            <a:r>
              <a:rPr lang="zh-CN" altLang="en-US" sz="1800">
                <a:sym typeface="+mn-lt"/>
              </a:rPr>
              <a:t>万</a:t>
            </a:r>
            <a:endParaRPr lang="en-US" altLang="zh-CN" sz="1800" dirty="0"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ym typeface="+mn-lt"/>
              </a:rPr>
              <a:t>预计</a:t>
            </a:r>
            <a:r>
              <a:rPr lang="zh-CN" altLang="en-US" sz="1800">
                <a:sym typeface="+mn-lt"/>
              </a:rPr>
              <a:t>完成：</a:t>
            </a:r>
            <a:r>
              <a:rPr lang="en-US" altLang="zh-CN" sz="1800">
                <a:sym typeface="+mn-lt"/>
              </a:rPr>
              <a:t>2023</a:t>
            </a:r>
            <a:r>
              <a:rPr lang="zh-CN" altLang="en-US" sz="1800">
                <a:sym typeface="+mn-lt"/>
              </a:rPr>
              <a:t>年</a:t>
            </a:r>
            <a:r>
              <a:rPr lang="en-US" altLang="zh-CN" sz="1800">
                <a:sym typeface="+mn-lt"/>
              </a:rPr>
              <a:t>1</a:t>
            </a:r>
            <a:r>
              <a:rPr lang="zh-CN" altLang="en-US" sz="1800">
                <a:sym typeface="+mn-lt"/>
              </a:rPr>
              <a:t>月</a:t>
            </a:r>
            <a:endParaRPr lang="en-US" altLang="zh-CN" sz="1800" dirty="0"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sym typeface="+mn-lt"/>
              </a:rPr>
              <a:t>历史</a:t>
            </a:r>
            <a:r>
              <a:rPr lang="zh-CN" altLang="en-US" sz="1800">
                <a:sym typeface="+mn-lt"/>
              </a:rPr>
              <a:t>融资：</a:t>
            </a:r>
            <a:r>
              <a:rPr lang="en-US" altLang="zh-CN" sz="1800" dirty="0">
                <a:sym typeface="+mn-lt"/>
              </a:rPr>
              <a:t>2023</a:t>
            </a:r>
            <a:r>
              <a:rPr lang="zh-CN" altLang="en-US" sz="1800" dirty="0">
                <a:sym typeface="+mn-lt"/>
              </a:rPr>
              <a:t>年</a:t>
            </a:r>
            <a:r>
              <a:rPr lang="zh-CN" altLang="en-US" sz="1800">
                <a:sym typeface="+mn-lt"/>
              </a:rPr>
              <a:t>某公司</a:t>
            </a:r>
            <a:r>
              <a:rPr lang="en-US" altLang="zh-CN" sz="1800">
                <a:sym typeface="+mn-lt"/>
              </a:rPr>
              <a:t>A</a:t>
            </a:r>
            <a:r>
              <a:rPr lang="zh-CN" altLang="en-US" sz="1800">
                <a:sym typeface="+mn-lt"/>
              </a:rPr>
              <a:t>轮</a:t>
            </a:r>
            <a:r>
              <a:rPr lang="en-US" altLang="zh-CN" sz="1800" dirty="0">
                <a:sym typeface="+mn-lt"/>
              </a:rPr>
              <a:t>500</a:t>
            </a:r>
            <a:r>
              <a:rPr lang="zh-CN" altLang="en-US" sz="1800" dirty="0">
                <a:sym typeface="+mn-lt"/>
              </a:rPr>
              <a:t>万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B6D7ABF-12C1-DDF3-B852-095FDD639C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4210879"/>
              </p:ext>
            </p:extLst>
          </p:nvPr>
        </p:nvGraphicFramePr>
        <p:xfrm>
          <a:off x="5473700" y="1921719"/>
          <a:ext cx="6337300" cy="4224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10908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>
            <a:extLst>
              <a:ext uri="{FF2B5EF4-FFF2-40B4-BE49-F238E27FC236}">
                <a16:creationId xmlns:a16="http://schemas.microsoft.com/office/drawing/2014/main" id="{6DE416F8-71C4-2EBB-B1B7-7BAB7E95D015}"/>
              </a:ext>
            </a:extLst>
          </p:cNvPr>
          <p:cNvSpPr/>
          <p:nvPr/>
        </p:nvSpPr>
        <p:spPr>
          <a:xfrm rot="1280931">
            <a:off x="3840311" y="2938805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DF03AA1-69BB-4CB2-3CFC-3249ACD3D737}"/>
              </a:ext>
            </a:extLst>
          </p:cNvPr>
          <p:cNvSpPr txBox="1"/>
          <p:nvPr/>
        </p:nvSpPr>
        <p:spPr>
          <a:xfrm>
            <a:off x="4003165" y="1568202"/>
            <a:ext cx="415498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38817" y="1978708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141139" y="859644"/>
            <a:ext cx="915100" cy="91510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632315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7579407" y="3446013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C2D49D-96C1-EBFA-0BF1-317885025A18}"/>
              </a:ext>
            </a:extLst>
          </p:cNvPr>
          <p:cNvGrpSpPr/>
          <p:nvPr/>
        </p:nvGrpSpPr>
        <p:grpSpPr>
          <a:xfrm>
            <a:off x="1037282" y="1296827"/>
            <a:ext cx="1561508" cy="1561508"/>
            <a:chOff x="865164" y="519689"/>
            <a:chExt cx="1561508" cy="156150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21F12D1-94A6-FC05-3802-11DC13736E19}"/>
                </a:ext>
              </a:extLst>
            </p:cNvPr>
            <p:cNvSpPr/>
            <p:nvPr/>
          </p:nvSpPr>
          <p:spPr>
            <a:xfrm>
              <a:off x="865164" y="519689"/>
              <a:ext cx="1561508" cy="1561508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B9F5BD-5FD4-A033-F98A-E44E5D34D009}"/>
                </a:ext>
              </a:extLst>
            </p:cNvPr>
            <p:cNvSpPr txBox="1"/>
            <p:nvPr/>
          </p:nvSpPr>
          <p:spPr>
            <a:xfrm>
              <a:off x="1019368" y="1080630"/>
              <a:ext cx="1253100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DOUYUFont2.0" pitchFamily="2" charset="-128"/>
                  <a:ea typeface="DOUYUFont2.0" pitchFamily="2" charset="-128"/>
                </a:rPr>
                <a:t>LOGO</a:t>
              </a:r>
              <a:endParaRPr lang="zh-CN" altLang="en-US" sz="2800" b="1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E6671FC-6AE6-31A4-11DD-128449275CC4}"/>
              </a:ext>
            </a:extLst>
          </p:cNvPr>
          <p:cNvSpPr txBox="1"/>
          <p:nvPr/>
        </p:nvSpPr>
        <p:spPr>
          <a:xfrm>
            <a:off x="5908638" y="1148955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</a:rPr>
              <a:t>Business plan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EA191C-FA28-1206-499B-7C5099C7C01E}"/>
              </a:ext>
            </a:extLst>
          </p:cNvPr>
          <p:cNvGrpSpPr/>
          <p:nvPr/>
        </p:nvGrpSpPr>
        <p:grpSpPr>
          <a:xfrm>
            <a:off x="7057022" y="4490349"/>
            <a:ext cx="3797115" cy="307777"/>
            <a:chOff x="4069910" y="3815747"/>
            <a:chExt cx="3797115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75AF3CB-D72E-FE15-A640-9A8A08ED30CA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009674E-DD19-1EA6-F456-CA20FDA2691A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0" y="48902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1" name="图片 5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36AA543-B0C7-7747-8599-C9E41C908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424361"/>
            <a:ext cx="6279424" cy="204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834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EE9AE1A-6247-FA7F-7611-211989899D8A}"/>
              </a:ext>
            </a:extLst>
          </p:cNvPr>
          <p:cNvSpPr/>
          <p:nvPr/>
        </p:nvSpPr>
        <p:spPr>
          <a:xfrm rot="1280931">
            <a:off x="2264949" y="2598016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090330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4528376" y="1505177"/>
            <a:ext cx="3135248" cy="3135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1355106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2" y="53220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2185147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6807709" y="1190373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5620337" y="3410180"/>
            <a:ext cx="878446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COMPANY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5116994" y="2702286"/>
            <a:ext cx="1885131" cy="61555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公司介绍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7075150" y="1404432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49526A-3BA6-A27B-20B7-372B74B9F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773650"/>
            <a:ext cx="6279424" cy="204843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C576536-EC07-922B-410B-00471BE73D2C}"/>
              </a:ext>
            </a:extLst>
          </p:cNvPr>
          <p:cNvSpPr/>
          <p:nvPr/>
        </p:nvSpPr>
        <p:spPr>
          <a:xfrm>
            <a:off x="1592586" y="1916744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67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2D782A8-6B2D-4708-901B-DCA885599300}"/>
              </a:ext>
            </a:extLst>
          </p:cNvPr>
          <p:cNvSpPr/>
          <p:nvPr/>
        </p:nvSpPr>
        <p:spPr>
          <a:xfrm>
            <a:off x="951180" y="1912323"/>
            <a:ext cx="2708740" cy="1699183"/>
          </a:xfrm>
          <a:prstGeom prst="roundRect">
            <a:avLst>
              <a:gd name="adj" fmla="val 7698"/>
            </a:avLst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08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2E40991-63B2-4B59-2E89-4C34674A683A}"/>
              </a:ext>
            </a:extLst>
          </p:cNvPr>
          <p:cNvSpPr/>
          <p:nvPr/>
        </p:nvSpPr>
        <p:spPr>
          <a:xfrm>
            <a:off x="951180" y="2332137"/>
            <a:ext cx="4611420" cy="1378012"/>
          </a:xfrm>
          <a:prstGeom prst="roundRect">
            <a:avLst>
              <a:gd name="adj" fmla="val 769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/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59DCF35-80DB-8DE4-57D8-8ED4F0FF5E8F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公司介绍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9E34EB-81AD-2B1B-DF99-E2B99C730C09}"/>
              </a:ext>
            </a:extLst>
          </p:cNvPr>
          <p:cNvSpPr/>
          <p:nvPr/>
        </p:nvSpPr>
        <p:spPr>
          <a:xfrm>
            <a:off x="5836478" y="564208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COMPANY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7A3454-F7FB-39B1-ABB7-71C3201AA457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83C01E8-D1DC-F2CE-0D57-AA869FE28AD7}"/>
              </a:ext>
            </a:extLst>
          </p:cNvPr>
          <p:cNvSpPr/>
          <p:nvPr/>
        </p:nvSpPr>
        <p:spPr>
          <a:xfrm>
            <a:off x="7246176" y="1924277"/>
            <a:ext cx="3929824" cy="392982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1FC20CF-713C-1971-8B9B-6D756C5A803C}"/>
              </a:ext>
            </a:extLst>
          </p:cNvPr>
          <p:cNvSpPr/>
          <p:nvPr/>
        </p:nvSpPr>
        <p:spPr>
          <a:xfrm>
            <a:off x="6760761" y="1814020"/>
            <a:ext cx="1699183" cy="169918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713DDFE-D528-8C6B-B373-F8C8000AC3F1}"/>
              </a:ext>
            </a:extLst>
          </p:cNvPr>
          <p:cNvSpPr/>
          <p:nvPr/>
        </p:nvSpPr>
        <p:spPr>
          <a:xfrm>
            <a:off x="5836478" y="3685958"/>
            <a:ext cx="997694" cy="99769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DD29EFE-CC43-B436-941A-B185A98A1956}"/>
              </a:ext>
            </a:extLst>
          </p:cNvPr>
          <p:cNvGrpSpPr/>
          <p:nvPr/>
        </p:nvGrpSpPr>
        <p:grpSpPr>
          <a:xfrm>
            <a:off x="1133978" y="2010965"/>
            <a:ext cx="4428622" cy="1408725"/>
            <a:chOff x="9143659" y="2111565"/>
            <a:chExt cx="4428622" cy="140872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10F55FD-8722-9D2A-FBCA-49A89C5938C2}"/>
                </a:ext>
              </a:extLst>
            </p:cNvPr>
            <p:cNvSpPr txBox="1"/>
            <p:nvPr/>
          </p:nvSpPr>
          <p:spPr>
            <a:xfrm>
              <a:off x="9331619" y="2111565"/>
              <a:ext cx="190517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en-US" altLang="zh-CN" dirty="0">
                  <a:solidFill>
                    <a:schemeClr val="bg1"/>
                  </a:solidFill>
                </a:rPr>
                <a:t>01 /</a:t>
              </a:r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9A2A9F2-E9E9-43B4-ADE7-CC62AEF23637}"/>
                </a:ext>
              </a:extLst>
            </p:cNvPr>
            <p:cNvSpPr txBox="1"/>
            <p:nvPr/>
          </p:nvSpPr>
          <p:spPr>
            <a:xfrm>
              <a:off x="9143659" y="2621390"/>
              <a:ext cx="4428622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</a:t>
              </a:r>
              <a:endParaRPr lang="en-US" altLang="zh-CN" sz="1200" dirty="0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FD4589F-7A38-6870-9284-A40F5871324C}"/>
              </a:ext>
            </a:extLst>
          </p:cNvPr>
          <p:cNvSpPr/>
          <p:nvPr/>
        </p:nvSpPr>
        <p:spPr>
          <a:xfrm>
            <a:off x="951180" y="3710149"/>
            <a:ext cx="2708740" cy="1699183"/>
          </a:xfrm>
          <a:prstGeom prst="roundRect">
            <a:avLst>
              <a:gd name="adj" fmla="val 7698"/>
            </a:avLst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08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39CB9F5-AFD7-12EA-DB9B-C1F32D95E400}"/>
              </a:ext>
            </a:extLst>
          </p:cNvPr>
          <p:cNvSpPr/>
          <p:nvPr/>
        </p:nvSpPr>
        <p:spPr>
          <a:xfrm>
            <a:off x="951180" y="4129963"/>
            <a:ext cx="4611420" cy="1378012"/>
          </a:xfrm>
          <a:prstGeom prst="roundRect">
            <a:avLst>
              <a:gd name="adj" fmla="val 769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/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F19E4B9-9B66-7D3F-3682-20B17C15605F}"/>
              </a:ext>
            </a:extLst>
          </p:cNvPr>
          <p:cNvGrpSpPr/>
          <p:nvPr/>
        </p:nvGrpSpPr>
        <p:grpSpPr>
          <a:xfrm>
            <a:off x="1133978" y="3808791"/>
            <a:ext cx="4428622" cy="1131727"/>
            <a:chOff x="9143659" y="2111565"/>
            <a:chExt cx="4428622" cy="113172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FA707BB-67B6-9F75-DFCB-80543A50482A}"/>
                </a:ext>
              </a:extLst>
            </p:cNvPr>
            <p:cNvSpPr txBox="1"/>
            <p:nvPr/>
          </p:nvSpPr>
          <p:spPr>
            <a:xfrm>
              <a:off x="9331618" y="2111565"/>
              <a:ext cx="30646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en-US" altLang="zh-CN" dirty="0">
                  <a:solidFill>
                    <a:schemeClr val="bg1"/>
                  </a:solidFill>
                </a:rPr>
                <a:t>02 /</a:t>
              </a:r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8202FE-A878-5536-6823-0E68B53926EB}"/>
                </a:ext>
              </a:extLst>
            </p:cNvPr>
            <p:cNvSpPr txBox="1"/>
            <p:nvPr/>
          </p:nvSpPr>
          <p:spPr>
            <a:xfrm>
              <a:off x="9143659" y="2621390"/>
              <a:ext cx="442862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 板网，幻灯片 演示模板及素材免费下载！</a:t>
              </a:r>
            </a:p>
            <a:p>
              <a:pPr algn="l"/>
              <a:r>
                <a:rPr lang="en-US" altLang="zh-CN" sz="1200" dirty="0"/>
                <a:t>51PPT</a:t>
              </a:r>
              <a:r>
                <a:rPr lang="zh-CN" altLang="en-US" sz="1200" dirty="0"/>
                <a:t>模板网 唯一访问网址：</a:t>
              </a:r>
              <a:r>
                <a:rPr lang="en-US" altLang="zh-CN" sz="1200" dirty="0"/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72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8CC80941-0015-431A-8447-4A5751F4382C}"/>
              </a:ext>
            </a:extLst>
          </p:cNvPr>
          <p:cNvSpPr/>
          <p:nvPr/>
        </p:nvSpPr>
        <p:spPr>
          <a:xfrm>
            <a:off x="951180" y="4343466"/>
            <a:ext cx="7430820" cy="1699183"/>
          </a:xfrm>
          <a:prstGeom prst="roundRect">
            <a:avLst>
              <a:gd name="adj" fmla="val 7698"/>
            </a:avLst>
          </a:prstGeom>
          <a:gradFill flip="none" rotWithShape="1"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0800000" scaled="1"/>
            <a:tileRect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公司介绍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COMPANY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9F0E2E5-8D26-141F-0BC1-F66AADEF05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180" y="1940129"/>
            <a:ext cx="7430820" cy="322151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6ABCB9C-FF2E-4AE3-55AB-AC89FEF2FE75}"/>
              </a:ext>
            </a:extLst>
          </p:cNvPr>
          <p:cNvGrpSpPr/>
          <p:nvPr/>
        </p:nvGrpSpPr>
        <p:grpSpPr>
          <a:xfrm>
            <a:off x="1311778" y="5338286"/>
            <a:ext cx="6359022" cy="583103"/>
            <a:chOff x="9692217" y="2111565"/>
            <a:chExt cx="7070222" cy="58310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F72ADD-422F-59A3-5482-AF10344F4E77}"/>
                </a:ext>
              </a:extLst>
            </p:cNvPr>
            <p:cNvSpPr txBox="1"/>
            <p:nvPr/>
          </p:nvSpPr>
          <p:spPr>
            <a:xfrm>
              <a:off x="9789829" y="2111565"/>
              <a:ext cx="190517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89E15FC-1600-EB26-EDE9-F60BD07E5237}"/>
                </a:ext>
              </a:extLst>
            </p:cNvPr>
            <p:cNvSpPr txBox="1"/>
            <p:nvPr/>
          </p:nvSpPr>
          <p:spPr>
            <a:xfrm>
              <a:off x="9692217" y="2349765"/>
              <a:ext cx="7070222" cy="3449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EEE24E0-9290-40B3-313F-0914E5D579C9}"/>
              </a:ext>
            </a:extLst>
          </p:cNvPr>
          <p:cNvGrpSpPr/>
          <p:nvPr/>
        </p:nvGrpSpPr>
        <p:grpSpPr>
          <a:xfrm>
            <a:off x="8638759" y="2021738"/>
            <a:ext cx="2602061" cy="1175899"/>
            <a:chOff x="8638759" y="2079795"/>
            <a:chExt cx="2602061" cy="117589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668BB57-38B3-B294-09A3-DD70765D533D}"/>
                </a:ext>
              </a:extLst>
            </p:cNvPr>
            <p:cNvGrpSpPr/>
            <p:nvPr/>
          </p:nvGrpSpPr>
          <p:grpSpPr>
            <a:xfrm>
              <a:off x="8638759" y="2079795"/>
              <a:ext cx="2602061" cy="1175899"/>
              <a:chOff x="8851559" y="2118686"/>
              <a:chExt cx="2602061" cy="117589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21DAE4C-F0C3-6EF3-42E7-7751B3DDB778}"/>
                  </a:ext>
                </a:extLst>
              </p:cNvPr>
              <p:cNvSpPr txBox="1"/>
              <p:nvPr/>
            </p:nvSpPr>
            <p:spPr>
              <a:xfrm>
                <a:off x="92034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225EF4"/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838E0DA-EC57-6C2B-3AF4-BE8D2203F797}"/>
                  </a:ext>
                </a:extLst>
              </p:cNvPr>
              <p:cNvSpPr txBox="1"/>
              <p:nvPr/>
            </p:nvSpPr>
            <p:spPr>
              <a:xfrm>
                <a:off x="8851559" y="2395685"/>
                <a:ext cx="2602061" cy="8989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F39A328-CF7B-6B57-2839-A01C3738088E}"/>
                </a:ext>
              </a:extLst>
            </p:cNvPr>
            <p:cNvSpPr/>
            <p:nvPr/>
          </p:nvSpPr>
          <p:spPr>
            <a:xfrm>
              <a:off x="8722662" y="2126081"/>
              <a:ext cx="170460" cy="170460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C0D51D3-87CB-9D24-0698-0289D944DB0C}"/>
              </a:ext>
            </a:extLst>
          </p:cNvPr>
          <p:cNvGrpSpPr/>
          <p:nvPr/>
        </p:nvGrpSpPr>
        <p:grpSpPr>
          <a:xfrm>
            <a:off x="8638759" y="3444244"/>
            <a:ext cx="2602061" cy="1175899"/>
            <a:chOff x="8638759" y="2079795"/>
            <a:chExt cx="2602061" cy="117589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1AB48DF-3176-F613-DCBD-C25A39127AAC}"/>
                </a:ext>
              </a:extLst>
            </p:cNvPr>
            <p:cNvGrpSpPr/>
            <p:nvPr/>
          </p:nvGrpSpPr>
          <p:grpSpPr>
            <a:xfrm>
              <a:off x="8638759" y="2079795"/>
              <a:ext cx="2602061" cy="1175899"/>
              <a:chOff x="8851559" y="2118686"/>
              <a:chExt cx="2602061" cy="117589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3A64CC3-FE9A-A96D-FE97-9601362445C6}"/>
                  </a:ext>
                </a:extLst>
              </p:cNvPr>
              <p:cNvSpPr txBox="1"/>
              <p:nvPr/>
            </p:nvSpPr>
            <p:spPr>
              <a:xfrm>
                <a:off x="92034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225EF4"/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6A1C4E1-4B40-FEE3-1CE6-E71B3DC2A9AF}"/>
                  </a:ext>
                </a:extLst>
              </p:cNvPr>
              <p:cNvSpPr txBox="1"/>
              <p:nvPr/>
            </p:nvSpPr>
            <p:spPr>
              <a:xfrm>
                <a:off x="8851559" y="2395685"/>
                <a:ext cx="2602061" cy="8989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03DBEF9-76B4-7358-F488-6993461320F2}"/>
                </a:ext>
              </a:extLst>
            </p:cNvPr>
            <p:cNvSpPr/>
            <p:nvPr/>
          </p:nvSpPr>
          <p:spPr>
            <a:xfrm>
              <a:off x="8722662" y="2126081"/>
              <a:ext cx="170460" cy="170460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8651228-BF5C-AD75-E186-229D839969DA}"/>
              </a:ext>
            </a:extLst>
          </p:cNvPr>
          <p:cNvGrpSpPr/>
          <p:nvPr/>
        </p:nvGrpSpPr>
        <p:grpSpPr>
          <a:xfrm>
            <a:off x="8638759" y="4866750"/>
            <a:ext cx="2602061" cy="1175899"/>
            <a:chOff x="8638759" y="2079795"/>
            <a:chExt cx="2602061" cy="117589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D44372A-B381-49E7-CD38-CAE72A559726}"/>
                </a:ext>
              </a:extLst>
            </p:cNvPr>
            <p:cNvGrpSpPr/>
            <p:nvPr/>
          </p:nvGrpSpPr>
          <p:grpSpPr>
            <a:xfrm>
              <a:off x="8638759" y="2079795"/>
              <a:ext cx="2602061" cy="1175899"/>
              <a:chOff x="8851559" y="2118686"/>
              <a:chExt cx="2602061" cy="117589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227E465A-3B6D-834D-9B6B-E0E131E120EC}"/>
                  </a:ext>
                </a:extLst>
              </p:cNvPr>
              <p:cNvSpPr txBox="1"/>
              <p:nvPr/>
            </p:nvSpPr>
            <p:spPr>
              <a:xfrm>
                <a:off x="92034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225EF4"/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9100B20-2FFE-6DEC-23E9-B74325190913}"/>
                  </a:ext>
                </a:extLst>
              </p:cNvPr>
              <p:cNvSpPr txBox="1"/>
              <p:nvPr/>
            </p:nvSpPr>
            <p:spPr>
              <a:xfrm>
                <a:off x="8851559" y="2395685"/>
                <a:ext cx="2602061" cy="8989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3CD58B2-7E7D-365A-D95E-D6CAC60DB0FB}"/>
                </a:ext>
              </a:extLst>
            </p:cNvPr>
            <p:cNvSpPr/>
            <p:nvPr/>
          </p:nvSpPr>
          <p:spPr>
            <a:xfrm>
              <a:off x="8722662" y="2126081"/>
              <a:ext cx="170460" cy="170460"/>
            </a:xfrm>
            <a:prstGeom prst="ellipse">
              <a:avLst/>
            </a:prstGeom>
            <a:gradFill>
              <a:gsLst>
                <a:gs pos="1000">
                  <a:schemeClr val="accent5">
                    <a:lumMod val="20000"/>
                    <a:lumOff val="80000"/>
                  </a:schemeClr>
                </a:gs>
                <a:gs pos="100000">
                  <a:srgbClr val="225EF4"/>
                </a:gs>
              </a:gsLst>
              <a:lin ang="16200000" scaled="1"/>
            </a:gradFill>
            <a:ln>
              <a:noFill/>
            </a:ln>
            <a:effectLst>
              <a:outerShdw blurRad="50800" dist="114300" dir="13500000" algn="br" rotWithShape="0">
                <a:srgbClr val="225EF4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6945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公司介绍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COMPANY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71A251A0-589E-1DAF-C0C4-DA39AB518E32}"/>
              </a:ext>
            </a:extLst>
          </p:cNvPr>
          <p:cNvSpPr txBox="1"/>
          <p:nvPr/>
        </p:nvSpPr>
        <p:spPr>
          <a:xfrm>
            <a:off x="5784477" y="3467403"/>
            <a:ext cx="5450261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+mn-lt"/>
              </a:rPr>
              <a:t>200</a:t>
            </a:r>
            <a:r>
              <a:rPr lang="zh-CN" altLang="en-US" dirty="0">
                <a:sym typeface="+mn-lt"/>
              </a:rPr>
              <a:t>字以内，据统计每页幻灯片的最好控制在</a:t>
            </a:r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分钟之内。此处添加详细文本描述，建议与标题相关并符合整体语言风格，语言描述尽量简洁生动。</a:t>
            </a:r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模板网，幻灯片演示模板 及素材免费下载！</a:t>
            </a:r>
          </a:p>
          <a:p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 唯一访问网址：</a:t>
            </a:r>
            <a:r>
              <a:rPr lang="en-US" altLang="zh-CN" dirty="0">
                <a:sym typeface="+mn-lt"/>
              </a:rPr>
              <a:t>www.51pptmoban.com</a:t>
            </a:r>
            <a:endParaRPr lang="zh-CN" altLang="en-US" dirty="0"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5756E0-5EF2-754D-10DB-563F5756DA43}"/>
              </a:ext>
            </a:extLst>
          </p:cNvPr>
          <p:cNvSpPr/>
          <p:nvPr/>
        </p:nvSpPr>
        <p:spPr>
          <a:xfrm>
            <a:off x="5841999" y="2592106"/>
            <a:ext cx="121187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董事兼总经理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E3A4812-3CEA-32F4-E20B-AC550B665FCC}"/>
              </a:ext>
            </a:extLst>
          </p:cNvPr>
          <p:cNvSpPr/>
          <p:nvPr/>
        </p:nvSpPr>
        <p:spPr>
          <a:xfrm>
            <a:off x="5841999" y="2974960"/>
            <a:ext cx="212558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+mn-lt"/>
              </a:rPr>
              <a:t>张某某 先生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3E5E1EB-1360-CF4F-A921-B8110490A8B4}"/>
              </a:ext>
            </a:extLst>
          </p:cNvPr>
          <p:cNvSpPr/>
          <p:nvPr/>
        </p:nvSpPr>
        <p:spPr>
          <a:xfrm>
            <a:off x="1753817" y="1981426"/>
            <a:ext cx="3122983" cy="3149373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9719E76-270B-28DE-F38A-1FFE81CC5571}"/>
              </a:ext>
            </a:extLst>
          </p:cNvPr>
          <p:cNvSpPr/>
          <p:nvPr/>
        </p:nvSpPr>
        <p:spPr>
          <a:xfrm rot="1280931">
            <a:off x="4371030" y="5093978"/>
            <a:ext cx="440676" cy="440676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8EBA84D-BDD3-E713-7B37-7D3E5DDDF84E}"/>
              </a:ext>
            </a:extLst>
          </p:cNvPr>
          <p:cNvSpPr/>
          <p:nvPr/>
        </p:nvSpPr>
        <p:spPr>
          <a:xfrm rot="1280931">
            <a:off x="7434135" y="2189692"/>
            <a:ext cx="804827" cy="804827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266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16B3F60-F077-841F-031C-66106ABC3501}"/>
              </a:ext>
            </a:extLst>
          </p:cNvPr>
          <p:cNvSpPr/>
          <p:nvPr/>
        </p:nvSpPr>
        <p:spPr>
          <a:xfrm>
            <a:off x="3664604" y="2574712"/>
            <a:ext cx="2096479" cy="1994225"/>
          </a:xfrm>
          <a:prstGeom prst="roundRect">
            <a:avLst>
              <a:gd name="adj" fmla="val 7698"/>
            </a:avLst>
          </a:prstGeom>
          <a:noFill/>
          <a:ln w="12700">
            <a:gradFill flip="none" rotWithShape="1">
              <a:gsLst>
                <a:gs pos="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7000"/>
                  </a:srgbClr>
                </a:gs>
              </a:gsLst>
              <a:lin ang="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B5E4E38-7E29-40DE-0A59-3D46D2274FA5}"/>
              </a:ext>
            </a:extLst>
          </p:cNvPr>
          <p:cNvSpPr/>
          <p:nvPr/>
        </p:nvSpPr>
        <p:spPr>
          <a:xfrm>
            <a:off x="6394170" y="2574712"/>
            <a:ext cx="2096479" cy="1994225"/>
          </a:xfrm>
          <a:prstGeom prst="roundRect">
            <a:avLst>
              <a:gd name="adj" fmla="val 7698"/>
            </a:avLst>
          </a:prstGeom>
          <a:noFill/>
          <a:ln w="12700">
            <a:gradFill flip="none" rotWithShape="1">
              <a:gsLst>
                <a:gs pos="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7000"/>
                  </a:srgbClr>
                </a:gs>
              </a:gsLst>
              <a:lin ang="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831DBF6-4978-12A7-8E0B-EBB0F8159010}"/>
              </a:ext>
            </a:extLst>
          </p:cNvPr>
          <p:cNvSpPr/>
          <p:nvPr/>
        </p:nvSpPr>
        <p:spPr>
          <a:xfrm>
            <a:off x="9138250" y="2574712"/>
            <a:ext cx="2096479" cy="1994225"/>
          </a:xfrm>
          <a:prstGeom prst="roundRect">
            <a:avLst>
              <a:gd name="adj" fmla="val 7698"/>
            </a:avLst>
          </a:prstGeom>
          <a:noFill/>
          <a:ln w="12700">
            <a:gradFill flip="none" rotWithShape="1">
              <a:gsLst>
                <a:gs pos="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7000"/>
                  </a:srgbClr>
                </a:gs>
              </a:gsLst>
              <a:lin ang="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5B5AC01-0F1C-8032-3903-47E9CBA30D75}"/>
              </a:ext>
            </a:extLst>
          </p:cNvPr>
          <p:cNvSpPr/>
          <p:nvPr/>
        </p:nvSpPr>
        <p:spPr>
          <a:xfrm>
            <a:off x="935038" y="2574712"/>
            <a:ext cx="2096479" cy="1994225"/>
          </a:xfrm>
          <a:prstGeom prst="roundRect">
            <a:avLst>
              <a:gd name="adj" fmla="val 7698"/>
            </a:avLst>
          </a:prstGeom>
          <a:noFill/>
          <a:ln w="12700">
            <a:gradFill flip="none" rotWithShape="1">
              <a:gsLst>
                <a:gs pos="0">
                  <a:schemeClr val="accent5">
                    <a:lumMod val="20000"/>
                    <a:lumOff val="80000"/>
                    <a:alpha val="0"/>
                  </a:schemeClr>
                </a:gs>
                <a:gs pos="100000">
                  <a:srgbClr val="225EF4">
                    <a:alpha val="37000"/>
                  </a:srgbClr>
                </a:gs>
              </a:gsLst>
              <a:lin ang="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公司介绍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COMPANY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01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7D3BAA7-DE19-32DA-16CA-21A92FA1295B}"/>
              </a:ext>
            </a:extLst>
          </p:cNvPr>
          <p:cNvSpPr/>
          <p:nvPr/>
        </p:nvSpPr>
        <p:spPr>
          <a:xfrm>
            <a:off x="947738" y="2145975"/>
            <a:ext cx="2096479" cy="1994225"/>
          </a:xfrm>
          <a:prstGeom prst="roundRect">
            <a:avLst>
              <a:gd name="adj" fmla="val 7698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3512BB1-AE06-8467-0721-8521599C679F}"/>
              </a:ext>
            </a:extLst>
          </p:cNvPr>
          <p:cNvSpPr/>
          <p:nvPr/>
        </p:nvSpPr>
        <p:spPr>
          <a:xfrm>
            <a:off x="3681087" y="2145975"/>
            <a:ext cx="2096479" cy="1994225"/>
          </a:xfrm>
          <a:prstGeom prst="roundRect">
            <a:avLst>
              <a:gd name="adj" fmla="val 7698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06B0958-D7BB-0BAA-59EC-9C47F50A6CD3}"/>
              </a:ext>
            </a:extLst>
          </p:cNvPr>
          <p:cNvSpPr/>
          <p:nvPr/>
        </p:nvSpPr>
        <p:spPr>
          <a:xfrm>
            <a:off x="6414436" y="2145975"/>
            <a:ext cx="2096479" cy="1994225"/>
          </a:xfrm>
          <a:prstGeom prst="roundRect">
            <a:avLst>
              <a:gd name="adj" fmla="val 769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842DAC5-82F2-D7F4-0BD0-7C515D892673}"/>
              </a:ext>
            </a:extLst>
          </p:cNvPr>
          <p:cNvSpPr/>
          <p:nvPr/>
        </p:nvSpPr>
        <p:spPr>
          <a:xfrm>
            <a:off x="9147785" y="2145975"/>
            <a:ext cx="2096479" cy="1994225"/>
          </a:xfrm>
          <a:prstGeom prst="roundRect">
            <a:avLst>
              <a:gd name="adj" fmla="val 7698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A16CF9D-6FF9-CE75-F0A1-9C745A6412BA}"/>
              </a:ext>
            </a:extLst>
          </p:cNvPr>
          <p:cNvSpPr/>
          <p:nvPr/>
        </p:nvSpPr>
        <p:spPr>
          <a:xfrm>
            <a:off x="947738" y="4372088"/>
            <a:ext cx="298223" cy="298223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D9AEA30-6C24-0F21-5547-2A4C36DD0D54}"/>
              </a:ext>
            </a:extLst>
          </p:cNvPr>
          <p:cNvSpPr txBox="1"/>
          <p:nvPr/>
        </p:nvSpPr>
        <p:spPr>
          <a:xfrm>
            <a:off x="1330389" y="4220444"/>
            <a:ext cx="13657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26DDEBE-57AC-EB40-3A8B-60248BF5CF9E}"/>
              </a:ext>
            </a:extLst>
          </p:cNvPr>
          <p:cNvSpPr txBox="1"/>
          <p:nvPr/>
        </p:nvSpPr>
        <p:spPr>
          <a:xfrm>
            <a:off x="947738" y="4800825"/>
            <a:ext cx="227937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05F2E37-2C95-3E5E-ACFF-CB1DAFCC5B8F}"/>
              </a:ext>
            </a:extLst>
          </p:cNvPr>
          <p:cNvSpPr/>
          <p:nvPr/>
        </p:nvSpPr>
        <p:spPr>
          <a:xfrm>
            <a:off x="3677304" y="4372088"/>
            <a:ext cx="298223" cy="298223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AE54B14-8E94-F81D-E2E0-95E37F60D0D8}"/>
              </a:ext>
            </a:extLst>
          </p:cNvPr>
          <p:cNvSpPr txBox="1"/>
          <p:nvPr/>
        </p:nvSpPr>
        <p:spPr>
          <a:xfrm>
            <a:off x="4059955" y="4220444"/>
            <a:ext cx="13657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DCC4A0E-149C-59ED-57A8-CF06D529ED00}"/>
              </a:ext>
            </a:extLst>
          </p:cNvPr>
          <p:cNvSpPr txBox="1"/>
          <p:nvPr/>
        </p:nvSpPr>
        <p:spPr>
          <a:xfrm>
            <a:off x="3677304" y="4800825"/>
            <a:ext cx="227937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3B50797-D451-4ACE-16A6-7A6874671727}"/>
              </a:ext>
            </a:extLst>
          </p:cNvPr>
          <p:cNvSpPr/>
          <p:nvPr/>
        </p:nvSpPr>
        <p:spPr>
          <a:xfrm>
            <a:off x="6406870" y="4372088"/>
            <a:ext cx="298223" cy="298223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40B3CAC-1817-A53C-6959-52BCC2494CC7}"/>
              </a:ext>
            </a:extLst>
          </p:cNvPr>
          <p:cNvSpPr txBox="1"/>
          <p:nvPr/>
        </p:nvSpPr>
        <p:spPr>
          <a:xfrm>
            <a:off x="6789521" y="4220444"/>
            <a:ext cx="13657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F990BEB-FFB1-AE7A-FA9D-BF534C4EE79E}"/>
              </a:ext>
            </a:extLst>
          </p:cNvPr>
          <p:cNvSpPr txBox="1"/>
          <p:nvPr/>
        </p:nvSpPr>
        <p:spPr>
          <a:xfrm>
            <a:off x="6406870" y="4800825"/>
            <a:ext cx="227937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38D9290-489A-9BB6-DFF2-5C8BCE04AF54}"/>
              </a:ext>
            </a:extLst>
          </p:cNvPr>
          <p:cNvSpPr/>
          <p:nvPr/>
        </p:nvSpPr>
        <p:spPr>
          <a:xfrm>
            <a:off x="9150950" y="4372088"/>
            <a:ext cx="298223" cy="298223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583AD64-27B1-EA6E-2314-C2ACF2ABC599}"/>
              </a:ext>
            </a:extLst>
          </p:cNvPr>
          <p:cNvSpPr txBox="1"/>
          <p:nvPr/>
        </p:nvSpPr>
        <p:spPr>
          <a:xfrm>
            <a:off x="9533601" y="4220444"/>
            <a:ext cx="13657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DD8F408-39DC-AE8B-AAAB-B57EDDBEB331}"/>
              </a:ext>
            </a:extLst>
          </p:cNvPr>
          <p:cNvSpPr txBox="1"/>
          <p:nvPr/>
        </p:nvSpPr>
        <p:spPr>
          <a:xfrm>
            <a:off x="9150950" y="4800825"/>
            <a:ext cx="2279371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838410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AEE9AE1A-6247-FA7F-7611-211989899D8A}"/>
              </a:ext>
            </a:extLst>
          </p:cNvPr>
          <p:cNvSpPr/>
          <p:nvPr/>
        </p:nvSpPr>
        <p:spPr>
          <a:xfrm rot="1280931">
            <a:off x="2264949" y="2598016"/>
            <a:ext cx="1382674" cy="1382674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CDA975D-DFEA-3768-2FFE-88AF0BB8B854}"/>
              </a:ext>
            </a:extLst>
          </p:cNvPr>
          <p:cNvSpPr/>
          <p:nvPr/>
        </p:nvSpPr>
        <p:spPr>
          <a:xfrm>
            <a:off x="0" y="2090330"/>
            <a:ext cx="12192000" cy="1338670"/>
          </a:xfrm>
          <a:custGeom>
            <a:avLst/>
            <a:gdLst>
              <a:gd name="connsiteX0" fmla="*/ 1551337 w 12192000"/>
              <a:gd name="connsiteY0" fmla="*/ 451 h 1338670"/>
              <a:gd name="connsiteX1" fmla="*/ 1727200 w 12192000"/>
              <a:gd name="connsiteY1" fmla="*/ 6928 h 1338670"/>
              <a:gd name="connsiteX2" fmla="*/ 5341257 w 12192000"/>
              <a:gd name="connsiteY2" fmla="*/ 863271 h 1338670"/>
              <a:gd name="connsiteX3" fmla="*/ 9913257 w 12192000"/>
              <a:gd name="connsiteY3" fmla="*/ 94013 h 1338670"/>
              <a:gd name="connsiteX4" fmla="*/ 12107919 w 12192000"/>
              <a:gd name="connsiteY4" fmla="*/ 239610 h 1338670"/>
              <a:gd name="connsiteX5" fmla="*/ 12192000 w 12192000"/>
              <a:gd name="connsiteY5" fmla="*/ 258096 h 1338670"/>
              <a:gd name="connsiteX6" fmla="*/ 12192000 w 12192000"/>
              <a:gd name="connsiteY6" fmla="*/ 733273 h 1338670"/>
              <a:gd name="connsiteX7" fmla="*/ 12107919 w 12192000"/>
              <a:gd name="connsiteY7" fmla="*/ 714787 h 1338670"/>
              <a:gd name="connsiteX8" fmla="*/ 9913257 w 12192000"/>
              <a:gd name="connsiteY8" fmla="*/ 569190 h 1338670"/>
              <a:gd name="connsiteX9" fmla="*/ 5341257 w 12192000"/>
              <a:gd name="connsiteY9" fmla="*/ 1338448 h 1338670"/>
              <a:gd name="connsiteX10" fmla="*/ 1727200 w 12192000"/>
              <a:gd name="connsiteY10" fmla="*/ 482105 h 1338670"/>
              <a:gd name="connsiteX11" fmla="*/ 30220 w 12192000"/>
              <a:gd name="connsiteY11" fmla="*/ 793198 h 1338670"/>
              <a:gd name="connsiteX12" fmla="*/ 0 w 12192000"/>
              <a:gd name="connsiteY12" fmla="*/ 806959 h 1338670"/>
              <a:gd name="connsiteX13" fmla="*/ 0 w 12192000"/>
              <a:gd name="connsiteY13" fmla="*/ 331270 h 1338670"/>
              <a:gd name="connsiteX14" fmla="*/ 1374 w 12192000"/>
              <a:gd name="connsiteY14" fmla="*/ 330624 h 1338670"/>
              <a:gd name="connsiteX15" fmla="*/ 1551337 w 12192000"/>
              <a:gd name="connsiteY15" fmla="*/ 451 h 133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338670">
                <a:moveTo>
                  <a:pt x="1551337" y="451"/>
                </a:moveTo>
                <a:cubicBezTo>
                  <a:pt x="1608586" y="1320"/>
                  <a:pt x="1667177" y="3450"/>
                  <a:pt x="1727200" y="6928"/>
                </a:cubicBezTo>
                <a:cubicBezTo>
                  <a:pt x="2687562" y="62566"/>
                  <a:pt x="3976914" y="848757"/>
                  <a:pt x="5341257" y="863271"/>
                </a:cubicBezTo>
                <a:cubicBezTo>
                  <a:pt x="6705600" y="877785"/>
                  <a:pt x="8686800" y="176261"/>
                  <a:pt x="9913257" y="94013"/>
                </a:cubicBezTo>
                <a:cubicBezTo>
                  <a:pt x="10833100" y="32327"/>
                  <a:pt x="11501891" y="117599"/>
                  <a:pt x="12107919" y="239610"/>
                </a:cubicBezTo>
                <a:lnTo>
                  <a:pt x="12192000" y="258096"/>
                </a:lnTo>
                <a:lnTo>
                  <a:pt x="12192000" y="733273"/>
                </a:lnTo>
                <a:lnTo>
                  <a:pt x="12107919" y="714787"/>
                </a:lnTo>
                <a:cubicBezTo>
                  <a:pt x="11501891" y="592776"/>
                  <a:pt x="10833100" y="507504"/>
                  <a:pt x="9913257" y="569190"/>
                </a:cubicBezTo>
                <a:cubicBezTo>
                  <a:pt x="8686800" y="651438"/>
                  <a:pt x="6705600" y="1352962"/>
                  <a:pt x="5341257" y="1338448"/>
                </a:cubicBezTo>
                <a:cubicBezTo>
                  <a:pt x="3976914" y="1323934"/>
                  <a:pt x="2687562" y="537743"/>
                  <a:pt x="1727200" y="482105"/>
                </a:cubicBezTo>
                <a:cubicBezTo>
                  <a:pt x="1006929" y="440377"/>
                  <a:pt x="492806" y="592550"/>
                  <a:pt x="30220" y="793198"/>
                </a:cubicBezTo>
                <a:lnTo>
                  <a:pt x="0" y="806959"/>
                </a:lnTo>
                <a:lnTo>
                  <a:pt x="0" y="331270"/>
                </a:lnTo>
                <a:lnTo>
                  <a:pt x="1374" y="330624"/>
                </a:lnTo>
                <a:cubicBezTo>
                  <a:pt x="433098" y="140681"/>
                  <a:pt x="907288" y="-9319"/>
                  <a:pt x="1551337" y="451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50000">
                  <a:srgbClr val="6A8FF4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225EF4">
                    <a:alpha val="0"/>
                  </a:srgbClr>
                </a:gs>
              </a:gsLst>
              <a:lin ang="16200000" scaled="1"/>
              <a:tileRect/>
            </a:gradFill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0019BA1-37EE-3AD4-B531-41D2FA031A81}"/>
              </a:ext>
            </a:extLst>
          </p:cNvPr>
          <p:cNvSpPr/>
          <p:nvPr/>
        </p:nvSpPr>
        <p:spPr>
          <a:xfrm>
            <a:off x="4528376" y="1505177"/>
            <a:ext cx="3135248" cy="3135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CCBD8C3-FA43-7B65-1270-99DF439D602C}"/>
              </a:ext>
            </a:extLst>
          </p:cNvPr>
          <p:cNvSpPr/>
          <p:nvPr/>
        </p:nvSpPr>
        <p:spPr>
          <a:xfrm rot="1280931">
            <a:off x="9529014" y="1355106"/>
            <a:ext cx="1996928" cy="199692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EB41BE4-2F81-FAF8-B326-6AA3A51CD172}"/>
              </a:ext>
            </a:extLst>
          </p:cNvPr>
          <p:cNvSpPr/>
          <p:nvPr/>
        </p:nvSpPr>
        <p:spPr>
          <a:xfrm rot="1280931">
            <a:off x="1235442" y="5322085"/>
            <a:ext cx="311180" cy="31118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63C4A72-F1FF-E111-E4E4-AD39843F32FB}"/>
              </a:ext>
            </a:extLst>
          </p:cNvPr>
          <p:cNvSpPr/>
          <p:nvPr/>
        </p:nvSpPr>
        <p:spPr>
          <a:xfrm rot="1280931">
            <a:off x="8459969" y="2185147"/>
            <a:ext cx="540090" cy="54009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A94C92-F242-D086-160C-C47C86207DA1}"/>
              </a:ext>
            </a:extLst>
          </p:cNvPr>
          <p:cNvSpPr/>
          <p:nvPr/>
        </p:nvSpPr>
        <p:spPr>
          <a:xfrm rot="1280931">
            <a:off x="6807709" y="1190373"/>
            <a:ext cx="907420" cy="907420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  <a:alpha val="0"/>
                </a:schemeClr>
              </a:gs>
              <a:gs pos="100000">
                <a:srgbClr val="225EF4">
                  <a:alpha val="30000"/>
                </a:srgbClr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294DF50-0FA2-DB52-5760-A5EC288415D4}"/>
              </a:ext>
            </a:extLst>
          </p:cNvPr>
          <p:cNvSpPr/>
          <p:nvPr/>
        </p:nvSpPr>
        <p:spPr>
          <a:xfrm>
            <a:off x="5712079" y="3410180"/>
            <a:ext cx="767839" cy="21544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PROJECT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535CD-AB6F-278F-107F-C875E46F8432}"/>
              </a:ext>
            </a:extLst>
          </p:cNvPr>
          <p:cNvSpPr/>
          <p:nvPr/>
        </p:nvSpPr>
        <p:spPr>
          <a:xfrm>
            <a:off x="5116994" y="2702286"/>
            <a:ext cx="1885131" cy="61555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项目介绍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750BBE2-5880-66EF-5D91-38C785EB7071}"/>
              </a:ext>
            </a:extLst>
          </p:cNvPr>
          <p:cNvSpPr txBox="1"/>
          <p:nvPr/>
        </p:nvSpPr>
        <p:spPr>
          <a:xfrm>
            <a:off x="7075150" y="1404432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049526A-3BA6-A27B-20B7-372B74B9F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287" y="4773650"/>
            <a:ext cx="6279424" cy="2048434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5C576536-EC07-922B-410B-00471BE73D2C}"/>
              </a:ext>
            </a:extLst>
          </p:cNvPr>
          <p:cNvSpPr/>
          <p:nvPr/>
        </p:nvSpPr>
        <p:spPr>
          <a:xfrm>
            <a:off x="1592586" y="1916744"/>
            <a:ext cx="377248" cy="377248"/>
          </a:xfrm>
          <a:prstGeom prst="ellipse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rgbClr val="225EF4"/>
              </a:gs>
            </a:gsLst>
            <a:lin ang="16200000" scaled="1"/>
          </a:gradFill>
          <a:ln>
            <a:noFill/>
          </a:ln>
          <a:effectLst>
            <a:outerShdw blurRad="50800" dist="114300" dir="13500000" algn="br" rotWithShape="0">
              <a:srgbClr val="225EF4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42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AF4A964-3F0B-B3DC-287A-73BDC9A32ABD}"/>
              </a:ext>
            </a:extLst>
          </p:cNvPr>
          <p:cNvSpPr/>
          <p:nvPr/>
        </p:nvSpPr>
        <p:spPr>
          <a:xfrm>
            <a:off x="4114365" y="295609"/>
            <a:ext cx="169918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rPr>
              <a:t>项目介绍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C66025D-83F8-A606-A300-BA2093B4DC17}"/>
              </a:ext>
            </a:extLst>
          </p:cNvPr>
          <p:cNvSpPr/>
          <p:nvPr/>
        </p:nvSpPr>
        <p:spPr>
          <a:xfrm>
            <a:off x="5836478" y="564208"/>
            <a:ext cx="952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OUYUFont2.0" pitchFamily="2" charset="-128"/>
                <a:ea typeface="DOUYUFont2.0" pitchFamily="2" charset="-128"/>
                <a:sym typeface="+mn-lt"/>
              </a:rPr>
              <a:t>PROJECT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A7F31-B296-6B0B-CE6C-A18F418D9B59}"/>
              </a:ext>
            </a:extLst>
          </p:cNvPr>
          <p:cNvSpPr txBox="1"/>
          <p:nvPr/>
        </p:nvSpPr>
        <p:spPr>
          <a:xfrm>
            <a:off x="3227109" y="324557"/>
            <a:ext cx="43281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solidFill>
                  <a:srgbClr val="374A53"/>
                </a:solidFill>
                <a:ea typeface="DOUYUFont2.0" pitchFamily="2" charset="-128"/>
              </a:rPr>
              <a:t>02</a:t>
            </a:r>
            <a:endParaRPr lang="zh-CN" altLang="en-US" sz="2800" b="1" dirty="0">
              <a:solidFill>
                <a:srgbClr val="374A53"/>
              </a:solidFill>
              <a:ea typeface="DOUYUFont2.0" pitchFamily="2" charset="-128"/>
            </a:endParaRPr>
          </a:p>
        </p:txBody>
      </p:sp>
      <p:graphicFrame>
        <p:nvGraphicFramePr>
          <p:cNvPr id="5" name="Chart 26">
            <a:extLst>
              <a:ext uri="{FF2B5EF4-FFF2-40B4-BE49-F238E27FC236}">
                <a16:creationId xmlns:a16="http://schemas.microsoft.com/office/drawing/2014/main" id="{5D65752F-43AF-1686-3D18-11317DA20F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4284993"/>
              </p:ext>
            </p:extLst>
          </p:nvPr>
        </p:nvGraphicFramePr>
        <p:xfrm>
          <a:off x="1319155" y="1667882"/>
          <a:ext cx="3815907" cy="4580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27">
            <a:extLst>
              <a:ext uri="{FF2B5EF4-FFF2-40B4-BE49-F238E27FC236}">
                <a16:creationId xmlns:a16="http://schemas.microsoft.com/office/drawing/2014/main" id="{A5D02191-EC51-90F9-30A6-EFF3734B98C6}"/>
              </a:ext>
            </a:extLst>
          </p:cNvPr>
          <p:cNvSpPr/>
          <p:nvPr/>
        </p:nvSpPr>
        <p:spPr>
          <a:xfrm>
            <a:off x="2124759" y="3429000"/>
            <a:ext cx="2204698" cy="89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867F2F6-41EA-5825-BFC2-1D90A2DE1FC8}"/>
              </a:ext>
            </a:extLst>
          </p:cNvPr>
          <p:cNvGrpSpPr/>
          <p:nvPr/>
        </p:nvGrpSpPr>
        <p:grpSpPr>
          <a:xfrm>
            <a:off x="5722520" y="2051986"/>
            <a:ext cx="5397918" cy="848101"/>
            <a:chOff x="5722520" y="2051986"/>
            <a:chExt cx="5397918" cy="84810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F23CBB0-8799-C887-D6D5-87C7D783CF0B}"/>
                </a:ext>
              </a:extLst>
            </p:cNvPr>
            <p:cNvGrpSpPr/>
            <p:nvPr/>
          </p:nvGrpSpPr>
          <p:grpSpPr>
            <a:xfrm>
              <a:off x="6188905" y="2051986"/>
              <a:ext cx="4931533" cy="848101"/>
              <a:chOff x="8851559" y="2118686"/>
              <a:chExt cx="4931533" cy="848101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6C41CCC-499F-6ECD-1759-EEEDAAC6A444}"/>
                  </a:ext>
                </a:extLst>
              </p:cNvPr>
              <p:cNvSpPr txBox="1"/>
              <p:nvPr/>
            </p:nvSpPr>
            <p:spPr>
              <a:xfrm>
                <a:off x="89240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225EF4"/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7419693-A725-6B58-65B2-3676DD63385E}"/>
                  </a:ext>
                </a:extLst>
              </p:cNvPr>
              <p:cNvSpPr txBox="1"/>
              <p:nvPr/>
            </p:nvSpPr>
            <p:spPr>
              <a:xfrm>
                <a:off x="8851559" y="2344885"/>
                <a:ext cx="4931533" cy="621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B536C85-D920-6482-1B2F-342F30B57567}"/>
                </a:ext>
              </a:extLst>
            </p:cNvPr>
            <p:cNvGrpSpPr/>
            <p:nvPr/>
          </p:nvGrpSpPr>
          <p:grpSpPr>
            <a:xfrm>
              <a:off x="5722520" y="2051986"/>
              <a:ext cx="355257" cy="337930"/>
              <a:chOff x="5722520" y="2051986"/>
              <a:chExt cx="355257" cy="337930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0D60B4AE-02F5-ACBD-EEA6-0373945F881B}"/>
                  </a:ext>
                </a:extLst>
              </p:cNvPr>
              <p:cNvSpPr/>
              <p:nvPr/>
            </p:nvSpPr>
            <p:spPr>
              <a:xfrm>
                <a:off x="5722520" y="2051986"/>
                <a:ext cx="355257" cy="337930"/>
              </a:xfrm>
              <a:prstGeom prst="roundRect">
                <a:avLst>
                  <a:gd name="adj" fmla="val 7698"/>
                </a:avLst>
              </a:prstGeom>
              <a:gradFill flip="none" rotWithShape="1">
                <a:gsLst>
                  <a:gs pos="1000">
                    <a:schemeClr val="accent5">
                      <a:lumMod val="20000"/>
                      <a:lumOff val="80000"/>
                    </a:schemeClr>
                  </a:gs>
                  <a:gs pos="100000">
                    <a:srgbClr val="225EF4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114300" dir="13500000" algn="br" rotWithShape="0">
                  <a:srgbClr val="225EF4">
                    <a:alpha val="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EA49E01-3807-659F-6C36-DD2DD8535B47}"/>
                  </a:ext>
                </a:extLst>
              </p:cNvPr>
              <p:cNvSpPr txBox="1"/>
              <p:nvPr/>
            </p:nvSpPr>
            <p:spPr>
              <a:xfrm>
                <a:off x="5792747" y="2113541"/>
                <a:ext cx="21480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D7AB8B-B936-33A1-3946-CF70D6B82EDC}"/>
              </a:ext>
            </a:extLst>
          </p:cNvPr>
          <p:cNvGrpSpPr/>
          <p:nvPr/>
        </p:nvGrpSpPr>
        <p:grpSpPr>
          <a:xfrm>
            <a:off x="5722520" y="3004949"/>
            <a:ext cx="5397918" cy="848101"/>
            <a:chOff x="5722520" y="2051986"/>
            <a:chExt cx="5397918" cy="84810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1B1D1A2-7D78-BAB5-10FA-91D099314AA3}"/>
                </a:ext>
              </a:extLst>
            </p:cNvPr>
            <p:cNvGrpSpPr/>
            <p:nvPr/>
          </p:nvGrpSpPr>
          <p:grpSpPr>
            <a:xfrm>
              <a:off x="6188905" y="2051986"/>
              <a:ext cx="4931533" cy="848101"/>
              <a:chOff x="8851559" y="2118686"/>
              <a:chExt cx="4931533" cy="84810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B0AD367-17A0-6B70-320A-B4A0BDC74470}"/>
                  </a:ext>
                </a:extLst>
              </p:cNvPr>
              <p:cNvSpPr txBox="1"/>
              <p:nvPr/>
            </p:nvSpPr>
            <p:spPr>
              <a:xfrm>
                <a:off x="89240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gradFill>
                      <a:gsLst>
                        <a:gs pos="0">
                          <a:srgbClr val="225EF4"/>
                        </a:gs>
                        <a:gs pos="100000">
                          <a:schemeClr val="accent3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gradFill>
                      <a:gsLst>
                        <a:gs pos="0">
                          <a:srgbClr val="374A53"/>
                        </a:gs>
                        <a:gs pos="100000">
                          <a:srgbClr val="8B8787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78FAE40-D4A2-8B51-8A28-A3372939DDCA}"/>
                  </a:ext>
                </a:extLst>
              </p:cNvPr>
              <p:cNvSpPr txBox="1"/>
              <p:nvPr/>
            </p:nvSpPr>
            <p:spPr>
              <a:xfrm>
                <a:off x="8851559" y="2344885"/>
                <a:ext cx="4931533" cy="621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7EFB711-DBA7-4878-6050-C31F09DB635F}"/>
                </a:ext>
              </a:extLst>
            </p:cNvPr>
            <p:cNvGrpSpPr/>
            <p:nvPr/>
          </p:nvGrpSpPr>
          <p:grpSpPr>
            <a:xfrm>
              <a:off x="5722520" y="2051986"/>
              <a:ext cx="355257" cy="337930"/>
              <a:chOff x="5722520" y="2051986"/>
              <a:chExt cx="355257" cy="337930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B5DEB659-724B-74FA-D54B-B1264D9997EF}"/>
                  </a:ext>
                </a:extLst>
              </p:cNvPr>
              <p:cNvSpPr/>
              <p:nvPr/>
            </p:nvSpPr>
            <p:spPr>
              <a:xfrm>
                <a:off x="5722520" y="2051986"/>
                <a:ext cx="355257" cy="337930"/>
              </a:xfrm>
              <a:prstGeom prst="roundRect">
                <a:avLst>
                  <a:gd name="adj" fmla="val 7698"/>
                </a:avLst>
              </a:prstGeom>
              <a:gradFill flip="none" rotWithShape="1">
                <a:gsLst>
                  <a:gs pos="1000">
                    <a:schemeClr val="accent5">
                      <a:lumMod val="20000"/>
                      <a:lumOff val="80000"/>
                    </a:schemeClr>
                  </a:gs>
                  <a:gs pos="100000">
                    <a:srgbClr val="374A5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114300" dir="13500000" algn="br" rotWithShape="0">
                  <a:srgbClr val="225EF4">
                    <a:alpha val="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62356DF-90FE-A59D-EE6D-DB07B1C45863}"/>
                  </a:ext>
                </a:extLst>
              </p:cNvPr>
              <p:cNvSpPr txBox="1"/>
              <p:nvPr/>
            </p:nvSpPr>
            <p:spPr>
              <a:xfrm>
                <a:off x="5792747" y="2113541"/>
                <a:ext cx="21480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0DC803-CD44-B5D3-C9A4-A1E49A527577}"/>
              </a:ext>
            </a:extLst>
          </p:cNvPr>
          <p:cNvGrpSpPr/>
          <p:nvPr/>
        </p:nvGrpSpPr>
        <p:grpSpPr>
          <a:xfrm>
            <a:off x="5722520" y="3957912"/>
            <a:ext cx="5397918" cy="848101"/>
            <a:chOff x="5722520" y="2051986"/>
            <a:chExt cx="5397918" cy="84810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39E9047-912E-1D33-44A7-1CAB615D37C6}"/>
                </a:ext>
              </a:extLst>
            </p:cNvPr>
            <p:cNvGrpSpPr/>
            <p:nvPr/>
          </p:nvGrpSpPr>
          <p:grpSpPr>
            <a:xfrm>
              <a:off x="6188905" y="2051986"/>
              <a:ext cx="4931533" cy="848101"/>
              <a:chOff x="8851559" y="2118686"/>
              <a:chExt cx="4931533" cy="848101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CFB063AE-A864-6A13-0F94-0E1000EEF4F8}"/>
                  </a:ext>
                </a:extLst>
              </p:cNvPr>
              <p:cNvSpPr txBox="1"/>
              <p:nvPr/>
            </p:nvSpPr>
            <p:spPr>
              <a:xfrm>
                <a:off x="89240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>
                      <a:gsLst>
                        <a:gs pos="0">
                          <a:srgbClr val="374A53"/>
                        </a:gs>
                        <a:gs pos="100000">
                          <a:srgbClr val="8B8787"/>
                        </a:gs>
                      </a:gsLst>
                      <a:lin ang="540000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C485B2D-D9CF-BB6C-11A5-B49733502B37}"/>
                  </a:ext>
                </a:extLst>
              </p:cNvPr>
              <p:cNvSpPr txBox="1"/>
              <p:nvPr/>
            </p:nvSpPr>
            <p:spPr>
              <a:xfrm>
                <a:off x="8851559" y="2344885"/>
                <a:ext cx="4931533" cy="621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3F95EE7-D7EE-A330-5556-40E9407AA6FD}"/>
                </a:ext>
              </a:extLst>
            </p:cNvPr>
            <p:cNvGrpSpPr/>
            <p:nvPr/>
          </p:nvGrpSpPr>
          <p:grpSpPr>
            <a:xfrm>
              <a:off x="5722520" y="2051986"/>
              <a:ext cx="355257" cy="337930"/>
              <a:chOff x="5722520" y="2051986"/>
              <a:chExt cx="355257" cy="337930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BC632C75-68D6-0258-B120-60E0C68E1CBC}"/>
                  </a:ext>
                </a:extLst>
              </p:cNvPr>
              <p:cNvSpPr/>
              <p:nvPr/>
            </p:nvSpPr>
            <p:spPr>
              <a:xfrm>
                <a:off x="5722520" y="2051986"/>
                <a:ext cx="355257" cy="337930"/>
              </a:xfrm>
              <a:prstGeom prst="roundRect">
                <a:avLst>
                  <a:gd name="adj" fmla="val 7698"/>
                </a:avLst>
              </a:prstGeom>
              <a:gradFill flip="none" rotWithShape="1">
                <a:gsLst>
                  <a:gs pos="1000">
                    <a:schemeClr val="accent5">
                      <a:lumMod val="20000"/>
                      <a:lumOff val="80000"/>
                    </a:schemeClr>
                  </a:gs>
                  <a:gs pos="100000">
                    <a:srgbClr val="8B8787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114300" dir="13500000" algn="br" rotWithShape="0">
                  <a:srgbClr val="225EF4">
                    <a:alpha val="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8C141683-1221-CBC9-2960-5A2150C0B6E3}"/>
                  </a:ext>
                </a:extLst>
              </p:cNvPr>
              <p:cNvSpPr txBox="1"/>
              <p:nvPr/>
            </p:nvSpPr>
            <p:spPr>
              <a:xfrm>
                <a:off x="5792747" y="2113541"/>
                <a:ext cx="21480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522BB79-2E40-F56B-AA0D-B242B33047E8}"/>
              </a:ext>
            </a:extLst>
          </p:cNvPr>
          <p:cNvGrpSpPr/>
          <p:nvPr/>
        </p:nvGrpSpPr>
        <p:grpSpPr>
          <a:xfrm>
            <a:off x="5722520" y="4910875"/>
            <a:ext cx="5397918" cy="848101"/>
            <a:chOff x="5722520" y="2051986"/>
            <a:chExt cx="5397918" cy="848101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496F59-FDBF-D62D-086B-FC94CDC03FC4}"/>
                </a:ext>
              </a:extLst>
            </p:cNvPr>
            <p:cNvGrpSpPr/>
            <p:nvPr/>
          </p:nvGrpSpPr>
          <p:grpSpPr>
            <a:xfrm>
              <a:off x="6188905" y="2051986"/>
              <a:ext cx="4931533" cy="848101"/>
              <a:chOff x="8851559" y="2118686"/>
              <a:chExt cx="4931533" cy="848101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085962C8-3AB2-44C4-7BA0-E16FCF7D43C3}"/>
                  </a:ext>
                </a:extLst>
              </p:cNvPr>
              <p:cNvSpPr txBox="1"/>
              <p:nvPr/>
            </p:nvSpPr>
            <p:spPr>
              <a:xfrm>
                <a:off x="8924025" y="2118686"/>
                <a:ext cx="13657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gradFill>
                      <a:gsLst>
                        <a:gs pos="0">
                          <a:srgbClr val="374A53"/>
                        </a:gs>
                        <a:gs pos="100000">
                          <a:srgbClr val="8B8787"/>
                        </a:gs>
                      </a:gsLst>
                      <a:lin ang="5400000" scaled="1"/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B306467-97B5-A3BD-A3D8-95404EBC8FD2}"/>
                  </a:ext>
                </a:extLst>
              </p:cNvPr>
              <p:cNvSpPr txBox="1"/>
              <p:nvPr/>
            </p:nvSpPr>
            <p:spPr>
              <a:xfrm>
                <a:off x="8851559" y="2344885"/>
                <a:ext cx="4931533" cy="6219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r">
                  <a:lnSpc>
                    <a:spcPct val="150000"/>
                  </a:lnSpc>
                  <a:defRPr sz="90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zh-CN" altLang="en-US" sz="1200" dirty="0"/>
                  <a:t>根据自己的需要添加适当的文字，此处添加详细文本描述，建议与标题相关尽量简洁</a:t>
                </a:r>
                <a:r>
                  <a:rPr lang="en-US" altLang="zh-CN" sz="1200" dirty="0"/>
                  <a:t>... ...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3CA3C15-DC5E-C840-47AD-14EB2C1D5722}"/>
                </a:ext>
              </a:extLst>
            </p:cNvPr>
            <p:cNvGrpSpPr/>
            <p:nvPr/>
          </p:nvGrpSpPr>
          <p:grpSpPr>
            <a:xfrm>
              <a:off x="5722520" y="2051986"/>
              <a:ext cx="355257" cy="337930"/>
              <a:chOff x="5722520" y="2051986"/>
              <a:chExt cx="355257" cy="337930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5E279B90-B95E-1A7D-9A04-2220FE818419}"/>
                  </a:ext>
                </a:extLst>
              </p:cNvPr>
              <p:cNvSpPr/>
              <p:nvPr/>
            </p:nvSpPr>
            <p:spPr>
              <a:xfrm>
                <a:off x="5722520" y="2051986"/>
                <a:ext cx="355257" cy="337930"/>
              </a:xfrm>
              <a:prstGeom prst="roundRect">
                <a:avLst>
                  <a:gd name="adj" fmla="val 7698"/>
                </a:avLst>
              </a:prstGeom>
              <a:gradFill flip="none" rotWithShape="1">
                <a:gsLst>
                  <a:gs pos="1000">
                    <a:schemeClr val="accent5">
                      <a:lumMod val="20000"/>
                      <a:lumOff val="80000"/>
                    </a:schemeClr>
                  </a:gs>
                  <a:gs pos="100000">
                    <a:srgbClr val="EDE8E2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114300" dir="13500000" algn="br" rotWithShape="0">
                  <a:srgbClr val="225EF4">
                    <a:alpha val="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23EC623-31F0-C55C-047C-C7EE6F295086}"/>
                  </a:ext>
                </a:extLst>
              </p:cNvPr>
              <p:cNvSpPr txBox="1"/>
              <p:nvPr/>
            </p:nvSpPr>
            <p:spPr>
              <a:xfrm>
                <a:off x="5792747" y="2113541"/>
                <a:ext cx="21480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schemeClr val="bg1">
                        <a:lumMod val="50000"/>
                      </a:schemeClr>
                    </a:solidFill>
                  </a:rPr>
                  <a:t>04</a:t>
                </a:r>
                <a:endParaRPr lang="zh-CN" altLang="en-US" sz="14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77957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_PHOTO_0" val="png|iVBORw0KGgoAAAANSUhEUgAAAQwAAAAyCAYAAACpi+X6AAAACXBIWXMAAA7EAAAOxAGVKw4bAAAK&#10;TWlDQ1BQaG90b3Nob3AgSUNDIHByb2ZpbGUAAHjanVN3WJP3Fj7f92UPVkLY8LGXbIEAIiOsCMgQ&#10;WaIQkgBhhBASQMWFiApWFBURnEhVxILVCkidiOKgKLhnQYqIWotVXDjuH9yntX167+3t+9f7vOec&#10;5/zOec8PgBESJpHmomoAOVKFPDrYH49PSMTJvYACFUjgBCAQ5svCZwXFAADwA3l4fnSwP/wBr28A&#10;AgBw1S4kEsfh/4O6UCZXACCRAOAiEucLAZBSAMguVMgUAMgYALBTs2QKAJQAAGx5fEIiAKoNAOz0&#10;ST4FANipk9wXANiiHKkIAI0BAJkoRyQCQLsAYFWBUiwCwMIAoKxAIi4EwK4BgFm2MkcCgL0FAHaO&#10;WJAPQGAAgJlCLMwAIDgCAEMeE80DIEwDoDDSv+CpX3CFuEgBAMDLlc2XS9IzFLiV0Bp38vDg4iHi&#10;wmyxQmEXKRBmCeQinJebIxNI5wNMzgwAABr50cH+OD+Q5+bk4eZm52zv9MWi/mvwbyI+IfHf/ryM&#10;AgQAEE7P79pf5eXWA3DHAbB1v2upWwDaVgBo3/ldM9sJoFoK0Hr5i3k4/EAenqFQyDwdHAoLC+0l&#10;YqG9MOOLPv8z4W/gi372/EAe/tt68ABxmkCZrcCjg/1xYW52rlKO58sEQjFu9+cj/seFf/2OKdHi&#10;NLFcLBWK8ViJuFAiTcd5uVKRRCHJleIS6X8y8R+W/QmTdw0ArIZPwE62B7XLbMB+7gECiw5Y0nYA&#10;QH7zLYwaC5EAEGc0Mnn3AACTv/mPQCsBAM2XpOMAALzoGFyolBdMxggAAESggSqwQQcMwRSswA6c&#10;wR28wBcCYQZEQAwkwDwQQgbkgBwKoRiWQRlUwDrYBLWwAxqgEZrhELTBMTgN5+ASXIHrcBcGYBie&#10;whi8hgkEQcgIE2EhOogRYo7YIs4IF5mOBCJhSDSSgKQg6YgUUSLFyHKkAqlCapFdSCPyLXIUOY1c&#10;QPqQ28ggMor8irxHMZSBslED1AJ1QLmoHxqKxqBz0XQ0D12AlqJr0Rq0Hj2AtqKn0UvodXQAfYqO&#10;Y4DRMQ5mjNlhXIyHRWCJWBomxxZj5Vg1Vo81Yx1YN3YVG8CeYe8IJAKLgBPsCF6EEMJsgpCQR1hM&#10;WEOoJewjtBK6CFcJg4Qxwicik6hPtCV6EvnEeGI6sZBYRqwm7iEeIZ4lXicOE1+TSCQOyZLkTgoh&#10;JZAySQtJa0jbSC2kU6Q+0hBpnEwm65Btyd7kCLKArCCXkbeQD5BPkvvJw+S3FDrFiOJMCaIkUqSU&#10;Eko1ZT/lBKWfMkKZoKpRzame1AiqiDqfWkltoHZQL1OHqRM0dZolzZsWQ8ukLaPV0JppZ2n3aC/p&#10;dLoJ3YMeRZfQl9Jr6Afp5+mD9HcMDYYNg8dIYigZaxl7GacYtxkvmUymBdOXmchUMNcyG5lnmA+Y&#10;b1VYKvYqfBWRyhKVOpVWlX6V56pUVXNVP9V5qgtUq1UPq15WfaZGVbNQ46kJ1Bar1akdVbupNq7O&#10;UndSj1DPUV+jvl/9gvpjDbKGhUaghkijVGO3xhmNIRbGMmXxWELWclYD6yxrmE1iW7L57Ex2Bfsb&#10;di97TFNDc6pmrGaRZp3mcc0BDsax4PA52ZxKziHODc57LQMtPy2x1mqtZq1+rTfaetq+2mLtcu0W&#10;7eva73VwnUCdLJ31Om0693UJuja6UbqFutt1z+o+02PreekJ9cr1Dund0Uf1bfSj9Rfq79bv0R83&#10;MDQINpAZbDE4Y/DMkGPoa5hpuNHwhOGoEctoupHEaKPRSaMnuCbuh2fjNXgXPmasbxxirDTeZdxr&#10;PGFiaTLbpMSkxeS+Kc2Ua5pmutG003TMzMgs3KzYrMnsjjnVnGueYb7ZvNv8jYWlRZzFSos2i8eW&#10;2pZ8ywWWTZb3rJhWPlZ5VvVW16xJ1lzrLOtt1ldsUBtXmwybOpvLtqitm63Edptt3xTiFI8p0in1&#10;U27aMez87ArsmuwG7Tn2YfYl9m32zx3MHBId1jt0O3xydHXMdmxwvOuk4TTDqcSpw+lXZxtnoXOd&#10;8zUXpkuQyxKXdpcXU22niqdun3rLleUa7rrStdP1o5u7m9yt2W3U3cw9xX2r+00umxvJXcM970H0&#10;8PdY4nHM452nm6fC85DnL152Xlle+70eT7OcJp7WMG3I28Rb4L3Le2A6Pj1l+s7pAz7GPgKfep+H&#10;vqa+It89viN+1n6Zfgf8nvs7+sv9j/i/4XnyFvFOBWABwQHlAb2BGoGzA2sDHwSZBKUHNQWNBbsG&#10;Lww+FUIMCQ1ZH3KTb8AX8hv5YzPcZyya0RXKCJ0VWhv6MMwmTB7WEY6GzwjfEH5vpvlM6cy2CIjg&#10;R2yIuB9pGZkX+X0UKSoyqi7qUbRTdHF09yzWrORZ+2e9jvGPqYy5O9tqtnJ2Z6xqbFJsY+ybuIC4&#10;qriBeIf4RfGXEnQTJAntieTE2MQ9ieNzAudsmjOc5JpUlnRjruXcorkX5unOy553PFk1WZB8OIWY&#10;EpeyP+WDIEJQLxhP5aduTR0T8oSbhU9FvqKNolGxt7hKPJLmnVaV9jjdO31D+miGT0Z1xjMJT1Ir&#10;eZEZkrkj801WRNberM/ZcdktOZSclJyjUg1plrQr1zC3KLdPZisrkw3keeZtyhuTh8r35CP5c/Pb&#10;FWyFTNGjtFKuUA4WTC+oK3hbGFt4uEi9SFrUM99m/ur5IwuCFny9kLBQuLCz2Lh4WfHgIr9FuxYj&#10;i1MXdy4xXVK6ZHhp8NJ9y2jLspb9UOJYUlXyannc8o5Sg9KlpUMrglc0lamUycturvRauWMVYZVk&#10;Ve9ql9VbVn8qF5VfrHCsqK74sEa45uJXTl/VfPV5bdra3kq3yu3rSOuk626s91m/r0q9akHV0Ibw&#10;Da0b8Y3lG19tSt50oXpq9Y7NtM3KzQM1YTXtW8y2rNvyoTaj9nqdf13LVv2tq7e+2Sba1r/dd3vz&#10;DoMdFTve75TsvLUreFdrvUV99W7S7oLdjxpiG7q/5n7duEd3T8Wej3ulewf2Re/ranRvbNyvv7+y&#10;CW1SNo0eSDpw5ZuAb9qb7Zp3tXBaKg7CQeXBJ9+mfHvjUOihzsPcw83fmX+39QjrSHkr0jq/dawt&#10;o22gPaG97+iMo50dXh1Hvrf/fu8x42N1xzWPV56gnSg98fnkgpPjp2Snnp1OPz3Umdx590z8mWtd&#10;UV29Z0PPnj8XdO5Mt1/3yfPe549d8Lxw9CL3Ytslt0utPa49R35w/eFIr1tv62X3y+1XPK509E3r&#10;O9Hv03/6asDVc9f41y5dn3m978bsG7duJt0cuCW69fh29u0XdwruTNxdeo94r/y+2v3qB/oP6n+0&#10;/rFlwG3g+GDAYM/DWQ/vDgmHnv6U/9OH4dJHzEfVI0YjjY+dHx8bDRq98mTOk+GnsqcTz8p+Vv95&#10;63Or59/94vtLz1j82PAL+YvPv655qfNy76uprzrHI8cfvM55PfGm/K3O233vuO+638e9H5ko/ED+&#10;UPPR+mPHp9BP9z7nfP78L/eE8/sl0p8zAABDO2lUWHRYTUw6Y29tLmFkb2JlLnhtcAAAAAAAPD94&#10;cGFja2V0IGJlZ2luPSLvu78iIGlkPSJXNU0wTXBDZWhpSHpyZVN6TlRjemtjOWQiPz4KPHg6eG1w&#10;bWV0YSB4bWxuczp4PSJhZG9iZTpuczptZXRhLyIgeDp4bXB0az0iQWRvYmUgWE1QIENvcmUgNS41&#10;LWMwMjEgNzkuMTU1NzcyLCAyMDE0LzAxLzEzLTE5OjQ0OjAwICAgICAgICAiPgogICA8cmRmOlJE&#10;RiB4bWxuczpyZGY9Imh0dHA6Ly93d3cudzMub3JnLzE5OTkvMDIvMjItcmRmLXN5bnRheC1ucyMi&#10;PgogICAgICA8cmRmOkRlc2NyaXB0aW9uIHJkZjphYm91dD0iIgogICAgICAgICAgICB4bWxuczp4&#10;bXA9Imh0dHA6Ly9ucy5hZG9iZS5jb20veGFwLzEuMC8iCiAgICAgICAgICAgIHhtbG5zOmRjPSJo&#10;dHRwOi8vcHVybC5vcmcvZGMvZWxlbWVudHMvMS4xLyIKICAgICAgICAgICAgeG1sbnM6eG1wTU09&#10;Imh0dHA6Ly9ucy5hZG9iZS5jb20veGFwLzEuMC9tbS8iCiAgICAgICAgICAgIHhtbG5zOnN0RXZ0&#10;PSJodHRwOi8vbnMuYWRvYmUuY29tL3hhcC8xLjAvc1R5cGUvUmVzb3VyY2VFdmVudCMiCiAgICAg&#10;ICAgICAgIHhtbG5zOnN0UmVmPSJodHRwOi8vbnMuYWRvYmUuY29tL3hhcC8xLjAvc1R5cGUvUmVz&#10;b3VyY2VSZWYjIgogICAgICAgICAgICB4bWxuczpwaG90b3Nob3A9Imh0dHA6Ly9ucy5hZG9iZS5j&#10;b20vcGhvdG9zaG9wLzEuMC8iCiAgICAgICAgICAgIHhtbG5zOnRpZmY9Imh0dHA6Ly9ucy5hZG9i&#10;ZS5jb20vdGlmZi8xLjAvIgogICAgICAgICAgICB4bWxuczpleGlmPSJodHRwOi8vbnMuYWRvYmUu&#10;Y29tL2V4aWYvMS4wLyI+CiAgICAgICAgIDx4bXA6Q3JlYXRvclRvb2w+QWRvYmUgUGhvdG9zaG9w&#10;IENDIDIwMTQgKFdpbmRvd3MpPC94bXA6Q3JlYXRvclRvb2w+CiAgICAgICAgIDx4bXA6Q3JlYXRl&#10;RGF0ZT4yMDE3LTA3LTMwVDAwOjE3OjUwKzA4OjAwPC94bXA6Q3JlYXRlRGF0ZT4KICAgICAgICAg&#10;PHhtcDpNZXRhZGF0YURhdGU+MjAxNy0wOC0xN1QwMDo1Njo0NSswODowMDwveG1wOk1ldGFkYXRh&#10;RGF0ZT4KICAgICAgICAgPHhtcDpNb2RpZnlEYXRlPjIwMTctMDgtMTdUMDA6NTY6NDUrMDg6MDA8&#10;L3htcDpNb2RpZnlEYXRlPgogICAgICAgICA8ZGM6Zm9ybWF0PmltYWdlL3BuZzwvZGM6Zm9ybWF0&#10;PgogICAgICAgICA8eG1wTU06SW5zdGFuY2VJRD54bXAuaWlkOmY1NmY3NDJlLTA2MmUtOTk0Zi05&#10;NTRkLWI2Y2I3OTE3MGFmNjwveG1wTU06SW5zdGFuY2VJRD4KICAgICAgICAgPHhtcE1NOkRvY3Vt&#10;ZW50SUQ+YWRvYmU6ZG9jaWQ6cGhvdG9zaG9wOmUwNjczOWI0LTgyYTMtMTFlNy05ZmNlLWRiMmJj&#10;ZmM1MjEyMTwveG1wTU06RG9jdW1lbnRJRD4KICAgICAgICAgPHhtcE1NOk9yaWdpbmFsRG9jdW1l&#10;bnRJRD54bXAuZGlkOjg5ZjMzZmJmLTlkN2YtMzA0Yi04ODc1LWZmOTljZTg4MzliZjwveG1wTU06&#10;T3JpZ2luYWxEb2N1bWVudElEPgogICAgICAgICA8eG1wTU06SGlzdG9yeT4KICAgICAgICAgICAg&#10;PHJkZjpTZXE+CiAgICAgICAgICAgICAgIDxyZGY6bGkgcmRmOnBhcnNlVHlwZT0iUmVzb3VyY2Ui&#10;PgogICAgICAgICAgICAgICAgICA8c3RFdnQ6YWN0aW9uPmNyZWF0ZWQ8L3N0RXZ0OmFjdGlvbj4K&#10;ICAgICAgICAgICAgICAgICAgPHN0RXZ0Omluc3RhbmNlSUQ+eG1wLmlpZDo4OWYzM2ZiZi05ZDdm&#10;LTMwNGItODg3NS1mZjk5Y2U4ODM5YmY8L3N0RXZ0Omluc3RhbmNlSUQ+CiAgICAgICAgICAgICAg&#10;ICAgIDxzdEV2dDp3aGVuPjIwMTctMDctMzBUMDA6MTc6NTArMDg6MDA8L3N0RXZ0OndoZW4+CiAg&#10;ICAgICAgICAgICAgICAgIDxzdEV2dDpzb2Z0d2FyZUFnZW50PkFkb2JlIFBob3Rvc2hvcCBDQyAy&#10;MDE0IChXaW5kb3dzKTwvc3RFdnQ6c29mdHdhcmVBZ2VudD4KICAgICAgICAgICAgICAgPC9yZGY6&#10;bGk+CiAgICAgICAgICAgICAgIDxyZGY6bGkgcmRmOnBhcnNlVHlwZT0iUmVzb3VyY2UiPgogICAg&#10;ICAgICAgICAgICAgICA8c3RFdnQ6YWN0aW9uPnNhdmVkPC9zdEV2dDphY3Rpb24+CiAgICAgICAg&#10;ICAgICAgICAgIDxzdEV2dDppbnN0YW5jZUlEPnhtcC5paWQ6MWYwMjVlY2UtNjE5Ni1jZTRiLThh&#10;YjYtNGRjNjg2NTBkMzZlPC9zdEV2dDppbnN0YW5jZUlEPgogICAgICAgICAgICAgICAgICA8c3RF&#10;dnQ6d2hlbj4yMDE3LTA4LTE3VDAwOjU2OjQ1KzA4OjAwPC9zdEV2dDp3aGVuPgogICAgICAgICAg&#10;ICAgICAgICA8c3RFdnQ6c29mdHdhcmVBZ2VudD5BZG9iZSBQaG90b3Nob3AgQ0MgMjAxNCAoV2lu&#10;ZG93cyk8L3N0RXZ0OnNvZnR3YXJlQWdlbnQ+CiAgICAgICAgICAgICAgICAgIDxzdEV2dDpjaGFu&#10;Z2VkPi88L3N0RXZ0OmNoYW5nZWQ+CiAgICAgICAgICAgICAgIDwvcmRmOmxpPgogICAgICAgICAg&#10;ICAgICA8cmRmOmxpIHJkZjpwYXJzZVR5cGU9IlJlc291cmNlIj4KICAgICAgICAgICAgICAgICAg&#10;PHN0RXZ0OmFjdGlvbj5jb252ZXJ0ZWQ8L3N0RXZ0OmFjdGlvbj4KICAgICAgICAgICAgICAgICAg&#10;PHN0RXZ0OnBhcmFtZXRlcnM+ZnJvbSBpbWFnZS9qcGVnIHRvIGltYWdlL3BuZzwvc3RFdnQ6cGFy&#10;YW1ldGVycz4KICAgICAgICAgICAgICAgPC9yZGY6bGk+CiAgICAgICAgICAgICAgIDxyZGY6bGkg&#10;cmRmOnBhcnNlVHlwZT0iUmVzb3VyY2UiPgogICAgICAgICAgICAgICAgICA8c3RFdnQ6YWN0aW9u&#10;PmRlcml2ZWQ8L3N0RXZ0OmFjdGlvbj4KICAgICAgICAgICAgICAgICAgPHN0RXZ0OnBhcmFtZXRl&#10;cnM+Y29udmVydGVkIGZyb20gaW1hZ2UvanBlZyB0byBpbWFnZS9wbmc8L3N0RXZ0OnBhcmFtZXRl&#10;cnM+CiAgICAgICAgICAgICAgIDwvcmRmOmxpPgogICAgICAgICAgICAgICA8cmRmOmxpIHJkZjpw&#10;YXJzZVR5cGU9IlJlc291cmNlIj4KICAgICAgICAgICAgICAgICAgPHN0RXZ0OmFjdGlvbj5zYXZl&#10;ZDwvc3RFdnQ6YWN0aW9uPgogICAgICAgICAgICAgICAgICA8c3RFdnQ6aW5zdGFuY2VJRD54bXAu&#10;aWlkOmY1NmY3NDJlLTA2MmUtOTk0Zi05NTRkLWI2Y2I3OTE3MGFmNjwvc3RFdnQ6aW5zdGFuY2VJ&#10;RD4KICAgICAgICAgICAgICAgICAgPHN0RXZ0OndoZW4+MjAxNy0wOC0xN1QwMDo1Njo0NSswODow&#10;MDwvc3RFdnQ6d2hlbj4KICAgICAgICAgICAgICAgICAgPHN0RXZ0OnNvZnR3YXJlQWdlbnQ+QWRv&#10;YmUgUGhvdG9zaG9wIENDIDIwMTQgKFdpbmRvd3MpPC9zdEV2dDpzb2Z0d2FyZUFnZW50PgogICAg&#10;ICAgICAgICAgICAgICA8c3RFdnQ6Y2hhbmdlZD4vPC9zdEV2dDpjaGFuZ2VkPgogICAgICAgICAg&#10;ICAgICA8L3JkZjpsaT4KICAgICAgICAgICAgPC9yZGY6U2VxPgogICAgICAgICA8L3htcE1NOkhp&#10;c3Rvcnk+CiAgICAgICAgIDx4bXBNTTpEZXJpdmVkRnJvbSByZGY6cGFyc2VUeXBlPSJSZXNvdXJj&#10;ZSI+CiAgICAgICAgICAgIDxzdFJlZjppbnN0YW5jZUlEPnhtcC5paWQ6MWYwMjVlY2UtNjE5Ni1j&#10;ZTRiLThhYjYtNGRjNjg2NTBkMzZlPC9zdFJlZjppbnN0YW5jZUlEPgogICAgICAgICAgICA8c3RS&#10;ZWY6ZG9jdW1lbnRJRD54bXAuZGlkOjg5ZjMzZmJmLTlkN2YtMzA0Yi04ODc1LWZmOTljZTg4Mzli&#10;Zjwvc3RSZWY6ZG9jdW1lbnRJRD4KICAgICAgICAgICAgPHN0UmVmOm9yaWdpbmFsRG9jdW1lbnRJ&#10;RD54bXAuZGlkOjg5ZjMzZmJmLTlkN2YtMzA0Yi04ODc1LWZmOTljZTg4MzliZjwvc3RSZWY6b3Jp&#10;Z2luYWxEb2N1bWVudElEPgogICAgICAgICA8L3htcE1NOkRlcml2ZWRGcm9tPgogICAgICAgICA8&#10;cGhvdG9zaG9wOkxlZ2FjeUlQVENEaWdlc3Q+MDAwMDAwMDAwMDAwMDAwMDAwMDAwMDAwMDAwMDAw&#10;MDE8L3Bob3Rvc2hvcDpMZWdhY3lJUFRDRGlnZXN0PgogICAgICAgICA8cGhvdG9zaG9wOkNvbG9y&#10;TW9kZT4zPC9waG90b3Nob3A6Q29sb3JNb2RlPgogICAgICAgICA8cGhvdG9zaG9wOklDQ1Byb2Zp&#10;bGU+c1JHQiBJRUM2MTk2Ni0yLjE8L3Bob3Rvc2hvcDpJQ0NQcm9maWxlPgogICAgICAgICA8cGhv&#10;dG9zaG9wOlRleHRMYXllcnM+CiAgICAgICAgICAgIDxyZGY6QmFnPgogICAgICAgICAgICAgICA8&#10;cmRmOmxpIHJkZjpwYXJzZVR5cGU9IlJlc291cmNlIj4KICAgICAgICAgICAgICAgICAgPHBob3Rv&#10;c2hvcDpMYXllck5hbWU+54K55Ye75re75Yqg5YWz6ZSu6K+N5pCc57Si5pu05aSaTklD5L2c5ZOB&#10;PC9waG90b3Nob3A6TGF5ZXJOYW1lPgogICAgICAgICAgICAgICAgICA8cGhvdG9zaG9wOkxheWVy&#10;VGV4dD7ngrnlh7vmt7vliqDlhbPplK7or43mkJzntKLmm7TlpJpOSUPkvZzlk4E8L3Bob3Rvc2hv&#10;cDpMYXllclRleHQ+CiAgICAgICAgICAgICAgIDwvcmRmOmxpPgogICAgICAgICAgICA8L3JkZjpC&#10;YWc+CiAgICAgICAgIDwvcGhvdG9zaG9wOlRleHRMYXllcnM+CiAgICAgICAgIDx0aWZmOkltYWdl&#10;V2lkdGg+MjY4PC90aWZmOkltYWdlV2lkdGg+CiAgICAgICAgIDx0aWZmOkltYWdlTGVuZ3RoPjUw&#10;PC90aWZmOkltYWdlTGVuZ3RoPgogICAgICAgICA8dGlmZjpCaXRzUGVyU2FtcGxlPgogICAgICAg&#10;ICAgICA8cmRmOlNlcT4KICAgICAgICAgICAgICAgPHJkZjpsaT44PC9yZGY6bGk+CiAgICAgICAg&#10;ICAgICAgIDxyZGY6bGk+ODwvcmRmOmxpPgogICAgICAgICAgICAgICA8cmRmOmxpPjg8L3JkZjps&#10;aT4KICAgICAgICAgICAgPC9yZGY6U2VxPgogICAgICAgICA8L3RpZmY6Qml0c1BlclNhbXBsZT4K&#10;ICAgICAgICAgPHRpZmY6UGhvdG9tZXRyaWNJbnRlcnByZXRhdGlvbj4yPC90aWZmOlBob3RvbWV0&#10;cmljSW50ZXJwcmV0YXRpb24+CiAgICAgICAgIDx0aWZmOk9yaWVudGF0aW9uPjE8L3RpZmY6T3Jp&#10;ZW50YXRpb24+CiAgICAgICAgIDx0aWZmOlNhbXBsZXNQZXJQaXhlbD4zPC90aWZmOlNhbXBsZXNQ&#10;ZXJQaXhlbD4KICAgICAgICAgPHRpZmY6WFJlc29sdXRpb24+OTYwMDAwLzEwMDAwPC90aWZmOlhS&#10;ZXNvbHV0aW9uPgogICAgICAgICA8dGlmZjpZUmVzb2x1dGlvbj45NjAwMDAvMTAwMDA8L3RpZmY6&#10;WVJlc29sdXRpb24+CiAgICAgICAgIDx0aWZmOlJlc29sdXRpb25Vbml0PjI8L3RpZmY6UmVzb2x1&#10;dGlvblVuaXQ+CiAgICAgICAgIDxleGlmOkV4aWZWZXJzaW9uPjAyMjE8L2V4aWY6RXhpZlZlcnNp&#10;b24+CiAgICAgICAgIDxleGlmOkNvbG9yU3BhY2U+MTwvZXhpZjpDb2xvclNwYWNlPgogICAgICAg&#10;ICA8ZXhpZjpQaXhlbFhEaW1lbnNpb24+MjY4PC9leGlmOlBpeGVsWERpbWVuc2lvbj4KICAgICAg&#10;ICAgPGV4aWY6UGl4ZWxZRGltZW5zaW9uPjUwPC9leGlmOlBpeGVsWURpbWVuc2lvbj4KICAgICAg&#10;PC9yZGY6RGVzY3JpcHRpb24+CiAgIDwvcmRmOlJERj4KPC94OnhtcG1ldGE+CiAgICAgICAgICAg&#10;ICAgICAgICAgICAgICAgICAgICAgICAgICAgICAgICAgICAgICAgICAgICAgICAgICAgICAgICAg&#10;ICAgICAgICAgICAgICAgICAgICAgICAgICAgICAgICAKICAgICAgICAgICAgICAgICAgICAgICAg&#10;ICAgICAgICAgICAgICAgICAgICAgICAgICAgICAgICAgICAgICAgICAgICAgICAgICAgICAgICAg&#10;ICAgICAgICAgICAgICAgICAgIAogICAgICAgICAgICAgICAgICAgICAgICAgICAgICAgICAgICAg&#10;ICAgICAgICAgICAgICAgICAgICAgICAgICAgICAgICAgICAgICAgICAgICAgICAgICAgICAgICAg&#10;ICAgICAg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ICAgICAgICAgICAgICAgICAgICAgICAgICAgICAgICAgICAgICAgICAgICAgICAg&#10;ICAgICAgICAgICAgICAgICAgICAgICAgCiAgICAgICAgICAgICAgICAgICAgICAgICAgICAgICAg&#10;ICAgICAgICAgICAgICAgICAgICAgICAgICAgICAgICAgICAgICAgICAgICAgICAgICAgICAgICAg&#10;ICAgICAgICAgICAKICAgICAgICAgICAgICAgICAgICAgICAgICAgICAgICAgICAgICAgICAgICAg&#10;ICAgICAgICAgICAgICAgICAgICAgICAgICAgICAgICAgICAgICAgICAgICAgICAgICAgICAgIAog&#10;ICAgICAgICAgICAgICAgICAgICAgICAgICAgICAgICAgICAgICAgICAgICAgICAgICAgICAgICAg&#10;ICAgICAgICAgICAgICAgICAgICAgICAgICAgICAgICAgICAgICAgICAgCiAgICAgICAgICAgICAg&#10;ICAgICAgICAgICAgICAgICAgICAgICAgICAgICAgICAgICAgICAgICAgICAgICAgICAgICAgICAg&#10;ICAgICAgICAgICAgICAgICAgICAgICAgICAgICAKICAgICAgICAgICAgICAgICAgICAgICAgICAg&#10;ICAgICAgICAgICAgICAgICAgICAgICAgICAgICAgICAgICAgICAgICAgICAgICAgICAgICAgICAg&#10;ICAgICAgICAgICAgICAgIAogICAgICAgICAgICAgICAgICAgICAgICAgICAgICAgICAgICAgICAg&#10;ICAgICAgICAgICAgICAgICAgICAgICAgICAgICAgICAgICAgICAgICAgICAgICAgICAgICAgICAg&#10;ICAgCiAgICAgICAgICAgICAgICAgICAgICAgICAgICAgICAgICAgICAgICAgICAgICAgICAgICAg&#10;ICAgICAgICAgICAgICAgICAgICAgICAgICAgICAgICAgICAgICAgICAgICAgICAKICAgICAgICAg&#10;ICAgICAgICAgICAgICAgICAgICAgICAgICAgICAgICAgICAgICAgICAgICAgICAgICAgICAgICAg&#10;ICAgICAgICAgICAgICAgICAgICAgICAgICAgICAgICAgIAogICAgICAgICAgICAgICAgICAgICAg&#10;ICAgICAgICAgICAgICAgICAgICAgICAgICAgICAgICAgICAgICAgICAgICAgICAgICAgICAgICAg&#10;ICAgICAgICAgICAgICAgICAgICAgCiAgICAgICAgICAgICAgICAgICAgICAgICAgICAgICAgICAg&#10;ICAgICAgICAgICAgICAgICAgICAgICAgICAgICAgICAgICAgICAgICAgICAgICAgICAgICAgICAg&#10;ICAgICAgICAKICAgICAgICAgICAgICAgICAgICAgICAgICAgICAgICAgICAgICAgICAgICAgICAg&#10;ICAgICAgICAgICAgICAgICAgICAgICAgICAgICAgICAgICAgICAgICAgICAgICAgICAgIAogICAg&#10;ICAgICAgICAgICAgICAgICAgICAgICAgICAgICAgICAgICAgICAgICAgICAgICAgICAgICAgICAg&#10;ICAgICAgICAgICAgICAgICAgICAgICAgICAgICAgICAgICAgICAgCiAgICAgICAgICAgICAgICAg&#10;ICAgICAgICAgICAgICAgICAgICAgICAgICAgICAgICAgICAgICAgICAgICAgICAgICAgICAgICAg&#10;ICAgICAgICAgICAgICAgICAgICAgICAgICAKICAgICAgICAgICAgICAgICAgICAgICAgICAgICAg&#10;ICAgICAgICAgICAgICAgICAgICAgICAgICAgICAgICAgICAgICAgICAgICAgICAgICAgICAgICAg&#10;ICAgICAgICAgICAgIA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ICAgICAgICAgICAgICAgICAgICAgICAgICAgICAgICAgICAgICAgICAgICAgICAgICAgICAg&#10;ICAgICAgICAgICAgICAgICAgCiAgICAgICAgICAgICAgICAgICAgICAgICAgICAgICAgICAgICAg&#10;ICAgICAgICAgICAgICAgICAgICAgICAgICAgICAgICAgICAgICAgICAgICAgICAgICAgICAgICAg&#10;ICAgICAKICAgICAgICAgICAgICAgICAgICAgICAgICAgICAgICAgICAgICAgICAgICAgICAgICAg&#10;ICAgICAgICAgICAgICAgICAgICAgICAgICAgICAgICAgICAgICAgICAgICAgICAgIAogICAgICAg&#10;ICAgICAgICAgICAgICAgICAgICAgICAgICAgICAgICAgICAgICAgICAgICAgICAgICAgICAgICAg&#10;ICAgICAgICAgICAgICAgICAgICAgICAgICAgICAgICAgICAgCiAgICAgICAgICAgICAgICAgICAg&#10;ICAgICAgICAgICAgICAgICAgICAgICAgICAgICAgICAgICAgICAgICAgICAgICAgICAgICAgICAg&#10;ICAgICAgICAgICAgICAgICAgICAgICAKICAgICAgICAgICAgICAgICAgICAgICAgICAgICAgICAg&#10;ICAgICAgICAgICAgICAgICAgICAgICAgICAgICAgICAgICAgICAgICAgICAgICAgICAgICAgICAg&#10;ICAgICAgICAgIAogICAgICAgICAgICAgICAgICAgICAgICAgICAgICAgICAgICAgICAgICAgICAg&#10;ICAgICAgICAgICAgICAgICAgICAgICAgICAgICAgICAgICAgICAgICAgICAgICAgICAgICAgCiAg&#10;ICAgICAgICAgICAgICAgICAgICAgICAgICAgICAgICAgICAgICAgICAgICAgICAgICAgICAgICAg&#10;ICAgICAgICAgICAgICAgICAgICAgICAgICAgICAgICAgICAgICAgICAKICAgICAgICAgICAgICAg&#10;ICAgICAgICAgICAgICAgICAgICAgICAgICAgICAgICAgICAgICAgICAgICAgICAgICAgICAgICAg&#10;ICAgICAgICAgICAgICAgICAgICAgICAgICAgIAogICAgICAgICAgICAgICAgICAgICAgICAgICAg&#10;ICAgICAgICAgICAgICAgICAgICAgICAgICAgICAgICAgICAgICAgICAgICAgICAgICAgICAgICAg&#10;ICAgICAgICAgICAgICAgCiAgICAgICAgICAgICAgICAgICAgICAgICAgICAgICAgICAgICAgICAg&#10;ICAgICAgICAgICAgICAgICAgICAgICAgICAgICAgICAgICAgICAgICAgICAgICAgICAgICAgICAg&#10;ICAKICAgICAgICAgICAgICAgICAgICAgICAgICAgICAgICAgICAgICAgICAgICAgICAgICAgICAg&#10;ICAgICAgICAgICAgICAgICAgICAgICAgICAgICAgICAgICAgICAgICAgICAgIAogICAgICAgICAg&#10;ICAgICAgICAgICAgICAgICAgICAgICAgICAgICAgICAgICAgICAgICAgICAgICAgICAgICAgICAg&#10;ICAgICAgICAgICAgICAgICAgICAgICAgICAgICAgICAgCiAgICAgICAgICAgICAgICAgICAgICAg&#10;ICAgICAgICAgICAgICAgICAgICAgICAgICAgICAgICAgICAgICAgICAgICAgICAgICAgICAgICAg&#10;ICAgICAgICAgICAgICAgICAgICAKICAgICAgICAgICAgICAgICAgICAgICAgICAgICAgICAgICAg&#10;ICAgICAgICAgICAgICAgICAgICAgICAgICAgICAgICAgICAgICAgICAgICAgICAgICAgICAgICAg&#10;ICAgICAgIAogICAgICAgICAgICAgICAgICAgICAgICAgICAgICAgICAgICAgICAgICAgICAgICAg&#10;ICAgICAgICAgICAgICAgICAgICAgICAgICAgICAgICAgICAgICAgICAgICAgICAgICAgCiAgICAg&#10;ICAgICAgICAgICAgICAgICAgICAgICAgICAgICAgICAgICAgICAgICAgICAgICAgICAgICAgICAg&#10;ICAgICAgICAgICAgICAgICAgICAgICAgICAgICAgICAgICAgICAKICAgICAgICAgICAgICAgICAg&#10;ICAgICAgICAgICAgICAgICAgICAgICAgICAgICAgICAgICAgICAgICAgICAgICAgICAgICAgICAg&#10;ICAgICAgICAgICAgICAgICAgICAgICAgIAogICAgICAgICAgICAgICAgICAgICAgICAgICAgICAg&#10;ICAgICAgICAgICAgICAgICAgICAgICAgICAgICAgICAgICAgICAgICAgICAgICAgICAgICAgICAg&#10;ICAgICAgICAgICAgCiAgICAgICAgICAgICAgICAgICAgICAgICAgICAgICAgICAgICAgICAgICAg&#10;ICAgICAgICAgICAgICAgICAgICAgICAgICAgICAgICAgICAgICAgICAgICAgICAgICAgICAgICAK&#10;ICAgICAgICAgICAgICAgICAgICAgICAgICAgICAgICAgICAgICAgICAgICAgICAgICAgICAgICAg&#10;ICAgICAgICAgICAgICAgICAgICAgICAgICAgICAgICAgICAgICAgICAgIAogICAgICAgICAgICAg&#10;ICAgICAgICAgICAgICAgICAgICAgICAgICAgICAgICAgICAgICAgICAgICAgICAgICAgICAgICAg&#10;ICAgICAgICAgICAgICAgICAgICAgICAgICAgICAgCiAgICAgICAgICAgICAgICAgICAgICAgICAg&#10;ICAgICAgICAgICAgICAgICAgICAgICAgICAgICAgICAgICAgICAgICAgICAgICAgICAgICAgICAg&#10;ICAgICAgICAgICAgICAgICAKICAgICAgICAgICAgICAgICAgICAgICAgICAgICAgICAgICAgICAg&#10;ICAgICAgICAgICAgICAgICAgICAgICAgICAgICAgICAgICAgICAgICAgICAgICAgICAgICAgICAg&#10;ICAgIAogICAgICAgICAgICAgICAgICAgICAgICAgICAgICAgICAgICAgICAgICAgICAgICAgICAg&#10;ICAgICAgICAgICAgICAgICAgICAgICAgICAgICAgICAgICAgICAgICAgICAgICAgCiAgICAgICAg&#10;ICAgICAgICAgICAgICAgICAgICAgICAgICAgICAgICAgICAgICAgICAgICAgICAgICAgICAgICAg&#10;ICAgICAgICAgICAgICAgICAgICAgICAgICAgICAgICAgICAKICAgICAgICAgICAgICAgICAgICAg&#10;ICAgICAgICAgICAgICAgICAgICAgICAgICAgICAgICAgICAgICAgICAgICAgICAgICAgICAgICAg&#10;ICAgICAgICAgICAgICAgICAgICAgIAogICAgICAgICAgICAgICAgICAgICAgICAgICAgICAgICAg&#10;ICAgICAgICAgICAgICAgICAgICAgICAgICAgICAgICAgICAgICAgICAgICAgICAgICAgICAgICAg&#10;ICAgICAgICAgCiAgICAgICAgICAgICAgICAgICAgICAgICAgICAgICAgICAgICAgICAgICAgICAg&#10;ICAgICAgICAgICAgICAgICAgICAgICAgICAgICAgICAgICAgICAgICAgICAgICAgICAgICAKICAg&#10;ICAgICAgICAgICAgICAgICAgICAgICAgICAgICAgICAgICAgICAgICAgICAgICAgICAgICAgICAg&#10;ICAgICAgICAgICAgICAgICAgICAgICAgICAgICAgICAgICAgICAgIAogICAgICAgICAgICAgICAg&#10;ICAgICAgICAgICAgICAgICAgICAgICAgICAgICAgICAgICAgICAgICAgICAgICAgICAgICAgICAg&#10;ICAgICAgICAgICAgICAgICAgICAgICAgICAgCiAgICAgICAgICAgICAgICAgICAgICAgICAgICAg&#10;ICAgICAgICAgICAgICAgICAgICAgICAgICAgICAgICAgICAgICAgICAgICAgICAgICAgICAgICAg&#10;ICAgICAgICAgICAgICAKICAgICAgICAgICAgICAgICAgICAgICAgICAgICAgICAgICAgICAgICAg&#10;ICAgICAgICAgICAgICAgICAgICAgICAgICAgICAgICAgICAgICAgICAgICAgICAgICAgICAgICAg&#10;IAogICAgICAgICAgICAgICAgICAgICAgICAgICAgICAgICAgICAgICAgICAgICAgICAgICAgICAg&#10;ICAgICAgICAgICAgICAgICAgICAgICAgICAgICAgICAgICAgICAgICAgICAgCiAgICAgICAgICAg&#10;ICAgICAgICAgICAgICAgICAgICAgICAgICAgICAgICAgICAgICAgICAgICAgICAgICAgICAgICAg&#10;ICAgICAgICAgICAgICAgICAgICAgICAgICAgICAgICAKICAgICAgICAgICAgICAgICAgICAgICAg&#10;ICAgICAgICAgICAgICAgICAgICAgICAgICAgICAgICAgICAgICAgICAgICAgICAgICAgICAgICAg&#10;ICAgICAgICAgICAgICAgICAgIAogICAgICAgICAgICAgICAgICAgICAgICAgICAgICAgICAgICAg&#10;ICAgICAgICAgICAgICAgICAgICAgICAgICAgICAgICAgICAgICAgICAgICAgICAgICAgICAgICAg&#10;ICAgICAg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ICAgICAgICAgICAgICAgICAgICAgICAgICAgICAgICAgICAgICAgICAgICAgICAg&#10;ICAgICAgICAgICAgICAgICAgICAgICAgCiAgICAgICAgICAgICAgICAgICAgICAgICAgICAgICAg&#10;ICAgICAgICAgICAgICAgICAgICAgICAgICAgICAgICAgICAgICAgICAgICAgICAgICAgICAgICAg&#10;ICAgICAgICAgICAKICAgICAgICAgICAgICAgICAgICAgICAgICAgICAgICAgICAgICAgICAgICAg&#10;ICAgICAgICAgICAgICAgICAgICAgICAgICAgICAgICAgICAgICAgICAgICAgICAgICAgICAgIAog&#10;ICAgICAgICAgICAgICAgICAgICAgICAgICAgICAgICAgICAgICAgICAgICAgICAgICAgICAgICAg&#10;ICAgICAgICAgICAgICAgICAgICAgICAgICAgICAgICAgICAgICAgICAgCiAgICAgICAgICAgICAg&#10;ICAgICAgICAgICAgICAgICAgICAgICAgICAgICAgICAgICAgICAgICAgICAgICAgICAgICAgICAg&#10;ICAgICAgICAgICAgICAgICAgICAgICAgICAgICAKICAgICAgICAgICAgICAgICAgICAgICAgICAg&#10;ICAgICAgICAgICAgICAgICAgICAgICAgICAgICAgICAgICAgICAgICAgICAgICAgICAgICAgICAg&#10;ICAgICAgICAgICAgICAgIAogICAgICAgICAgICAgICAgICAgICAgICAgICAgICAgICAgICAgICAg&#10;ICAgICAgICAgICAgICAgICAgICAgICAgICAgICAgICAgICAgICAgICAgICAgICAgICAgICAgICAg&#10;ICAgCiAgICAgICAgICAgICAgICAgICAgICAgICAgICAgICAgICAgICAgICAgICAgICAgICAgICAg&#10;ICAgICAgICAgICAgICAgICAgICAgICAgICAgICAgICAgICAgICAgICAgICAgICAKICAgICAgICAg&#10;ICAgICAgICAgICAgICAgICAgICAgICAgICAgICAgICAgICAgICAgICAgICAgICAgICAgICAgICAg&#10;ICAgICAgICAgICAgICAgICAgICAgICAgICAgICAgICAgIAogICAgICAgICAgICAgICAgICAgICAg&#10;ICAgICAgICAgICAgICAgICAgICAgICAgICAgICAgICAgICAgICAgICAgICAgICAgICAgICAgICAg&#10;ICAgICAgICAgICAgICAgICAgICAgCiAgICAgICAgICAgICAgICAgICAgICAgICAgICAgICAgICAg&#10;ICAgICAgICAgICAgICAgICAgICAgICAgICAgICAgICAgICAgICAgICAgICAgICAgICAgICAgICAg&#10;ICAgICAgICAKICAgICAgICAgICAgICAgICAgICAgICAgICAgICAgICAgICAgICAgICAgICAgICAg&#10;ICAgICAgICAgICAgICAgICAgICAgICAgICAgICAgICAgICAgICAgICAgICAgICAgICAgIAogICAg&#10;ICAgICAgICAgICAgICAgICAgICAgICAgICAgICAgICAgICAgICAgICAgICAgICAgICAgICAgICAg&#10;ICAgICAgICAgICAgICAgICAgICAgICAgICAgICAgICAgICAgICAgCiAgICAgICAgICAgICAgICAg&#10;ICAgICAgICAgICAgICAgICAgICAgICAgICAgICAgICAgICAgICAgICAgICAgICAgICAgICAgICAg&#10;ICAgICAgICAgICAgICAgICAgICAgICAgICAKICAgICAgICAgICAgICAgICAgICAgICAgICAgICAg&#10;ICAgICAgICAgICAgICAgICAgICAgICAgICAgICAgICAgICAgICAgICAgICAgICAgICAgICAgICAg&#10;ICAgICAgICAgICAgIAogICAgICAgICAgICAgICAgICAgICAgICAgICAgICAgICAgICAgICAgICAg&#10;ICAgICAgICAgICAgICAgICAgICAgICAgICAgICAgICAgICAgICAgICAgICAgICAgICAgICAgICAg&#10;CiAgICAgICAgICAgICAgICAgICAgICAgICAgICAgICAgICAgICAgICAgICAgICAgICAgICAgICAg&#10;ICAgICAgICAgICAgICAgICAgICAgICAgICAgICAgICAgICAgICAgICAgICAKICAgICAgICAgICAg&#10;ICAgICAgICAgICAgICAgICAgICAgICAgICAgICAgICAgICAgICAgICAgICAgICAgICAgICAgICAg&#10;ICAgICAgICAgICAgICAgICAgICAgICAgICAgICAgIAogICAgICAgICAgICAgICAgICAgICAgICAg&#10;ICAgICAgICAgICAgICAgICAgICAgICAgICAgICAgICAgICAgICAgICAgICAgICAgICAgICAgICAg&#10;ICAgICAgICAgICAgICAgICAgCiAgICAgICAgICAgICAgICAgICAgICAgICAgICAgICAgICAgICAg&#10;ICAgICAgICAgICAgICAgICAgICAgICAgICAgICAgICAgICAgICAgICAgICAgICAgICAgICAgICAg&#10;ICAgICAKICAgICAgICAgICAgICAgICAgICAgICAgICAgICAgICAgICAgICAgICAgICAgICAgICAg&#10;ICAgICAgICAgICAgICAgICAgICAgICAgICAgICAgICAgICAgICAgICAgICAgICAgIAogICAgICAg&#10;ICAgICAgICAgICAgICAgICAgICAgICAgICAgICAgICAgICAgICAgICAgICAgICAgICAgICAgICAg&#10;ICAgICAgICAgICAgICAgICAgICAgICAgICAgICAgICAgICAgCiAgICAgICAgICAgICAgICAgICAg&#10;ICAgICAgICAgICAgICAgICAgICAgICAgICAgICAgICAgICAgICAgICAgICAgICAgICAgICAgICAg&#10;ICAgICAgICAgICAgICAgICAgICAgICAKICAgICAgICAgICAgICAgICAgICAgICAgICAgICAgICAg&#10;ICAgICAgICAgICAgICAgICAgICAgICAgICAgICAgICAgICAgICAgICAgICAgICAgICAgICAgICAg&#10;ICAgICAgICAgIAogICAgICAgICAgICAgICAgICAgICAgICAgICAgICAgICAgICAgICAgICAgICAg&#10;ICAgICAgICAgICAgICAgICAgICAgICAgICAgICAgICAgICAgICAgICAgICAgICAgICAgICAgCiAg&#10;ICAgICAgICAgICAgICAgICAgICAgICAgICAgICAgICAgICAgICAgICAgICAgICAgICAgICAgICAg&#10;ICAgICAgICAgICAgICAgICAgICAgICAgICAgICAgICAgICAgICAgICAKICAgICAgICAgICAgICAg&#10;ICAgICAgICAgICAgICAgICAgICAgICAgICAgICAgICAgICAgICAgICAgICAgICAgICAgICAgICAg&#10;ICAgICAgICAgICAgICAgICAgICAgICAgICAgIAogICAgICAgICAgICAgICAgICAgICAgICAgICAg&#10;ICAgICAgICAgICAgICAgICAgICAgICAgICAgICAgICAgICAgICAgICAgICAgICAgICAgICAgICAg&#10;ICAgICAgICAgICAgICAgCiAgICAgICAgICAgICAgICAgICAgICAgICAgICAgICAgICAgICAgICAg&#10;ICAgICAgICAgICAgICAgICAgICAgICAgICAgICAgICAgICAgICAgICAgICAgICAgICAgICAgICAg&#10;ICAKICAgICAgICAgICAgICAgICAgICAgICAgICAgICAgICAgICAgICAgICAgICAgICAgICAgICAg&#10;ICAgICAgICAgICAgICAgICAgICAgICAgICAgICAgICAgICAgICAgICAgICAgIAogICAgICAgICAg&#10;ICAgICAgICAgICAgICAgICAgICAgICAgICAgICAgICAgICAgICAgICAgICAgICAgICAgICAgICAg&#10;ICAgICAgICAgICAgICAgICAgICAgICAgICAgICAgICAgCiAgICAgICAgICAgICAgICAgICAgICAg&#10;ICAgICAgICAgICAgICAgICAgICAgICAgICAgICAgICAgICAgICAgICAgICAgICAgICAgICAgICAg&#10;ICAgICAgICAgICAgICAgICAgICAKICAgICAgICAgICAgICAgICAgICAgICAgICAgICAgICAgICAg&#10;ICAgICAgICAgICAgICAgICAgICAgICAgICAgICAgICAgICAgICAgICAgICAgICAgICAgICAgICAg&#10;ICAgICAgIAogICAgICAgICAgICAgICAgICAgICAgICAgICAgICAgICAgICAgICAgICAgICAgICAg&#10;ICAgICAgICAgICAgICAgICAgICAgICAgICAgICAgICAgICAgICAgICAgICAgICAgICAgCiAgICAg&#10;ICAgICAgICAgICAgICAgICAgICAgICAgICAgICAgICAgICAgICAgICAgICAgICAgICAgICAgICAg&#10;ICAgICAgICAgICAgICAgICAgICAgICAgICAgICAgICAgICAgICAKICAgICAgICAgICAgICAgICAg&#10;ICAgICAgICAgICAgICAgICAgICAgICAgICAgICAgICAgICAgICAgICAgICAgICAgICAgICAgICAg&#10;ICAgICAgICAgICAgICAgICAgICAgICAgIAogICAgICAgICAgICAgICAgICAgICAgICAgICAgICAg&#10;ICAgICAgICAgICAgICAgICAgICAgICAgICAgICAgICAgICAgICAgICAgICAgICAgICAgICAgICAg&#10;ICAgICAgICAgICAgCiAgICAgICAgICAgICAgICAgICAgICAgICAgICAgICAgICAgICAgICAgICAg&#10;ICAgICAgICAgICAgICAgICAgICAgICAgICAgICAgICAgICAgICAgICAgICAgICAgICAgICAgICAK&#10;ICAgICAgICAgICAgICAgICAgICAgICAgICAgICAgICAgICAgICAgICAgICAgICAgICAgICAgICAg&#10;ICAgICAgICAgICAgICAgICAgICAgICAgICAgICAgICAgICAgICAgICAgIAogICAgICAgICAgICAg&#10;ICAgICAgICAgICAgICAgICAgICAgICAgICAgICAgICAgICAgICAgICAgICAgICAgICAgICAgICAg&#10;ICAgICAgICAgICAgICAgICAgICAgICAgICAgICAgCiAgICAgICAgICAgICAgICAgICAgICAgICAg&#10;ICAgICAgICAgICAgICAgICAgICAgICAgICAgICAgICAgICAgICAgICAgICAgICAgICAgICAgICAg&#10;ICAgICAgICAgICAgICAgICAKICAgICAgICAgICAgICAgICAgICAgICAgICAgICAgICAgICAgICAg&#10;ICAgICAgICAgICAgICAgICAgICAgICAgICAgICAgICAgICAgICAgICAgICAgICAgICAgICAgICAg&#10;ICAgIAogICAgICAgICAgICAgICAgICAgICAgICAgICAgICAgICAgICAgICAgICAgICAgICAgICAg&#10;ICAgICAgICAgICAgICAgICAgICAgICAgICAgICAgICAgICAgICAgICAgICAgICAgCiAgICAgICAg&#10;ICAgICAgICAgICAgICAgICAgICAgICAgICAgICAgICAgICAgICAgICAgICAgICAgICAgICAgICAg&#10;ICAgICAgICAgICAgICAgICAgICAgICAgICAgICAgICAgICAKICAgICAgICAgICAgICAgICAgICAg&#10;ICAgICAgICAgICAgICAgICAgICAgICAgICAgICAgICAgICAgICAgICAgICAgICAgICAgICAgICAg&#10;ICAgICAgICAgICAgICAgICAgICAgIAogICAgICAgICAgICAgICAgICAgICAgICAgICAgICAgICAg&#10;ICAgICAgICAgICAgICAgICAgICAgICAgICAgICAgICAgICAgICAgICAgICAgICAgICAgICAgICAg&#10;ICAgICAgICAgCiAgICAgICAgICAgICAgICAgICAgICAgICAgICAgICAgICAgICAgICAgICAgICAg&#10;ICAgICAgICAgICAgICAgICAgICAgICAgICAgICAgICAgICAgICAgICAgICAgICAgICAgICAKICAg&#10;ICAgICAgICAgICAgICAgICAgICAgICAgICAgICAgICAgICAgICAgICAgICAgICAgICAgICAgICAg&#10;ICAgICAgICAgICAgICAgICAgICAgICAgICAgICAgICAgICAgICAgIAogICAgICAgICAgICAgICAg&#10;ICAgICAgICAgICAgICAgICAgICAgICAgICAgICAgICAgICAgICAgICAgICAgICAgICAgICAgICAg&#10;ICAgICAgICAgICAgICAgICAgICAgICAgICAgCiAgICAgICAgICAgICAgICAgICAgICAgICAgICAg&#10;ICAgICAgICAgICAgICAgICAgICAgICAgICAgICAgICAgICAgICAgICAgICAgICAgICAgICAgICAg&#10;ICAgICAgICAgICAgICAKICAgICAgICAgICAgICAgICAgICAgICAgICAgICAgICAgICAgICAgICAg&#10;ICAgICAgICAgICAgICAgICAgICAgICAgICAgICAgICAgICAgICAgICAgICAgICAgICAgICAgICAg&#10;IAogICAgICAgICAgICAgICAgICAgICAgICAgICAgICAgICAgICAgICAgICAgICAgICAgICAgICAg&#10;ICAgICAgICAgICAgICAgICAgICAgICAgICAgICAgICAgICAgICAgICAgICAgCiAgICAgICAgICAg&#10;ICAgICAgICAgICAgICAgICAgICAgICAgICAgICAgICAgICAgICAgICAgICAgICAgICAgICAgICAg&#10;ICAgICAgICAgICAgICAgICAgICAgICAgICAgICAgICAKICAgICAgICAgICAgICAgICAgICAgICAg&#10;ICAgICAgICAgICAgICAgICAgICAgICAgICAgICAgICAgICAgICAgICAgICAgICAgICAgICAgICAg&#10;ICAgICAgICAgICAgICAgICAgIAogICAgICAgICAgICAgICAgICAgICAgICAgICAgICAgICAgICAg&#10;ICAgICAgICAgICAgICAgICAgICAgICAgICAgICAgICAgICAgICAgICAgICAgICAgICAgICAgICAg&#10;ICAgICAgCiAgICAgICAgICAgICAgICAgICAgICAgICAgICAgICAgICAgICAgICAgICAgICAgICAg&#10;ICAgICAgICAgICAgICAgICAgICAgICAgICAgICAgICAgICAgICAgICAgICAgICAgICAKICAgICAg&#10;ICAgICAgICAgICAgICAgICAgICAgICAgICAgICAgICAgICAgICAgICAgICAgICAgICAgICAgICAg&#10;ICAgICAgICAgICAgICAgICAgICAgICAgICAgICAgICAgICAgIAogICAgICAgICAgICAgICAgICAg&#10;ICAgICAgICAgCjw/eHBhY2tldCBlbmQ9InciPz6u+aQEAAAAIGNIUk0AAHolAACAgwAA+f8AAIDp&#10;AAB1MAAA6mAAADqYAAAXb5JfxUYAAApQSURBVHja7FzbkaPIEk1urAO1JiAT0Hd/IRPUJiATkAmS&#10;CcIEYYL46u/GBGHClAnsx828fTqnCgrE7M7GzRPRMdOioV6ZJzNPFcrGcSSDwWBIwX9sCgwGgxGG&#10;wWAwwjAYDEYYBoPBCMNgMBhhGAwGIwyDwWAwwjAYDEYYBoPBCMNgMBhhGAwGIwyDwWCEYTAYDEYY&#10;BoPBCMNgMBhhGAyG3wh/rL3xI8seROSJ6P2F9mv+95r49wUR9RuNfSSigYh2Lz7HEVE+0a+aiLrI&#10;9YrHdJpp48h/e4i07zeYj5L7euX+hsZRRvqw9Tr/Skytx+8Gx2vfwhqXbLfDFg28LfwCrWztN259&#10;ZNkWDieNZ4kG/eA2zzyBdWI77wGn2oowfvC/+8AiFkT0yW3vAn14MNnsYIxHuN7ydflciKXnn5yf&#10;0cG1O7c7h73qT0VEN35OA/2vuO2Bf9/D8z33cat1Lrj/a7GfIE/H4xMHfP8XEEZNRBcm2jOP4QeP&#10;8c/EZzzYfubQvI3jXOBan2EwcjAGjUMkUq1FzxNXs1FdEydiaRQWJ9YYItH1zIZ4C1y/QGT1gbkr&#10;lUO17DSOf3p+ruAGbfbcp56d2iU6gYMfP5PV3IEUciCWCoOOMu4U4vjJWBOyLII+LI2uBc9dAWPD&#10;vkimrO31Cf27Bvry4P/vAve8T2SVR+6LB7uO/S0Bgevfl6CbsIci9SF/bODIsY54NbnPFYa0A+Pw&#10;7CgNT7iwLkZ6x8zrEyOY7teOP8sXjL+B0sKp1LEEg4il6Y16Vs+G6Pn3jp9fc/+egezpDmXLHGnc&#10;lMNPEQuBIyFZXZkcjorQY4Y8Z+g9/LsDQqOIAx8ihB4awwXab5VtFOAs/QRJ1XzvELg2TBCb7stD&#10;ZWdSchx5nltlHznP2aDmsQSySsmmaaKUnHrW5oQxJNa0fmZihwTSwTavgUE7NmyfoDfMLa5On8dE&#10;x/sRIalRRVLH97aByCqZx3ug3SdkLmjAJ3DY40Skv05kEjiuG/SrVplcARFSj3Mt9L33mezxObNe&#10;OuPpwG4GlSl5tuE5u7m8WMZIqTjw3Hb83BJ0FWxP6z412GqxUTa9GEmEwQJnjH0fCWzmI1rBGEjp&#10;aCJKSYSIZSxlxLkbWKQsoGE8IxFtaxL0qvZ3quQ4sTN67utZZStnNlxNjB4Myy8kYGkrh4g5BEjW&#10;q99dYO7LhDWM4ZTw2S3w+SWydg33p+G+3yEzLUE8fJ8RQAe+/8j3rCmzpT0hp0HZQRsgFwftS5Yj&#10;fvTJn2UL+nCbKfM2zTDKlde2whEi3xVSdQJDl3rQqfqQIqmk/nwpK59VSaRLnF3C/c+AgwhhSPQr&#10;wHhyiJilygw60I26BevVQdmD81tBP7EkEQOPlTaZipI13PcOaXgD2UL+C2zGq8AlWtMFSpAuMVCc&#10;OTDeaJ1IjiXRnP5SB9ZICOT8QvZQbTGpS0qS7m0cD4HsQ6eK+UzKu0TDIKjtTjyZFRv1gSfxE5yt&#10;hc9yim8ROkUSOW20TbWwnMt47JIBYU19gT45cHaJeB7GVgaE2xAxpG6JHtWzUtcKjVNS6B5EWimX&#10;ckrbYbkt/FyTdwHRHcm24X7Uah5jz+mBpC+BQJFacs1lJw4IzUPJkvO915m1CK3xeyIp+q0J41Xn&#10;oBUahk4xWzC2nIlIiEGExzNP2icb+zkw0S7Q7hLCSNm6fE7oCFPiX0Zf22ctG4EImifo6wAGOEYM&#10;oA0QAM2sxQ0M7axIpJhwlkOErApFOoMS5qYi9i4ypztFaPlEpidz0fCPUyn/RWk+oR0bx589QQD9&#10;FTqBB52lBl3uELHPLmA/WswN2UTwOgf/9m0c/T9JGC1935YbEjSMHKKoHrCH9Fkc8KycRsTYBxtD&#10;oQSrYgVJzImnqbWhC2RjFRACahAlfT9r8oAU+ZpgfKeEslHKPSRR2a3xgVKmDxioXu8Bnu2UM1yh&#10;nHmfyTLqhM9dJEBdoSzt6Ocdk25haT2AhvSqADpX/ugx9jMkHcrwqsgY2onrpALRS4RR8mGttXiq&#10;Gnfub4cIkTwhxUWxDh3A0/czENdIijjAvUsiRmyhMLrOlQBSPlWwSHJQqlHGo096blk+DUoXkQwo&#10;dq7ioQx5H4hyBRikFvYqaPNO4fM6HoRGHyCGMvC3McfLgSgclEhdQDcYZsoNyWRL+trxSIEcsisp&#10;7aDbluTjJ8o4vH5M0SNTCaOj3wNHMJI9fZ3cw0W+QIS5RwwKo6VbKXpOiVUp9e4ZHEhOajpg/wF0&#10;AKcWvZ+IcCiQPhI0mp7+e3alUgbTgfNf1f01lIJzGpaLRDSvSKMPCMIDpOO4y5GqIeRcmjqwCcmo&#10;ZHcEtYxDgh2cIHNdkmUfwVZ9YI7W2F8ogGeRbC9EGO3bOA5cjiRtiy8hjP5tHLuPLMuJiN7GcfjI&#10;MtmRkPS1TKyX1wLVZoliWnlu2QDkbEJNX1trQhZ4ZuPV8oRUNBbx9Ql1aIq6XUDaXkP/Bqg5u4m+&#10;CkH0EY1oqUH24BwVOPWNnxvaDsT+FTAGT1/H+vdQcopArd8RwvT/ExzO07L3UQYQ/Vogqhv0p4C/&#10;GxJ9oQU7HxIJowc95wTBSgLLlLb12wTyWcL4yDJRtkWAk12JP2ECRCgqwalPG/f1CIbq6fvJQwoQ&#10;RglZRgWGhqQzpWc8EvtUwzPOsOh7nqtKpfrBcg/6iCminLKUNk4z0RQziS3ek5FM5s5jkRKui2Q4&#10;kiXdYL101HZKi4mdzMXzEpXKCP1Kp8rhfgl2LWhHS1L9kpad3ZF5xPeLMCN0K9ZnbtdrVmeDXU73&#10;MmFwBnFRjjkQUfGRZY4zjoEXVM4lHCHyd4lpVOpWHYHTXSHV1EYu26ki4OH24xGiHh7YShXBMMXG&#10;CH5Sz5BoKkZyA+I9qQXNYb4eoGc8IEp3qk+yU1Iph21WGl9srA4iMY43dIippu/qfsgRcV6EWE5A&#10;RqIPHOnnw0slr5mH8XtFki2QgYN+awdvlW3MaTwhUbVaeM+efn6XRLZLf8Xbs48Xry/OMCT9vEqt&#10;o4ynh4h+hExDarz9zCQuYUa9ldgG6mYfyDpOAYHszPffA+JPqBbULyphNG8m0mQ0khqIgZQSjmUM&#10;ptG1MspSRZeBwicWQ5rNI6IhEH29h0OgnVRqXhsgKNQk8N0S0QKEuO6qRPVqXmS3RF7cw5OvXjm1&#10;A2GuoPDW4AGyxkck2+go7QAVzWRo18i6z2V1Da17eWwNcPu3mrleJmQk06+3czlS4muvH1kmhtSw&#10;jlGA+juA8NjR+hor9l0boXQUX7++JhjC3CGtAiIk3qPF0zXHhHWt7pQ2EfquAwcE5ZQz0QLRFsW/&#10;JkBcJUS7gtewj6xjAY57UmVUp4ywVlF5CJBZFyDFlLnFHTKnxnRRmci/4fsvEHJW5LDwGsHaNGpt&#10;hCT+d13OXLAfFzRzDmP192EYDIb/P9hX9BkMBiMMg8FghGEwGIwwDAaDEYbBYDDCMBgMRhgGg8Fg&#10;hGEwGIwwDAaDEYbBYDDCMBgMRhgGg8EIw2AwGIwwDAaDEYbBYPgb8NcAR12mZjuyXj0AAAAASUVO&#10;RK5CYII="/>
  <p:tag name="ISPRING_COMPANY_LOGO" val="ISPRING_PRESENTER_PHOTO_0"/>
  <p:tag name="ISPRING_COMPANY_WEBSITE" val="http://so.ooopic.com/search-6e6963616e67656c37373838-50-0_0____0_ooo_0_1_0.html"/>
  <p:tag name="ISPRING_PLAYERS_CUSTOMIZATION" val="UEsDBBQAAgAIAE8HEUs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TwcRS8pxru+RAwAAsQ0AACcAAAB1bml2ZXJzYWwvZmxhc2hfcHVibGlzaGluZ19zZXR0aW5ncy54bWzVV9tu2zgQffdXECz6WCvpJtk0kB1kExs1kthu7F7yFNDiWGJDkapI2XWf9mv6Yf2SDkVfN9lESWtg14BhaThz5j5Dh8dfU0kmkBuhVYPu1ncoARVpLlTcoO+H7VeHlBjLFGdSK2hQpSk5btbCrBhJYZIBWIushiCMMkeZbdDE2uwoCKbTaV2YLHenWhYW8U090mmQ5WBAWciDTLIZ/thZBobOESoA4DfVai7WrNUICT3SpeaFBCI4Wq6Ec4rJtmQmoYFnG7HoNs51ofipljoneTxq0Bc75WfB46HORArKxcQ0kejI9ohxLpwVTA7ENyAJiDhBc3df71EyFdwmDYqPgRMIg7swJbj3nTmYU41BUHaOn4JlnFnmX71CC1+tWRA8ic8US0U0xBPiAtCgZ8Ob095l/6R7ffOx9degM2x5Ex6ReXvdb11ddLrnN8Ne72LY6a+k0PgN3WGwaVyITugij2BpW4gpyZiaXehY/8NgAxYLSrI8hqFuC4zXmEkDlHzOIH5XMCnsDGOI8Se3ANmJySCyVy5ADWrzAugKzgOiXRi1VfT3D1bRPzjc8D3w+ld+3WdmyKxlUYJ5Qn9L28JgnbRgG2u1kQz3TkZa8qVHkI6Ad1kKa+U3uBWqjZy7lIwxCRJ9PckFk5QIi75HS2FTjIwVtizz9jonQSzsRyCXgzuxiBKWo4NmnT4Pu6uxqPlRF5KTmS6IFLdArCaYuyLFpwTIejGSca7Tkor9YomRAjVOBEyBH/s4esB/U3SNKtICJV2IJViv4UshvpERjHWOuMAm2MpIF8bj158EnDFjVqBsYePLwUXnrHXT6Z61Pr10DjI+YSp6IjgmHNLMbgWfzYjSdiGH4YhYYaBMChe8PKviW/35aTAiLaRP8+9Oxhr0FlOyHS1PScyjFlRWm7BJ2YiuuUpobEGBKfGYeBDhuBCqgKqAEVNEKzkjLMKRbFxbT4QuDFJ8A3to83wLvTwRqnyLcbShxpxDXglyZ/f1H3v7B38evjmqBz/+/v7qQaH5supL5tT5bXX64Ip7RPKBRbdcEnfnaBi4+X7/uC/X0n9x2vevWh+qZKTb+jSsVAytQSW4XhWu3nkVriu/nvprq6mSCTjOYt+eONCkSIUF/juL8xll8ku3Al9j2ymTLfr8K63xv3HZvy0vxxu34TC494rvTlKhRIqBcMN0+b+gub+3g/fre49qNUTb/JvVrP0EUEsDBBQAAgAIAE8HEUtJ5vZ7tAIAAFYKAAAhAAAAdW5pdmVyc2FsL2ZsYXNoX3NraW5fc2V0dGluZ3MueG1slVZdT9swFH3nV1TdewPStg7JVIICEhIbaCDeneQ2serYlX1T1n8/O7GxkzZNWwupPvcc+/p+FaLXTCwuJhOSSS7VGyAyUWiLeGzC8ptpWiNKMcukQBA4E1JVlE8X3+aPdpGkYY6p5BaU0dz/smtEs6IZhGsum88pEnfHcUEmqw0Vu2dZyFlKs3WhZC1yI3tsPkOycrcBxZlY2wuu58uH+RCTM41PCNUZPnUlGwVag3Xp54NdoypOU+D+puNZ6WnCVcdf35NtmWbYyG6v7BqSbWgB3SAfj4NJjDn9bAHCPzTUH9d2DVI53YE663C5qTdnCZQsbEC7muNJ/NJwSXPTfrZHLu0aFdgH2YtGs+DC8/3erojkvsZ9T2y7KslfbVx7A8EmPeWwQFUDSfyutelSfr7UaPoDFivKtSHEUCC9Gqdfaa07tAAG4l/4ZCKPWQ4JlA/J6wqWrcfOrX088JfLu2ZYxId+YZGLCrYODGdGYGD+MYHdY0ZgYL5xlsOL4Lt9D/qmVuSzfEddPqMEOHEnA8YMgppt7lzxO2+1Vz3b5tWRrw7wnErmsNDWn3dWgc0cSRqs9SnZc4oIumUFRSbFb8tLd81rNEl6Bldth2uLIEMOh0qu8dEM6thlux0vyPZnITyt3U/QTPGbKUWkWVmZnyU9nTjdzbQJ6zQ5LLGD0vBBPYmVPFVUUbUG9S4lP/keIRFOJsu2vYboJImiQJLDUSbukEPhF3WVgnowWWPgy6aLtbySFSU3f/jB4BNyb3R1OmBtpVia8wRl/IseIa4IgKqs9CXQblpLVXNkHLbguz8CmicPvY1oU6VDBXeLz7DCqOQc0CvJqIWjmnSzItRKd4ZE+AH+h/Gqc3DPcjE6BgjSVDcP6zS+n8PBl85k9uPM1l48yZq9K6XOwca+H0AD2v8n/wNQSwMEFAACAAgATwcRS9VEYnZiAwAAwgwAACYAAAB1bml2ZXJzYWwvaHRtbF9wdWJsaXNoaW5nX3NldHRpbmdzLnhtbM1XX1MTMRB/76fIxOGRHigiMtcyCGXsiLTSqvDEpJftXSSXnJdca33y0/jB/CRuLv0rWA4GHDvT6WWT/e3ub7O71/DgWyrJCHIjtGrQ7foWJaAizYWKG/Rj/2RzjxJjmeJMagUNqjQlB81amBUDKUzSA2vxqCEIo8x+Zhs0sTbbD4LxeFwXJsvdrpaFRXxTj3QaZDkYUBbyIJNsgj92koGhU4QKAPhNtZqqNWs1QkKP9F7zQgIRHD1XwgXF5FubShr4UwMWXce5LhQ/0lLnJI8HDfpsq/zMznikY5GCcpSYJgqd2O4zzoVzgsme+A4kAREn6O328x1KxoLbpEHxMXAKYXATpgT3oTMHc6SRA2Wn+ClYxpllfukNWvhmzUzgRXyiWCqiPu4QF3+DHvevjjrvu4dnl1efW2967X7Lu3CHztvLbuv8tH327qrf6Zz2292FFjq/YjsMVp0LMQhd5BHMfQsxIxlTk1Md6z8cNmDxPkmWx9DXJwL5GjJpgJIvGcQfCiaFnSCHyD+5BsgOTQaRPXcENajNC6ALOA+IfiFrC/Zf7i7Y391biT3w9hdx3eZmyKxlUYJ5wnhL38JgWTQ7NtRqJRluTQZa8nlEQ2RZYjCHuWCSEmExuGi+ax0F9kRI5N/pbteHyt6ILkpYji6bZfmUSHdrouZnXUhOJrogUlwDsZpgNooUnxIgy9eLDHOdllLJjCVGCg5kJGAM/MAz4wH/ZugSTaQFajrSJFhv4WshvpMBDHWOuMBGWJsoF8bj1+8FnDFjFqBs5uNG77R93Lpqnx23LjZcgIyPmIruCY4phDSzT4LPJkRpO9NDOiJWGCiTwgUv96rEVn94GoxIC+nT/NjJWIJ+wpQ8jZX7JOZODyqbTdioLERXXCU0lqDAlHhM3Iiw3IUqoCpgxBTRSk4Ii7DJGlfWI6ELgxJfwB7aPNxDr0+EKlcxjkq0mHPIK0FubT9/sfNy99Xe6/168OvHz821StPx05XMmfPz52jt0LpDc83omrf9m300DFzXvb2Bl4Pm3/Tv7nnrUxWOz1oX/UrpbfUqwXWqnOq8q3Lq3A+c7tKwqeQCNqjYFxy2KClSYYE/5nV7QOLXT25/LR4p8U8Yxdrr+/8G4Vfzl8yVt8owuPVVuYby1f8dzdpvUEsDBBQAAgAIAE8HEUve2B4LfgEAAAEGAAAfAAAAdW5pdmVyc2FsL2h0bWxfc2tpbl9zZXR0aW5ncy5qc42UUU/CMBDH3/kUS301BBMV8c0IJCY8mOib8aEbx1jo2qbtJpPw3V23CW13C/Re1n9++7d3291hFNWLJCR6jg7Nc7N/9/eNBlYzqoBbX2cDem51olm2hs8sB5ZxIAFSWmRDmYaTfjwjmDPhjWtcfVhf7RgScTJzRImJCvHVGFgi4A+i7bGXf/3kusTapJxSx4Uxgo8TwQ1wM+ZC5bRhyM10acPNMYBFCapF5082EHRDE/BMJ80aIs+OfS4RuaS8WolUjGOa7FIlCr5u6WWzXHpbSVD1R991drPp62LqAizT5s1Afvlgn5QKtIbu3MeFDRRmNAbm+ParGaCecT+hgC4znZl/+uXOhktLmkKvSv3U6oLWXtdyBvamJR5mNjyC0QrUNVZCFvIaTonUVqSH9mt+Qpmg64yn3T85sYFy9rLWdqh650Tv5zaI10IiaKEt1n750PDAGj/QDN66Ojh3hbzKsLtg5wpEk4hW4ncx4Rix+6/o+8L4PE201mx0/ANQSwMEFAACAAgATwcR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TwcRS8bONE5nAAAAagAAABwAAAB1bml2ZXJzYWwvbG9jYWxfc2V0dGluZ3MueG1sDcqxEoIwDADQna/IZcIBwc2BwubIAn5AKDmPM028tqf493R7w+vHIwh8Oabd1OHt2iGwett2fTl8Lo/mjpAy6UZiyg7VEMah6sU8ycw5l5jgI/TnuHAoyDxRKHMV8m+of7xesB2qE1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PBxFLWXKlDYIKAAC3swAAKQAAAHVuaXZlcnNhbC9za2luX2N1c3RvbWl6YXRpb25fc2V0dGluZ3MueG1s7Z17b9vIEcD/v09BqDggBxTR++FCUUGRK5uITOlExk5aFAIlrS3CFKkjV3YU6I9+mn6wfpLOLkmLlPUgbeeSNGNegnB2Z/Y1M8vlD+a1gzvbVVYB8xb2F4vZnmtQxmz3Nuj8Ikntqed4/tCnAWVBcSu5tt2Z96C5Nx6XgTRgljuz/JnCS4NOSeqJH6nVlFtqC+5q3VpFatZIhbQkldQVKDurqmdVBcrUSllpF3dMhHZ9OqUu22+1XUyVPlXQ3ID6THNn9HOnmq6dLEqP4Ny3ZjbUCzqNGr82casbtcYvqVauN+tkU5Gr1WpDUupqWS1tms2zplyWSKlWL1U33ValWqlK5Xq9fNbYlJuVehXuemcNsFIjZw2p1qzVKuqmQiqgLclyV60om2b1rFyWoTXSOlM2vV63WSpJ5XK5WlM39Ua11y1JULsKNuRqi09gVa12q42N3JXLrarUU3rdXm1DVNJQ6lKrQhql0qbW7VZLpe3kbkeXnK6tNPNw4uk8YXDvEuwt5b5V3ONc7enK96GySRdLx2JUcq0FfVeYONb0TnrzQCe/FSLHFE4cV4v7k5aGQhBzI51bn67bRfHPWC46kIyApFyyZ9DwijHPfTv1XAa9eut6/sJyCp2/yHV+RUPIoundUx/06mf8yqB3Y03ptjkifrKqRW2dVpp6i6Xlrvverfd2AjN863srdwaqYQwcU52vl9R3bPcOapfOmgppHqvt2AHTGF2k+9fiV3a1JSSmgPLuNQi/Mmk61oQ6cYsl8ZNDb9vk6RnZUb23A5sJVbnMr2OqS+uWphfg9NrBwkErz1Ji9DOD6s0ev45Wd6w19XM34i1Xy7z+tPS9Wz7ZuRuL9RwP0ox7C0pqiV+ZlPgAeYOZVimaNrEvqDsVo9vdXNJeQCuwuMnkEomEyWF3rAwuh7L+adwfnA/GXe280FHCqJR4WL6pNFqfy/XGb+1ipJfRknEp9/tpW5IwVi9ls6Wbo0F/DAZJf6yTj2ahw//OrTr4YPY1nRQ60T9yGxiOyFWhw//OovphNCK6OTb6mkrGmjHWB6aYlz4xiVrofPJW0ty6pxLzpHubPkhsTiVIz7ZPpcCxZ6KAp2zbXdEM7amDS1nTxyNimCNNMbWBXugYnu+v/yosWys2B+eZW4E0swNr4tCZaBZcRJTz9AKtiwcxCf5jcxtqegvLdt9maX0kX2v6+dgcDPrGmOhqLCl0iDuTVN/iLeU3NJINMgIbvgUb9vPUx8L7hAVJdpzcRi6084s+/DF5Ry7s27kDf9gzejMksCRD6mZQBMchI/A6w7gejFQ+h9CgZElLKwgePH+Wcprk0mWwrenKAFxTMRP2TW4mtg0Lb7tTcB06ZRnsXRLDkM/JuDv4CD4OsTnIqTR4DyH5PqfSJ2JADBEjg5ouX2nnMo8IHoZxgMQxOLW4vztryZpOQY/P5r3trQKQ8BmGMBHRGLzN3ZJBfv8AC6nJ/QPRHhqGyRZ3t/Y9ha74M9jmMrQFaUghKveu3z9o/xj3ZK1P1DG4mzq4HpsiS/JGF9Zacj0mWbN7y51SaUKn1goiYQ1lM3smyvjKiy78sbK/SBaL8s+vUerSVfLx12d0KZXw9vQMHpChMXhMWbJTrfNpi0bwzI5wXz/YiywT8OwuGArR5ZE2eJ0lCuzFygmz9Gss1GPn8i7WyX68fL6yL9tX6IwRpuCuBhmta3u5lAjsxHzLgc3TyaWo6T1obhjmc0j4/Ciay4A+iGzonvQCM1cwc6mOXMGM5jNxTbqGZsLD1jWd8NNHBmURq+Gq7V9vfkZ0KJzEH0N1Qm88eF5yqHUfPsjA3iWWP8sqJx6VUluLqZl96LgONm9DpwKrjr3gZ6hsZj9ckngqwt0gNZ5rb+XMRHQ79p3YEWCeVwv69DnsxvcWQupYQezX4ab09xd2JBziKGx3mO8B4jFAM69VIj5ftGIGkUfKxViRdYXwEwWPZye7HkQHn5O+aYz7cpdbgDBZWGw6h134hp/zstsKTwQq6clgLxq8QS1/Ov/vv/+T3cxOf0KpFEn/ltcOBD/PmuTR3j91j9HgXxnsmHI3rSpuMipGB6pYNfv5ytTAQV/lyGKF29LCW/BXXJmahhCIllE2TVm5uIQoMURQeCsfngVzGrmUR+8h8Yln/ULn0vLvIHGanufkNSRmnvsmy92H7RF3xRzbpTnVX7wT8cGb2nAsq6o4+0OMOvb0Ltx+Z3CAiV7zSY53m8eeciHrkJ13TNKZzfLbFJtbnLUgJYT324Rwv3evexRsX6g4FuRwlno/4zLfc4b8zdbTV7lQgb+IAzfuMJ8f6eO7ZI1g7j1EaxfVSkp2aw6hC0P+rNi5sZwgqrwV7lYf8diZJetGkt2KV54D+4ISDidZP12wq6YoXfHqN6nxKHvSdzhnRUXbgSaEu/V1+pk9qZ8Q7tY3+KYygIPd0z7tFiVV4/dxXctPyhOLFxnas3pQiboiT0VdjO/SdXgX+vzFbJAYSSRI11x4M9oRu6NpL2gU0FyW7HHxQJfb7uMDzCXXmazFuAMOHlIFWwcuHvfgNrOZQw+7txgHBGFyrsX9L7mmsR0ChN3JCKUSWy/puwIcRazpnOf6oCBFNt4V+HSGUOaQ3jLOaDyhJTRFb46rLkRGFwk9V5Muz+P5mvLCeD+u1C4+mad28dgKtSOzhxfQXS0m1CfgAzbkuWiF0sJk9Xn8MuxKPJPu6B0oTRpgc7DtwikpjoSEIOVY4sEqjpbwJlkOT5fMdug9daI6CUFico6Pvx1AdBx3bpn16Q1LunckyR0FUbLb+mI6CSbkB7XEmSyV+NMlOYOOWZNAjH5Ptor3n0Rje7akOFFzf0/maI/tLHtxT1tQ99D0t4vJnRaS1B6yehS3PszFAfTH5K2nedUe3npaCXnr98pbMwDKp7w1q9KLeGuGRpC3Im9F3oq8FXkr8lbkrchbkbcib0XeirwVeSvyVuStyFuRtyJvRd6KvBV5K/JW5K3IW5G3/h/yVvErsq/GWzNz0x3eWmnwKzdvPQ0K9/DW00rIW79X3nq6p3t4a1alCBxWe/zKy1szNPKUt2ZQQt6KvBV5K/JW5K3IW5G3Im9F3oq8FXkr8lbkrchbkbcib0XeirwVeSvyVuStyFuRtyJvRd76ffNW/jlh6c3UW65/w68KI3XFrwrjV4WRuiJ1ReqK1BWpK1JXpK5IXZG6InVF6orUFakrUlekrkhdkbr+rNT1+DvuHeyaeGl/irpuq2aCrtvqyFyRuSJzReaKzBWZ6w/2TeHwfwP7zZlrZj38sjB+Wfgrf1n4tC9+8y8Ln15oZK7IXJG5InNF5orMFZkrMldkrshckbkic0XmiswVmSsyV2SuyFy/GnP9mr/qitQVqWsu6poY1iHoejgEns1cM+DMV4euGRR/WOoaLtGfA10jpR+Dum7d++eCrkc/vfB9f1f4lZnr6d8R3M9c1Ra/8OvCOQnoKzHX06v2M31d+PTvXH/zrwsjc0XmiswVmSsyV2SuyFyRuSJzReaKzBWZKzJXZK7IXJG5InNF5orMFZkrMldkrshckbkic/2zmOuuDFTB3p3tKkJsfxGp7tHu/wBQSwMEFAACAAgATwcRS5GllbS6DgAAtiIAABcAAAB1bml2ZXJzYWwvdW5pdmVyc2FsLnBuZ+2ae1RT15rAD0ITaTE62mtFgdCpgnOvDyBFDAmJ2Idwa7FW76q0PFKjSRmQhymEmBePttaWklY6PEPCnbZir5qoUR7mAfggZYUkWq4EjCFoSo568iAeSIh5MCftuuveO2vNmn/mr1n8cfZZe+/v951v729/e3/rnHPqnZw9K55f/zwAACuys15/FwAiIgEgvGI5Cmn57M70d8gtjPHunt2ARBfzGKlE0DPfzgSAS4IX/B8+h9Qjy7NyGQCAuRG6wtRlZ48AwL++lf165sHqArtJ2ZhX3PbZh8s2vr4sLCwia21kRMSq+JdXx6zaVbc8MnZ1+sb7J6+/XL7Zt2rni3rFBZaHI7P+WLr4sdzI2/ZWyzWogHx1/C/NM85zf7I7lYQgx2fvdU4pWLBjHjIwVR6lM0DmB6DCsj9C4YW9c8wh5A4A+mK1HxcUs2pgPbMposys+mpD4Q+1g/8ks10ziraJ5dl1Ibzi1k1ysPbkAnsZAKi24LaXp2XPihf9iZLyL/n+8JUuTwQAcFgOK9qKW170YGvQtZJ407wGAGZn+juw1fNP/pRX/Y+CQTovfrvi1t9VHkpGSoB7GOkFnt1cjpRzp/4FKR+tsXw5F3DyF03bea4vmfyFG1iH3w+SBVAY0ovdNPzSDJ3sm5Sbg+5ec2B47sD7WKR9YXMySY4Nzp508ryaQpVvTBx8MRHdLEfcBkzfublQQrtNxm7KWrNs5HyHGxkqwLm4jnwOG3i0h4lNXNAUBlcnLotLYcbanL9vla+k/eeDRLI3m7MtRJ9ZJ74fXH2dHHQJKqb5muD165M8oxSZIvmpzxjK1DUrZdq9u0cjru+NG/1+d3oCgmx+ydLU72xZNZUy0EJBLRiGAg56s95ykscfurv3HSET20pEpLryGgRPuPzIB3f3LkPIe2DrUbmDQ2YmCI38s/0QxZGVpa/U3L+TxEw8zxKO+9pHIe+fDY9/1Lrue2RP+4XkF/5wgTn/biMy/LMvWb7z3pajrKZAtG3ASWEnxvE8crNpRYHU53sHvvPpHHHkgmCn4krYHLUjUtzifuEVsNp9TU/x+QNrYdxxzDi4oDcUj2fwpyRkGQz3aRwMCCxr0SePVpSKwcmjsB+WmZNGEF8pPkomffFB/aNz0d9rax5TUQbcWXNgNP4YaUfSMRQV3OXiaoGUDP3dGCiKJHUGHbDukjBQ/PTnhEhr6sRIZ7+DEdAbjiZ8bb16bwZOF4cv5i7eDwoPtkplQZ9CRMB/0/zVpDNGkxMxmkpM/EEHIxNVnZBMavehnuCy2jO59xxce1fZ92HBqJ9oXWn11z1txD7MszI8urmbpYIVVhfRE2PcqWc2cuP06XBl874NRQG8IFndp6ka7K+a7FOFk+z3PSyJ3JbHF0GcYCpEejX7Ioiz7nQQdLkejghep45R99vv4nNxTWkGasdR+J7OIxtgqYN5JH3vmoMy/7VACUGdBI0+hfNoZnbnWE9xT2dAaNRVsfOK4woL0QBQo988vAcX/jh64Xz0bS3lSTJ6t4+80Sa/5aSiinGzHbX3WGwvZq1TFq56tUbVzmxk7v5Qx26sQP8HMtHV/NqHnFhZcE5ZRcgS2ZleB0QEi2QlOrpKzNXBzqcZ6kmawTQ0X8LonGudJ9FOU9ADvY3Ue0SRlN0oH2DluxVV3hjwgmFGCPQddScbjqnEYKel3U5bpEqHWsFJKMXARdYjXpLsa7PrKz3rtSo10SzUTxhKJSPz7drL0CV9EMTrkd1uNvrWwke0FApqt+VHFBmXZQQnMidP7uzdp5FWlTNVfxCO7mKgW4004zG5OBZwXr2X/UlyuEZZClei9GCQ5sUcp9ecwJyR1t/2BjkrqpIIZj2JZpbbiLpjxe6K2FlJLl9E7yEbbcX3MOf1AV2FM6ijvu/JMG8xRtYc0VPRT2ViRITR0wkSCuvxkraI1h00I9yuPTEGnrDzqibzBvL5AtZ4G9dhyWfmFYq/0SHxMI37wrVf20VHvQbWPEm2D35skyuwh1HlMjs+S6XHWMcuH1i/rnGyCvV50dd9GrerhOxrc4IQb8DqitriccUYoz7vdlKYLfmeDEioTgP5OTuFvoz8XsIPjPXsuN6p/eYeKL+lm9uIV39Afo/gZQT3jgala7bKOIW+SUPUnCfdxnBaLjH/mOfBQSLmT6OXJw3nxZLcdGkuswe/AQAG6S9avks3/0hG7xcUoW9aYvqUgmiFtsqQeZ9Li0+rV1wpQZ2Q2cYpJ0TFzd2ZD7cZ1bIAph2EKgEuSY1JoncRuOZN5kqpj9SLLJU8dWdE//z7fzOwyDhJM0qY+SI3/udnVL7VjalLhbpBMxJ5UNB6TbgmQR6sJI/EmRU7DIS4n1kmpgQJM3Emsh9xuskrHsXdUIzJ9cnhl6/otuKqfbep8nmMG3MRrKbVnFASHsTUdIc9IIpUAn3mLCfD/DssXI26KDfDFhThnSm1gasP6modNqrZqyoDOCbHFem8DbIxYq3V1mt50pE5kznnYF5LYW8u4eXjPbl8nUWxtjjxXV2Vg9+stTC8MWNx5qnYpGO8Unc/yKF3QgwHy1nMLWj5OJauhFzIIcB5M5l0LXpBG/94nOI8oJ0uc5NLV1DKJu2kI8c/RP8Vl9VZa0ond/OmSlUCMN3msg9WePBW1xyXCDl2fazSBau8nE41YwtIn6FPkjxXvLx7leair9PVZOkdFjtwtyQNGjWMYSR0MUPkUxCSxGp2nozTeBQ9B6a2qdlCRilI8f+7myu6odom1z7OU6nTDMfinJec03wB9xkrH+x3e93tzku61DYDT0SN0zNGVcxCGafXZOkTGYg5TftCs53dIChFvYvrWk+I9x3E3W7PfBilqjJb0mev6TFzwxj3lKGEUK/yidjjbZnglo7MB1EA83afUQzpLY991agLbCXNLJOazDulM3lf2hlv08iEU8kaqU90jL7oqzaWsHvO5dLdlVd97XAHaKK2HQVhHbRD0603TJaqzDO4eHHxVbAiY3jMVjxOQM+zie+BO+SLFQU3kg2sFu0JQmZSIXLO5lElXuENDhmsVu2AA0SDhJ0v0hU3FwrQv0VZto0SjLnIPRvdpY1/EvOJJJqi7dp6jKmJ8lf5GLs8q7XT8wckJl9rLaQIFzVnfNY/bDj1LUsX+xG/AT8l/ZCSYbD+OXI9smMmrrU0tQ5NqzE/gaZZJZftSUY8Bnc+WVmhKhY2D2zch89OMjALxP0i7Ik9t062Zou4WivLLandF/2LnkSv27zVd3o01Xs7Gzmza/aElJ2qjf26+4MLUnc+qAx/8Gr9jLraU42iyQeu+De1Zc4fUFJJvs7iWZJU090e2RnoG6IqG3F9U4LnOKesdC5v7VjKbxt5Iq7+evS3erm6yMsTUgwE7ZGhvett+ctxm4W1d8/Lndd5j+TTPqL4uJwQyis2Heak4MIu1gfh2F9iZ52Xx+a4LdUJy2kp8ab88vYZXFhS0/Mye86WPPszWcH7GAR5AyEY3YOV8WKU3/fWcnqA4VPO8FDzbM2zSqPPlo+WBfD/5tpk/ktIWLBxOLESaqzd5930CQLtjR+d5pPe4xc/fdD8AROZSGDXN+vEf436ib6bgn6E6+I3FBYwNa8xsQtfPUU6yxOHE3udfjY6lDMVNKxDoqmG9D8nYm/7zKgzR4Ebv+Z1t75wJSwuoOMeOpGkauHwreqmv6d3lw4rRv4xtZv6Bbs4+Jo/A9FfeH5d2T2+P7GIOw01B7cdKuIiK+eNL11nXl116L+1/fbUV5DyduKboQxpX0NoQOL/xcwlYAlYApaAJWAJWAKWgCVgCVgCloAlYAlYApaAJWAJ+H8DuPYreYF0d5nKm1AV+jqZe3NhM2+2Hqtgw1atdgRoCgnry6YmlM/uSnnzpqfYxQX1In3SyV/0MaUFyhOeMXFwbijQYPZb08x2qorcGy2T5u4olGpEN2I0Qsukex1ItLqEamIOzZs34A0qGqluAndYA+54T1+99bD/CGP3oh8kOxOWSZrCfBMbEUsHYWOF8S7mWzqnpVkwsBhwrnTQp4iiGcKbwrCnpbigS8C/Px9bQ+7NcDC6SOEemX3Dw5Et4shvvTwdS89MiDpjn9/Z298OdlSKMhuwmzonrkmYvOeQ4XlHJ0rQEmoCWtfTFAEOVqLmyswqJUToG3CAT8r4PqMpHZTPyexX2jbvNHBzGESqrsx4IbsuX2TbwZjC7b/YtNEw8rVS5cmX6zcPC1ISKzXb9hUiJleTcDvkmHc8poCX9PbqBvKiV8/konVF5G4uMyBcNRF5ai75EzBFLXMLybTTFFvl/Xmpobx1Yx/nb2ahZLhDsYQFMVNF9+I/78x09ElkvmxdrWuKe3FAT0HfMQjiid14Ed6A78EPsMDF8Y1Ddyu7Bta8YlHgHhw5Pf30d4iPQZml51zgBzbhc1NYsHUI9pPq4HGvHTeR0cmMtP1ynWMSrB+1L8j9m1qp7ZYpWAQrUrPLRWArnO6p5I1SmsWa5uw6zXuI10X6Bq2OEFkVr6haJWdG2Gq86fEi9+1dHv+nPN/+emgRmL2vgyfM3yUJQKigg8spbRmNuHG+d80W0Ek9xOZCCZG6eZ0U0UQUR3eY0nYpc1Y3BFoH5/lp1eJaB2vP9QsfzIrHWHFgJ2B5LSHSivnCZMDjL2OvHiq0bxwqojeP95dgC0NvwcXmBq1jQ9eZ7LrA2cGJWpgjJpWWmzxTmUkS5iuKCEYemOzk5++UID799ZsehDMctu1JcSvodUc9Gb9PiBwWPtL1fT/Tmx5Spo/KcW44r+9ijvcHV0bgHnWqmtBwYCtYhftoShX+qOVII3Qiw0pFj3m21eSqwPJUaDS1zSnFbp8ICLGXJiDf7oS9hzmvMoqHhSXv004DoXff3/7fxvBH8JO75xQhzWcr0sizVm1H36qQnlDF3mse/jSkQiD31jIXA6Dd2FsR+ktkGkqDl8Fg6WlKkANr0yre+LUtFQ7zgfLsOi8cilkTZJBaQmYMGqjDi7iVswP8KaVve0UxfK5MMvRa6InZb+S8LtlNqfsvUEsDBBQAAgAIAE8HEUu2gi+oTQAAAGsAAAAbAAAAdW5pdmVyc2FsL3VuaXZlcnNhbC5wbmcueG1ss7GvyM1RKEstKs7Mz7NVMtQzULK34+WyKShKLctMLVeoAIoZ6RlAgJJCpa2SGRK3PDOlJAOowsDAEiGYkZqZnlFiq2Ruag4X1AeaCQBQSwECAAAUAAIACABPBxFLDmokTmIEAAAFEQAAHQAAAAAAAAABAAAAAAAAAAAAdW5pdmVyc2FsL2NvbW1vbl9tZXNzYWdlcy5sbmdQSwECAAAUAAIACABPBxFLynGu75EDAACxDQAAJwAAAAAAAAABAAAAAACdBAAAdW5pdmVyc2FsL2ZsYXNoX3B1Ymxpc2hpbmdfc2V0dGluZ3MueG1sUEsBAgAAFAACAAgATwcRS0nm9nu0AgAAVgoAACEAAAAAAAAAAQAAAAAAcwgAAHVuaXZlcnNhbC9mbGFzaF9za2luX3NldHRpbmdzLnhtbFBLAQIAABQAAgAIAE8HEUvVRGJ2YgMAAMIMAAAmAAAAAAAAAAEAAAAAAGYLAAB1bml2ZXJzYWwvaHRtbF9wdWJsaXNoaW5nX3NldHRpbmdzLnhtbFBLAQIAABQAAgAIAE8HEUve2B4LfgEAAAEGAAAfAAAAAAAAAAEAAAAAAAwPAAB1bml2ZXJzYWwvaHRtbF9za2luX3NldHRpbmdzLmpzUEsBAgAAFAACAAgATwcRSz08L9HBAAAA5QEAABoAAAAAAAAAAQAAAAAAxxAAAHVuaXZlcnNhbC9pMThuX3ByZXNldHMueG1sUEsBAgAAFAACAAgATwcRS8bONE5nAAAAagAAABwAAAAAAAAAAQAAAAAAwBEAAHVuaXZlcnNhbC9sb2NhbF9zZXR0aW5ncy54bWxQSwECAAAUAAIACABElFdHI7RO+/sCAACwCAAAFAAAAAAAAAABAAAAAABhEgAAdW5pdmVyc2FsL3BsYXllci54bWxQSwECAAAUAAIACABPBxFLWXKlDYIKAAC3swAAKQAAAAAAAAABAAAAAACOFQAAdW5pdmVyc2FsL3NraW5fY3VzdG9taXphdGlvbl9zZXR0aW5ncy54bWxQSwECAAAUAAIACABPBxFLkaWVtLoOAAC2IgAAFwAAAAAAAAAAAAAAAABXIAAAdW5pdmVyc2FsL3VuaXZlcnNhbC5wbmdQSwECAAAUAAIACABPBxFLtoIvqE0AAABrAAAAGwAAAAAAAAABAAAAAABGLwAAdW5pdmVyc2FsL3VuaXZlcnNhbC5wbmcueG1sUEsFBgAAAAALAAsASQMAAMwvAAAAAA=="/>
  <p:tag name="ISPRING_ULTRA_SCORM_COURSE_ID" val="2FDA5D92-6571-405D-B7C7-2B9EE938E8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busines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239;"/>
</p:tagLst>
</file>

<file path=ppt/theme/theme1.xml><?xml version="1.0" encoding="utf-8"?>
<a:theme xmlns:a="http://schemas.openxmlformats.org/drawingml/2006/main" name="51PPT模板网，www.51pptmoban.com">
  <a:themeElements>
    <a:clrScheme name="商业低调墨蓝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D1E25"/>
      </a:accent1>
      <a:accent2>
        <a:srgbClr val="003F7E"/>
      </a:accent2>
      <a:accent3>
        <a:srgbClr val="0066CC"/>
      </a:accent3>
      <a:accent4>
        <a:srgbClr val="264A60"/>
      </a:accent4>
      <a:accent5>
        <a:srgbClr val="73BEE7"/>
      </a:accent5>
      <a:accent6>
        <a:srgbClr val="B2B2B2"/>
      </a:accent6>
      <a:hlink>
        <a:srgbClr val="4472C4"/>
      </a:hlink>
      <a:folHlink>
        <a:srgbClr val="BFBFBF"/>
      </a:folHlink>
    </a:clrScheme>
    <a:fontScheme name="3mtdmyeo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225EF4"/>
              </a:gs>
            </a:gsLst>
            <a:lin ang="16200000" scaled="1"/>
            <a:tileRect/>
          </a:gradFill>
        </a:ln>
        <a:effectLst>
          <a:outerShdw blurRad="50800" dist="114300" dir="13500000" algn="br" rotWithShape="0">
            <a:srgbClr val="225EF4">
              <a:alpha val="5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es #4">
    <a:dk1>
      <a:sysClr val="windowText" lastClr="000000"/>
    </a:dk1>
    <a:lt1>
      <a:srgbClr val="F9F9F9"/>
    </a:lt1>
    <a:dk2>
      <a:srgbClr val="44546A"/>
    </a:dk2>
    <a:lt2>
      <a:srgbClr val="E7E6E6"/>
    </a:lt2>
    <a:accent1>
      <a:srgbClr val="1DA158"/>
    </a:accent1>
    <a:accent2>
      <a:srgbClr val="EAB646"/>
    </a:accent2>
    <a:accent3>
      <a:srgbClr val="E8534F"/>
    </a:accent3>
    <a:accent4>
      <a:srgbClr val="01B2DE"/>
    </a:accent4>
    <a:accent5>
      <a:srgbClr val="9C274C"/>
    </a:accent5>
    <a:accent6>
      <a:srgbClr val="92D050"/>
    </a:accent6>
    <a:hlink>
      <a:srgbClr val="44546A"/>
    </a:hlink>
    <a:folHlink>
      <a:srgbClr val="954F72"/>
    </a:folHlink>
  </a:clrScheme>
  <a:fontScheme name="Temp">
    <a:majorFont>
      <a:latin typeface="AvantGarde Md BT" panose="020F0302020204030204"/>
      <a:ea typeface="微软雅黑"/>
      <a:cs typeface=""/>
    </a:majorFont>
    <a:minorFont>
      <a:latin typeface="AvantGarde Md BT" panose="020F0502020204030204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2091</Words>
  <Application>Microsoft Office PowerPoint</Application>
  <PresentationFormat>宽屏</PresentationFormat>
  <Paragraphs>273</Paragraphs>
  <Slides>29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DOUYUFont2.0</vt:lpstr>
      <vt:lpstr>HarmonyOS Sans SC</vt:lpstr>
      <vt:lpstr>HarmonyOS Sans SC Light</vt:lpstr>
      <vt:lpstr>阿里巴巴普惠体 2.0 55 Regular</vt:lpstr>
      <vt:lpstr>阿里巴巴普惠体 2.0 65 Medium</vt:lpstr>
      <vt:lpstr>优设标题黑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渐变蓝清新风商业计划书ppt模板;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147</cp:revision>
  <dcterms:created xsi:type="dcterms:W3CDTF">2017-08-16T14:54:37Z</dcterms:created>
  <dcterms:modified xsi:type="dcterms:W3CDTF">2023-04-10T14:53:09Z</dcterms:modified>
</cp:coreProperties>
</file>