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4" r:id="rId9"/>
    <p:sldId id="293" r:id="rId10"/>
    <p:sldId id="295" r:id="rId11"/>
    <p:sldId id="296" r:id="rId12"/>
    <p:sldId id="297" r:id="rId13"/>
    <p:sldId id="299" r:id="rId14"/>
    <p:sldId id="298" r:id="rId15"/>
    <p:sldId id="300" r:id="rId16"/>
    <p:sldId id="301" r:id="rId17"/>
    <p:sldId id="302" r:id="rId18"/>
    <p:sldId id="304" r:id="rId19"/>
    <p:sldId id="303" r:id="rId20"/>
    <p:sldId id="305" r:id="rId21"/>
    <p:sldId id="306" r:id="rId22"/>
    <p:sldId id="307" r:id="rId23"/>
    <p:sldId id="327" r:id="rId24"/>
    <p:sldId id="30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DFDC"/>
    <a:srgbClr val="ADB9CA"/>
    <a:srgbClr val="508E83"/>
    <a:srgbClr val="A4D24F"/>
    <a:srgbClr val="FFFFFF"/>
    <a:srgbClr val="008009"/>
    <a:srgbClr val="275243"/>
    <a:srgbClr val="FFAF87"/>
    <a:srgbClr val="9FB1BC"/>
    <a:srgbClr val="E6C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5303" autoAdjust="0"/>
  </p:normalViewPr>
  <p:slideViewPr>
    <p:cSldViewPr snapToGrid="0" showGuides="1">
      <p:cViewPr>
        <p:scale>
          <a:sx n="66" d="100"/>
          <a:sy n="66" d="100"/>
        </p:scale>
        <p:origin x="978" y="564"/>
      </p:cViewPr>
      <p:guideLst>
        <p:guide pos="3840"/>
        <p:guide orient="horz" pos="216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2023/4/11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18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20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269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22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321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838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392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3900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8299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706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53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4100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 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87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6800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69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2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37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21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24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50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736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83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>
            <a:extLst>
              <a:ext uri="{FF2B5EF4-FFF2-40B4-BE49-F238E27FC236}">
                <a16:creationId xmlns:a16="http://schemas.microsoft.com/office/drawing/2014/main" id="{4F0BF1E3-0387-B50E-7C0F-46BAE4E3480B}"/>
              </a:ext>
            </a:extLst>
          </p:cNvPr>
          <p:cNvSpPr/>
          <p:nvPr userDrawn="1"/>
        </p:nvSpPr>
        <p:spPr>
          <a:xfrm>
            <a:off x="7026586" y="5883342"/>
            <a:ext cx="6754025" cy="1089295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26D99E3-3DE4-D8BB-30A1-AA8551E9B689}"/>
              </a:ext>
            </a:extLst>
          </p:cNvPr>
          <p:cNvSpPr/>
          <p:nvPr userDrawn="1"/>
        </p:nvSpPr>
        <p:spPr>
          <a:xfrm>
            <a:off x="-725714" y="5124685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18826FE-C4E7-A3A3-EDDF-02C04BD6FDB4}"/>
              </a:ext>
            </a:extLst>
          </p:cNvPr>
          <p:cNvSpPr/>
          <p:nvPr userDrawn="1"/>
        </p:nvSpPr>
        <p:spPr>
          <a:xfrm>
            <a:off x="0" y="4533900"/>
            <a:ext cx="418489" cy="913852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图形 145">
            <a:extLst>
              <a:ext uri="{FF2B5EF4-FFF2-40B4-BE49-F238E27FC236}">
                <a16:creationId xmlns:a16="http://schemas.microsoft.com/office/drawing/2014/main" id="{E5986193-3044-F6A2-09D2-5EE6690F01FA}"/>
              </a:ext>
            </a:extLst>
          </p:cNvPr>
          <p:cNvGrpSpPr/>
          <p:nvPr userDrawn="1"/>
        </p:nvGrpSpPr>
        <p:grpSpPr>
          <a:xfrm>
            <a:off x="8176981" y="5198875"/>
            <a:ext cx="3475212" cy="1318726"/>
            <a:chOff x="1540394" y="1561915"/>
            <a:chExt cx="4276411" cy="1622754"/>
          </a:xfrm>
        </p:grpSpPr>
        <p:grpSp>
          <p:nvGrpSpPr>
            <p:cNvPr id="7" name="图形 145">
              <a:extLst>
                <a:ext uri="{FF2B5EF4-FFF2-40B4-BE49-F238E27FC236}">
                  <a16:creationId xmlns:a16="http://schemas.microsoft.com/office/drawing/2014/main" id="{DFA54724-A17F-7B91-95A7-40216A57DBA7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43BD2825-A5D9-CA11-A8DB-91BDCE469AF3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0374E03-643C-08B1-BAAE-65CE795E2AF0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FFAF87"/>
              </a:solidFill>
              <a:ln w="61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6" name="图形 145">
                <a:extLst>
                  <a:ext uri="{FF2B5EF4-FFF2-40B4-BE49-F238E27FC236}">
                    <a16:creationId xmlns:a16="http://schemas.microsoft.com/office/drawing/2014/main" id="{7534355D-B6B9-7732-AF64-BA807F92EF72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CBB9FEAC-2781-7ABD-D44D-35FD5D48208D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FFAF87"/>
                </a:solidFill>
                <a:ln w="24433" cap="flat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23BAD0-8485-3CCD-62B2-B056DDA4CFA5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FFAF87"/>
                </a:solidFill>
                <a:ln w="24433" cap="flat">
                  <a:noFill/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" name="图形 145">
              <a:extLst>
                <a:ext uri="{FF2B5EF4-FFF2-40B4-BE49-F238E27FC236}">
                  <a16:creationId xmlns:a16="http://schemas.microsoft.com/office/drawing/2014/main" id="{C7B9EE92-9AE2-1C63-D673-171E7F24358A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9" name="图形 145">
                <a:extLst>
                  <a:ext uri="{FF2B5EF4-FFF2-40B4-BE49-F238E27FC236}">
                    <a16:creationId xmlns:a16="http://schemas.microsoft.com/office/drawing/2014/main" id="{5BD39B32-6E6F-B76A-862C-536B48214615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83" name="图形 145">
                  <a:extLst>
                    <a:ext uri="{FF2B5EF4-FFF2-40B4-BE49-F238E27FC236}">
                      <a16:creationId xmlns:a16="http://schemas.microsoft.com/office/drawing/2014/main" id="{2EACEBAF-08FC-3DAA-A1B0-C58DFC6ABB5F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209" name="图形 145">
                    <a:extLst>
                      <a:ext uri="{FF2B5EF4-FFF2-40B4-BE49-F238E27FC236}">
                        <a16:creationId xmlns:a16="http://schemas.microsoft.com/office/drawing/2014/main" id="{7895D389-03C8-60AC-91EB-39ABD65E040A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211" name="任意多边形: 形状 210">
                      <a:extLst>
                        <a:ext uri="{FF2B5EF4-FFF2-40B4-BE49-F238E27FC236}">
                          <a16:creationId xmlns:a16="http://schemas.microsoft.com/office/drawing/2014/main" id="{5CA7B7A8-2515-A4A3-48F3-BB4496150E7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2" name="任意多边形: 形状 211">
                      <a:extLst>
                        <a:ext uri="{FF2B5EF4-FFF2-40B4-BE49-F238E27FC236}">
                          <a16:creationId xmlns:a16="http://schemas.microsoft.com/office/drawing/2014/main" id="{91E7914F-DBD6-555C-2F86-7847818F966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3" name="任意多边形: 形状 212">
                      <a:extLst>
                        <a:ext uri="{FF2B5EF4-FFF2-40B4-BE49-F238E27FC236}">
                          <a16:creationId xmlns:a16="http://schemas.microsoft.com/office/drawing/2014/main" id="{44AB5083-23C5-1472-3201-42EA671EB607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10" name="任意多边形: 形状 209">
                    <a:extLst>
                      <a:ext uri="{FF2B5EF4-FFF2-40B4-BE49-F238E27FC236}">
                        <a16:creationId xmlns:a16="http://schemas.microsoft.com/office/drawing/2014/main" id="{1E2485D6-A9A7-F902-581B-444B275F8E76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4" name="图形 145">
                  <a:extLst>
                    <a:ext uri="{FF2B5EF4-FFF2-40B4-BE49-F238E27FC236}">
                      <a16:creationId xmlns:a16="http://schemas.microsoft.com/office/drawing/2014/main" id="{91601EA1-B250-B311-B50F-C425F3B4CB4D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9125DF78-D2A4-FD40-2C78-686F02E36223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任意多边形: 形状 203">
                    <a:extLst>
                      <a:ext uri="{FF2B5EF4-FFF2-40B4-BE49-F238E27FC236}">
                        <a16:creationId xmlns:a16="http://schemas.microsoft.com/office/drawing/2014/main" id="{A916F7A8-D79D-2694-388D-FFCAB97E13A8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" name="任意多边形: 形状 204">
                    <a:extLst>
                      <a:ext uri="{FF2B5EF4-FFF2-40B4-BE49-F238E27FC236}">
                        <a16:creationId xmlns:a16="http://schemas.microsoft.com/office/drawing/2014/main" id="{449D261F-99F1-B4D7-947D-49F98BDFBCC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BA50B0AB-3FF1-72A2-6E0B-F87BB12E7335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AEB43443-E9EC-85A7-D204-BCDC41AD56DC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B51BD9CA-6C8B-57F3-707D-DCF008B7B23E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5" name="图形 145">
                  <a:extLst>
                    <a:ext uri="{FF2B5EF4-FFF2-40B4-BE49-F238E27FC236}">
                      <a16:creationId xmlns:a16="http://schemas.microsoft.com/office/drawing/2014/main" id="{E63078B3-365E-18D9-6B9E-6203D5054740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E2C1BB39-00A2-3645-CA32-BFC51937B23F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734A1217-06F3-0E57-23F8-5F90B7EEC8A9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14AA05A7-1703-5773-988A-2457D750B563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384CAB16-6672-BDD1-5017-2FEE6C8C7D5A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6" name="图形 145">
                  <a:extLst>
                    <a:ext uri="{FF2B5EF4-FFF2-40B4-BE49-F238E27FC236}">
                      <a16:creationId xmlns:a16="http://schemas.microsoft.com/office/drawing/2014/main" id="{06396AFA-8AF0-3618-B48F-E9BDA82B38E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93" name="任意多边形: 形状 192">
                    <a:extLst>
                      <a:ext uri="{FF2B5EF4-FFF2-40B4-BE49-F238E27FC236}">
                        <a16:creationId xmlns:a16="http://schemas.microsoft.com/office/drawing/2014/main" id="{E46B4939-4712-303A-8FB5-41A116C99295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EE6E8B14-5B17-CB29-8629-F2C4EFCBC3C6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61318383-D7B4-EBAD-3F8D-EDEBCEAC1F56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1726DD1E-9220-834E-AC20-B6613CAF499B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0A2F88F8-7683-93C2-0665-BFF89CF06CB0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A2B75E08-3768-8CDE-C8D2-CC9F7FAE02F4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7" name="图形 145">
                  <a:extLst>
                    <a:ext uri="{FF2B5EF4-FFF2-40B4-BE49-F238E27FC236}">
                      <a16:creationId xmlns:a16="http://schemas.microsoft.com/office/drawing/2014/main" id="{95CA757E-143C-8427-3B4B-4506C70B7D07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id="{5A52573D-2505-68DE-75D4-827B78B76CC6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C6AD12CB-0F5E-8A9E-5763-157B65050ED1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FF6CAB47-909F-0331-936B-888FA49D35F3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3284F86C-88A6-A4A5-3A13-A13877953336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" name="任意多边形: 形状 191">
                    <a:extLst>
                      <a:ext uri="{FF2B5EF4-FFF2-40B4-BE49-F238E27FC236}">
                        <a16:creationId xmlns:a16="http://schemas.microsoft.com/office/drawing/2014/main" id="{D3098CEC-A2CF-6D4D-4EC0-58F21EDDFB99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" name="图形 145">
                <a:extLst>
                  <a:ext uri="{FF2B5EF4-FFF2-40B4-BE49-F238E27FC236}">
                    <a16:creationId xmlns:a16="http://schemas.microsoft.com/office/drawing/2014/main" id="{BE252F70-D706-BF6E-814F-4B2761F4D3D9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1" name="图形 145">
                  <a:extLst>
                    <a:ext uri="{FF2B5EF4-FFF2-40B4-BE49-F238E27FC236}">
                      <a16:creationId xmlns:a16="http://schemas.microsoft.com/office/drawing/2014/main" id="{22D7367B-CC99-D789-BC5E-3AE972AB1CCE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64" name="图形 145">
                    <a:extLst>
                      <a:ext uri="{FF2B5EF4-FFF2-40B4-BE49-F238E27FC236}">
                        <a16:creationId xmlns:a16="http://schemas.microsoft.com/office/drawing/2014/main" id="{617BE215-79E8-455E-13AA-2CD18B2F5E2B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83" name="任意多边形: 形状 82">
                      <a:extLst>
                        <a:ext uri="{FF2B5EF4-FFF2-40B4-BE49-F238E27FC236}">
                          <a16:creationId xmlns:a16="http://schemas.microsoft.com/office/drawing/2014/main" id="{D5ECD808-5107-3A4E-04BD-53FE896667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" name="任意多边形: 形状 83">
                      <a:extLst>
                        <a:ext uri="{FF2B5EF4-FFF2-40B4-BE49-F238E27FC236}">
                          <a16:creationId xmlns:a16="http://schemas.microsoft.com/office/drawing/2014/main" id="{06C7D64C-204A-CE63-7052-76CEC6694B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" name="任意多边形: 形状 84">
                      <a:extLst>
                        <a:ext uri="{FF2B5EF4-FFF2-40B4-BE49-F238E27FC236}">
                          <a16:creationId xmlns:a16="http://schemas.microsoft.com/office/drawing/2014/main" id="{4863B3C0-695B-BFE9-0422-B50EE39463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6" name="任意多边形: 形状 85">
                      <a:extLst>
                        <a:ext uri="{FF2B5EF4-FFF2-40B4-BE49-F238E27FC236}">
                          <a16:creationId xmlns:a16="http://schemas.microsoft.com/office/drawing/2014/main" id="{79F174EF-A6AA-679C-E28D-30F461BE2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" name="任意多边形: 形状 86">
                      <a:extLst>
                        <a:ext uri="{FF2B5EF4-FFF2-40B4-BE49-F238E27FC236}">
                          <a16:creationId xmlns:a16="http://schemas.microsoft.com/office/drawing/2014/main" id="{93766424-B19E-8A35-EC22-8094FA3661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8" name="任意多边形: 形状 87">
                      <a:extLst>
                        <a:ext uri="{FF2B5EF4-FFF2-40B4-BE49-F238E27FC236}">
                          <a16:creationId xmlns:a16="http://schemas.microsoft.com/office/drawing/2014/main" id="{8FAB8DDD-C2C0-033A-A154-DA52DB1CC1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" name="任意多边形: 形状 88">
                      <a:extLst>
                        <a:ext uri="{FF2B5EF4-FFF2-40B4-BE49-F238E27FC236}">
                          <a16:creationId xmlns:a16="http://schemas.microsoft.com/office/drawing/2014/main" id="{CDE99553-C7CF-68C0-F6F6-AE57EB1478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0" name="任意多边形: 形状 89">
                      <a:extLst>
                        <a:ext uri="{FF2B5EF4-FFF2-40B4-BE49-F238E27FC236}">
                          <a16:creationId xmlns:a16="http://schemas.microsoft.com/office/drawing/2014/main" id="{BF7FC84B-991B-98FF-4BAE-08F4DFAB69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" name="任意多边形: 形状 90">
                      <a:extLst>
                        <a:ext uri="{FF2B5EF4-FFF2-40B4-BE49-F238E27FC236}">
                          <a16:creationId xmlns:a16="http://schemas.microsoft.com/office/drawing/2014/main" id="{70FA377E-4BEC-2FD0-61B4-E880F54ABB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" name="任意多边形: 形状 91">
                      <a:extLst>
                        <a:ext uri="{FF2B5EF4-FFF2-40B4-BE49-F238E27FC236}">
                          <a16:creationId xmlns:a16="http://schemas.microsoft.com/office/drawing/2014/main" id="{B99A3834-75E5-3EBE-DE9E-29A684282A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" name="任意多边形: 形状 92">
                      <a:extLst>
                        <a:ext uri="{FF2B5EF4-FFF2-40B4-BE49-F238E27FC236}">
                          <a16:creationId xmlns:a16="http://schemas.microsoft.com/office/drawing/2014/main" id="{4DB6FF38-63BA-B155-3DAB-8A8A642B35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18D5F3E0-38A0-3A6E-CDD4-C666AF3830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" name="任意多边形: 形状 94">
                      <a:extLst>
                        <a:ext uri="{FF2B5EF4-FFF2-40B4-BE49-F238E27FC236}">
                          <a16:creationId xmlns:a16="http://schemas.microsoft.com/office/drawing/2014/main" id="{C0E0721F-3545-0D99-5FF5-B60B9EA40E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6" name="任意多边形: 形状 95">
                      <a:extLst>
                        <a:ext uri="{FF2B5EF4-FFF2-40B4-BE49-F238E27FC236}">
                          <a16:creationId xmlns:a16="http://schemas.microsoft.com/office/drawing/2014/main" id="{EC7F4151-A38A-BE56-39DA-E7699E4FAD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7" name="任意多边形: 形状 96">
                      <a:extLst>
                        <a:ext uri="{FF2B5EF4-FFF2-40B4-BE49-F238E27FC236}">
                          <a16:creationId xmlns:a16="http://schemas.microsoft.com/office/drawing/2014/main" id="{ACAD434B-2A33-8A50-D0B3-5374201C92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8" name="任意多边形: 形状 97">
                      <a:extLst>
                        <a:ext uri="{FF2B5EF4-FFF2-40B4-BE49-F238E27FC236}">
                          <a16:creationId xmlns:a16="http://schemas.microsoft.com/office/drawing/2014/main" id="{D9D712ED-786F-B91D-077E-E6EE014692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9" name="任意多边形: 形状 98">
                      <a:extLst>
                        <a:ext uri="{FF2B5EF4-FFF2-40B4-BE49-F238E27FC236}">
                          <a16:creationId xmlns:a16="http://schemas.microsoft.com/office/drawing/2014/main" id="{FF76B37E-3BC0-39DC-E87C-7CB4FF3FB7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CC1F2D0D-1DA6-6D5B-43C3-E21C06DFF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8F427BC4-B0A7-9214-F753-9E8143895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EDC5E57B-41AC-BABE-BFBB-65470F73A3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03" name="图形 145">
                      <a:extLst>
                        <a:ext uri="{FF2B5EF4-FFF2-40B4-BE49-F238E27FC236}">
                          <a16:creationId xmlns:a16="http://schemas.microsoft.com/office/drawing/2014/main" id="{9F19B288-88EC-34C5-F399-43D2FE55AD4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174" name="任意多边形: 形状 173">
                        <a:extLst>
                          <a:ext uri="{FF2B5EF4-FFF2-40B4-BE49-F238E27FC236}">
                            <a16:creationId xmlns:a16="http://schemas.microsoft.com/office/drawing/2014/main" id="{28AEE3D7-E75E-DE79-F5EC-EA3A495907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5" name="任意多边形: 形状 174">
                        <a:extLst>
                          <a:ext uri="{FF2B5EF4-FFF2-40B4-BE49-F238E27FC236}">
                            <a16:creationId xmlns:a16="http://schemas.microsoft.com/office/drawing/2014/main" id="{B631CB56-CF1C-56E1-4C8C-C67D04A7DE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6" name="任意多边形: 形状 175">
                        <a:extLst>
                          <a:ext uri="{FF2B5EF4-FFF2-40B4-BE49-F238E27FC236}">
                            <a16:creationId xmlns:a16="http://schemas.microsoft.com/office/drawing/2014/main" id="{D89A807A-D567-1F89-C1DB-35E72C1136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7" name="任意多边形: 形状 176">
                        <a:extLst>
                          <a:ext uri="{FF2B5EF4-FFF2-40B4-BE49-F238E27FC236}">
                            <a16:creationId xmlns:a16="http://schemas.microsoft.com/office/drawing/2014/main" id="{F4225935-2565-E9A3-D692-BB2CC32046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8" name="任意多边形: 形状 177">
                        <a:extLst>
                          <a:ext uri="{FF2B5EF4-FFF2-40B4-BE49-F238E27FC236}">
                            <a16:creationId xmlns:a16="http://schemas.microsoft.com/office/drawing/2014/main" id="{57B5F376-9C4A-722E-63B3-C27FD7A696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9" name="任意多边形: 形状 178">
                        <a:extLst>
                          <a:ext uri="{FF2B5EF4-FFF2-40B4-BE49-F238E27FC236}">
                            <a16:creationId xmlns:a16="http://schemas.microsoft.com/office/drawing/2014/main" id="{0D29C673-8B8D-36DA-49EF-1C3D81DC77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0" name="任意多边形: 形状 179">
                        <a:extLst>
                          <a:ext uri="{FF2B5EF4-FFF2-40B4-BE49-F238E27FC236}">
                            <a16:creationId xmlns:a16="http://schemas.microsoft.com/office/drawing/2014/main" id="{B8316CB6-B8D0-CD70-46C1-8779665815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1" name="任意多边形: 形状 180">
                        <a:extLst>
                          <a:ext uri="{FF2B5EF4-FFF2-40B4-BE49-F238E27FC236}">
                            <a16:creationId xmlns:a16="http://schemas.microsoft.com/office/drawing/2014/main" id="{27048C0E-5288-3ACF-ACC1-EBB72C125E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82" name="任意多边形: 形状 181">
                        <a:extLst>
                          <a:ext uri="{FF2B5EF4-FFF2-40B4-BE49-F238E27FC236}">
                            <a16:creationId xmlns:a16="http://schemas.microsoft.com/office/drawing/2014/main" id="{BA49C8EF-A613-73B2-EF7A-77B592433C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04" name="图形 145">
                      <a:extLst>
                        <a:ext uri="{FF2B5EF4-FFF2-40B4-BE49-F238E27FC236}">
                          <a16:creationId xmlns:a16="http://schemas.microsoft.com/office/drawing/2014/main" id="{B72CDBFD-C53C-0A1A-869B-5C4B69173C5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158" name="任意多边形: 形状 157">
                        <a:extLst>
                          <a:ext uri="{FF2B5EF4-FFF2-40B4-BE49-F238E27FC236}">
                            <a16:creationId xmlns:a16="http://schemas.microsoft.com/office/drawing/2014/main" id="{86A244C2-6898-51F1-CEE8-E5829D9ED8F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9" name="任意多边形: 形状 158">
                        <a:extLst>
                          <a:ext uri="{FF2B5EF4-FFF2-40B4-BE49-F238E27FC236}">
                            <a16:creationId xmlns:a16="http://schemas.microsoft.com/office/drawing/2014/main" id="{D10AD828-1D08-1432-160E-47B72DE8281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0" name="任意多边形: 形状 159">
                        <a:extLst>
                          <a:ext uri="{FF2B5EF4-FFF2-40B4-BE49-F238E27FC236}">
                            <a16:creationId xmlns:a16="http://schemas.microsoft.com/office/drawing/2014/main" id="{8AF9CDD4-5C38-0592-FF3F-985AC0D5E4E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1" name="任意多边形: 形状 160">
                        <a:extLst>
                          <a:ext uri="{FF2B5EF4-FFF2-40B4-BE49-F238E27FC236}">
                            <a16:creationId xmlns:a16="http://schemas.microsoft.com/office/drawing/2014/main" id="{472AC2E9-BC1D-A252-377C-6502DBE85EF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2" name="任意多边形: 形状 161">
                        <a:extLst>
                          <a:ext uri="{FF2B5EF4-FFF2-40B4-BE49-F238E27FC236}">
                            <a16:creationId xmlns:a16="http://schemas.microsoft.com/office/drawing/2014/main" id="{C213C53C-2477-B335-339D-0487CC0024C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3" name="任意多边形: 形状 162">
                        <a:extLst>
                          <a:ext uri="{FF2B5EF4-FFF2-40B4-BE49-F238E27FC236}">
                            <a16:creationId xmlns:a16="http://schemas.microsoft.com/office/drawing/2014/main" id="{187578A9-9DEC-7526-FB25-3E8F6EEF8E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4" name="任意多边形: 形状 163">
                        <a:extLst>
                          <a:ext uri="{FF2B5EF4-FFF2-40B4-BE49-F238E27FC236}">
                            <a16:creationId xmlns:a16="http://schemas.microsoft.com/office/drawing/2014/main" id="{FAC290A3-A18F-34DF-58C4-60FEB410AEE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5" name="任意多边形: 形状 164">
                        <a:extLst>
                          <a:ext uri="{FF2B5EF4-FFF2-40B4-BE49-F238E27FC236}">
                            <a16:creationId xmlns:a16="http://schemas.microsoft.com/office/drawing/2014/main" id="{03CA32B0-CBE0-ADEF-17FC-EB19E61E628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6" name="任意多边形: 形状 165">
                        <a:extLst>
                          <a:ext uri="{FF2B5EF4-FFF2-40B4-BE49-F238E27FC236}">
                            <a16:creationId xmlns:a16="http://schemas.microsoft.com/office/drawing/2014/main" id="{6DA22F3C-31D3-DE96-DB19-3AFD67F2788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7" name="任意多边形: 形状 166">
                        <a:extLst>
                          <a:ext uri="{FF2B5EF4-FFF2-40B4-BE49-F238E27FC236}">
                            <a16:creationId xmlns:a16="http://schemas.microsoft.com/office/drawing/2014/main" id="{C7C7240A-8B58-8F88-2FBB-C602DB0BA28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8" name="任意多边形: 形状 167">
                        <a:extLst>
                          <a:ext uri="{FF2B5EF4-FFF2-40B4-BE49-F238E27FC236}">
                            <a16:creationId xmlns:a16="http://schemas.microsoft.com/office/drawing/2014/main" id="{E69317A6-B010-D7B8-9F00-F1C4A2782F9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9" name="任意多边形: 形状 168">
                        <a:extLst>
                          <a:ext uri="{FF2B5EF4-FFF2-40B4-BE49-F238E27FC236}">
                            <a16:creationId xmlns:a16="http://schemas.microsoft.com/office/drawing/2014/main" id="{5149A105-E8BE-E2CF-2226-ABFF205C575E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0" name="任意多边形: 形状 169">
                        <a:extLst>
                          <a:ext uri="{FF2B5EF4-FFF2-40B4-BE49-F238E27FC236}">
                            <a16:creationId xmlns:a16="http://schemas.microsoft.com/office/drawing/2014/main" id="{23C91C39-02F0-3638-4F78-DFE1ED96B1CE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1" name="任意多边形: 形状 170">
                        <a:extLst>
                          <a:ext uri="{FF2B5EF4-FFF2-40B4-BE49-F238E27FC236}">
                            <a16:creationId xmlns:a16="http://schemas.microsoft.com/office/drawing/2014/main" id="{5FF7C471-8782-EE99-DD0F-5771215638C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2" name="任意多边形: 形状 171">
                        <a:extLst>
                          <a:ext uri="{FF2B5EF4-FFF2-40B4-BE49-F238E27FC236}">
                            <a16:creationId xmlns:a16="http://schemas.microsoft.com/office/drawing/2014/main" id="{8384FAF8-F293-B594-9D61-556AD4D3163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3" name="任意多边形: 形状 172">
                        <a:extLst>
                          <a:ext uri="{FF2B5EF4-FFF2-40B4-BE49-F238E27FC236}">
                            <a16:creationId xmlns:a16="http://schemas.microsoft.com/office/drawing/2014/main" id="{F78D1FC0-617A-C5A8-26E0-186D722F6AA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1D4F0BFA-7ED1-81D0-8D2C-4AA08E6F7F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B9D862A9-D3B0-2392-8219-1437EC173150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07" name="图形 145">
                      <a:extLst>
                        <a:ext uri="{FF2B5EF4-FFF2-40B4-BE49-F238E27FC236}">
                          <a16:creationId xmlns:a16="http://schemas.microsoft.com/office/drawing/2014/main" id="{380DE52B-8575-68D7-BEC3-37F47A63E93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144" name="任意多边形: 形状 143">
                        <a:extLst>
                          <a:ext uri="{FF2B5EF4-FFF2-40B4-BE49-F238E27FC236}">
                            <a16:creationId xmlns:a16="http://schemas.microsoft.com/office/drawing/2014/main" id="{184A091B-A2F6-6582-D92A-53AD6AD6203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5" name="任意多边形: 形状 144">
                        <a:extLst>
                          <a:ext uri="{FF2B5EF4-FFF2-40B4-BE49-F238E27FC236}">
                            <a16:creationId xmlns:a16="http://schemas.microsoft.com/office/drawing/2014/main" id="{2C68D1C5-A8DF-3D22-4E4D-38A7AFB91BE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6" name="任意多边形: 形状 145">
                        <a:extLst>
                          <a:ext uri="{FF2B5EF4-FFF2-40B4-BE49-F238E27FC236}">
                            <a16:creationId xmlns:a16="http://schemas.microsoft.com/office/drawing/2014/main" id="{11BE7B2C-11A1-0ABF-3596-6DE3C680D6E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7" name="任意多边形: 形状 146">
                        <a:extLst>
                          <a:ext uri="{FF2B5EF4-FFF2-40B4-BE49-F238E27FC236}">
                            <a16:creationId xmlns:a16="http://schemas.microsoft.com/office/drawing/2014/main" id="{95EF92E4-2CAF-A81C-B649-E7E53FDC934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8" name="任意多边形: 形状 147">
                        <a:extLst>
                          <a:ext uri="{FF2B5EF4-FFF2-40B4-BE49-F238E27FC236}">
                            <a16:creationId xmlns:a16="http://schemas.microsoft.com/office/drawing/2014/main" id="{6EE291D1-1429-DE96-A67D-A2FF8512790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9" name="任意多边形: 形状 148">
                        <a:extLst>
                          <a:ext uri="{FF2B5EF4-FFF2-40B4-BE49-F238E27FC236}">
                            <a16:creationId xmlns:a16="http://schemas.microsoft.com/office/drawing/2014/main" id="{B14D9CFB-03EE-BD0D-DD8C-A1DCCFA1C9E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0" name="任意多边形: 形状 149">
                        <a:extLst>
                          <a:ext uri="{FF2B5EF4-FFF2-40B4-BE49-F238E27FC236}">
                            <a16:creationId xmlns:a16="http://schemas.microsoft.com/office/drawing/2014/main" id="{31612C7B-54AF-1242-A183-1006F8C71CA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1" name="任意多边形: 形状 150">
                        <a:extLst>
                          <a:ext uri="{FF2B5EF4-FFF2-40B4-BE49-F238E27FC236}">
                            <a16:creationId xmlns:a16="http://schemas.microsoft.com/office/drawing/2014/main" id="{A0E15E79-F998-858E-9D4F-AFEBDF5125A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2" name="任意多边形: 形状 151">
                        <a:extLst>
                          <a:ext uri="{FF2B5EF4-FFF2-40B4-BE49-F238E27FC236}">
                            <a16:creationId xmlns:a16="http://schemas.microsoft.com/office/drawing/2014/main" id="{288E6B3C-57BF-71BD-6F1D-535B7A43111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3" name="任意多边形: 形状 152">
                        <a:extLst>
                          <a:ext uri="{FF2B5EF4-FFF2-40B4-BE49-F238E27FC236}">
                            <a16:creationId xmlns:a16="http://schemas.microsoft.com/office/drawing/2014/main" id="{E9F727FE-32B8-CF31-9295-41AF7F87EE5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4" name="任意多边形: 形状 153">
                        <a:extLst>
                          <a:ext uri="{FF2B5EF4-FFF2-40B4-BE49-F238E27FC236}">
                            <a16:creationId xmlns:a16="http://schemas.microsoft.com/office/drawing/2014/main" id="{E56D5069-7867-92C4-41A5-F0D9878BDD1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5" name="任意多边形: 形状 154">
                        <a:extLst>
                          <a:ext uri="{FF2B5EF4-FFF2-40B4-BE49-F238E27FC236}">
                            <a16:creationId xmlns:a16="http://schemas.microsoft.com/office/drawing/2014/main" id="{142EBF43-68EC-5922-2408-96A0288093A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6" name="任意多边形: 形状 155">
                        <a:extLst>
                          <a:ext uri="{FF2B5EF4-FFF2-40B4-BE49-F238E27FC236}">
                            <a16:creationId xmlns:a16="http://schemas.microsoft.com/office/drawing/2014/main" id="{FA533BD3-9D96-423D-3EC5-F08B10343F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7" name="任意多边形: 形状 156">
                        <a:extLst>
                          <a:ext uri="{FF2B5EF4-FFF2-40B4-BE49-F238E27FC236}">
                            <a16:creationId xmlns:a16="http://schemas.microsoft.com/office/drawing/2014/main" id="{8F935BE4-88DA-E464-B955-2D909BEDC64E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8E1FABDF-5941-418D-E502-2A7C662A11DE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9" name="任意多边形: 形状 108">
                      <a:extLst>
                        <a:ext uri="{FF2B5EF4-FFF2-40B4-BE49-F238E27FC236}">
                          <a16:creationId xmlns:a16="http://schemas.microsoft.com/office/drawing/2014/main" id="{D75E4514-D768-A658-CC72-A2206CD77513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47AB96DB-B584-5EC7-0CB5-C3ED78CFA166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B1F2C3E3-600A-3B95-2AA8-7F66E083F36C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" name="任意多边形: 形状 111">
                      <a:extLst>
                        <a:ext uri="{FF2B5EF4-FFF2-40B4-BE49-F238E27FC236}">
                          <a16:creationId xmlns:a16="http://schemas.microsoft.com/office/drawing/2014/main" id="{A0BB03CD-F4A9-5652-2BD4-1B33C5337749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" name="任意多边形: 形状 112">
                      <a:extLst>
                        <a:ext uri="{FF2B5EF4-FFF2-40B4-BE49-F238E27FC236}">
                          <a16:creationId xmlns:a16="http://schemas.microsoft.com/office/drawing/2014/main" id="{ECF93439-54F1-2591-4BA4-A84D6826185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14" name="图形 145">
                      <a:extLst>
                        <a:ext uri="{FF2B5EF4-FFF2-40B4-BE49-F238E27FC236}">
                          <a16:creationId xmlns:a16="http://schemas.microsoft.com/office/drawing/2014/main" id="{DB49E04F-3E47-CF98-7798-336FEA771D2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137" name="任意多边形: 形状 136">
                        <a:extLst>
                          <a:ext uri="{FF2B5EF4-FFF2-40B4-BE49-F238E27FC236}">
                            <a16:creationId xmlns:a16="http://schemas.microsoft.com/office/drawing/2014/main" id="{3AFBA3AA-9CF1-FE22-DD31-F51250E2D845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8" name="任意多边形: 形状 137">
                        <a:extLst>
                          <a:ext uri="{FF2B5EF4-FFF2-40B4-BE49-F238E27FC236}">
                            <a16:creationId xmlns:a16="http://schemas.microsoft.com/office/drawing/2014/main" id="{99CB0ADD-E907-2BAB-5979-82AC032A50E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9" name="任意多边形: 形状 138">
                        <a:extLst>
                          <a:ext uri="{FF2B5EF4-FFF2-40B4-BE49-F238E27FC236}">
                            <a16:creationId xmlns:a16="http://schemas.microsoft.com/office/drawing/2014/main" id="{77E4020C-73A4-8C51-1106-4B168841FE85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0" name="任意多边形: 形状 139">
                        <a:extLst>
                          <a:ext uri="{FF2B5EF4-FFF2-40B4-BE49-F238E27FC236}">
                            <a16:creationId xmlns:a16="http://schemas.microsoft.com/office/drawing/2014/main" id="{15B1547B-BDE4-DEAF-BCEE-C3FEBF6524B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1" name="任意多边形: 形状 140">
                        <a:extLst>
                          <a:ext uri="{FF2B5EF4-FFF2-40B4-BE49-F238E27FC236}">
                            <a16:creationId xmlns:a16="http://schemas.microsoft.com/office/drawing/2014/main" id="{FDA5232D-520B-9499-9491-4C3EAC598CAC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2" name="任意多边形: 形状 141">
                        <a:extLst>
                          <a:ext uri="{FF2B5EF4-FFF2-40B4-BE49-F238E27FC236}">
                            <a16:creationId xmlns:a16="http://schemas.microsoft.com/office/drawing/2014/main" id="{97756FC6-116D-BEDF-C9EF-963E3F0DB445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3" name="任意多边形: 形状 142">
                        <a:extLst>
                          <a:ext uri="{FF2B5EF4-FFF2-40B4-BE49-F238E27FC236}">
                            <a16:creationId xmlns:a16="http://schemas.microsoft.com/office/drawing/2014/main" id="{8A8A53C7-7E64-7CF6-17B1-ADDECACB381F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15" name="任意多边形: 形状 114">
                      <a:extLst>
                        <a:ext uri="{FF2B5EF4-FFF2-40B4-BE49-F238E27FC236}">
                          <a16:creationId xmlns:a16="http://schemas.microsoft.com/office/drawing/2014/main" id="{1AAB5F3C-7B6B-AE41-7800-3B7BDB099D2D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6" name="任意多边形: 形状 115">
                      <a:extLst>
                        <a:ext uri="{FF2B5EF4-FFF2-40B4-BE49-F238E27FC236}">
                          <a16:creationId xmlns:a16="http://schemas.microsoft.com/office/drawing/2014/main" id="{C708CDF6-9935-92FF-0679-4C2C2B50EB0B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2C3DB3D2-5C99-CD30-DF99-67CA1B176491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69764CC1-E26E-F29D-2B16-60BF912EDFE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9" name="任意多边形: 形状 118">
                      <a:extLst>
                        <a:ext uri="{FF2B5EF4-FFF2-40B4-BE49-F238E27FC236}">
                          <a16:creationId xmlns:a16="http://schemas.microsoft.com/office/drawing/2014/main" id="{2AEA4733-1FEA-85EA-848C-FC6B48C1304D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0" name="任意多边形: 形状 119">
                      <a:extLst>
                        <a:ext uri="{FF2B5EF4-FFF2-40B4-BE49-F238E27FC236}">
                          <a16:creationId xmlns:a16="http://schemas.microsoft.com/office/drawing/2014/main" id="{C12B3FC4-2813-68EE-492A-0687B0941ADE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" name="任意多边形: 形状 120">
                      <a:extLst>
                        <a:ext uri="{FF2B5EF4-FFF2-40B4-BE49-F238E27FC236}">
                          <a16:creationId xmlns:a16="http://schemas.microsoft.com/office/drawing/2014/main" id="{C68F0547-EBA3-76BA-21F6-69CBAF76BF50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2" name="任意多边形: 形状 121">
                      <a:extLst>
                        <a:ext uri="{FF2B5EF4-FFF2-40B4-BE49-F238E27FC236}">
                          <a16:creationId xmlns:a16="http://schemas.microsoft.com/office/drawing/2014/main" id="{D597E1F6-058B-44FE-4381-E9285C0D4F64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3" name="任意多边形: 形状 122">
                      <a:extLst>
                        <a:ext uri="{FF2B5EF4-FFF2-40B4-BE49-F238E27FC236}">
                          <a16:creationId xmlns:a16="http://schemas.microsoft.com/office/drawing/2014/main" id="{A49508DD-1651-BFA0-6B0B-D108818691FB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4" name="任意多边形: 形状 123">
                      <a:extLst>
                        <a:ext uri="{FF2B5EF4-FFF2-40B4-BE49-F238E27FC236}">
                          <a16:creationId xmlns:a16="http://schemas.microsoft.com/office/drawing/2014/main" id="{9F5DF047-3D64-DCCA-C356-F40F75C9BAE4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任意多边形: 形状 124">
                      <a:extLst>
                        <a:ext uri="{FF2B5EF4-FFF2-40B4-BE49-F238E27FC236}">
                          <a16:creationId xmlns:a16="http://schemas.microsoft.com/office/drawing/2014/main" id="{E0A187DC-469A-1469-5E67-90284B56913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任意多边形: 形状 125">
                      <a:extLst>
                        <a:ext uri="{FF2B5EF4-FFF2-40B4-BE49-F238E27FC236}">
                          <a16:creationId xmlns:a16="http://schemas.microsoft.com/office/drawing/2014/main" id="{42AD74B8-BF71-2CA0-DBE3-AFD273C82E61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74588CE0-9578-2609-6284-1CD2D19FA9DC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CF999F67-923D-016C-0025-13F06CC891DD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9" name="任意多边形: 形状 128">
                      <a:extLst>
                        <a:ext uri="{FF2B5EF4-FFF2-40B4-BE49-F238E27FC236}">
                          <a16:creationId xmlns:a16="http://schemas.microsoft.com/office/drawing/2014/main" id="{31005A59-7D47-5BCC-F992-FF6CBC8D124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0" name="任意多边形: 形状 129">
                      <a:extLst>
                        <a:ext uri="{FF2B5EF4-FFF2-40B4-BE49-F238E27FC236}">
                          <a16:creationId xmlns:a16="http://schemas.microsoft.com/office/drawing/2014/main" id="{E02B8005-3C72-F851-2994-6DBFB7DDFCBA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" name="任意多边形: 形状 130">
                      <a:extLst>
                        <a:ext uri="{FF2B5EF4-FFF2-40B4-BE49-F238E27FC236}">
                          <a16:creationId xmlns:a16="http://schemas.microsoft.com/office/drawing/2014/main" id="{D79D3274-6062-367B-6751-C508A78DC1CD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" name="任意多边形: 形状 131">
                      <a:extLst>
                        <a:ext uri="{FF2B5EF4-FFF2-40B4-BE49-F238E27FC236}">
                          <a16:creationId xmlns:a16="http://schemas.microsoft.com/office/drawing/2014/main" id="{23B0A06B-EF0F-1081-9364-512F32C3F7BF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3" name="任意多边形: 形状 132">
                      <a:extLst>
                        <a:ext uri="{FF2B5EF4-FFF2-40B4-BE49-F238E27FC236}">
                          <a16:creationId xmlns:a16="http://schemas.microsoft.com/office/drawing/2014/main" id="{607898CF-7709-8D03-9B41-87C9DC019C9A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>
                      <a:extLst>
                        <a:ext uri="{FF2B5EF4-FFF2-40B4-BE49-F238E27FC236}">
                          <a16:creationId xmlns:a16="http://schemas.microsoft.com/office/drawing/2014/main" id="{5C6F8FAB-0925-489E-16E2-38B4015F48B2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5" name="任意多边形: 形状 134">
                      <a:extLst>
                        <a:ext uri="{FF2B5EF4-FFF2-40B4-BE49-F238E27FC236}">
                          <a16:creationId xmlns:a16="http://schemas.microsoft.com/office/drawing/2014/main" id="{E599A648-9A87-4842-60D2-DB45E246F38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6" name="任意多边形: 形状 135">
                      <a:extLst>
                        <a:ext uri="{FF2B5EF4-FFF2-40B4-BE49-F238E27FC236}">
                          <a16:creationId xmlns:a16="http://schemas.microsoft.com/office/drawing/2014/main" id="{E79B61D4-F9B2-65FC-6B10-245316BD3B4C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CF24B223-54F2-E544-178D-03FBB73978D0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312B482A-001D-A5D6-151C-09B6C1B26319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BA9F1325-D401-5334-5AF0-E96BE7EF57E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AB47F065-4A34-ACAE-B13F-2566A6B8FFB5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E28472C1-4F8E-B75D-3C83-A66D3E2CD437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1C881CC2-53EB-D3BC-7B7C-E094CF3FB6AB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AFF5E910-4009-4F7F-20A4-0AF1434386EE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691DC4C7-D9BB-297E-AA04-6A73FC300B2B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5F4B5C11-6954-2C7F-F4A1-6D85ABA71A50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A2A3B800-2BA0-CF49-01EA-08034CA9E30E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0AE1AA2C-DFBC-5825-7898-BF01EAB8605B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523D8E4F-A9CF-FAC0-5ABD-480178325C5A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63460444-EF9D-041E-0118-5FDED8B5F61F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CBB0B5F9-F8CE-0027-A844-E37701380BD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id="{6F0E945D-14DB-173A-8C03-0F70D149B391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C264732D-1DAE-7EBD-D077-5BA10F0EB923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3F5A5A1D-8425-241E-1763-051438A6F1E3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EE50222D-D925-7580-6480-437F2006F7C6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图形 145">
                  <a:extLst>
                    <a:ext uri="{FF2B5EF4-FFF2-40B4-BE49-F238E27FC236}">
                      <a16:creationId xmlns:a16="http://schemas.microsoft.com/office/drawing/2014/main" id="{B3460C83-C704-C026-3E68-20E89EAF7F01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13" name="图形 145">
                    <a:extLst>
                      <a:ext uri="{FF2B5EF4-FFF2-40B4-BE49-F238E27FC236}">
                        <a16:creationId xmlns:a16="http://schemas.microsoft.com/office/drawing/2014/main" id="{758E542E-434B-F2B6-F0BC-83715BB75D7E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3F315CBA-F1C5-B06C-DB2C-F4D963C0F6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A1D3DB05-B07E-0FC5-CBEA-22D070D0BA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02DA9C31-BCA2-BED0-B85A-33E3DC3AC7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" name="任意多边形: 形状 61">
                      <a:extLst>
                        <a:ext uri="{FF2B5EF4-FFF2-40B4-BE49-F238E27FC236}">
                          <a16:creationId xmlns:a16="http://schemas.microsoft.com/office/drawing/2014/main" id="{DFB1D7D0-4CA0-44E4-554C-9AAAEF1863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" name="任意多边形: 形状 62">
                      <a:extLst>
                        <a:ext uri="{FF2B5EF4-FFF2-40B4-BE49-F238E27FC236}">
                          <a16:creationId xmlns:a16="http://schemas.microsoft.com/office/drawing/2014/main" id="{525D4F56-FC60-BCFA-BCAD-2CEFAB88BD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63C09129-D14B-86B7-59CB-7DD9F9573A1F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33960777-5109-AA32-7E13-264758B54061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18246ABE-3315-748D-EFBF-970BA8DAE03D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2B317798-8E86-315A-A4A0-F7A18967D681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62FD35B4-6F9A-13E3-B178-A6E551F19E6F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BFB3A75B-9E23-B2B4-E4B1-734C18237441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B6539883-BC0F-CFBC-F22C-9AB2C8683494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1DD0AE2D-4F61-FE99-8D68-E84B0320462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0F4C5056-A012-4FD6-267C-13D2828762E4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1E2CD6CB-07D4-5206-2932-D70C1E727C72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D2AD5FA7-87E0-6395-F8AC-68D347DE532A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427EA9E5-248B-56B9-4EF0-AE40A98828F9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4374F8A9-A4BA-64E6-00E5-02D6707BEBBC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2E1EC592-3113-0978-6981-5994487A3C67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B665E76-BA14-75B7-668C-C7F52721B299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719A32FA-D82F-E317-D2BF-108BCEA3A1F2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FD5179D1-1D45-F109-F877-037B483DD817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F7AD7EB0-659F-85CA-B314-D2CEB4CBB31D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2" name="图形 145">
                    <a:extLst>
                      <a:ext uri="{FF2B5EF4-FFF2-40B4-BE49-F238E27FC236}">
                        <a16:creationId xmlns:a16="http://schemas.microsoft.com/office/drawing/2014/main" id="{CC4C7647-04B5-CC8A-B7A7-E49B5EB9D603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" name="图形 145">
                      <a:extLst>
                        <a:ext uri="{FF2B5EF4-FFF2-40B4-BE49-F238E27FC236}">
                          <a16:creationId xmlns:a16="http://schemas.microsoft.com/office/drawing/2014/main" id="{D163E9F5-D4C5-1791-D1C1-0A9D3C10D92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54" name="任意多边形: 形状 53">
                        <a:extLst>
                          <a:ext uri="{FF2B5EF4-FFF2-40B4-BE49-F238E27FC236}">
                            <a16:creationId xmlns:a16="http://schemas.microsoft.com/office/drawing/2014/main" id="{437C0EDA-B847-E4EB-1047-63F2851F38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5" name="任意多边形: 形状 54">
                        <a:extLst>
                          <a:ext uri="{FF2B5EF4-FFF2-40B4-BE49-F238E27FC236}">
                            <a16:creationId xmlns:a16="http://schemas.microsoft.com/office/drawing/2014/main" id="{128E5921-B00B-3FBF-F697-037A40135D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6" name="任意多边形: 形状 55">
                        <a:extLst>
                          <a:ext uri="{FF2B5EF4-FFF2-40B4-BE49-F238E27FC236}">
                            <a16:creationId xmlns:a16="http://schemas.microsoft.com/office/drawing/2014/main" id="{C3D78425-8A89-D073-E766-925D92F8A5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7" name="任意多边形: 形状 56">
                        <a:extLst>
                          <a:ext uri="{FF2B5EF4-FFF2-40B4-BE49-F238E27FC236}">
                            <a16:creationId xmlns:a16="http://schemas.microsoft.com/office/drawing/2014/main" id="{8B363B4E-4312-1E58-5392-C671D060D0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8" name="任意多边形: 形状 57">
                        <a:extLst>
                          <a:ext uri="{FF2B5EF4-FFF2-40B4-BE49-F238E27FC236}">
                            <a16:creationId xmlns:a16="http://schemas.microsoft.com/office/drawing/2014/main" id="{8C9FCE07-4061-E833-1868-BD77D25F95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2D91BFA6-EA40-9E8C-A588-951EEF4998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968B783A-56AB-3B9A-7159-7FB2F2442B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" name="任意多边形: 形状 35">
                      <a:extLst>
                        <a:ext uri="{FF2B5EF4-FFF2-40B4-BE49-F238E27FC236}">
                          <a16:creationId xmlns:a16="http://schemas.microsoft.com/office/drawing/2014/main" id="{79687E4A-A8E5-7DED-BE38-1F0A36C351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F04289C8-2BDC-E4C0-CFD0-CD047FA3C7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CEA583C3-BB3B-6450-D9B2-3ED75CB12C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1A809984-5CA9-A33C-061B-8C3D7D7E48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E8FECD6C-015F-A6B1-F573-32F8E35B92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E399F223-95CA-09A0-5CED-FB57BCC2B3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任意多边形: 形状 41">
                      <a:extLst>
                        <a:ext uri="{FF2B5EF4-FFF2-40B4-BE49-F238E27FC236}">
                          <a16:creationId xmlns:a16="http://schemas.microsoft.com/office/drawing/2014/main" id="{271E61FD-DD06-040B-3FD3-7B136EAC93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29897C5C-E189-4557-CE1C-4FEE901CEC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任意多边形: 形状 43">
                      <a:extLst>
                        <a:ext uri="{FF2B5EF4-FFF2-40B4-BE49-F238E27FC236}">
                          <a16:creationId xmlns:a16="http://schemas.microsoft.com/office/drawing/2014/main" id="{A3BC5528-4DD2-1B68-B2ED-ED26E92762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F463E6D-1DE3-D6F9-D8CE-274197D109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139F8F14-1D47-4079-7DF1-4418730AD2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FAF6CEE0-3F2D-51CF-0899-BD01074B14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5356E87E-C06B-B09D-6E5A-85C440F20D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9" name="任意多边形: 形状 48">
                      <a:extLst>
                        <a:ext uri="{FF2B5EF4-FFF2-40B4-BE49-F238E27FC236}">
                          <a16:creationId xmlns:a16="http://schemas.microsoft.com/office/drawing/2014/main" id="{88D2DF34-5AEB-C7DC-B5BD-828DA86C38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" name="任意多边形: 形状 49">
                      <a:extLst>
                        <a:ext uri="{FF2B5EF4-FFF2-40B4-BE49-F238E27FC236}">
                          <a16:creationId xmlns:a16="http://schemas.microsoft.com/office/drawing/2014/main" id="{DC20D14C-2D44-9FBC-11CF-5120D1F0D7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BD338B43-73EB-C850-FCC6-BFF0FADA1A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3F4F1158-6429-674A-4EEF-9C0B28F334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78460CDF-A87B-597A-1CA3-BA9F7FC917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219" name="任意多边形: 形状 218">
            <a:extLst>
              <a:ext uri="{FF2B5EF4-FFF2-40B4-BE49-F238E27FC236}">
                <a16:creationId xmlns:a16="http://schemas.microsoft.com/office/drawing/2014/main" id="{73B94FDE-A169-150E-769A-00DB686F10A8}"/>
              </a:ext>
            </a:extLst>
          </p:cNvPr>
          <p:cNvSpPr/>
          <p:nvPr userDrawn="1"/>
        </p:nvSpPr>
        <p:spPr>
          <a:xfrm rot="10800000">
            <a:off x="11778215" y="4802929"/>
            <a:ext cx="413784" cy="777589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0" name="任意多边形: 形状 219">
            <a:extLst>
              <a:ext uri="{FF2B5EF4-FFF2-40B4-BE49-F238E27FC236}">
                <a16:creationId xmlns:a16="http://schemas.microsoft.com/office/drawing/2014/main" id="{6514C942-7E0B-3EC3-C074-C960E4EB3EAB}"/>
              </a:ext>
            </a:extLst>
          </p:cNvPr>
          <p:cNvSpPr/>
          <p:nvPr userDrawn="1"/>
        </p:nvSpPr>
        <p:spPr>
          <a:xfrm>
            <a:off x="0" y="5527610"/>
            <a:ext cx="2135935" cy="1330390"/>
          </a:xfrm>
          <a:custGeom>
            <a:avLst/>
            <a:gdLst>
              <a:gd name="connsiteX0" fmla="*/ 277741 w 2135935"/>
              <a:gd name="connsiteY0" fmla="*/ 0 h 1330390"/>
              <a:gd name="connsiteX1" fmla="*/ 2088241 w 2135935"/>
              <a:gd name="connsiteY1" fmla="*/ 1200080 h 1330390"/>
              <a:gd name="connsiteX2" fmla="*/ 2135935 w 2135935"/>
              <a:gd name="connsiteY2" fmla="*/ 1330390 h 1330390"/>
              <a:gd name="connsiteX3" fmla="*/ 0 w 2135935"/>
              <a:gd name="connsiteY3" fmla="*/ 1330390 h 1330390"/>
              <a:gd name="connsiteX4" fmla="*/ 0 w 2135935"/>
              <a:gd name="connsiteY4" fmla="*/ 21872 h 1330390"/>
              <a:gd name="connsiteX5" fmla="*/ 76841 w 2135935"/>
              <a:gd name="connsiteY5" fmla="*/ 10145 h 1330390"/>
              <a:gd name="connsiteX6" fmla="*/ 277741 w 2135935"/>
              <a:gd name="connsiteY6" fmla="*/ 0 h 133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5935" h="1330390">
                <a:moveTo>
                  <a:pt x="277741" y="0"/>
                </a:moveTo>
                <a:cubicBezTo>
                  <a:pt x="1091635" y="0"/>
                  <a:pt x="1789951" y="494843"/>
                  <a:pt x="2088241" y="1200080"/>
                </a:cubicBezTo>
                <a:lnTo>
                  <a:pt x="2135935" y="1330390"/>
                </a:lnTo>
                <a:lnTo>
                  <a:pt x="0" y="1330390"/>
                </a:lnTo>
                <a:lnTo>
                  <a:pt x="0" y="21872"/>
                </a:lnTo>
                <a:lnTo>
                  <a:pt x="76841" y="10145"/>
                </a:lnTo>
                <a:cubicBezTo>
                  <a:pt x="142895" y="3437"/>
                  <a:pt x="209918" y="0"/>
                  <a:pt x="2777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57A9DAAB-84BA-6F69-2287-F4F47E80FA80}"/>
              </a:ext>
            </a:extLst>
          </p:cNvPr>
          <p:cNvSpPr/>
          <p:nvPr userDrawn="1"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1D95A74B-864E-9DB6-CDE1-444F0123A92F}"/>
              </a:ext>
            </a:extLst>
          </p:cNvPr>
          <p:cNvSpPr/>
          <p:nvPr userDrawn="1"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68B6550B-2B73-62B2-3DF9-F9DD42999611}"/>
              </a:ext>
            </a:extLst>
          </p:cNvPr>
          <p:cNvSpPr/>
          <p:nvPr userDrawn="1"/>
        </p:nvSpPr>
        <p:spPr>
          <a:xfrm>
            <a:off x="9847383" y="0"/>
            <a:ext cx="1308351" cy="43483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B0379EB3-718F-4FFE-9AE1-05F1F73C5F76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657C58D2-C50B-42CD-81DA-967D187D92FA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5B06FCFE-4378-4A17-B9E3-1BB7E3906448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pyright Notice">
            <a:extLst>
              <a:ext uri="{FF2B5EF4-FFF2-40B4-BE49-F238E27FC236}">
                <a16:creationId xmlns:a16="http://schemas.microsoft.com/office/drawing/2014/main" id="{5B791978-6A23-4D1F-AFCC-2BF555AA87E4}"/>
              </a:ext>
            </a:extLst>
          </p:cNvPr>
          <p:cNvSpPr>
            <a:spLocks/>
          </p:cNvSpPr>
          <p:nvPr userDrawn="1"/>
        </p:nvSpPr>
        <p:spPr bwMode="auto">
          <a:xfrm>
            <a:off x="3995677" y="280380"/>
            <a:ext cx="3823276" cy="6194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点击加入标题文字</a:t>
            </a:r>
            <a:endParaRPr lang="en-US" sz="3600" cap="small" dirty="0">
              <a:solidFill>
                <a:schemeClr val="tx1">
                  <a:lumMod val="85000"/>
                  <a:lumOff val="15000"/>
                </a:schemeClr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89035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AD0AA2E-4E54-63A9-8DDC-15546105C8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86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notesSlide" Target="../notesSlides/notesSlide20.xml"/><Relationship Id="rId2" Type="http://schemas.openxmlformats.org/officeDocument/2006/relationships/tags" Target="../tags/tag12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7" name="梯形 426">
            <a:extLst>
              <a:ext uri="{FF2B5EF4-FFF2-40B4-BE49-F238E27FC236}">
                <a16:creationId xmlns:a16="http://schemas.microsoft.com/office/drawing/2014/main" id="{62CD0E54-900F-3655-4EBA-83C98FD1C9C0}"/>
              </a:ext>
            </a:extLst>
          </p:cNvPr>
          <p:cNvSpPr/>
          <p:nvPr/>
        </p:nvSpPr>
        <p:spPr>
          <a:xfrm>
            <a:off x="3194418" y="2604396"/>
            <a:ext cx="5803166" cy="544728"/>
          </a:xfrm>
          <a:prstGeom prst="trapezoid">
            <a:avLst>
              <a:gd name="adj" fmla="val 60220"/>
            </a:avLst>
          </a:prstGeom>
          <a:solidFill>
            <a:schemeClr val="accent3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63" name="文本框 362">
            <a:extLst>
              <a:ext uri="{FF2B5EF4-FFF2-40B4-BE49-F238E27FC236}">
                <a16:creationId xmlns:a16="http://schemas.microsoft.com/office/drawing/2014/main" id="{17FA5ABE-38B4-98B6-7FAD-B368819FCA2E}"/>
              </a:ext>
            </a:extLst>
          </p:cNvPr>
          <p:cNvSpPr txBox="1"/>
          <p:nvPr/>
        </p:nvSpPr>
        <p:spPr>
          <a:xfrm>
            <a:off x="1790091" y="1280103"/>
            <a:ext cx="857043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教育培训课件</a:t>
            </a:r>
            <a:endParaRPr lang="zh-CN" altLang="en-US" sz="8000" dirty="0"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3443757" y="2700942"/>
            <a:ext cx="5304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教师汇报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课件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说课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工作汇报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赛教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10D20338-E897-1815-C711-58FF7491BF76}"/>
              </a:ext>
            </a:extLst>
          </p:cNvPr>
          <p:cNvGrpSpPr/>
          <p:nvPr/>
        </p:nvGrpSpPr>
        <p:grpSpPr>
          <a:xfrm>
            <a:off x="4283362" y="3573633"/>
            <a:ext cx="3681002" cy="307777"/>
            <a:chOff x="4069910" y="3815747"/>
            <a:chExt cx="3681002" cy="307777"/>
          </a:xfrm>
        </p:grpSpPr>
        <p:sp>
          <p:nvSpPr>
            <p:cNvPr id="431" name="文本框 430">
              <a:extLst>
                <a:ext uri="{FF2B5EF4-FFF2-40B4-BE49-F238E27FC236}">
                  <a16:creationId xmlns:a16="http://schemas.microsoft.com/office/drawing/2014/main" id="{A1F96021-FE03-2E7B-0393-E2B0C3C6B20D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id="{979108A1-87E3-E41F-2749-45074D18907A}"/>
                </a:ext>
              </a:extLst>
            </p:cNvPr>
            <p:cNvSpPr txBox="1"/>
            <p:nvPr/>
          </p:nvSpPr>
          <p:spPr>
            <a:xfrm>
              <a:off x="6161317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33" name="矩形 432">
            <a:extLst>
              <a:ext uri="{FF2B5EF4-FFF2-40B4-BE49-F238E27FC236}">
                <a16:creationId xmlns:a16="http://schemas.microsoft.com/office/drawing/2014/main" id="{EB67115E-686D-A27A-F566-8182AE366B1D}"/>
              </a:ext>
            </a:extLst>
          </p:cNvPr>
          <p:cNvSpPr/>
          <p:nvPr/>
        </p:nvSpPr>
        <p:spPr>
          <a:xfrm>
            <a:off x="3194415" y="3149124"/>
            <a:ext cx="5803166" cy="8668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alpha val="40000"/>
                </a:schemeClr>
              </a:gs>
              <a:gs pos="100000">
                <a:schemeClr val="accent6">
                  <a:lumMod val="7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1308A76-82A4-A2E7-BDA5-498D7132A32F}"/>
              </a:ext>
            </a:extLst>
          </p:cNvPr>
          <p:cNvSpPr/>
          <p:nvPr/>
        </p:nvSpPr>
        <p:spPr bwMode="auto">
          <a:xfrm>
            <a:off x="1904210" y="4333186"/>
            <a:ext cx="880032" cy="1548168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rgbClr val="A1DFDC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599306B-88A3-6C33-E2B9-D242FEC2CAE9}"/>
              </a:ext>
            </a:extLst>
          </p:cNvPr>
          <p:cNvSpPr>
            <a:spLocks noChangeAspect="1"/>
          </p:cNvSpPr>
          <p:nvPr/>
        </p:nvSpPr>
        <p:spPr bwMode="auto">
          <a:xfrm>
            <a:off x="1574569" y="3319999"/>
            <a:ext cx="1539314" cy="1149066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2451F15-F824-74D6-7C58-CC4C949A8141}"/>
              </a:ext>
            </a:extLst>
          </p:cNvPr>
          <p:cNvSpPr>
            <a:spLocks/>
          </p:cNvSpPr>
          <p:nvPr/>
        </p:nvSpPr>
        <p:spPr bwMode="auto">
          <a:xfrm>
            <a:off x="2160254" y="3710561"/>
            <a:ext cx="367944" cy="367942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60BEC2B-93FB-0950-BB60-535461764A5E}"/>
              </a:ext>
            </a:extLst>
          </p:cNvPr>
          <p:cNvSpPr/>
          <p:nvPr/>
        </p:nvSpPr>
        <p:spPr bwMode="auto">
          <a:xfrm>
            <a:off x="4377661" y="3901138"/>
            <a:ext cx="880032" cy="1980216"/>
          </a:xfrm>
          <a:custGeom>
            <a:avLst/>
            <a:gdLst>
              <a:gd name="connsiteX0" fmla="*/ 108012 w 1224024"/>
              <a:gd name="connsiteY0" fmla="*/ 1548168 h 1980216"/>
              <a:gd name="connsiteX1" fmla="*/ 108012 w 1224024"/>
              <a:gd name="connsiteY1" fmla="*/ 1728192 h 1980216"/>
              <a:gd name="connsiteX2" fmla="*/ 1116012 w 1224024"/>
              <a:gd name="connsiteY2" fmla="*/ 1728192 h 1980216"/>
              <a:gd name="connsiteX3" fmla="*/ 1116012 w 1224024"/>
              <a:gd name="connsiteY3" fmla="*/ 1548168 h 1980216"/>
              <a:gd name="connsiteX4" fmla="*/ 108012 w 1224024"/>
              <a:gd name="connsiteY4" fmla="*/ 1332144 h 1980216"/>
              <a:gd name="connsiteX5" fmla="*/ 108012 w 1224024"/>
              <a:gd name="connsiteY5" fmla="*/ 1512168 h 1980216"/>
              <a:gd name="connsiteX6" fmla="*/ 1116012 w 1224024"/>
              <a:gd name="connsiteY6" fmla="*/ 1512168 h 1980216"/>
              <a:gd name="connsiteX7" fmla="*/ 1116012 w 1224024"/>
              <a:gd name="connsiteY7" fmla="*/ 1332144 h 1980216"/>
              <a:gd name="connsiteX8" fmla="*/ 108012 w 1224024"/>
              <a:gd name="connsiteY8" fmla="*/ 1116120 h 1980216"/>
              <a:gd name="connsiteX9" fmla="*/ 108012 w 1224024"/>
              <a:gd name="connsiteY9" fmla="*/ 1296144 h 1980216"/>
              <a:gd name="connsiteX10" fmla="*/ 1116012 w 1224024"/>
              <a:gd name="connsiteY10" fmla="*/ 1296144 h 1980216"/>
              <a:gd name="connsiteX11" fmla="*/ 1116012 w 1224024"/>
              <a:gd name="connsiteY11" fmla="*/ 1116120 h 1980216"/>
              <a:gd name="connsiteX12" fmla="*/ 108012 w 1224024"/>
              <a:gd name="connsiteY12" fmla="*/ 900096 h 1980216"/>
              <a:gd name="connsiteX13" fmla="*/ 108012 w 1224024"/>
              <a:gd name="connsiteY13" fmla="*/ 1080120 h 1980216"/>
              <a:gd name="connsiteX14" fmla="*/ 1116012 w 1224024"/>
              <a:gd name="connsiteY14" fmla="*/ 1080120 h 1980216"/>
              <a:gd name="connsiteX15" fmla="*/ 1116012 w 1224024"/>
              <a:gd name="connsiteY15" fmla="*/ 900096 h 1980216"/>
              <a:gd name="connsiteX16" fmla="*/ 108012 w 1224024"/>
              <a:gd name="connsiteY16" fmla="*/ 684072 h 1980216"/>
              <a:gd name="connsiteX17" fmla="*/ 108012 w 1224024"/>
              <a:gd name="connsiteY17" fmla="*/ 864096 h 1980216"/>
              <a:gd name="connsiteX18" fmla="*/ 1116012 w 1224024"/>
              <a:gd name="connsiteY18" fmla="*/ 864096 h 1980216"/>
              <a:gd name="connsiteX19" fmla="*/ 1116012 w 1224024"/>
              <a:gd name="connsiteY19" fmla="*/ 684072 h 1980216"/>
              <a:gd name="connsiteX20" fmla="*/ 108012 w 1224024"/>
              <a:gd name="connsiteY20" fmla="*/ 468048 h 1980216"/>
              <a:gd name="connsiteX21" fmla="*/ 108012 w 1224024"/>
              <a:gd name="connsiteY21" fmla="*/ 648072 h 1980216"/>
              <a:gd name="connsiteX22" fmla="*/ 1116012 w 1224024"/>
              <a:gd name="connsiteY22" fmla="*/ 648072 h 1980216"/>
              <a:gd name="connsiteX23" fmla="*/ 1116012 w 1224024"/>
              <a:gd name="connsiteY23" fmla="*/ 468048 h 1980216"/>
              <a:gd name="connsiteX24" fmla="*/ 108012 w 1224024"/>
              <a:gd name="connsiteY24" fmla="*/ 252024 h 1980216"/>
              <a:gd name="connsiteX25" fmla="*/ 108012 w 1224024"/>
              <a:gd name="connsiteY25" fmla="*/ 432048 h 1980216"/>
              <a:gd name="connsiteX26" fmla="*/ 1116012 w 1224024"/>
              <a:gd name="connsiteY26" fmla="*/ 432048 h 1980216"/>
              <a:gd name="connsiteX27" fmla="*/ 1116012 w 1224024"/>
              <a:gd name="connsiteY27" fmla="*/ 252024 h 1980216"/>
              <a:gd name="connsiteX28" fmla="*/ 0 w 1224024"/>
              <a:gd name="connsiteY28" fmla="*/ 0 h 1980216"/>
              <a:gd name="connsiteX29" fmla="*/ 108012 w 1224024"/>
              <a:gd name="connsiteY29" fmla="*/ 0 h 1980216"/>
              <a:gd name="connsiteX30" fmla="*/ 108012 w 1224024"/>
              <a:gd name="connsiteY30" fmla="*/ 216024 h 1980216"/>
              <a:gd name="connsiteX31" fmla="*/ 1116012 w 1224024"/>
              <a:gd name="connsiteY31" fmla="*/ 216024 h 1980216"/>
              <a:gd name="connsiteX32" fmla="*/ 1116012 w 1224024"/>
              <a:gd name="connsiteY32" fmla="*/ 0 h 1980216"/>
              <a:gd name="connsiteX33" fmla="*/ 1224024 w 1224024"/>
              <a:gd name="connsiteY33" fmla="*/ 0 h 1980216"/>
              <a:gd name="connsiteX34" fmla="*/ 1224024 w 1224024"/>
              <a:gd name="connsiteY34" fmla="*/ 1980216 h 1980216"/>
              <a:gd name="connsiteX35" fmla="*/ 1116012 w 1224024"/>
              <a:gd name="connsiteY35" fmla="*/ 1980216 h 1980216"/>
              <a:gd name="connsiteX36" fmla="*/ 1116012 w 1224024"/>
              <a:gd name="connsiteY36" fmla="*/ 1764192 h 1980216"/>
              <a:gd name="connsiteX37" fmla="*/ 108012 w 1224024"/>
              <a:gd name="connsiteY37" fmla="*/ 1764192 h 1980216"/>
              <a:gd name="connsiteX38" fmla="*/ 108012 w 1224024"/>
              <a:gd name="connsiteY38" fmla="*/ 1980216 h 1980216"/>
              <a:gd name="connsiteX39" fmla="*/ 0 w 1224024"/>
              <a:gd name="connsiteY39" fmla="*/ 1980216 h 198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24024" h="1980216">
                <a:moveTo>
                  <a:pt x="108012" y="1548168"/>
                </a:moveTo>
                <a:lnTo>
                  <a:pt x="108012" y="1728192"/>
                </a:lnTo>
                <a:lnTo>
                  <a:pt x="1116012" y="1728192"/>
                </a:lnTo>
                <a:lnTo>
                  <a:pt x="1116012" y="1548168"/>
                </a:lnTo>
                <a:close/>
                <a:moveTo>
                  <a:pt x="108012" y="1332144"/>
                </a:moveTo>
                <a:lnTo>
                  <a:pt x="108012" y="1512168"/>
                </a:lnTo>
                <a:lnTo>
                  <a:pt x="1116012" y="1512168"/>
                </a:lnTo>
                <a:lnTo>
                  <a:pt x="1116012" y="1332144"/>
                </a:lnTo>
                <a:close/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980216"/>
                </a:lnTo>
                <a:lnTo>
                  <a:pt x="1116012" y="1980216"/>
                </a:lnTo>
                <a:lnTo>
                  <a:pt x="1116012" y="1764192"/>
                </a:lnTo>
                <a:lnTo>
                  <a:pt x="108012" y="1764192"/>
                </a:lnTo>
                <a:lnTo>
                  <a:pt x="108012" y="1980216"/>
                </a:lnTo>
                <a:lnTo>
                  <a:pt x="0" y="1980216"/>
                </a:lnTo>
                <a:close/>
              </a:path>
            </a:pathLst>
          </a:custGeom>
          <a:solidFill>
            <a:srgbClr val="508E8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2D94A33-7946-2A60-CEB1-38B9E6822D28}"/>
              </a:ext>
            </a:extLst>
          </p:cNvPr>
          <p:cNvSpPr>
            <a:spLocks noChangeAspect="1"/>
          </p:cNvSpPr>
          <p:nvPr/>
        </p:nvSpPr>
        <p:spPr bwMode="auto">
          <a:xfrm>
            <a:off x="4048020" y="2923951"/>
            <a:ext cx="1539314" cy="1149066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rgbClr val="508E8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7250D3A-8223-6B33-47B9-FE0B99B3151C}"/>
              </a:ext>
            </a:extLst>
          </p:cNvPr>
          <p:cNvSpPr>
            <a:spLocks/>
          </p:cNvSpPr>
          <p:nvPr/>
        </p:nvSpPr>
        <p:spPr bwMode="auto">
          <a:xfrm>
            <a:off x="4633705" y="3314513"/>
            <a:ext cx="367944" cy="3679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413" y="19459"/>
                </a:moveTo>
                <a:cubicBezTo>
                  <a:pt x="3413" y="20724"/>
                  <a:pt x="4778" y="21600"/>
                  <a:pt x="6046" y="21600"/>
                </a:cubicBezTo>
                <a:cubicBezTo>
                  <a:pt x="7363" y="21600"/>
                  <a:pt x="8191" y="20724"/>
                  <a:pt x="8191" y="19459"/>
                </a:cubicBezTo>
                <a:cubicBezTo>
                  <a:pt x="8191" y="18146"/>
                  <a:pt x="7363" y="16832"/>
                  <a:pt x="6046" y="16832"/>
                </a:cubicBezTo>
                <a:cubicBezTo>
                  <a:pt x="4778" y="16832"/>
                  <a:pt x="3413" y="18146"/>
                  <a:pt x="3413" y="19459"/>
                </a:cubicBezTo>
                <a:close/>
                <a:moveTo>
                  <a:pt x="15554" y="19459"/>
                </a:moveTo>
                <a:cubicBezTo>
                  <a:pt x="15554" y="20724"/>
                  <a:pt x="16822" y="21600"/>
                  <a:pt x="18138" y="21600"/>
                </a:cubicBezTo>
                <a:cubicBezTo>
                  <a:pt x="19455" y="21600"/>
                  <a:pt x="20332" y="20724"/>
                  <a:pt x="20332" y="19459"/>
                </a:cubicBezTo>
                <a:cubicBezTo>
                  <a:pt x="20332" y="18146"/>
                  <a:pt x="19455" y="16832"/>
                  <a:pt x="18138" y="16832"/>
                </a:cubicBezTo>
                <a:cubicBezTo>
                  <a:pt x="16822" y="16832"/>
                  <a:pt x="15554" y="18146"/>
                  <a:pt x="15554" y="19459"/>
                </a:cubicBezTo>
                <a:close/>
                <a:moveTo>
                  <a:pt x="7753" y="13816"/>
                </a:moveTo>
                <a:cubicBezTo>
                  <a:pt x="21161" y="9924"/>
                  <a:pt x="21161" y="9924"/>
                  <a:pt x="21161" y="9924"/>
                </a:cubicBezTo>
                <a:cubicBezTo>
                  <a:pt x="21600" y="9924"/>
                  <a:pt x="21600" y="9486"/>
                  <a:pt x="21600" y="9097"/>
                </a:cubicBezTo>
                <a:cubicBezTo>
                  <a:pt x="21600" y="2627"/>
                  <a:pt x="21600" y="2627"/>
                  <a:pt x="21600" y="2627"/>
                </a:cubicBezTo>
                <a:cubicBezTo>
                  <a:pt x="4778" y="2627"/>
                  <a:pt x="4778" y="2627"/>
                  <a:pt x="4778" y="2627"/>
                </a:cubicBezTo>
                <a:cubicBezTo>
                  <a:pt x="4778" y="486"/>
                  <a:pt x="4778" y="486"/>
                  <a:pt x="4778" y="486"/>
                </a:cubicBezTo>
                <a:lnTo>
                  <a:pt x="4340" y="0"/>
                </a:lnTo>
                <a:cubicBezTo>
                  <a:pt x="439" y="0"/>
                  <a:pt x="439" y="0"/>
                  <a:pt x="439" y="0"/>
                </a:cubicBezTo>
                <a:cubicBezTo>
                  <a:pt x="0" y="0"/>
                  <a:pt x="0" y="486"/>
                  <a:pt x="0" y="486"/>
                </a:cubicBezTo>
                <a:cubicBezTo>
                  <a:pt x="0" y="2627"/>
                  <a:pt x="0" y="2627"/>
                  <a:pt x="0" y="2627"/>
                </a:cubicBezTo>
                <a:cubicBezTo>
                  <a:pt x="2194" y="2627"/>
                  <a:pt x="2194" y="2627"/>
                  <a:pt x="2194" y="2627"/>
                </a:cubicBezTo>
                <a:cubicBezTo>
                  <a:pt x="4778" y="13378"/>
                  <a:pt x="4778" y="13378"/>
                  <a:pt x="4778" y="13378"/>
                </a:cubicBezTo>
                <a:cubicBezTo>
                  <a:pt x="4778" y="14692"/>
                  <a:pt x="4778" y="14692"/>
                  <a:pt x="4778" y="14692"/>
                </a:cubicBezTo>
                <a:cubicBezTo>
                  <a:pt x="4778" y="16443"/>
                  <a:pt x="4778" y="16443"/>
                  <a:pt x="4778" y="16443"/>
                </a:cubicBezTo>
                <a:cubicBezTo>
                  <a:pt x="4778" y="16832"/>
                  <a:pt x="5168" y="16832"/>
                  <a:pt x="5168" y="16832"/>
                </a:cubicBezTo>
                <a:cubicBezTo>
                  <a:pt x="6046" y="16832"/>
                  <a:pt x="6046" y="16832"/>
                  <a:pt x="6046" y="16832"/>
                </a:cubicBezTo>
                <a:cubicBezTo>
                  <a:pt x="18138" y="16832"/>
                  <a:pt x="18138" y="16832"/>
                  <a:pt x="18138" y="16832"/>
                </a:cubicBezTo>
                <a:cubicBezTo>
                  <a:pt x="21161" y="16832"/>
                  <a:pt x="21161" y="16832"/>
                  <a:pt x="21161" y="16832"/>
                </a:cubicBezTo>
                <a:cubicBezTo>
                  <a:pt x="21600" y="16832"/>
                  <a:pt x="21600" y="16832"/>
                  <a:pt x="21600" y="16443"/>
                </a:cubicBezTo>
                <a:cubicBezTo>
                  <a:pt x="21600" y="14692"/>
                  <a:pt x="21600" y="14692"/>
                  <a:pt x="21600" y="14692"/>
                </a:cubicBezTo>
                <a:cubicBezTo>
                  <a:pt x="8191" y="14692"/>
                  <a:pt x="8191" y="14692"/>
                  <a:pt x="8191" y="14692"/>
                </a:cubicBezTo>
                <a:cubicBezTo>
                  <a:pt x="6485" y="14692"/>
                  <a:pt x="6485" y="13816"/>
                  <a:pt x="7753" y="138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5422E88-162C-50CD-3B37-E4E966FA8EFF}"/>
              </a:ext>
            </a:extLst>
          </p:cNvPr>
          <p:cNvSpPr/>
          <p:nvPr/>
        </p:nvSpPr>
        <p:spPr bwMode="auto">
          <a:xfrm>
            <a:off x="6910066" y="3469090"/>
            <a:ext cx="880032" cy="2412264"/>
          </a:xfrm>
          <a:custGeom>
            <a:avLst/>
            <a:gdLst>
              <a:gd name="connsiteX0" fmla="*/ 108012 w 1224024"/>
              <a:gd name="connsiteY0" fmla="*/ 1980216 h 2412264"/>
              <a:gd name="connsiteX1" fmla="*/ 108012 w 1224024"/>
              <a:gd name="connsiteY1" fmla="*/ 2160240 h 2412264"/>
              <a:gd name="connsiteX2" fmla="*/ 1116012 w 1224024"/>
              <a:gd name="connsiteY2" fmla="*/ 2160240 h 2412264"/>
              <a:gd name="connsiteX3" fmla="*/ 1116012 w 1224024"/>
              <a:gd name="connsiteY3" fmla="*/ 1980216 h 2412264"/>
              <a:gd name="connsiteX4" fmla="*/ 108012 w 1224024"/>
              <a:gd name="connsiteY4" fmla="*/ 1764192 h 2412264"/>
              <a:gd name="connsiteX5" fmla="*/ 108012 w 1224024"/>
              <a:gd name="connsiteY5" fmla="*/ 1944216 h 2412264"/>
              <a:gd name="connsiteX6" fmla="*/ 1116012 w 1224024"/>
              <a:gd name="connsiteY6" fmla="*/ 1944216 h 2412264"/>
              <a:gd name="connsiteX7" fmla="*/ 1116012 w 1224024"/>
              <a:gd name="connsiteY7" fmla="*/ 1764192 h 2412264"/>
              <a:gd name="connsiteX8" fmla="*/ 108012 w 1224024"/>
              <a:gd name="connsiteY8" fmla="*/ 1548168 h 2412264"/>
              <a:gd name="connsiteX9" fmla="*/ 108012 w 1224024"/>
              <a:gd name="connsiteY9" fmla="*/ 1728192 h 2412264"/>
              <a:gd name="connsiteX10" fmla="*/ 1116012 w 1224024"/>
              <a:gd name="connsiteY10" fmla="*/ 1728192 h 2412264"/>
              <a:gd name="connsiteX11" fmla="*/ 1116012 w 1224024"/>
              <a:gd name="connsiteY11" fmla="*/ 1548168 h 2412264"/>
              <a:gd name="connsiteX12" fmla="*/ 108012 w 1224024"/>
              <a:gd name="connsiteY12" fmla="*/ 1332144 h 2412264"/>
              <a:gd name="connsiteX13" fmla="*/ 108012 w 1224024"/>
              <a:gd name="connsiteY13" fmla="*/ 1512168 h 2412264"/>
              <a:gd name="connsiteX14" fmla="*/ 1116012 w 1224024"/>
              <a:gd name="connsiteY14" fmla="*/ 1512168 h 2412264"/>
              <a:gd name="connsiteX15" fmla="*/ 1116012 w 1224024"/>
              <a:gd name="connsiteY15" fmla="*/ 1332144 h 2412264"/>
              <a:gd name="connsiteX16" fmla="*/ 108012 w 1224024"/>
              <a:gd name="connsiteY16" fmla="*/ 1116120 h 2412264"/>
              <a:gd name="connsiteX17" fmla="*/ 108012 w 1224024"/>
              <a:gd name="connsiteY17" fmla="*/ 1296144 h 2412264"/>
              <a:gd name="connsiteX18" fmla="*/ 1116012 w 1224024"/>
              <a:gd name="connsiteY18" fmla="*/ 1296144 h 2412264"/>
              <a:gd name="connsiteX19" fmla="*/ 1116012 w 1224024"/>
              <a:gd name="connsiteY19" fmla="*/ 1116120 h 2412264"/>
              <a:gd name="connsiteX20" fmla="*/ 108012 w 1224024"/>
              <a:gd name="connsiteY20" fmla="*/ 900096 h 2412264"/>
              <a:gd name="connsiteX21" fmla="*/ 108012 w 1224024"/>
              <a:gd name="connsiteY21" fmla="*/ 1080120 h 2412264"/>
              <a:gd name="connsiteX22" fmla="*/ 1116012 w 1224024"/>
              <a:gd name="connsiteY22" fmla="*/ 1080120 h 2412264"/>
              <a:gd name="connsiteX23" fmla="*/ 1116012 w 1224024"/>
              <a:gd name="connsiteY23" fmla="*/ 900096 h 2412264"/>
              <a:gd name="connsiteX24" fmla="*/ 108012 w 1224024"/>
              <a:gd name="connsiteY24" fmla="*/ 684072 h 2412264"/>
              <a:gd name="connsiteX25" fmla="*/ 108012 w 1224024"/>
              <a:gd name="connsiteY25" fmla="*/ 864096 h 2412264"/>
              <a:gd name="connsiteX26" fmla="*/ 1116012 w 1224024"/>
              <a:gd name="connsiteY26" fmla="*/ 864096 h 2412264"/>
              <a:gd name="connsiteX27" fmla="*/ 1116012 w 1224024"/>
              <a:gd name="connsiteY27" fmla="*/ 684072 h 2412264"/>
              <a:gd name="connsiteX28" fmla="*/ 108012 w 1224024"/>
              <a:gd name="connsiteY28" fmla="*/ 468048 h 2412264"/>
              <a:gd name="connsiteX29" fmla="*/ 108012 w 1224024"/>
              <a:gd name="connsiteY29" fmla="*/ 648072 h 2412264"/>
              <a:gd name="connsiteX30" fmla="*/ 1116012 w 1224024"/>
              <a:gd name="connsiteY30" fmla="*/ 648072 h 2412264"/>
              <a:gd name="connsiteX31" fmla="*/ 1116012 w 1224024"/>
              <a:gd name="connsiteY31" fmla="*/ 468048 h 2412264"/>
              <a:gd name="connsiteX32" fmla="*/ 108012 w 1224024"/>
              <a:gd name="connsiteY32" fmla="*/ 252024 h 2412264"/>
              <a:gd name="connsiteX33" fmla="*/ 108012 w 1224024"/>
              <a:gd name="connsiteY33" fmla="*/ 432048 h 2412264"/>
              <a:gd name="connsiteX34" fmla="*/ 1116012 w 1224024"/>
              <a:gd name="connsiteY34" fmla="*/ 432048 h 2412264"/>
              <a:gd name="connsiteX35" fmla="*/ 1116012 w 1224024"/>
              <a:gd name="connsiteY35" fmla="*/ 252024 h 2412264"/>
              <a:gd name="connsiteX36" fmla="*/ 0 w 1224024"/>
              <a:gd name="connsiteY36" fmla="*/ 0 h 2412264"/>
              <a:gd name="connsiteX37" fmla="*/ 108012 w 1224024"/>
              <a:gd name="connsiteY37" fmla="*/ 0 h 2412264"/>
              <a:gd name="connsiteX38" fmla="*/ 108012 w 1224024"/>
              <a:gd name="connsiteY38" fmla="*/ 216024 h 2412264"/>
              <a:gd name="connsiteX39" fmla="*/ 1116012 w 1224024"/>
              <a:gd name="connsiteY39" fmla="*/ 216024 h 2412264"/>
              <a:gd name="connsiteX40" fmla="*/ 1116012 w 1224024"/>
              <a:gd name="connsiteY40" fmla="*/ 0 h 2412264"/>
              <a:gd name="connsiteX41" fmla="*/ 1224024 w 1224024"/>
              <a:gd name="connsiteY41" fmla="*/ 0 h 2412264"/>
              <a:gd name="connsiteX42" fmla="*/ 1224024 w 1224024"/>
              <a:gd name="connsiteY42" fmla="*/ 2412264 h 2412264"/>
              <a:gd name="connsiteX43" fmla="*/ 1116012 w 1224024"/>
              <a:gd name="connsiteY43" fmla="*/ 2412264 h 2412264"/>
              <a:gd name="connsiteX44" fmla="*/ 1116012 w 1224024"/>
              <a:gd name="connsiteY44" fmla="*/ 2196240 h 2412264"/>
              <a:gd name="connsiteX45" fmla="*/ 108012 w 1224024"/>
              <a:gd name="connsiteY45" fmla="*/ 2196240 h 2412264"/>
              <a:gd name="connsiteX46" fmla="*/ 108012 w 1224024"/>
              <a:gd name="connsiteY46" fmla="*/ 2412264 h 2412264"/>
              <a:gd name="connsiteX47" fmla="*/ 0 w 1224024"/>
              <a:gd name="connsiteY47" fmla="*/ 2412264 h 241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24024" h="2412264">
                <a:moveTo>
                  <a:pt x="108012" y="1980216"/>
                </a:moveTo>
                <a:lnTo>
                  <a:pt x="108012" y="2160240"/>
                </a:lnTo>
                <a:lnTo>
                  <a:pt x="1116012" y="2160240"/>
                </a:lnTo>
                <a:lnTo>
                  <a:pt x="1116012" y="1980216"/>
                </a:lnTo>
                <a:close/>
                <a:moveTo>
                  <a:pt x="108012" y="1764192"/>
                </a:moveTo>
                <a:lnTo>
                  <a:pt x="108012" y="1944216"/>
                </a:lnTo>
                <a:lnTo>
                  <a:pt x="1116012" y="1944216"/>
                </a:lnTo>
                <a:lnTo>
                  <a:pt x="1116012" y="1764192"/>
                </a:lnTo>
                <a:close/>
                <a:moveTo>
                  <a:pt x="108012" y="1548168"/>
                </a:moveTo>
                <a:lnTo>
                  <a:pt x="108012" y="1728192"/>
                </a:lnTo>
                <a:lnTo>
                  <a:pt x="1116012" y="1728192"/>
                </a:lnTo>
                <a:lnTo>
                  <a:pt x="1116012" y="1548168"/>
                </a:lnTo>
                <a:close/>
                <a:moveTo>
                  <a:pt x="108012" y="1332144"/>
                </a:moveTo>
                <a:lnTo>
                  <a:pt x="108012" y="1512168"/>
                </a:lnTo>
                <a:lnTo>
                  <a:pt x="1116012" y="1512168"/>
                </a:lnTo>
                <a:lnTo>
                  <a:pt x="1116012" y="1332144"/>
                </a:lnTo>
                <a:close/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2412264"/>
                </a:lnTo>
                <a:lnTo>
                  <a:pt x="1116012" y="2412264"/>
                </a:lnTo>
                <a:lnTo>
                  <a:pt x="1116012" y="2196240"/>
                </a:lnTo>
                <a:lnTo>
                  <a:pt x="108012" y="2196240"/>
                </a:lnTo>
                <a:lnTo>
                  <a:pt x="108012" y="2412264"/>
                </a:lnTo>
                <a:lnTo>
                  <a:pt x="0" y="2412264"/>
                </a:lnTo>
                <a:close/>
              </a:path>
            </a:pathLst>
          </a:custGeom>
          <a:solidFill>
            <a:srgbClr val="A1DFDC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1125616-4F85-44A4-E1EE-39DDAAAFF023}"/>
              </a:ext>
            </a:extLst>
          </p:cNvPr>
          <p:cNvSpPr>
            <a:spLocks noChangeAspect="1"/>
          </p:cNvSpPr>
          <p:nvPr/>
        </p:nvSpPr>
        <p:spPr bwMode="auto">
          <a:xfrm>
            <a:off x="6580425" y="2527903"/>
            <a:ext cx="1539314" cy="1149066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6776C15-EB79-F23C-F540-F99231B63DED}"/>
              </a:ext>
            </a:extLst>
          </p:cNvPr>
          <p:cNvSpPr>
            <a:spLocks/>
          </p:cNvSpPr>
          <p:nvPr/>
        </p:nvSpPr>
        <p:spPr>
          <a:xfrm>
            <a:off x="7166110" y="2918465"/>
            <a:ext cx="367944" cy="3679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601E246-0BDB-FDBB-1EE4-768FE4234C98}"/>
              </a:ext>
            </a:extLst>
          </p:cNvPr>
          <p:cNvSpPr/>
          <p:nvPr/>
        </p:nvSpPr>
        <p:spPr bwMode="auto">
          <a:xfrm>
            <a:off x="9469618" y="3037041"/>
            <a:ext cx="880032" cy="2844313"/>
          </a:xfrm>
          <a:custGeom>
            <a:avLst/>
            <a:gdLst>
              <a:gd name="connsiteX0" fmla="*/ 108012 w 1224024"/>
              <a:gd name="connsiteY0" fmla="*/ 2412265 h 2844313"/>
              <a:gd name="connsiteX1" fmla="*/ 108012 w 1224024"/>
              <a:gd name="connsiteY1" fmla="*/ 2592289 h 2844313"/>
              <a:gd name="connsiteX2" fmla="*/ 1116012 w 1224024"/>
              <a:gd name="connsiteY2" fmla="*/ 2592289 h 2844313"/>
              <a:gd name="connsiteX3" fmla="*/ 1116012 w 1224024"/>
              <a:gd name="connsiteY3" fmla="*/ 2412265 h 2844313"/>
              <a:gd name="connsiteX4" fmla="*/ 108012 w 1224024"/>
              <a:gd name="connsiteY4" fmla="*/ 2196241 h 2844313"/>
              <a:gd name="connsiteX5" fmla="*/ 108012 w 1224024"/>
              <a:gd name="connsiteY5" fmla="*/ 2376265 h 2844313"/>
              <a:gd name="connsiteX6" fmla="*/ 1116012 w 1224024"/>
              <a:gd name="connsiteY6" fmla="*/ 2376265 h 2844313"/>
              <a:gd name="connsiteX7" fmla="*/ 1116012 w 1224024"/>
              <a:gd name="connsiteY7" fmla="*/ 2196241 h 2844313"/>
              <a:gd name="connsiteX8" fmla="*/ 108012 w 1224024"/>
              <a:gd name="connsiteY8" fmla="*/ 1980217 h 2844313"/>
              <a:gd name="connsiteX9" fmla="*/ 108012 w 1224024"/>
              <a:gd name="connsiteY9" fmla="*/ 2160241 h 2844313"/>
              <a:gd name="connsiteX10" fmla="*/ 1116012 w 1224024"/>
              <a:gd name="connsiteY10" fmla="*/ 2160241 h 2844313"/>
              <a:gd name="connsiteX11" fmla="*/ 1116012 w 1224024"/>
              <a:gd name="connsiteY11" fmla="*/ 1980217 h 2844313"/>
              <a:gd name="connsiteX12" fmla="*/ 108012 w 1224024"/>
              <a:gd name="connsiteY12" fmla="*/ 1764193 h 2844313"/>
              <a:gd name="connsiteX13" fmla="*/ 108012 w 1224024"/>
              <a:gd name="connsiteY13" fmla="*/ 1944217 h 2844313"/>
              <a:gd name="connsiteX14" fmla="*/ 1116012 w 1224024"/>
              <a:gd name="connsiteY14" fmla="*/ 1944217 h 2844313"/>
              <a:gd name="connsiteX15" fmla="*/ 1116012 w 1224024"/>
              <a:gd name="connsiteY15" fmla="*/ 1764193 h 2844313"/>
              <a:gd name="connsiteX16" fmla="*/ 108012 w 1224024"/>
              <a:gd name="connsiteY16" fmla="*/ 1548169 h 2844313"/>
              <a:gd name="connsiteX17" fmla="*/ 108012 w 1224024"/>
              <a:gd name="connsiteY17" fmla="*/ 1728193 h 2844313"/>
              <a:gd name="connsiteX18" fmla="*/ 1116012 w 1224024"/>
              <a:gd name="connsiteY18" fmla="*/ 1728193 h 2844313"/>
              <a:gd name="connsiteX19" fmla="*/ 1116012 w 1224024"/>
              <a:gd name="connsiteY19" fmla="*/ 1548169 h 2844313"/>
              <a:gd name="connsiteX20" fmla="*/ 108012 w 1224024"/>
              <a:gd name="connsiteY20" fmla="*/ 1332145 h 2844313"/>
              <a:gd name="connsiteX21" fmla="*/ 108012 w 1224024"/>
              <a:gd name="connsiteY21" fmla="*/ 1512169 h 2844313"/>
              <a:gd name="connsiteX22" fmla="*/ 1116012 w 1224024"/>
              <a:gd name="connsiteY22" fmla="*/ 1512169 h 2844313"/>
              <a:gd name="connsiteX23" fmla="*/ 1116012 w 1224024"/>
              <a:gd name="connsiteY23" fmla="*/ 1332145 h 2844313"/>
              <a:gd name="connsiteX24" fmla="*/ 108012 w 1224024"/>
              <a:gd name="connsiteY24" fmla="*/ 1116121 h 2844313"/>
              <a:gd name="connsiteX25" fmla="*/ 108012 w 1224024"/>
              <a:gd name="connsiteY25" fmla="*/ 1296145 h 2844313"/>
              <a:gd name="connsiteX26" fmla="*/ 1116012 w 1224024"/>
              <a:gd name="connsiteY26" fmla="*/ 1296145 h 2844313"/>
              <a:gd name="connsiteX27" fmla="*/ 1116012 w 1224024"/>
              <a:gd name="connsiteY27" fmla="*/ 1116121 h 2844313"/>
              <a:gd name="connsiteX28" fmla="*/ 108012 w 1224024"/>
              <a:gd name="connsiteY28" fmla="*/ 900097 h 2844313"/>
              <a:gd name="connsiteX29" fmla="*/ 108012 w 1224024"/>
              <a:gd name="connsiteY29" fmla="*/ 1080121 h 2844313"/>
              <a:gd name="connsiteX30" fmla="*/ 1116012 w 1224024"/>
              <a:gd name="connsiteY30" fmla="*/ 1080121 h 2844313"/>
              <a:gd name="connsiteX31" fmla="*/ 1116012 w 1224024"/>
              <a:gd name="connsiteY31" fmla="*/ 900097 h 2844313"/>
              <a:gd name="connsiteX32" fmla="*/ 108012 w 1224024"/>
              <a:gd name="connsiteY32" fmla="*/ 684073 h 2844313"/>
              <a:gd name="connsiteX33" fmla="*/ 108012 w 1224024"/>
              <a:gd name="connsiteY33" fmla="*/ 864097 h 2844313"/>
              <a:gd name="connsiteX34" fmla="*/ 1116012 w 1224024"/>
              <a:gd name="connsiteY34" fmla="*/ 864097 h 2844313"/>
              <a:gd name="connsiteX35" fmla="*/ 1116012 w 1224024"/>
              <a:gd name="connsiteY35" fmla="*/ 684073 h 2844313"/>
              <a:gd name="connsiteX36" fmla="*/ 108012 w 1224024"/>
              <a:gd name="connsiteY36" fmla="*/ 468049 h 2844313"/>
              <a:gd name="connsiteX37" fmla="*/ 108012 w 1224024"/>
              <a:gd name="connsiteY37" fmla="*/ 648073 h 2844313"/>
              <a:gd name="connsiteX38" fmla="*/ 1116012 w 1224024"/>
              <a:gd name="connsiteY38" fmla="*/ 648073 h 2844313"/>
              <a:gd name="connsiteX39" fmla="*/ 1116012 w 1224024"/>
              <a:gd name="connsiteY39" fmla="*/ 468049 h 2844313"/>
              <a:gd name="connsiteX40" fmla="*/ 108012 w 1224024"/>
              <a:gd name="connsiteY40" fmla="*/ 252025 h 2844313"/>
              <a:gd name="connsiteX41" fmla="*/ 108012 w 1224024"/>
              <a:gd name="connsiteY41" fmla="*/ 432049 h 2844313"/>
              <a:gd name="connsiteX42" fmla="*/ 1116012 w 1224024"/>
              <a:gd name="connsiteY42" fmla="*/ 432049 h 2844313"/>
              <a:gd name="connsiteX43" fmla="*/ 1116012 w 1224024"/>
              <a:gd name="connsiteY43" fmla="*/ 252025 h 2844313"/>
              <a:gd name="connsiteX44" fmla="*/ 0 w 1224024"/>
              <a:gd name="connsiteY44" fmla="*/ 0 h 2844313"/>
              <a:gd name="connsiteX45" fmla="*/ 108012 w 1224024"/>
              <a:gd name="connsiteY45" fmla="*/ 0 h 2844313"/>
              <a:gd name="connsiteX46" fmla="*/ 108012 w 1224024"/>
              <a:gd name="connsiteY46" fmla="*/ 216025 h 2844313"/>
              <a:gd name="connsiteX47" fmla="*/ 1116012 w 1224024"/>
              <a:gd name="connsiteY47" fmla="*/ 216025 h 2844313"/>
              <a:gd name="connsiteX48" fmla="*/ 1116012 w 1224024"/>
              <a:gd name="connsiteY48" fmla="*/ 0 h 2844313"/>
              <a:gd name="connsiteX49" fmla="*/ 1224024 w 1224024"/>
              <a:gd name="connsiteY49" fmla="*/ 0 h 2844313"/>
              <a:gd name="connsiteX50" fmla="*/ 1224024 w 1224024"/>
              <a:gd name="connsiteY50" fmla="*/ 2844313 h 2844313"/>
              <a:gd name="connsiteX51" fmla="*/ 1116012 w 1224024"/>
              <a:gd name="connsiteY51" fmla="*/ 2844313 h 2844313"/>
              <a:gd name="connsiteX52" fmla="*/ 1116012 w 1224024"/>
              <a:gd name="connsiteY52" fmla="*/ 2628289 h 2844313"/>
              <a:gd name="connsiteX53" fmla="*/ 108012 w 1224024"/>
              <a:gd name="connsiteY53" fmla="*/ 2628289 h 2844313"/>
              <a:gd name="connsiteX54" fmla="*/ 108012 w 1224024"/>
              <a:gd name="connsiteY54" fmla="*/ 2844313 h 2844313"/>
              <a:gd name="connsiteX55" fmla="*/ 0 w 1224024"/>
              <a:gd name="connsiteY55" fmla="*/ 2844313 h 284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24024" h="2844313">
                <a:moveTo>
                  <a:pt x="108012" y="2412265"/>
                </a:moveTo>
                <a:lnTo>
                  <a:pt x="108012" y="2592289"/>
                </a:lnTo>
                <a:lnTo>
                  <a:pt x="1116012" y="2592289"/>
                </a:lnTo>
                <a:lnTo>
                  <a:pt x="1116012" y="2412265"/>
                </a:lnTo>
                <a:close/>
                <a:moveTo>
                  <a:pt x="108012" y="2196241"/>
                </a:moveTo>
                <a:lnTo>
                  <a:pt x="108012" y="2376265"/>
                </a:lnTo>
                <a:lnTo>
                  <a:pt x="1116012" y="2376265"/>
                </a:lnTo>
                <a:lnTo>
                  <a:pt x="1116012" y="2196241"/>
                </a:lnTo>
                <a:close/>
                <a:moveTo>
                  <a:pt x="108012" y="1980217"/>
                </a:moveTo>
                <a:lnTo>
                  <a:pt x="108012" y="2160241"/>
                </a:lnTo>
                <a:lnTo>
                  <a:pt x="1116012" y="2160241"/>
                </a:lnTo>
                <a:lnTo>
                  <a:pt x="1116012" y="1980217"/>
                </a:lnTo>
                <a:close/>
                <a:moveTo>
                  <a:pt x="108012" y="1764193"/>
                </a:moveTo>
                <a:lnTo>
                  <a:pt x="108012" y="1944217"/>
                </a:lnTo>
                <a:lnTo>
                  <a:pt x="1116012" y="1944217"/>
                </a:lnTo>
                <a:lnTo>
                  <a:pt x="1116012" y="1764193"/>
                </a:lnTo>
                <a:close/>
                <a:moveTo>
                  <a:pt x="108012" y="1548169"/>
                </a:moveTo>
                <a:lnTo>
                  <a:pt x="108012" y="1728193"/>
                </a:lnTo>
                <a:lnTo>
                  <a:pt x="1116012" y="1728193"/>
                </a:lnTo>
                <a:lnTo>
                  <a:pt x="1116012" y="1548169"/>
                </a:lnTo>
                <a:close/>
                <a:moveTo>
                  <a:pt x="108012" y="1332145"/>
                </a:moveTo>
                <a:lnTo>
                  <a:pt x="108012" y="1512169"/>
                </a:lnTo>
                <a:lnTo>
                  <a:pt x="1116012" y="1512169"/>
                </a:lnTo>
                <a:lnTo>
                  <a:pt x="1116012" y="1332145"/>
                </a:lnTo>
                <a:close/>
                <a:moveTo>
                  <a:pt x="108012" y="1116121"/>
                </a:moveTo>
                <a:lnTo>
                  <a:pt x="108012" y="1296145"/>
                </a:lnTo>
                <a:lnTo>
                  <a:pt x="1116012" y="1296145"/>
                </a:lnTo>
                <a:lnTo>
                  <a:pt x="1116012" y="1116121"/>
                </a:lnTo>
                <a:close/>
                <a:moveTo>
                  <a:pt x="108012" y="900097"/>
                </a:moveTo>
                <a:lnTo>
                  <a:pt x="108012" y="1080121"/>
                </a:lnTo>
                <a:lnTo>
                  <a:pt x="1116012" y="1080121"/>
                </a:lnTo>
                <a:lnTo>
                  <a:pt x="1116012" y="900097"/>
                </a:lnTo>
                <a:close/>
                <a:moveTo>
                  <a:pt x="108012" y="684073"/>
                </a:moveTo>
                <a:lnTo>
                  <a:pt x="108012" y="864097"/>
                </a:lnTo>
                <a:lnTo>
                  <a:pt x="1116012" y="864097"/>
                </a:lnTo>
                <a:lnTo>
                  <a:pt x="1116012" y="684073"/>
                </a:lnTo>
                <a:close/>
                <a:moveTo>
                  <a:pt x="108012" y="468049"/>
                </a:moveTo>
                <a:lnTo>
                  <a:pt x="108012" y="648073"/>
                </a:lnTo>
                <a:lnTo>
                  <a:pt x="1116012" y="648073"/>
                </a:lnTo>
                <a:lnTo>
                  <a:pt x="1116012" y="468049"/>
                </a:lnTo>
                <a:close/>
                <a:moveTo>
                  <a:pt x="108012" y="252025"/>
                </a:moveTo>
                <a:lnTo>
                  <a:pt x="108012" y="432049"/>
                </a:lnTo>
                <a:lnTo>
                  <a:pt x="1116012" y="432049"/>
                </a:lnTo>
                <a:lnTo>
                  <a:pt x="1116012" y="252025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5"/>
                </a:lnTo>
                <a:lnTo>
                  <a:pt x="1116012" y="216025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2844313"/>
                </a:lnTo>
                <a:lnTo>
                  <a:pt x="1116012" y="2844313"/>
                </a:lnTo>
                <a:lnTo>
                  <a:pt x="1116012" y="2628289"/>
                </a:lnTo>
                <a:lnTo>
                  <a:pt x="108012" y="2628289"/>
                </a:lnTo>
                <a:lnTo>
                  <a:pt x="108012" y="2844313"/>
                </a:lnTo>
                <a:lnTo>
                  <a:pt x="0" y="2844313"/>
                </a:lnTo>
                <a:close/>
              </a:path>
            </a:pathLst>
          </a:custGeom>
          <a:solidFill>
            <a:srgbClr val="508E8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D0C59CD-FE71-A4D3-BD7B-B84DF39998D2}"/>
              </a:ext>
            </a:extLst>
          </p:cNvPr>
          <p:cNvSpPr>
            <a:spLocks noChangeAspect="1"/>
          </p:cNvSpPr>
          <p:nvPr/>
        </p:nvSpPr>
        <p:spPr bwMode="auto">
          <a:xfrm>
            <a:off x="9139977" y="2131855"/>
            <a:ext cx="1539314" cy="1149066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2684422-4D08-84F6-4260-7211E3A1E895}"/>
              </a:ext>
            </a:extLst>
          </p:cNvPr>
          <p:cNvSpPr>
            <a:spLocks/>
          </p:cNvSpPr>
          <p:nvPr/>
        </p:nvSpPr>
        <p:spPr bwMode="auto">
          <a:xfrm>
            <a:off x="9725662" y="2522417"/>
            <a:ext cx="367944" cy="36794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88858A6-2970-2E7F-36FB-3EB4446F03B6}"/>
              </a:ext>
            </a:extLst>
          </p:cNvPr>
          <p:cNvGrpSpPr/>
          <p:nvPr/>
        </p:nvGrpSpPr>
        <p:grpSpPr>
          <a:xfrm>
            <a:off x="1335270" y="2375244"/>
            <a:ext cx="2458675" cy="906282"/>
            <a:chOff x="8090264" y="1720360"/>
            <a:chExt cx="2458675" cy="906282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A1CFE177-1C5C-7B6E-B6B2-1B205B811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A27D974-8613-BBD4-487D-D75FC45F289F}"/>
                </a:ext>
              </a:extLst>
            </p:cNvPr>
            <p:cNvSpPr txBox="1"/>
            <p:nvPr/>
          </p:nvSpPr>
          <p:spPr>
            <a:xfrm>
              <a:off x="8090264" y="2006216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61C39B4-4340-D208-41D4-B90442BDEBDA}"/>
              </a:ext>
            </a:extLst>
          </p:cNvPr>
          <p:cNvGrpSpPr/>
          <p:nvPr/>
        </p:nvGrpSpPr>
        <p:grpSpPr>
          <a:xfrm>
            <a:off x="3828907" y="1919107"/>
            <a:ext cx="2458675" cy="906282"/>
            <a:chOff x="8090264" y="1720360"/>
            <a:chExt cx="2458675" cy="906282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A16556B4-9979-26EF-B601-C9AEBF6E0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98AD92A-97FF-3698-5AD0-C50DDD15284C}"/>
                </a:ext>
              </a:extLst>
            </p:cNvPr>
            <p:cNvSpPr txBox="1"/>
            <p:nvPr/>
          </p:nvSpPr>
          <p:spPr>
            <a:xfrm>
              <a:off x="8090264" y="2006216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DD74ABC-0797-B5FB-725C-CFF7CF805809}"/>
              </a:ext>
            </a:extLst>
          </p:cNvPr>
          <p:cNvGrpSpPr/>
          <p:nvPr/>
        </p:nvGrpSpPr>
        <p:grpSpPr>
          <a:xfrm>
            <a:off x="6388459" y="1576686"/>
            <a:ext cx="2458675" cy="906282"/>
            <a:chOff x="8090264" y="1720360"/>
            <a:chExt cx="2458675" cy="906282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16F45B06-6C70-CE2A-7577-772BBB40C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65740CE-2FC1-C904-F742-B910933B0F38}"/>
                </a:ext>
              </a:extLst>
            </p:cNvPr>
            <p:cNvSpPr txBox="1"/>
            <p:nvPr/>
          </p:nvSpPr>
          <p:spPr>
            <a:xfrm>
              <a:off x="8090264" y="2006216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A299360-0FCB-943D-143A-60020D188D31}"/>
              </a:ext>
            </a:extLst>
          </p:cNvPr>
          <p:cNvGrpSpPr/>
          <p:nvPr/>
        </p:nvGrpSpPr>
        <p:grpSpPr>
          <a:xfrm>
            <a:off x="8864268" y="1105897"/>
            <a:ext cx="2458675" cy="906282"/>
            <a:chOff x="8090264" y="1720360"/>
            <a:chExt cx="2458675" cy="906282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E1216701-7953-6215-8687-B386A0200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2156F0C-35FB-73F2-4587-9042045D35FF}"/>
                </a:ext>
              </a:extLst>
            </p:cNvPr>
            <p:cNvSpPr txBox="1"/>
            <p:nvPr/>
          </p:nvSpPr>
          <p:spPr>
            <a:xfrm>
              <a:off x="8090264" y="2006216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6995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CA08AD8-0A26-7B65-F76A-BB9187386B57}"/>
              </a:ext>
            </a:extLst>
          </p:cNvPr>
          <p:cNvGrpSpPr/>
          <p:nvPr/>
        </p:nvGrpSpPr>
        <p:grpSpPr>
          <a:xfrm>
            <a:off x="3451860" y="2505922"/>
            <a:ext cx="1041400" cy="262890"/>
            <a:chOff x="4470269" y="1661160"/>
            <a:chExt cx="1290451" cy="26289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C6A3DE71-2A2E-9CAB-4B4B-E6174C92A856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602FA8C-6DA4-9B27-31D1-8F4B4262D2A5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78D021-E292-664D-E831-8875A9A59446}"/>
              </a:ext>
            </a:extLst>
          </p:cNvPr>
          <p:cNvGrpSpPr/>
          <p:nvPr/>
        </p:nvGrpSpPr>
        <p:grpSpPr>
          <a:xfrm>
            <a:off x="3654425" y="4798907"/>
            <a:ext cx="1041400" cy="262890"/>
            <a:chOff x="4470269" y="1661160"/>
            <a:chExt cx="1290451" cy="26289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E5CF0D1-EBC3-DBCC-8F40-94EFD397BC8E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681F9E0-2F86-8FCB-C9AA-9778EFD47FC0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794BE6-2FB4-6F11-62A0-0976B405CD8B}"/>
              </a:ext>
            </a:extLst>
          </p:cNvPr>
          <p:cNvGrpSpPr/>
          <p:nvPr/>
        </p:nvGrpSpPr>
        <p:grpSpPr>
          <a:xfrm flipH="1">
            <a:off x="6194425" y="1538817"/>
            <a:ext cx="1182370" cy="262890"/>
            <a:chOff x="4470269" y="1661160"/>
            <a:chExt cx="1290451" cy="26289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23272FF-8418-7495-8346-E68FFC077E24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46476F2-4B7A-4BCB-B891-671EA02FC7F2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27BC533-05F3-AE29-0860-C6729AA6E87C}"/>
              </a:ext>
            </a:extLst>
          </p:cNvPr>
          <p:cNvGrpSpPr/>
          <p:nvPr/>
        </p:nvGrpSpPr>
        <p:grpSpPr>
          <a:xfrm flipH="1">
            <a:off x="7648575" y="4370282"/>
            <a:ext cx="1182370" cy="262890"/>
            <a:chOff x="4470269" y="1661160"/>
            <a:chExt cx="1290451" cy="26289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4B1F1F7-6955-57DA-0BF9-B7650D98FE2D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2CBB93F-8B65-59AA-81CC-BD20D7832296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7F6AF1-91A9-C653-32FD-16ADEB762E53}"/>
              </a:ext>
            </a:extLst>
          </p:cNvPr>
          <p:cNvGrpSpPr/>
          <p:nvPr/>
        </p:nvGrpSpPr>
        <p:grpSpPr>
          <a:xfrm>
            <a:off x="4069715" y="1808692"/>
            <a:ext cx="4051300" cy="4041140"/>
            <a:chOff x="4403" y="2064"/>
            <a:chExt cx="5457" cy="5442"/>
          </a:xfrm>
        </p:grpSpPr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3FEC8C48-DB6F-5994-2282-DBEA60CF8092}"/>
                </a:ext>
              </a:extLst>
            </p:cNvPr>
            <p:cNvSpPr/>
            <p:nvPr/>
          </p:nvSpPr>
          <p:spPr bwMode="auto">
            <a:xfrm>
              <a:off x="6290" y="2064"/>
              <a:ext cx="2523" cy="2532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2">
              <a:extLst>
                <a:ext uri="{FF2B5EF4-FFF2-40B4-BE49-F238E27FC236}">
                  <a16:creationId xmlns:a16="http://schemas.microsoft.com/office/drawing/2014/main" id="{750930CE-5922-E2C8-D938-E4CB52F4CAEC}"/>
                </a:ext>
              </a:extLst>
            </p:cNvPr>
            <p:cNvSpPr/>
            <p:nvPr/>
          </p:nvSpPr>
          <p:spPr bwMode="auto">
            <a:xfrm>
              <a:off x="4403" y="3116"/>
              <a:ext cx="2525" cy="2530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B4D78149-DC5E-9CC3-9083-48ACA3F0BAB6}"/>
                </a:ext>
              </a:extLst>
            </p:cNvPr>
            <p:cNvSpPr/>
            <p:nvPr/>
          </p:nvSpPr>
          <p:spPr bwMode="auto">
            <a:xfrm>
              <a:off x="5448" y="4976"/>
              <a:ext cx="2525" cy="2530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E62D3669-5923-30F1-7A6E-E4CA52278A0C}"/>
                </a:ext>
              </a:extLst>
            </p:cNvPr>
            <p:cNvSpPr/>
            <p:nvPr/>
          </p:nvSpPr>
          <p:spPr bwMode="auto">
            <a:xfrm>
              <a:off x="7333" y="3926"/>
              <a:ext cx="2527" cy="252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B198348C-B91E-D45F-229E-BD6A4252FB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8" y="2236"/>
              <a:ext cx="362" cy="408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530109FC-349C-F082-EFC8-C8CF047AF7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5" y="6924"/>
              <a:ext cx="383" cy="400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D76118ED-82A9-6A0B-7F7C-C0CC31D156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3" y="5096"/>
              <a:ext cx="345" cy="405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B1F0836D-5972-486E-FD85-570AF2437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5" y="4116"/>
              <a:ext cx="413" cy="408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C3BD748-79E9-1B41-4B3F-0527E8F25485}"/>
              </a:ext>
            </a:extLst>
          </p:cNvPr>
          <p:cNvGrpSpPr/>
          <p:nvPr/>
        </p:nvGrpSpPr>
        <p:grpSpPr>
          <a:xfrm>
            <a:off x="5283200" y="4361392"/>
            <a:ext cx="434975" cy="473710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45B5B32B-B3D5-8400-05C0-BF09E7FFF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Oval 32">
              <a:extLst>
                <a:ext uri="{FF2B5EF4-FFF2-40B4-BE49-F238E27FC236}">
                  <a16:creationId xmlns:a16="http://schemas.microsoft.com/office/drawing/2014/main" id="{D6A0DC6E-DA37-4F41-82DC-DBD74F784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4A9F346-89D3-8C7D-C5C0-80DDA372795F}"/>
              </a:ext>
            </a:extLst>
          </p:cNvPr>
          <p:cNvGrpSpPr/>
          <p:nvPr/>
        </p:nvGrpSpPr>
        <p:grpSpPr>
          <a:xfrm>
            <a:off x="6583045" y="2858982"/>
            <a:ext cx="354965" cy="473710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30" name="Freeform 36">
              <a:extLst>
                <a:ext uri="{FF2B5EF4-FFF2-40B4-BE49-F238E27FC236}">
                  <a16:creationId xmlns:a16="http://schemas.microsoft.com/office/drawing/2014/main" id="{AE035404-5DF8-A72C-A3A1-2001A902600C}"/>
                </a:ext>
              </a:extLst>
            </p:cNvPr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37">
              <a:extLst>
                <a:ext uri="{FF2B5EF4-FFF2-40B4-BE49-F238E27FC236}">
                  <a16:creationId xmlns:a16="http://schemas.microsoft.com/office/drawing/2014/main" id="{ACFFCE0B-9995-5462-E084-599610F837F2}"/>
                </a:ext>
              </a:extLst>
            </p:cNvPr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6B82945-AD75-2B62-E492-CB68EDAC3B68}"/>
              </a:ext>
            </a:extLst>
          </p:cNvPr>
          <p:cNvGrpSpPr/>
          <p:nvPr/>
        </p:nvGrpSpPr>
        <p:grpSpPr>
          <a:xfrm>
            <a:off x="6720205" y="4233122"/>
            <a:ext cx="473075" cy="43370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F09D3A77-BFD4-41CB-8570-9A3DC51C6AEA}"/>
                </a:ext>
              </a:extLst>
            </p:cNvPr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id="{91239105-877E-CD12-084D-5630D29A5163}"/>
                </a:ext>
              </a:extLst>
            </p:cNvPr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8ECB902-BAF2-DE39-A1CA-635C8AA9676B}"/>
              </a:ext>
            </a:extLst>
          </p:cNvPr>
          <p:cNvGrpSpPr/>
          <p:nvPr/>
        </p:nvGrpSpPr>
        <p:grpSpPr>
          <a:xfrm>
            <a:off x="5059680" y="2952327"/>
            <a:ext cx="473075" cy="472440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36" name="Freeform 57">
              <a:extLst>
                <a:ext uri="{FF2B5EF4-FFF2-40B4-BE49-F238E27FC236}">
                  <a16:creationId xmlns:a16="http://schemas.microsoft.com/office/drawing/2014/main" id="{A9C06108-2FE2-8EC3-A655-B010B778BC13}"/>
                </a:ext>
              </a:extLst>
            </p:cNvPr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58">
              <a:extLst>
                <a:ext uri="{FF2B5EF4-FFF2-40B4-BE49-F238E27FC236}">
                  <a16:creationId xmlns:a16="http://schemas.microsoft.com/office/drawing/2014/main" id="{C2D85D2C-0247-3465-974D-31D8C76255AE}"/>
                </a:ext>
              </a:extLst>
            </p:cNvPr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F90632-ACB8-B0C6-037C-B5928EE1C16E}"/>
              </a:ext>
            </a:extLst>
          </p:cNvPr>
          <p:cNvGrpSpPr/>
          <p:nvPr/>
        </p:nvGrpSpPr>
        <p:grpSpPr>
          <a:xfrm>
            <a:off x="7318375" y="1181797"/>
            <a:ext cx="3311525" cy="1178408"/>
            <a:chOff x="8090264" y="1720360"/>
            <a:chExt cx="3311525" cy="1178408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58613A5A-FAB4-33AC-9B83-21591982B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2A23076-5B3C-A202-BBAC-4E9D04BE2856}"/>
                </a:ext>
              </a:extLst>
            </p:cNvPr>
            <p:cNvSpPr txBox="1"/>
            <p:nvPr/>
          </p:nvSpPr>
          <p:spPr>
            <a:xfrm>
              <a:off x="8090264" y="2006216"/>
              <a:ext cx="3311525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A8CEB1D-4708-1A2A-94A1-1E3F235A1EFE}"/>
              </a:ext>
            </a:extLst>
          </p:cNvPr>
          <p:cNvGrpSpPr/>
          <p:nvPr/>
        </p:nvGrpSpPr>
        <p:grpSpPr>
          <a:xfrm>
            <a:off x="8787315" y="4048586"/>
            <a:ext cx="2458675" cy="906282"/>
            <a:chOff x="8090264" y="1720360"/>
            <a:chExt cx="2458675" cy="906282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12700EFB-8C2A-B6D0-BD06-DE827DCFB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A09AB49-3BC8-D954-F4E4-9615DE77B76D}"/>
                </a:ext>
              </a:extLst>
            </p:cNvPr>
            <p:cNvSpPr txBox="1"/>
            <p:nvPr/>
          </p:nvSpPr>
          <p:spPr>
            <a:xfrm>
              <a:off x="8090264" y="2006216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1674754-BC93-E25E-06F9-E691F1F5BB83}"/>
              </a:ext>
            </a:extLst>
          </p:cNvPr>
          <p:cNvGrpSpPr/>
          <p:nvPr/>
        </p:nvGrpSpPr>
        <p:grpSpPr>
          <a:xfrm>
            <a:off x="1018528" y="2163894"/>
            <a:ext cx="2491402" cy="1183281"/>
            <a:chOff x="8760455" y="1720360"/>
            <a:chExt cx="2491402" cy="1183281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D3F98C02-92AA-D6EA-F834-9BDD0803A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06C1EAF-A1AF-9E97-EEDA-7CAB2123D168}"/>
                </a:ext>
              </a:extLst>
            </p:cNvPr>
            <p:cNvSpPr txBox="1"/>
            <p:nvPr/>
          </p:nvSpPr>
          <p:spPr>
            <a:xfrm>
              <a:off x="8760455" y="2006216"/>
              <a:ext cx="249140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CEF2F97-7B64-96E4-6A29-ACAB3AA83B2A}"/>
              </a:ext>
            </a:extLst>
          </p:cNvPr>
          <p:cNvGrpSpPr/>
          <p:nvPr/>
        </p:nvGrpSpPr>
        <p:grpSpPr>
          <a:xfrm>
            <a:off x="1141640" y="4425136"/>
            <a:ext cx="2491402" cy="1183281"/>
            <a:chOff x="8760455" y="1720360"/>
            <a:chExt cx="2491402" cy="1183281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A86CC8D0-5F3C-12CE-2167-0E09C0F70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4A093A7-35C8-ED01-32EA-3B89A2A3CA18}"/>
                </a:ext>
              </a:extLst>
            </p:cNvPr>
            <p:cNvSpPr txBox="1"/>
            <p:nvPr/>
          </p:nvSpPr>
          <p:spPr>
            <a:xfrm>
              <a:off x="8760455" y="2006216"/>
              <a:ext cx="249140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7549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D253453-1586-69A0-5E85-D985DB5B9136}"/>
              </a:ext>
            </a:extLst>
          </p:cNvPr>
          <p:cNvSpPr/>
          <p:nvPr/>
        </p:nvSpPr>
        <p:spPr>
          <a:xfrm>
            <a:off x="4483254" y="1831776"/>
            <a:ext cx="6024447" cy="83158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A1DFD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530D0C3-71B6-CC76-9A7F-C124B6563BA3}"/>
              </a:ext>
            </a:extLst>
          </p:cNvPr>
          <p:cNvSpPr/>
          <p:nvPr/>
        </p:nvSpPr>
        <p:spPr>
          <a:xfrm>
            <a:off x="4483254" y="2663861"/>
            <a:ext cx="4195112" cy="83158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508E8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74F649C-5659-F9BD-C1D8-010E647B13FC}"/>
              </a:ext>
            </a:extLst>
          </p:cNvPr>
          <p:cNvSpPr/>
          <p:nvPr/>
        </p:nvSpPr>
        <p:spPr>
          <a:xfrm>
            <a:off x="4483255" y="3495939"/>
            <a:ext cx="2513350" cy="83158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A1DFD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3BD4C3-F44E-D851-B2AA-B59EDD97FFD3}"/>
              </a:ext>
            </a:extLst>
          </p:cNvPr>
          <p:cNvSpPr/>
          <p:nvPr/>
        </p:nvSpPr>
        <p:spPr>
          <a:xfrm>
            <a:off x="4483255" y="4310224"/>
            <a:ext cx="1050568" cy="83158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508E8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F31EE97-9BDE-B96A-E032-600EF3E71E31}"/>
              </a:ext>
            </a:extLst>
          </p:cNvPr>
          <p:cNvGrpSpPr/>
          <p:nvPr/>
        </p:nvGrpSpPr>
        <p:grpSpPr>
          <a:xfrm>
            <a:off x="4405220" y="4828732"/>
            <a:ext cx="6102479" cy="151217"/>
            <a:chOff x="3649523" y="6019286"/>
            <a:chExt cx="6636028" cy="17170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ED8AE4B2-4F2F-47DA-442C-6EA316187891}"/>
                </a:ext>
              </a:extLst>
            </p:cNvPr>
            <p:cNvCxnSpPr/>
            <p:nvPr/>
          </p:nvCxnSpPr>
          <p:spPr>
            <a:xfrm>
              <a:off x="3805238" y="6105143"/>
              <a:ext cx="648031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0565710-E45B-3743-517F-0412025330BE}"/>
                </a:ext>
              </a:extLst>
            </p:cNvPr>
            <p:cNvGrpSpPr/>
            <p:nvPr/>
          </p:nvGrpSpPr>
          <p:grpSpPr>
            <a:xfrm>
              <a:off x="3649523" y="6019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9DD5F153-F6F1-EAB7-538B-1E21131F1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28E4C1C-110F-82D9-92F4-A9C5414F7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692DAA0-6D8D-E6D8-7A17-2ADB1E5E80E0}"/>
              </a:ext>
            </a:extLst>
          </p:cNvPr>
          <p:cNvCxnSpPr/>
          <p:nvPr/>
        </p:nvCxnSpPr>
        <p:spPr>
          <a:xfrm>
            <a:off x="4484400" y="4420784"/>
            <a:ext cx="0" cy="600575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A0930D8-0D8B-E732-5863-C034C4C36F12}"/>
              </a:ext>
            </a:extLst>
          </p:cNvPr>
          <p:cNvGrpSpPr/>
          <p:nvPr/>
        </p:nvGrpSpPr>
        <p:grpSpPr>
          <a:xfrm>
            <a:off x="4405220" y="4034656"/>
            <a:ext cx="6102479" cy="151217"/>
            <a:chOff x="3649523" y="5117648"/>
            <a:chExt cx="6636028" cy="17170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B70B82F-C94C-361C-D601-A0BF1546E010}"/>
                </a:ext>
              </a:extLst>
            </p:cNvPr>
            <p:cNvCxnSpPr/>
            <p:nvPr/>
          </p:nvCxnSpPr>
          <p:spPr>
            <a:xfrm>
              <a:off x="3805238" y="5193171"/>
              <a:ext cx="648031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CCE068E-B032-AD5E-5B29-1E008729FB61}"/>
                </a:ext>
              </a:extLst>
            </p:cNvPr>
            <p:cNvGrpSpPr/>
            <p:nvPr/>
          </p:nvGrpSpPr>
          <p:grpSpPr>
            <a:xfrm>
              <a:off x="3649523" y="5117648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6970407-AE19-83A8-F6DB-83043FBFD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165B598-7E99-D8E2-D270-CCA14839F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D14F10B-50DF-73F4-70A5-2BEF82CC38B2}"/>
              </a:ext>
            </a:extLst>
          </p:cNvPr>
          <p:cNvCxnSpPr/>
          <p:nvPr/>
        </p:nvCxnSpPr>
        <p:spPr>
          <a:xfrm>
            <a:off x="4484400" y="3591641"/>
            <a:ext cx="0" cy="600575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F033A4D-12EB-D759-114C-33670178EC95}"/>
              </a:ext>
            </a:extLst>
          </p:cNvPr>
          <p:cNvGrpSpPr/>
          <p:nvPr/>
        </p:nvGrpSpPr>
        <p:grpSpPr>
          <a:xfrm>
            <a:off x="4405220" y="3246695"/>
            <a:ext cx="6102479" cy="151217"/>
            <a:chOff x="3649523" y="4222952"/>
            <a:chExt cx="6636028" cy="171700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64026F2-A094-CD66-B462-DA2FA9A89AF5}"/>
                </a:ext>
              </a:extLst>
            </p:cNvPr>
            <p:cNvCxnSpPr/>
            <p:nvPr/>
          </p:nvCxnSpPr>
          <p:spPr>
            <a:xfrm>
              <a:off x="3805238" y="4308809"/>
              <a:ext cx="648031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C95DD12-4FA2-4C77-08FD-E846CE41C711}"/>
                </a:ext>
              </a:extLst>
            </p:cNvPr>
            <p:cNvGrpSpPr/>
            <p:nvPr/>
          </p:nvGrpSpPr>
          <p:grpSpPr>
            <a:xfrm>
              <a:off x="3649523" y="4222952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68F56A4-8B94-5FD2-0A73-58DC2773B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48BD39D-11B6-3470-C20C-C18720B60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6F71BF6-F2A7-DF23-D4FA-151F508E0DE0}"/>
              </a:ext>
            </a:extLst>
          </p:cNvPr>
          <p:cNvCxnSpPr/>
          <p:nvPr/>
        </p:nvCxnSpPr>
        <p:spPr>
          <a:xfrm>
            <a:off x="4484400" y="2761552"/>
            <a:ext cx="0" cy="600575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7FE80E-4EF9-2AFE-FA93-08BB1A8ED67A}"/>
              </a:ext>
            </a:extLst>
          </p:cNvPr>
          <p:cNvGrpSpPr/>
          <p:nvPr/>
        </p:nvGrpSpPr>
        <p:grpSpPr>
          <a:xfrm>
            <a:off x="4405220" y="2451716"/>
            <a:ext cx="6102479" cy="151217"/>
            <a:chOff x="3649523" y="3320286"/>
            <a:chExt cx="6636028" cy="171700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7AECA76-4C44-DDAC-1E60-ECB210820A5C}"/>
                </a:ext>
              </a:extLst>
            </p:cNvPr>
            <p:cNvCxnSpPr/>
            <p:nvPr/>
          </p:nvCxnSpPr>
          <p:spPr>
            <a:xfrm>
              <a:off x="3805238" y="3416564"/>
              <a:ext cx="648031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08C5755-04B8-B055-F917-1A46FE2DA7B6}"/>
                </a:ext>
              </a:extLst>
            </p:cNvPr>
            <p:cNvGrpSpPr/>
            <p:nvPr/>
          </p:nvGrpSpPr>
          <p:grpSpPr>
            <a:xfrm>
              <a:off x="3649523" y="3320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5FBDB8C-E334-C625-A642-D2AF15370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A0DE499-CAD0-3FAD-CD1B-49CB1E816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36D0703-FBAA-D9DB-075A-2CA8CEC975FA}"/>
              </a:ext>
            </a:extLst>
          </p:cNvPr>
          <p:cNvCxnSpPr/>
          <p:nvPr/>
        </p:nvCxnSpPr>
        <p:spPr>
          <a:xfrm>
            <a:off x="4484400" y="1935008"/>
            <a:ext cx="0" cy="600575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B03AFAA-AAF7-E0A2-40A1-C32C36705224}"/>
              </a:ext>
            </a:extLst>
          </p:cNvPr>
          <p:cNvGrpSpPr/>
          <p:nvPr/>
        </p:nvGrpSpPr>
        <p:grpSpPr>
          <a:xfrm>
            <a:off x="4405220" y="1660132"/>
            <a:ext cx="6102479" cy="151217"/>
            <a:chOff x="3649523" y="2421476"/>
            <a:chExt cx="6636028" cy="17170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9AF5F8A-8DCB-60AD-4650-3490B09A6EB5}"/>
                </a:ext>
              </a:extLst>
            </p:cNvPr>
            <p:cNvCxnSpPr/>
            <p:nvPr/>
          </p:nvCxnSpPr>
          <p:spPr>
            <a:xfrm>
              <a:off x="3805238" y="2511334"/>
              <a:ext cx="648031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9B16001-0086-1BF0-5745-21C24AC8F7A6}"/>
                </a:ext>
              </a:extLst>
            </p:cNvPr>
            <p:cNvGrpSpPr/>
            <p:nvPr/>
          </p:nvGrpSpPr>
          <p:grpSpPr>
            <a:xfrm>
              <a:off x="3649523" y="242147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861E9B0-0A80-16C2-8CF3-A778963BA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8D3EA60-C2BC-A5FF-B676-07590BFD7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18" name="文本框 15">
            <a:extLst>
              <a:ext uri="{FF2B5EF4-FFF2-40B4-BE49-F238E27FC236}">
                <a16:creationId xmlns:a16="http://schemas.microsoft.com/office/drawing/2014/main" id="{9C1DADF2-DDEB-C2B1-BF84-7278C0779738}"/>
              </a:ext>
            </a:extLst>
          </p:cNvPr>
          <p:cNvSpPr txBox="1"/>
          <p:nvPr/>
        </p:nvSpPr>
        <p:spPr>
          <a:xfrm>
            <a:off x="5114143" y="5302166"/>
            <a:ext cx="800219" cy="3385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关键词</a:t>
            </a:r>
          </a:p>
        </p:txBody>
      </p:sp>
      <p:sp>
        <p:nvSpPr>
          <p:cNvPr id="19" name="文本框 16">
            <a:extLst>
              <a:ext uri="{FF2B5EF4-FFF2-40B4-BE49-F238E27FC236}">
                <a16:creationId xmlns:a16="http://schemas.microsoft.com/office/drawing/2014/main" id="{B1F49770-D0BA-F32F-0B72-C8A9C0528683}"/>
              </a:ext>
            </a:extLst>
          </p:cNvPr>
          <p:cNvSpPr txBox="1"/>
          <p:nvPr/>
        </p:nvSpPr>
        <p:spPr>
          <a:xfrm>
            <a:off x="6568240" y="5302164"/>
            <a:ext cx="800219" cy="3385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关键词</a:t>
            </a:r>
          </a:p>
        </p:txBody>
      </p:sp>
      <p:sp>
        <p:nvSpPr>
          <p:cNvPr id="20" name="文本框 17">
            <a:extLst>
              <a:ext uri="{FF2B5EF4-FFF2-40B4-BE49-F238E27FC236}">
                <a16:creationId xmlns:a16="http://schemas.microsoft.com/office/drawing/2014/main" id="{4B99F1C9-661A-C49B-267A-493886701EFF}"/>
              </a:ext>
            </a:extLst>
          </p:cNvPr>
          <p:cNvSpPr txBox="1"/>
          <p:nvPr/>
        </p:nvSpPr>
        <p:spPr>
          <a:xfrm>
            <a:off x="8256240" y="5302164"/>
            <a:ext cx="800219" cy="3385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关键词</a:t>
            </a:r>
          </a:p>
        </p:txBody>
      </p:sp>
      <p:sp>
        <p:nvSpPr>
          <p:cNvPr id="21" name="文本框 18">
            <a:extLst>
              <a:ext uri="{FF2B5EF4-FFF2-40B4-BE49-F238E27FC236}">
                <a16:creationId xmlns:a16="http://schemas.microsoft.com/office/drawing/2014/main" id="{DD2FCB71-4222-C700-F82E-064E1C90896A}"/>
              </a:ext>
            </a:extLst>
          </p:cNvPr>
          <p:cNvSpPr txBox="1"/>
          <p:nvPr/>
        </p:nvSpPr>
        <p:spPr>
          <a:xfrm>
            <a:off x="10107589" y="5302164"/>
            <a:ext cx="800219" cy="33855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关键词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212653E0-2E36-A46F-AC39-2E9D21FB6A63}"/>
              </a:ext>
            </a:extLst>
          </p:cNvPr>
          <p:cNvSpPr>
            <a:spLocks/>
          </p:cNvSpPr>
          <p:nvPr/>
        </p:nvSpPr>
        <p:spPr bwMode="auto">
          <a:xfrm>
            <a:off x="7840015" y="2458691"/>
            <a:ext cx="1676701" cy="2721529"/>
          </a:xfrm>
          <a:custGeom>
            <a:avLst/>
            <a:gdLst>
              <a:gd name="T0" fmla="*/ 222 w 369"/>
              <a:gd name="T1" fmla="*/ 571 h 600"/>
              <a:gd name="T2" fmla="*/ 236 w 369"/>
              <a:gd name="T3" fmla="*/ 582 h 600"/>
              <a:gd name="T4" fmla="*/ 249 w 369"/>
              <a:gd name="T5" fmla="*/ 595 h 600"/>
              <a:gd name="T6" fmla="*/ 207 w 369"/>
              <a:gd name="T7" fmla="*/ 574 h 600"/>
              <a:gd name="T8" fmla="*/ 199 w 369"/>
              <a:gd name="T9" fmla="*/ 569 h 600"/>
              <a:gd name="T10" fmla="*/ 203 w 369"/>
              <a:gd name="T11" fmla="*/ 519 h 600"/>
              <a:gd name="T12" fmla="*/ 175 w 369"/>
              <a:gd name="T13" fmla="*/ 544 h 600"/>
              <a:gd name="T14" fmla="*/ 170 w 369"/>
              <a:gd name="T15" fmla="*/ 570 h 600"/>
              <a:gd name="T16" fmla="*/ 166 w 369"/>
              <a:gd name="T17" fmla="*/ 586 h 600"/>
              <a:gd name="T18" fmla="*/ 130 w 369"/>
              <a:gd name="T19" fmla="*/ 597 h 600"/>
              <a:gd name="T20" fmla="*/ 142 w 369"/>
              <a:gd name="T21" fmla="*/ 585 h 600"/>
              <a:gd name="T22" fmla="*/ 141 w 369"/>
              <a:gd name="T23" fmla="*/ 569 h 600"/>
              <a:gd name="T24" fmla="*/ 113 w 369"/>
              <a:gd name="T25" fmla="*/ 512 h 600"/>
              <a:gd name="T26" fmla="*/ 113 w 369"/>
              <a:gd name="T27" fmla="*/ 507 h 600"/>
              <a:gd name="T28" fmla="*/ 112 w 369"/>
              <a:gd name="T29" fmla="*/ 249 h 600"/>
              <a:gd name="T30" fmla="*/ 60 w 369"/>
              <a:gd name="T31" fmla="*/ 166 h 600"/>
              <a:gd name="T32" fmla="*/ 0 w 369"/>
              <a:gd name="T33" fmla="*/ 148 h 600"/>
              <a:gd name="T34" fmla="*/ 24 w 369"/>
              <a:gd name="T35" fmla="*/ 95 h 600"/>
              <a:gd name="T36" fmla="*/ 15 w 369"/>
              <a:gd name="T37" fmla="*/ 25 h 600"/>
              <a:gd name="T38" fmla="*/ 28 w 369"/>
              <a:gd name="T39" fmla="*/ 54 h 600"/>
              <a:gd name="T40" fmla="*/ 41 w 369"/>
              <a:gd name="T41" fmla="*/ 59 h 600"/>
              <a:gd name="T42" fmla="*/ 103 w 369"/>
              <a:gd name="T43" fmla="*/ 105 h 600"/>
              <a:gd name="T44" fmla="*/ 126 w 369"/>
              <a:gd name="T45" fmla="*/ 126 h 600"/>
              <a:gd name="T46" fmla="*/ 164 w 369"/>
              <a:gd name="T47" fmla="*/ 145 h 600"/>
              <a:gd name="T48" fmla="*/ 156 w 369"/>
              <a:gd name="T49" fmla="*/ 118 h 600"/>
              <a:gd name="T50" fmla="*/ 153 w 369"/>
              <a:gd name="T51" fmla="*/ 83 h 600"/>
              <a:gd name="T52" fmla="*/ 129 w 369"/>
              <a:gd name="T53" fmla="*/ 57 h 600"/>
              <a:gd name="T54" fmla="*/ 207 w 369"/>
              <a:gd name="T55" fmla="*/ 64 h 600"/>
              <a:gd name="T56" fmla="*/ 215 w 369"/>
              <a:gd name="T57" fmla="*/ 81 h 600"/>
              <a:gd name="T58" fmla="*/ 213 w 369"/>
              <a:gd name="T59" fmla="*/ 81 h 600"/>
              <a:gd name="T60" fmla="*/ 199 w 369"/>
              <a:gd name="T61" fmla="*/ 92 h 600"/>
              <a:gd name="T62" fmla="*/ 191 w 369"/>
              <a:gd name="T63" fmla="*/ 128 h 600"/>
              <a:gd name="T64" fmla="*/ 210 w 369"/>
              <a:gd name="T65" fmla="*/ 138 h 600"/>
              <a:gd name="T66" fmla="*/ 244 w 369"/>
              <a:gd name="T67" fmla="*/ 119 h 600"/>
              <a:gd name="T68" fmla="*/ 255 w 369"/>
              <a:gd name="T69" fmla="*/ 102 h 600"/>
              <a:gd name="T70" fmla="*/ 314 w 369"/>
              <a:gd name="T71" fmla="*/ 53 h 600"/>
              <a:gd name="T72" fmla="*/ 339 w 369"/>
              <a:gd name="T73" fmla="*/ 5 h 600"/>
              <a:gd name="T74" fmla="*/ 359 w 369"/>
              <a:gd name="T75" fmla="*/ 27 h 600"/>
              <a:gd name="T76" fmla="*/ 346 w 369"/>
              <a:gd name="T77" fmla="*/ 54 h 600"/>
              <a:gd name="T78" fmla="*/ 362 w 369"/>
              <a:gd name="T79" fmla="*/ 105 h 600"/>
              <a:gd name="T80" fmla="*/ 303 w 369"/>
              <a:gd name="T81" fmla="*/ 161 h 600"/>
              <a:gd name="T82" fmla="*/ 254 w 369"/>
              <a:gd name="T83" fmla="*/ 192 h 600"/>
              <a:gd name="T84" fmla="*/ 251 w 369"/>
              <a:gd name="T85" fmla="*/ 290 h 600"/>
              <a:gd name="T86" fmla="*/ 261 w 369"/>
              <a:gd name="T87" fmla="*/ 446 h 600"/>
              <a:gd name="T88" fmla="*/ 240 w 369"/>
              <a:gd name="T89" fmla="*/ 511 h 600"/>
              <a:gd name="T90" fmla="*/ 233 w 369"/>
              <a:gd name="T91" fmla="*/ 570 h 600"/>
              <a:gd name="T92" fmla="*/ 227 w 369"/>
              <a:gd name="T93" fmla="*/ 596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9" h="600">
                <a:moveTo>
                  <a:pt x="233" y="570"/>
                </a:moveTo>
                <a:cubicBezTo>
                  <a:pt x="230" y="570"/>
                  <a:pt x="226" y="570"/>
                  <a:pt x="222" y="570"/>
                </a:cubicBezTo>
                <a:cubicBezTo>
                  <a:pt x="222" y="570"/>
                  <a:pt x="222" y="570"/>
                  <a:pt x="222" y="571"/>
                </a:cubicBezTo>
                <a:cubicBezTo>
                  <a:pt x="225" y="573"/>
                  <a:pt x="228" y="576"/>
                  <a:pt x="231" y="578"/>
                </a:cubicBezTo>
                <a:cubicBezTo>
                  <a:pt x="232" y="579"/>
                  <a:pt x="233" y="579"/>
                  <a:pt x="234" y="579"/>
                </a:cubicBezTo>
                <a:cubicBezTo>
                  <a:pt x="235" y="580"/>
                  <a:pt x="236" y="581"/>
                  <a:pt x="236" y="582"/>
                </a:cubicBezTo>
                <a:cubicBezTo>
                  <a:pt x="240" y="585"/>
                  <a:pt x="243" y="588"/>
                  <a:pt x="247" y="590"/>
                </a:cubicBezTo>
                <a:cubicBezTo>
                  <a:pt x="248" y="591"/>
                  <a:pt x="248" y="592"/>
                  <a:pt x="249" y="593"/>
                </a:cubicBezTo>
                <a:cubicBezTo>
                  <a:pt x="249" y="594"/>
                  <a:pt x="249" y="594"/>
                  <a:pt x="249" y="595"/>
                </a:cubicBezTo>
                <a:cubicBezTo>
                  <a:pt x="245" y="596"/>
                  <a:pt x="232" y="597"/>
                  <a:pt x="229" y="596"/>
                </a:cubicBezTo>
                <a:cubicBezTo>
                  <a:pt x="223" y="594"/>
                  <a:pt x="210" y="583"/>
                  <a:pt x="206" y="578"/>
                </a:cubicBezTo>
                <a:cubicBezTo>
                  <a:pt x="206" y="577"/>
                  <a:pt x="207" y="575"/>
                  <a:pt x="207" y="574"/>
                </a:cubicBezTo>
                <a:cubicBezTo>
                  <a:pt x="206" y="573"/>
                  <a:pt x="206" y="571"/>
                  <a:pt x="205" y="570"/>
                </a:cubicBezTo>
                <a:cubicBezTo>
                  <a:pt x="203" y="570"/>
                  <a:pt x="201" y="569"/>
                  <a:pt x="199" y="569"/>
                </a:cubicBezTo>
                <a:cubicBezTo>
                  <a:pt x="199" y="569"/>
                  <a:pt x="199" y="569"/>
                  <a:pt x="199" y="569"/>
                </a:cubicBezTo>
                <a:cubicBezTo>
                  <a:pt x="200" y="565"/>
                  <a:pt x="201" y="560"/>
                  <a:pt x="203" y="556"/>
                </a:cubicBezTo>
                <a:cubicBezTo>
                  <a:pt x="203" y="552"/>
                  <a:pt x="203" y="547"/>
                  <a:pt x="203" y="543"/>
                </a:cubicBezTo>
                <a:cubicBezTo>
                  <a:pt x="203" y="535"/>
                  <a:pt x="203" y="527"/>
                  <a:pt x="203" y="519"/>
                </a:cubicBezTo>
                <a:cubicBezTo>
                  <a:pt x="203" y="518"/>
                  <a:pt x="202" y="517"/>
                  <a:pt x="202" y="515"/>
                </a:cubicBezTo>
                <a:cubicBezTo>
                  <a:pt x="195" y="516"/>
                  <a:pt x="188" y="516"/>
                  <a:pt x="180" y="517"/>
                </a:cubicBezTo>
                <a:cubicBezTo>
                  <a:pt x="181" y="526"/>
                  <a:pt x="177" y="536"/>
                  <a:pt x="175" y="544"/>
                </a:cubicBezTo>
                <a:cubicBezTo>
                  <a:pt x="175" y="552"/>
                  <a:pt x="176" y="561"/>
                  <a:pt x="177" y="570"/>
                </a:cubicBezTo>
                <a:cubicBezTo>
                  <a:pt x="174" y="570"/>
                  <a:pt x="172" y="570"/>
                  <a:pt x="170" y="569"/>
                </a:cubicBezTo>
                <a:cubicBezTo>
                  <a:pt x="170" y="570"/>
                  <a:pt x="170" y="570"/>
                  <a:pt x="170" y="570"/>
                </a:cubicBezTo>
                <a:cubicBezTo>
                  <a:pt x="170" y="573"/>
                  <a:pt x="171" y="576"/>
                  <a:pt x="171" y="579"/>
                </a:cubicBezTo>
                <a:cubicBezTo>
                  <a:pt x="170" y="580"/>
                  <a:pt x="169" y="581"/>
                  <a:pt x="168" y="582"/>
                </a:cubicBezTo>
                <a:cubicBezTo>
                  <a:pt x="167" y="584"/>
                  <a:pt x="167" y="585"/>
                  <a:pt x="166" y="586"/>
                </a:cubicBezTo>
                <a:cubicBezTo>
                  <a:pt x="164" y="588"/>
                  <a:pt x="162" y="589"/>
                  <a:pt x="160" y="591"/>
                </a:cubicBezTo>
                <a:cubicBezTo>
                  <a:pt x="157" y="593"/>
                  <a:pt x="155" y="597"/>
                  <a:pt x="150" y="598"/>
                </a:cubicBezTo>
                <a:cubicBezTo>
                  <a:pt x="144" y="600"/>
                  <a:pt x="136" y="598"/>
                  <a:pt x="130" y="597"/>
                </a:cubicBezTo>
                <a:cubicBezTo>
                  <a:pt x="130" y="597"/>
                  <a:pt x="130" y="597"/>
                  <a:pt x="130" y="596"/>
                </a:cubicBezTo>
                <a:cubicBezTo>
                  <a:pt x="131" y="595"/>
                  <a:pt x="131" y="593"/>
                  <a:pt x="131" y="592"/>
                </a:cubicBezTo>
                <a:cubicBezTo>
                  <a:pt x="133" y="588"/>
                  <a:pt x="139" y="587"/>
                  <a:pt x="142" y="585"/>
                </a:cubicBezTo>
                <a:cubicBezTo>
                  <a:pt x="145" y="582"/>
                  <a:pt x="149" y="579"/>
                  <a:pt x="152" y="576"/>
                </a:cubicBezTo>
                <a:cubicBezTo>
                  <a:pt x="153" y="574"/>
                  <a:pt x="153" y="571"/>
                  <a:pt x="153" y="569"/>
                </a:cubicBezTo>
                <a:cubicBezTo>
                  <a:pt x="149" y="569"/>
                  <a:pt x="145" y="569"/>
                  <a:pt x="141" y="569"/>
                </a:cubicBezTo>
                <a:cubicBezTo>
                  <a:pt x="141" y="564"/>
                  <a:pt x="140" y="557"/>
                  <a:pt x="140" y="553"/>
                </a:cubicBezTo>
                <a:cubicBezTo>
                  <a:pt x="142" y="541"/>
                  <a:pt x="143" y="515"/>
                  <a:pt x="136" y="509"/>
                </a:cubicBezTo>
                <a:cubicBezTo>
                  <a:pt x="128" y="510"/>
                  <a:pt x="121" y="511"/>
                  <a:pt x="113" y="512"/>
                </a:cubicBezTo>
                <a:cubicBezTo>
                  <a:pt x="113" y="512"/>
                  <a:pt x="113" y="511"/>
                  <a:pt x="113" y="511"/>
                </a:cubicBezTo>
                <a:cubicBezTo>
                  <a:pt x="113" y="509"/>
                  <a:pt x="114" y="508"/>
                  <a:pt x="114" y="507"/>
                </a:cubicBezTo>
                <a:cubicBezTo>
                  <a:pt x="113" y="507"/>
                  <a:pt x="113" y="507"/>
                  <a:pt x="113" y="507"/>
                </a:cubicBezTo>
                <a:cubicBezTo>
                  <a:pt x="113" y="457"/>
                  <a:pt x="114" y="407"/>
                  <a:pt x="115" y="358"/>
                </a:cubicBezTo>
                <a:cubicBezTo>
                  <a:pt x="114" y="334"/>
                  <a:pt x="113" y="310"/>
                  <a:pt x="113" y="286"/>
                </a:cubicBezTo>
                <a:cubicBezTo>
                  <a:pt x="112" y="273"/>
                  <a:pt x="112" y="261"/>
                  <a:pt x="112" y="249"/>
                </a:cubicBezTo>
                <a:cubicBezTo>
                  <a:pt x="111" y="242"/>
                  <a:pt x="111" y="235"/>
                  <a:pt x="111" y="228"/>
                </a:cubicBezTo>
                <a:cubicBezTo>
                  <a:pt x="110" y="218"/>
                  <a:pt x="109" y="208"/>
                  <a:pt x="108" y="198"/>
                </a:cubicBezTo>
                <a:cubicBezTo>
                  <a:pt x="92" y="188"/>
                  <a:pt x="76" y="177"/>
                  <a:pt x="60" y="166"/>
                </a:cubicBezTo>
                <a:cubicBezTo>
                  <a:pt x="56" y="167"/>
                  <a:pt x="51" y="168"/>
                  <a:pt x="47" y="169"/>
                </a:cubicBezTo>
                <a:cubicBezTo>
                  <a:pt x="36" y="168"/>
                  <a:pt x="27" y="163"/>
                  <a:pt x="20" y="159"/>
                </a:cubicBezTo>
                <a:cubicBezTo>
                  <a:pt x="13" y="155"/>
                  <a:pt x="7" y="152"/>
                  <a:pt x="0" y="148"/>
                </a:cubicBezTo>
                <a:cubicBezTo>
                  <a:pt x="0" y="145"/>
                  <a:pt x="0" y="141"/>
                  <a:pt x="1" y="137"/>
                </a:cubicBezTo>
                <a:cubicBezTo>
                  <a:pt x="4" y="132"/>
                  <a:pt x="8" y="128"/>
                  <a:pt x="12" y="123"/>
                </a:cubicBezTo>
                <a:cubicBezTo>
                  <a:pt x="16" y="113"/>
                  <a:pt x="20" y="104"/>
                  <a:pt x="24" y="95"/>
                </a:cubicBezTo>
                <a:cubicBezTo>
                  <a:pt x="26" y="92"/>
                  <a:pt x="32" y="77"/>
                  <a:pt x="32" y="74"/>
                </a:cubicBezTo>
                <a:cubicBezTo>
                  <a:pt x="31" y="65"/>
                  <a:pt x="20" y="60"/>
                  <a:pt x="16" y="54"/>
                </a:cubicBezTo>
                <a:cubicBezTo>
                  <a:pt x="15" y="44"/>
                  <a:pt x="13" y="34"/>
                  <a:pt x="15" y="25"/>
                </a:cubicBezTo>
                <a:cubicBezTo>
                  <a:pt x="17" y="25"/>
                  <a:pt x="18" y="25"/>
                  <a:pt x="20" y="24"/>
                </a:cubicBezTo>
                <a:cubicBezTo>
                  <a:pt x="24" y="27"/>
                  <a:pt x="27" y="31"/>
                  <a:pt x="31" y="35"/>
                </a:cubicBezTo>
                <a:cubicBezTo>
                  <a:pt x="30" y="36"/>
                  <a:pt x="26" y="51"/>
                  <a:pt x="28" y="54"/>
                </a:cubicBezTo>
                <a:cubicBezTo>
                  <a:pt x="32" y="56"/>
                  <a:pt x="35" y="59"/>
                  <a:pt x="38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1"/>
                  <a:pt x="40" y="60"/>
                  <a:pt x="41" y="59"/>
                </a:cubicBezTo>
                <a:cubicBezTo>
                  <a:pt x="52" y="67"/>
                  <a:pt x="63" y="75"/>
                  <a:pt x="74" y="83"/>
                </a:cubicBezTo>
                <a:cubicBezTo>
                  <a:pt x="80" y="89"/>
                  <a:pt x="86" y="96"/>
                  <a:pt x="92" y="103"/>
                </a:cubicBezTo>
                <a:cubicBezTo>
                  <a:pt x="96" y="104"/>
                  <a:pt x="99" y="104"/>
                  <a:pt x="103" y="105"/>
                </a:cubicBezTo>
                <a:cubicBezTo>
                  <a:pt x="108" y="107"/>
                  <a:pt x="113" y="112"/>
                  <a:pt x="116" y="116"/>
                </a:cubicBezTo>
                <a:cubicBezTo>
                  <a:pt x="115" y="117"/>
                  <a:pt x="114" y="121"/>
                  <a:pt x="115" y="121"/>
                </a:cubicBezTo>
                <a:cubicBezTo>
                  <a:pt x="119" y="123"/>
                  <a:pt x="122" y="124"/>
                  <a:pt x="126" y="126"/>
                </a:cubicBezTo>
                <a:cubicBezTo>
                  <a:pt x="128" y="128"/>
                  <a:pt x="131" y="131"/>
                  <a:pt x="133" y="133"/>
                </a:cubicBezTo>
                <a:cubicBezTo>
                  <a:pt x="135" y="134"/>
                  <a:pt x="137" y="135"/>
                  <a:pt x="139" y="136"/>
                </a:cubicBezTo>
                <a:cubicBezTo>
                  <a:pt x="147" y="140"/>
                  <a:pt x="154" y="144"/>
                  <a:pt x="164" y="145"/>
                </a:cubicBezTo>
                <a:cubicBezTo>
                  <a:pt x="166" y="141"/>
                  <a:pt x="168" y="136"/>
                  <a:pt x="166" y="131"/>
                </a:cubicBezTo>
                <a:cubicBezTo>
                  <a:pt x="165" y="129"/>
                  <a:pt x="161" y="127"/>
                  <a:pt x="160" y="126"/>
                </a:cubicBezTo>
                <a:cubicBezTo>
                  <a:pt x="158" y="123"/>
                  <a:pt x="157" y="121"/>
                  <a:pt x="156" y="118"/>
                </a:cubicBezTo>
                <a:cubicBezTo>
                  <a:pt x="154" y="111"/>
                  <a:pt x="156" y="104"/>
                  <a:pt x="156" y="97"/>
                </a:cubicBezTo>
                <a:cubicBezTo>
                  <a:pt x="156" y="95"/>
                  <a:pt x="156" y="93"/>
                  <a:pt x="156" y="91"/>
                </a:cubicBezTo>
                <a:cubicBezTo>
                  <a:pt x="155" y="89"/>
                  <a:pt x="154" y="86"/>
                  <a:pt x="153" y="83"/>
                </a:cubicBezTo>
                <a:cubicBezTo>
                  <a:pt x="153" y="82"/>
                  <a:pt x="154" y="81"/>
                  <a:pt x="154" y="79"/>
                </a:cubicBezTo>
                <a:cubicBezTo>
                  <a:pt x="154" y="75"/>
                  <a:pt x="153" y="71"/>
                  <a:pt x="153" y="67"/>
                </a:cubicBezTo>
                <a:cubicBezTo>
                  <a:pt x="145" y="64"/>
                  <a:pt x="137" y="60"/>
                  <a:pt x="129" y="57"/>
                </a:cubicBezTo>
                <a:cubicBezTo>
                  <a:pt x="145" y="55"/>
                  <a:pt x="160" y="53"/>
                  <a:pt x="176" y="51"/>
                </a:cubicBezTo>
                <a:cubicBezTo>
                  <a:pt x="180" y="53"/>
                  <a:pt x="183" y="54"/>
                  <a:pt x="187" y="56"/>
                </a:cubicBezTo>
                <a:cubicBezTo>
                  <a:pt x="193" y="58"/>
                  <a:pt x="200" y="61"/>
                  <a:pt x="207" y="64"/>
                </a:cubicBezTo>
                <a:cubicBezTo>
                  <a:pt x="211" y="66"/>
                  <a:pt x="215" y="69"/>
                  <a:pt x="220" y="72"/>
                </a:cubicBezTo>
                <a:cubicBezTo>
                  <a:pt x="224" y="74"/>
                  <a:pt x="227" y="76"/>
                  <a:pt x="231" y="79"/>
                </a:cubicBezTo>
                <a:cubicBezTo>
                  <a:pt x="226" y="79"/>
                  <a:pt x="220" y="80"/>
                  <a:pt x="215" y="81"/>
                </a:cubicBezTo>
                <a:cubicBezTo>
                  <a:pt x="215" y="85"/>
                  <a:pt x="214" y="90"/>
                  <a:pt x="214" y="95"/>
                </a:cubicBezTo>
                <a:cubicBezTo>
                  <a:pt x="214" y="95"/>
                  <a:pt x="213" y="94"/>
                  <a:pt x="213" y="94"/>
                </a:cubicBezTo>
                <a:cubicBezTo>
                  <a:pt x="213" y="90"/>
                  <a:pt x="213" y="85"/>
                  <a:pt x="213" y="81"/>
                </a:cubicBezTo>
                <a:cubicBezTo>
                  <a:pt x="209" y="81"/>
                  <a:pt x="205" y="81"/>
                  <a:pt x="200" y="82"/>
                </a:cubicBezTo>
                <a:cubicBezTo>
                  <a:pt x="199" y="84"/>
                  <a:pt x="198" y="87"/>
                  <a:pt x="198" y="90"/>
                </a:cubicBezTo>
                <a:cubicBezTo>
                  <a:pt x="198" y="91"/>
                  <a:pt x="198" y="90"/>
                  <a:pt x="199" y="92"/>
                </a:cubicBezTo>
                <a:cubicBezTo>
                  <a:pt x="196" y="99"/>
                  <a:pt x="201" y="109"/>
                  <a:pt x="198" y="118"/>
                </a:cubicBezTo>
                <a:cubicBezTo>
                  <a:pt x="197" y="121"/>
                  <a:pt x="195" y="123"/>
                  <a:pt x="194" y="126"/>
                </a:cubicBezTo>
                <a:cubicBezTo>
                  <a:pt x="193" y="127"/>
                  <a:pt x="192" y="127"/>
                  <a:pt x="191" y="128"/>
                </a:cubicBezTo>
                <a:cubicBezTo>
                  <a:pt x="190" y="131"/>
                  <a:pt x="192" y="139"/>
                  <a:pt x="194" y="140"/>
                </a:cubicBezTo>
                <a:cubicBezTo>
                  <a:pt x="195" y="141"/>
                  <a:pt x="196" y="142"/>
                  <a:pt x="197" y="143"/>
                </a:cubicBezTo>
                <a:cubicBezTo>
                  <a:pt x="201" y="141"/>
                  <a:pt x="205" y="140"/>
                  <a:pt x="210" y="138"/>
                </a:cubicBezTo>
                <a:cubicBezTo>
                  <a:pt x="218" y="133"/>
                  <a:pt x="223" y="125"/>
                  <a:pt x="236" y="125"/>
                </a:cubicBezTo>
                <a:cubicBezTo>
                  <a:pt x="236" y="124"/>
                  <a:pt x="236" y="122"/>
                  <a:pt x="237" y="121"/>
                </a:cubicBezTo>
                <a:cubicBezTo>
                  <a:pt x="239" y="120"/>
                  <a:pt x="242" y="120"/>
                  <a:pt x="244" y="119"/>
                </a:cubicBezTo>
                <a:cubicBezTo>
                  <a:pt x="245" y="117"/>
                  <a:pt x="246" y="115"/>
                  <a:pt x="247" y="113"/>
                </a:cubicBezTo>
                <a:cubicBezTo>
                  <a:pt x="249" y="111"/>
                  <a:pt x="253" y="112"/>
                  <a:pt x="254" y="110"/>
                </a:cubicBezTo>
                <a:cubicBezTo>
                  <a:pt x="255" y="108"/>
                  <a:pt x="254" y="103"/>
                  <a:pt x="255" y="102"/>
                </a:cubicBezTo>
                <a:cubicBezTo>
                  <a:pt x="261" y="97"/>
                  <a:pt x="267" y="93"/>
                  <a:pt x="273" y="88"/>
                </a:cubicBezTo>
                <a:cubicBezTo>
                  <a:pt x="278" y="84"/>
                  <a:pt x="282" y="80"/>
                  <a:pt x="287" y="75"/>
                </a:cubicBezTo>
                <a:cubicBezTo>
                  <a:pt x="296" y="68"/>
                  <a:pt x="305" y="60"/>
                  <a:pt x="314" y="53"/>
                </a:cubicBezTo>
                <a:cubicBezTo>
                  <a:pt x="325" y="44"/>
                  <a:pt x="337" y="36"/>
                  <a:pt x="345" y="24"/>
                </a:cubicBezTo>
                <a:cubicBezTo>
                  <a:pt x="344" y="18"/>
                  <a:pt x="341" y="13"/>
                  <a:pt x="338" y="8"/>
                </a:cubicBezTo>
                <a:cubicBezTo>
                  <a:pt x="338" y="7"/>
                  <a:pt x="339" y="6"/>
                  <a:pt x="339" y="5"/>
                </a:cubicBezTo>
                <a:cubicBezTo>
                  <a:pt x="340" y="4"/>
                  <a:pt x="351" y="0"/>
                  <a:pt x="352" y="0"/>
                </a:cubicBezTo>
                <a:cubicBezTo>
                  <a:pt x="354" y="2"/>
                  <a:pt x="351" y="6"/>
                  <a:pt x="352" y="9"/>
                </a:cubicBezTo>
                <a:cubicBezTo>
                  <a:pt x="353" y="13"/>
                  <a:pt x="360" y="22"/>
                  <a:pt x="359" y="27"/>
                </a:cubicBezTo>
                <a:cubicBezTo>
                  <a:pt x="358" y="28"/>
                  <a:pt x="357" y="29"/>
                  <a:pt x="356" y="30"/>
                </a:cubicBezTo>
                <a:cubicBezTo>
                  <a:pt x="353" y="35"/>
                  <a:pt x="349" y="40"/>
                  <a:pt x="346" y="44"/>
                </a:cubicBezTo>
                <a:cubicBezTo>
                  <a:pt x="346" y="48"/>
                  <a:pt x="346" y="51"/>
                  <a:pt x="346" y="54"/>
                </a:cubicBezTo>
                <a:cubicBezTo>
                  <a:pt x="345" y="56"/>
                  <a:pt x="345" y="58"/>
                  <a:pt x="345" y="60"/>
                </a:cubicBezTo>
                <a:cubicBezTo>
                  <a:pt x="348" y="68"/>
                  <a:pt x="352" y="75"/>
                  <a:pt x="355" y="83"/>
                </a:cubicBezTo>
                <a:cubicBezTo>
                  <a:pt x="357" y="90"/>
                  <a:pt x="360" y="98"/>
                  <a:pt x="362" y="105"/>
                </a:cubicBezTo>
                <a:cubicBezTo>
                  <a:pt x="365" y="113"/>
                  <a:pt x="369" y="120"/>
                  <a:pt x="367" y="131"/>
                </a:cubicBezTo>
                <a:cubicBezTo>
                  <a:pt x="354" y="138"/>
                  <a:pt x="341" y="145"/>
                  <a:pt x="329" y="152"/>
                </a:cubicBezTo>
                <a:cubicBezTo>
                  <a:pt x="320" y="155"/>
                  <a:pt x="312" y="158"/>
                  <a:pt x="303" y="161"/>
                </a:cubicBezTo>
                <a:cubicBezTo>
                  <a:pt x="300" y="163"/>
                  <a:pt x="300" y="167"/>
                  <a:pt x="295" y="170"/>
                </a:cubicBezTo>
                <a:cubicBezTo>
                  <a:pt x="283" y="175"/>
                  <a:pt x="270" y="181"/>
                  <a:pt x="258" y="186"/>
                </a:cubicBezTo>
                <a:cubicBezTo>
                  <a:pt x="256" y="188"/>
                  <a:pt x="255" y="190"/>
                  <a:pt x="254" y="192"/>
                </a:cubicBezTo>
                <a:cubicBezTo>
                  <a:pt x="251" y="193"/>
                  <a:pt x="249" y="193"/>
                  <a:pt x="247" y="193"/>
                </a:cubicBezTo>
                <a:cubicBezTo>
                  <a:pt x="248" y="221"/>
                  <a:pt x="249" y="248"/>
                  <a:pt x="251" y="275"/>
                </a:cubicBezTo>
                <a:cubicBezTo>
                  <a:pt x="251" y="280"/>
                  <a:pt x="251" y="285"/>
                  <a:pt x="251" y="290"/>
                </a:cubicBezTo>
                <a:cubicBezTo>
                  <a:pt x="252" y="306"/>
                  <a:pt x="253" y="322"/>
                  <a:pt x="254" y="339"/>
                </a:cubicBezTo>
                <a:cubicBezTo>
                  <a:pt x="256" y="368"/>
                  <a:pt x="258" y="397"/>
                  <a:pt x="260" y="426"/>
                </a:cubicBezTo>
                <a:cubicBezTo>
                  <a:pt x="261" y="433"/>
                  <a:pt x="261" y="440"/>
                  <a:pt x="261" y="446"/>
                </a:cubicBezTo>
                <a:cubicBezTo>
                  <a:pt x="263" y="458"/>
                  <a:pt x="264" y="475"/>
                  <a:pt x="262" y="487"/>
                </a:cubicBezTo>
                <a:cubicBezTo>
                  <a:pt x="261" y="490"/>
                  <a:pt x="262" y="505"/>
                  <a:pt x="261" y="507"/>
                </a:cubicBezTo>
                <a:cubicBezTo>
                  <a:pt x="254" y="508"/>
                  <a:pt x="247" y="509"/>
                  <a:pt x="240" y="511"/>
                </a:cubicBezTo>
                <a:cubicBezTo>
                  <a:pt x="239" y="517"/>
                  <a:pt x="236" y="521"/>
                  <a:pt x="235" y="526"/>
                </a:cubicBezTo>
                <a:cubicBezTo>
                  <a:pt x="234" y="531"/>
                  <a:pt x="234" y="535"/>
                  <a:pt x="234" y="540"/>
                </a:cubicBezTo>
                <a:cubicBezTo>
                  <a:pt x="232" y="549"/>
                  <a:pt x="233" y="561"/>
                  <a:pt x="233" y="570"/>
                </a:cubicBezTo>
                <a:close/>
                <a:moveTo>
                  <a:pt x="227" y="596"/>
                </a:moveTo>
                <a:cubicBezTo>
                  <a:pt x="227" y="596"/>
                  <a:pt x="227" y="596"/>
                  <a:pt x="228" y="596"/>
                </a:cubicBezTo>
                <a:cubicBezTo>
                  <a:pt x="227" y="596"/>
                  <a:pt x="227" y="596"/>
                  <a:pt x="227" y="596"/>
                </a:cubicBezTo>
                <a:close/>
              </a:path>
            </a:pathLst>
          </a:custGeom>
          <a:solidFill>
            <a:srgbClr val="508E83"/>
          </a:solidFill>
          <a:ln>
            <a:solidFill>
              <a:schemeClr val="bg1"/>
            </a:solidFill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546C9B1-AE52-A2A0-6D0C-9909181F88C7}"/>
              </a:ext>
            </a:extLst>
          </p:cNvPr>
          <p:cNvSpPr>
            <a:spLocks/>
          </p:cNvSpPr>
          <p:nvPr/>
        </p:nvSpPr>
        <p:spPr bwMode="auto">
          <a:xfrm>
            <a:off x="5322453" y="4282134"/>
            <a:ext cx="771912" cy="908751"/>
          </a:xfrm>
          <a:custGeom>
            <a:avLst/>
            <a:gdLst>
              <a:gd name="T0" fmla="*/ 53 w 104"/>
              <a:gd name="T1" fmla="*/ 78 h 123"/>
              <a:gd name="T2" fmla="*/ 52 w 104"/>
              <a:gd name="T3" fmla="*/ 83 h 123"/>
              <a:gd name="T4" fmla="*/ 28 w 104"/>
              <a:gd name="T5" fmla="*/ 1 h 123"/>
              <a:gd name="T6" fmla="*/ 28 w 104"/>
              <a:gd name="T7" fmla="*/ 1 h 123"/>
              <a:gd name="T8" fmla="*/ 25 w 104"/>
              <a:gd name="T9" fmla="*/ 3 h 123"/>
              <a:gd name="T10" fmla="*/ 23 w 104"/>
              <a:gd name="T11" fmla="*/ 4 h 123"/>
              <a:gd name="T12" fmla="*/ 23 w 104"/>
              <a:gd name="T13" fmla="*/ 4 h 123"/>
              <a:gd name="T14" fmla="*/ 22 w 104"/>
              <a:gd name="T15" fmla="*/ 3 h 123"/>
              <a:gd name="T16" fmla="*/ 14 w 104"/>
              <a:gd name="T17" fmla="*/ 18 h 123"/>
              <a:gd name="T18" fmla="*/ 14 w 104"/>
              <a:gd name="T19" fmla="*/ 18 h 123"/>
              <a:gd name="T20" fmla="*/ 15 w 104"/>
              <a:gd name="T21" fmla="*/ 24 h 123"/>
              <a:gd name="T22" fmla="*/ 14 w 104"/>
              <a:gd name="T23" fmla="*/ 22 h 123"/>
              <a:gd name="T24" fmla="*/ 14 w 104"/>
              <a:gd name="T25" fmla="*/ 20 h 123"/>
              <a:gd name="T26" fmla="*/ 14 w 104"/>
              <a:gd name="T27" fmla="*/ 20 h 123"/>
              <a:gd name="T28" fmla="*/ 14 w 104"/>
              <a:gd name="T29" fmla="*/ 21 h 123"/>
              <a:gd name="T30" fmla="*/ 14 w 104"/>
              <a:gd name="T31" fmla="*/ 20 h 123"/>
              <a:gd name="T32" fmla="*/ 14 w 104"/>
              <a:gd name="T33" fmla="*/ 20 h 123"/>
              <a:gd name="T34" fmla="*/ 49 w 104"/>
              <a:gd name="T35" fmla="*/ 14 h 123"/>
              <a:gd name="T36" fmla="*/ 49 w 104"/>
              <a:gd name="T37" fmla="*/ 17 h 123"/>
              <a:gd name="T38" fmla="*/ 50 w 104"/>
              <a:gd name="T39" fmla="*/ 20 h 123"/>
              <a:gd name="T40" fmla="*/ 49 w 104"/>
              <a:gd name="T41" fmla="*/ 23 h 123"/>
              <a:gd name="T42" fmla="*/ 52 w 104"/>
              <a:gd name="T43" fmla="*/ 25 h 123"/>
              <a:gd name="T44" fmla="*/ 45 w 104"/>
              <a:gd name="T45" fmla="*/ 34 h 123"/>
              <a:gd name="T46" fmla="*/ 54 w 104"/>
              <a:gd name="T47" fmla="*/ 46 h 123"/>
              <a:gd name="T48" fmla="*/ 65 w 104"/>
              <a:gd name="T49" fmla="*/ 74 h 123"/>
              <a:gd name="T50" fmla="*/ 75 w 104"/>
              <a:gd name="T51" fmla="*/ 92 h 123"/>
              <a:gd name="T52" fmla="*/ 93 w 104"/>
              <a:gd name="T53" fmla="*/ 105 h 123"/>
              <a:gd name="T54" fmla="*/ 103 w 104"/>
              <a:gd name="T55" fmla="*/ 112 h 123"/>
              <a:gd name="T56" fmla="*/ 101 w 104"/>
              <a:gd name="T57" fmla="*/ 116 h 123"/>
              <a:gd name="T58" fmla="*/ 83 w 104"/>
              <a:gd name="T59" fmla="*/ 117 h 123"/>
              <a:gd name="T60" fmla="*/ 76 w 104"/>
              <a:gd name="T61" fmla="*/ 115 h 123"/>
              <a:gd name="T62" fmla="*/ 65 w 104"/>
              <a:gd name="T63" fmla="*/ 105 h 123"/>
              <a:gd name="T64" fmla="*/ 60 w 104"/>
              <a:gd name="T65" fmla="*/ 110 h 123"/>
              <a:gd name="T66" fmla="*/ 58 w 104"/>
              <a:gd name="T67" fmla="*/ 114 h 123"/>
              <a:gd name="T68" fmla="*/ 46 w 104"/>
              <a:gd name="T69" fmla="*/ 117 h 123"/>
              <a:gd name="T70" fmla="*/ 16 w 104"/>
              <a:gd name="T71" fmla="*/ 112 h 123"/>
              <a:gd name="T72" fmla="*/ 2 w 104"/>
              <a:gd name="T73" fmla="*/ 103 h 123"/>
              <a:gd name="T74" fmla="*/ 7 w 104"/>
              <a:gd name="T75" fmla="*/ 87 h 123"/>
              <a:gd name="T76" fmla="*/ 5 w 104"/>
              <a:gd name="T77" fmla="*/ 84 h 123"/>
              <a:gd name="T78" fmla="*/ 5 w 104"/>
              <a:gd name="T79" fmla="*/ 62 h 123"/>
              <a:gd name="T80" fmla="*/ 22 w 104"/>
              <a:gd name="T81" fmla="*/ 41 h 123"/>
              <a:gd name="T82" fmla="*/ 16 w 104"/>
              <a:gd name="T83" fmla="*/ 25 h 123"/>
              <a:gd name="T84" fmla="*/ 15 w 104"/>
              <a:gd name="T85" fmla="*/ 25 h 123"/>
              <a:gd name="T86" fmla="*/ 14 w 104"/>
              <a:gd name="T87" fmla="*/ 15 h 123"/>
              <a:gd name="T88" fmla="*/ 18 w 104"/>
              <a:gd name="T89" fmla="*/ 8 h 123"/>
              <a:gd name="T90" fmla="*/ 22 w 104"/>
              <a:gd name="T91" fmla="*/ 4 h 123"/>
              <a:gd name="T92" fmla="*/ 22 w 104"/>
              <a:gd name="T93" fmla="*/ 4 h 123"/>
              <a:gd name="T94" fmla="*/ 22 w 104"/>
              <a:gd name="T95" fmla="*/ 4 h 123"/>
              <a:gd name="T96" fmla="*/ 25 w 104"/>
              <a:gd name="T97" fmla="*/ 2 h 123"/>
              <a:gd name="T98" fmla="*/ 28 w 104"/>
              <a:gd name="T99" fmla="*/ 1 h 123"/>
              <a:gd name="T100" fmla="*/ 29 w 104"/>
              <a:gd name="T101" fmla="*/ 1 h 123"/>
              <a:gd name="T102" fmla="*/ 29 w 104"/>
              <a:gd name="T103" fmla="*/ 0 h 123"/>
              <a:gd name="T104" fmla="*/ 29 w 104"/>
              <a:gd name="T105" fmla="*/ 0 h 123"/>
              <a:gd name="T106" fmla="*/ 30 w 104"/>
              <a:gd name="T107" fmla="*/ 1 h 123"/>
              <a:gd name="T108" fmla="*/ 31 w 104"/>
              <a:gd name="T109" fmla="*/ 1 h 123"/>
              <a:gd name="T110" fmla="*/ 31 w 104"/>
              <a:gd name="T111" fmla="*/ 1 h 123"/>
              <a:gd name="T112" fmla="*/ 34 w 104"/>
              <a:gd name="T113" fmla="*/ 1 h 123"/>
              <a:gd name="T114" fmla="*/ 39 w 104"/>
              <a:gd name="T115" fmla="*/ 3 h 123"/>
              <a:gd name="T116" fmla="*/ 101 w 104"/>
              <a:gd name="T117" fmla="*/ 11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4" h="123">
                <a:moveTo>
                  <a:pt x="52" y="72"/>
                </a:moveTo>
                <a:cubicBezTo>
                  <a:pt x="52" y="74"/>
                  <a:pt x="54" y="76"/>
                  <a:pt x="53" y="78"/>
                </a:cubicBezTo>
                <a:cubicBezTo>
                  <a:pt x="53" y="79"/>
                  <a:pt x="53" y="82"/>
                  <a:pt x="54" y="84"/>
                </a:cubicBezTo>
                <a:cubicBezTo>
                  <a:pt x="53" y="84"/>
                  <a:pt x="53" y="83"/>
                  <a:pt x="52" y="83"/>
                </a:cubicBezTo>
                <a:cubicBezTo>
                  <a:pt x="53" y="80"/>
                  <a:pt x="52" y="76"/>
                  <a:pt x="52" y="72"/>
                </a:cubicBezTo>
                <a:moveTo>
                  <a:pt x="28" y="1"/>
                </a:moveTo>
                <a:cubicBezTo>
                  <a:pt x="28" y="1"/>
                  <a:pt x="28" y="1"/>
                  <a:pt x="28" y="1"/>
                </a:cubicBezTo>
                <a:cubicBezTo>
                  <a:pt x="28" y="2"/>
                  <a:pt x="28" y="1"/>
                  <a:pt x="28" y="1"/>
                </a:cubicBezTo>
                <a:close/>
                <a:moveTo>
                  <a:pt x="24" y="2"/>
                </a:moveTo>
                <a:cubicBezTo>
                  <a:pt x="24" y="2"/>
                  <a:pt x="25" y="3"/>
                  <a:pt x="25" y="3"/>
                </a:cubicBezTo>
                <a:cubicBezTo>
                  <a:pt x="24" y="3"/>
                  <a:pt x="24" y="3"/>
                  <a:pt x="24" y="2"/>
                </a:cubicBezTo>
                <a:close/>
                <a:moveTo>
                  <a:pt x="23" y="4"/>
                </a:moveTo>
                <a:cubicBezTo>
                  <a:pt x="23" y="4"/>
                  <a:pt x="24" y="3"/>
                  <a:pt x="23" y="3"/>
                </a:cubicBezTo>
                <a:cubicBezTo>
                  <a:pt x="23" y="3"/>
                  <a:pt x="23" y="4"/>
                  <a:pt x="23" y="4"/>
                </a:cubicBezTo>
                <a:close/>
                <a:moveTo>
                  <a:pt x="23" y="4"/>
                </a:moveTo>
                <a:cubicBezTo>
                  <a:pt x="23" y="4"/>
                  <a:pt x="23" y="3"/>
                  <a:pt x="22" y="3"/>
                </a:cubicBezTo>
                <a:cubicBezTo>
                  <a:pt x="23" y="3"/>
                  <a:pt x="23" y="3"/>
                  <a:pt x="23" y="4"/>
                </a:cubicBezTo>
                <a:close/>
                <a:moveTo>
                  <a:pt x="14" y="18"/>
                </a:moveTo>
                <a:cubicBezTo>
                  <a:pt x="14" y="18"/>
                  <a:pt x="14" y="18"/>
                  <a:pt x="14" y="19"/>
                </a:cubicBezTo>
                <a:cubicBezTo>
                  <a:pt x="14" y="18"/>
                  <a:pt x="14" y="18"/>
                  <a:pt x="14" y="18"/>
                </a:cubicBezTo>
                <a:close/>
                <a:moveTo>
                  <a:pt x="14" y="21"/>
                </a:moveTo>
                <a:cubicBezTo>
                  <a:pt x="14" y="22"/>
                  <a:pt x="15" y="23"/>
                  <a:pt x="15" y="24"/>
                </a:cubicBezTo>
                <a:cubicBezTo>
                  <a:pt x="14" y="23"/>
                  <a:pt x="14" y="22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1"/>
                  <a:pt x="14" y="21"/>
                </a:cubicBezTo>
                <a:moveTo>
                  <a:pt x="14" y="20"/>
                </a:moveTo>
                <a:cubicBezTo>
                  <a:pt x="14" y="20"/>
                  <a:pt x="14" y="21"/>
                  <a:pt x="14" y="22"/>
                </a:cubicBezTo>
                <a:cubicBezTo>
                  <a:pt x="14" y="21"/>
                  <a:pt x="15" y="21"/>
                  <a:pt x="14" y="20"/>
                </a:cubicBezTo>
                <a:moveTo>
                  <a:pt x="14" y="19"/>
                </a:moveTo>
                <a:cubicBezTo>
                  <a:pt x="14" y="19"/>
                  <a:pt x="14" y="20"/>
                  <a:pt x="14" y="21"/>
                </a:cubicBezTo>
                <a:cubicBezTo>
                  <a:pt x="14" y="20"/>
                  <a:pt x="14" y="20"/>
                  <a:pt x="14" y="19"/>
                </a:cubicBezTo>
                <a:close/>
                <a:moveTo>
                  <a:pt x="14" y="20"/>
                </a:moveTo>
                <a:cubicBezTo>
                  <a:pt x="14" y="20"/>
                  <a:pt x="14" y="21"/>
                  <a:pt x="14" y="21"/>
                </a:cubicBezTo>
                <a:cubicBezTo>
                  <a:pt x="14" y="21"/>
                  <a:pt x="14" y="20"/>
                  <a:pt x="14" y="20"/>
                </a:cubicBezTo>
                <a:moveTo>
                  <a:pt x="39" y="3"/>
                </a:moveTo>
                <a:cubicBezTo>
                  <a:pt x="44" y="4"/>
                  <a:pt x="48" y="9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8" y="14"/>
                  <a:pt x="49" y="16"/>
                  <a:pt x="49" y="17"/>
                </a:cubicBezTo>
                <a:cubicBezTo>
                  <a:pt x="50" y="18"/>
                  <a:pt x="50" y="19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2"/>
                  <a:pt x="49" y="23"/>
                </a:cubicBezTo>
                <a:cubicBezTo>
                  <a:pt x="49" y="22"/>
                  <a:pt x="49" y="24"/>
                  <a:pt x="48" y="24"/>
                </a:cubicBezTo>
                <a:cubicBezTo>
                  <a:pt x="50" y="24"/>
                  <a:pt x="51" y="23"/>
                  <a:pt x="52" y="25"/>
                </a:cubicBezTo>
                <a:cubicBezTo>
                  <a:pt x="52" y="27"/>
                  <a:pt x="51" y="28"/>
                  <a:pt x="50" y="30"/>
                </a:cubicBezTo>
                <a:cubicBezTo>
                  <a:pt x="50" y="31"/>
                  <a:pt x="47" y="35"/>
                  <a:pt x="45" y="34"/>
                </a:cubicBezTo>
                <a:cubicBezTo>
                  <a:pt x="45" y="36"/>
                  <a:pt x="43" y="40"/>
                  <a:pt x="42" y="42"/>
                </a:cubicBezTo>
                <a:cubicBezTo>
                  <a:pt x="46" y="43"/>
                  <a:pt x="50" y="44"/>
                  <a:pt x="54" y="46"/>
                </a:cubicBezTo>
                <a:cubicBezTo>
                  <a:pt x="59" y="49"/>
                  <a:pt x="58" y="55"/>
                  <a:pt x="60" y="60"/>
                </a:cubicBezTo>
                <a:cubicBezTo>
                  <a:pt x="62" y="65"/>
                  <a:pt x="65" y="69"/>
                  <a:pt x="65" y="74"/>
                </a:cubicBezTo>
                <a:cubicBezTo>
                  <a:pt x="66" y="78"/>
                  <a:pt x="65" y="83"/>
                  <a:pt x="64" y="87"/>
                </a:cubicBezTo>
                <a:cubicBezTo>
                  <a:pt x="68" y="88"/>
                  <a:pt x="73" y="88"/>
                  <a:pt x="75" y="92"/>
                </a:cubicBezTo>
                <a:cubicBezTo>
                  <a:pt x="78" y="96"/>
                  <a:pt x="81" y="99"/>
                  <a:pt x="84" y="103"/>
                </a:cubicBezTo>
                <a:cubicBezTo>
                  <a:pt x="86" y="106"/>
                  <a:pt x="90" y="105"/>
                  <a:pt x="93" y="105"/>
                </a:cubicBezTo>
                <a:cubicBezTo>
                  <a:pt x="95" y="106"/>
                  <a:pt x="104" y="105"/>
                  <a:pt x="101" y="109"/>
                </a:cubicBezTo>
                <a:cubicBezTo>
                  <a:pt x="103" y="109"/>
                  <a:pt x="104" y="111"/>
                  <a:pt x="103" y="112"/>
                </a:cubicBezTo>
                <a:cubicBezTo>
                  <a:pt x="103" y="113"/>
                  <a:pt x="103" y="114"/>
                  <a:pt x="102" y="114"/>
                </a:cubicBezTo>
                <a:cubicBezTo>
                  <a:pt x="104" y="115"/>
                  <a:pt x="102" y="117"/>
                  <a:pt x="101" y="116"/>
                </a:cubicBezTo>
                <a:cubicBezTo>
                  <a:pt x="103" y="119"/>
                  <a:pt x="96" y="118"/>
                  <a:pt x="95" y="118"/>
                </a:cubicBezTo>
                <a:cubicBezTo>
                  <a:pt x="91" y="118"/>
                  <a:pt x="87" y="117"/>
                  <a:pt x="83" y="117"/>
                </a:cubicBezTo>
                <a:cubicBezTo>
                  <a:pt x="81" y="117"/>
                  <a:pt x="79" y="117"/>
                  <a:pt x="77" y="116"/>
                </a:cubicBezTo>
                <a:cubicBezTo>
                  <a:pt x="76" y="116"/>
                  <a:pt x="76" y="115"/>
                  <a:pt x="76" y="115"/>
                </a:cubicBezTo>
                <a:cubicBezTo>
                  <a:pt x="75" y="113"/>
                  <a:pt x="75" y="114"/>
                  <a:pt x="73" y="113"/>
                </a:cubicBezTo>
                <a:cubicBezTo>
                  <a:pt x="69" y="112"/>
                  <a:pt x="65" y="110"/>
                  <a:pt x="65" y="105"/>
                </a:cubicBezTo>
                <a:cubicBezTo>
                  <a:pt x="63" y="105"/>
                  <a:pt x="62" y="106"/>
                  <a:pt x="61" y="107"/>
                </a:cubicBezTo>
                <a:cubicBezTo>
                  <a:pt x="60" y="107"/>
                  <a:pt x="60" y="109"/>
                  <a:pt x="60" y="110"/>
                </a:cubicBezTo>
                <a:cubicBezTo>
                  <a:pt x="60" y="111"/>
                  <a:pt x="59" y="110"/>
                  <a:pt x="59" y="111"/>
                </a:cubicBezTo>
                <a:cubicBezTo>
                  <a:pt x="59" y="112"/>
                  <a:pt x="58" y="113"/>
                  <a:pt x="58" y="114"/>
                </a:cubicBezTo>
                <a:cubicBezTo>
                  <a:pt x="57" y="116"/>
                  <a:pt x="57" y="119"/>
                  <a:pt x="55" y="120"/>
                </a:cubicBezTo>
                <a:cubicBezTo>
                  <a:pt x="50" y="123"/>
                  <a:pt x="51" y="117"/>
                  <a:pt x="46" y="117"/>
                </a:cubicBezTo>
                <a:cubicBezTo>
                  <a:pt x="42" y="117"/>
                  <a:pt x="36" y="117"/>
                  <a:pt x="32" y="117"/>
                </a:cubicBezTo>
                <a:cubicBezTo>
                  <a:pt x="25" y="116"/>
                  <a:pt x="21" y="115"/>
                  <a:pt x="16" y="112"/>
                </a:cubicBezTo>
                <a:cubicBezTo>
                  <a:pt x="12" y="113"/>
                  <a:pt x="6" y="111"/>
                  <a:pt x="4" y="108"/>
                </a:cubicBezTo>
                <a:cubicBezTo>
                  <a:pt x="3" y="106"/>
                  <a:pt x="2" y="106"/>
                  <a:pt x="2" y="103"/>
                </a:cubicBezTo>
                <a:cubicBezTo>
                  <a:pt x="2" y="101"/>
                  <a:pt x="0" y="99"/>
                  <a:pt x="0" y="97"/>
                </a:cubicBezTo>
                <a:cubicBezTo>
                  <a:pt x="0" y="94"/>
                  <a:pt x="4" y="88"/>
                  <a:pt x="7" y="87"/>
                </a:cubicBezTo>
                <a:cubicBezTo>
                  <a:pt x="7" y="87"/>
                  <a:pt x="3" y="87"/>
                  <a:pt x="3" y="87"/>
                </a:cubicBezTo>
                <a:cubicBezTo>
                  <a:pt x="3" y="86"/>
                  <a:pt x="5" y="84"/>
                  <a:pt x="5" y="84"/>
                </a:cubicBezTo>
                <a:cubicBezTo>
                  <a:pt x="3" y="81"/>
                  <a:pt x="2" y="79"/>
                  <a:pt x="2" y="74"/>
                </a:cubicBezTo>
                <a:cubicBezTo>
                  <a:pt x="2" y="70"/>
                  <a:pt x="3" y="66"/>
                  <a:pt x="5" y="62"/>
                </a:cubicBezTo>
                <a:cubicBezTo>
                  <a:pt x="6" y="56"/>
                  <a:pt x="8" y="51"/>
                  <a:pt x="13" y="47"/>
                </a:cubicBezTo>
                <a:cubicBezTo>
                  <a:pt x="16" y="45"/>
                  <a:pt x="19" y="43"/>
                  <a:pt x="22" y="41"/>
                </a:cubicBezTo>
                <a:cubicBezTo>
                  <a:pt x="18" y="40"/>
                  <a:pt x="18" y="36"/>
                  <a:pt x="16" y="33"/>
                </a:cubicBezTo>
                <a:cubicBezTo>
                  <a:pt x="15" y="31"/>
                  <a:pt x="10" y="24"/>
                  <a:pt x="16" y="25"/>
                </a:cubicBezTo>
                <a:cubicBezTo>
                  <a:pt x="15" y="25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3" y="22"/>
                  <a:pt x="13" y="17"/>
                  <a:pt x="15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3"/>
                  <a:pt x="16" y="10"/>
                  <a:pt x="18" y="8"/>
                </a:cubicBezTo>
                <a:cubicBezTo>
                  <a:pt x="19" y="7"/>
                  <a:pt x="18" y="8"/>
                  <a:pt x="18" y="8"/>
                </a:cubicBezTo>
                <a:cubicBezTo>
                  <a:pt x="19" y="7"/>
                  <a:pt x="20" y="5"/>
                  <a:pt x="22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4"/>
                  <a:pt x="23" y="4"/>
                  <a:pt x="23" y="4"/>
                </a:cubicBezTo>
                <a:cubicBezTo>
                  <a:pt x="23" y="3"/>
                  <a:pt x="23" y="3"/>
                  <a:pt x="22" y="4"/>
                </a:cubicBezTo>
                <a:cubicBezTo>
                  <a:pt x="22" y="4"/>
                  <a:pt x="23" y="3"/>
                  <a:pt x="23" y="3"/>
                </a:cubicBezTo>
                <a:cubicBezTo>
                  <a:pt x="24" y="3"/>
                  <a:pt x="24" y="2"/>
                  <a:pt x="25" y="2"/>
                </a:cubicBezTo>
                <a:cubicBezTo>
                  <a:pt x="24" y="3"/>
                  <a:pt x="26" y="2"/>
                  <a:pt x="26" y="2"/>
                </a:cubicBezTo>
                <a:cubicBezTo>
                  <a:pt x="26" y="2"/>
                  <a:pt x="27" y="1"/>
                  <a:pt x="28" y="1"/>
                </a:cubicBezTo>
                <a:cubicBezTo>
                  <a:pt x="28" y="1"/>
                  <a:pt x="28" y="1"/>
                  <a:pt x="27" y="1"/>
                </a:cubicBezTo>
                <a:cubicBezTo>
                  <a:pt x="28" y="1"/>
                  <a:pt x="28" y="1"/>
                  <a:pt x="29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9" y="1"/>
                  <a:pt x="29" y="0"/>
                </a:cubicBezTo>
                <a:cubicBezTo>
                  <a:pt x="29" y="1"/>
                  <a:pt x="28" y="2"/>
                  <a:pt x="29" y="1"/>
                </a:cubicBezTo>
                <a:cubicBezTo>
                  <a:pt x="30" y="1"/>
                  <a:pt x="30" y="1"/>
                  <a:pt x="29" y="0"/>
                </a:cubicBezTo>
                <a:cubicBezTo>
                  <a:pt x="30" y="0"/>
                  <a:pt x="30" y="1"/>
                  <a:pt x="30" y="1"/>
                </a:cubicBezTo>
                <a:cubicBezTo>
                  <a:pt x="30" y="1"/>
                  <a:pt x="30" y="2"/>
                  <a:pt x="30" y="1"/>
                </a:cubicBezTo>
                <a:cubicBezTo>
                  <a:pt x="30" y="1"/>
                  <a:pt x="31" y="0"/>
                  <a:pt x="30" y="1"/>
                </a:cubicBezTo>
                <a:cubicBezTo>
                  <a:pt x="31" y="0"/>
                  <a:pt x="31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0"/>
                  <a:pt x="31" y="1"/>
                </a:cubicBezTo>
                <a:cubicBezTo>
                  <a:pt x="32" y="1"/>
                  <a:pt x="31" y="1"/>
                  <a:pt x="31" y="1"/>
                </a:cubicBezTo>
                <a:cubicBezTo>
                  <a:pt x="32" y="1"/>
                  <a:pt x="34" y="2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1"/>
                  <a:pt x="38" y="3"/>
                  <a:pt x="39" y="3"/>
                </a:cubicBezTo>
                <a:moveTo>
                  <a:pt x="99" y="116"/>
                </a:moveTo>
                <a:cubicBezTo>
                  <a:pt x="99" y="116"/>
                  <a:pt x="100" y="116"/>
                  <a:pt x="101" y="116"/>
                </a:cubicBezTo>
                <a:cubicBezTo>
                  <a:pt x="100" y="116"/>
                  <a:pt x="100" y="115"/>
                  <a:pt x="99" y="116"/>
                </a:cubicBezTo>
              </a:path>
            </a:pathLst>
          </a:custGeom>
          <a:solidFill>
            <a:srgbClr val="508E83"/>
          </a:solidFill>
          <a:ln>
            <a:solidFill>
              <a:schemeClr val="bg1"/>
            </a:solidFill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A732612-E09D-FDC9-422B-97F381C8D496}"/>
              </a:ext>
            </a:extLst>
          </p:cNvPr>
          <p:cNvSpPr>
            <a:spLocks/>
          </p:cNvSpPr>
          <p:nvPr/>
        </p:nvSpPr>
        <p:spPr bwMode="auto">
          <a:xfrm>
            <a:off x="6273699" y="3481558"/>
            <a:ext cx="1481775" cy="1735880"/>
          </a:xfrm>
          <a:custGeom>
            <a:avLst/>
            <a:gdLst>
              <a:gd name="T0" fmla="*/ 11 w 202"/>
              <a:gd name="T1" fmla="*/ 19 h 237"/>
              <a:gd name="T2" fmla="*/ 10 w 202"/>
              <a:gd name="T3" fmla="*/ 17 h 237"/>
              <a:gd name="T4" fmla="*/ 11 w 202"/>
              <a:gd name="T5" fmla="*/ 11 h 237"/>
              <a:gd name="T6" fmla="*/ 11 w 202"/>
              <a:gd name="T7" fmla="*/ 7 h 237"/>
              <a:gd name="T8" fmla="*/ 17 w 202"/>
              <a:gd name="T9" fmla="*/ 8 h 237"/>
              <a:gd name="T10" fmla="*/ 24 w 202"/>
              <a:gd name="T11" fmla="*/ 12 h 237"/>
              <a:gd name="T12" fmla="*/ 31 w 202"/>
              <a:gd name="T13" fmla="*/ 13 h 237"/>
              <a:gd name="T14" fmla="*/ 44 w 202"/>
              <a:gd name="T15" fmla="*/ 20 h 237"/>
              <a:gd name="T16" fmla="*/ 63 w 202"/>
              <a:gd name="T17" fmla="*/ 28 h 237"/>
              <a:gd name="T18" fmla="*/ 68 w 202"/>
              <a:gd name="T19" fmla="*/ 32 h 237"/>
              <a:gd name="T20" fmla="*/ 87 w 202"/>
              <a:gd name="T21" fmla="*/ 32 h 237"/>
              <a:gd name="T22" fmla="*/ 92 w 202"/>
              <a:gd name="T23" fmla="*/ 24 h 237"/>
              <a:gd name="T24" fmla="*/ 97 w 202"/>
              <a:gd name="T25" fmla="*/ 5 h 237"/>
              <a:gd name="T26" fmla="*/ 112 w 202"/>
              <a:gd name="T27" fmla="*/ 3 h 237"/>
              <a:gd name="T28" fmla="*/ 115 w 202"/>
              <a:gd name="T29" fmla="*/ 4 h 237"/>
              <a:gd name="T30" fmla="*/ 118 w 202"/>
              <a:gd name="T31" fmla="*/ 7 h 237"/>
              <a:gd name="T32" fmla="*/ 120 w 202"/>
              <a:gd name="T33" fmla="*/ 24 h 237"/>
              <a:gd name="T34" fmla="*/ 115 w 202"/>
              <a:gd name="T35" fmla="*/ 38 h 237"/>
              <a:gd name="T36" fmla="*/ 130 w 202"/>
              <a:gd name="T37" fmla="*/ 40 h 237"/>
              <a:gd name="T38" fmla="*/ 142 w 202"/>
              <a:gd name="T39" fmla="*/ 41 h 237"/>
              <a:gd name="T40" fmla="*/ 154 w 202"/>
              <a:gd name="T41" fmla="*/ 37 h 237"/>
              <a:gd name="T42" fmla="*/ 180 w 202"/>
              <a:gd name="T43" fmla="*/ 28 h 237"/>
              <a:gd name="T44" fmla="*/ 189 w 202"/>
              <a:gd name="T45" fmla="*/ 24 h 237"/>
              <a:gd name="T46" fmla="*/ 195 w 202"/>
              <a:gd name="T47" fmla="*/ 22 h 237"/>
              <a:gd name="T48" fmla="*/ 197 w 202"/>
              <a:gd name="T49" fmla="*/ 24 h 237"/>
              <a:gd name="T50" fmla="*/ 195 w 202"/>
              <a:gd name="T51" fmla="*/ 30 h 237"/>
              <a:gd name="T52" fmla="*/ 171 w 202"/>
              <a:gd name="T53" fmla="*/ 42 h 237"/>
              <a:gd name="T54" fmla="*/ 138 w 202"/>
              <a:gd name="T55" fmla="*/ 63 h 237"/>
              <a:gd name="T56" fmla="*/ 128 w 202"/>
              <a:gd name="T57" fmla="*/ 81 h 237"/>
              <a:gd name="T58" fmla="*/ 123 w 202"/>
              <a:gd name="T59" fmla="*/ 111 h 237"/>
              <a:gd name="T60" fmla="*/ 118 w 202"/>
              <a:gd name="T61" fmla="*/ 132 h 237"/>
              <a:gd name="T62" fmla="*/ 110 w 202"/>
              <a:gd name="T63" fmla="*/ 153 h 237"/>
              <a:gd name="T64" fmla="*/ 106 w 202"/>
              <a:gd name="T65" fmla="*/ 177 h 237"/>
              <a:gd name="T66" fmla="*/ 98 w 202"/>
              <a:gd name="T67" fmla="*/ 198 h 237"/>
              <a:gd name="T68" fmla="*/ 99 w 202"/>
              <a:gd name="T69" fmla="*/ 205 h 237"/>
              <a:gd name="T70" fmla="*/ 82 w 202"/>
              <a:gd name="T71" fmla="*/ 226 h 237"/>
              <a:gd name="T72" fmla="*/ 77 w 202"/>
              <a:gd name="T73" fmla="*/ 209 h 237"/>
              <a:gd name="T74" fmla="*/ 82 w 202"/>
              <a:gd name="T75" fmla="*/ 191 h 237"/>
              <a:gd name="T76" fmla="*/ 75 w 202"/>
              <a:gd name="T77" fmla="*/ 192 h 237"/>
              <a:gd name="T78" fmla="*/ 77 w 202"/>
              <a:gd name="T79" fmla="*/ 182 h 237"/>
              <a:gd name="T80" fmla="*/ 75 w 202"/>
              <a:gd name="T81" fmla="*/ 157 h 237"/>
              <a:gd name="T82" fmla="*/ 77 w 202"/>
              <a:gd name="T83" fmla="*/ 142 h 237"/>
              <a:gd name="T84" fmla="*/ 76 w 202"/>
              <a:gd name="T85" fmla="*/ 122 h 237"/>
              <a:gd name="T86" fmla="*/ 71 w 202"/>
              <a:gd name="T87" fmla="*/ 98 h 237"/>
              <a:gd name="T88" fmla="*/ 69 w 202"/>
              <a:gd name="T89" fmla="*/ 65 h 237"/>
              <a:gd name="T90" fmla="*/ 36 w 202"/>
              <a:gd name="T91" fmla="*/ 30 h 237"/>
              <a:gd name="T92" fmla="*/ 20 w 202"/>
              <a:gd name="T93" fmla="*/ 19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2" h="237">
                <a:moveTo>
                  <a:pt x="20" y="19"/>
                </a:moveTo>
                <a:cubicBezTo>
                  <a:pt x="17" y="19"/>
                  <a:pt x="13" y="17"/>
                  <a:pt x="11" y="19"/>
                </a:cubicBezTo>
                <a:cubicBezTo>
                  <a:pt x="10" y="20"/>
                  <a:pt x="7" y="21"/>
                  <a:pt x="6" y="21"/>
                </a:cubicBezTo>
                <a:cubicBezTo>
                  <a:pt x="5" y="19"/>
                  <a:pt x="10" y="17"/>
                  <a:pt x="10" y="17"/>
                </a:cubicBezTo>
                <a:cubicBezTo>
                  <a:pt x="15" y="14"/>
                  <a:pt x="2" y="14"/>
                  <a:pt x="2" y="13"/>
                </a:cubicBezTo>
                <a:cubicBezTo>
                  <a:pt x="1" y="11"/>
                  <a:pt x="11" y="12"/>
                  <a:pt x="11" y="11"/>
                </a:cubicBezTo>
                <a:cubicBezTo>
                  <a:pt x="10" y="8"/>
                  <a:pt x="4" y="8"/>
                  <a:pt x="3" y="7"/>
                </a:cubicBezTo>
                <a:cubicBezTo>
                  <a:pt x="0" y="4"/>
                  <a:pt x="11" y="6"/>
                  <a:pt x="11" y="7"/>
                </a:cubicBezTo>
                <a:cubicBezTo>
                  <a:pt x="11" y="7"/>
                  <a:pt x="5" y="0"/>
                  <a:pt x="8" y="0"/>
                </a:cubicBezTo>
                <a:cubicBezTo>
                  <a:pt x="9" y="1"/>
                  <a:pt x="16" y="10"/>
                  <a:pt x="17" y="8"/>
                </a:cubicBezTo>
                <a:cubicBezTo>
                  <a:pt x="18" y="8"/>
                  <a:pt x="15" y="1"/>
                  <a:pt x="19" y="2"/>
                </a:cubicBezTo>
                <a:cubicBezTo>
                  <a:pt x="18" y="1"/>
                  <a:pt x="23" y="11"/>
                  <a:pt x="24" y="12"/>
                </a:cubicBezTo>
                <a:cubicBezTo>
                  <a:pt x="25" y="12"/>
                  <a:pt x="26" y="10"/>
                  <a:pt x="26" y="11"/>
                </a:cubicBezTo>
                <a:cubicBezTo>
                  <a:pt x="28" y="12"/>
                  <a:pt x="29" y="14"/>
                  <a:pt x="31" y="13"/>
                </a:cubicBezTo>
                <a:cubicBezTo>
                  <a:pt x="33" y="13"/>
                  <a:pt x="35" y="16"/>
                  <a:pt x="35" y="17"/>
                </a:cubicBezTo>
                <a:cubicBezTo>
                  <a:pt x="38" y="18"/>
                  <a:pt x="41" y="19"/>
                  <a:pt x="44" y="20"/>
                </a:cubicBezTo>
                <a:cubicBezTo>
                  <a:pt x="47" y="22"/>
                  <a:pt x="50" y="24"/>
                  <a:pt x="54" y="25"/>
                </a:cubicBezTo>
                <a:cubicBezTo>
                  <a:pt x="57" y="26"/>
                  <a:pt x="60" y="27"/>
                  <a:pt x="63" y="28"/>
                </a:cubicBezTo>
                <a:cubicBezTo>
                  <a:pt x="64" y="28"/>
                  <a:pt x="64" y="30"/>
                  <a:pt x="65" y="31"/>
                </a:cubicBezTo>
                <a:cubicBezTo>
                  <a:pt x="66" y="32"/>
                  <a:pt x="67" y="31"/>
                  <a:pt x="68" y="32"/>
                </a:cubicBezTo>
                <a:cubicBezTo>
                  <a:pt x="72" y="35"/>
                  <a:pt x="76" y="31"/>
                  <a:pt x="80" y="32"/>
                </a:cubicBezTo>
                <a:cubicBezTo>
                  <a:pt x="83" y="32"/>
                  <a:pt x="84" y="32"/>
                  <a:pt x="87" y="32"/>
                </a:cubicBezTo>
                <a:cubicBezTo>
                  <a:pt x="91" y="32"/>
                  <a:pt x="93" y="35"/>
                  <a:pt x="95" y="37"/>
                </a:cubicBezTo>
                <a:cubicBezTo>
                  <a:pt x="94" y="35"/>
                  <a:pt x="89" y="25"/>
                  <a:pt x="92" y="24"/>
                </a:cubicBezTo>
                <a:cubicBezTo>
                  <a:pt x="91" y="21"/>
                  <a:pt x="90" y="17"/>
                  <a:pt x="91" y="13"/>
                </a:cubicBezTo>
                <a:cubicBezTo>
                  <a:pt x="93" y="9"/>
                  <a:pt x="95" y="8"/>
                  <a:pt x="97" y="5"/>
                </a:cubicBezTo>
                <a:cubicBezTo>
                  <a:pt x="100" y="0"/>
                  <a:pt x="109" y="2"/>
                  <a:pt x="112" y="2"/>
                </a:cubicBezTo>
                <a:cubicBezTo>
                  <a:pt x="112" y="2"/>
                  <a:pt x="112" y="3"/>
                  <a:pt x="112" y="3"/>
                </a:cubicBezTo>
                <a:cubicBezTo>
                  <a:pt x="112" y="3"/>
                  <a:pt x="115" y="4"/>
                  <a:pt x="116" y="4"/>
                </a:cubicBezTo>
                <a:cubicBezTo>
                  <a:pt x="115" y="4"/>
                  <a:pt x="115" y="4"/>
                  <a:pt x="115" y="4"/>
                </a:cubicBezTo>
                <a:cubicBezTo>
                  <a:pt x="116" y="4"/>
                  <a:pt x="117" y="5"/>
                  <a:pt x="118" y="5"/>
                </a:cubicBezTo>
                <a:cubicBezTo>
                  <a:pt x="117" y="5"/>
                  <a:pt x="118" y="6"/>
                  <a:pt x="118" y="7"/>
                </a:cubicBezTo>
                <a:cubicBezTo>
                  <a:pt x="118" y="8"/>
                  <a:pt x="121" y="12"/>
                  <a:pt x="121" y="15"/>
                </a:cubicBezTo>
                <a:cubicBezTo>
                  <a:pt x="121" y="18"/>
                  <a:pt x="120" y="21"/>
                  <a:pt x="120" y="24"/>
                </a:cubicBezTo>
                <a:cubicBezTo>
                  <a:pt x="123" y="23"/>
                  <a:pt x="121" y="33"/>
                  <a:pt x="117" y="32"/>
                </a:cubicBezTo>
                <a:cubicBezTo>
                  <a:pt x="116" y="34"/>
                  <a:pt x="116" y="36"/>
                  <a:pt x="115" y="38"/>
                </a:cubicBezTo>
                <a:cubicBezTo>
                  <a:pt x="119" y="36"/>
                  <a:pt x="120" y="37"/>
                  <a:pt x="124" y="38"/>
                </a:cubicBezTo>
                <a:cubicBezTo>
                  <a:pt x="127" y="38"/>
                  <a:pt x="128" y="39"/>
                  <a:pt x="130" y="40"/>
                </a:cubicBezTo>
                <a:cubicBezTo>
                  <a:pt x="131" y="41"/>
                  <a:pt x="133" y="40"/>
                  <a:pt x="135" y="40"/>
                </a:cubicBezTo>
                <a:cubicBezTo>
                  <a:pt x="138" y="41"/>
                  <a:pt x="138" y="42"/>
                  <a:pt x="142" y="41"/>
                </a:cubicBezTo>
                <a:cubicBezTo>
                  <a:pt x="143" y="41"/>
                  <a:pt x="145" y="41"/>
                  <a:pt x="147" y="40"/>
                </a:cubicBezTo>
                <a:cubicBezTo>
                  <a:pt x="148" y="39"/>
                  <a:pt x="153" y="38"/>
                  <a:pt x="154" y="37"/>
                </a:cubicBezTo>
                <a:cubicBezTo>
                  <a:pt x="155" y="34"/>
                  <a:pt x="160" y="34"/>
                  <a:pt x="163" y="33"/>
                </a:cubicBezTo>
                <a:cubicBezTo>
                  <a:pt x="165" y="31"/>
                  <a:pt x="178" y="26"/>
                  <a:pt x="180" y="28"/>
                </a:cubicBezTo>
                <a:cubicBezTo>
                  <a:pt x="183" y="27"/>
                  <a:pt x="186" y="24"/>
                  <a:pt x="187" y="21"/>
                </a:cubicBezTo>
                <a:cubicBezTo>
                  <a:pt x="188" y="16"/>
                  <a:pt x="189" y="22"/>
                  <a:pt x="189" y="24"/>
                </a:cubicBezTo>
                <a:cubicBezTo>
                  <a:pt x="191" y="23"/>
                  <a:pt x="195" y="16"/>
                  <a:pt x="198" y="17"/>
                </a:cubicBezTo>
                <a:cubicBezTo>
                  <a:pt x="199" y="17"/>
                  <a:pt x="195" y="21"/>
                  <a:pt x="195" y="22"/>
                </a:cubicBezTo>
                <a:cubicBezTo>
                  <a:pt x="195" y="21"/>
                  <a:pt x="200" y="18"/>
                  <a:pt x="201" y="19"/>
                </a:cubicBezTo>
                <a:cubicBezTo>
                  <a:pt x="202" y="20"/>
                  <a:pt x="197" y="24"/>
                  <a:pt x="197" y="24"/>
                </a:cubicBezTo>
                <a:cubicBezTo>
                  <a:pt x="198" y="24"/>
                  <a:pt x="199" y="23"/>
                  <a:pt x="200" y="22"/>
                </a:cubicBezTo>
                <a:cubicBezTo>
                  <a:pt x="201" y="25"/>
                  <a:pt x="189" y="30"/>
                  <a:pt x="195" y="30"/>
                </a:cubicBezTo>
                <a:cubicBezTo>
                  <a:pt x="202" y="31"/>
                  <a:pt x="191" y="32"/>
                  <a:pt x="189" y="32"/>
                </a:cubicBezTo>
                <a:cubicBezTo>
                  <a:pt x="183" y="32"/>
                  <a:pt x="176" y="39"/>
                  <a:pt x="171" y="42"/>
                </a:cubicBezTo>
                <a:cubicBezTo>
                  <a:pt x="162" y="47"/>
                  <a:pt x="154" y="51"/>
                  <a:pt x="146" y="57"/>
                </a:cubicBezTo>
                <a:cubicBezTo>
                  <a:pt x="143" y="59"/>
                  <a:pt x="141" y="61"/>
                  <a:pt x="138" y="63"/>
                </a:cubicBezTo>
                <a:cubicBezTo>
                  <a:pt x="137" y="64"/>
                  <a:pt x="133" y="65"/>
                  <a:pt x="132" y="66"/>
                </a:cubicBezTo>
                <a:cubicBezTo>
                  <a:pt x="130" y="70"/>
                  <a:pt x="129" y="77"/>
                  <a:pt x="128" y="81"/>
                </a:cubicBezTo>
                <a:cubicBezTo>
                  <a:pt x="126" y="85"/>
                  <a:pt x="124" y="90"/>
                  <a:pt x="124" y="95"/>
                </a:cubicBezTo>
                <a:cubicBezTo>
                  <a:pt x="123" y="100"/>
                  <a:pt x="124" y="105"/>
                  <a:pt x="123" y="111"/>
                </a:cubicBezTo>
                <a:cubicBezTo>
                  <a:pt x="123" y="113"/>
                  <a:pt x="124" y="120"/>
                  <a:pt x="122" y="122"/>
                </a:cubicBezTo>
                <a:cubicBezTo>
                  <a:pt x="119" y="124"/>
                  <a:pt x="118" y="128"/>
                  <a:pt x="118" y="132"/>
                </a:cubicBezTo>
                <a:cubicBezTo>
                  <a:pt x="118" y="137"/>
                  <a:pt x="114" y="140"/>
                  <a:pt x="112" y="144"/>
                </a:cubicBezTo>
                <a:cubicBezTo>
                  <a:pt x="111" y="146"/>
                  <a:pt x="110" y="151"/>
                  <a:pt x="110" y="153"/>
                </a:cubicBezTo>
                <a:cubicBezTo>
                  <a:pt x="111" y="156"/>
                  <a:pt x="112" y="160"/>
                  <a:pt x="110" y="163"/>
                </a:cubicBezTo>
                <a:cubicBezTo>
                  <a:pt x="107" y="167"/>
                  <a:pt x="104" y="172"/>
                  <a:pt x="106" y="177"/>
                </a:cubicBezTo>
                <a:cubicBezTo>
                  <a:pt x="108" y="181"/>
                  <a:pt x="103" y="187"/>
                  <a:pt x="102" y="191"/>
                </a:cubicBezTo>
                <a:cubicBezTo>
                  <a:pt x="101" y="194"/>
                  <a:pt x="99" y="196"/>
                  <a:pt x="98" y="198"/>
                </a:cubicBezTo>
                <a:cubicBezTo>
                  <a:pt x="98" y="199"/>
                  <a:pt x="98" y="201"/>
                  <a:pt x="99" y="201"/>
                </a:cubicBezTo>
                <a:cubicBezTo>
                  <a:pt x="102" y="201"/>
                  <a:pt x="99" y="204"/>
                  <a:pt x="99" y="205"/>
                </a:cubicBezTo>
                <a:cubicBezTo>
                  <a:pt x="101" y="211"/>
                  <a:pt x="98" y="217"/>
                  <a:pt x="98" y="222"/>
                </a:cubicBezTo>
                <a:cubicBezTo>
                  <a:pt x="98" y="232"/>
                  <a:pt x="81" y="237"/>
                  <a:pt x="82" y="226"/>
                </a:cubicBezTo>
                <a:cubicBezTo>
                  <a:pt x="82" y="221"/>
                  <a:pt x="84" y="216"/>
                  <a:pt x="85" y="211"/>
                </a:cubicBezTo>
                <a:cubicBezTo>
                  <a:pt x="84" y="211"/>
                  <a:pt x="78" y="211"/>
                  <a:pt x="77" y="209"/>
                </a:cubicBezTo>
                <a:cubicBezTo>
                  <a:pt x="77" y="208"/>
                  <a:pt x="78" y="204"/>
                  <a:pt x="78" y="203"/>
                </a:cubicBezTo>
                <a:cubicBezTo>
                  <a:pt x="79" y="199"/>
                  <a:pt x="81" y="195"/>
                  <a:pt x="82" y="191"/>
                </a:cubicBezTo>
                <a:cubicBezTo>
                  <a:pt x="80" y="192"/>
                  <a:pt x="78" y="193"/>
                  <a:pt x="76" y="194"/>
                </a:cubicBezTo>
                <a:cubicBezTo>
                  <a:pt x="74" y="195"/>
                  <a:pt x="73" y="193"/>
                  <a:pt x="75" y="192"/>
                </a:cubicBezTo>
                <a:cubicBezTo>
                  <a:pt x="77" y="190"/>
                  <a:pt x="78" y="191"/>
                  <a:pt x="78" y="189"/>
                </a:cubicBezTo>
                <a:cubicBezTo>
                  <a:pt x="77" y="187"/>
                  <a:pt x="77" y="184"/>
                  <a:pt x="77" y="182"/>
                </a:cubicBezTo>
                <a:cubicBezTo>
                  <a:pt x="77" y="178"/>
                  <a:pt x="81" y="171"/>
                  <a:pt x="78" y="168"/>
                </a:cubicBezTo>
                <a:cubicBezTo>
                  <a:pt x="74" y="164"/>
                  <a:pt x="75" y="162"/>
                  <a:pt x="75" y="157"/>
                </a:cubicBezTo>
                <a:cubicBezTo>
                  <a:pt x="76" y="152"/>
                  <a:pt x="77" y="148"/>
                  <a:pt x="79" y="144"/>
                </a:cubicBezTo>
                <a:cubicBezTo>
                  <a:pt x="80" y="142"/>
                  <a:pt x="78" y="143"/>
                  <a:pt x="77" y="142"/>
                </a:cubicBezTo>
                <a:cubicBezTo>
                  <a:pt x="76" y="141"/>
                  <a:pt x="76" y="136"/>
                  <a:pt x="77" y="135"/>
                </a:cubicBezTo>
                <a:cubicBezTo>
                  <a:pt x="78" y="130"/>
                  <a:pt x="76" y="127"/>
                  <a:pt x="76" y="122"/>
                </a:cubicBezTo>
                <a:cubicBezTo>
                  <a:pt x="75" y="118"/>
                  <a:pt x="70" y="116"/>
                  <a:pt x="72" y="111"/>
                </a:cubicBezTo>
                <a:cubicBezTo>
                  <a:pt x="73" y="107"/>
                  <a:pt x="71" y="102"/>
                  <a:pt x="71" y="98"/>
                </a:cubicBezTo>
                <a:cubicBezTo>
                  <a:pt x="70" y="92"/>
                  <a:pt x="70" y="87"/>
                  <a:pt x="71" y="82"/>
                </a:cubicBezTo>
                <a:cubicBezTo>
                  <a:pt x="71" y="76"/>
                  <a:pt x="70" y="70"/>
                  <a:pt x="69" y="65"/>
                </a:cubicBezTo>
                <a:cubicBezTo>
                  <a:pt x="69" y="58"/>
                  <a:pt x="64" y="54"/>
                  <a:pt x="60" y="50"/>
                </a:cubicBezTo>
                <a:cubicBezTo>
                  <a:pt x="52" y="43"/>
                  <a:pt x="44" y="36"/>
                  <a:pt x="36" y="30"/>
                </a:cubicBezTo>
                <a:cubicBezTo>
                  <a:pt x="33" y="28"/>
                  <a:pt x="28" y="28"/>
                  <a:pt x="25" y="26"/>
                </a:cubicBezTo>
                <a:cubicBezTo>
                  <a:pt x="23" y="24"/>
                  <a:pt x="21" y="21"/>
                  <a:pt x="20" y="19"/>
                </a:cubicBezTo>
              </a:path>
            </a:pathLst>
          </a:custGeom>
          <a:solidFill>
            <a:srgbClr val="A1DFDC"/>
          </a:solidFill>
          <a:ln>
            <a:solidFill>
              <a:schemeClr val="bg1"/>
            </a:solidFill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18AD4E6-CAA3-04E3-B8B9-FF858F919162}"/>
              </a:ext>
            </a:extLst>
          </p:cNvPr>
          <p:cNvSpPr>
            <a:spLocks/>
          </p:cNvSpPr>
          <p:nvPr/>
        </p:nvSpPr>
        <p:spPr bwMode="auto">
          <a:xfrm>
            <a:off x="9369069" y="1825739"/>
            <a:ext cx="2328852" cy="3371383"/>
          </a:xfrm>
          <a:custGeom>
            <a:avLst/>
            <a:gdLst>
              <a:gd name="T0" fmla="*/ 200 w 205"/>
              <a:gd name="T1" fmla="*/ 119 h 298"/>
              <a:gd name="T2" fmla="*/ 177 w 205"/>
              <a:gd name="T3" fmla="*/ 115 h 298"/>
              <a:gd name="T4" fmla="*/ 151 w 205"/>
              <a:gd name="T5" fmla="*/ 86 h 298"/>
              <a:gd name="T6" fmla="*/ 137 w 205"/>
              <a:gd name="T7" fmla="*/ 48 h 298"/>
              <a:gd name="T8" fmla="*/ 114 w 205"/>
              <a:gd name="T9" fmla="*/ 39 h 298"/>
              <a:gd name="T10" fmla="*/ 121 w 205"/>
              <a:gd name="T11" fmla="*/ 21 h 298"/>
              <a:gd name="T12" fmla="*/ 119 w 205"/>
              <a:gd name="T13" fmla="*/ 14 h 298"/>
              <a:gd name="T14" fmla="*/ 111 w 205"/>
              <a:gd name="T15" fmla="*/ 3 h 298"/>
              <a:gd name="T16" fmla="*/ 109 w 205"/>
              <a:gd name="T17" fmla="*/ 3 h 298"/>
              <a:gd name="T18" fmla="*/ 109 w 205"/>
              <a:gd name="T19" fmla="*/ 3 h 298"/>
              <a:gd name="T20" fmla="*/ 101 w 205"/>
              <a:gd name="T21" fmla="*/ 1 h 298"/>
              <a:gd name="T22" fmla="*/ 99 w 205"/>
              <a:gd name="T23" fmla="*/ 1 h 298"/>
              <a:gd name="T24" fmla="*/ 93 w 205"/>
              <a:gd name="T25" fmla="*/ 10 h 298"/>
              <a:gd name="T26" fmla="*/ 93 w 205"/>
              <a:gd name="T27" fmla="*/ 13 h 298"/>
              <a:gd name="T28" fmla="*/ 92 w 205"/>
              <a:gd name="T29" fmla="*/ 14 h 298"/>
              <a:gd name="T30" fmla="*/ 91 w 205"/>
              <a:gd name="T31" fmla="*/ 27 h 298"/>
              <a:gd name="T32" fmla="*/ 90 w 205"/>
              <a:gd name="T33" fmla="*/ 42 h 298"/>
              <a:gd name="T34" fmla="*/ 63 w 205"/>
              <a:gd name="T35" fmla="*/ 58 h 298"/>
              <a:gd name="T36" fmla="*/ 52 w 205"/>
              <a:gd name="T37" fmla="*/ 88 h 298"/>
              <a:gd name="T38" fmla="*/ 25 w 205"/>
              <a:gd name="T39" fmla="*/ 121 h 298"/>
              <a:gd name="T40" fmla="*/ 6 w 205"/>
              <a:gd name="T41" fmla="*/ 125 h 298"/>
              <a:gd name="T42" fmla="*/ 4 w 205"/>
              <a:gd name="T43" fmla="*/ 142 h 298"/>
              <a:gd name="T44" fmla="*/ 11 w 205"/>
              <a:gd name="T45" fmla="*/ 145 h 298"/>
              <a:gd name="T46" fmla="*/ 24 w 205"/>
              <a:gd name="T47" fmla="*/ 135 h 298"/>
              <a:gd name="T48" fmla="*/ 60 w 205"/>
              <a:gd name="T49" fmla="*/ 113 h 298"/>
              <a:gd name="T50" fmla="*/ 69 w 205"/>
              <a:gd name="T51" fmla="*/ 127 h 298"/>
              <a:gd name="T52" fmla="*/ 74 w 205"/>
              <a:gd name="T53" fmla="*/ 228 h 298"/>
              <a:gd name="T54" fmla="*/ 69 w 205"/>
              <a:gd name="T55" fmla="*/ 277 h 298"/>
              <a:gd name="T56" fmla="*/ 64 w 205"/>
              <a:gd name="T57" fmla="*/ 284 h 298"/>
              <a:gd name="T58" fmla="*/ 86 w 205"/>
              <a:gd name="T59" fmla="*/ 291 h 298"/>
              <a:gd name="T60" fmla="*/ 94 w 205"/>
              <a:gd name="T61" fmla="*/ 266 h 298"/>
              <a:gd name="T62" fmla="*/ 99 w 205"/>
              <a:gd name="T63" fmla="*/ 192 h 298"/>
              <a:gd name="T64" fmla="*/ 115 w 205"/>
              <a:gd name="T65" fmla="*/ 266 h 298"/>
              <a:gd name="T66" fmla="*/ 118 w 205"/>
              <a:gd name="T67" fmla="*/ 289 h 298"/>
              <a:gd name="T68" fmla="*/ 135 w 205"/>
              <a:gd name="T69" fmla="*/ 289 h 298"/>
              <a:gd name="T70" fmla="*/ 134 w 205"/>
              <a:gd name="T71" fmla="*/ 251 h 298"/>
              <a:gd name="T72" fmla="*/ 130 w 205"/>
              <a:gd name="T73" fmla="*/ 173 h 298"/>
              <a:gd name="T74" fmla="*/ 128 w 205"/>
              <a:gd name="T75" fmla="*/ 130 h 298"/>
              <a:gd name="T76" fmla="*/ 139 w 205"/>
              <a:gd name="T77" fmla="*/ 101 h 298"/>
              <a:gd name="T78" fmla="*/ 180 w 205"/>
              <a:gd name="T79" fmla="*/ 133 h 298"/>
              <a:gd name="T80" fmla="*/ 187 w 205"/>
              <a:gd name="T81" fmla="*/ 137 h 298"/>
              <a:gd name="T82" fmla="*/ 196 w 205"/>
              <a:gd name="T83" fmla="*/ 141 h 298"/>
              <a:gd name="T84" fmla="*/ 203 w 205"/>
              <a:gd name="T85" fmla="*/ 138 h 298"/>
              <a:gd name="T86" fmla="*/ 121 w 205"/>
              <a:gd name="T87" fmla="*/ 20 h 298"/>
              <a:gd name="T88" fmla="*/ 119 w 205"/>
              <a:gd name="T89" fmla="*/ 15 h 298"/>
              <a:gd name="T90" fmla="*/ 117 w 205"/>
              <a:gd name="T91" fmla="*/ 11 h 298"/>
              <a:gd name="T92" fmla="*/ 94 w 205"/>
              <a:gd name="T93" fmla="*/ 12 h 298"/>
              <a:gd name="T94" fmla="*/ 95 w 205"/>
              <a:gd name="T95" fmla="*/ 9 h 298"/>
              <a:gd name="T96" fmla="*/ 97 w 205"/>
              <a:gd name="T97" fmla="*/ 5 h 298"/>
              <a:gd name="T98" fmla="*/ 98 w 205"/>
              <a:gd name="T99" fmla="*/ 4 h 298"/>
              <a:gd name="T100" fmla="*/ 107 w 205"/>
              <a:gd name="T101" fmla="*/ 2 h 298"/>
              <a:gd name="T102" fmla="*/ 105 w 205"/>
              <a:gd name="T103" fmla="*/ 1 h 298"/>
              <a:gd name="T104" fmla="*/ 104 w 205"/>
              <a:gd name="T105" fmla="*/ 2 h 298"/>
              <a:gd name="T106" fmla="*/ 105 w 205"/>
              <a:gd name="T107" fmla="*/ 3 h 298"/>
              <a:gd name="T108" fmla="*/ 104 w 205"/>
              <a:gd name="T109" fmla="*/ 0 h 298"/>
              <a:gd name="T110" fmla="*/ 107 w 205"/>
              <a:gd name="T111" fmla="*/ 3 h 298"/>
              <a:gd name="T112" fmla="*/ 114 w 205"/>
              <a:gd name="T113" fmla="*/ 7 h 298"/>
              <a:gd name="T114" fmla="*/ 111 w 205"/>
              <a:gd name="T115" fmla="*/ 3 h 298"/>
              <a:gd name="T116" fmla="*/ 109 w 205"/>
              <a:gd name="T117" fmla="*/ 5 h 298"/>
              <a:gd name="T118" fmla="*/ 110 w 205"/>
              <a:gd name="T119" fmla="*/ 5 h 298"/>
              <a:gd name="T120" fmla="*/ 114 w 205"/>
              <a:gd name="T121" fmla="*/ 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5" h="298">
                <a:moveTo>
                  <a:pt x="204" y="136"/>
                </a:moveTo>
                <a:cubicBezTo>
                  <a:pt x="204" y="136"/>
                  <a:pt x="203" y="135"/>
                  <a:pt x="202" y="134"/>
                </a:cubicBezTo>
                <a:cubicBezTo>
                  <a:pt x="201" y="134"/>
                  <a:pt x="200" y="133"/>
                  <a:pt x="199" y="132"/>
                </a:cubicBezTo>
                <a:cubicBezTo>
                  <a:pt x="199" y="132"/>
                  <a:pt x="197" y="131"/>
                  <a:pt x="196" y="131"/>
                </a:cubicBezTo>
                <a:cubicBezTo>
                  <a:pt x="196" y="130"/>
                  <a:pt x="195" y="130"/>
                  <a:pt x="194" y="129"/>
                </a:cubicBezTo>
                <a:cubicBezTo>
                  <a:pt x="193" y="128"/>
                  <a:pt x="192" y="128"/>
                  <a:pt x="192" y="127"/>
                </a:cubicBezTo>
                <a:cubicBezTo>
                  <a:pt x="192" y="126"/>
                  <a:pt x="191" y="125"/>
                  <a:pt x="191" y="124"/>
                </a:cubicBezTo>
                <a:cubicBezTo>
                  <a:pt x="191" y="123"/>
                  <a:pt x="192" y="123"/>
                  <a:pt x="193" y="122"/>
                </a:cubicBezTo>
                <a:cubicBezTo>
                  <a:pt x="193" y="122"/>
                  <a:pt x="196" y="122"/>
                  <a:pt x="197" y="121"/>
                </a:cubicBezTo>
                <a:cubicBezTo>
                  <a:pt x="199" y="121"/>
                  <a:pt x="200" y="120"/>
                  <a:pt x="200" y="119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7" y="118"/>
                  <a:pt x="196" y="118"/>
                </a:cubicBezTo>
                <a:cubicBezTo>
                  <a:pt x="196" y="119"/>
                  <a:pt x="194" y="119"/>
                  <a:pt x="193" y="119"/>
                </a:cubicBezTo>
                <a:cubicBezTo>
                  <a:pt x="192" y="119"/>
                  <a:pt x="189" y="119"/>
                  <a:pt x="189" y="119"/>
                </a:cubicBezTo>
                <a:cubicBezTo>
                  <a:pt x="188" y="119"/>
                  <a:pt x="187" y="119"/>
                  <a:pt x="187" y="119"/>
                </a:cubicBezTo>
                <a:cubicBezTo>
                  <a:pt x="186" y="119"/>
                  <a:pt x="186" y="119"/>
                  <a:pt x="186" y="119"/>
                </a:cubicBezTo>
                <a:cubicBezTo>
                  <a:pt x="186" y="119"/>
                  <a:pt x="185" y="119"/>
                  <a:pt x="184" y="119"/>
                </a:cubicBezTo>
                <a:cubicBezTo>
                  <a:pt x="184" y="118"/>
                  <a:pt x="183" y="118"/>
                  <a:pt x="182" y="118"/>
                </a:cubicBezTo>
                <a:cubicBezTo>
                  <a:pt x="182" y="118"/>
                  <a:pt x="180" y="117"/>
                  <a:pt x="179" y="116"/>
                </a:cubicBezTo>
                <a:cubicBezTo>
                  <a:pt x="179" y="116"/>
                  <a:pt x="177" y="115"/>
                  <a:pt x="177" y="115"/>
                </a:cubicBezTo>
                <a:cubicBezTo>
                  <a:pt x="176" y="115"/>
                  <a:pt x="175" y="114"/>
                  <a:pt x="174" y="112"/>
                </a:cubicBezTo>
                <a:cubicBezTo>
                  <a:pt x="173" y="110"/>
                  <a:pt x="170" y="109"/>
                  <a:pt x="170" y="108"/>
                </a:cubicBezTo>
                <a:cubicBezTo>
                  <a:pt x="169" y="108"/>
                  <a:pt x="168" y="107"/>
                  <a:pt x="168" y="107"/>
                </a:cubicBezTo>
                <a:cubicBezTo>
                  <a:pt x="168" y="107"/>
                  <a:pt x="167" y="107"/>
                  <a:pt x="167" y="105"/>
                </a:cubicBezTo>
                <a:cubicBezTo>
                  <a:pt x="166" y="104"/>
                  <a:pt x="166" y="104"/>
                  <a:pt x="165" y="103"/>
                </a:cubicBezTo>
                <a:cubicBezTo>
                  <a:pt x="164" y="102"/>
                  <a:pt x="162" y="100"/>
                  <a:pt x="161" y="100"/>
                </a:cubicBezTo>
                <a:cubicBezTo>
                  <a:pt x="160" y="99"/>
                  <a:pt x="160" y="99"/>
                  <a:pt x="160" y="98"/>
                </a:cubicBezTo>
                <a:cubicBezTo>
                  <a:pt x="159" y="97"/>
                  <a:pt x="157" y="94"/>
                  <a:pt x="157" y="93"/>
                </a:cubicBezTo>
                <a:cubicBezTo>
                  <a:pt x="156" y="93"/>
                  <a:pt x="154" y="90"/>
                  <a:pt x="153" y="89"/>
                </a:cubicBezTo>
                <a:cubicBezTo>
                  <a:pt x="153" y="88"/>
                  <a:pt x="152" y="88"/>
                  <a:pt x="151" y="86"/>
                </a:cubicBezTo>
                <a:cubicBezTo>
                  <a:pt x="151" y="84"/>
                  <a:pt x="151" y="84"/>
                  <a:pt x="150" y="83"/>
                </a:cubicBezTo>
                <a:cubicBezTo>
                  <a:pt x="150" y="82"/>
                  <a:pt x="149" y="82"/>
                  <a:pt x="149" y="82"/>
                </a:cubicBezTo>
                <a:cubicBezTo>
                  <a:pt x="149" y="82"/>
                  <a:pt x="149" y="79"/>
                  <a:pt x="149" y="77"/>
                </a:cubicBezTo>
                <a:cubicBezTo>
                  <a:pt x="149" y="75"/>
                  <a:pt x="148" y="70"/>
                  <a:pt x="147" y="69"/>
                </a:cubicBezTo>
                <a:cubicBezTo>
                  <a:pt x="147" y="68"/>
                  <a:pt x="146" y="64"/>
                  <a:pt x="145" y="63"/>
                </a:cubicBezTo>
                <a:cubicBezTo>
                  <a:pt x="145" y="63"/>
                  <a:pt x="145" y="61"/>
                  <a:pt x="145" y="60"/>
                </a:cubicBezTo>
                <a:cubicBezTo>
                  <a:pt x="145" y="59"/>
                  <a:pt x="144" y="54"/>
                  <a:pt x="144" y="53"/>
                </a:cubicBezTo>
                <a:cubicBezTo>
                  <a:pt x="144" y="52"/>
                  <a:pt x="143" y="51"/>
                  <a:pt x="143" y="51"/>
                </a:cubicBezTo>
                <a:cubicBezTo>
                  <a:pt x="143" y="51"/>
                  <a:pt x="142" y="51"/>
                  <a:pt x="141" y="50"/>
                </a:cubicBezTo>
                <a:cubicBezTo>
                  <a:pt x="141" y="50"/>
                  <a:pt x="138" y="49"/>
                  <a:pt x="137" y="48"/>
                </a:cubicBezTo>
                <a:cubicBezTo>
                  <a:pt x="136" y="48"/>
                  <a:pt x="134" y="47"/>
                  <a:pt x="134" y="47"/>
                </a:cubicBezTo>
                <a:cubicBezTo>
                  <a:pt x="133" y="47"/>
                  <a:pt x="131" y="46"/>
                  <a:pt x="129" y="46"/>
                </a:cubicBezTo>
                <a:cubicBezTo>
                  <a:pt x="128" y="45"/>
                  <a:pt x="123" y="44"/>
                  <a:pt x="122" y="44"/>
                </a:cubicBezTo>
                <a:cubicBezTo>
                  <a:pt x="121" y="44"/>
                  <a:pt x="121" y="44"/>
                  <a:pt x="121" y="43"/>
                </a:cubicBezTo>
                <a:cubicBezTo>
                  <a:pt x="121" y="43"/>
                  <a:pt x="120" y="43"/>
                  <a:pt x="120" y="43"/>
                </a:cubicBezTo>
                <a:cubicBezTo>
                  <a:pt x="120" y="43"/>
                  <a:pt x="119" y="43"/>
                  <a:pt x="119" y="42"/>
                </a:cubicBezTo>
                <a:cubicBezTo>
                  <a:pt x="118" y="42"/>
                  <a:pt x="118" y="42"/>
                  <a:pt x="118" y="41"/>
                </a:cubicBezTo>
                <a:cubicBezTo>
                  <a:pt x="117" y="41"/>
                  <a:pt x="117" y="41"/>
                  <a:pt x="116" y="41"/>
                </a:cubicBezTo>
                <a:cubicBezTo>
                  <a:pt x="116" y="41"/>
                  <a:pt x="116" y="40"/>
                  <a:pt x="115" y="40"/>
                </a:cubicBezTo>
                <a:cubicBezTo>
                  <a:pt x="115" y="39"/>
                  <a:pt x="114" y="39"/>
                  <a:pt x="114" y="39"/>
                </a:cubicBezTo>
                <a:cubicBezTo>
                  <a:pt x="114" y="39"/>
                  <a:pt x="113" y="39"/>
                  <a:pt x="113" y="39"/>
                </a:cubicBezTo>
                <a:cubicBezTo>
                  <a:pt x="113" y="39"/>
                  <a:pt x="113" y="38"/>
                  <a:pt x="113" y="38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5" y="37"/>
                  <a:pt x="116" y="36"/>
                  <a:pt x="116" y="35"/>
                </a:cubicBezTo>
                <a:cubicBezTo>
                  <a:pt x="116" y="35"/>
                  <a:pt x="116" y="35"/>
                  <a:pt x="117" y="35"/>
                </a:cubicBezTo>
                <a:cubicBezTo>
                  <a:pt x="117" y="34"/>
                  <a:pt x="117" y="34"/>
                  <a:pt x="118" y="33"/>
                </a:cubicBezTo>
                <a:cubicBezTo>
                  <a:pt x="118" y="32"/>
                  <a:pt x="119" y="30"/>
                  <a:pt x="119" y="29"/>
                </a:cubicBezTo>
                <a:cubicBezTo>
                  <a:pt x="119" y="29"/>
                  <a:pt x="120" y="27"/>
                  <a:pt x="120" y="26"/>
                </a:cubicBezTo>
                <a:cubicBezTo>
                  <a:pt x="120" y="26"/>
                  <a:pt x="121" y="25"/>
                  <a:pt x="121" y="24"/>
                </a:cubicBezTo>
                <a:cubicBezTo>
                  <a:pt x="121" y="22"/>
                  <a:pt x="121" y="22"/>
                  <a:pt x="121" y="21"/>
                </a:cubicBezTo>
                <a:cubicBezTo>
                  <a:pt x="121" y="20"/>
                  <a:pt x="121" y="20"/>
                  <a:pt x="121" y="19"/>
                </a:cubicBezTo>
                <a:cubicBezTo>
                  <a:pt x="121" y="19"/>
                  <a:pt x="120" y="18"/>
                  <a:pt x="120" y="18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1" y="18"/>
                  <a:pt x="121" y="18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8"/>
                  <a:pt x="121" y="18"/>
                </a:cubicBezTo>
                <a:cubicBezTo>
                  <a:pt x="120" y="17"/>
                  <a:pt x="120" y="17"/>
                  <a:pt x="120" y="16"/>
                </a:cubicBezTo>
                <a:cubicBezTo>
                  <a:pt x="120" y="16"/>
                  <a:pt x="120" y="15"/>
                  <a:pt x="120" y="15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4"/>
                  <a:pt x="120" y="14"/>
                  <a:pt x="119" y="13"/>
                </a:cubicBezTo>
                <a:cubicBezTo>
                  <a:pt x="119" y="13"/>
                  <a:pt x="118" y="12"/>
                  <a:pt x="118" y="11"/>
                </a:cubicBezTo>
                <a:cubicBezTo>
                  <a:pt x="118" y="11"/>
                  <a:pt x="118" y="10"/>
                  <a:pt x="117" y="10"/>
                </a:cubicBezTo>
                <a:cubicBezTo>
                  <a:pt x="117" y="9"/>
                  <a:pt x="116" y="9"/>
                  <a:pt x="116" y="8"/>
                </a:cubicBezTo>
                <a:cubicBezTo>
                  <a:pt x="115" y="8"/>
                  <a:pt x="114" y="8"/>
                  <a:pt x="114" y="8"/>
                </a:cubicBezTo>
                <a:cubicBezTo>
                  <a:pt x="114" y="8"/>
                  <a:pt x="114" y="7"/>
                  <a:pt x="114" y="6"/>
                </a:cubicBezTo>
                <a:cubicBezTo>
                  <a:pt x="114" y="6"/>
                  <a:pt x="114" y="5"/>
                  <a:pt x="113" y="5"/>
                </a:cubicBezTo>
                <a:cubicBezTo>
                  <a:pt x="113" y="4"/>
                  <a:pt x="113" y="4"/>
                  <a:pt x="112" y="4"/>
                </a:cubicBezTo>
                <a:cubicBezTo>
                  <a:pt x="111" y="4"/>
                  <a:pt x="111" y="3"/>
                  <a:pt x="111" y="3"/>
                </a:cubicBezTo>
                <a:cubicBezTo>
                  <a:pt x="111" y="3"/>
                  <a:pt x="111" y="3"/>
                  <a:pt x="112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"/>
                  <a:pt x="113" y="2"/>
                  <a:pt x="113" y="2"/>
                </a:cubicBezTo>
                <a:cubicBezTo>
                  <a:pt x="113" y="2"/>
                  <a:pt x="114" y="2"/>
                  <a:pt x="114" y="2"/>
                </a:cubicBezTo>
                <a:cubicBezTo>
                  <a:pt x="114" y="2"/>
                  <a:pt x="113" y="2"/>
                  <a:pt x="113" y="1"/>
                </a:cubicBezTo>
                <a:cubicBezTo>
                  <a:pt x="113" y="1"/>
                  <a:pt x="113" y="1"/>
                  <a:pt x="112" y="1"/>
                </a:cubicBezTo>
                <a:cubicBezTo>
                  <a:pt x="112" y="1"/>
                  <a:pt x="112" y="2"/>
                  <a:pt x="112" y="2"/>
                </a:cubicBezTo>
                <a:cubicBezTo>
                  <a:pt x="111" y="2"/>
                  <a:pt x="111" y="2"/>
                  <a:pt x="111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0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10" y="2"/>
                  <a:pt x="110" y="2"/>
                </a:cubicBezTo>
                <a:cubicBezTo>
                  <a:pt x="110" y="2"/>
                  <a:pt x="110" y="2"/>
                  <a:pt x="109" y="3"/>
                </a:cubicBezTo>
                <a:cubicBezTo>
                  <a:pt x="109" y="3"/>
                  <a:pt x="109" y="4"/>
                  <a:pt x="109" y="4"/>
                </a:cubicBezTo>
                <a:cubicBezTo>
                  <a:pt x="109" y="4"/>
                  <a:pt x="109" y="4"/>
                  <a:pt x="109" y="3"/>
                </a:cubicBezTo>
                <a:cubicBezTo>
                  <a:pt x="109" y="3"/>
                  <a:pt x="110" y="2"/>
                  <a:pt x="111" y="2"/>
                </a:cubicBezTo>
                <a:cubicBezTo>
                  <a:pt x="111" y="1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1" y="1"/>
                  <a:pt x="111" y="1"/>
                  <a:pt x="110" y="2"/>
                </a:cubicBezTo>
                <a:cubicBezTo>
                  <a:pt x="110" y="2"/>
                  <a:pt x="109" y="3"/>
                  <a:pt x="109" y="3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3"/>
                </a:cubicBezTo>
                <a:cubicBezTo>
                  <a:pt x="108" y="2"/>
                  <a:pt x="108" y="2"/>
                  <a:pt x="107" y="1"/>
                </a:cubicBezTo>
                <a:cubicBezTo>
                  <a:pt x="107" y="1"/>
                  <a:pt x="106" y="0"/>
                  <a:pt x="106" y="0"/>
                </a:cubicBezTo>
                <a:cubicBezTo>
                  <a:pt x="106" y="0"/>
                  <a:pt x="105" y="0"/>
                  <a:pt x="104" y="0"/>
                </a:cubicBezTo>
                <a:cubicBezTo>
                  <a:pt x="104" y="0"/>
                  <a:pt x="103" y="0"/>
                  <a:pt x="103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1" y="0"/>
                  <a:pt x="101" y="0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2" y="1"/>
                  <a:pt x="102" y="2"/>
                  <a:pt x="102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2" y="2"/>
                  <a:pt x="101" y="2"/>
                  <a:pt x="101" y="2"/>
                </a:cubicBezTo>
                <a:cubicBezTo>
                  <a:pt x="101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7" y="1"/>
                  <a:pt x="97" y="2"/>
                  <a:pt x="97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2"/>
                  <a:pt x="98" y="2"/>
                </a:cubicBezTo>
                <a:cubicBezTo>
                  <a:pt x="98" y="2"/>
                  <a:pt x="98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4"/>
                  <a:pt x="96" y="4"/>
                  <a:pt x="95" y="4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6"/>
                  <a:pt x="95" y="6"/>
                  <a:pt x="95" y="7"/>
                </a:cubicBezTo>
                <a:cubicBezTo>
                  <a:pt x="95" y="7"/>
                  <a:pt x="94" y="7"/>
                  <a:pt x="94" y="8"/>
                </a:cubicBezTo>
                <a:cubicBezTo>
                  <a:pt x="94" y="8"/>
                  <a:pt x="94" y="9"/>
                  <a:pt x="94" y="9"/>
                </a:cubicBezTo>
                <a:cubicBezTo>
                  <a:pt x="94" y="9"/>
                  <a:pt x="93" y="10"/>
                  <a:pt x="93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94" y="10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10"/>
                </a:cubicBezTo>
                <a:cubicBezTo>
                  <a:pt x="94" y="10"/>
                  <a:pt x="94" y="10"/>
                  <a:pt x="93" y="11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2"/>
                  <a:pt x="92" y="12"/>
                  <a:pt x="92" y="12"/>
                </a:cubicBezTo>
                <a:cubicBezTo>
                  <a:pt x="92" y="12"/>
                  <a:pt x="93" y="12"/>
                  <a:pt x="93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2"/>
                  <a:pt x="93" y="12"/>
                  <a:pt x="93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4"/>
                  <a:pt x="91" y="14"/>
                  <a:pt x="91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4"/>
                  <a:pt x="92" y="14"/>
                  <a:pt x="92" y="13"/>
                </a:cubicBezTo>
                <a:cubicBezTo>
                  <a:pt x="92" y="13"/>
                  <a:pt x="93" y="12"/>
                  <a:pt x="93" y="12"/>
                </a:cubicBezTo>
                <a:cubicBezTo>
                  <a:pt x="93" y="12"/>
                  <a:pt x="94" y="12"/>
                  <a:pt x="94" y="12"/>
                </a:cubicBezTo>
                <a:cubicBezTo>
                  <a:pt x="94" y="12"/>
                  <a:pt x="93" y="12"/>
                  <a:pt x="93" y="12"/>
                </a:cubicBezTo>
                <a:cubicBezTo>
                  <a:pt x="93" y="13"/>
                  <a:pt x="93" y="13"/>
                  <a:pt x="93" y="13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5"/>
                  <a:pt x="91" y="16"/>
                  <a:pt x="92" y="15"/>
                </a:cubicBezTo>
                <a:cubicBezTo>
                  <a:pt x="92" y="15"/>
                  <a:pt x="92" y="14"/>
                  <a:pt x="92" y="14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4" y="13"/>
                  <a:pt x="94" y="13"/>
                </a:cubicBezTo>
                <a:cubicBezTo>
                  <a:pt x="94" y="13"/>
                  <a:pt x="93" y="13"/>
                  <a:pt x="93" y="14"/>
                </a:cubicBezTo>
                <a:cubicBezTo>
                  <a:pt x="93" y="14"/>
                  <a:pt x="92" y="15"/>
                  <a:pt x="92" y="15"/>
                </a:cubicBez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2" y="18"/>
                  <a:pt x="92" y="19"/>
                </a:cubicBezTo>
                <a:cubicBezTo>
                  <a:pt x="92" y="20"/>
                  <a:pt x="92" y="20"/>
                  <a:pt x="91" y="21"/>
                </a:cubicBezTo>
                <a:cubicBezTo>
                  <a:pt x="90" y="24"/>
                  <a:pt x="91" y="26"/>
                  <a:pt x="91" y="27"/>
                </a:cubicBezTo>
                <a:cubicBezTo>
                  <a:pt x="91" y="28"/>
                  <a:pt x="92" y="28"/>
                  <a:pt x="91" y="29"/>
                </a:cubicBezTo>
                <a:cubicBezTo>
                  <a:pt x="91" y="29"/>
                  <a:pt x="92" y="29"/>
                  <a:pt x="92" y="29"/>
                </a:cubicBezTo>
                <a:cubicBezTo>
                  <a:pt x="92" y="30"/>
                  <a:pt x="92" y="29"/>
                  <a:pt x="93" y="30"/>
                </a:cubicBezTo>
                <a:cubicBezTo>
                  <a:pt x="93" y="31"/>
                  <a:pt x="93" y="32"/>
                  <a:pt x="93" y="33"/>
                </a:cubicBezTo>
                <a:cubicBezTo>
                  <a:pt x="92" y="34"/>
                  <a:pt x="92" y="37"/>
                  <a:pt x="92" y="37"/>
                </a:cubicBezTo>
                <a:cubicBezTo>
                  <a:pt x="92" y="37"/>
                  <a:pt x="92" y="38"/>
                  <a:pt x="92" y="38"/>
                </a:cubicBezTo>
                <a:cubicBezTo>
                  <a:pt x="92" y="39"/>
                  <a:pt x="92" y="39"/>
                  <a:pt x="92" y="39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1" y="40"/>
                  <a:pt x="91" y="41"/>
                </a:cubicBezTo>
                <a:cubicBezTo>
                  <a:pt x="90" y="41"/>
                  <a:pt x="90" y="42"/>
                  <a:pt x="90" y="42"/>
                </a:cubicBezTo>
                <a:cubicBezTo>
                  <a:pt x="89" y="42"/>
                  <a:pt x="87" y="44"/>
                  <a:pt x="87" y="44"/>
                </a:cubicBezTo>
                <a:cubicBezTo>
                  <a:pt x="86" y="44"/>
                  <a:pt x="85" y="45"/>
                  <a:pt x="84" y="45"/>
                </a:cubicBezTo>
                <a:cubicBezTo>
                  <a:pt x="83" y="45"/>
                  <a:pt x="77" y="47"/>
                  <a:pt x="75" y="48"/>
                </a:cubicBezTo>
                <a:cubicBezTo>
                  <a:pt x="73" y="49"/>
                  <a:pt x="70" y="50"/>
                  <a:pt x="69" y="50"/>
                </a:cubicBezTo>
                <a:cubicBezTo>
                  <a:pt x="68" y="51"/>
                  <a:pt x="67" y="51"/>
                  <a:pt x="67" y="51"/>
                </a:cubicBezTo>
                <a:cubicBezTo>
                  <a:pt x="67" y="51"/>
                  <a:pt x="66" y="51"/>
                  <a:pt x="66" y="51"/>
                </a:cubicBezTo>
                <a:cubicBezTo>
                  <a:pt x="66" y="51"/>
                  <a:pt x="65" y="52"/>
                  <a:pt x="65" y="53"/>
                </a:cubicBezTo>
                <a:cubicBezTo>
                  <a:pt x="65" y="53"/>
                  <a:pt x="65" y="54"/>
                  <a:pt x="64" y="54"/>
                </a:cubicBezTo>
                <a:cubicBezTo>
                  <a:pt x="64" y="54"/>
                  <a:pt x="64" y="55"/>
                  <a:pt x="64" y="56"/>
                </a:cubicBezTo>
                <a:cubicBezTo>
                  <a:pt x="63" y="57"/>
                  <a:pt x="63" y="58"/>
                  <a:pt x="63" y="58"/>
                </a:cubicBezTo>
                <a:cubicBezTo>
                  <a:pt x="63" y="59"/>
                  <a:pt x="63" y="59"/>
                  <a:pt x="62" y="59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2" y="62"/>
                  <a:pt x="62" y="63"/>
                </a:cubicBezTo>
                <a:cubicBezTo>
                  <a:pt x="62" y="63"/>
                  <a:pt x="61" y="65"/>
                  <a:pt x="60" y="68"/>
                </a:cubicBezTo>
                <a:cubicBezTo>
                  <a:pt x="59" y="70"/>
                  <a:pt x="59" y="71"/>
                  <a:pt x="59" y="72"/>
                </a:cubicBezTo>
                <a:cubicBezTo>
                  <a:pt x="59" y="73"/>
                  <a:pt x="57" y="75"/>
                  <a:pt x="56" y="77"/>
                </a:cubicBezTo>
                <a:cubicBezTo>
                  <a:pt x="55" y="79"/>
                  <a:pt x="54" y="82"/>
                  <a:pt x="54" y="82"/>
                </a:cubicBezTo>
                <a:cubicBezTo>
                  <a:pt x="54" y="83"/>
                  <a:pt x="54" y="85"/>
                  <a:pt x="54" y="85"/>
                </a:cubicBezTo>
                <a:cubicBezTo>
                  <a:pt x="53" y="85"/>
                  <a:pt x="53" y="86"/>
                  <a:pt x="53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1" y="89"/>
                  <a:pt x="49" y="90"/>
                  <a:pt x="49" y="91"/>
                </a:cubicBezTo>
                <a:cubicBezTo>
                  <a:pt x="48" y="92"/>
                  <a:pt x="47" y="94"/>
                  <a:pt x="47" y="95"/>
                </a:cubicBezTo>
                <a:cubicBezTo>
                  <a:pt x="46" y="96"/>
                  <a:pt x="45" y="97"/>
                  <a:pt x="45" y="97"/>
                </a:cubicBezTo>
                <a:cubicBezTo>
                  <a:pt x="44" y="97"/>
                  <a:pt x="41" y="102"/>
                  <a:pt x="41" y="102"/>
                </a:cubicBezTo>
                <a:cubicBezTo>
                  <a:pt x="40" y="103"/>
                  <a:pt x="39" y="105"/>
                  <a:pt x="38" y="106"/>
                </a:cubicBezTo>
                <a:cubicBezTo>
                  <a:pt x="37" y="106"/>
                  <a:pt x="36" y="108"/>
                  <a:pt x="35" y="109"/>
                </a:cubicBezTo>
                <a:cubicBezTo>
                  <a:pt x="34" y="110"/>
                  <a:pt x="33" y="112"/>
                  <a:pt x="32" y="113"/>
                </a:cubicBezTo>
                <a:cubicBezTo>
                  <a:pt x="31" y="115"/>
                  <a:pt x="29" y="118"/>
                  <a:pt x="29" y="118"/>
                </a:cubicBezTo>
                <a:cubicBezTo>
                  <a:pt x="29" y="118"/>
                  <a:pt x="29" y="118"/>
                  <a:pt x="28" y="119"/>
                </a:cubicBezTo>
                <a:cubicBezTo>
                  <a:pt x="26" y="119"/>
                  <a:pt x="25" y="121"/>
                  <a:pt x="25" y="121"/>
                </a:cubicBezTo>
                <a:cubicBezTo>
                  <a:pt x="24" y="121"/>
                  <a:pt x="23" y="123"/>
                  <a:pt x="22" y="124"/>
                </a:cubicBezTo>
                <a:cubicBezTo>
                  <a:pt x="22" y="124"/>
                  <a:pt x="21" y="125"/>
                  <a:pt x="21" y="125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21" y="125"/>
                  <a:pt x="21" y="125"/>
                  <a:pt x="20" y="125"/>
                </a:cubicBezTo>
                <a:cubicBezTo>
                  <a:pt x="20" y="125"/>
                  <a:pt x="18" y="125"/>
                  <a:pt x="18" y="125"/>
                </a:cubicBezTo>
                <a:cubicBezTo>
                  <a:pt x="17" y="125"/>
                  <a:pt x="16" y="125"/>
                  <a:pt x="15" y="125"/>
                </a:cubicBezTo>
                <a:cubicBezTo>
                  <a:pt x="14" y="124"/>
                  <a:pt x="14" y="124"/>
                  <a:pt x="13" y="124"/>
                </a:cubicBezTo>
                <a:cubicBezTo>
                  <a:pt x="13" y="124"/>
                  <a:pt x="11" y="124"/>
                  <a:pt x="10" y="124"/>
                </a:cubicBezTo>
                <a:cubicBezTo>
                  <a:pt x="9" y="123"/>
                  <a:pt x="9" y="123"/>
                  <a:pt x="7" y="123"/>
                </a:cubicBezTo>
                <a:cubicBezTo>
                  <a:pt x="6" y="122"/>
                  <a:pt x="6" y="124"/>
                  <a:pt x="6" y="125"/>
                </a:cubicBezTo>
                <a:cubicBezTo>
                  <a:pt x="6" y="125"/>
                  <a:pt x="6" y="125"/>
                  <a:pt x="7" y="125"/>
                </a:cubicBezTo>
                <a:cubicBezTo>
                  <a:pt x="7" y="126"/>
                  <a:pt x="8" y="126"/>
                  <a:pt x="9" y="127"/>
                </a:cubicBezTo>
                <a:cubicBezTo>
                  <a:pt x="10" y="127"/>
                  <a:pt x="12" y="128"/>
                  <a:pt x="12" y="128"/>
                </a:cubicBezTo>
                <a:cubicBezTo>
                  <a:pt x="13" y="129"/>
                  <a:pt x="13" y="130"/>
                  <a:pt x="13" y="131"/>
                </a:cubicBezTo>
                <a:cubicBezTo>
                  <a:pt x="13" y="133"/>
                  <a:pt x="12" y="133"/>
                  <a:pt x="11" y="134"/>
                </a:cubicBezTo>
                <a:cubicBezTo>
                  <a:pt x="10" y="135"/>
                  <a:pt x="9" y="136"/>
                  <a:pt x="8" y="136"/>
                </a:cubicBezTo>
                <a:cubicBezTo>
                  <a:pt x="8" y="137"/>
                  <a:pt x="6" y="138"/>
                  <a:pt x="6" y="138"/>
                </a:cubicBezTo>
                <a:cubicBezTo>
                  <a:pt x="5" y="139"/>
                  <a:pt x="3" y="140"/>
                  <a:pt x="1" y="142"/>
                </a:cubicBezTo>
                <a:cubicBezTo>
                  <a:pt x="0" y="143"/>
                  <a:pt x="1" y="144"/>
                  <a:pt x="1" y="144"/>
                </a:cubicBezTo>
                <a:cubicBezTo>
                  <a:pt x="1" y="144"/>
                  <a:pt x="3" y="143"/>
                  <a:pt x="4" y="142"/>
                </a:cubicBezTo>
                <a:cubicBezTo>
                  <a:pt x="5" y="142"/>
                  <a:pt x="8" y="141"/>
                  <a:pt x="8" y="140"/>
                </a:cubicBezTo>
                <a:cubicBezTo>
                  <a:pt x="8" y="140"/>
                  <a:pt x="9" y="140"/>
                  <a:pt x="9" y="139"/>
                </a:cubicBezTo>
                <a:cubicBezTo>
                  <a:pt x="10" y="139"/>
                  <a:pt x="11" y="138"/>
                  <a:pt x="11" y="139"/>
                </a:cubicBezTo>
                <a:cubicBezTo>
                  <a:pt x="11" y="139"/>
                  <a:pt x="11" y="140"/>
                  <a:pt x="11" y="140"/>
                </a:cubicBezTo>
                <a:cubicBezTo>
                  <a:pt x="11" y="140"/>
                  <a:pt x="9" y="142"/>
                  <a:pt x="9" y="142"/>
                </a:cubicBezTo>
                <a:cubicBezTo>
                  <a:pt x="8" y="143"/>
                  <a:pt x="7" y="144"/>
                  <a:pt x="7" y="144"/>
                </a:cubicBezTo>
                <a:cubicBezTo>
                  <a:pt x="6" y="144"/>
                  <a:pt x="5" y="146"/>
                  <a:pt x="3" y="148"/>
                </a:cubicBezTo>
                <a:cubicBezTo>
                  <a:pt x="2" y="149"/>
                  <a:pt x="4" y="150"/>
                  <a:pt x="4" y="150"/>
                </a:cubicBezTo>
                <a:cubicBezTo>
                  <a:pt x="4" y="150"/>
                  <a:pt x="5" y="149"/>
                  <a:pt x="6" y="148"/>
                </a:cubicBezTo>
                <a:cubicBezTo>
                  <a:pt x="7" y="147"/>
                  <a:pt x="10" y="145"/>
                  <a:pt x="11" y="145"/>
                </a:cubicBezTo>
                <a:cubicBezTo>
                  <a:pt x="11" y="144"/>
                  <a:pt x="11" y="145"/>
                  <a:pt x="11" y="145"/>
                </a:cubicBezTo>
                <a:cubicBezTo>
                  <a:pt x="10" y="146"/>
                  <a:pt x="7" y="149"/>
                  <a:pt x="7" y="150"/>
                </a:cubicBezTo>
                <a:cubicBezTo>
                  <a:pt x="6" y="151"/>
                  <a:pt x="7" y="152"/>
                  <a:pt x="7" y="152"/>
                </a:cubicBezTo>
                <a:cubicBezTo>
                  <a:pt x="7" y="152"/>
                  <a:pt x="9" y="150"/>
                  <a:pt x="9" y="150"/>
                </a:cubicBezTo>
                <a:cubicBezTo>
                  <a:pt x="10" y="149"/>
                  <a:pt x="11" y="148"/>
                  <a:pt x="11" y="148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2" y="149"/>
                  <a:pt x="14" y="147"/>
                  <a:pt x="15" y="145"/>
                </a:cubicBezTo>
                <a:cubicBezTo>
                  <a:pt x="17" y="144"/>
                  <a:pt x="18" y="141"/>
                  <a:pt x="19" y="140"/>
                </a:cubicBezTo>
                <a:cubicBezTo>
                  <a:pt x="20" y="139"/>
                  <a:pt x="20" y="139"/>
                  <a:pt x="21" y="138"/>
                </a:cubicBezTo>
                <a:cubicBezTo>
                  <a:pt x="22" y="137"/>
                  <a:pt x="23" y="136"/>
                  <a:pt x="24" y="135"/>
                </a:cubicBezTo>
                <a:cubicBezTo>
                  <a:pt x="25" y="135"/>
                  <a:pt x="25" y="134"/>
                  <a:pt x="25" y="134"/>
                </a:cubicBezTo>
                <a:cubicBezTo>
                  <a:pt x="26" y="134"/>
                  <a:pt x="26" y="134"/>
                  <a:pt x="27" y="133"/>
                </a:cubicBezTo>
                <a:cubicBezTo>
                  <a:pt x="27" y="133"/>
                  <a:pt x="28" y="132"/>
                  <a:pt x="28" y="132"/>
                </a:cubicBezTo>
                <a:cubicBezTo>
                  <a:pt x="28" y="132"/>
                  <a:pt x="28" y="133"/>
                  <a:pt x="29" y="134"/>
                </a:cubicBezTo>
                <a:cubicBezTo>
                  <a:pt x="29" y="134"/>
                  <a:pt x="29" y="134"/>
                  <a:pt x="30" y="134"/>
                </a:cubicBezTo>
                <a:cubicBezTo>
                  <a:pt x="30" y="134"/>
                  <a:pt x="31" y="135"/>
                  <a:pt x="31" y="135"/>
                </a:cubicBezTo>
                <a:cubicBezTo>
                  <a:pt x="31" y="135"/>
                  <a:pt x="32" y="134"/>
                  <a:pt x="33" y="133"/>
                </a:cubicBezTo>
                <a:cubicBezTo>
                  <a:pt x="34" y="132"/>
                  <a:pt x="37" y="129"/>
                  <a:pt x="41" y="127"/>
                </a:cubicBezTo>
                <a:cubicBezTo>
                  <a:pt x="44" y="125"/>
                  <a:pt x="48" y="122"/>
                  <a:pt x="53" y="118"/>
                </a:cubicBezTo>
                <a:cubicBezTo>
                  <a:pt x="57" y="113"/>
                  <a:pt x="58" y="113"/>
                  <a:pt x="60" y="113"/>
                </a:cubicBezTo>
                <a:cubicBezTo>
                  <a:pt x="61" y="112"/>
                  <a:pt x="62" y="111"/>
                  <a:pt x="62" y="110"/>
                </a:cubicBezTo>
                <a:cubicBezTo>
                  <a:pt x="62" y="110"/>
                  <a:pt x="63" y="107"/>
                  <a:pt x="64" y="107"/>
                </a:cubicBezTo>
                <a:cubicBezTo>
                  <a:pt x="65" y="106"/>
                  <a:pt x="67" y="103"/>
                  <a:pt x="67" y="102"/>
                </a:cubicBezTo>
                <a:cubicBezTo>
                  <a:pt x="68" y="102"/>
                  <a:pt x="69" y="98"/>
                  <a:pt x="70" y="96"/>
                </a:cubicBezTo>
                <a:cubicBezTo>
                  <a:pt x="70" y="94"/>
                  <a:pt x="70" y="94"/>
                  <a:pt x="71" y="100"/>
                </a:cubicBezTo>
                <a:cubicBezTo>
                  <a:pt x="72" y="105"/>
                  <a:pt x="72" y="106"/>
                  <a:pt x="72" y="108"/>
                </a:cubicBezTo>
                <a:cubicBezTo>
                  <a:pt x="72" y="111"/>
                  <a:pt x="71" y="116"/>
                  <a:pt x="71" y="117"/>
                </a:cubicBezTo>
                <a:cubicBezTo>
                  <a:pt x="71" y="118"/>
                  <a:pt x="71" y="119"/>
                  <a:pt x="70" y="119"/>
                </a:cubicBezTo>
                <a:cubicBezTo>
                  <a:pt x="70" y="119"/>
                  <a:pt x="69" y="124"/>
                  <a:pt x="69" y="125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5"/>
                  <a:pt x="70" y="127"/>
                  <a:pt x="70" y="133"/>
                </a:cubicBezTo>
                <a:cubicBezTo>
                  <a:pt x="70" y="138"/>
                  <a:pt x="70" y="143"/>
                  <a:pt x="70" y="144"/>
                </a:cubicBezTo>
                <a:cubicBezTo>
                  <a:pt x="70" y="145"/>
                  <a:pt x="70" y="150"/>
                  <a:pt x="70" y="152"/>
                </a:cubicBezTo>
                <a:cubicBezTo>
                  <a:pt x="70" y="154"/>
                  <a:pt x="70" y="157"/>
                  <a:pt x="70" y="157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3" y="189"/>
                  <a:pt x="73" y="209"/>
                  <a:pt x="73" y="210"/>
                </a:cubicBezTo>
                <a:cubicBezTo>
                  <a:pt x="74" y="212"/>
                  <a:pt x="74" y="226"/>
                  <a:pt x="74" y="228"/>
                </a:cubicBezTo>
                <a:cubicBezTo>
                  <a:pt x="74" y="231"/>
                  <a:pt x="75" y="241"/>
                  <a:pt x="75" y="245"/>
                </a:cubicBezTo>
                <a:cubicBezTo>
                  <a:pt x="76" y="250"/>
                  <a:pt x="76" y="254"/>
                  <a:pt x="76" y="256"/>
                </a:cubicBezTo>
                <a:cubicBezTo>
                  <a:pt x="76" y="258"/>
                  <a:pt x="76" y="257"/>
                  <a:pt x="75" y="260"/>
                </a:cubicBezTo>
                <a:cubicBezTo>
                  <a:pt x="75" y="262"/>
                  <a:pt x="75" y="263"/>
                  <a:pt x="75" y="264"/>
                </a:cubicBezTo>
                <a:cubicBezTo>
                  <a:pt x="75" y="265"/>
                  <a:pt x="75" y="265"/>
                  <a:pt x="75" y="266"/>
                </a:cubicBezTo>
                <a:cubicBezTo>
                  <a:pt x="75" y="266"/>
                  <a:pt x="75" y="266"/>
                  <a:pt x="74" y="266"/>
                </a:cubicBezTo>
                <a:cubicBezTo>
                  <a:pt x="73" y="266"/>
                  <a:pt x="74" y="267"/>
                  <a:pt x="73" y="267"/>
                </a:cubicBezTo>
                <a:cubicBezTo>
                  <a:pt x="73" y="268"/>
                  <a:pt x="72" y="270"/>
                  <a:pt x="72" y="271"/>
                </a:cubicBezTo>
                <a:cubicBezTo>
                  <a:pt x="71" y="271"/>
                  <a:pt x="71" y="273"/>
                  <a:pt x="70" y="274"/>
                </a:cubicBezTo>
                <a:cubicBezTo>
                  <a:pt x="70" y="275"/>
                  <a:pt x="69" y="277"/>
                  <a:pt x="69" y="277"/>
                </a:cubicBezTo>
                <a:cubicBezTo>
                  <a:pt x="69" y="277"/>
                  <a:pt x="69" y="278"/>
                  <a:pt x="69" y="278"/>
                </a:cubicBezTo>
                <a:cubicBezTo>
                  <a:pt x="68" y="278"/>
                  <a:pt x="68" y="278"/>
                  <a:pt x="68" y="278"/>
                </a:cubicBezTo>
                <a:cubicBezTo>
                  <a:pt x="69" y="279"/>
                  <a:pt x="69" y="279"/>
                  <a:pt x="69" y="279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68" y="281"/>
                  <a:pt x="66" y="283"/>
                  <a:pt x="65" y="283"/>
                </a:cubicBezTo>
                <a:cubicBezTo>
                  <a:pt x="65" y="284"/>
                  <a:pt x="64" y="284"/>
                  <a:pt x="64" y="284"/>
                </a:cubicBezTo>
                <a:cubicBezTo>
                  <a:pt x="63" y="284"/>
                  <a:pt x="62" y="284"/>
                  <a:pt x="61" y="284"/>
                </a:cubicBezTo>
                <a:cubicBezTo>
                  <a:pt x="59" y="285"/>
                  <a:pt x="57" y="286"/>
                  <a:pt x="57" y="287"/>
                </a:cubicBezTo>
                <a:cubicBezTo>
                  <a:pt x="56" y="288"/>
                  <a:pt x="57" y="288"/>
                  <a:pt x="57" y="288"/>
                </a:cubicBezTo>
                <a:cubicBezTo>
                  <a:pt x="57" y="288"/>
                  <a:pt x="57" y="288"/>
                  <a:pt x="56" y="288"/>
                </a:cubicBezTo>
                <a:cubicBezTo>
                  <a:pt x="56" y="288"/>
                  <a:pt x="56" y="289"/>
                  <a:pt x="56" y="290"/>
                </a:cubicBezTo>
                <a:cubicBezTo>
                  <a:pt x="56" y="291"/>
                  <a:pt x="57" y="291"/>
                  <a:pt x="59" y="292"/>
                </a:cubicBezTo>
                <a:cubicBezTo>
                  <a:pt x="61" y="293"/>
                  <a:pt x="68" y="292"/>
                  <a:pt x="71" y="292"/>
                </a:cubicBezTo>
                <a:cubicBezTo>
                  <a:pt x="74" y="292"/>
                  <a:pt x="78" y="290"/>
                  <a:pt x="78" y="290"/>
                </a:cubicBezTo>
                <a:cubicBezTo>
                  <a:pt x="79" y="290"/>
                  <a:pt x="79" y="290"/>
                  <a:pt x="80" y="291"/>
                </a:cubicBezTo>
                <a:cubicBezTo>
                  <a:pt x="81" y="291"/>
                  <a:pt x="84" y="291"/>
                  <a:pt x="86" y="291"/>
                </a:cubicBezTo>
                <a:cubicBezTo>
                  <a:pt x="89" y="291"/>
                  <a:pt x="90" y="290"/>
                  <a:pt x="90" y="290"/>
                </a:cubicBezTo>
                <a:cubicBezTo>
                  <a:pt x="90" y="290"/>
                  <a:pt x="90" y="288"/>
                  <a:pt x="90" y="287"/>
                </a:cubicBezTo>
                <a:cubicBezTo>
                  <a:pt x="90" y="287"/>
                  <a:pt x="90" y="286"/>
                  <a:pt x="90" y="286"/>
                </a:cubicBezTo>
                <a:cubicBezTo>
                  <a:pt x="90" y="286"/>
                  <a:pt x="90" y="286"/>
                  <a:pt x="90" y="286"/>
                </a:cubicBezTo>
                <a:cubicBezTo>
                  <a:pt x="90" y="285"/>
                  <a:pt x="90" y="283"/>
                  <a:pt x="90" y="283"/>
                </a:cubicBezTo>
                <a:cubicBezTo>
                  <a:pt x="90" y="282"/>
                  <a:pt x="90" y="281"/>
                  <a:pt x="90" y="281"/>
                </a:cubicBezTo>
                <a:cubicBezTo>
                  <a:pt x="90" y="281"/>
                  <a:pt x="90" y="279"/>
                  <a:pt x="90" y="277"/>
                </a:cubicBezTo>
                <a:cubicBezTo>
                  <a:pt x="90" y="276"/>
                  <a:pt x="90" y="275"/>
                  <a:pt x="89" y="275"/>
                </a:cubicBezTo>
                <a:cubicBezTo>
                  <a:pt x="89" y="274"/>
                  <a:pt x="90" y="273"/>
                  <a:pt x="91" y="272"/>
                </a:cubicBezTo>
                <a:cubicBezTo>
                  <a:pt x="91" y="272"/>
                  <a:pt x="93" y="266"/>
                  <a:pt x="94" y="266"/>
                </a:cubicBezTo>
                <a:cubicBezTo>
                  <a:pt x="94" y="266"/>
                  <a:pt x="94" y="263"/>
                  <a:pt x="94" y="262"/>
                </a:cubicBezTo>
                <a:cubicBezTo>
                  <a:pt x="94" y="261"/>
                  <a:pt x="94" y="257"/>
                  <a:pt x="94" y="254"/>
                </a:cubicBezTo>
                <a:cubicBezTo>
                  <a:pt x="95" y="251"/>
                  <a:pt x="95" y="249"/>
                  <a:pt x="95" y="248"/>
                </a:cubicBezTo>
                <a:cubicBezTo>
                  <a:pt x="95" y="246"/>
                  <a:pt x="96" y="237"/>
                  <a:pt x="96" y="234"/>
                </a:cubicBezTo>
                <a:cubicBezTo>
                  <a:pt x="96" y="231"/>
                  <a:pt x="97" y="224"/>
                  <a:pt x="97" y="222"/>
                </a:cubicBezTo>
                <a:cubicBezTo>
                  <a:pt x="97" y="220"/>
                  <a:pt x="96" y="218"/>
                  <a:pt x="96" y="218"/>
                </a:cubicBezTo>
                <a:cubicBezTo>
                  <a:pt x="96" y="218"/>
                  <a:pt x="97" y="216"/>
                  <a:pt x="97" y="215"/>
                </a:cubicBezTo>
                <a:cubicBezTo>
                  <a:pt x="97" y="213"/>
                  <a:pt x="98" y="209"/>
                  <a:pt x="98" y="207"/>
                </a:cubicBezTo>
                <a:cubicBezTo>
                  <a:pt x="98" y="205"/>
                  <a:pt x="98" y="204"/>
                  <a:pt x="98" y="200"/>
                </a:cubicBezTo>
                <a:cubicBezTo>
                  <a:pt x="99" y="197"/>
                  <a:pt x="99" y="195"/>
                  <a:pt x="99" y="192"/>
                </a:cubicBezTo>
                <a:cubicBezTo>
                  <a:pt x="99" y="190"/>
                  <a:pt x="99" y="188"/>
                  <a:pt x="99" y="187"/>
                </a:cubicBezTo>
                <a:cubicBezTo>
                  <a:pt x="99" y="185"/>
                  <a:pt x="99" y="184"/>
                  <a:pt x="100" y="182"/>
                </a:cubicBezTo>
                <a:cubicBezTo>
                  <a:pt x="100" y="181"/>
                  <a:pt x="101" y="176"/>
                  <a:pt x="101" y="176"/>
                </a:cubicBezTo>
                <a:cubicBezTo>
                  <a:pt x="101" y="176"/>
                  <a:pt x="101" y="176"/>
                  <a:pt x="101" y="176"/>
                </a:cubicBezTo>
                <a:cubicBezTo>
                  <a:pt x="101" y="177"/>
                  <a:pt x="102" y="177"/>
                  <a:pt x="102" y="181"/>
                </a:cubicBezTo>
                <a:cubicBezTo>
                  <a:pt x="103" y="185"/>
                  <a:pt x="104" y="197"/>
                  <a:pt x="105" y="202"/>
                </a:cubicBezTo>
                <a:cubicBezTo>
                  <a:pt x="106" y="207"/>
                  <a:pt x="107" y="218"/>
                  <a:pt x="108" y="222"/>
                </a:cubicBezTo>
                <a:cubicBezTo>
                  <a:pt x="109" y="227"/>
                  <a:pt x="110" y="234"/>
                  <a:pt x="110" y="237"/>
                </a:cubicBezTo>
                <a:cubicBezTo>
                  <a:pt x="110" y="240"/>
                  <a:pt x="112" y="249"/>
                  <a:pt x="112" y="249"/>
                </a:cubicBezTo>
                <a:cubicBezTo>
                  <a:pt x="112" y="249"/>
                  <a:pt x="114" y="263"/>
                  <a:pt x="115" y="266"/>
                </a:cubicBezTo>
                <a:cubicBezTo>
                  <a:pt x="116" y="269"/>
                  <a:pt x="116" y="272"/>
                  <a:pt x="116" y="273"/>
                </a:cubicBezTo>
                <a:cubicBezTo>
                  <a:pt x="116" y="274"/>
                  <a:pt x="116" y="278"/>
                  <a:pt x="116" y="278"/>
                </a:cubicBezTo>
                <a:cubicBezTo>
                  <a:pt x="116" y="279"/>
                  <a:pt x="116" y="280"/>
                  <a:pt x="116" y="280"/>
                </a:cubicBezTo>
                <a:cubicBezTo>
                  <a:pt x="116" y="280"/>
                  <a:pt x="116" y="280"/>
                  <a:pt x="117" y="281"/>
                </a:cubicBezTo>
                <a:cubicBezTo>
                  <a:pt x="118" y="282"/>
                  <a:pt x="120" y="283"/>
                  <a:pt x="120" y="283"/>
                </a:cubicBezTo>
                <a:cubicBezTo>
                  <a:pt x="120" y="283"/>
                  <a:pt x="120" y="284"/>
                  <a:pt x="120" y="285"/>
                </a:cubicBezTo>
                <a:cubicBezTo>
                  <a:pt x="119" y="286"/>
                  <a:pt x="119" y="287"/>
                  <a:pt x="119" y="287"/>
                </a:cubicBezTo>
                <a:cubicBezTo>
                  <a:pt x="119" y="287"/>
                  <a:pt x="118" y="288"/>
                  <a:pt x="118" y="288"/>
                </a:cubicBezTo>
                <a:cubicBezTo>
                  <a:pt x="118" y="288"/>
                  <a:pt x="118" y="288"/>
                  <a:pt x="118" y="288"/>
                </a:cubicBezTo>
                <a:cubicBezTo>
                  <a:pt x="118" y="289"/>
                  <a:pt x="118" y="289"/>
                  <a:pt x="118" y="289"/>
                </a:cubicBezTo>
                <a:cubicBezTo>
                  <a:pt x="118" y="289"/>
                  <a:pt x="117" y="290"/>
                  <a:pt x="117" y="291"/>
                </a:cubicBezTo>
                <a:cubicBezTo>
                  <a:pt x="116" y="291"/>
                  <a:pt x="117" y="293"/>
                  <a:pt x="117" y="294"/>
                </a:cubicBezTo>
                <a:cubicBezTo>
                  <a:pt x="118" y="294"/>
                  <a:pt x="117" y="294"/>
                  <a:pt x="117" y="294"/>
                </a:cubicBezTo>
                <a:cubicBezTo>
                  <a:pt x="117" y="295"/>
                  <a:pt x="117" y="295"/>
                  <a:pt x="116" y="295"/>
                </a:cubicBezTo>
                <a:cubicBezTo>
                  <a:pt x="116" y="296"/>
                  <a:pt x="117" y="296"/>
                  <a:pt x="120" y="297"/>
                </a:cubicBezTo>
                <a:cubicBezTo>
                  <a:pt x="122" y="297"/>
                  <a:pt x="127" y="298"/>
                  <a:pt x="130" y="298"/>
                </a:cubicBezTo>
                <a:cubicBezTo>
                  <a:pt x="134" y="298"/>
                  <a:pt x="134" y="296"/>
                  <a:pt x="133" y="296"/>
                </a:cubicBezTo>
                <a:cubicBezTo>
                  <a:pt x="133" y="295"/>
                  <a:pt x="134" y="294"/>
                  <a:pt x="134" y="294"/>
                </a:cubicBezTo>
                <a:cubicBezTo>
                  <a:pt x="135" y="293"/>
                  <a:pt x="135" y="292"/>
                  <a:pt x="135" y="292"/>
                </a:cubicBezTo>
                <a:cubicBezTo>
                  <a:pt x="135" y="291"/>
                  <a:pt x="135" y="290"/>
                  <a:pt x="135" y="289"/>
                </a:cubicBezTo>
                <a:cubicBezTo>
                  <a:pt x="135" y="288"/>
                  <a:pt x="135" y="287"/>
                  <a:pt x="134" y="286"/>
                </a:cubicBezTo>
                <a:cubicBezTo>
                  <a:pt x="134" y="285"/>
                  <a:pt x="134" y="284"/>
                  <a:pt x="134" y="283"/>
                </a:cubicBezTo>
                <a:cubicBezTo>
                  <a:pt x="134" y="283"/>
                  <a:pt x="134" y="282"/>
                  <a:pt x="134" y="282"/>
                </a:cubicBezTo>
                <a:cubicBezTo>
                  <a:pt x="134" y="282"/>
                  <a:pt x="134" y="282"/>
                  <a:pt x="134" y="282"/>
                </a:cubicBezTo>
                <a:cubicBezTo>
                  <a:pt x="135" y="282"/>
                  <a:pt x="135" y="280"/>
                  <a:pt x="135" y="278"/>
                </a:cubicBezTo>
                <a:cubicBezTo>
                  <a:pt x="135" y="277"/>
                  <a:pt x="135" y="276"/>
                  <a:pt x="135" y="274"/>
                </a:cubicBezTo>
                <a:cubicBezTo>
                  <a:pt x="135" y="272"/>
                  <a:pt x="134" y="269"/>
                  <a:pt x="134" y="268"/>
                </a:cubicBezTo>
                <a:cubicBezTo>
                  <a:pt x="134" y="266"/>
                  <a:pt x="134" y="266"/>
                  <a:pt x="135" y="264"/>
                </a:cubicBezTo>
                <a:cubicBezTo>
                  <a:pt x="135" y="263"/>
                  <a:pt x="136" y="261"/>
                  <a:pt x="135" y="260"/>
                </a:cubicBezTo>
                <a:cubicBezTo>
                  <a:pt x="135" y="258"/>
                  <a:pt x="135" y="254"/>
                  <a:pt x="134" y="251"/>
                </a:cubicBezTo>
                <a:cubicBezTo>
                  <a:pt x="134" y="248"/>
                  <a:pt x="133" y="242"/>
                  <a:pt x="133" y="241"/>
                </a:cubicBezTo>
                <a:cubicBezTo>
                  <a:pt x="132" y="239"/>
                  <a:pt x="132" y="239"/>
                  <a:pt x="132" y="238"/>
                </a:cubicBezTo>
                <a:cubicBezTo>
                  <a:pt x="132" y="237"/>
                  <a:pt x="132" y="232"/>
                  <a:pt x="132" y="229"/>
                </a:cubicBezTo>
                <a:cubicBezTo>
                  <a:pt x="131" y="226"/>
                  <a:pt x="131" y="222"/>
                  <a:pt x="131" y="221"/>
                </a:cubicBezTo>
                <a:cubicBezTo>
                  <a:pt x="131" y="221"/>
                  <a:pt x="131" y="219"/>
                  <a:pt x="130" y="218"/>
                </a:cubicBezTo>
                <a:cubicBezTo>
                  <a:pt x="130" y="217"/>
                  <a:pt x="130" y="213"/>
                  <a:pt x="130" y="209"/>
                </a:cubicBezTo>
                <a:cubicBezTo>
                  <a:pt x="130" y="205"/>
                  <a:pt x="129" y="199"/>
                  <a:pt x="129" y="198"/>
                </a:cubicBezTo>
                <a:cubicBezTo>
                  <a:pt x="129" y="197"/>
                  <a:pt x="130" y="194"/>
                  <a:pt x="130" y="193"/>
                </a:cubicBezTo>
                <a:cubicBezTo>
                  <a:pt x="130" y="191"/>
                  <a:pt x="130" y="187"/>
                  <a:pt x="130" y="184"/>
                </a:cubicBezTo>
                <a:cubicBezTo>
                  <a:pt x="130" y="182"/>
                  <a:pt x="130" y="175"/>
                  <a:pt x="130" y="173"/>
                </a:cubicBezTo>
                <a:cubicBezTo>
                  <a:pt x="130" y="171"/>
                  <a:pt x="129" y="168"/>
                  <a:pt x="129" y="165"/>
                </a:cubicBezTo>
                <a:cubicBezTo>
                  <a:pt x="129" y="161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7"/>
                  <a:pt x="129" y="153"/>
                  <a:pt x="129" y="152"/>
                </a:cubicBezTo>
                <a:cubicBezTo>
                  <a:pt x="129" y="151"/>
                  <a:pt x="129" y="149"/>
                  <a:pt x="128" y="148"/>
                </a:cubicBezTo>
                <a:cubicBezTo>
                  <a:pt x="128" y="148"/>
                  <a:pt x="128" y="146"/>
                  <a:pt x="129" y="145"/>
                </a:cubicBezTo>
                <a:cubicBezTo>
                  <a:pt x="129" y="144"/>
                  <a:pt x="129" y="141"/>
                  <a:pt x="128" y="140"/>
                </a:cubicBezTo>
                <a:cubicBezTo>
                  <a:pt x="128" y="139"/>
                  <a:pt x="129" y="136"/>
                  <a:pt x="129" y="135"/>
                </a:cubicBezTo>
                <a:cubicBezTo>
                  <a:pt x="129" y="133"/>
                  <a:pt x="128" y="131"/>
                  <a:pt x="128" y="130"/>
                </a:cubicBezTo>
                <a:cubicBezTo>
                  <a:pt x="128" y="129"/>
                  <a:pt x="128" y="127"/>
                  <a:pt x="128" y="126"/>
                </a:cubicBezTo>
                <a:cubicBezTo>
                  <a:pt x="127" y="125"/>
                  <a:pt x="127" y="124"/>
                  <a:pt x="127" y="123"/>
                </a:cubicBezTo>
                <a:cubicBezTo>
                  <a:pt x="128" y="123"/>
                  <a:pt x="128" y="117"/>
                  <a:pt x="128" y="117"/>
                </a:cubicBezTo>
                <a:cubicBezTo>
                  <a:pt x="128" y="117"/>
                  <a:pt x="128" y="115"/>
                  <a:pt x="129" y="113"/>
                </a:cubicBezTo>
                <a:cubicBezTo>
                  <a:pt x="129" y="111"/>
                  <a:pt x="129" y="106"/>
                  <a:pt x="129" y="106"/>
                </a:cubicBezTo>
                <a:cubicBezTo>
                  <a:pt x="129" y="106"/>
                  <a:pt x="130" y="103"/>
                  <a:pt x="131" y="101"/>
                </a:cubicBezTo>
                <a:cubicBezTo>
                  <a:pt x="132" y="98"/>
                  <a:pt x="133" y="95"/>
                  <a:pt x="134" y="95"/>
                </a:cubicBezTo>
                <a:cubicBezTo>
                  <a:pt x="134" y="94"/>
                  <a:pt x="134" y="92"/>
                  <a:pt x="134" y="92"/>
                </a:cubicBezTo>
                <a:cubicBezTo>
                  <a:pt x="134" y="91"/>
                  <a:pt x="135" y="91"/>
                  <a:pt x="136" y="94"/>
                </a:cubicBezTo>
                <a:cubicBezTo>
                  <a:pt x="137" y="97"/>
                  <a:pt x="138" y="99"/>
                  <a:pt x="139" y="101"/>
                </a:cubicBezTo>
                <a:cubicBezTo>
                  <a:pt x="140" y="104"/>
                  <a:pt x="142" y="107"/>
                  <a:pt x="143" y="109"/>
                </a:cubicBezTo>
                <a:cubicBezTo>
                  <a:pt x="143" y="111"/>
                  <a:pt x="144" y="111"/>
                  <a:pt x="146" y="112"/>
                </a:cubicBezTo>
                <a:cubicBezTo>
                  <a:pt x="148" y="114"/>
                  <a:pt x="152" y="117"/>
                  <a:pt x="154" y="119"/>
                </a:cubicBezTo>
                <a:cubicBezTo>
                  <a:pt x="156" y="120"/>
                  <a:pt x="160" y="122"/>
                  <a:pt x="162" y="124"/>
                </a:cubicBezTo>
                <a:cubicBezTo>
                  <a:pt x="164" y="125"/>
                  <a:pt x="167" y="127"/>
                  <a:pt x="170" y="128"/>
                </a:cubicBezTo>
                <a:cubicBezTo>
                  <a:pt x="172" y="130"/>
                  <a:pt x="173" y="131"/>
                  <a:pt x="174" y="131"/>
                </a:cubicBezTo>
                <a:cubicBezTo>
                  <a:pt x="175" y="132"/>
                  <a:pt x="177" y="133"/>
                  <a:pt x="177" y="133"/>
                </a:cubicBezTo>
                <a:cubicBezTo>
                  <a:pt x="177" y="133"/>
                  <a:pt x="177" y="133"/>
                  <a:pt x="177" y="133"/>
                </a:cubicBezTo>
                <a:cubicBezTo>
                  <a:pt x="178" y="133"/>
                  <a:pt x="179" y="133"/>
                  <a:pt x="179" y="133"/>
                </a:cubicBezTo>
                <a:cubicBezTo>
                  <a:pt x="179" y="133"/>
                  <a:pt x="180" y="133"/>
                  <a:pt x="180" y="133"/>
                </a:cubicBezTo>
                <a:cubicBezTo>
                  <a:pt x="180" y="132"/>
                  <a:pt x="180" y="132"/>
                  <a:pt x="180" y="132"/>
                </a:cubicBezTo>
                <a:cubicBezTo>
                  <a:pt x="180" y="132"/>
                  <a:pt x="182" y="133"/>
                  <a:pt x="182" y="134"/>
                </a:cubicBezTo>
                <a:cubicBezTo>
                  <a:pt x="183" y="134"/>
                  <a:pt x="183" y="135"/>
                  <a:pt x="184" y="136"/>
                </a:cubicBezTo>
                <a:cubicBezTo>
                  <a:pt x="185" y="138"/>
                  <a:pt x="185" y="138"/>
                  <a:pt x="185" y="139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7" y="142"/>
                  <a:pt x="187" y="142"/>
                  <a:pt x="187" y="143"/>
                </a:cubicBezTo>
                <a:cubicBezTo>
                  <a:pt x="188" y="143"/>
                  <a:pt x="188" y="143"/>
                  <a:pt x="188" y="142"/>
                </a:cubicBezTo>
                <a:cubicBezTo>
                  <a:pt x="188" y="142"/>
                  <a:pt x="188" y="142"/>
                  <a:pt x="188" y="142"/>
                </a:cubicBezTo>
                <a:cubicBezTo>
                  <a:pt x="188" y="141"/>
                  <a:pt x="188" y="140"/>
                  <a:pt x="187" y="139"/>
                </a:cubicBezTo>
                <a:cubicBezTo>
                  <a:pt x="187" y="139"/>
                  <a:pt x="187" y="138"/>
                  <a:pt x="187" y="137"/>
                </a:cubicBezTo>
                <a:cubicBezTo>
                  <a:pt x="187" y="136"/>
                  <a:pt x="187" y="137"/>
                  <a:pt x="188" y="138"/>
                </a:cubicBezTo>
                <a:cubicBezTo>
                  <a:pt x="188" y="138"/>
                  <a:pt x="188" y="139"/>
                  <a:pt x="188" y="139"/>
                </a:cubicBezTo>
                <a:cubicBezTo>
                  <a:pt x="188" y="139"/>
                  <a:pt x="192" y="145"/>
                  <a:pt x="194" y="146"/>
                </a:cubicBezTo>
                <a:cubicBezTo>
                  <a:pt x="195" y="147"/>
                  <a:pt x="195" y="147"/>
                  <a:pt x="195" y="146"/>
                </a:cubicBezTo>
                <a:cubicBezTo>
                  <a:pt x="196" y="146"/>
                  <a:pt x="195" y="145"/>
                  <a:pt x="195" y="144"/>
                </a:cubicBezTo>
                <a:cubicBezTo>
                  <a:pt x="195" y="144"/>
                  <a:pt x="193" y="141"/>
                  <a:pt x="192" y="140"/>
                </a:cubicBezTo>
                <a:cubicBezTo>
                  <a:pt x="191" y="138"/>
                  <a:pt x="191" y="137"/>
                  <a:pt x="190" y="137"/>
                </a:cubicBezTo>
                <a:cubicBezTo>
                  <a:pt x="190" y="136"/>
                  <a:pt x="190" y="136"/>
                  <a:pt x="190" y="136"/>
                </a:cubicBezTo>
                <a:cubicBezTo>
                  <a:pt x="190" y="136"/>
                  <a:pt x="191" y="137"/>
                  <a:pt x="192" y="138"/>
                </a:cubicBezTo>
                <a:cubicBezTo>
                  <a:pt x="193" y="139"/>
                  <a:pt x="194" y="139"/>
                  <a:pt x="196" y="141"/>
                </a:cubicBezTo>
                <a:cubicBezTo>
                  <a:pt x="197" y="141"/>
                  <a:pt x="199" y="143"/>
                  <a:pt x="199" y="143"/>
                </a:cubicBezTo>
                <a:cubicBezTo>
                  <a:pt x="200" y="144"/>
                  <a:pt x="200" y="144"/>
                  <a:pt x="201" y="144"/>
                </a:cubicBezTo>
                <a:cubicBezTo>
                  <a:pt x="201" y="145"/>
                  <a:pt x="201" y="144"/>
                  <a:pt x="201" y="143"/>
                </a:cubicBezTo>
                <a:cubicBezTo>
                  <a:pt x="201" y="142"/>
                  <a:pt x="200" y="142"/>
                  <a:pt x="200" y="141"/>
                </a:cubicBezTo>
                <a:cubicBezTo>
                  <a:pt x="199" y="140"/>
                  <a:pt x="196" y="138"/>
                  <a:pt x="196" y="137"/>
                </a:cubicBezTo>
                <a:cubicBezTo>
                  <a:pt x="195" y="136"/>
                  <a:pt x="193" y="135"/>
                  <a:pt x="193" y="134"/>
                </a:cubicBezTo>
                <a:cubicBezTo>
                  <a:pt x="193" y="134"/>
                  <a:pt x="192" y="134"/>
                  <a:pt x="193" y="133"/>
                </a:cubicBezTo>
                <a:cubicBezTo>
                  <a:pt x="193" y="132"/>
                  <a:pt x="194" y="133"/>
                  <a:pt x="195" y="133"/>
                </a:cubicBezTo>
                <a:cubicBezTo>
                  <a:pt x="197" y="134"/>
                  <a:pt x="198" y="135"/>
                  <a:pt x="199" y="135"/>
                </a:cubicBezTo>
                <a:cubicBezTo>
                  <a:pt x="200" y="136"/>
                  <a:pt x="202" y="137"/>
                  <a:pt x="203" y="138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5" y="137"/>
                  <a:pt x="205" y="136"/>
                  <a:pt x="204" y="136"/>
                </a:cubicBezTo>
                <a:close/>
                <a:moveTo>
                  <a:pt x="121" y="22"/>
                </a:moveTo>
                <a:cubicBezTo>
                  <a:pt x="121" y="22"/>
                  <a:pt x="121" y="22"/>
                  <a:pt x="121" y="22"/>
                </a:cubicBezTo>
                <a:cubicBezTo>
                  <a:pt x="121" y="23"/>
                  <a:pt x="121" y="23"/>
                  <a:pt x="121" y="24"/>
                </a:cubicBezTo>
                <a:cubicBezTo>
                  <a:pt x="121" y="24"/>
                  <a:pt x="121" y="25"/>
                  <a:pt x="121" y="25"/>
                </a:cubicBezTo>
                <a:cubicBezTo>
                  <a:pt x="121" y="25"/>
                  <a:pt x="121" y="24"/>
                  <a:pt x="121" y="23"/>
                </a:cubicBezTo>
                <a:cubicBezTo>
                  <a:pt x="120" y="22"/>
                  <a:pt x="121" y="22"/>
                  <a:pt x="121" y="22"/>
                </a:cubicBezTo>
                <a:close/>
                <a:moveTo>
                  <a:pt x="120" y="18"/>
                </a:moveTo>
                <a:cubicBezTo>
                  <a:pt x="120" y="19"/>
                  <a:pt x="120" y="19"/>
                  <a:pt x="121" y="20"/>
                </a:cubicBezTo>
                <a:cubicBezTo>
                  <a:pt x="121" y="20"/>
                  <a:pt x="121" y="21"/>
                  <a:pt x="121" y="21"/>
                </a:cubicBezTo>
                <a:cubicBezTo>
                  <a:pt x="121" y="21"/>
                  <a:pt x="120" y="20"/>
                  <a:pt x="120" y="20"/>
                </a:cubicBezTo>
                <a:cubicBezTo>
                  <a:pt x="120" y="19"/>
                  <a:pt x="120" y="18"/>
                  <a:pt x="120" y="18"/>
                </a:cubicBezTo>
                <a:close/>
                <a:moveTo>
                  <a:pt x="119" y="15"/>
                </a:moveTo>
                <a:cubicBezTo>
                  <a:pt x="119" y="15"/>
                  <a:pt x="119" y="15"/>
                  <a:pt x="120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16"/>
                  <a:pt x="119" y="16"/>
                  <a:pt x="119" y="16"/>
                </a:cubicBezTo>
                <a:cubicBezTo>
                  <a:pt x="119" y="16"/>
                  <a:pt x="119" y="16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lose/>
                <a:moveTo>
                  <a:pt x="117" y="11"/>
                </a:moveTo>
                <a:cubicBezTo>
                  <a:pt x="118" y="11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7" y="12"/>
                  <a:pt x="117" y="11"/>
                  <a:pt x="117" y="11"/>
                </a:cubicBezTo>
                <a:close/>
                <a:moveTo>
                  <a:pt x="117" y="11"/>
                </a:moveTo>
                <a:cubicBezTo>
                  <a:pt x="117" y="11"/>
                  <a:pt x="117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10"/>
                  <a:pt x="116" y="11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lose/>
                <a:moveTo>
                  <a:pt x="116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17" y="10"/>
                  <a:pt x="117" y="10"/>
                  <a:pt x="116" y="10"/>
                </a:cubicBezTo>
                <a:cubicBezTo>
                  <a:pt x="116" y="10"/>
                  <a:pt x="115" y="9"/>
                  <a:pt x="115" y="9"/>
                </a:cubicBezTo>
                <a:cubicBezTo>
                  <a:pt x="115" y="9"/>
                  <a:pt x="116" y="9"/>
                  <a:pt x="116" y="10"/>
                </a:cubicBezTo>
                <a:close/>
                <a:moveTo>
                  <a:pt x="115" y="10"/>
                </a:moveTo>
                <a:cubicBezTo>
                  <a:pt x="115" y="10"/>
                  <a:pt x="116" y="10"/>
                  <a:pt x="116" y="11"/>
                </a:cubicBezTo>
                <a:cubicBezTo>
                  <a:pt x="116" y="11"/>
                  <a:pt x="116" y="11"/>
                  <a:pt x="115" y="11"/>
                </a:cubicBezTo>
                <a:cubicBezTo>
                  <a:pt x="115" y="11"/>
                  <a:pt x="115" y="10"/>
                  <a:pt x="115" y="10"/>
                </a:cubicBezTo>
                <a:close/>
                <a:moveTo>
                  <a:pt x="94" y="12"/>
                </a:moveTo>
                <a:cubicBezTo>
                  <a:pt x="94" y="12"/>
                  <a:pt x="93" y="12"/>
                  <a:pt x="93" y="12"/>
                </a:cubicBezTo>
                <a:cubicBezTo>
                  <a:pt x="93" y="12"/>
                  <a:pt x="93" y="12"/>
                  <a:pt x="94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1"/>
                  <a:pt x="94" y="11"/>
                  <a:pt x="94" y="12"/>
                </a:cubicBezTo>
                <a:close/>
                <a:moveTo>
                  <a:pt x="95" y="10"/>
                </a:moveTo>
                <a:cubicBezTo>
                  <a:pt x="95" y="10"/>
                  <a:pt x="94" y="10"/>
                  <a:pt x="94" y="10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1"/>
                  <a:pt x="93" y="12"/>
                  <a:pt x="93" y="12"/>
                </a:cubicBezTo>
                <a:cubicBezTo>
                  <a:pt x="93" y="12"/>
                  <a:pt x="94" y="10"/>
                  <a:pt x="94" y="10"/>
                </a:cubicBezTo>
                <a:cubicBezTo>
                  <a:pt x="94" y="10"/>
                  <a:pt x="95" y="9"/>
                  <a:pt x="95" y="9"/>
                </a:cubicBezTo>
                <a:cubicBezTo>
                  <a:pt x="95" y="9"/>
                  <a:pt x="95" y="9"/>
                  <a:pt x="95" y="10"/>
                </a:cubicBezTo>
                <a:close/>
                <a:moveTo>
                  <a:pt x="97" y="3"/>
                </a:moveTo>
                <a:cubicBezTo>
                  <a:pt x="97" y="3"/>
                  <a:pt x="98" y="3"/>
                  <a:pt x="97" y="4"/>
                </a:cubicBezTo>
                <a:cubicBezTo>
                  <a:pt x="97" y="4"/>
                  <a:pt x="96" y="4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7" y="4"/>
                </a:cubicBezTo>
                <a:cubicBezTo>
                  <a:pt x="97" y="3"/>
                  <a:pt x="97" y="3"/>
                  <a:pt x="97" y="3"/>
                </a:cubicBezTo>
                <a:close/>
                <a:moveTo>
                  <a:pt x="98" y="3"/>
                </a:moveTo>
                <a:cubicBezTo>
                  <a:pt x="98" y="3"/>
                  <a:pt x="98" y="4"/>
                  <a:pt x="98" y="4"/>
                </a:cubicBezTo>
                <a:cubicBezTo>
                  <a:pt x="97" y="4"/>
                  <a:pt x="97" y="5"/>
                  <a:pt x="97" y="5"/>
                </a:cubicBezTo>
                <a:cubicBezTo>
                  <a:pt x="96" y="5"/>
                  <a:pt x="97" y="4"/>
                  <a:pt x="97" y="4"/>
                </a:cubicBezTo>
                <a:cubicBezTo>
                  <a:pt x="97" y="4"/>
                  <a:pt x="98" y="3"/>
                  <a:pt x="98" y="3"/>
                </a:cubicBezTo>
                <a:close/>
                <a:moveTo>
                  <a:pt x="96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6" y="3"/>
                </a:cubicBezTo>
                <a:cubicBezTo>
                  <a:pt x="96" y="4"/>
                  <a:pt x="95" y="5"/>
                  <a:pt x="95" y="5"/>
                </a:cubicBezTo>
                <a:cubicBezTo>
                  <a:pt x="95" y="5"/>
                  <a:pt x="96" y="4"/>
                  <a:pt x="96" y="4"/>
                </a:cubicBezTo>
                <a:close/>
                <a:moveTo>
                  <a:pt x="98" y="4"/>
                </a:moveTo>
                <a:cubicBezTo>
                  <a:pt x="98" y="4"/>
                  <a:pt x="98" y="5"/>
                  <a:pt x="97" y="5"/>
                </a:cubicBezTo>
                <a:cubicBezTo>
                  <a:pt x="97" y="6"/>
                  <a:pt x="96" y="6"/>
                  <a:pt x="96" y="6"/>
                </a:cubicBezTo>
                <a:cubicBezTo>
                  <a:pt x="96" y="6"/>
                  <a:pt x="96" y="6"/>
                  <a:pt x="96" y="5"/>
                </a:cubicBezTo>
                <a:cubicBezTo>
                  <a:pt x="97" y="5"/>
                  <a:pt x="97" y="5"/>
                  <a:pt x="98" y="4"/>
                </a:cubicBezTo>
                <a:cubicBezTo>
                  <a:pt x="98" y="4"/>
                  <a:pt x="99" y="4"/>
                  <a:pt x="99" y="4"/>
                </a:cubicBezTo>
                <a:cubicBezTo>
                  <a:pt x="99" y="4"/>
                  <a:pt x="99" y="4"/>
                  <a:pt x="98" y="4"/>
                </a:cubicBezTo>
                <a:close/>
                <a:moveTo>
                  <a:pt x="106" y="0"/>
                </a:moveTo>
                <a:cubicBezTo>
                  <a:pt x="106" y="1"/>
                  <a:pt x="107" y="2"/>
                  <a:pt x="107" y="2"/>
                </a:cubicBezTo>
                <a:cubicBezTo>
                  <a:pt x="107" y="2"/>
                  <a:pt x="107" y="3"/>
                  <a:pt x="107" y="3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6" y="1"/>
                </a:cubicBezTo>
                <a:cubicBezTo>
                  <a:pt x="106" y="1"/>
                  <a:pt x="105" y="0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104" y="0"/>
                  <a:pt x="105" y="0"/>
                  <a:pt x="106" y="0"/>
                </a:cubicBezTo>
                <a:close/>
                <a:moveTo>
                  <a:pt x="103" y="2"/>
                </a:moveTo>
                <a:cubicBezTo>
                  <a:pt x="103" y="2"/>
                  <a:pt x="103" y="2"/>
                  <a:pt x="102" y="2"/>
                </a:cubicBezTo>
                <a:cubicBezTo>
                  <a:pt x="102" y="2"/>
                  <a:pt x="102" y="1"/>
                  <a:pt x="102" y="1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0"/>
                  <a:pt x="103" y="0"/>
                  <a:pt x="103" y="0"/>
                </a:cubicBezTo>
                <a:cubicBezTo>
                  <a:pt x="104" y="0"/>
                  <a:pt x="104" y="1"/>
                  <a:pt x="105" y="1"/>
                </a:cubicBezTo>
                <a:cubicBezTo>
                  <a:pt x="105" y="1"/>
                  <a:pt x="106" y="2"/>
                  <a:pt x="106" y="2"/>
                </a:cubicBezTo>
                <a:cubicBezTo>
                  <a:pt x="106" y="2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2"/>
                  <a:pt x="105" y="3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2"/>
                  <a:pt x="104" y="2"/>
                  <a:pt x="104" y="2"/>
                </a:cubicBezTo>
                <a:cubicBezTo>
                  <a:pt x="103" y="2"/>
                  <a:pt x="103" y="2"/>
                  <a:pt x="103" y="2"/>
                </a:cubicBezTo>
                <a:close/>
                <a:moveTo>
                  <a:pt x="106" y="4"/>
                </a:moveTo>
                <a:cubicBezTo>
                  <a:pt x="106" y="4"/>
                  <a:pt x="106" y="4"/>
                  <a:pt x="105" y="4"/>
                </a:cubicBezTo>
                <a:cubicBezTo>
                  <a:pt x="105" y="4"/>
                  <a:pt x="105" y="4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3"/>
                  <a:pt x="104" y="3"/>
                  <a:pt x="105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6" y="3"/>
                  <a:pt x="106" y="4"/>
                </a:cubicBezTo>
                <a:cubicBezTo>
                  <a:pt x="106" y="4"/>
                  <a:pt x="106" y="4"/>
                  <a:pt x="106" y="4"/>
                </a:cubicBezTo>
                <a:close/>
                <a:moveTo>
                  <a:pt x="106" y="4"/>
                </a:moveTo>
                <a:cubicBezTo>
                  <a:pt x="106" y="5"/>
                  <a:pt x="106" y="4"/>
                  <a:pt x="106" y="4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4"/>
                  <a:pt x="106" y="4"/>
                </a:cubicBezTo>
                <a:cubicBezTo>
                  <a:pt x="107" y="4"/>
                  <a:pt x="106" y="4"/>
                  <a:pt x="106" y="4"/>
                </a:cubicBezTo>
                <a:close/>
                <a:moveTo>
                  <a:pt x="106" y="2"/>
                </a:moveTo>
                <a:cubicBezTo>
                  <a:pt x="106" y="2"/>
                  <a:pt x="105" y="1"/>
                  <a:pt x="105" y="1"/>
                </a:cubicBezTo>
                <a:cubicBezTo>
                  <a:pt x="105" y="1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5" y="0"/>
                  <a:pt x="106" y="1"/>
                  <a:pt x="106" y="2"/>
                </a:cubicBezTo>
                <a:cubicBezTo>
                  <a:pt x="106" y="2"/>
                  <a:pt x="107" y="3"/>
                  <a:pt x="107" y="3"/>
                </a:cubicBezTo>
                <a:cubicBezTo>
                  <a:pt x="107" y="3"/>
                  <a:pt x="106" y="3"/>
                  <a:pt x="106" y="2"/>
                </a:cubicBezTo>
                <a:close/>
                <a:moveTo>
                  <a:pt x="107" y="4"/>
                </a:moveTo>
                <a:cubicBezTo>
                  <a:pt x="107" y="4"/>
                  <a:pt x="107" y="4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lose/>
                <a:moveTo>
                  <a:pt x="114" y="7"/>
                </a:moveTo>
                <a:cubicBezTo>
                  <a:pt x="114" y="7"/>
                  <a:pt x="114" y="7"/>
                  <a:pt x="114" y="7"/>
                </a:cubicBezTo>
                <a:cubicBezTo>
                  <a:pt x="114" y="7"/>
                  <a:pt x="113" y="7"/>
                  <a:pt x="113" y="7"/>
                </a:cubicBezTo>
                <a:cubicBezTo>
                  <a:pt x="113" y="6"/>
                  <a:pt x="113" y="6"/>
                  <a:pt x="112" y="6"/>
                </a:cubicBezTo>
                <a:cubicBezTo>
                  <a:pt x="112" y="6"/>
                  <a:pt x="112" y="5"/>
                  <a:pt x="112" y="5"/>
                </a:cubicBezTo>
                <a:cubicBezTo>
                  <a:pt x="112" y="6"/>
                  <a:pt x="113" y="6"/>
                  <a:pt x="113" y="6"/>
                </a:cubicBezTo>
                <a:cubicBezTo>
                  <a:pt x="113" y="6"/>
                  <a:pt x="114" y="6"/>
                  <a:pt x="114" y="7"/>
                </a:cubicBezTo>
                <a:cubicBezTo>
                  <a:pt x="114" y="7"/>
                  <a:pt x="114" y="7"/>
                  <a:pt x="114" y="7"/>
                </a:cubicBezTo>
                <a:close/>
                <a:moveTo>
                  <a:pt x="113" y="6"/>
                </a:moveTo>
                <a:cubicBezTo>
                  <a:pt x="113" y="6"/>
                  <a:pt x="113" y="5"/>
                  <a:pt x="113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5"/>
                  <a:pt x="113" y="5"/>
                  <a:pt x="113" y="5"/>
                </a:cubicBezTo>
                <a:cubicBezTo>
                  <a:pt x="113" y="5"/>
                  <a:pt x="114" y="6"/>
                  <a:pt x="114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4" y="6"/>
                  <a:pt x="113" y="6"/>
                  <a:pt x="113" y="6"/>
                </a:cubicBezTo>
                <a:close/>
                <a:moveTo>
                  <a:pt x="110" y="2"/>
                </a:moveTo>
                <a:cubicBezTo>
                  <a:pt x="111" y="2"/>
                  <a:pt x="111" y="2"/>
                  <a:pt x="111" y="2"/>
                </a:cubicBezTo>
                <a:cubicBezTo>
                  <a:pt x="111" y="2"/>
                  <a:pt x="111" y="2"/>
                  <a:pt x="111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09" y="4"/>
                  <a:pt x="109" y="4"/>
                  <a:pt x="109" y="4"/>
                </a:cubicBezTo>
                <a:cubicBezTo>
                  <a:pt x="109" y="4"/>
                  <a:pt x="110" y="3"/>
                  <a:pt x="110" y="2"/>
                </a:cubicBezTo>
                <a:close/>
                <a:moveTo>
                  <a:pt x="109" y="5"/>
                </a:moveTo>
                <a:cubicBezTo>
                  <a:pt x="109" y="5"/>
                  <a:pt x="109" y="4"/>
                  <a:pt x="109" y="4"/>
                </a:cubicBezTo>
                <a:cubicBezTo>
                  <a:pt x="109" y="4"/>
                  <a:pt x="109" y="4"/>
                  <a:pt x="109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09" y="5"/>
                  <a:pt x="109" y="5"/>
                </a:cubicBezTo>
                <a:close/>
                <a:moveTo>
                  <a:pt x="110" y="4"/>
                </a:moveTo>
                <a:cubicBezTo>
                  <a:pt x="110" y="4"/>
                  <a:pt x="111" y="4"/>
                  <a:pt x="111" y="4"/>
                </a:cubicBezTo>
                <a:cubicBezTo>
                  <a:pt x="111" y="4"/>
                  <a:pt x="110" y="4"/>
                  <a:pt x="111" y="4"/>
                </a:cubicBezTo>
                <a:cubicBezTo>
                  <a:pt x="111" y="4"/>
                  <a:pt x="111" y="4"/>
                  <a:pt x="112" y="4"/>
                </a:cubicBezTo>
                <a:cubicBezTo>
                  <a:pt x="112" y="4"/>
                  <a:pt x="113" y="4"/>
                  <a:pt x="113" y="5"/>
                </a:cubicBezTo>
                <a:cubicBezTo>
                  <a:pt x="113" y="5"/>
                  <a:pt x="114" y="5"/>
                  <a:pt x="114" y="6"/>
                </a:cubicBezTo>
                <a:cubicBezTo>
                  <a:pt x="114" y="6"/>
                  <a:pt x="114" y="6"/>
                  <a:pt x="113" y="5"/>
                </a:cubicBezTo>
                <a:cubicBezTo>
                  <a:pt x="113" y="5"/>
                  <a:pt x="113" y="5"/>
                  <a:pt x="112" y="5"/>
                </a:cubicBezTo>
                <a:cubicBezTo>
                  <a:pt x="112" y="5"/>
                  <a:pt x="111" y="5"/>
                  <a:pt x="111" y="5"/>
                </a:cubicBezTo>
                <a:cubicBezTo>
                  <a:pt x="111" y="5"/>
                  <a:pt x="110" y="5"/>
                  <a:pt x="110" y="5"/>
                </a:cubicBezTo>
                <a:cubicBezTo>
                  <a:pt x="110" y="5"/>
                  <a:pt x="110" y="5"/>
                  <a:pt x="110" y="4"/>
                </a:cubicBezTo>
                <a:close/>
                <a:moveTo>
                  <a:pt x="110" y="6"/>
                </a:moveTo>
                <a:cubicBezTo>
                  <a:pt x="110" y="6"/>
                  <a:pt x="110" y="6"/>
                  <a:pt x="110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2" y="6"/>
                  <a:pt x="112" y="6"/>
                  <a:pt x="113" y="7"/>
                </a:cubicBezTo>
                <a:cubicBezTo>
                  <a:pt x="113" y="7"/>
                  <a:pt x="113" y="7"/>
                  <a:pt x="113" y="7"/>
                </a:cubicBezTo>
                <a:cubicBezTo>
                  <a:pt x="113" y="7"/>
                  <a:pt x="113" y="7"/>
                  <a:pt x="112" y="7"/>
                </a:cubicBezTo>
                <a:cubicBezTo>
                  <a:pt x="111" y="6"/>
                  <a:pt x="111" y="6"/>
                  <a:pt x="110" y="6"/>
                </a:cubicBezTo>
                <a:close/>
                <a:moveTo>
                  <a:pt x="113" y="9"/>
                </a:moveTo>
                <a:cubicBezTo>
                  <a:pt x="113" y="9"/>
                  <a:pt x="113" y="9"/>
                  <a:pt x="114" y="9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14" y="10"/>
                  <a:pt x="113" y="10"/>
                  <a:pt x="113" y="10"/>
                </a:cubicBezTo>
                <a:cubicBezTo>
                  <a:pt x="113" y="9"/>
                  <a:pt x="113" y="9"/>
                  <a:pt x="113" y="9"/>
                </a:cubicBezTo>
                <a:close/>
              </a:path>
            </a:pathLst>
          </a:custGeom>
          <a:solidFill>
            <a:srgbClr val="A1DFDC"/>
          </a:solidFill>
          <a:ln>
            <a:solidFill>
              <a:schemeClr val="bg1"/>
            </a:solidFill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9" name="矩形: 圆角 388">
            <a:extLst>
              <a:ext uri="{FF2B5EF4-FFF2-40B4-BE49-F238E27FC236}">
                <a16:creationId xmlns:a16="http://schemas.microsoft.com/office/drawing/2014/main" id="{EAF77C5A-44E9-C1A2-9774-BF8B328159AF}"/>
              </a:ext>
            </a:extLst>
          </p:cNvPr>
          <p:cNvSpPr/>
          <p:nvPr/>
        </p:nvSpPr>
        <p:spPr>
          <a:xfrm>
            <a:off x="1180677" y="1966557"/>
            <a:ext cx="2885663" cy="488676"/>
          </a:xfrm>
          <a:prstGeom prst="roundRect">
            <a:avLst>
              <a:gd name="adj" fmla="val 21525"/>
            </a:avLst>
          </a:pr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0" name="任意多边形: 形状 389">
            <a:extLst>
              <a:ext uri="{FF2B5EF4-FFF2-40B4-BE49-F238E27FC236}">
                <a16:creationId xmlns:a16="http://schemas.microsoft.com/office/drawing/2014/main" id="{888D5F9B-6249-39FF-D5B5-B5706F8F3AF3}"/>
              </a:ext>
            </a:extLst>
          </p:cNvPr>
          <p:cNvSpPr/>
          <p:nvPr/>
        </p:nvSpPr>
        <p:spPr>
          <a:xfrm>
            <a:off x="1491955" y="1847435"/>
            <a:ext cx="726917" cy="72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1" name="矩形 390">
            <a:extLst>
              <a:ext uri="{FF2B5EF4-FFF2-40B4-BE49-F238E27FC236}">
                <a16:creationId xmlns:a16="http://schemas.microsoft.com/office/drawing/2014/main" id="{8695F3BB-73CF-3C83-5C50-E036DE2EC5EC}"/>
              </a:ext>
            </a:extLst>
          </p:cNvPr>
          <p:cNvSpPr/>
          <p:nvPr/>
        </p:nvSpPr>
        <p:spPr>
          <a:xfrm>
            <a:off x="2394993" y="2068179"/>
            <a:ext cx="1655705" cy="2593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392" name="组合 391">
            <a:extLst>
              <a:ext uri="{FF2B5EF4-FFF2-40B4-BE49-F238E27FC236}">
                <a16:creationId xmlns:a16="http://schemas.microsoft.com/office/drawing/2014/main" id="{79BB3F63-F898-E6CB-BF79-7AC7C22861A9}"/>
              </a:ext>
            </a:extLst>
          </p:cNvPr>
          <p:cNvGrpSpPr/>
          <p:nvPr/>
        </p:nvGrpSpPr>
        <p:grpSpPr>
          <a:xfrm>
            <a:off x="1611077" y="1966557"/>
            <a:ext cx="488676" cy="488676"/>
            <a:chOff x="0" y="0"/>
            <a:chExt cx="885002" cy="885002"/>
          </a:xfrm>
        </p:grpSpPr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AEF4926-21B6-E189-F279-4B5FC784506B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DD0C146F-4B60-9E11-E162-5E712A8DA5A7}"/>
                </a:ext>
              </a:extLst>
            </p:cNvPr>
            <p:cNvSpPr/>
            <p:nvPr/>
          </p:nvSpPr>
          <p:spPr>
            <a:xfrm>
              <a:off x="204600" y="195528"/>
              <a:ext cx="475800" cy="401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A62F36B7-522B-BA93-582D-8B6E16CFE095}"/>
              </a:ext>
            </a:extLst>
          </p:cNvPr>
          <p:cNvSpPr/>
          <p:nvPr/>
        </p:nvSpPr>
        <p:spPr>
          <a:xfrm>
            <a:off x="1180677" y="2809572"/>
            <a:ext cx="2885663" cy="488676"/>
          </a:xfrm>
          <a:prstGeom prst="roundRect">
            <a:avLst>
              <a:gd name="adj" fmla="val 21525"/>
            </a:avLst>
          </a:prstGeom>
          <a:solidFill>
            <a:srgbClr val="508E8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2B2EB2C0-CF65-E518-D4AA-32ED731472C7}"/>
              </a:ext>
            </a:extLst>
          </p:cNvPr>
          <p:cNvSpPr/>
          <p:nvPr/>
        </p:nvSpPr>
        <p:spPr>
          <a:xfrm>
            <a:off x="1491955" y="2690450"/>
            <a:ext cx="726917" cy="72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5" name="矩形 384">
            <a:extLst>
              <a:ext uri="{FF2B5EF4-FFF2-40B4-BE49-F238E27FC236}">
                <a16:creationId xmlns:a16="http://schemas.microsoft.com/office/drawing/2014/main" id="{A32F2928-BF1C-BFDB-76C3-4FF9F5A5278F}"/>
              </a:ext>
            </a:extLst>
          </p:cNvPr>
          <p:cNvSpPr/>
          <p:nvPr/>
        </p:nvSpPr>
        <p:spPr>
          <a:xfrm>
            <a:off x="2394993" y="2911194"/>
            <a:ext cx="1655705" cy="2593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386" name="组合 385">
            <a:extLst>
              <a:ext uri="{FF2B5EF4-FFF2-40B4-BE49-F238E27FC236}">
                <a16:creationId xmlns:a16="http://schemas.microsoft.com/office/drawing/2014/main" id="{0D65877C-D8FB-6D8B-968C-42A14AE9799E}"/>
              </a:ext>
            </a:extLst>
          </p:cNvPr>
          <p:cNvGrpSpPr/>
          <p:nvPr/>
        </p:nvGrpSpPr>
        <p:grpSpPr>
          <a:xfrm>
            <a:off x="1611077" y="2809572"/>
            <a:ext cx="488676" cy="488676"/>
            <a:chOff x="0" y="0"/>
            <a:chExt cx="885002" cy="885002"/>
          </a:xfrm>
        </p:grpSpPr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4A7FB46-A84B-3A64-5B94-A63094AF7043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08E8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A7CFD2B2-06D1-5192-47CE-BECB85A52D62}"/>
                </a:ext>
              </a:extLst>
            </p:cNvPr>
            <p:cNvSpPr/>
            <p:nvPr/>
          </p:nvSpPr>
          <p:spPr>
            <a:xfrm>
              <a:off x="205258" y="215586"/>
              <a:ext cx="449085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F82F9AC0-A8F7-8736-2239-1F81C7CED9CE}"/>
              </a:ext>
            </a:extLst>
          </p:cNvPr>
          <p:cNvSpPr/>
          <p:nvPr/>
        </p:nvSpPr>
        <p:spPr>
          <a:xfrm>
            <a:off x="1180677" y="3652587"/>
            <a:ext cx="2885663" cy="488676"/>
          </a:xfrm>
          <a:prstGeom prst="roundRect">
            <a:avLst>
              <a:gd name="adj" fmla="val 21525"/>
            </a:avLst>
          </a:pr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44A2BD73-1B06-9BC3-E5EA-6C40D3DE6D2B}"/>
              </a:ext>
            </a:extLst>
          </p:cNvPr>
          <p:cNvSpPr/>
          <p:nvPr/>
        </p:nvSpPr>
        <p:spPr>
          <a:xfrm>
            <a:off x="1491955" y="3533465"/>
            <a:ext cx="726917" cy="72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E6DA79F-8C0B-4A7F-1C23-F540C4D0C8EC}"/>
              </a:ext>
            </a:extLst>
          </p:cNvPr>
          <p:cNvSpPr/>
          <p:nvPr/>
        </p:nvSpPr>
        <p:spPr>
          <a:xfrm>
            <a:off x="2394993" y="3747531"/>
            <a:ext cx="1655705" cy="2593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1BF4383-6141-2B4F-B3B1-53BE4BCC8DB8}"/>
              </a:ext>
            </a:extLst>
          </p:cNvPr>
          <p:cNvGrpSpPr/>
          <p:nvPr/>
        </p:nvGrpSpPr>
        <p:grpSpPr>
          <a:xfrm>
            <a:off x="1611077" y="3652585"/>
            <a:ext cx="488676" cy="488677"/>
            <a:chOff x="0" y="0"/>
            <a:chExt cx="885002" cy="88500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466E851-D9E2-EDD2-A050-628F17CEBE8D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E053BD6-AA4A-50C5-D068-BF68C941D9C6}"/>
                </a:ext>
              </a:extLst>
            </p:cNvPr>
            <p:cNvSpPr/>
            <p:nvPr/>
          </p:nvSpPr>
          <p:spPr>
            <a:xfrm>
              <a:off x="160666" y="222246"/>
              <a:ext cx="512869" cy="44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95F272D8-2FD0-25AA-02DB-35848C336F5F}"/>
              </a:ext>
            </a:extLst>
          </p:cNvPr>
          <p:cNvSpPr/>
          <p:nvPr/>
        </p:nvSpPr>
        <p:spPr>
          <a:xfrm>
            <a:off x="1180677" y="4495601"/>
            <a:ext cx="2885663" cy="488676"/>
          </a:xfrm>
          <a:prstGeom prst="roundRect">
            <a:avLst>
              <a:gd name="adj" fmla="val 21525"/>
            </a:avLst>
          </a:prstGeom>
          <a:solidFill>
            <a:srgbClr val="508E8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5708FF5F-D7B6-022A-AE25-1462A765CC28}"/>
              </a:ext>
            </a:extLst>
          </p:cNvPr>
          <p:cNvSpPr/>
          <p:nvPr/>
        </p:nvSpPr>
        <p:spPr>
          <a:xfrm>
            <a:off x="1491955" y="4376479"/>
            <a:ext cx="726917" cy="7269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03627F4-5E1B-EC85-5F99-858172348B7D}"/>
              </a:ext>
            </a:extLst>
          </p:cNvPr>
          <p:cNvSpPr/>
          <p:nvPr/>
        </p:nvSpPr>
        <p:spPr>
          <a:xfrm>
            <a:off x="2394993" y="4590210"/>
            <a:ext cx="1655705" cy="2593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添加描述文本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F3B87DB-245A-A6A5-05BB-0F6F874C8AFB}"/>
              </a:ext>
            </a:extLst>
          </p:cNvPr>
          <p:cNvGrpSpPr/>
          <p:nvPr/>
        </p:nvGrpSpPr>
        <p:grpSpPr>
          <a:xfrm>
            <a:off x="1611077" y="4495599"/>
            <a:ext cx="488676" cy="488677"/>
            <a:chOff x="0" y="0"/>
            <a:chExt cx="885002" cy="885002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EBBEB14-9A23-4FE1-18B5-B1AC5386D702}"/>
                </a:ext>
              </a:extLst>
            </p:cNvPr>
            <p:cNvSpPr/>
            <p:nvPr/>
          </p:nvSpPr>
          <p:spPr>
            <a:xfrm>
              <a:off x="0" y="0"/>
              <a:ext cx="885002" cy="885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508E8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3F6C260-B886-4478-AC2C-19171B5044FB}"/>
                </a:ext>
              </a:extLst>
            </p:cNvPr>
            <p:cNvSpPr/>
            <p:nvPr/>
          </p:nvSpPr>
          <p:spPr>
            <a:xfrm>
              <a:off x="176755" y="241509"/>
              <a:ext cx="531491" cy="415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6535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670394" y="1761497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591695" y="1755632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26961" y="1326140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E86BF7-C12E-B004-E5AE-8E0C8D5AE45F}"/>
              </a:ext>
            </a:extLst>
          </p:cNvPr>
          <p:cNvSpPr txBox="1"/>
          <p:nvPr/>
        </p:nvSpPr>
        <p:spPr>
          <a:xfrm>
            <a:off x="2966501" y="2501611"/>
            <a:ext cx="6248252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 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 一访问网址：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677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2556D1C-B79E-4FD6-8E28-7ED20D523261}"/>
              </a:ext>
            </a:extLst>
          </p:cNvPr>
          <p:cNvSpPr/>
          <p:nvPr/>
        </p:nvSpPr>
        <p:spPr>
          <a:xfrm>
            <a:off x="7686040" y="1476375"/>
            <a:ext cx="3198495" cy="21336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86D367-6412-0507-CEED-6391C2DD79C7}"/>
              </a:ext>
            </a:extLst>
          </p:cNvPr>
          <p:cNvSpPr/>
          <p:nvPr/>
        </p:nvSpPr>
        <p:spPr>
          <a:xfrm>
            <a:off x="4487545" y="3609975"/>
            <a:ext cx="3198495" cy="21336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449A944-2DEF-88E8-ECC1-8CA530BF65E5}"/>
              </a:ext>
            </a:extLst>
          </p:cNvPr>
          <p:cNvSpPr/>
          <p:nvPr/>
        </p:nvSpPr>
        <p:spPr>
          <a:xfrm>
            <a:off x="1289050" y="1476375"/>
            <a:ext cx="3198495" cy="21336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6939DDC-AB30-C2C1-53BE-9B84ECC841F2}"/>
              </a:ext>
            </a:extLst>
          </p:cNvPr>
          <p:cNvGrpSpPr/>
          <p:nvPr/>
        </p:nvGrpSpPr>
        <p:grpSpPr>
          <a:xfrm>
            <a:off x="4643301" y="1705018"/>
            <a:ext cx="2458675" cy="1558962"/>
            <a:chOff x="4515486" y="1791814"/>
            <a:chExt cx="2458675" cy="1558962"/>
          </a:xfrm>
        </p:grpSpPr>
        <p:sp>
          <p:nvSpPr>
            <p:cNvPr id="5" name="五边形 6">
              <a:extLst>
                <a:ext uri="{FF2B5EF4-FFF2-40B4-BE49-F238E27FC236}">
                  <a16:creationId xmlns:a16="http://schemas.microsoft.com/office/drawing/2014/main" id="{1F8E8050-D95D-961E-2F82-BC4E7BF4B68E}"/>
                </a:ext>
              </a:extLst>
            </p:cNvPr>
            <p:cNvSpPr/>
            <p:nvPr/>
          </p:nvSpPr>
          <p:spPr>
            <a:xfrm>
              <a:off x="4615998" y="1791814"/>
              <a:ext cx="1988002" cy="389411"/>
            </a:xfrm>
            <a:prstGeom prst="homePlate">
              <a:avLst/>
            </a:prstGeom>
            <a:solidFill>
              <a:srgbClr val="508E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5A53504-3616-0D51-29E5-EB6CF7C754D1}"/>
                </a:ext>
              </a:extLst>
            </p:cNvPr>
            <p:cNvSpPr txBox="1"/>
            <p:nvPr/>
          </p:nvSpPr>
          <p:spPr>
            <a:xfrm>
              <a:off x="4515486" y="2181225"/>
              <a:ext cx="2458675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8B3EE0-038E-B128-3A91-F9C4A73CC48C}"/>
              </a:ext>
            </a:extLst>
          </p:cNvPr>
          <p:cNvGrpSpPr/>
          <p:nvPr/>
        </p:nvGrpSpPr>
        <p:grpSpPr>
          <a:xfrm>
            <a:off x="1188365" y="3897740"/>
            <a:ext cx="2458675" cy="1009837"/>
            <a:chOff x="4515486" y="1791814"/>
            <a:chExt cx="2458675" cy="1009837"/>
          </a:xfrm>
        </p:grpSpPr>
        <p:sp>
          <p:nvSpPr>
            <p:cNvPr id="18" name="五边形 6">
              <a:extLst>
                <a:ext uri="{FF2B5EF4-FFF2-40B4-BE49-F238E27FC236}">
                  <a16:creationId xmlns:a16="http://schemas.microsoft.com/office/drawing/2014/main" id="{7F86096E-4E0A-1020-F5F5-60969B771C28}"/>
                </a:ext>
              </a:extLst>
            </p:cNvPr>
            <p:cNvSpPr/>
            <p:nvPr/>
          </p:nvSpPr>
          <p:spPr>
            <a:xfrm>
              <a:off x="4615998" y="1791814"/>
              <a:ext cx="1988002" cy="389411"/>
            </a:xfrm>
            <a:prstGeom prst="homePlate">
              <a:avLst/>
            </a:prstGeom>
            <a:solidFill>
              <a:srgbClr val="A1DF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766E18A-F5BF-0312-B56E-0A4FDB755C45}"/>
                </a:ext>
              </a:extLst>
            </p:cNvPr>
            <p:cNvSpPr txBox="1"/>
            <p:nvPr/>
          </p:nvSpPr>
          <p:spPr>
            <a:xfrm>
              <a:off x="4515486" y="2181225"/>
              <a:ext cx="245867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21" name="五边形 6">
            <a:extLst>
              <a:ext uri="{FF2B5EF4-FFF2-40B4-BE49-F238E27FC236}">
                <a16:creationId xmlns:a16="http://schemas.microsoft.com/office/drawing/2014/main" id="{46C4F770-0C8E-4BE3-5FD5-969EFBF6BDBC}"/>
              </a:ext>
            </a:extLst>
          </p:cNvPr>
          <p:cNvSpPr/>
          <p:nvPr/>
        </p:nvSpPr>
        <p:spPr>
          <a:xfrm rot="10800000" flipV="1">
            <a:off x="8896706" y="3897738"/>
            <a:ext cx="1988002" cy="389414"/>
          </a:xfrm>
          <a:prstGeom prst="homePlate">
            <a:avLst/>
          </a:prstGeom>
          <a:solidFill>
            <a:srgbClr val="A1D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7796F6F-2A6B-E5FB-A092-7A7777CB2406}"/>
              </a:ext>
            </a:extLst>
          </p:cNvPr>
          <p:cNvSpPr txBox="1"/>
          <p:nvPr/>
        </p:nvSpPr>
        <p:spPr>
          <a:xfrm>
            <a:off x="8478301" y="4287151"/>
            <a:ext cx="2458675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19947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E4BE85-C9B5-84E9-94EB-B4FCC892EF70}"/>
              </a:ext>
            </a:extLst>
          </p:cNvPr>
          <p:cNvGrpSpPr/>
          <p:nvPr/>
        </p:nvGrpSpPr>
        <p:grpSpPr>
          <a:xfrm>
            <a:off x="4443119" y="1785562"/>
            <a:ext cx="3886321" cy="4247572"/>
            <a:chOff x="4443119" y="1510934"/>
            <a:chExt cx="3886321" cy="4247572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BDC62994-0CC2-794A-1DD5-2A8B40CA7321}"/>
                </a:ext>
              </a:extLst>
            </p:cNvPr>
            <p:cNvGrpSpPr/>
            <p:nvPr/>
          </p:nvGrpSpPr>
          <p:grpSpPr>
            <a:xfrm>
              <a:off x="4443119" y="1510934"/>
              <a:ext cx="3886321" cy="4247572"/>
              <a:chOff x="4169105" y="1685131"/>
              <a:chExt cx="4341484" cy="4745037"/>
            </a:xfrm>
          </p:grpSpPr>
          <p:sp>
            <p:nvSpPr>
              <p:cNvPr id="11" name="Freeform: Shape 4">
                <a:extLst>
                  <a:ext uri="{FF2B5EF4-FFF2-40B4-BE49-F238E27FC236}">
                    <a16:creationId xmlns:a16="http://schemas.microsoft.com/office/drawing/2014/main" id="{737F623D-264A-CF4B-7270-FC349BEBD14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770688" y="3544093"/>
                <a:ext cx="446088" cy="1365250"/>
              </a:xfrm>
              <a:custGeom>
                <a:avLst/>
                <a:gdLst>
                  <a:gd name="T0" fmla="*/ 281 w 281"/>
                  <a:gd name="T1" fmla="*/ 84 h 860"/>
                  <a:gd name="T2" fmla="*/ 271 w 281"/>
                  <a:gd name="T3" fmla="*/ 165 h 860"/>
                  <a:gd name="T4" fmla="*/ 196 w 281"/>
                  <a:gd name="T5" fmla="*/ 0 h 860"/>
                  <a:gd name="T6" fmla="*/ 196 w 281"/>
                  <a:gd name="T7" fmla="*/ 0 h 860"/>
                  <a:gd name="T8" fmla="*/ 175 w 281"/>
                  <a:gd name="T9" fmla="*/ 35 h 860"/>
                  <a:gd name="T10" fmla="*/ 155 w 281"/>
                  <a:gd name="T11" fmla="*/ 70 h 860"/>
                  <a:gd name="T12" fmla="*/ 135 w 281"/>
                  <a:gd name="T13" fmla="*/ 106 h 860"/>
                  <a:gd name="T14" fmla="*/ 117 w 281"/>
                  <a:gd name="T15" fmla="*/ 141 h 860"/>
                  <a:gd name="T16" fmla="*/ 99 w 281"/>
                  <a:gd name="T17" fmla="*/ 179 h 860"/>
                  <a:gd name="T18" fmla="*/ 84 w 281"/>
                  <a:gd name="T19" fmla="*/ 215 h 860"/>
                  <a:gd name="T20" fmla="*/ 70 w 281"/>
                  <a:gd name="T21" fmla="*/ 252 h 860"/>
                  <a:gd name="T22" fmla="*/ 56 w 281"/>
                  <a:gd name="T23" fmla="*/ 291 h 860"/>
                  <a:gd name="T24" fmla="*/ 44 w 281"/>
                  <a:gd name="T25" fmla="*/ 328 h 860"/>
                  <a:gd name="T26" fmla="*/ 34 w 281"/>
                  <a:gd name="T27" fmla="*/ 366 h 860"/>
                  <a:gd name="T28" fmla="*/ 24 w 281"/>
                  <a:gd name="T29" fmla="*/ 406 h 860"/>
                  <a:gd name="T30" fmla="*/ 17 w 281"/>
                  <a:gd name="T31" fmla="*/ 446 h 860"/>
                  <a:gd name="T32" fmla="*/ 10 w 281"/>
                  <a:gd name="T33" fmla="*/ 485 h 860"/>
                  <a:gd name="T34" fmla="*/ 5 w 281"/>
                  <a:gd name="T35" fmla="*/ 526 h 860"/>
                  <a:gd name="T36" fmla="*/ 2 w 281"/>
                  <a:gd name="T37" fmla="*/ 566 h 860"/>
                  <a:gd name="T38" fmla="*/ 0 w 281"/>
                  <a:gd name="T39" fmla="*/ 607 h 860"/>
                  <a:gd name="T40" fmla="*/ 0 w 281"/>
                  <a:gd name="T41" fmla="*/ 607 h 860"/>
                  <a:gd name="T42" fmla="*/ 1 w 281"/>
                  <a:gd name="T43" fmla="*/ 615 h 860"/>
                  <a:gd name="T44" fmla="*/ 3 w 281"/>
                  <a:gd name="T45" fmla="*/ 630 h 860"/>
                  <a:gd name="T46" fmla="*/ 13 w 281"/>
                  <a:gd name="T47" fmla="*/ 670 h 860"/>
                  <a:gd name="T48" fmla="*/ 19 w 281"/>
                  <a:gd name="T49" fmla="*/ 690 h 860"/>
                  <a:gd name="T50" fmla="*/ 24 w 281"/>
                  <a:gd name="T51" fmla="*/ 708 h 860"/>
                  <a:gd name="T52" fmla="*/ 30 w 281"/>
                  <a:gd name="T53" fmla="*/ 723 h 860"/>
                  <a:gd name="T54" fmla="*/ 32 w 281"/>
                  <a:gd name="T55" fmla="*/ 729 h 860"/>
                  <a:gd name="T56" fmla="*/ 35 w 281"/>
                  <a:gd name="T57" fmla="*/ 732 h 860"/>
                  <a:gd name="T58" fmla="*/ 35 w 281"/>
                  <a:gd name="T59" fmla="*/ 732 h 860"/>
                  <a:gd name="T60" fmla="*/ 29 w 281"/>
                  <a:gd name="T61" fmla="*/ 730 h 860"/>
                  <a:gd name="T62" fmla="*/ 24 w 281"/>
                  <a:gd name="T63" fmla="*/ 727 h 860"/>
                  <a:gd name="T64" fmla="*/ 20 w 281"/>
                  <a:gd name="T65" fmla="*/ 725 h 860"/>
                  <a:gd name="T66" fmla="*/ 17 w 281"/>
                  <a:gd name="T67" fmla="*/ 722 h 860"/>
                  <a:gd name="T68" fmla="*/ 11 w 281"/>
                  <a:gd name="T69" fmla="*/ 714 h 860"/>
                  <a:gd name="T70" fmla="*/ 6 w 281"/>
                  <a:gd name="T71" fmla="*/ 707 h 860"/>
                  <a:gd name="T72" fmla="*/ 2 w 281"/>
                  <a:gd name="T73" fmla="*/ 697 h 860"/>
                  <a:gd name="T74" fmla="*/ 2 w 281"/>
                  <a:gd name="T75" fmla="*/ 696 h 860"/>
                  <a:gd name="T76" fmla="*/ 2 w 281"/>
                  <a:gd name="T77" fmla="*/ 700 h 860"/>
                  <a:gd name="T78" fmla="*/ 2 w 281"/>
                  <a:gd name="T79" fmla="*/ 700 h 860"/>
                  <a:gd name="T80" fmla="*/ 5 w 281"/>
                  <a:gd name="T81" fmla="*/ 740 h 860"/>
                  <a:gd name="T82" fmla="*/ 10 w 281"/>
                  <a:gd name="T83" fmla="*/ 779 h 860"/>
                  <a:gd name="T84" fmla="*/ 17 w 281"/>
                  <a:gd name="T85" fmla="*/ 820 h 860"/>
                  <a:gd name="T86" fmla="*/ 24 w 281"/>
                  <a:gd name="T87" fmla="*/ 860 h 860"/>
                  <a:gd name="T88" fmla="*/ 24 w 281"/>
                  <a:gd name="T89" fmla="*/ 860 h 860"/>
                  <a:gd name="T90" fmla="*/ 149 w 281"/>
                  <a:gd name="T91" fmla="*/ 731 h 860"/>
                  <a:gd name="T92" fmla="*/ 273 w 281"/>
                  <a:gd name="T93" fmla="*/ 598 h 860"/>
                  <a:gd name="T94" fmla="*/ 273 w 281"/>
                  <a:gd name="T95" fmla="*/ 598 h 860"/>
                  <a:gd name="T96" fmla="*/ 273 w 281"/>
                  <a:gd name="T97" fmla="*/ 534 h 860"/>
                  <a:gd name="T98" fmla="*/ 273 w 281"/>
                  <a:gd name="T99" fmla="*/ 469 h 860"/>
                  <a:gd name="T100" fmla="*/ 276 w 281"/>
                  <a:gd name="T101" fmla="*/ 340 h 860"/>
                  <a:gd name="T102" fmla="*/ 280 w 281"/>
                  <a:gd name="T103" fmla="*/ 211 h 860"/>
                  <a:gd name="T104" fmla="*/ 281 w 281"/>
                  <a:gd name="T105" fmla="*/ 148 h 860"/>
                  <a:gd name="T106" fmla="*/ 281 w 281"/>
                  <a:gd name="T107" fmla="*/ 84 h 860"/>
                  <a:gd name="T108" fmla="*/ 281 w 281"/>
                  <a:gd name="T109" fmla="*/ 84 h 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1" h="860">
                    <a:moveTo>
                      <a:pt x="281" y="84"/>
                    </a:moveTo>
                    <a:lnTo>
                      <a:pt x="271" y="165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5" y="35"/>
                    </a:lnTo>
                    <a:lnTo>
                      <a:pt x="155" y="70"/>
                    </a:lnTo>
                    <a:lnTo>
                      <a:pt x="135" y="106"/>
                    </a:lnTo>
                    <a:lnTo>
                      <a:pt x="117" y="141"/>
                    </a:lnTo>
                    <a:lnTo>
                      <a:pt x="99" y="179"/>
                    </a:lnTo>
                    <a:lnTo>
                      <a:pt x="84" y="215"/>
                    </a:lnTo>
                    <a:lnTo>
                      <a:pt x="70" y="252"/>
                    </a:lnTo>
                    <a:lnTo>
                      <a:pt x="56" y="291"/>
                    </a:lnTo>
                    <a:lnTo>
                      <a:pt x="44" y="328"/>
                    </a:lnTo>
                    <a:lnTo>
                      <a:pt x="34" y="366"/>
                    </a:lnTo>
                    <a:lnTo>
                      <a:pt x="24" y="406"/>
                    </a:lnTo>
                    <a:lnTo>
                      <a:pt x="17" y="446"/>
                    </a:lnTo>
                    <a:lnTo>
                      <a:pt x="10" y="485"/>
                    </a:lnTo>
                    <a:lnTo>
                      <a:pt x="5" y="526"/>
                    </a:lnTo>
                    <a:lnTo>
                      <a:pt x="2" y="566"/>
                    </a:lnTo>
                    <a:lnTo>
                      <a:pt x="0" y="607"/>
                    </a:lnTo>
                    <a:lnTo>
                      <a:pt x="0" y="607"/>
                    </a:lnTo>
                    <a:lnTo>
                      <a:pt x="1" y="615"/>
                    </a:lnTo>
                    <a:lnTo>
                      <a:pt x="3" y="630"/>
                    </a:lnTo>
                    <a:lnTo>
                      <a:pt x="13" y="670"/>
                    </a:lnTo>
                    <a:lnTo>
                      <a:pt x="19" y="690"/>
                    </a:lnTo>
                    <a:lnTo>
                      <a:pt x="24" y="708"/>
                    </a:lnTo>
                    <a:lnTo>
                      <a:pt x="30" y="723"/>
                    </a:lnTo>
                    <a:lnTo>
                      <a:pt x="32" y="729"/>
                    </a:lnTo>
                    <a:lnTo>
                      <a:pt x="35" y="732"/>
                    </a:lnTo>
                    <a:lnTo>
                      <a:pt x="35" y="732"/>
                    </a:lnTo>
                    <a:lnTo>
                      <a:pt x="29" y="730"/>
                    </a:lnTo>
                    <a:lnTo>
                      <a:pt x="24" y="727"/>
                    </a:lnTo>
                    <a:lnTo>
                      <a:pt x="20" y="725"/>
                    </a:lnTo>
                    <a:lnTo>
                      <a:pt x="17" y="722"/>
                    </a:lnTo>
                    <a:lnTo>
                      <a:pt x="11" y="714"/>
                    </a:lnTo>
                    <a:lnTo>
                      <a:pt x="6" y="707"/>
                    </a:lnTo>
                    <a:lnTo>
                      <a:pt x="2" y="697"/>
                    </a:lnTo>
                    <a:lnTo>
                      <a:pt x="2" y="696"/>
                    </a:lnTo>
                    <a:lnTo>
                      <a:pt x="2" y="700"/>
                    </a:lnTo>
                    <a:lnTo>
                      <a:pt x="2" y="700"/>
                    </a:lnTo>
                    <a:lnTo>
                      <a:pt x="5" y="740"/>
                    </a:lnTo>
                    <a:lnTo>
                      <a:pt x="10" y="779"/>
                    </a:lnTo>
                    <a:lnTo>
                      <a:pt x="17" y="820"/>
                    </a:lnTo>
                    <a:lnTo>
                      <a:pt x="24" y="860"/>
                    </a:lnTo>
                    <a:lnTo>
                      <a:pt x="24" y="860"/>
                    </a:lnTo>
                    <a:lnTo>
                      <a:pt x="149" y="731"/>
                    </a:lnTo>
                    <a:lnTo>
                      <a:pt x="273" y="598"/>
                    </a:lnTo>
                    <a:lnTo>
                      <a:pt x="273" y="598"/>
                    </a:lnTo>
                    <a:lnTo>
                      <a:pt x="273" y="534"/>
                    </a:lnTo>
                    <a:lnTo>
                      <a:pt x="273" y="469"/>
                    </a:lnTo>
                    <a:lnTo>
                      <a:pt x="276" y="340"/>
                    </a:lnTo>
                    <a:lnTo>
                      <a:pt x="280" y="211"/>
                    </a:lnTo>
                    <a:lnTo>
                      <a:pt x="281" y="148"/>
                    </a:lnTo>
                    <a:lnTo>
                      <a:pt x="281" y="84"/>
                    </a:lnTo>
                    <a:lnTo>
                      <a:pt x="281" y="84"/>
                    </a:lnTo>
                    <a:close/>
                  </a:path>
                </a:pathLst>
              </a:custGeom>
              <a:solidFill>
                <a:srgbClr val="508E8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6D106B44-58A1-278A-FCE0-2719F3969AE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80076" y="2386806"/>
                <a:ext cx="57150" cy="38100"/>
              </a:xfrm>
              <a:custGeom>
                <a:avLst/>
                <a:gdLst>
                  <a:gd name="T0" fmla="*/ 0 w 36"/>
                  <a:gd name="T1" fmla="*/ 24 h 24"/>
                  <a:gd name="T2" fmla="*/ 0 w 36"/>
                  <a:gd name="T3" fmla="*/ 24 h 24"/>
                  <a:gd name="T4" fmla="*/ 12 w 36"/>
                  <a:gd name="T5" fmla="*/ 21 h 24"/>
                  <a:gd name="T6" fmla="*/ 24 w 36"/>
                  <a:gd name="T7" fmla="*/ 16 h 24"/>
                  <a:gd name="T8" fmla="*/ 24 w 36"/>
                  <a:gd name="T9" fmla="*/ 16 h 24"/>
                  <a:gd name="T10" fmla="*/ 36 w 36"/>
                  <a:gd name="T11" fmla="*/ 0 h 24"/>
                  <a:gd name="T12" fmla="*/ 36 w 36"/>
                  <a:gd name="T13" fmla="*/ 0 h 24"/>
                  <a:gd name="T14" fmla="*/ 0 w 36"/>
                  <a:gd name="T15" fmla="*/ 24 h 24"/>
                  <a:gd name="T16" fmla="*/ 0 w 3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1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E51E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: Shape 6">
                <a:extLst>
                  <a:ext uri="{FF2B5EF4-FFF2-40B4-BE49-F238E27FC236}">
                    <a16:creationId xmlns:a16="http://schemas.microsoft.com/office/drawing/2014/main" id="{7C144F64-A31C-0C05-3677-C88F4D354E6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51501" y="2367756"/>
                <a:ext cx="47625" cy="44450"/>
              </a:xfrm>
              <a:custGeom>
                <a:avLst/>
                <a:gdLst>
                  <a:gd name="T0" fmla="*/ 29 w 30"/>
                  <a:gd name="T1" fmla="*/ 6 h 28"/>
                  <a:gd name="T2" fmla="*/ 29 w 30"/>
                  <a:gd name="T3" fmla="*/ 6 h 28"/>
                  <a:gd name="T4" fmla="*/ 30 w 30"/>
                  <a:gd name="T5" fmla="*/ 0 h 28"/>
                  <a:gd name="T6" fmla="*/ 30 w 30"/>
                  <a:gd name="T7" fmla="*/ 0 h 28"/>
                  <a:gd name="T8" fmla="*/ 12 w 30"/>
                  <a:gd name="T9" fmla="*/ 12 h 28"/>
                  <a:gd name="T10" fmla="*/ 12 w 30"/>
                  <a:gd name="T11" fmla="*/ 12 h 28"/>
                  <a:gd name="T12" fmla="*/ 0 w 30"/>
                  <a:gd name="T13" fmla="*/ 28 h 28"/>
                  <a:gd name="T14" fmla="*/ 0 w 30"/>
                  <a:gd name="T15" fmla="*/ 28 h 28"/>
                  <a:gd name="T16" fmla="*/ 8 w 30"/>
                  <a:gd name="T17" fmla="*/ 24 h 28"/>
                  <a:gd name="T18" fmla="*/ 17 w 30"/>
                  <a:gd name="T19" fmla="*/ 19 h 28"/>
                  <a:gd name="T20" fmla="*/ 23 w 30"/>
                  <a:gd name="T21" fmla="*/ 12 h 28"/>
                  <a:gd name="T22" fmla="*/ 29 w 30"/>
                  <a:gd name="T23" fmla="*/ 6 h 28"/>
                  <a:gd name="T24" fmla="*/ 29 w 30"/>
                  <a:gd name="T25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8">
                    <a:moveTo>
                      <a:pt x="29" y="6"/>
                    </a:moveTo>
                    <a:lnTo>
                      <a:pt x="29" y="6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8" y="24"/>
                    </a:lnTo>
                    <a:lnTo>
                      <a:pt x="17" y="19"/>
                    </a:lnTo>
                    <a:lnTo>
                      <a:pt x="23" y="12"/>
                    </a:lnTo>
                    <a:lnTo>
                      <a:pt x="29" y="6"/>
                    </a:lnTo>
                    <a:lnTo>
                      <a:pt x="29" y="6"/>
                    </a:lnTo>
                    <a:close/>
                  </a:path>
                </a:pathLst>
              </a:custGeom>
              <a:solidFill>
                <a:srgbClr val="F370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: Shape 7">
                <a:extLst>
                  <a:ext uri="{FF2B5EF4-FFF2-40B4-BE49-F238E27FC236}">
                    <a16:creationId xmlns:a16="http://schemas.microsoft.com/office/drawing/2014/main" id="{0A9ECA8E-7F8E-06F5-FB6B-964AC20C234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645151" y="2366168"/>
                <a:ext cx="7938" cy="11112"/>
              </a:xfrm>
              <a:custGeom>
                <a:avLst/>
                <a:gdLst>
                  <a:gd name="T0" fmla="*/ 1 w 5"/>
                  <a:gd name="T1" fmla="*/ 1 h 7"/>
                  <a:gd name="T2" fmla="*/ 1 w 5"/>
                  <a:gd name="T3" fmla="*/ 1 h 7"/>
                  <a:gd name="T4" fmla="*/ 0 w 5"/>
                  <a:gd name="T5" fmla="*/ 7 h 7"/>
                  <a:gd name="T6" fmla="*/ 0 w 5"/>
                  <a:gd name="T7" fmla="*/ 7 h 7"/>
                  <a:gd name="T8" fmla="*/ 5 w 5"/>
                  <a:gd name="T9" fmla="*/ 0 h 7"/>
                  <a:gd name="T10" fmla="*/ 5 w 5"/>
                  <a:gd name="T11" fmla="*/ 0 h 7"/>
                  <a:gd name="T12" fmla="*/ 1 w 5"/>
                  <a:gd name="T13" fmla="*/ 1 h 7"/>
                  <a:gd name="T14" fmla="*/ 1 w 5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1" y="1"/>
                    </a:moveTo>
                    <a:lnTo>
                      <a:pt x="1" y="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89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: Shape 8">
                <a:extLst>
                  <a:ext uri="{FF2B5EF4-FFF2-40B4-BE49-F238E27FC236}">
                    <a16:creationId xmlns:a16="http://schemas.microsoft.com/office/drawing/2014/main" id="{BAFB62C5-081F-4C2C-19A4-EC051B9F5CB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408612" y="2364581"/>
                <a:ext cx="1374776" cy="2128837"/>
              </a:xfrm>
              <a:custGeom>
                <a:avLst/>
                <a:gdLst>
                  <a:gd name="connsiteX0" fmla="*/ 1130300 w 1374776"/>
                  <a:gd name="connsiteY0" fmla="*/ 12700 h 2128837"/>
                  <a:gd name="connsiteX1" fmla="*/ 1120775 w 1374776"/>
                  <a:gd name="connsiteY1" fmla="*/ 22225 h 2128837"/>
                  <a:gd name="connsiteX2" fmla="*/ 1111250 w 1374776"/>
                  <a:gd name="connsiteY2" fmla="*/ 33338 h 2128837"/>
                  <a:gd name="connsiteX3" fmla="*/ 1096963 w 1374776"/>
                  <a:gd name="connsiteY3" fmla="*/ 41275 h 2128837"/>
                  <a:gd name="connsiteX4" fmla="*/ 1084263 w 1374776"/>
                  <a:gd name="connsiteY4" fmla="*/ 47625 h 2128837"/>
                  <a:gd name="connsiteX5" fmla="*/ 1084262 w 1374776"/>
                  <a:gd name="connsiteY5" fmla="*/ 47625 h 2128837"/>
                  <a:gd name="connsiteX6" fmla="*/ 1065213 w 1374776"/>
                  <a:gd name="connsiteY6" fmla="*/ 55563 h 2128837"/>
                  <a:gd name="connsiteX7" fmla="*/ 1046163 w 1374776"/>
                  <a:gd name="connsiteY7" fmla="*/ 60325 h 2128837"/>
                  <a:gd name="connsiteX8" fmla="*/ 969963 w 1374776"/>
                  <a:gd name="connsiteY8" fmla="*/ 112713 h 2128837"/>
                  <a:gd name="connsiteX9" fmla="*/ 895350 w 1374776"/>
                  <a:gd name="connsiteY9" fmla="*/ 165100 h 2128837"/>
                  <a:gd name="connsiteX10" fmla="*/ 820738 w 1374776"/>
                  <a:gd name="connsiteY10" fmla="*/ 219075 h 2128837"/>
                  <a:gd name="connsiteX11" fmla="*/ 747713 w 1374776"/>
                  <a:gd name="connsiteY11" fmla="*/ 274638 h 2128837"/>
                  <a:gd name="connsiteX12" fmla="*/ 738188 w 1374776"/>
                  <a:gd name="connsiteY12" fmla="*/ 287338 h 2128837"/>
                  <a:gd name="connsiteX13" fmla="*/ 723900 w 1374776"/>
                  <a:gd name="connsiteY13" fmla="*/ 317500 h 2128837"/>
                  <a:gd name="connsiteX14" fmla="*/ 687388 w 1374776"/>
                  <a:gd name="connsiteY14" fmla="*/ 404813 h 2128837"/>
                  <a:gd name="connsiteX15" fmla="*/ 646113 w 1374776"/>
                  <a:gd name="connsiteY15" fmla="*/ 506413 h 2128837"/>
                  <a:gd name="connsiteX16" fmla="*/ 628650 w 1374776"/>
                  <a:gd name="connsiteY16" fmla="*/ 550863 h 2128837"/>
                  <a:gd name="connsiteX17" fmla="*/ 619125 w 1374776"/>
                  <a:gd name="connsiteY17" fmla="*/ 584200 h 2128837"/>
                  <a:gd name="connsiteX18" fmla="*/ 614363 w 1374776"/>
                  <a:gd name="connsiteY18" fmla="*/ 576263 h 2128837"/>
                  <a:gd name="connsiteX19" fmla="*/ 614363 w 1374776"/>
                  <a:gd name="connsiteY19" fmla="*/ 565150 h 2128837"/>
                  <a:gd name="connsiteX20" fmla="*/ 620713 w 1374776"/>
                  <a:gd name="connsiteY20" fmla="*/ 533400 h 2128837"/>
                  <a:gd name="connsiteX21" fmla="*/ 627063 w 1374776"/>
                  <a:gd name="connsiteY21" fmla="*/ 492125 h 2128837"/>
                  <a:gd name="connsiteX22" fmla="*/ 638175 w 1374776"/>
                  <a:gd name="connsiteY22" fmla="*/ 447675 h 2128837"/>
                  <a:gd name="connsiteX23" fmla="*/ 657225 w 1374776"/>
                  <a:gd name="connsiteY23" fmla="*/ 371475 h 2128837"/>
                  <a:gd name="connsiteX24" fmla="*/ 663575 w 1374776"/>
                  <a:gd name="connsiteY24" fmla="*/ 347663 h 2128837"/>
                  <a:gd name="connsiteX25" fmla="*/ 663575 w 1374776"/>
                  <a:gd name="connsiteY25" fmla="*/ 342900 h 2128837"/>
                  <a:gd name="connsiteX26" fmla="*/ 661988 w 1374776"/>
                  <a:gd name="connsiteY26" fmla="*/ 341313 h 2128837"/>
                  <a:gd name="connsiteX27" fmla="*/ 598488 w 1374776"/>
                  <a:gd name="connsiteY27" fmla="*/ 392113 h 2128837"/>
                  <a:gd name="connsiteX28" fmla="*/ 538163 w 1374776"/>
                  <a:gd name="connsiteY28" fmla="*/ 442912 h 2128837"/>
                  <a:gd name="connsiteX29" fmla="*/ 538163 w 1374776"/>
                  <a:gd name="connsiteY29" fmla="*/ 442912 h 2128837"/>
                  <a:gd name="connsiteX30" fmla="*/ 444500 w 1374776"/>
                  <a:gd name="connsiteY30" fmla="*/ 525462 h 2128837"/>
                  <a:gd name="connsiteX31" fmla="*/ 352425 w 1374776"/>
                  <a:gd name="connsiteY31" fmla="*/ 611187 h 2128837"/>
                  <a:gd name="connsiteX32" fmla="*/ 274638 w 1374776"/>
                  <a:gd name="connsiteY32" fmla="*/ 687387 h 2128837"/>
                  <a:gd name="connsiteX33" fmla="*/ 203200 w 1374776"/>
                  <a:gd name="connsiteY33" fmla="*/ 762000 h 2128837"/>
                  <a:gd name="connsiteX34" fmla="*/ 131762 w 1374776"/>
                  <a:gd name="connsiteY34" fmla="*/ 841375 h 2128837"/>
                  <a:gd name="connsiteX35" fmla="*/ 63500 w 1374776"/>
                  <a:gd name="connsiteY35" fmla="*/ 922337 h 2128837"/>
                  <a:gd name="connsiteX36" fmla="*/ 25400 w 1374776"/>
                  <a:gd name="connsiteY36" fmla="*/ 1220787 h 2128837"/>
                  <a:gd name="connsiteX37" fmla="*/ 12700 w 1374776"/>
                  <a:gd name="connsiteY37" fmla="*/ 1312862 h 2128837"/>
                  <a:gd name="connsiteX38" fmla="*/ 12700 w 1374776"/>
                  <a:gd name="connsiteY38" fmla="*/ 1414462 h 2128837"/>
                  <a:gd name="connsiteX39" fmla="*/ 11112 w 1374776"/>
                  <a:gd name="connsiteY39" fmla="*/ 1514475 h 2128837"/>
                  <a:gd name="connsiteX40" fmla="*/ 4762 w 1374776"/>
                  <a:gd name="connsiteY40" fmla="*/ 1719262 h 2128837"/>
                  <a:gd name="connsiteX41" fmla="*/ 0 w 1374776"/>
                  <a:gd name="connsiteY41" fmla="*/ 1924050 h 2128837"/>
                  <a:gd name="connsiteX42" fmla="*/ 0 w 1374776"/>
                  <a:gd name="connsiteY42" fmla="*/ 2027237 h 2128837"/>
                  <a:gd name="connsiteX43" fmla="*/ 0 w 1374776"/>
                  <a:gd name="connsiteY43" fmla="*/ 2128837 h 2128837"/>
                  <a:gd name="connsiteX44" fmla="*/ 117475 w 1374776"/>
                  <a:gd name="connsiteY44" fmla="*/ 2006600 h 2128837"/>
                  <a:gd name="connsiteX45" fmla="*/ 123825 w 1374776"/>
                  <a:gd name="connsiteY45" fmla="*/ 1920875 h 2128837"/>
                  <a:gd name="connsiteX46" fmla="*/ 136525 w 1374776"/>
                  <a:gd name="connsiteY46" fmla="*/ 1835150 h 2128837"/>
                  <a:gd name="connsiteX47" fmla="*/ 150812 w 1374776"/>
                  <a:gd name="connsiteY47" fmla="*/ 1749425 h 2128837"/>
                  <a:gd name="connsiteX48" fmla="*/ 168275 w 1374776"/>
                  <a:gd name="connsiteY48" fmla="*/ 1663700 h 2128837"/>
                  <a:gd name="connsiteX49" fmla="*/ 185737 w 1374776"/>
                  <a:gd name="connsiteY49" fmla="*/ 1579562 h 2128837"/>
                  <a:gd name="connsiteX50" fmla="*/ 206375 w 1374776"/>
                  <a:gd name="connsiteY50" fmla="*/ 1495425 h 2128837"/>
                  <a:gd name="connsiteX51" fmla="*/ 228600 w 1374776"/>
                  <a:gd name="connsiteY51" fmla="*/ 1411287 h 2128837"/>
                  <a:gd name="connsiteX52" fmla="*/ 252412 w 1374776"/>
                  <a:gd name="connsiteY52" fmla="*/ 1328737 h 2128837"/>
                  <a:gd name="connsiteX53" fmla="*/ 266163 w 1374776"/>
                  <a:gd name="connsiteY53" fmla="*/ 1282162 h 2128837"/>
                  <a:gd name="connsiteX54" fmla="*/ 252412 w 1374776"/>
                  <a:gd name="connsiteY54" fmla="*/ 1328738 h 2128837"/>
                  <a:gd name="connsiteX55" fmla="*/ 228600 w 1374776"/>
                  <a:gd name="connsiteY55" fmla="*/ 1411288 h 2128837"/>
                  <a:gd name="connsiteX56" fmla="*/ 206375 w 1374776"/>
                  <a:gd name="connsiteY56" fmla="*/ 1495425 h 2128837"/>
                  <a:gd name="connsiteX57" fmla="*/ 185737 w 1374776"/>
                  <a:gd name="connsiteY57" fmla="*/ 1579563 h 2128837"/>
                  <a:gd name="connsiteX58" fmla="*/ 168275 w 1374776"/>
                  <a:gd name="connsiteY58" fmla="*/ 1663700 h 2128837"/>
                  <a:gd name="connsiteX59" fmla="*/ 150812 w 1374776"/>
                  <a:gd name="connsiteY59" fmla="*/ 1749425 h 2128837"/>
                  <a:gd name="connsiteX60" fmla="*/ 136525 w 1374776"/>
                  <a:gd name="connsiteY60" fmla="*/ 1835150 h 2128837"/>
                  <a:gd name="connsiteX61" fmla="*/ 123825 w 1374776"/>
                  <a:gd name="connsiteY61" fmla="*/ 1920875 h 2128837"/>
                  <a:gd name="connsiteX62" fmla="*/ 117475 w 1374776"/>
                  <a:gd name="connsiteY62" fmla="*/ 2006600 h 2128837"/>
                  <a:gd name="connsiteX63" fmla="*/ 441325 w 1374776"/>
                  <a:gd name="connsiteY63" fmla="*/ 1658938 h 2128837"/>
                  <a:gd name="connsiteX64" fmla="*/ 441325 w 1374776"/>
                  <a:gd name="connsiteY64" fmla="*/ 1658937 h 2128837"/>
                  <a:gd name="connsiteX65" fmla="*/ 730250 w 1374776"/>
                  <a:gd name="connsiteY65" fmla="*/ 1346200 h 2128837"/>
                  <a:gd name="connsiteX66" fmla="*/ 1020762 w 1374776"/>
                  <a:gd name="connsiteY66" fmla="*/ 1027112 h 2128837"/>
                  <a:gd name="connsiteX67" fmla="*/ 1023938 w 1374776"/>
                  <a:gd name="connsiteY67" fmla="*/ 898525 h 2128837"/>
                  <a:gd name="connsiteX68" fmla="*/ 1030288 w 1374776"/>
                  <a:gd name="connsiteY68" fmla="*/ 771525 h 2128837"/>
                  <a:gd name="connsiteX69" fmla="*/ 1036638 w 1374776"/>
                  <a:gd name="connsiteY69" fmla="*/ 644525 h 2128837"/>
                  <a:gd name="connsiteX70" fmla="*/ 1047750 w 1374776"/>
                  <a:gd name="connsiteY70" fmla="*/ 515937 h 2128837"/>
                  <a:gd name="connsiteX71" fmla="*/ 1060450 w 1374776"/>
                  <a:gd name="connsiteY71" fmla="*/ 390525 h 2128837"/>
                  <a:gd name="connsiteX72" fmla="*/ 1069975 w 1374776"/>
                  <a:gd name="connsiteY72" fmla="*/ 327025 h 2128837"/>
                  <a:gd name="connsiteX73" fmla="*/ 1077913 w 1374776"/>
                  <a:gd name="connsiteY73" fmla="*/ 263525 h 2128837"/>
                  <a:gd name="connsiteX74" fmla="*/ 1089025 w 1374776"/>
                  <a:gd name="connsiteY74" fmla="*/ 200025 h 2128837"/>
                  <a:gd name="connsiteX75" fmla="*/ 1101725 w 1374776"/>
                  <a:gd name="connsiteY75" fmla="*/ 138113 h 2128837"/>
                  <a:gd name="connsiteX76" fmla="*/ 1116013 w 1374776"/>
                  <a:gd name="connsiteY76" fmla="*/ 74613 h 2128837"/>
                  <a:gd name="connsiteX77" fmla="*/ 1138238 w 1374776"/>
                  <a:gd name="connsiteY77" fmla="*/ 0 h 2128837"/>
                  <a:gd name="connsiteX78" fmla="*/ 1138238 w 1374776"/>
                  <a:gd name="connsiteY78" fmla="*/ 1588 h 2128837"/>
                  <a:gd name="connsiteX79" fmla="*/ 1130301 w 1374776"/>
                  <a:gd name="connsiteY79" fmla="*/ 12700 h 2128837"/>
                  <a:gd name="connsiteX80" fmla="*/ 1116013 w 1374776"/>
                  <a:gd name="connsiteY80" fmla="*/ 74613 h 2128837"/>
                  <a:gd name="connsiteX81" fmla="*/ 1101726 w 1374776"/>
                  <a:gd name="connsiteY81" fmla="*/ 138113 h 2128837"/>
                  <a:gd name="connsiteX82" fmla="*/ 1089026 w 1374776"/>
                  <a:gd name="connsiteY82" fmla="*/ 200025 h 2128837"/>
                  <a:gd name="connsiteX83" fmla="*/ 1077913 w 1374776"/>
                  <a:gd name="connsiteY83" fmla="*/ 263525 h 2128837"/>
                  <a:gd name="connsiteX84" fmla="*/ 1069976 w 1374776"/>
                  <a:gd name="connsiteY84" fmla="*/ 327025 h 2128837"/>
                  <a:gd name="connsiteX85" fmla="*/ 1060451 w 1374776"/>
                  <a:gd name="connsiteY85" fmla="*/ 390525 h 2128837"/>
                  <a:gd name="connsiteX86" fmla="*/ 1047751 w 1374776"/>
                  <a:gd name="connsiteY86" fmla="*/ 515937 h 2128837"/>
                  <a:gd name="connsiteX87" fmla="*/ 1036638 w 1374776"/>
                  <a:gd name="connsiteY87" fmla="*/ 644525 h 2128837"/>
                  <a:gd name="connsiteX88" fmla="*/ 1030288 w 1374776"/>
                  <a:gd name="connsiteY88" fmla="*/ 771525 h 2128837"/>
                  <a:gd name="connsiteX89" fmla="*/ 1023938 w 1374776"/>
                  <a:gd name="connsiteY89" fmla="*/ 898525 h 2128837"/>
                  <a:gd name="connsiteX90" fmla="*/ 1020763 w 1374776"/>
                  <a:gd name="connsiteY90" fmla="*/ 1027112 h 2128837"/>
                  <a:gd name="connsiteX91" fmla="*/ 1357314 w 1374776"/>
                  <a:gd name="connsiteY91" fmla="*/ 649287 h 2128837"/>
                  <a:gd name="connsiteX92" fmla="*/ 1374776 w 1374776"/>
                  <a:gd name="connsiteY92" fmla="*/ 520700 h 212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1374776" h="2128837">
                    <a:moveTo>
                      <a:pt x="1130300" y="12700"/>
                    </a:moveTo>
                    <a:lnTo>
                      <a:pt x="1120775" y="22225"/>
                    </a:lnTo>
                    <a:lnTo>
                      <a:pt x="1111250" y="33338"/>
                    </a:lnTo>
                    <a:lnTo>
                      <a:pt x="1096963" y="41275"/>
                    </a:lnTo>
                    <a:lnTo>
                      <a:pt x="1084263" y="47625"/>
                    </a:lnTo>
                    <a:lnTo>
                      <a:pt x="1084262" y="47625"/>
                    </a:lnTo>
                    <a:lnTo>
                      <a:pt x="1065213" y="55563"/>
                    </a:lnTo>
                    <a:lnTo>
                      <a:pt x="1046163" y="60325"/>
                    </a:lnTo>
                    <a:lnTo>
                      <a:pt x="969963" y="112713"/>
                    </a:lnTo>
                    <a:lnTo>
                      <a:pt x="895350" y="165100"/>
                    </a:lnTo>
                    <a:lnTo>
                      <a:pt x="820738" y="219075"/>
                    </a:lnTo>
                    <a:lnTo>
                      <a:pt x="747713" y="274638"/>
                    </a:lnTo>
                    <a:lnTo>
                      <a:pt x="738188" y="287338"/>
                    </a:lnTo>
                    <a:lnTo>
                      <a:pt x="723900" y="317500"/>
                    </a:lnTo>
                    <a:lnTo>
                      <a:pt x="687388" y="404813"/>
                    </a:lnTo>
                    <a:lnTo>
                      <a:pt x="646113" y="506413"/>
                    </a:lnTo>
                    <a:lnTo>
                      <a:pt x="628650" y="550863"/>
                    </a:lnTo>
                    <a:lnTo>
                      <a:pt x="619125" y="584200"/>
                    </a:lnTo>
                    <a:lnTo>
                      <a:pt x="614363" y="576263"/>
                    </a:lnTo>
                    <a:lnTo>
                      <a:pt x="614363" y="565150"/>
                    </a:lnTo>
                    <a:lnTo>
                      <a:pt x="620713" y="533400"/>
                    </a:lnTo>
                    <a:lnTo>
                      <a:pt x="627063" y="492125"/>
                    </a:lnTo>
                    <a:lnTo>
                      <a:pt x="638175" y="447675"/>
                    </a:lnTo>
                    <a:lnTo>
                      <a:pt x="657225" y="371475"/>
                    </a:lnTo>
                    <a:lnTo>
                      <a:pt x="663575" y="347663"/>
                    </a:lnTo>
                    <a:lnTo>
                      <a:pt x="663575" y="342900"/>
                    </a:lnTo>
                    <a:lnTo>
                      <a:pt x="661988" y="341313"/>
                    </a:lnTo>
                    <a:lnTo>
                      <a:pt x="598488" y="392113"/>
                    </a:lnTo>
                    <a:lnTo>
                      <a:pt x="538163" y="442912"/>
                    </a:lnTo>
                    <a:lnTo>
                      <a:pt x="538163" y="442912"/>
                    </a:lnTo>
                    <a:lnTo>
                      <a:pt x="444500" y="525462"/>
                    </a:lnTo>
                    <a:lnTo>
                      <a:pt x="352425" y="611187"/>
                    </a:lnTo>
                    <a:lnTo>
                      <a:pt x="274638" y="687387"/>
                    </a:lnTo>
                    <a:lnTo>
                      <a:pt x="203200" y="762000"/>
                    </a:lnTo>
                    <a:lnTo>
                      <a:pt x="131762" y="841375"/>
                    </a:lnTo>
                    <a:lnTo>
                      <a:pt x="63500" y="922337"/>
                    </a:lnTo>
                    <a:lnTo>
                      <a:pt x="25400" y="1220787"/>
                    </a:lnTo>
                    <a:lnTo>
                      <a:pt x="12700" y="1312862"/>
                    </a:lnTo>
                    <a:lnTo>
                      <a:pt x="12700" y="1414462"/>
                    </a:lnTo>
                    <a:lnTo>
                      <a:pt x="11112" y="1514475"/>
                    </a:lnTo>
                    <a:lnTo>
                      <a:pt x="4762" y="1719262"/>
                    </a:lnTo>
                    <a:lnTo>
                      <a:pt x="0" y="1924050"/>
                    </a:lnTo>
                    <a:lnTo>
                      <a:pt x="0" y="2027237"/>
                    </a:lnTo>
                    <a:lnTo>
                      <a:pt x="0" y="2128837"/>
                    </a:lnTo>
                    <a:lnTo>
                      <a:pt x="117475" y="2006600"/>
                    </a:lnTo>
                    <a:lnTo>
                      <a:pt x="123825" y="1920875"/>
                    </a:lnTo>
                    <a:lnTo>
                      <a:pt x="136525" y="1835150"/>
                    </a:lnTo>
                    <a:lnTo>
                      <a:pt x="150812" y="1749425"/>
                    </a:lnTo>
                    <a:lnTo>
                      <a:pt x="168275" y="1663700"/>
                    </a:lnTo>
                    <a:lnTo>
                      <a:pt x="185737" y="1579562"/>
                    </a:lnTo>
                    <a:lnTo>
                      <a:pt x="206375" y="1495425"/>
                    </a:lnTo>
                    <a:lnTo>
                      <a:pt x="228600" y="1411287"/>
                    </a:lnTo>
                    <a:lnTo>
                      <a:pt x="252412" y="1328737"/>
                    </a:lnTo>
                    <a:lnTo>
                      <a:pt x="266163" y="1282162"/>
                    </a:lnTo>
                    <a:lnTo>
                      <a:pt x="252412" y="1328738"/>
                    </a:lnTo>
                    <a:lnTo>
                      <a:pt x="228600" y="1411288"/>
                    </a:lnTo>
                    <a:lnTo>
                      <a:pt x="206375" y="1495425"/>
                    </a:lnTo>
                    <a:lnTo>
                      <a:pt x="185737" y="1579563"/>
                    </a:lnTo>
                    <a:lnTo>
                      <a:pt x="168275" y="1663700"/>
                    </a:lnTo>
                    <a:lnTo>
                      <a:pt x="150812" y="1749425"/>
                    </a:lnTo>
                    <a:lnTo>
                      <a:pt x="136525" y="1835150"/>
                    </a:lnTo>
                    <a:lnTo>
                      <a:pt x="123825" y="1920875"/>
                    </a:lnTo>
                    <a:lnTo>
                      <a:pt x="117475" y="2006600"/>
                    </a:lnTo>
                    <a:lnTo>
                      <a:pt x="441325" y="1658938"/>
                    </a:lnTo>
                    <a:lnTo>
                      <a:pt x="441325" y="1658937"/>
                    </a:lnTo>
                    <a:lnTo>
                      <a:pt x="730250" y="1346200"/>
                    </a:lnTo>
                    <a:lnTo>
                      <a:pt x="1020762" y="1027112"/>
                    </a:lnTo>
                    <a:lnTo>
                      <a:pt x="1023938" y="898525"/>
                    </a:lnTo>
                    <a:lnTo>
                      <a:pt x="1030288" y="771525"/>
                    </a:lnTo>
                    <a:lnTo>
                      <a:pt x="1036638" y="644525"/>
                    </a:lnTo>
                    <a:lnTo>
                      <a:pt x="1047750" y="515937"/>
                    </a:lnTo>
                    <a:lnTo>
                      <a:pt x="1060450" y="390525"/>
                    </a:lnTo>
                    <a:lnTo>
                      <a:pt x="1069975" y="327025"/>
                    </a:lnTo>
                    <a:lnTo>
                      <a:pt x="1077913" y="263525"/>
                    </a:lnTo>
                    <a:lnTo>
                      <a:pt x="1089025" y="200025"/>
                    </a:lnTo>
                    <a:lnTo>
                      <a:pt x="1101725" y="138113"/>
                    </a:lnTo>
                    <a:lnTo>
                      <a:pt x="1116013" y="74613"/>
                    </a:lnTo>
                    <a:close/>
                    <a:moveTo>
                      <a:pt x="1138238" y="0"/>
                    </a:moveTo>
                    <a:lnTo>
                      <a:pt x="1138238" y="1588"/>
                    </a:lnTo>
                    <a:lnTo>
                      <a:pt x="1130301" y="12700"/>
                    </a:lnTo>
                    <a:lnTo>
                      <a:pt x="1116013" y="74613"/>
                    </a:lnTo>
                    <a:lnTo>
                      <a:pt x="1101726" y="138113"/>
                    </a:lnTo>
                    <a:lnTo>
                      <a:pt x="1089026" y="200025"/>
                    </a:lnTo>
                    <a:lnTo>
                      <a:pt x="1077913" y="263525"/>
                    </a:lnTo>
                    <a:lnTo>
                      <a:pt x="1069976" y="327025"/>
                    </a:lnTo>
                    <a:lnTo>
                      <a:pt x="1060451" y="390525"/>
                    </a:lnTo>
                    <a:lnTo>
                      <a:pt x="1047751" y="515937"/>
                    </a:lnTo>
                    <a:lnTo>
                      <a:pt x="1036638" y="644525"/>
                    </a:lnTo>
                    <a:lnTo>
                      <a:pt x="1030288" y="771525"/>
                    </a:lnTo>
                    <a:lnTo>
                      <a:pt x="1023938" y="898525"/>
                    </a:lnTo>
                    <a:lnTo>
                      <a:pt x="1020763" y="1027112"/>
                    </a:lnTo>
                    <a:lnTo>
                      <a:pt x="1357314" y="649287"/>
                    </a:lnTo>
                    <a:lnTo>
                      <a:pt x="1374776" y="520700"/>
                    </a:lnTo>
                    <a:close/>
                  </a:path>
                </a:pathLst>
              </a:custGeom>
              <a:solidFill>
                <a:srgbClr val="A1DFD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Freeform: Shape 9">
                <a:extLst>
                  <a:ext uri="{FF2B5EF4-FFF2-40B4-BE49-F238E27FC236}">
                    <a16:creationId xmlns:a16="http://schemas.microsoft.com/office/drawing/2014/main" id="{7E1AFD66-A0F1-E28A-482D-4781428EB42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73551" y="1685131"/>
                <a:ext cx="1152525" cy="1328737"/>
              </a:xfrm>
              <a:custGeom>
                <a:avLst/>
                <a:gdLst>
                  <a:gd name="connsiteX0" fmla="*/ 1117600 w 1152525"/>
                  <a:gd name="connsiteY0" fmla="*/ 0 h 1328737"/>
                  <a:gd name="connsiteX1" fmla="*/ 1100138 w 1152525"/>
                  <a:gd name="connsiteY1" fmla="*/ 1588 h 1328737"/>
                  <a:gd name="connsiteX2" fmla="*/ 1084263 w 1152525"/>
                  <a:gd name="connsiteY2" fmla="*/ 7938 h 1328737"/>
                  <a:gd name="connsiteX3" fmla="*/ 989013 w 1152525"/>
                  <a:gd name="connsiteY3" fmla="*/ 44450 h 1328737"/>
                  <a:gd name="connsiteX4" fmla="*/ 876300 w 1152525"/>
                  <a:gd name="connsiteY4" fmla="*/ 93663 h 1328737"/>
                  <a:gd name="connsiteX5" fmla="*/ 747713 w 1152525"/>
                  <a:gd name="connsiteY5" fmla="*/ 152400 h 1328737"/>
                  <a:gd name="connsiteX6" fmla="*/ 606425 w 1152525"/>
                  <a:gd name="connsiteY6" fmla="*/ 219075 h 1328737"/>
                  <a:gd name="connsiteX7" fmla="*/ 492125 w 1152525"/>
                  <a:gd name="connsiteY7" fmla="*/ 276225 h 1328737"/>
                  <a:gd name="connsiteX8" fmla="*/ 369888 w 1152525"/>
                  <a:gd name="connsiteY8" fmla="*/ 338138 h 1328737"/>
                  <a:gd name="connsiteX9" fmla="*/ 242887 w 1152525"/>
                  <a:gd name="connsiteY9" fmla="*/ 406400 h 1328737"/>
                  <a:gd name="connsiteX10" fmla="*/ 114300 w 1152525"/>
                  <a:gd name="connsiteY10" fmla="*/ 477838 h 1328737"/>
                  <a:gd name="connsiteX11" fmla="*/ 19050 w 1152525"/>
                  <a:gd name="connsiteY11" fmla="*/ 1204912 h 1328737"/>
                  <a:gd name="connsiteX12" fmla="*/ 17462 w 1152525"/>
                  <a:gd name="connsiteY12" fmla="*/ 1200150 h 1328737"/>
                  <a:gd name="connsiteX13" fmla="*/ 0 w 1152525"/>
                  <a:gd name="connsiteY13" fmla="*/ 1328737 h 1328737"/>
                  <a:gd name="connsiteX14" fmla="*/ 349250 w 1152525"/>
                  <a:gd name="connsiteY14" fmla="*/ 935037 h 1328737"/>
                  <a:gd name="connsiteX15" fmla="*/ 349250 w 1152525"/>
                  <a:gd name="connsiteY15" fmla="*/ 935037 h 1328737"/>
                  <a:gd name="connsiteX16" fmla="*/ 441325 w 1152525"/>
                  <a:gd name="connsiteY16" fmla="*/ 830262 h 1328737"/>
                  <a:gd name="connsiteX17" fmla="*/ 800100 w 1152525"/>
                  <a:gd name="connsiteY17" fmla="*/ 415925 h 1328737"/>
                  <a:gd name="connsiteX18" fmla="*/ 1152525 w 1152525"/>
                  <a:gd name="connsiteY18" fmla="*/ 7938 h 1328737"/>
                  <a:gd name="connsiteX19" fmla="*/ 1136650 w 1152525"/>
                  <a:gd name="connsiteY19" fmla="*/ 1588 h 1328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2525" h="1328737">
                    <a:moveTo>
                      <a:pt x="1117600" y="0"/>
                    </a:moveTo>
                    <a:lnTo>
                      <a:pt x="1100138" y="1588"/>
                    </a:lnTo>
                    <a:lnTo>
                      <a:pt x="1084263" y="7938"/>
                    </a:lnTo>
                    <a:lnTo>
                      <a:pt x="989013" y="44450"/>
                    </a:lnTo>
                    <a:lnTo>
                      <a:pt x="876300" y="93663"/>
                    </a:lnTo>
                    <a:lnTo>
                      <a:pt x="747713" y="152400"/>
                    </a:lnTo>
                    <a:lnTo>
                      <a:pt x="606425" y="219075"/>
                    </a:lnTo>
                    <a:lnTo>
                      <a:pt x="492125" y="276225"/>
                    </a:lnTo>
                    <a:lnTo>
                      <a:pt x="369888" y="338138"/>
                    </a:lnTo>
                    <a:lnTo>
                      <a:pt x="242887" y="406400"/>
                    </a:lnTo>
                    <a:lnTo>
                      <a:pt x="114300" y="477838"/>
                    </a:lnTo>
                    <a:lnTo>
                      <a:pt x="19050" y="1204912"/>
                    </a:lnTo>
                    <a:lnTo>
                      <a:pt x="17462" y="1200150"/>
                    </a:lnTo>
                    <a:lnTo>
                      <a:pt x="0" y="1328737"/>
                    </a:lnTo>
                    <a:lnTo>
                      <a:pt x="349250" y="935037"/>
                    </a:lnTo>
                    <a:lnTo>
                      <a:pt x="349250" y="935037"/>
                    </a:lnTo>
                    <a:lnTo>
                      <a:pt x="441325" y="830262"/>
                    </a:lnTo>
                    <a:lnTo>
                      <a:pt x="800100" y="415925"/>
                    </a:lnTo>
                    <a:lnTo>
                      <a:pt x="1152525" y="7938"/>
                    </a:lnTo>
                    <a:lnTo>
                      <a:pt x="1136650" y="1588"/>
                    </a:lnTo>
                    <a:close/>
                  </a:path>
                </a:pathLst>
              </a:custGeom>
              <a:solidFill>
                <a:srgbClr val="508E8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: Shape 11">
                <a:extLst>
                  <a:ext uri="{FF2B5EF4-FFF2-40B4-BE49-F238E27FC236}">
                    <a16:creationId xmlns:a16="http://schemas.microsoft.com/office/drawing/2014/main" id="{B77A3580-F4C0-4B1A-72CB-ABA5746D515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6962776" y="5026818"/>
                <a:ext cx="1547813" cy="1403350"/>
              </a:xfrm>
              <a:custGeom>
                <a:avLst/>
                <a:gdLst>
                  <a:gd name="T0" fmla="*/ 975 w 975"/>
                  <a:gd name="T1" fmla="*/ 47 h 884"/>
                  <a:gd name="T2" fmla="*/ 975 w 975"/>
                  <a:gd name="T3" fmla="*/ 47 h 884"/>
                  <a:gd name="T4" fmla="*/ 962 w 975"/>
                  <a:gd name="T5" fmla="*/ 35 h 884"/>
                  <a:gd name="T6" fmla="*/ 947 w 975"/>
                  <a:gd name="T7" fmla="*/ 25 h 884"/>
                  <a:gd name="T8" fmla="*/ 931 w 975"/>
                  <a:gd name="T9" fmla="*/ 19 h 884"/>
                  <a:gd name="T10" fmla="*/ 915 w 975"/>
                  <a:gd name="T11" fmla="*/ 12 h 884"/>
                  <a:gd name="T12" fmla="*/ 899 w 975"/>
                  <a:gd name="T13" fmla="*/ 7 h 884"/>
                  <a:gd name="T14" fmla="*/ 882 w 975"/>
                  <a:gd name="T15" fmla="*/ 4 h 884"/>
                  <a:gd name="T16" fmla="*/ 866 w 975"/>
                  <a:gd name="T17" fmla="*/ 2 h 884"/>
                  <a:gd name="T18" fmla="*/ 849 w 975"/>
                  <a:gd name="T19" fmla="*/ 0 h 884"/>
                  <a:gd name="T20" fmla="*/ 849 w 975"/>
                  <a:gd name="T21" fmla="*/ 0 h 884"/>
                  <a:gd name="T22" fmla="*/ 716 w 975"/>
                  <a:gd name="T23" fmla="*/ 136 h 884"/>
                  <a:gd name="T24" fmla="*/ 586 w 975"/>
                  <a:gd name="T25" fmla="*/ 269 h 884"/>
                  <a:gd name="T26" fmla="*/ 459 w 975"/>
                  <a:gd name="T27" fmla="*/ 396 h 884"/>
                  <a:gd name="T28" fmla="*/ 335 w 975"/>
                  <a:gd name="T29" fmla="*/ 520 h 884"/>
                  <a:gd name="T30" fmla="*/ 0 w 975"/>
                  <a:gd name="T31" fmla="*/ 884 h 884"/>
                  <a:gd name="T32" fmla="*/ 339 w 975"/>
                  <a:gd name="T33" fmla="*/ 738 h 884"/>
                  <a:gd name="T34" fmla="*/ 778 w 975"/>
                  <a:gd name="T35" fmla="*/ 246 h 884"/>
                  <a:gd name="T36" fmla="*/ 877 w 975"/>
                  <a:gd name="T37" fmla="*/ 330 h 884"/>
                  <a:gd name="T38" fmla="*/ 946 w 975"/>
                  <a:gd name="T39" fmla="*/ 249 h 884"/>
                  <a:gd name="T40" fmla="*/ 850 w 975"/>
                  <a:gd name="T41" fmla="*/ 167 h 884"/>
                  <a:gd name="T42" fmla="*/ 864 w 975"/>
                  <a:gd name="T43" fmla="*/ 150 h 884"/>
                  <a:gd name="T44" fmla="*/ 867 w 975"/>
                  <a:gd name="T45" fmla="*/ 150 h 884"/>
                  <a:gd name="T46" fmla="*/ 911 w 975"/>
                  <a:gd name="T47" fmla="*/ 99 h 884"/>
                  <a:gd name="T48" fmla="*/ 937 w 975"/>
                  <a:gd name="T49" fmla="*/ 69 h 884"/>
                  <a:gd name="T50" fmla="*/ 936 w 975"/>
                  <a:gd name="T51" fmla="*/ 68 h 884"/>
                  <a:gd name="T52" fmla="*/ 955 w 975"/>
                  <a:gd name="T53" fmla="*/ 45 h 884"/>
                  <a:gd name="T54" fmla="*/ 955 w 975"/>
                  <a:gd name="T55" fmla="*/ 45 h 884"/>
                  <a:gd name="T56" fmla="*/ 975 w 975"/>
                  <a:gd name="T57" fmla="*/ 47 h 884"/>
                  <a:gd name="T58" fmla="*/ 975 w 975"/>
                  <a:gd name="T59" fmla="*/ 47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75" h="884">
                    <a:moveTo>
                      <a:pt x="975" y="47"/>
                    </a:moveTo>
                    <a:lnTo>
                      <a:pt x="975" y="47"/>
                    </a:lnTo>
                    <a:lnTo>
                      <a:pt x="962" y="35"/>
                    </a:lnTo>
                    <a:lnTo>
                      <a:pt x="947" y="25"/>
                    </a:lnTo>
                    <a:lnTo>
                      <a:pt x="931" y="19"/>
                    </a:lnTo>
                    <a:lnTo>
                      <a:pt x="915" y="12"/>
                    </a:lnTo>
                    <a:lnTo>
                      <a:pt x="899" y="7"/>
                    </a:lnTo>
                    <a:lnTo>
                      <a:pt x="882" y="4"/>
                    </a:lnTo>
                    <a:lnTo>
                      <a:pt x="866" y="2"/>
                    </a:lnTo>
                    <a:lnTo>
                      <a:pt x="849" y="0"/>
                    </a:lnTo>
                    <a:lnTo>
                      <a:pt x="849" y="0"/>
                    </a:lnTo>
                    <a:lnTo>
                      <a:pt x="716" y="136"/>
                    </a:lnTo>
                    <a:lnTo>
                      <a:pt x="586" y="269"/>
                    </a:lnTo>
                    <a:lnTo>
                      <a:pt x="459" y="396"/>
                    </a:lnTo>
                    <a:lnTo>
                      <a:pt x="335" y="520"/>
                    </a:lnTo>
                    <a:lnTo>
                      <a:pt x="0" y="884"/>
                    </a:lnTo>
                    <a:lnTo>
                      <a:pt x="339" y="738"/>
                    </a:lnTo>
                    <a:lnTo>
                      <a:pt x="778" y="246"/>
                    </a:lnTo>
                    <a:lnTo>
                      <a:pt x="877" y="330"/>
                    </a:lnTo>
                    <a:lnTo>
                      <a:pt x="946" y="249"/>
                    </a:lnTo>
                    <a:lnTo>
                      <a:pt x="850" y="167"/>
                    </a:lnTo>
                    <a:lnTo>
                      <a:pt x="864" y="150"/>
                    </a:lnTo>
                    <a:lnTo>
                      <a:pt x="867" y="150"/>
                    </a:lnTo>
                    <a:lnTo>
                      <a:pt x="911" y="99"/>
                    </a:lnTo>
                    <a:lnTo>
                      <a:pt x="937" y="69"/>
                    </a:lnTo>
                    <a:lnTo>
                      <a:pt x="936" y="68"/>
                    </a:lnTo>
                    <a:lnTo>
                      <a:pt x="955" y="45"/>
                    </a:lnTo>
                    <a:lnTo>
                      <a:pt x="955" y="45"/>
                    </a:lnTo>
                    <a:lnTo>
                      <a:pt x="975" y="47"/>
                    </a:lnTo>
                    <a:lnTo>
                      <a:pt x="975" y="47"/>
                    </a:lnTo>
                    <a:close/>
                  </a:path>
                </a:pathLst>
              </a:custGeom>
              <a:solidFill>
                <a:srgbClr val="ADB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: Shape 12">
                <a:extLst>
                  <a:ext uri="{FF2B5EF4-FFF2-40B4-BE49-F238E27FC236}">
                    <a16:creationId xmlns:a16="http://schemas.microsoft.com/office/drawing/2014/main" id="{58439506-6120-4936-D482-8C044B4C7D2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62550" y="3917156"/>
                <a:ext cx="2000250" cy="1185862"/>
              </a:xfrm>
              <a:custGeom>
                <a:avLst/>
                <a:gdLst>
                  <a:gd name="connsiteX0" fmla="*/ 977907 w 2000250"/>
                  <a:gd name="connsiteY0" fmla="*/ 571442 h 1185862"/>
                  <a:gd name="connsiteX1" fmla="*/ 979488 w 2000250"/>
                  <a:gd name="connsiteY1" fmla="*/ 571500 h 1185862"/>
                  <a:gd name="connsiteX2" fmla="*/ 979487 w 2000250"/>
                  <a:gd name="connsiteY2" fmla="*/ 571500 h 1185862"/>
                  <a:gd name="connsiteX3" fmla="*/ 1139825 w 2000250"/>
                  <a:gd name="connsiteY3" fmla="*/ 0 h 1185862"/>
                  <a:gd name="connsiteX4" fmla="*/ 1068388 w 2000250"/>
                  <a:gd name="connsiteY4" fmla="*/ 0 h 1185862"/>
                  <a:gd name="connsiteX5" fmla="*/ 1055688 w 2000250"/>
                  <a:gd name="connsiteY5" fmla="*/ 0 h 1185862"/>
                  <a:gd name="connsiteX6" fmla="*/ 1041400 w 2000250"/>
                  <a:gd name="connsiteY6" fmla="*/ 1588 h 1185862"/>
                  <a:gd name="connsiteX7" fmla="*/ 809625 w 2000250"/>
                  <a:gd name="connsiteY7" fmla="*/ 254000 h 1185862"/>
                  <a:gd name="connsiteX8" fmla="*/ 581025 w 2000250"/>
                  <a:gd name="connsiteY8" fmla="*/ 498475 h 1185862"/>
                  <a:gd name="connsiteX9" fmla="*/ 625475 w 2000250"/>
                  <a:gd name="connsiteY9" fmla="*/ 512763 h 1185862"/>
                  <a:gd name="connsiteX10" fmla="*/ 671513 w 2000250"/>
                  <a:gd name="connsiteY10" fmla="*/ 527050 h 1185862"/>
                  <a:gd name="connsiteX11" fmla="*/ 714375 w 2000250"/>
                  <a:gd name="connsiteY11" fmla="*/ 538163 h 1185862"/>
                  <a:gd name="connsiteX12" fmla="*/ 758825 w 2000250"/>
                  <a:gd name="connsiteY12" fmla="*/ 547688 h 1185862"/>
                  <a:gd name="connsiteX13" fmla="*/ 803275 w 2000250"/>
                  <a:gd name="connsiteY13" fmla="*/ 555625 h 1185862"/>
                  <a:gd name="connsiteX14" fmla="*/ 847725 w 2000250"/>
                  <a:gd name="connsiteY14" fmla="*/ 561975 h 1185862"/>
                  <a:gd name="connsiteX15" fmla="*/ 852331 w 2000250"/>
                  <a:gd name="connsiteY15" fmla="*/ 562469 h 1185862"/>
                  <a:gd name="connsiteX16" fmla="*/ 847725 w 2000250"/>
                  <a:gd name="connsiteY16" fmla="*/ 561975 h 1185862"/>
                  <a:gd name="connsiteX17" fmla="*/ 803275 w 2000250"/>
                  <a:gd name="connsiteY17" fmla="*/ 555625 h 1185862"/>
                  <a:gd name="connsiteX18" fmla="*/ 758825 w 2000250"/>
                  <a:gd name="connsiteY18" fmla="*/ 547688 h 1185862"/>
                  <a:gd name="connsiteX19" fmla="*/ 714375 w 2000250"/>
                  <a:gd name="connsiteY19" fmla="*/ 538163 h 1185862"/>
                  <a:gd name="connsiteX20" fmla="*/ 671512 w 2000250"/>
                  <a:gd name="connsiteY20" fmla="*/ 527050 h 1185862"/>
                  <a:gd name="connsiteX21" fmla="*/ 625475 w 2000250"/>
                  <a:gd name="connsiteY21" fmla="*/ 512763 h 1185862"/>
                  <a:gd name="connsiteX22" fmla="*/ 581024 w 2000250"/>
                  <a:gd name="connsiteY22" fmla="*/ 498475 h 1185862"/>
                  <a:gd name="connsiteX23" fmla="*/ 265112 w 2000250"/>
                  <a:gd name="connsiteY23" fmla="*/ 831850 h 1185862"/>
                  <a:gd name="connsiteX24" fmla="*/ 315912 w 2000250"/>
                  <a:gd name="connsiteY24" fmla="*/ 830262 h 1185862"/>
                  <a:gd name="connsiteX25" fmla="*/ 315912 w 2000250"/>
                  <a:gd name="connsiteY25" fmla="*/ 830262 h 1185862"/>
                  <a:gd name="connsiteX26" fmla="*/ 265112 w 2000250"/>
                  <a:gd name="connsiteY26" fmla="*/ 831850 h 1185862"/>
                  <a:gd name="connsiteX27" fmla="*/ 0 w 2000250"/>
                  <a:gd name="connsiteY27" fmla="*/ 1109662 h 1185862"/>
                  <a:gd name="connsiteX28" fmla="*/ 26987 w 2000250"/>
                  <a:gd name="connsiteY28" fmla="*/ 1112837 h 1185862"/>
                  <a:gd name="connsiteX29" fmla="*/ 52387 w 2000250"/>
                  <a:gd name="connsiteY29" fmla="*/ 1116012 h 1185862"/>
                  <a:gd name="connsiteX30" fmla="*/ 79375 w 2000250"/>
                  <a:gd name="connsiteY30" fmla="*/ 1120775 h 1185862"/>
                  <a:gd name="connsiteX31" fmla="*/ 104775 w 2000250"/>
                  <a:gd name="connsiteY31" fmla="*/ 1128712 h 1185862"/>
                  <a:gd name="connsiteX32" fmla="*/ 130175 w 2000250"/>
                  <a:gd name="connsiteY32" fmla="*/ 1139825 h 1185862"/>
                  <a:gd name="connsiteX33" fmla="*/ 155575 w 2000250"/>
                  <a:gd name="connsiteY33" fmla="*/ 1149350 h 1185862"/>
                  <a:gd name="connsiteX34" fmla="*/ 179387 w 2000250"/>
                  <a:gd name="connsiteY34" fmla="*/ 1165225 h 1185862"/>
                  <a:gd name="connsiteX35" fmla="*/ 200025 w 2000250"/>
                  <a:gd name="connsiteY35" fmla="*/ 1184275 h 1185862"/>
                  <a:gd name="connsiteX36" fmla="*/ 249237 w 2000250"/>
                  <a:gd name="connsiteY36" fmla="*/ 1185862 h 1185862"/>
                  <a:gd name="connsiteX37" fmla="*/ 296862 w 2000250"/>
                  <a:gd name="connsiteY37" fmla="*/ 1185862 h 1185862"/>
                  <a:gd name="connsiteX38" fmla="*/ 344487 w 2000250"/>
                  <a:gd name="connsiteY38" fmla="*/ 1185862 h 1185862"/>
                  <a:gd name="connsiteX39" fmla="*/ 390525 w 2000250"/>
                  <a:gd name="connsiteY39" fmla="*/ 1184275 h 1185862"/>
                  <a:gd name="connsiteX40" fmla="*/ 438150 w 2000250"/>
                  <a:gd name="connsiteY40" fmla="*/ 1182687 h 1185862"/>
                  <a:gd name="connsiteX41" fmla="*/ 484187 w 2000250"/>
                  <a:gd name="connsiteY41" fmla="*/ 1177925 h 1185862"/>
                  <a:gd name="connsiteX42" fmla="*/ 528637 w 2000250"/>
                  <a:gd name="connsiteY42" fmla="*/ 1173162 h 1185862"/>
                  <a:gd name="connsiteX43" fmla="*/ 574675 w 2000250"/>
                  <a:gd name="connsiteY43" fmla="*/ 1165225 h 1185862"/>
                  <a:gd name="connsiteX44" fmla="*/ 619125 w 2000250"/>
                  <a:gd name="connsiteY44" fmla="*/ 1158875 h 1185862"/>
                  <a:gd name="connsiteX45" fmla="*/ 661988 w 2000250"/>
                  <a:gd name="connsiteY45" fmla="*/ 1149350 h 1185862"/>
                  <a:gd name="connsiteX46" fmla="*/ 706438 w 2000250"/>
                  <a:gd name="connsiteY46" fmla="*/ 1139825 h 1185862"/>
                  <a:gd name="connsiteX47" fmla="*/ 749300 w 2000250"/>
                  <a:gd name="connsiteY47" fmla="*/ 1128712 h 1185862"/>
                  <a:gd name="connsiteX48" fmla="*/ 790575 w 2000250"/>
                  <a:gd name="connsiteY48" fmla="*/ 1116012 h 1185862"/>
                  <a:gd name="connsiteX49" fmla="*/ 835025 w 2000250"/>
                  <a:gd name="connsiteY49" fmla="*/ 1103312 h 1185862"/>
                  <a:gd name="connsiteX50" fmla="*/ 876300 w 2000250"/>
                  <a:gd name="connsiteY50" fmla="*/ 1089025 h 1185862"/>
                  <a:gd name="connsiteX51" fmla="*/ 917575 w 2000250"/>
                  <a:gd name="connsiteY51" fmla="*/ 1073150 h 1185862"/>
                  <a:gd name="connsiteX52" fmla="*/ 609600 w 2000250"/>
                  <a:gd name="connsiteY52" fmla="*/ 898525 h 1185862"/>
                  <a:gd name="connsiteX53" fmla="*/ 654050 w 2000250"/>
                  <a:gd name="connsiteY53" fmla="*/ 896937 h 1185862"/>
                  <a:gd name="connsiteX54" fmla="*/ 654050 w 2000250"/>
                  <a:gd name="connsiteY54" fmla="*/ 896937 h 1185862"/>
                  <a:gd name="connsiteX55" fmla="*/ 1292225 w 2000250"/>
                  <a:gd name="connsiteY55" fmla="*/ 873125 h 1185862"/>
                  <a:gd name="connsiteX56" fmla="*/ 1336675 w 2000250"/>
                  <a:gd name="connsiteY56" fmla="*/ 842962 h 1185862"/>
                  <a:gd name="connsiteX57" fmla="*/ 1381125 w 2000250"/>
                  <a:gd name="connsiteY57" fmla="*/ 809625 h 1185862"/>
                  <a:gd name="connsiteX58" fmla="*/ 1423987 w 2000250"/>
                  <a:gd name="connsiteY58" fmla="*/ 777875 h 1185862"/>
                  <a:gd name="connsiteX59" fmla="*/ 1465262 w 2000250"/>
                  <a:gd name="connsiteY59" fmla="*/ 741362 h 1185862"/>
                  <a:gd name="connsiteX60" fmla="*/ 1506537 w 2000250"/>
                  <a:gd name="connsiteY60" fmla="*/ 708025 h 1185862"/>
                  <a:gd name="connsiteX61" fmla="*/ 1547812 w 2000250"/>
                  <a:gd name="connsiteY61" fmla="*/ 669925 h 1185862"/>
                  <a:gd name="connsiteX62" fmla="*/ 1587500 w 2000250"/>
                  <a:gd name="connsiteY62" fmla="*/ 631825 h 1185862"/>
                  <a:gd name="connsiteX63" fmla="*/ 1627187 w 2000250"/>
                  <a:gd name="connsiteY63" fmla="*/ 595312 h 1185862"/>
                  <a:gd name="connsiteX64" fmla="*/ 1665287 w 2000250"/>
                  <a:gd name="connsiteY64" fmla="*/ 555625 h 1185862"/>
                  <a:gd name="connsiteX65" fmla="*/ 1703387 w 2000250"/>
                  <a:gd name="connsiteY65" fmla="*/ 515938 h 1185862"/>
                  <a:gd name="connsiteX66" fmla="*/ 1778000 w 2000250"/>
                  <a:gd name="connsiteY66" fmla="*/ 431800 h 1185862"/>
                  <a:gd name="connsiteX67" fmla="*/ 1849437 w 2000250"/>
                  <a:gd name="connsiteY67" fmla="*/ 344488 h 1185862"/>
                  <a:gd name="connsiteX68" fmla="*/ 1919287 w 2000250"/>
                  <a:gd name="connsiteY68" fmla="*/ 257176 h 1185862"/>
                  <a:gd name="connsiteX69" fmla="*/ 1919288 w 2000250"/>
                  <a:gd name="connsiteY69" fmla="*/ 257175 h 1185862"/>
                  <a:gd name="connsiteX70" fmla="*/ 1958975 w 2000250"/>
                  <a:gd name="connsiteY70" fmla="*/ 201613 h 1185862"/>
                  <a:gd name="connsiteX71" fmla="*/ 2000250 w 2000250"/>
                  <a:gd name="connsiteY71" fmla="*/ 146050 h 1185862"/>
                  <a:gd name="connsiteX72" fmla="*/ 1597025 w 2000250"/>
                  <a:gd name="connsiteY72" fmla="*/ 34925 h 1185862"/>
                  <a:gd name="connsiteX73" fmla="*/ 1604963 w 2000250"/>
                  <a:gd name="connsiteY73" fmla="*/ 33338 h 1185862"/>
                  <a:gd name="connsiteX74" fmla="*/ 1538288 w 2000250"/>
                  <a:gd name="connsiteY74" fmla="*/ 28575 h 1185862"/>
                  <a:gd name="connsiteX75" fmla="*/ 1473200 w 2000250"/>
                  <a:gd name="connsiteY75" fmla="*/ 23813 h 1185862"/>
                  <a:gd name="connsiteX76" fmla="*/ 1343025 w 2000250"/>
                  <a:gd name="connsiteY76" fmla="*/ 12700 h 1185862"/>
                  <a:gd name="connsiteX77" fmla="*/ 1276350 w 2000250"/>
                  <a:gd name="connsiteY77" fmla="*/ 7938 h 1185862"/>
                  <a:gd name="connsiteX78" fmla="*/ 1208088 w 2000250"/>
                  <a:gd name="connsiteY78" fmla="*/ 4763 h 1185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000250" h="1185862">
                    <a:moveTo>
                      <a:pt x="977907" y="571442"/>
                    </a:moveTo>
                    <a:lnTo>
                      <a:pt x="979488" y="571500"/>
                    </a:lnTo>
                    <a:lnTo>
                      <a:pt x="979487" y="571500"/>
                    </a:lnTo>
                    <a:close/>
                    <a:moveTo>
                      <a:pt x="1139825" y="0"/>
                    </a:moveTo>
                    <a:lnTo>
                      <a:pt x="1068388" y="0"/>
                    </a:lnTo>
                    <a:lnTo>
                      <a:pt x="1055688" y="0"/>
                    </a:lnTo>
                    <a:lnTo>
                      <a:pt x="1041400" y="1588"/>
                    </a:lnTo>
                    <a:lnTo>
                      <a:pt x="809625" y="254000"/>
                    </a:lnTo>
                    <a:lnTo>
                      <a:pt x="581025" y="498475"/>
                    </a:lnTo>
                    <a:lnTo>
                      <a:pt x="625475" y="512763"/>
                    </a:lnTo>
                    <a:lnTo>
                      <a:pt x="671513" y="527050"/>
                    </a:lnTo>
                    <a:lnTo>
                      <a:pt x="714375" y="538163"/>
                    </a:lnTo>
                    <a:lnTo>
                      <a:pt x="758825" y="547688"/>
                    </a:lnTo>
                    <a:lnTo>
                      <a:pt x="803275" y="555625"/>
                    </a:lnTo>
                    <a:lnTo>
                      <a:pt x="847725" y="561975"/>
                    </a:lnTo>
                    <a:lnTo>
                      <a:pt x="852331" y="562469"/>
                    </a:lnTo>
                    <a:lnTo>
                      <a:pt x="847725" y="561975"/>
                    </a:lnTo>
                    <a:lnTo>
                      <a:pt x="803275" y="555625"/>
                    </a:lnTo>
                    <a:lnTo>
                      <a:pt x="758825" y="547688"/>
                    </a:lnTo>
                    <a:lnTo>
                      <a:pt x="714375" y="538163"/>
                    </a:lnTo>
                    <a:lnTo>
                      <a:pt x="671512" y="527050"/>
                    </a:lnTo>
                    <a:lnTo>
                      <a:pt x="625475" y="512763"/>
                    </a:lnTo>
                    <a:lnTo>
                      <a:pt x="581024" y="498475"/>
                    </a:lnTo>
                    <a:lnTo>
                      <a:pt x="265112" y="831850"/>
                    </a:lnTo>
                    <a:lnTo>
                      <a:pt x="315912" y="830262"/>
                    </a:lnTo>
                    <a:lnTo>
                      <a:pt x="315912" y="830262"/>
                    </a:lnTo>
                    <a:lnTo>
                      <a:pt x="265112" y="831850"/>
                    </a:lnTo>
                    <a:lnTo>
                      <a:pt x="0" y="1109662"/>
                    </a:lnTo>
                    <a:lnTo>
                      <a:pt x="26987" y="1112837"/>
                    </a:lnTo>
                    <a:lnTo>
                      <a:pt x="52387" y="1116012"/>
                    </a:lnTo>
                    <a:lnTo>
                      <a:pt x="79375" y="1120775"/>
                    </a:lnTo>
                    <a:lnTo>
                      <a:pt x="104775" y="1128712"/>
                    </a:lnTo>
                    <a:lnTo>
                      <a:pt x="130175" y="1139825"/>
                    </a:lnTo>
                    <a:lnTo>
                      <a:pt x="155575" y="1149350"/>
                    </a:lnTo>
                    <a:lnTo>
                      <a:pt x="179387" y="1165225"/>
                    </a:lnTo>
                    <a:lnTo>
                      <a:pt x="200025" y="1184275"/>
                    </a:lnTo>
                    <a:lnTo>
                      <a:pt x="249237" y="1185862"/>
                    </a:lnTo>
                    <a:lnTo>
                      <a:pt x="296862" y="1185862"/>
                    </a:lnTo>
                    <a:lnTo>
                      <a:pt x="344487" y="1185862"/>
                    </a:lnTo>
                    <a:lnTo>
                      <a:pt x="390525" y="1184275"/>
                    </a:lnTo>
                    <a:lnTo>
                      <a:pt x="438150" y="1182687"/>
                    </a:lnTo>
                    <a:lnTo>
                      <a:pt x="484187" y="1177925"/>
                    </a:lnTo>
                    <a:lnTo>
                      <a:pt x="528637" y="1173162"/>
                    </a:lnTo>
                    <a:lnTo>
                      <a:pt x="574675" y="1165225"/>
                    </a:lnTo>
                    <a:lnTo>
                      <a:pt x="619125" y="1158875"/>
                    </a:lnTo>
                    <a:lnTo>
                      <a:pt x="661988" y="1149350"/>
                    </a:lnTo>
                    <a:lnTo>
                      <a:pt x="706438" y="1139825"/>
                    </a:lnTo>
                    <a:lnTo>
                      <a:pt x="749300" y="1128712"/>
                    </a:lnTo>
                    <a:lnTo>
                      <a:pt x="790575" y="1116012"/>
                    </a:lnTo>
                    <a:lnTo>
                      <a:pt x="835025" y="1103312"/>
                    </a:lnTo>
                    <a:lnTo>
                      <a:pt x="876300" y="1089025"/>
                    </a:lnTo>
                    <a:lnTo>
                      <a:pt x="917575" y="1073150"/>
                    </a:lnTo>
                    <a:lnTo>
                      <a:pt x="609600" y="898525"/>
                    </a:lnTo>
                    <a:lnTo>
                      <a:pt x="654050" y="896937"/>
                    </a:lnTo>
                    <a:lnTo>
                      <a:pt x="654050" y="896937"/>
                    </a:lnTo>
                    <a:lnTo>
                      <a:pt x="1292225" y="873125"/>
                    </a:lnTo>
                    <a:lnTo>
                      <a:pt x="1336675" y="842962"/>
                    </a:lnTo>
                    <a:lnTo>
                      <a:pt x="1381125" y="809625"/>
                    </a:lnTo>
                    <a:lnTo>
                      <a:pt x="1423987" y="777875"/>
                    </a:lnTo>
                    <a:lnTo>
                      <a:pt x="1465262" y="741362"/>
                    </a:lnTo>
                    <a:lnTo>
                      <a:pt x="1506537" y="708025"/>
                    </a:lnTo>
                    <a:lnTo>
                      <a:pt x="1547812" y="669925"/>
                    </a:lnTo>
                    <a:lnTo>
                      <a:pt x="1587500" y="631825"/>
                    </a:lnTo>
                    <a:lnTo>
                      <a:pt x="1627187" y="595312"/>
                    </a:lnTo>
                    <a:lnTo>
                      <a:pt x="1665287" y="555625"/>
                    </a:lnTo>
                    <a:lnTo>
                      <a:pt x="1703387" y="515938"/>
                    </a:lnTo>
                    <a:lnTo>
                      <a:pt x="1778000" y="431800"/>
                    </a:lnTo>
                    <a:lnTo>
                      <a:pt x="1849437" y="344488"/>
                    </a:lnTo>
                    <a:lnTo>
                      <a:pt x="1919287" y="257176"/>
                    </a:lnTo>
                    <a:lnTo>
                      <a:pt x="1919288" y="257175"/>
                    </a:lnTo>
                    <a:lnTo>
                      <a:pt x="1958975" y="201613"/>
                    </a:lnTo>
                    <a:lnTo>
                      <a:pt x="2000250" y="146050"/>
                    </a:lnTo>
                    <a:lnTo>
                      <a:pt x="1597025" y="34925"/>
                    </a:lnTo>
                    <a:lnTo>
                      <a:pt x="1604963" y="33338"/>
                    </a:lnTo>
                    <a:lnTo>
                      <a:pt x="1538288" y="28575"/>
                    </a:lnTo>
                    <a:lnTo>
                      <a:pt x="1473200" y="23813"/>
                    </a:lnTo>
                    <a:lnTo>
                      <a:pt x="1343025" y="12700"/>
                    </a:lnTo>
                    <a:lnTo>
                      <a:pt x="1276350" y="7938"/>
                    </a:lnTo>
                    <a:lnTo>
                      <a:pt x="1208088" y="4763"/>
                    </a:lnTo>
                    <a:close/>
                  </a:path>
                </a:pathLst>
              </a:custGeom>
              <a:solidFill>
                <a:srgbClr val="A1DFD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: Shape 13">
                <a:extLst>
                  <a:ext uri="{FF2B5EF4-FFF2-40B4-BE49-F238E27FC236}">
                    <a16:creationId xmlns:a16="http://schemas.microsoft.com/office/drawing/2014/main" id="{F14C1795-90C3-2BF5-7577-B3936756FBB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69105" y="1711046"/>
                <a:ext cx="1903412" cy="2182812"/>
              </a:xfrm>
              <a:custGeom>
                <a:avLst/>
                <a:gdLst>
                  <a:gd name="connsiteX0" fmla="*/ 1498600 w 1903412"/>
                  <a:gd name="connsiteY0" fmla="*/ 1282700 h 2182812"/>
                  <a:gd name="connsiteX1" fmla="*/ 1477963 w 1903412"/>
                  <a:gd name="connsiteY1" fmla="*/ 1303338 h 2182812"/>
                  <a:gd name="connsiteX2" fmla="*/ 1457325 w 1903412"/>
                  <a:gd name="connsiteY2" fmla="*/ 1323975 h 2182812"/>
                  <a:gd name="connsiteX3" fmla="*/ 1435100 w 1903412"/>
                  <a:gd name="connsiteY3" fmla="*/ 1343025 h 2182812"/>
                  <a:gd name="connsiteX4" fmla="*/ 1412875 w 1903412"/>
                  <a:gd name="connsiteY4" fmla="*/ 1363663 h 2182812"/>
                  <a:gd name="connsiteX5" fmla="*/ 1389063 w 1903412"/>
                  <a:gd name="connsiteY5" fmla="*/ 1379538 h 2182812"/>
                  <a:gd name="connsiteX6" fmla="*/ 1365250 w 1903412"/>
                  <a:gd name="connsiteY6" fmla="*/ 1397000 h 2182812"/>
                  <a:gd name="connsiteX7" fmla="*/ 1341438 w 1903412"/>
                  <a:gd name="connsiteY7" fmla="*/ 1412875 h 2182812"/>
                  <a:gd name="connsiteX8" fmla="*/ 1316038 w 1903412"/>
                  <a:gd name="connsiteY8" fmla="*/ 1427163 h 2182812"/>
                  <a:gd name="connsiteX9" fmla="*/ 1290638 w 1903412"/>
                  <a:gd name="connsiteY9" fmla="*/ 1439863 h 2182812"/>
                  <a:gd name="connsiteX10" fmla="*/ 1263650 w 1903412"/>
                  <a:gd name="connsiteY10" fmla="*/ 1452563 h 2182812"/>
                  <a:gd name="connsiteX11" fmla="*/ 1236662 w 1903412"/>
                  <a:gd name="connsiteY11" fmla="*/ 1465263 h 2182812"/>
                  <a:gd name="connsiteX12" fmla="*/ 1211262 w 1903412"/>
                  <a:gd name="connsiteY12" fmla="*/ 1476375 h 2182812"/>
                  <a:gd name="connsiteX13" fmla="*/ 1182687 w 1903412"/>
                  <a:gd name="connsiteY13" fmla="*/ 1485900 h 2182812"/>
                  <a:gd name="connsiteX14" fmla="*/ 1155700 w 1903412"/>
                  <a:gd name="connsiteY14" fmla="*/ 1492250 h 2182812"/>
                  <a:gd name="connsiteX15" fmla="*/ 1128712 w 1903412"/>
                  <a:gd name="connsiteY15" fmla="*/ 1500188 h 2182812"/>
                  <a:gd name="connsiteX16" fmla="*/ 1100137 w 1903412"/>
                  <a:gd name="connsiteY16" fmla="*/ 1506538 h 2182812"/>
                  <a:gd name="connsiteX17" fmla="*/ 1073150 w 1903412"/>
                  <a:gd name="connsiteY17" fmla="*/ 1509713 h 2182812"/>
                  <a:gd name="connsiteX18" fmla="*/ 1044575 w 1903412"/>
                  <a:gd name="connsiteY18" fmla="*/ 1516063 h 2182812"/>
                  <a:gd name="connsiteX19" fmla="*/ 1016000 w 1903412"/>
                  <a:gd name="connsiteY19" fmla="*/ 1517650 h 2182812"/>
                  <a:gd name="connsiteX20" fmla="*/ 987425 w 1903412"/>
                  <a:gd name="connsiteY20" fmla="*/ 1519238 h 2182812"/>
                  <a:gd name="connsiteX21" fmla="*/ 958850 w 1903412"/>
                  <a:gd name="connsiteY21" fmla="*/ 1519238 h 2182812"/>
                  <a:gd name="connsiteX22" fmla="*/ 930275 w 1903412"/>
                  <a:gd name="connsiteY22" fmla="*/ 1517650 h 2182812"/>
                  <a:gd name="connsiteX23" fmla="*/ 903287 w 1903412"/>
                  <a:gd name="connsiteY23" fmla="*/ 1514475 h 2182812"/>
                  <a:gd name="connsiteX24" fmla="*/ 874712 w 1903412"/>
                  <a:gd name="connsiteY24" fmla="*/ 1509713 h 2182812"/>
                  <a:gd name="connsiteX25" fmla="*/ 846137 w 1903412"/>
                  <a:gd name="connsiteY25" fmla="*/ 1504950 h 2182812"/>
                  <a:gd name="connsiteX26" fmla="*/ 817562 w 1903412"/>
                  <a:gd name="connsiteY26" fmla="*/ 1500188 h 2182812"/>
                  <a:gd name="connsiteX27" fmla="*/ 790575 w 1903412"/>
                  <a:gd name="connsiteY27" fmla="*/ 1490663 h 2182812"/>
                  <a:gd name="connsiteX28" fmla="*/ 760412 w 1903412"/>
                  <a:gd name="connsiteY28" fmla="*/ 1481138 h 2182812"/>
                  <a:gd name="connsiteX29" fmla="*/ 733425 w 1903412"/>
                  <a:gd name="connsiteY29" fmla="*/ 1471613 h 2182812"/>
                  <a:gd name="connsiteX30" fmla="*/ 708025 w 1903412"/>
                  <a:gd name="connsiteY30" fmla="*/ 1460500 h 2182812"/>
                  <a:gd name="connsiteX31" fmla="*/ 681037 w 1903412"/>
                  <a:gd name="connsiteY31" fmla="*/ 1446213 h 2182812"/>
                  <a:gd name="connsiteX32" fmla="*/ 654050 w 1903412"/>
                  <a:gd name="connsiteY32" fmla="*/ 1431925 h 2182812"/>
                  <a:gd name="connsiteX33" fmla="*/ 285750 w 1903412"/>
                  <a:gd name="connsiteY33" fmla="*/ 1839913 h 2182812"/>
                  <a:gd name="connsiteX34" fmla="*/ 0 w 1903412"/>
                  <a:gd name="connsiteY34" fmla="*/ 2151062 h 2182812"/>
                  <a:gd name="connsiteX35" fmla="*/ 14287 w 1903412"/>
                  <a:gd name="connsiteY35" fmla="*/ 2149475 h 2182812"/>
                  <a:gd name="connsiteX36" fmla="*/ 26987 w 1903412"/>
                  <a:gd name="connsiteY36" fmla="*/ 2149475 h 2182812"/>
                  <a:gd name="connsiteX37" fmla="*/ 98425 w 1903412"/>
                  <a:gd name="connsiteY37" fmla="*/ 2149475 h 2182812"/>
                  <a:gd name="connsiteX38" fmla="*/ 166687 w 1903412"/>
                  <a:gd name="connsiteY38" fmla="*/ 2154237 h 2182812"/>
                  <a:gd name="connsiteX39" fmla="*/ 234950 w 1903412"/>
                  <a:gd name="connsiteY39" fmla="*/ 2157412 h 2182812"/>
                  <a:gd name="connsiteX40" fmla="*/ 301625 w 1903412"/>
                  <a:gd name="connsiteY40" fmla="*/ 2162175 h 2182812"/>
                  <a:gd name="connsiteX41" fmla="*/ 431800 w 1903412"/>
                  <a:gd name="connsiteY41" fmla="*/ 2173287 h 2182812"/>
                  <a:gd name="connsiteX42" fmla="*/ 496887 w 1903412"/>
                  <a:gd name="connsiteY42" fmla="*/ 2178050 h 2182812"/>
                  <a:gd name="connsiteX43" fmla="*/ 563562 w 1903412"/>
                  <a:gd name="connsiteY43" fmla="*/ 2182812 h 2182812"/>
                  <a:gd name="connsiteX44" fmla="*/ 1138237 w 1903412"/>
                  <a:gd name="connsiteY44" fmla="*/ 2012950 h 2182812"/>
                  <a:gd name="connsiteX45" fmla="*/ 1204912 w 1903412"/>
                  <a:gd name="connsiteY45" fmla="*/ 1898650 h 2182812"/>
                  <a:gd name="connsiteX46" fmla="*/ 1266825 w 1903412"/>
                  <a:gd name="connsiteY46" fmla="*/ 1779588 h 2182812"/>
                  <a:gd name="connsiteX47" fmla="*/ 1327150 w 1903412"/>
                  <a:gd name="connsiteY47" fmla="*/ 1662113 h 2182812"/>
                  <a:gd name="connsiteX48" fmla="*/ 1384300 w 1903412"/>
                  <a:gd name="connsiteY48" fmla="*/ 1543050 h 2182812"/>
                  <a:gd name="connsiteX49" fmla="*/ 1384300 w 1903412"/>
                  <a:gd name="connsiteY49" fmla="*/ 1539875 h 2182812"/>
                  <a:gd name="connsiteX50" fmla="*/ 1382713 w 1903412"/>
                  <a:gd name="connsiteY50" fmla="*/ 1539875 h 2182812"/>
                  <a:gd name="connsiteX51" fmla="*/ 1371600 w 1903412"/>
                  <a:gd name="connsiteY51" fmla="*/ 1541463 h 2182812"/>
                  <a:gd name="connsiteX52" fmla="*/ 1330325 w 1903412"/>
                  <a:gd name="connsiteY52" fmla="*/ 1555750 h 2182812"/>
                  <a:gd name="connsiteX53" fmla="*/ 1306513 w 1903412"/>
                  <a:gd name="connsiteY53" fmla="*/ 1562100 h 2182812"/>
                  <a:gd name="connsiteX54" fmla="*/ 1296988 w 1903412"/>
                  <a:gd name="connsiteY54" fmla="*/ 1566863 h 2182812"/>
                  <a:gd name="connsiteX55" fmla="*/ 1285875 w 1903412"/>
                  <a:gd name="connsiteY55" fmla="*/ 1568450 h 2182812"/>
                  <a:gd name="connsiteX56" fmla="*/ 1274763 w 1903412"/>
                  <a:gd name="connsiteY56" fmla="*/ 1568450 h 2182812"/>
                  <a:gd name="connsiteX57" fmla="*/ 1266825 w 1903412"/>
                  <a:gd name="connsiteY57" fmla="*/ 1566863 h 2182812"/>
                  <a:gd name="connsiteX58" fmla="*/ 1260475 w 1903412"/>
                  <a:gd name="connsiteY58" fmla="*/ 1560513 h 2182812"/>
                  <a:gd name="connsiteX59" fmla="*/ 1257300 w 1903412"/>
                  <a:gd name="connsiteY59" fmla="*/ 1555750 h 2182812"/>
                  <a:gd name="connsiteX60" fmla="*/ 1265238 w 1903412"/>
                  <a:gd name="connsiteY60" fmla="*/ 1552575 h 2182812"/>
                  <a:gd name="connsiteX61" fmla="*/ 1277938 w 1903412"/>
                  <a:gd name="connsiteY61" fmla="*/ 1546225 h 2182812"/>
                  <a:gd name="connsiteX62" fmla="*/ 1304925 w 1903412"/>
                  <a:gd name="connsiteY62" fmla="*/ 1533525 h 2182812"/>
                  <a:gd name="connsiteX63" fmla="*/ 1333500 w 1903412"/>
                  <a:gd name="connsiteY63" fmla="*/ 1516063 h 2182812"/>
                  <a:gd name="connsiteX64" fmla="*/ 1362075 w 1903412"/>
                  <a:gd name="connsiteY64" fmla="*/ 1495425 h 2182812"/>
                  <a:gd name="connsiteX65" fmla="*/ 1387475 w 1903412"/>
                  <a:gd name="connsiteY65" fmla="*/ 1476375 h 2182812"/>
                  <a:gd name="connsiteX66" fmla="*/ 1409700 w 1903412"/>
                  <a:gd name="connsiteY66" fmla="*/ 1460500 h 2182812"/>
                  <a:gd name="connsiteX67" fmla="*/ 1425575 w 1903412"/>
                  <a:gd name="connsiteY67" fmla="*/ 1446213 h 2182812"/>
                  <a:gd name="connsiteX68" fmla="*/ 1433513 w 1903412"/>
                  <a:gd name="connsiteY68" fmla="*/ 1438275 h 2182812"/>
                  <a:gd name="connsiteX69" fmla="*/ 1438275 w 1903412"/>
                  <a:gd name="connsiteY69" fmla="*/ 1422400 h 2182812"/>
                  <a:gd name="connsiteX70" fmla="*/ 1610017 w 1903412"/>
                  <a:gd name="connsiteY70" fmla="*/ 907758 h 2182812"/>
                  <a:gd name="connsiteX71" fmla="*/ 1577976 w 1903412"/>
                  <a:gd name="connsiteY71" fmla="*/ 939800 h 2182812"/>
                  <a:gd name="connsiteX72" fmla="*/ 1574107 w 1903412"/>
                  <a:gd name="connsiteY72" fmla="*/ 943535 h 2182812"/>
                  <a:gd name="connsiteX73" fmla="*/ 1577975 w 1903412"/>
                  <a:gd name="connsiteY73" fmla="*/ 939800 h 2182812"/>
                  <a:gd name="connsiteX74" fmla="*/ 1724025 w 1903412"/>
                  <a:gd name="connsiteY74" fmla="*/ 669925 h 2182812"/>
                  <a:gd name="connsiteX75" fmla="*/ 1666875 w 1903412"/>
                  <a:gd name="connsiteY75" fmla="*/ 693738 h 2182812"/>
                  <a:gd name="connsiteX76" fmla="*/ 1611313 w 1903412"/>
                  <a:gd name="connsiteY76" fmla="*/ 714375 h 2182812"/>
                  <a:gd name="connsiteX77" fmla="*/ 1552575 w 1903412"/>
                  <a:gd name="connsiteY77" fmla="*/ 733425 h 2182812"/>
                  <a:gd name="connsiteX78" fmla="*/ 1524000 w 1903412"/>
                  <a:gd name="connsiteY78" fmla="*/ 739775 h 2182812"/>
                  <a:gd name="connsiteX79" fmla="*/ 1495425 w 1903412"/>
                  <a:gd name="connsiteY79" fmla="*/ 747713 h 2182812"/>
                  <a:gd name="connsiteX80" fmla="*/ 1466850 w 1903412"/>
                  <a:gd name="connsiteY80" fmla="*/ 752475 h 2182812"/>
                  <a:gd name="connsiteX81" fmla="*/ 1436688 w 1903412"/>
                  <a:gd name="connsiteY81" fmla="*/ 755650 h 2182812"/>
                  <a:gd name="connsiteX82" fmla="*/ 1408113 w 1903412"/>
                  <a:gd name="connsiteY82" fmla="*/ 760413 h 2182812"/>
                  <a:gd name="connsiteX83" fmla="*/ 1379538 w 1903412"/>
                  <a:gd name="connsiteY83" fmla="*/ 760413 h 2182812"/>
                  <a:gd name="connsiteX84" fmla="*/ 1347788 w 1903412"/>
                  <a:gd name="connsiteY84" fmla="*/ 760413 h 2182812"/>
                  <a:gd name="connsiteX85" fmla="*/ 1317625 w 1903412"/>
                  <a:gd name="connsiteY85" fmla="*/ 757238 h 2182812"/>
                  <a:gd name="connsiteX86" fmla="*/ 1289050 w 1903412"/>
                  <a:gd name="connsiteY86" fmla="*/ 754063 h 2182812"/>
                  <a:gd name="connsiteX87" fmla="*/ 1258888 w 1903412"/>
                  <a:gd name="connsiteY87" fmla="*/ 747713 h 2182812"/>
                  <a:gd name="connsiteX88" fmla="*/ 1204912 w 1903412"/>
                  <a:gd name="connsiteY88" fmla="*/ 808038 h 2182812"/>
                  <a:gd name="connsiteX89" fmla="*/ 995362 w 1903412"/>
                  <a:gd name="connsiteY89" fmla="*/ 1047750 h 2182812"/>
                  <a:gd name="connsiteX90" fmla="*/ 784225 w 1903412"/>
                  <a:gd name="connsiteY90" fmla="*/ 1284287 h 2182812"/>
                  <a:gd name="connsiteX91" fmla="*/ 784225 w 1903412"/>
                  <a:gd name="connsiteY91" fmla="*/ 1284287 h 2182812"/>
                  <a:gd name="connsiteX92" fmla="*/ 654050 w 1903412"/>
                  <a:gd name="connsiteY92" fmla="*/ 1431925 h 2182812"/>
                  <a:gd name="connsiteX93" fmla="*/ 681037 w 1903412"/>
                  <a:gd name="connsiteY93" fmla="*/ 1446212 h 2182812"/>
                  <a:gd name="connsiteX94" fmla="*/ 708025 w 1903412"/>
                  <a:gd name="connsiteY94" fmla="*/ 1460500 h 2182812"/>
                  <a:gd name="connsiteX95" fmla="*/ 733425 w 1903412"/>
                  <a:gd name="connsiteY95" fmla="*/ 1471612 h 2182812"/>
                  <a:gd name="connsiteX96" fmla="*/ 760412 w 1903412"/>
                  <a:gd name="connsiteY96" fmla="*/ 1481137 h 2182812"/>
                  <a:gd name="connsiteX97" fmla="*/ 790575 w 1903412"/>
                  <a:gd name="connsiteY97" fmla="*/ 1490662 h 2182812"/>
                  <a:gd name="connsiteX98" fmla="*/ 817562 w 1903412"/>
                  <a:gd name="connsiteY98" fmla="*/ 1500187 h 2182812"/>
                  <a:gd name="connsiteX99" fmla="*/ 846137 w 1903412"/>
                  <a:gd name="connsiteY99" fmla="*/ 1504950 h 2182812"/>
                  <a:gd name="connsiteX100" fmla="*/ 874712 w 1903412"/>
                  <a:gd name="connsiteY100" fmla="*/ 1509712 h 2182812"/>
                  <a:gd name="connsiteX101" fmla="*/ 903287 w 1903412"/>
                  <a:gd name="connsiteY101" fmla="*/ 1514475 h 2182812"/>
                  <a:gd name="connsiteX102" fmla="*/ 930275 w 1903412"/>
                  <a:gd name="connsiteY102" fmla="*/ 1517650 h 2182812"/>
                  <a:gd name="connsiteX103" fmla="*/ 958850 w 1903412"/>
                  <a:gd name="connsiteY103" fmla="*/ 1519237 h 2182812"/>
                  <a:gd name="connsiteX104" fmla="*/ 987425 w 1903412"/>
                  <a:gd name="connsiteY104" fmla="*/ 1519237 h 2182812"/>
                  <a:gd name="connsiteX105" fmla="*/ 1016000 w 1903412"/>
                  <a:gd name="connsiteY105" fmla="*/ 1517650 h 2182812"/>
                  <a:gd name="connsiteX106" fmla="*/ 1044575 w 1903412"/>
                  <a:gd name="connsiteY106" fmla="*/ 1516062 h 2182812"/>
                  <a:gd name="connsiteX107" fmla="*/ 1073150 w 1903412"/>
                  <a:gd name="connsiteY107" fmla="*/ 1509712 h 2182812"/>
                  <a:gd name="connsiteX108" fmla="*/ 1100138 w 1903412"/>
                  <a:gd name="connsiteY108" fmla="*/ 1506537 h 2182812"/>
                  <a:gd name="connsiteX109" fmla="*/ 1128713 w 1903412"/>
                  <a:gd name="connsiteY109" fmla="*/ 1500187 h 2182812"/>
                  <a:gd name="connsiteX110" fmla="*/ 1155700 w 1903412"/>
                  <a:gd name="connsiteY110" fmla="*/ 1492250 h 2182812"/>
                  <a:gd name="connsiteX111" fmla="*/ 1182688 w 1903412"/>
                  <a:gd name="connsiteY111" fmla="*/ 1485900 h 2182812"/>
                  <a:gd name="connsiteX112" fmla="*/ 1211263 w 1903412"/>
                  <a:gd name="connsiteY112" fmla="*/ 1476375 h 2182812"/>
                  <a:gd name="connsiteX113" fmla="*/ 1236663 w 1903412"/>
                  <a:gd name="connsiteY113" fmla="*/ 1465262 h 2182812"/>
                  <a:gd name="connsiteX114" fmla="*/ 1263650 w 1903412"/>
                  <a:gd name="connsiteY114" fmla="*/ 1452562 h 2182812"/>
                  <a:gd name="connsiteX115" fmla="*/ 1290638 w 1903412"/>
                  <a:gd name="connsiteY115" fmla="*/ 1439862 h 2182812"/>
                  <a:gd name="connsiteX116" fmla="*/ 1316038 w 1903412"/>
                  <a:gd name="connsiteY116" fmla="*/ 1427162 h 2182812"/>
                  <a:gd name="connsiteX117" fmla="*/ 1341438 w 1903412"/>
                  <a:gd name="connsiteY117" fmla="*/ 1412875 h 2182812"/>
                  <a:gd name="connsiteX118" fmla="*/ 1365250 w 1903412"/>
                  <a:gd name="connsiteY118" fmla="*/ 1397000 h 2182812"/>
                  <a:gd name="connsiteX119" fmla="*/ 1389063 w 1903412"/>
                  <a:gd name="connsiteY119" fmla="*/ 1379537 h 2182812"/>
                  <a:gd name="connsiteX120" fmla="*/ 1412875 w 1903412"/>
                  <a:gd name="connsiteY120" fmla="*/ 1363662 h 2182812"/>
                  <a:gd name="connsiteX121" fmla="*/ 1435100 w 1903412"/>
                  <a:gd name="connsiteY121" fmla="*/ 1343025 h 2182812"/>
                  <a:gd name="connsiteX122" fmla="*/ 1457325 w 1903412"/>
                  <a:gd name="connsiteY122" fmla="*/ 1323975 h 2182812"/>
                  <a:gd name="connsiteX123" fmla="*/ 1477963 w 1903412"/>
                  <a:gd name="connsiteY123" fmla="*/ 1303337 h 2182812"/>
                  <a:gd name="connsiteX124" fmla="*/ 1498601 w 1903412"/>
                  <a:gd name="connsiteY124" fmla="*/ 1282700 h 2182812"/>
                  <a:gd name="connsiteX125" fmla="*/ 1557338 w 1903412"/>
                  <a:gd name="connsiteY125" fmla="*/ 1136650 h 2182812"/>
                  <a:gd name="connsiteX126" fmla="*/ 1614488 w 1903412"/>
                  <a:gd name="connsiteY126" fmla="*/ 989012 h 2182812"/>
                  <a:gd name="connsiteX127" fmla="*/ 1665288 w 1903412"/>
                  <a:gd name="connsiteY127" fmla="*/ 846137 h 2182812"/>
                  <a:gd name="connsiteX128" fmla="*/ 1624013 w 1903412"/>
                  <a:gd name="connsiteY128" fmla="*/ 893762 h 2182812"/>
                  <a:gd name="connsiteX129" fmla="*/ 1624013 w 1903412"/>
                  <a:gd name="connsiteY129" fmla="*/ 893763 h 2182812"/>
                  <a:gd name="connsiteX130" fmla="*/ 1665288 w 1903412"/>
                  <a:gd name="connsiteY130" fmla="*/ 846138 h 2182812"/>
                  <a:gd name="connsiteX131" fmla="*/ 1903412 w 1903412"/>
                  <a:gd name="connsiteY131" fmla="*/ 0 h 2182812"/>
                  <a:gd name="connsiteX132" fmla="*/ 1584325 w 1903412"/>
                  <a:gd name="connsiteY132" fmla="*/ 373062 h 2182812"/>
                  <a:gd name="connsiteX133" fmla="*/ 1258887 w 1903412"/>
                  <a:gd name="connsiteY133" fmla="*/ 747712 h 2182812"/>
                  <a:gd name="connsiteX134" fmla="*/ 1289050 w 1903412"/>
                  <a:gd name="connsiteY134" fmla="*/ 754062 h 2182812"/>
                  <a:gd name="connsiteX135" fmla="*/ 1317625 w 1903412"/>
                  <a:gd name="connsiteY135" fmla="*/ 757237 h 2182812"/>
                  <a:gd name="connsiteX136" fmla="*/ 1347787 w 1903412"/>
                  <a:gd name="connsiteY136" fmla="*/ 760412 h 2182812"/>
                  <a:gd name="connsiteX137" fmla="*/ 1379537 w 1903412"/>
                  <a:gd name="connsiteY137" fmla="*/ 760412 h 2182812"/>
                  <a:gd name="connsiteX138" fmla="*/ 1408112 w 1903412"/>
                  <a:gd name="connsiteY138" fmla="*/ 760412 h 2182812"/>
                  <a:gd name="connsiteX139" fmla="*/ 1436687 w 1903412"/>
                  <a:gd name="connsiteY139" fmla="*/ 755650 h 2182812"/>
                  <a:gd name="connsiteX140" fmla="*/ 1466850 w 1903412"/>
                  <a:gd name="connsiteY140" fmla="*/ 752475 h 2182812"/>
                  <a:gd name="connsiteX141" fmla="*/ 1495425 w 1903412"/>
                  <a:gd name="connsiteY141" fmla="*/ 747712 h 2182812"/>
                  <a:gd name="connsiteX142" fmla="*/ 1524000 w 1903412"/>
                  <a:gd name="connsiteY142" fmla="*/ 739775 h 2182812"/>
                  <a:gd name="connsiteX143" fmla="*/ 1552575 w 1903412"/>
                  <a:gd name="connsiteY143" fmla="*/ 733425 h 2182812"/>
                  <a:gd name="connsiteX144" fmla="*/ 1611312 w 1903412"/>
                  <a:gd name="connsiteY144" fmla="*/ 714375 h 2182812"/>
                  <a:gd name="connsiteX145" fmla="*/ 1666875 w 1903412"/>
                  <a:gd name="connsiteY145" fmla="*/ 693737 h 2182812"/>
                  <a:gd name="connsiteX146" fmla="*/ 1724025 w 1903412"/>
                  <a:gd name="connsiteY146" fmla="*/ 669925 h 2182812"/>
                  <a:gd name="connsiteX147" fmla="*/ 1754187 w 1903412"/>
                  <a:gd name="connsiteY147" fmla="*/ 571500 h 2182812"/>
                  <a:gd name="connsiteX148" fmla="*/ 1782762 w 1903412"/>
                  <a:gd name="connsiteY148" fmla="*/ 476250 h 2182812"/>
                  <a:gd name="connsiteX149" fmla="*/ 1831975 w 1903412"/>
                  <a:gd name="connsiteY149" fmla="*/ 301625 h 2182812"/>
                  <a:gd name="connsiteX150" fmla="*/ 1871662 w 1903412"/>
                  <a:gd name="connsiteY150" fmla="*/ 150813 h 2182812"/>
                  <a:gd name="connsiteX151" fmla="*/ 1901825 w 1903412"/>
                  <a:gd name="connsiteY151" fmla="*/ 28575 h 2182812"/>
                  <a:gd name="connsiteX152" fmla="*/ 1903412 w 1903412"/>
                  <a:gd name="connsiteY152" fmla="*/ 14288 h 218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903412" h="2182812">
                    <a:moveTo>
                      <a:pt x="1498600" y="1282700"/>
                    </a:moveTo>
                    <a:lnTo>
                      <a:pt x="1477963" y="1303338"/>
                    </a:lnTo>
                    <a:lnTo>
                      <a:pt x="1457325" y="1323975"/>
                    </a:lnTo>
                    <a:lnTo>
                      <a:pt x="1435100" y="1343025"/>
                    </a:lnTo>
                    <a:lnTo>
                      <a:pt x="1412875" y="1363663"/>
                    </a:lnTo>
                    <a:lnTo>
                      <a:pt x="1389063" y="1379538"/>
                    </a:lnTo>
                    <a:lnTo>
                      <a:pt x="1365250" y="1397000"/>
                    </a:lnTo>
                    <a:lnTo>
                      <a:pt x="1341438" y="1412875"/>
                    </a:lnTo>
                    <a:lnTo>
                      <a:pt x="1316038" y="1427163"/>
                    </a:lnTo>
                    <a:lnTo>
                      <a:pt x="1290638" y="1439863"/>
                    </a:lnTo>
                    <a:lnTo>
                      <a:pt x="1263650" y="1452563"/>
                    </a:lnTo>
                    <a:lnTo>
                      <a:pt x="1236662" y="1465263"/>
                    </a:lnTo>
                    <a:lnTo>
                      <a:pt x="1211262" y="1476375"/>
                    </a:lnTo>
                    <a:lnTo>
                      <a:pt x="1182687" y="1485900"/>
                    </a:lnTo>
                    <a:lnTo>
                      <a:pt x="1155700" y="1492250"/>
                    </a:lnTo>
                    <a:lnTo>
                      <a:pt x="1128712" y="1500188"/>
                    </a:lnTo>
                    <a:lnTo>
                      <a:pt x="1100137" y="1506538"/>
                    </a:lnTo>
                    <a:lnTo>
                      <a:pt x="1073150" y="1509713"/>
                    </a:lnTo>
                    <a:lnTo>
                      <a:pt x="1044575" y="1516063"/>
                    </a:lnTo>
                    <a:lnTo>
                      <a:pt x="1016000" y="1517650"/>
                    </a:lnTo>
                    <a:lnTo>
                      <a:pt x="987425" y="1519238"/>
                    </a:lnTo>
                    <a:lnTo>
                      <a:pt x="958850" y="1519238"/>
                    </a:lnTo>
                    <a:lnTo>
                      <a:pt x="930275" y="1517650"/>
                    </a:lnTo>
                    <a:lnTo>
                      <a:pt x="903287" y="1514475"/>
                    </a:lnTo>
                    <a:lnTo>
                      <a:pt x="874712" y="1509713"/>
                    </a:lnTo>
                    <a:lnTo>
                      <a:pt x="846137" y="1504950"/>
                    </a:lnTo>
                    <a:lnTo>
                      <a:pt x="817562" y="1500188"/>
                    </a:lnTo>
                    <a:lnTo>
                      <a:pt x="790575" y="1490663"/>
                    </a:lnTo>
                    <a:lnTo>
                      <a:pt x="760412" y="1481138"/>
                    </a:lnTo>
                    <a:lnTo>
                      <a:pt x="733425" y="1471613"/>
                    </a:lnTo>
                    <a:lnTo>
                      <a:pt x="708025" y="1460500"/>
                    </a:lnTo>
                    <a:lnTo>
                      <a:pt x="681037" y="1446213"/>
                    </a:lnTo>
                    <a:lnTo>
                      <a:pt x="654050" y="1431925"/>
                    </a:lnTo>
                    <a:lnTo>
                      <a:pt x="285750" y="1839913"/>
                    </a:lnTo>
                    <a:lnTo>
                      <a:pt x="0" y="2151062"/>
                    </a:lnTo>
                    <a:lnTo>
                      <a:pt x="14287" y="2149475"/>
                    </a:lnTo>
                    <a:lnTo>
                      <a:pt x="26987" y="2149475"/>
                    </a:lnTo>
                    <a:lnTo>
                      <a:pt x="98425" y="2149475"/>
                    </a:lnTo>
                    <a:lnTo>
                      <a:pt x="166687" y="2154237"/>
                    </a:lnTo>
                    <a:lnTo>
                      <a:pt x="234950" y="2157412"/>
                    </a:lnTo>
                    <a:lnTo>
                      <a:pt x="301625" y="2162175"/>
                    </a:lnTo>
                    <a:lnTo>
                      <a:pt x="431800" y="2173287"/>
                    </a:lnTo>
                    <a:lnTo>
                      <a:pt x="496887" y="2178050"/>
                    </a:lnTo>
                    <a:lnTo>
                      <a:pt x="563562" y="2182812"/>
                    </a:lnTo>
                    <a:lnTo>
                      <a:pt x="1138237" y="2012950"/>
                    </a:lnTo>
                    <a:lnTo>
                      <a:pt x="1204912" y="1898650"/>
                    </a:lnTo>
                    <a:lnTo>
                      <a:pt x="1266825" y="1779588"/>
                    </a:lnTo>
                    <a:lnTo>
                      <a:pt x="1327150" y="1662113"/>
                    </a:lnTo>
                    <a:lnTo>
                      <a:pt x="1384300" y="1543050"/>
                    </a:lnTo>
                    <a:lnTo>
                      <a:pt x="1384300" y="1539875"/>
                    </a:lnTo>
                    <a:lnTo>
                      <a:pt x="1382713" y="1539875"/>
                    </a:lnTo>
                    <a:lnTo>
                      <a:pt x="1371600" y="1541463"/>
                    </a:lnTo>
                    <a:lnTo>
                      <a:pt x="1330325" y="1555750"/>
                    </a:lnTo>
                    <a:lnTo>
                      <a:pt x="1306513" y="1562100"/>
                    </a:lnTo>
                    <a:lnTo>
                      <a:pt x="1296988" y="1566863"/>
                    </a:lnTo>
                    <a:lnTo>
                      <a:pt x="1285875" y="1568450"/>
                    </a:lnTo>
                    <a:lnTo>
                      <a:pt x="1274763" y="1568450"/>
                    </a:lnTo>
                    <a:lnTo>
                      <a:pt x="1266825" y="1566863"/>
                    </a:lnTo>
                    <a:lnTo>
                      <a:pt x="1260475" y="1560513"/>
                    </a:lnTo>
                    <a:lnTo>
                      <a:pt x="1257300" y="1555750"/>
                    </a:lnTo>
                    <a:lnTo>
                      <a:pt x="1265238" y="1552575"/>
                    </a:lnTo>
                    <a:lnTo>
                      <a:pt x="1277938" y="1546225"/>
                    </a:lnTo>
                    <a:lnTo>
                      <a:pt x="1304925" y="1533525"/>
                    </a:lnTo>
                    <a:lnTo>
                      <a:pt x="1333500" y="1516063"/>
                    </a:lnTo>
                    <a:lnTo>
                      <a:pt x="1362075" y="1495425"/>
                    </a:lnTo>
                    <a:lnTo>
                      <a:pt x="1387475" y="1476375"/>
                    </a:lnTo>
                    <a:lnTo>
                      <a:pt x="1409700" y="1460500"/>
                    </a:lnTo>
                    <a:lnTo>
                      <a:pt x="1425575" y="1446213"/>
                    </a:lnTo>
                    <a:lnTo>
                      <a:pt x="1433513" y="1438275"/>
                    </a:lnTo>
                    <a:lnTo>
                      <a:pt x="1438275" y="1422400"/>
                    </a:lnTo>
                    <a:close/>
                    <a:moveTo>
                      <a:pt x="1610017" y="907758"/>
                    </a:moveTo>
                    <a:lnTo>
                      <a:pt x="1577976" y="939800"/>
                    </a:lnTo>
                    <a:lnTo>
                      <a:pt x="1574107" y="943535"/>
                    </a:lnTo>
                    <a:lnTo>
                      <a:pt x="1577975" y="939800"/>
                    </a:lnTo>
                    <a:close/>
                    <a:moveTo>
                      <a:pt x="1724025" y="669925"/>
                    </a:moveTo>
                    <a:lnTo>
                      <a:pt x="1666875" y="693738"/>
                    </a:lnTo>
                    <a:lnTo>
                      <a:pt x="1611313" y="714375"/>
                    </a:lnTo>
                    <a:lnTo>
                      <a:pt x="1552575" y="733425"/>
                    </a:lnTo>
                    <a:lnTo>
                      <a:pt x="1524000" y="739775"/>
                    </a:lnTo>
                    <a:lnTo>
                      <a:pt x="1495425" y="747713"/>
                    </a:lnTo>
                    <a:lnTo>
                      <a:pt x="1466850" y="752475"/>
                    </a:lnTo>
                    <a:lnTo>
                      <a:pt x="1436688" y="755650"/>
                    </a:lnTo>
                    <a:lnTo>
                      <a:pt x="1408113" y="760413"/>
                    </a:lnTo>
                    <a:lnTo>
                      <a:pt x="1379538" y="760413"/>
                    </a:lnTo>
                    <a:lnTo>
                      <a:pt x="1347788" y="760413"/>
                    </a:lnTo>
                    <a:lnTo>
                      <a:pt x="1317625" y="757238"/>
                    </a:lnTo>
                    <a:lnTo>
                      <a:pt x="1289050" y="754063"/>
                    </a:lnTo>
                    <a:lnTo>
                      <a:pt x="1258888" y="747713"/>
                    </a:lnTo>
                    <a:lnTo>
                      <a:pt x="1204912" y="808038"/>
                    </a:lnTo>
                    <a:lnTo>
                      <a:pt x="995362" y="1047750"/>
                    </a:lnTo>
                    <a:lnTo>
                      <a:pt x="784225" y="1284287"/>
                    </a:lnTo>
                    <a:lnTo>
                      <a:pt x="784225" y="1284287"/>
                    </a:lnTo>
                    <a:lnTo>
                      <a:pt x="654050" y="1431925"/>
                    </a:lnTo>
                    <a:lnTo>
                      <a:pt x="681037" y="1446212"/>
                    </a:lnTo>
                    <a:lnTo>
                      <a:pt x="708025" y="1460500"/>
                    </a:lnTo>
                    <a:lnTo>
                      <a:pt x="733425" y="1471612"/>
                    </a:lnTo>
                    <a:lnTo>
                      <a:pt x="760412" y="1481137"/>
                    </a:lnTo>
                    <a:lnTo>
                      <a:pt x="790575" y="1490662"/>
                    </a:lnTo>
                    <a:lnTo>
                      <a:pt x="817562" y="1500187"/>
                    </a:lnTo>
                    <a:lnTo>
                      <a:pt x="846137" y="1504950"/>
                    </a:lnTo>
                    <a:lnTo>
                      <a:pt x="874712" y="1509712"/>
                    </a:lnTo>
                    <a:lnTo>
                      <a:pt x="903287" y="1514475"/>
                    </a:lnTo>
                    <a:lnTo>
                      <a:pt x="930275" y="1517650"/>
                    </a:lnTo>
                    <a:lnTo>
                      <a:pt x="958850" y="1519237"/>
                    </a:lnTo>
                    <a:lnTo>
                      <a:pt x="987425" y="1519237"/>
                    </a:lnTo>
                    <a:lnTo>
                      <a:pt x="1016000" y="1517650"/>
                    </a:lnTo>
                    <a:lnTo>
                      <a:pt x="1044575" y="1516062"/>
                    </a:lnTo>
                    <a:lnTo>
                      <a:pt x="1073150" y="1509712"/>
                    </a:lnTo>
                    <a:lnTo>
                      <a:pt x="1100138" y="1506537"/>
                    </a:lnTo>
                    <a:lnTo>
                      <a:pt x="1128713" y="1500187"/>
                    </a:lnTo>
                    <a:lnTo>
                      <a:pt x="1155700" y="1492250"/>
                    </a:lnTo>
                    <a:lnTo>
                      <a:pt x="1182688" y="1485900"/>
                    </a:lnTo>
                    <a:lnTo>
                      <a:pt x="1211263" y="1476375"/>
                    </a:lnTo>
                    <a:lnTo>
                      <a:pt x="1236663" y="1465262"/>
                    </a:lnTo>
                    <a:lnTo>
                      <a:pt x="1263650" y="1452562"/>
                    </a:lnTo>
                    <a:lnTo>
                      <a:pt x="1290638" y="1439862"/>
                    </a:lnTo>
                    <a:lnTo>
                      <a:pt x="1316038" y="1427162"/>
                    </a:lnTo>
                    <a:lnTo>
                      <a:pt x="1341438" y="1412875"/>
                    </a:lnTo>
                    <a:lnTo>
                      <a:pt x="1365250" y="1397000"/>
                    </a:lnTo>
                    <a:lnTo>
                      <a:pt x="1389063" y="1379537"/>
                    </a:lnTo>
                    <a:lnTo>
                      <a:pt x="1412875" y="1363662"/>
                    </a:lnTo>
                    <a:lnTo>
                      <a:pt x="1435100" y="1343025"/>
                    </a:lnTo>
                    <a:lnTo>
                      <a:pt x="1457325" y="1323975"/>
                    </a:lnTo>
                    <a:lnTo>
                      <a:pt x="1477963" y="1303337"/>
                    </a:lnTo>
                    <a:lnTo>
                      <a:pt x="1498601" y="1282700"/>
                    </a:lnTo>
                    <a:lnTo>
                      <a:pt x="1557338" y="1136650"/>
                    </a:lnTo>
                    <a:lnTo>
                      <a:pt x="1614488" y="989012"/>
                    </a:lnTo>
                    <a:lnTo>
                      <a:pt x="1665288" y="846137"/>
                    </a:lnTo>
                    <a:lnTo>
                      <a:pt x="1624013" y="893762"/>
                    </a:lnTo>
                    <a:lnTo>
                      <a:pt x="1624013" y="893763"/>
                    </a:lnTo>
                    <a:lnTo>
                      <a:pt x="1665288" y="846138"/>
                    </a:lnTo>
                    <a:close/>
                    <a:moveTo>
                      <a:pt x="1903412" y="0"/>
                    </a:moveTo>
                    <a:lnTo>
                      <a:pt x="1584325" y="373062"/>
                    </a:lnTo>
                    <a:lnTo>
                      <a:pt x="1258887" y="747712"/>
                    </a:lnTo>
                    <a:lnTo>
                      <a:pt x="1289050" y="754062"/>
                    </a:lnTo>
                    <a:lnTo>
                      <a:pt x="1317625" y="757237"/>
                    </a:lnTo>
                    <a:lnTo>
                      <a:pt x="1347787" y="760412"/>
                    </a:lnTo>
                    <a:lnTo>
                      <a:pt x="1379537" y="760412"/>
                    </a:lnTo>
                    <a:lnTo>
                      <a:pt x="1408112" y="760412"/>
                    </a:lnTo>
                    <a:lnTo>
                      <a:pt x="1436687" y="755650"/>
                    </a:lnTo>
                    <a:lnTo>
                      <a:pt x="1466850" y="752475"/>
                    </a:lnTo>
                    <a:lnTo>
                      <a:pt x="1495425" y="747712"/>
                    </a:lnTo>
                    <a:lnTo>
                      <a:pt x="1524000" y="739775"/>
                    </a:lnTo>
                    <a:lnTo>
                      <a:pt x="1552575" y="733425"/>
                    </a:lnTo>
                    <a:lnTo>
                      <a:pt x="1611312" y="714375"/>
                    </a:lnTo>
                    <a:lnTo>
                      <a:pt x="1666875" y="693737"/>
                    </a:lnTo>
                    <a:lnTo>
                      <a:pt x="1724025" y="669925"/>
                    </a:lnTo>
                    <a:lnTo>
                      <a:pt x="1754187" y="571500"/>
                    </a:lnTo>
                    <a:lnTo>
                      <a:pt x="1782762" y="476250"/>
                    </a:lnTo>
                    <a:lnTo>
                      <a:pt x="1831975" y="301625"/>
                    </a:lnTo>
                    <a:lnTo>
                      <a:pt x="1871662" y="150813"/>
                    </a:lnTo>
                    <a:lnTo>
                      <a:pt x="1901825" y="28575"/>
                    </a:lnTo>
                    <a:lnTo>
                      <a:pt x="1903412" y="14288"/>
                    </a:lnTo>
                    <a:close/>
                  </a:path>
                </a:pathLst>
              </a:custGeom>
              <a:solidFill>
                <a:srgbClr val="508E8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6" name="Oval 14">
              <a:extLst>
                <a:ext uri="{FF2B5EF4-FFF2-40B4-BE49-F238E27FC236}">
                  <a16:creationId xmlns:a16="http://schemas.microsoft.com/office/drawing/2014/main" id="{A1DF7F31-0627-1414-26AA-EC6E22ED4892}"/>
                </a:ext>
              </a:extLst>
            </p:cNvPr>
            <p:cNvSpPr/>
            <p:nvPr/>
          </p:nvSpPr>
          <p:spPr>
            <a:xfrm>
              <a:off x="4571431" y="2558612"/>
              <a:ext cx="426472" cy="426472"/>
            </a:xfrm>
            <a:prstGeom prst="ellipse">
              <a:avLst/>
            </a:prstGeom>
            <a:solidFill>
              <a:srgbClr val="508E8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Oval 15">
              <a:extLst>
                <a:ext uri="{FF2B5EF4-FFF2-40B4-BE49-F238E27FC236}">
                  <a16:creationId xmlns:a16="http://schemas.microsoft.com/office/drawing/2014/main" id="{0522AB22-6AB6-8E84-3B4B-D76A39D40E9C}"/>
                </a:ext>
              </a:extLst>
            </p:cNvPr>
            <p:cNvSpPr/>
            <p:nvPr/>
          </p:nvSpPr>
          <p:spPr>
            <a:xfrm>
              <a:off x="5235339" y="1622870"/>
              <a:ext cx="426472" cy="426472"/>
            </a:xfrm>
            <a:prstGeom prst="ellipse">
              <a:avLst/>
            </a:prstGeom>
            <a:solidFill>
              <a:srgbClr val="508E8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Oval 16">
              <a:extLst>
                <a:ext uri="{FF2B5EF4-FFF2-40B4-BE49-F238E27FC236}">
                  <a16:creationId xmlns:a16="http://schemas.microsoft.com/office/drawing/2014/main" id="{D1DD516C-EE5E-891D-6236-71EC3C28AF8B}"/>
                </a:ext>
              </a:extLst>
            </p:cNvPr>
            <p:cNvSpPr/>
            <p:nvPr/>
          </p:nvSpPr>
          <p:spPr>
            <a:xfrm>
              <a:off x="5394792" y="3920351"/>
              <a:ext cx="426472" cy="426472"/>
            </a:xfrm>
            <a:prstGeom prst="ellipse">
              <a:avLst/>
            </a:prstGeom>
            <a:solidFill>
              <a:srgbClr val="A1DF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Oval 17">
              <a:extLst>
                <a:ext uri="{FF2B5EF4-FFF2-40B4-BE49-F238E27FC236}">
                  <a16:creationId xmlns:a16="http://schemas.microsoft.com/office/drawing/2014/main" id="{3977693B-7DF1-4BA7-C119-36AF42E51C9A}"/>
                </a:ext>
              </a:extLst>
            </p:cNvPr>
            <p:cNvSpPr/>
            <p:nvPr/>
          </p:nvSpPr>
          <p:spPr>
            <a:xfrm>
              <a:off x="6345486" y="2442197"/>
              <a:ext cx="426472" cy="426472"/>
            </a:xfrm>
            <a:prstGeom prst="ellipse">
              <a:avLst/>
            </a:prstGeom>
            <a:solidFill>
              <a:srgbClr val="A1DF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Oval 18">
              <a:extLst>
                <a:ext uri="{FF2B5EF4-FFF2-40B4-BE49-F238E27FC236}">
                  <a16:creationId xmlns:a16="http://schemas.microsoft.com/office/drawing/2014/main" id="{849E99CB-D07C-1380-B266-7843C4D5D141}"/>
                </a:ext>
              </a:extLst>
            </p:cNvPr>
            <p:cNvSpPr/>
            <p:nvPr/>
          </p:nvSpPr>
          <p:spPr>
            <a:xfrm>
              <a:off x="7003516" y="3522687"/>
              <a:ext cx="426472" cy="426472"/>
            </a:xfrm>
            <a:prstGeom prst="ellipse">
              <a:avLst/>
            </a:prstGeom>
            <a:solidFill>
              <a:srgbClr val="508E8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2976DE-8CED-1FFE-E372-20B82D87EFFE}"/>
              </a:ext>
            </a:extLst>
          </p:cNvPr>
          <p:cNvGrpSpPr/>
          <p:nvPr/>
        </p:nvGrpSpPr>
        <p:grpSpPr>
          <a:xfrm>
            <a:off x="5788574" y="1785562"/>
            <a:ext cx="4796120" cy="629283"/>
            <a:chOff x="8090264" y="1720360"/>
            <a:chExt cx="4796120" cy="629283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9E26227F-979C-8066-8475-ACF626165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66A2053-CA41-482E-3112-07D25C65B7E4}"/>
                </a:ext>
              </a:extLst>
            </p:cNvPr>
            <p:cNvSpPr txBox="1"/>
            <p:nvPr/>
          </p:nvSpPr>
          <p:spPr>
            <a:xfrm>
              <a:off x="8090264" y="2006216"/>
              <a:ext cx="4796120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DE0AD45-DC20-AAEB-8840-B5D024C43151}"/>
              </a:ext>
            </a:extLst>
          </p:cNvPr>
          <p:cNvGrpSpPr/>
          <p:nvPr/>
        </p:nvGrpSpPr>
        <p:grpSpPr>
          <a:xfrm>
            <a:off x="6903592" y="2578142"/>
            <a:ext cx="3828396" cy="906282"/>
            <a:chOff x="8090264" y="1720360"/>
            <a:chExt cx="3828396" cy="906282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8CC49D39-5372-B6AF-C350-07B5FF5B8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A12BAB-B04A-288C-544B-54358796A195}"/>
                </a:ext>
              </a:extLst>
            </p:cNvPr>
            <p:cNvSpPr txBox="1"/>
            <p:nvPr/>
          </p:nvSpPr>
          <p:spPr>
            <a:xfrm>
              <a:off x="8090264" y="2006216"/>
              <a:ext cx="382839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306D4C7-0749-CF86-22F3-7B2933BAFD42}"/>
              </a:ext>
            </a:extLst>
          </p:cNvPr>
          <p:cNvGrpSpPr/>
          <p:nvPr/>
        </p:nvGrpSpPr>
        <p:grpSpPr>
          <a:xfrm>
            <a:off x="7574067" y="3721898"/>
            <a:ext cx="3449533" cy="1178408"/>
            <a:chOff x="8090264" y="1720360"/>
            <a:chExt cx="3449533" cy="1178408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75AFF6AB-A3F5-F865-D03B-82EA1C0BF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101BE78-2F8A-12CF-AD35-447F7A7DD70F}"/>
                </a:ext>
              </a:extLst>
            </p:cNvPr>
            <p:cNvSpPr txBox="1"/>
            <p:nvPr/>
          </p:nvSpPr>
          <p:spPr>
            <a:xfrm>
              <a:off x="8090264" y="2006216"/>
              <a:ext cx="3449533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94CEAE-FA4F-B474-3AE4-06C9B757943A}"/>
              </a:ext>
            </a:extLst>
          </p:cNvPr>
          <p:cNvGrpSpPr/>
          <p:nvPr/>
        </p:nvGrpSpPr>
        <p:grpSpPr>
          <a:xfrm>
            <a:off x="1010714" y="2678280"/>
            <a:ext cx="3525901" cy="906282"/>
            <a:chOff x="7725956" y="1720360"/>
            <a:chExt cx="3525901" cy="906282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F3763317-273C-7689-FC61-6B0735020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D56827-77BC-A463-B2F1-41DC0A1E6D76}"/>
                </a:ext>
              </a:extLst>
            </p:cNvPr>
            <p:cNvSpPr txBox="1"/>
            <p:nvPr/>
          </p:nvSpPr>
          <p:spPr>
            <a:xfrm>
              <a:off x="7725956" y="2006216"/>
              <a:ext cx="352590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143B481-17EB-2DDB-8AEA-A14280089384}"/>
              </a:ext>
            </a:extLst>
          </p:cNvPr>
          <p:cNvGrpSpPr/>
          <p:nvPr/>
        </p:nvGrpSpPr>
        <p:grpSpPr>
          <a:xfrm>
            <a:off x="1771694" y="4144194"/>
            <a:ext cx="3525901" cy="906282"/>
            <a:chOff x="7725956" y="1720360"/>
            <a:chExt cx="3525901" cy="906282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ABE537FC-B584-9564-AE80-2CBFFD30A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AD4402-7157-7855-9E7B-3C186E817403}"/>
                </a:ext>
              </a:extLst>
            </p:cNvPr>
            <p:cNvSpPr txBox="1"/>
            <p:nvPr/>
          </p:nvSpPr>
          <p:spPr>
            <a:xfrm>
              <a:off x="7725956" y="2006216"/>
              <a:ext cx="3525901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46377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" name="Oval 63">
            <a:extLst>
              <a:ext uri="{FF2B5EF4-FFF2-40B4-BE49-F238E27FC236}">
                <a16:creationId xmlns:a16="http://schemas.microsoft.com/office/drawing/2014/main" id="{2CF45B64-1F39-0D28-6BF2-247A2D59D7B1}"/>
              </a:ext>
            </a:extLst>
          </p:cNvPr>
          <p:cNvSpPr>
            <a:spLocks/>
          </p:cNvSpPr>
          <p:nvPr/>
        </p:nvSpPr>
        <p:spPr bwMode="auto">
          <a:xfrm>
            <a:off x="884993" y="3067719"/>
            <a:ext cx="1274654" cy="1274654"/>
          </a:xfrm>
          <a:prstGeom prst="ellipse">
            <a:avLst/>
          </a:pr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Group 64">
            <a:extLst>
              <a:ext uri="{FF2B5EF4-FFF2-40B4-BE49-F238E27FC236}">
                <a16:creationId xmlns:a16="http://schemas.microsoft.com/office/drawing/2014/main" id="{8C78AC45-2CE6-68B1-C69E-C481DA570910}"/>
              </a:ext>
            </a:extLst>
          </p:cNvPr>
          <p:cNvGrpSpPr>
            <a:grpSpLocks/>
          </p:cNvGrpSpPr>
          <p:nvPr/>
        </p:nvGrpSpPr>
        <p:grpSpPr bwMode="auto">
          <a:xfrm>
            <a:off x="1331669" y="3463001"/>
            <a:ext cx="381300" cy="484085"/>
            <a:chOff x="0" y="0"/>
            <a:chExt cx="450" cy="574"/>
          </a:xfrm>
          <a:solidFill>
            <a:srgbClr val="FFFFFF"/>
          </a:solidFill>
        </p:grpSpPr>
        <p:sp>
          <p:nvSpPr>
            <p:cNvPr id="9" name="Freeform: Shape 65">
              <a:extLst>
                <a:ext uri="{FF2B5EF4-FFF2-40B4-BE49-F238E27FC236}">
                  <a16:creationId xmlns:a16="http://schemas.microsoft.com/office/drawing/2014/main" id="{AD28927D-5832-3F4E-5578-33AD8206A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8"/>
              <a:ext cx="444" cy="326"/>
            </a:xfrm>
            <a:custGeom>
              <a:avLst/>
              <a:gdLst>
                <a:gd name="T0" fmla="*/ 0 w 21533"/>
                <a:gd name="T1" fmla="*/ 0 h 21508"/>
                <a:gd name="T2" fmla="*/ 0 w 21533"/>
                <a:gd name="T3" fmla="*/ 0 h 21508"/>
                <a:gd name="T4" fmla="*/ 0 w 21533"/>
                <a:gd name="T5" fmla="*/ 0 h 21508"/>
                <a:gd name="T6" fmla="*/ 0 w 21533"/>
                <a:gd name="T7" fmla="*/ 0 h 21508"/>
                <a:gd name="T8" fmla="*/ 0 w 21533"/>
                <a:gd name="T9" fmla="*/ 0 h 21508"/>
                <a:gd name="T10" fmla="*/ 0 w 21533"/>
                <a:gd name="T11" fmla="*/ 0 h 21508"/>
                <a:gd name="T12" fmla="*/ 0 w 21533"/>
                <a:gd name="T13" fmla="*/ 0 h 21508"/>
                <a:gd name="T14" fmla="*/ 0 w 21533"/>
                <a:gd name="T15" fmla="*/ 0 h 21508"/>
                <a:gd name="T16" fmla="*/ 0 w 21533"/>
                <a:gd name="T17" fmla="*/ 0 h 21508"/>
                <a:gd name="T18" fmla="*/ 0 w 21533"/>
                <a:gd name="T19" fmla="*/ 0 h 21508"/>
                <a:gd name="T20" fmla="*/ 0 w 21533"/>
                <a:gd name="T21" fmla="*/ 0 h 21508"/>
                <a:gd name="T22" fmla="*/ 0 w 21533"/>
                <a:gd name="T23" fmla="*/ 0 h 21508"/>
                <a:gd name="T24" fmla="*/ 0 w 21533"/>
                <a:gd name="T25" fmla="*/ 0 h 215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533" h="21508">
                  <a:moveTo>
                    <a:pt x="12618" y="15738"/>
                  </a:moveTo>
                  <a:cubicBezTo>
                    <a:pt x="11946" y="15738"/>
                    <a:pt x="11315" y="15383"/>
                    <a:pt x="10841" y="14739"/>
                  </a:cubicBezTo>
                  <a:lnTo>
                    <a:pt x="0" y="0"/>
                  </a:lnTo>
                  <a:lnTo>
                    <a:pt x="279" y="4267"/>
                  </a:lnTo>
                  <a:cubicBezTo>
                    <a:pt x="312" y="4784"/>
                    <a:pt x="561" y="5508"/>
                    <a:pt x="832" y="5876"/>
                  </a:cubicBezTo>
                  <a:lnTo>
                    <a:pt x="12127" y="21233"/>
                  </a:lnTo>
                  <a:cubicBezTo>
                    <a:pt x="12397" y="21600"/>
                    <a:pt x="12839" y="21600"/>
                    <a:pt x="13110" y="21233"/>
                  </a:cubicBezTo>
                  <a:lnTo>
                    <a:pt x="21330" y="10057"/>
                  </a:lnTo>
                  <a:cubicBezTo>
                    <a:pt x="21600" y="9689"/>
                    <a:pt x="21600" y="9088"/>
                    <a:pt x="21330" y="8721"/>
                  </a:cubicBezTo>
                  <a:lnTo>
                    <a:pt x="20076" y="7017"/>
                  </a:lnTo>
                  <a:lnTo>
                    <a:pt x="14395" y="14741"/>
                  </a:lnTo>
                  <a:cubicBezTo>
                    <a:pt x="13920" y="15385"/>
                    <a:pt x="13289" y="15738"/>
                    <a:pt x="12618" y="15738"/>
                  </a:cubicBezTo>
                  <a:close/>
                  <a:moveTo>
                    <a:pt x="12618" y="1573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: Shape 98">
              <a:extLst>
                <a:ext uri="{FF2B5EF4-FFF2-40B4-BE49-F238E27FC236}">
                  <a16:creationId xmlns:a16="http://schemas.microsoft.com/office/drawing/2014/main" id="{C263FC04-DECB-E9B9-A9FD-87D4BF7AB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50" cy="450"/>
            </a:xfrm>
            <a:custGeom>
              <a:avLst/>
              <a:gdLst>
                <a:gd name="T0" fmla="*/ 0 w 21503"/>
                <a:gd name="T1" fmla="*/ 0 h 21600"/>
                <a:gd name="T2" fmla="*/ 0 w 21503"/>
                <a:gd name="T3" fmla="*/ 0 h 21600"/>
                <a:gd name="T4" fmla="*/ 0 w 21503"/>
                <a:gd name="T5" fmla="*/ 0 h 21600"/>
                <a:gd name="T6" fmla="*/ 0 w 21503"/>
                <a:gd name="T7" fmla="*/ 0 h 21600"/>
                <a:gd name="T8" fmla="*/ 0 w 21503"/>
                <a:gd name="T9" fmla="*/ 0 h 21600"/>
                <a:gd name="T10" fmla="*/ 0 w 21503"/>
                <a:gd name="T11" fmla="*/ 0 h 21600"/>
                <a:gd name="T12" fmla="*/ 0 w 21503"/>
                <a:gd name="T13" fmla="*/ 0 h 21600"/>
                <a:gd name="T14" fmla="*/ 0 w 21503"/>
                <a:gd name="T15" fmla="*/ 0 h 21600"/>
                <a:gd name="T16" fmla="*/ 0 w 21503"/>
                <a:gd name="T17" fmla="*/ 0 h 21600"/>
                <a:gd name="T18" fmla="*/ 0 w 21503"/>
                <a:gd name="T19" fmla="*/ 0 h 21600"/>
                <a:gd name="T20" fmla="*/ 0 w 21503"/>
                <a:gd name="T21" fmla="*/ 0 h 21600"/>
                <a:gd name="T22" fmla="*/ 0 w 21503"/>
                <a:gd name="T23" fmla="*/ 0 h 21600"/>
                <a:gd name="T24" fmla="*/ 0 w 21503"/>
                <a:gd name="T25" fmla="*/ 0 h 21600"/>
                <a:gd name="T26" fmla="*/ 0 w 21503"/>
                <a:gd name="T27" fmla="*/ 0 h 21600"/>
                <a:gd name="T28" fmla="*/ 0 w 21503"/>
                <a:gd name="T29" fmla="*/ 0 h 21600"/>
                <a:gd name="T30" fmla="*/ 0 w 21503"/>
                <a:gd name="T31" fmla="*/ 0 h 21600"/>
                <a:gd name="T32" fmla="*/ 0 w 21503"/>
                <a:gd name="T33" fmla="*/ 0 h 21600"/>
                <a:gd name="T34" fmla="*/ 0 w 21503"/>
                <a:gd name="T35" fmla="*/ 0 h 21600"/>
                <a:gd name="T36" fmla="*/ 0 w 21503"/>
                <a:gd name="T37" fmla="*/ 0 h 21600"/>
                <a:gd name="T38" fmla="*/ 0 w 21503"/>
                <a:gd name="T39" fmla="*/ 0 h 21600"/>
                <a:gd name="T40" fmla="*/ 0 w 21503"/>
                <a:gd name="T41" fmla="*/ 0 h 21600"/>
                <a:gd name="T42" fmla="*/ 0 w 21503"/>
                <a:gd name="T43" fmla="*/ 0 h 21600"/>
                <a:gd name="T44" fmla="*/ 0 w 21503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503" h="21600">
                  <a:moveTo>
                    <a:pt x="10162" y="1105"/>
                  </a:moveTo>
                  <a:cubicBezTo>
                    <a:pt x="9896" y="837"/>
                    <a:pt x="9371" y="590"/>
                    <a:pt x="8995" y="556"/>
                  </a:cubicBezTo>
                  <a:lnTo>
                    <a:pt x="2969" y="4"/>
                  </a:lnTo>
                  <a:cubicBezTo>
                    <a:pt x="2940" y="2"/>
                    <a:pt x="2910" y="0"/>
                    <a:pt x="2879" y="0"/>
                  </a:cubicBezTo>
                  <a:cubicBezTo>
                    <a:pt x="2513" y="0"/>
                    <a:pt x="2048" y="182"/>
                    <a:pt x="1802" y="429"/>
                  </a:cubicBezTo>
                  <a:lnTo>
                    <a:pt x="427" y="1809"/>
                  </a:lnTo>
                  <a:cubicBezTo>
                    <a:pt x="161" y="2076"/>
                    <a:pt x="-30" y="2604"/>
                    <a:pt x="4" y="2980"/>
                  </a:cubicBezTo>
                  <a:lnTo>
                    <a:pt x="541" y="9044"/>
                  </a:lnTo>
                  <a:cubicBezTo>
                    <a:pt x="573" y="9421"/>
                    <a:pt x="819" y="9948"/>
                    <a:pt x="1086" y="10216"/>
                  </a:cubicBezTo>
                  <a:lnTo>
                    <a:pt x="12227" y="21399"/>
                  </a:lnTo>
                  <a:cubicBezTo>
                    <a:pt x="12360" y="21533"/>
                    <a:pt x="12535" y="21600"/>
                    <a:pt x="12712" y="21600"/>
                  </a:cubicBezTo>
                  <a:cubicBezTo>
                    <a:pt x="12887" y="21600"/>
                    <a:pt x="13063" y="21533"/>
                    <a:pt x="13196" y="21399"/>
                  </a:cubicBezTo>
                  <a:lnTo>
                    <a:pt x="21304" y="13261"/>
                  </a:lnTo>
                  <a:cubicBezTo>
                    <a:pt x="21570" y="12993"/>
                    <a:pt x="21570" y="12555"/>
                    <a:pt x="21304" y="12288"/>
                  </a:cubicBezTo>
                  <a:lnTo>
                    <a:pt x="10162" y="1105"/>
                  </a:lnTo>
                  <a:close/>
                  <a:moveTo>
                    <a:pt x="2561" y="2612"/>
                  </a:moveTo>
                  <a:cubicBezTo>
                    <a:pt x="2851" y="2321"/>
                    <a:pt x="3231" y="2175"/>
                    <a:pt x="3611" y="2175"/>
                  </a:cubicBezTo>
                  <a:cubicBezTo>
                    <a:pt x="3991" y="2175"/>
                    <a:pt x="4372" y="2321"/>
                    <a:pt x="4663" y="2613"/>
                  </a:cubicBezTo>
                  <a:cubicBezTo>
                    <a:pt x="5243" y="3196"/>
                    <a:pt x="5243" y="4140"/>
                    <a:pt x="4663" y="4722"/>
                  </a:cubicBezTo>
                  <a:cubicBezTo>
                    <a:pt x="4372" y="5014"/>
                    <a:pt x="3992" y="5160"/>
                    <a:pt x="3612" y="5160"/>
                  </a:cubicBezTo>
                  <a:cubicBezTo>
                    <a:pt x="3232" y="5160"/>
                    <a:pt x="2852" y="5014"/>
                    <a:pt x="2561" y="4722"/>
                  </a:cubicBezTo>
                  <a:cubicBezTo>
                    <a:pt x="1980" y="4139"/>
                    <a:pt x="1980" y="3195"/>
                    <a:pt x="2561" y="2612"/>
                  </a:cubicBezTo>
                  <a:close/>
                  <a:moveTo>
                    <a:pt x="2561" y="26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Group 49">
            <a:extLst>
              <a:ext uri="{FF2B5EF4-FFF2-40B4-BE49-F238E27FC236}">
                <a16:creationId xmlns:a16="http://schemas.microsoft.com/office/drawing/2014/main" id="{5D18772F-1D48-BEC4-2389-5205F0181AAD}"/>
              </a:ext>
            </a:extLst>
          </p:cNvPr>
          <p:cNvGrpSpPr/>
          <p:nvPr/>
        </p:nvGrpSpPr>
        <p:grpSpPr>
          <a:xfrm>
            <a:off x="2922440" y="1793064"/>
            <a:ext cx="1274654" cy="1274654"/>
            <a:chOff x="3086127" y="2209419"/>
            <a:chExt cx="1189285" cy="1189285"/>
          </a:xfrm>
          <a:effectLst/>
        </p:grpSpPr>
        <p:sp>
          <p:nvSpPr>
            <p:cNvPr id="16" name="Oval 50">
              <a:extLst>
                <a:ext uri="{FF2B5EF4-FFF2-40B4-BE49-F238E27FC236}">
                  <a16:creationId xmlns:a16="http://schemas.microsoft.com/office/drawing/2014/main" id="{E5A50647-E8D0-F44A-FE14-A3D2119BE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27" y="2209419"/>
              <a:ext cx="1189285" cy="1189285"/>
            </a:xfrm>
            <a:prstGeom prst="ellipse">
              <a:avLst/>
            </a:prstGeom>
            <a:solidFill>
              <a:srgbClr val="508E8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7" name="Group 51">
              <a:extLst>
                <a:ext uri="{FF2B5EF4-FFF2-40B4-BE49-F238E27FC236}">
                  <a16:creationId xmlns:a16="http://schemas.microsoft.com/office/drawing/2014/main" id="{A52C7790-8A41-2AEA-C6D8-52E914FC66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71951" y="2589063"/>
              <a:ext cx="417635" cy="417633"/>
              <a:chOff x="0" y="0"/>
              <a:chExt cx="576" cy="576"/>
            </a:xfrm>
            <a:solidFill>
              <a:srgbClr val="FFFFFF"/>
            </a:solidFill>
          </p:grpSpPr>
          <p:sp>
            <p:nvSpPr>
              <p:cNvPr id="18" name="Freeform: Shape 52">
                <a:extLst>
                  <a:ext uri="{FF2B5EF4-FFF2-40B4-BE49-F238E27FC236}">
                    <a16:creationId xmlns:a16="http://schemas.microsoft.com/office/drawing/2014/main" id="{29096475-D6B7-BD1A-22B8-07EB6C2B0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80" cy="2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704" y="21499"/>
                    </a:moveTo>
                    <a:lnTo>
                      <a:pt x="21469" y="14723"/>
                    </a:lnTo>
                    <a:lnTo>
                      <a:pt x="14173" y="7408"/>
                    </a:lnTo>
                    <a:lnTo>
                      <a:pt x="21600" y="0"/>
                    </a:lnTo>
                    <a:lnTo>
                      <a:pt x="17" y="0"/>
                    </a:lnTo>
                    <a:lnTo>
                      <a:pt x="0" y="21600"/>
                    </a:lnTo>
                    <a:lnTo>
                      <a:pt x="7378" y="14158"/>
                    </a:lnTo>
                    <a:lnTo>
                      <a:pt x="14704" y="21499"/>
                    </a:lnTo>
                    <a:close/>
                    <a:moveTo>
                      <a:pt x="14704" y="214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: Shape 53">
                <a:extLst>
                  <a:ext uri="{FF2B5EF4-FFF2-40B4-BE49-F238E27FC236}">
                    <a16:creationId xmlns:a16="http://schemas.microsoft.com/office/drawing/2014/main" id="{7D2C11A2-FF82-27CC-4D2F-50D2749CA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" y="296"/>
                <a:ext cx="280" cy="2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222" y="7443"/>
                    </a:moveTo>
                    <a:lnTo>
                      <a:pt x="6896" y="100"/>
                    </a:lnTo>
                    <a:lnTo>
                      <a:pt x="132" y="6878"/>
                    </a:lnTo>
                    <a:lnTo>
                      <a:pt x="7428" y="14193"/>
                    </a:lnTo>
                    <a:lnTo>
                      <a:pt x="0" y="21600"/>
                    </a:lnTo>
                    <a:lnTo>
                      <a:pt x="21585" y="21600"/>
                    </a:lnTo>
                    <a:lnTo>
                      <a:pt x="21600" y="0"/>
                    </a:lnTo>
                    <a:lnTo>
                      <a:pt x="14222" y="7443"/>
                    </a:lnTo>
                    <a:close/>
                    <a:moveTo>
                      <a:pt x="14222" y="744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0" name="千图PPT彼岸天：ID 8661124库_组合 47">
            <a:extLst>
              <a:ext uri="{FF2B5EF4-FFF2-40B4-BE49-F238E27FC236}">
                <a16:creationId xmlns:a16="http://schemas.microsoft.com/office/drawing/2014/main" id="{F488BC52-075C-8634-07F8-D09E8BEA228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59647" y="2545694"/>
            <a:ext cx="7573594" cy="774096"/>
            <a:chOff x="2159647" y="2429883"/>
            <a:chExt cx="7573594" cy="774096"/>
          </a:xfrm>
        </p:grpSpPr>
        <p:cxnSp>
          <p:nvCxnSpPr>
            <p:cNvPr id="21" name="Straight Connector 47">
              <a:extLst>
                <a:ext uri="{FF2B5EF4-FFF2-40B4-BE49-F238E27FC236}">
                  <a16:creationId xmlns:a16="http://schemas.microsoft.com/office/drawing/2014/main" id="{09ACE2AA-5343-6E0C-F588-41321BAB9174}"/>
                </a:ext>
              </a:extLst>
            </p:cNvPr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rgbClr val="ADB9CA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48">
              <a:extLst>
                <a:ext uri="{FF2B5EF4-FFF2-40B4-BE49-F238E27FC236}">
                  <a16:creationId xmlns:a16="http://schemas.microsoft.com/office/drawing/2014/main" id="{BD3918AC-9138-C457-FCD6-FA18D8A7F0C5}"/>
                </a:ext>
              </a:extLst>
            </p:cNvPr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rgbClr val="ADB9CA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5">
              <a:extLst>
                <a:ext uri="{FF2B5EF4-FFF2-40B4-BE49-F238E27FC236}">
                  <a16:creationId xmlns:a16="http://schemas.microsoft.com/office/drawing/2014/main" id="{C71F2CF0-C761-2019-193E-F4A4928FEFF4}"/>
                </a:ext>
              </a:extLst>
            </p:cNvPr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rgbClr val="ADB9CA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6">
              <a:extLst>
                <a:ext uri="{FF2B5EF4-FFF2-40B4-BE49-F238E27FC236}">
                  <a16:creationId xmlns:a16="http://schemas.microsoft.com/office/drawing/2014/main" id="{8E9091FA-C453-1417-2F6F-7E5A1B4CB6E0}"/>
                </a:ext>
              </a:extLst>
            </p:cNvPr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rgbClr val="ADB9CA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54">
            <a:extLst>
              <a:ext uri="{FF2B5EF4-FFF2-40B4-BE49-F238E27FC236}">
                <a16:creationId xmlns:a16="http://schemas.microsoft.com/office/drawing/2014/main" id="{6EA82108-2378-3073-7D38-8B3870A28791}"/>
              </a:ext>
            </a:extLst>
          </p:cNvPr>
          <p:cNvGrpSpPr/>
          <p:nvPr/>
        </p:nvGrpSpPr>
        <p:grpSpPr>
          <a:xfrm>
            <a:off x="5089647" y="2430390"/>
            <a:ext cx="1274654" cy="1274654"/>
            <a:chOff x="5108188" y="2804061"/>
            <a:chExt cx="1189285" cy="1189285"/>
          </a:xfrm>
          <a:effectLst/>
        </p:grpSpPr>
        <p:sp>
          <p:nvSpPr>
            <p:cNvPr id="30" name="Oval 55">
              <a:extLst>
                <a:ext uri="{FF2B5EF4-FFF2-40B4-BE49-F238E27FC236}">
                  <a16:creationId xmlns:a16="http://schemas.microsoft.com/office/drawing/2014/main" id="{8CB9E3FC-6879-4871-783F-AECAF8182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188" y="2804061"/>
              <a:ext cx="1189285" cy="1189285"/>
            </a:xfrm>
            <a:prstGeom prst="ellipse">
              <a:avLst/>
            </a:pr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: Shape 59">
              <a:extLst>
                <a:ext uri="{FF2B5EF4-FFF2-40B4-BE49-F238E27FC236}">
                  <a16:creationId xmlns:a16="http://schemas.microsoft.com/office/drawing/2014/main" id="{420ADC91-BCDC-5764-1BA5-D25946512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2590" y="3198138"/>
              <a:ext cx="451664" cy="451664"/>
            </a:xfrm>
            <a:custGeom>
              <a:avLst/>
              <a:gdLst>
                <a:gd name="T0" fmla="*/ 193886301 w 21600"/>
                <a:gd name="T1" fmla="*/ 72649219 h 21600"/>
                <a:gd name="T2" fmla="*/ 193886301 w 21600"/>
                <a:gd name="T3" fmla="*/ 0 h 21600"/>
                <a:gd name="T4" fmla="*/ 0 w 21600"/>
                <a:gd name="T5" fmla="*/ 0 h 21600"/>
                <a:gd name="T6" fmla="*/ 0 w 21600"/>
                <a:gd name="T7" fmla="*/ 193886301 h 21600"/>
                <a:gd name="T8" fmla="*/ 72649219 w 21600"/>
                <a:gd name="T9" fmla="*/ 193886301 h 21600"/>
                <a:gd name="T10" fmla="*/ 178971547 w 21600"/>
                <a:gd name="T11" fmla="*/ 286355233 h 21600"/>
                <a:gd name="T12" fmla="*/ 286355233 w 21600"/>
                <a:gd name="T13" fmla="*/ 178971547 h 21600"/>
                <a:gd name="T14" fmla="*/ 193886301 w 21600"/>
                <a:gd name="T15" fmla="*/ 72649219 h 21600"/>
                <a:gd name="T16" fmla="*/ 71986933 w 21600"/>
                <a:gd name="T17" fmla="*/ 170022876 h 21600"/>
                <a:gd name="T18" fmla="*/ 23863425 w 21600"/>
                <a:gd name="T19" fmla="*/ 170022876 h 21600"/>
                <a:gd name="T20" fmla="*/ 23863425 w 21600"/>
                <a:gd name="T21" fmla="*/ 23863425 h 21600"/>
                <a:gd name="T22" fmla="*/ 170022876 w 21600"/>
                <a:gd name="T23" fmla="*/ 23863425 h 21600"/>
                <a:gd name="T24" fmla="*/ 170022876 w 21600"/>
                <a:gd name="T25" fmla="*/ 71986933 h 21600"/>
                <a:gd name="T26" fmla="*/ 71986933 w 21600"/>
                <a:gd name="T27" fmla="*/ 170022876 h 21600"/>
                <a:gd name="T28" fmla="*/ 178971547 w 21600"/>
                <a:gd name="T29" fmla="*/ 262491808 h 21600"/>
                <a:gd name="T30" fmla="*/ 96857260 w 21600"/>
                <a:gd name="T31" fmla="*/ 193886301 h 21600"/>
                <a:gd name="T32" fmla="*/ 193886301 w 21600"/>
                <a:gd name="T33" fmla="*/ 193886301 h 21600"/>
                <a:gd name="T34" fmla="*/ 193886301 w 21600"/>
                <a:gd name="T35" fmla="*/ 96857260 h 21600"/>
                <a:gd name="T36" fmla="*/ 262491808 w 21600"/>
                <a:gd name="T37" fmla="*/ 178971547 h 21600"/>
                <a:gd name="T38" fmla="*/ 178971547 w 21600"/>
                <a:gd name="T39" fmla="*/ 262491808 h 21600"/>
                <a:gd name="T40" fmla="*/ 178971547 w 21600"/>
                <a:gd name="T41" fmla="*/ 262491808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600" h="21600">
                  <a:moveTo>
                    <a:pt x="14625" y="5480"/>
                  </a:moveTo>
                  <a:lnTo>
                    <a:pt x="14625" y="0"/>
                  </a:lnTo>
                  <a:lnTo>
                    <a:pt x="0" y="0"/>
                  </a:lnTo>
                  <a:lnTo>
                    <a:pt x="0" y="14625"/>
                  </a:lnTo>
                  <a:lnTo>
                    <a:pt x="5480" y="14625"/>
                  </a:lnTo>
                  <a:cubicBezTo>
                    <a:pt x="6028" y="18566"/>
                    <a:pt x="9409" y="21600"/>
                    <a:pt x="13500" y="21600"/>
                  </a:cubicBezTo>
                  <a:cubicBezTo>
                    <a:pt x="17974" y="21600"/>
                    <a:pt x="21600" y="17974"/>
                    <a:pt x="21600" y="13500"/>
                  </a:cubicBezTo>
                  <a:cubicBezTo>
                    <a:pt x="21600" y="9408"/>
                    <a:pt x="18566" y="6027"/>
                    <a:pt x="14625" y="5480"/>
                  </a:cubicBezTo>
                  <a:close/>
                  <a:moveTo>
                    <a:pt x="5430" y="12825"/>
                  </a:moveTo>
                  <a:lnTo>
                    <a:pt x="1800" y="12825"/>
                  </a:lnTo>
                  <a:lnTo>
                    <a:pt x="1800" y="1800"/>
                  </a:lnTo>
                  <a:lnTo>
                    <a:pt x="12825" y="1800"/>
                  </a:lnTo>
                  <a:lnTo>
                    <a:pt x="12825" y="5430"/>
                  </a:lnTo>
                  <a:cubicBezTo>
                    <a:pt x="8891" y="5755"/>
                    <a:pt x="5755" y="8890"/>
                    <a:pt x="5430" y="12825"/>
                  </a:cubicBezTo>
                  <a:close/>
                  <a:moveTo>
                    <a:pt x="13500" y="19800"/>
                  </a:moveTo>
                  <a:cubicBezTo>
                    <a:pt x="10411" y="19800"/>
                    <a:pt x="7839" y="17563"/>
                    <a:pt x="7306" y="14625"/>
                  </a:cubicBezTo>
                  <a:lnTo>
                    <a:pt x="14625" y="14625"/>
                  </a:lnTo>
                  <a:lnTo>
                    <a:pt x="14625" y="7306"/>
                  </a:lnTo>
                  <a:cubicBezTo>
                    <a:pt x="17563" y="7838"/>
                    <a:pt x="19800" y="10410"/>
                    <a:pt x="19800" y="13500"/>
                  </a:cubicBezTo>
                  <a:cubicBezTo>
                    <a:pt x="19800" y="16974"/>
                    <a:pt x="16974" y="19800"/>
                    <a:pt x="13500" y="19800"/>
                  </a:cubicBezTo>
                  <a:close/>
                  <a:moveTo>
                    <a:pt x="13500" y="19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Group 99">
            <a:extLst>
              <a:ext uri="{FF2B5EF4-FFF2-40B4-BE49-F238E27FC236}">
                <a16:creationId xmlns:a16="http://schemas.microsoft.com/office/drawing/2014/main" id="{CDA0297C-F369-BE41-FBBA-79F6A92F88E3}"/>
              </a:ext>
            </a:extLst>
          </p:cNvPr>
          <p:cNvGrpSpPr/>
          <p:nvPr/>
        </p:nvGrpSpPr>
        <p:grpSpPr>
          <a:xfrm>
            <a:off x="7587778" y="1793063"/>
            <a:ext cx="1274654" cy="1274654"/>
            <a:chOff x="7439008" y="2209418"/>
            <a:chExt cx="1189285" cy="1189285"/>
          </a:xfrm>
          <a:effectLst/>
        </p:grpSpPr>
        <p:sp>
          <p:nvSpPr>
            <p:cNvPr id="37" name="Oval 100">
              <a:extLst>
                <a:ext uri="{FF2B5EF4-FFF2-40B4-BE49-F238E27FC236}">
                  <a16:creationId xmlns:a16="http://schemas.microsoft.com/office/drawing/2014/main" id="{B9F6108E-9E85-FC3D-D6F0-360E1A202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08" y="2209418"/>
              <a:ext cx="1189285" cy="118928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: Shape 101">
              <a:extLst>
                <a:ext uri="{FF2B5EF4-FFF2-40B4-BE49-F238E27FC236}">
                  <a16:creationId xmlns:a16="http://schemas.microsoft.com/office/drawing/2014/main" id="{136E0384-200D-A706-A472-1C5EF5728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6271" y="2612052"/>
              <a:ext cx="454758" cy="395980"/>
            </a:xfrm>
            <a:custGeom>
              <a:avLst/>
              <a:gdLst>
                <a:gd name="T0" fmla="*/ 237766708 w 21600"/>
                <a:gd name="T1" fmla="*/ 91228192 h 21600"/>
                <a:gd name="T2" fmla="*/ 294279076 w 21600"/>
                <a:gd name="T3" fmla="*/ 91228192 h 21600"/>
                <a:gd name="T4" fmla="*/ 238147574 w 21600"/>
                <a:gd name="T5" fmla="*/ 56415216 h 21600"/>
                <a:gd name="T6" fmla="*/ 238147574 w 21600"/>
                <a:gd name="T7" fmla="*/ 78232 h 21600"/>
                <a:gd name="T8" fmla="*/ 192806796 w 21600"/>
                <a:gd name="T9" fmla="*/ 78232 h 21600"/>
                <a:gd name="T10" fmla="*/ 192806796 w 21600"/>
                <a:gd name="T11" fmla="*/ 28290040 h 21600"/>
                <a:gd name="T12" fmla="*/ 147207591 w 21600"/>
                <a:gd name="T13" fmla="*/ 0 h 21600"/>
                <a:gd name="T14" fmla="*/ 0 w 21600"/>
                <a:gd name="T15" fmla="*/ 91228192 h 21600"/>
                <a:gd name="T16" fmla="*/ 54700139 w 21600"/>
                <a:gd name="T17" fmla="*/ 91228192 h 21600"/>
                <a:gd name="T18" fmla="*/ 54700139 w 21600"/>
                <a:gd name="T19" fmla="*/ 169173962 h 21600"/>
                <a:gd name="T20" fmla="*/ 120014511 w 21600"/>
                <a:gd name="T21" fmla="*/ 169173962 h 21600"/>
                <a:gd name="T22" fmla="*/ 120014511 w 21600"/>
                <a:gd name="T23" fmla="*/ 114082520 h 21600"/>
                <a:gd name="T24" fmla="*/ 174536874 w 21600"/>
                <a:gd name="T25" fmla="*/ 114082520 h 21600"/>
                <a:gd name="T26" fmla="*/ 174536874 w 21600"/>
                <a:gd name="T27" fmla="*/ 169173962 h 21600"/>
                <a:gd name="T28" fmla="*/ 237766708 w 21600"/>
                <a:gd name="T29" fmla="*/ 169173962 h 21600"/>
                <a:gd name="T30" fmla="*/ 237766708 w 21600"/>
                <a:gd name="T31" fmla="*/ 91228192 h 21600"/>
                <a:gd name="T32" fmla="*/ 237766708 w 21600"/>
                <a:gd name="T33" fmla="*/ 91228192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7452" y="11648"/>
                  </a:moveTo>
                  <a:lnTo>
                    <a:pt x="21600" y="11648"/>
                  </a:lnTo>
                  <a:lnTo>
                    <a:pt x="17480" y="7203"/>
                  </a:lnTo>
                  <a:lnTo>
                    <a:pt x="17480" y="10"/>
                  </a:lnTo>
                  <a:lnTo>
                    <a:pt x="14152" y="10"/>
                  </a:lnTo>
                  <a:lnTo>
                    <a:pt x="14152" y="3612"/>
                  </a:lnTo>
                  <a:lnTo>
                    <a:pt x="10805" y="0"/>
                  </a:lnTo>
                  <a:lnTo>
                    <a:pt x="0" y="11648"/>
                  </a:lnTo>
                  <a:lnTo>
                    <a:pt x="4015" y="11648"/>
                  </a:lnTo>
                  <a:lnTo>
                    <a:pt x="4015" y="21600"/>
                  </a:lnTo>
                  <a:lnTo>
                    <a:pt x="8809" y="21600"/>
                  </a:lnTo>
                  <a:lnTo>
                    <a:pt x="8809" y="14566"/>
                  </a:lnTo>
                  <a:lnTo>
                    <a:pt x="12811" y="14566"/>
                  </a:lnTo>
                  <a:lnTo>
                    <a:pt x="12811" y="21600"/>
                  </a:lnTo>
                  <a:lnTo>
                    <a:pt x="17452" y="21600"/>
                  </a:lnTo>
                  <a:lnTo>
                    <a:pt x="17452" y="11648"/>
                  </a:lnTo>
                  <a:close/>
                  <a:moveTo>
                    <a:pt x="17452" y="1164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Group 102">
            <a:extLst>
              <a:ext uri="{FF2B5EF4-FFF2-40B4-BE49-F238E27FC236}">
                <a16:creationId xmlns:a16="http://schemas.microsoft.com/office/drawing/2014/main" id="{931006EE-4BF1-8E58-B329-6B7F35620A56}"/>
              </a:ext>
            </a:extLst>
          </p:cNvPr>
          <p:cNvGrpSpPr/>
          <p:nvPr/>
        </p:nvGrpSpPr>
        <p:grpSpPr>
          <a:xfrm>
            <a:off x="9664516" y="3067717"/>
            <a:ext cx="1274654" cy="1274654"/>
            <a:chOff x="9376658" y="3398703"/>
            <a:chExt cx="1189285" cy="1189285"/>
          </a:xfrm>
          <a:effectLst/>
        </p:grpSpPr>
        <p:sp>
          <p:nvSpPr>
            <p:cNvPr id="44" name="Oval 103">
              <a:extLst>
                <a:ext uri="{FF2B5EF4-FFF2-40B4-BE49-F238E27FC236}">
                  <a16:creationId xmlns:a16="http://schemas.microsoft.com/office/drawing/2014/main" id="{BB8BF3F0-931A-D9E3-194C-EEBED7C3E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6658" y="3398703"/>
              <a:ext cx="1189285" cy="1189285"/>
            </a:xfrm>
            <a:prstGeom prst="ellipse">
              <a:avLst/>
            </a:prstGeom>
            <a:solidFill>
              <a:srgbClr val="A1DFD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: Shape 104">
              <a:extLst>
                <a:ext uri="{FF2B5EF4-FFF2-40B4-BE49-F238E27FC236}">
                  <a16:creationId xmlns:a16="http://schemas.microsoft.com/office/drawing/2014/main" id="{A6AFB01D-2D50-7D81-E677-CE2A75EB4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3920" y="3767512"/>
              <a:ext cx="454759" cy="451664"/>
            </a:xfrm>
            <a:custGeom>
              <a:avLst/>
              <a:gdLst>
                <a:gd name="T0" fmla="*/ 147142664 w 21600"/>
                <a:gd name="T1" fmla="*/ 0 h 21600"/>
                <a:gd name="T2" fmla="*/ 0 w 21600"/>
                <a:gd name="T3" fmla="*/ 143178255 h 21600"/>
                <a:gd name="T4" fmla="*/ 147142664 w 21600"/>
                <a:gd name="T5" fmla="*/ 286355233 h 21600"/>
                <a:gd name="T6" fmla="*/ 294284053 w 21600"/>
                <a:gd name="T7" fmla="*/ 143178255 h 21600"/>
                <a:gd name="T8" fmla="*/ 147142664 w 21600"/>
                <a:gd name="T9" fmla="*/ 0 h 21600"/>
                <a:gd name="T10" fmla="*/ 189308625 w 21600"/>
                <a:gd name="T11" fmla="*/ 224974990 h 21600"/>
                <a:gd name="T12" fmla="*/ 105682886 w 21600"/>
                <a:gd name="T13" fmla="*/ 224974990 h 21600"/>
                <a:gd name="T14" fmla="*/ 126173843 w 21600"/>
                <a:gd name="T15" fmla="*/ 137874331 h 21600"/>
                <a:gd name="T16" fmla="*/ 105682886 w 21600"/>
                <a:gd name="T17" fmla="*/ 102942051 h 21600"/>
                <a:gd name="T18" fmla="*/ 147495755 w 21600"/>
                <a:gd name="T19" fmla="*/ 62256235 h 21600"/>
                <a:gd name="T20" fmla="*/ 189308625 w 21600"/>
                <a:gd name="T21" fmla="*/ 102942051 h 21600"/>
                <a:gd name="T22" fmla="*/ 168668953 w 21600"/>
                <a:gd name="T23" fmla="*/ 137980497 h 21600"/>
                <a:gd name="T24" fmla="*/ 189308625 w 21600"/>
                <a:gd name="T25" fmla="*/ 224974990 h 21600"/>
                <a:gd name="T26" fmla="*/ 189308625 w 21600"/>
                <a:gd name="T27" fmla="*/ 22497499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3895" y="16970"/>
                  </a:moveTo>
                  <a:lnTo>
                    <a:pt x="7757" y="16970"/>
                  </a:lnTo>
                  <a:lnTo>
                    <a:pt x="9261" y="10400"/>
                  </a:lnTo>
                  <a:cubicBezTo>
                    <a:pt x="8362" y="9865"/>
                    <a:pt x="7757" y="8887"/>
                    <a:pt x="7757" y="7765"/>
                  </a:cubicBezTo>
                  <a:cubicBezTo>
                    <a:pt x="7757" y="6070"/>
                    <a:pt x="9131" y="4696"/>
                    <a:pt x="10826" y="4696"/>
                  </a:cubicBezTo>
                  <a:cubicBezTo>
                    <a:pt x="12521" y="4696"/>
                    <a:pt x="13895" y="6070"/>
                    <a:pt x="13895" y="7765"/>
                  </a:cubicBezTo>
                  <a:cubicBezTo>
                    <a:pt x="13895" y="8892"/>
                    <a:pt x="13286" y="9874"/>
                    <a:pt x="12380" y="10408"/>
                  </a:cubicBezTo>
                  <a:lnTo>
                    <a:pt x="13895" y="16970"/>
                  </a:lnTo>
                  <a:close/>
                  <a:moveTo>
                    <a:pt x="13895" y="1697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C478EE8-C977-219A-6BC4-1345CE9BB1AB}"/>
              </a:ext>
            </a:extLst>
          </p:cNvPr>
          <p:cNvGrpSpPr/>
          <p:nvPr/>
        </p:nvGrpSpPr>
        <p:grpSpPr>
          <a:xfrm>
            <a:off x="4197094" y="1456274"/>
            <a:ext cx="2957702" cy="906282"/>
            <a:chOff x="8090264" y="1720360"/>
            <a:chExt cx="2957702" cy="906282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894B3B81-53F5-95EF-2F9E-E5B7BF420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88E7E9A-BB9F-45D3-D201-A751E54B3824}"/>
                </a:ext>
              </a:extLst>
            </p:cNvPr>
            <p:cNvSpPr txBox="1"/>
            <p:nvPr/>
          </p:nvSpPr>
          <p:spPr>
            <a:xfrm>
              <a:off x="8090264" y="2006216"/>
              <a:ext cx="295770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8A3CF79-5D36-BBB2-0DD1-3E1525FE4D5F}"/>
              </a:ext>
            </a:extLst>
          </p:cNvPr>
          <p:cNvGrpSpPr/>
          <p:nvPr/>
        </p:nvGrpSpPr>
        <p:grpSpPr>
          <a:xfrm>
            <a:off x="1055688" y="4551525"/>
            <a:ext cx="2957702" cy="906282"/>
            <a:chOff x="8090264" y="1720360"/>
            <a:chExt cx="2957702" cy="906282"/>
          </a:xfrm>
        </p:grpSpPr>
        <p:sp>
          <p:nvSpPr>
            <p:cNvPr id="50" name="矩形 3">
              <a:extLst>
                <a:ext uri="{FF2B5EF4-FFF2-40B4-BE49-F238E27FC236}">
                  <a16:creationId xmlns:a16="http://schemas.microsoft.com/office/drawing/2014/main" id="{98FC97E7-E859-51AA-373D-915C4738F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9851D6B-C9A0-C14F-DE20-13C818C89C49}"/>
                </a:ext>
              </a:extLst>
            </p:cNvPr>
            <p:cNvSpPr txBox="1"/>
            <p:nvPr/>
          </p:nvSpPr>
          <p:spPr>
            <a:xfrm>
              <a:off x="8090264" y="2006216"/>
              <a:ext cx="295770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26EB045-2A0B-08F4-47FF-940BEC370D2F}"/>
              </a:ext>
            </a:extLst>
          </p:cNvPr>
          <p:cNvGrpSpPr/>
          <p:nvPr/>
        </p:nvGrpSpPr>
        <p:grpSpPr>
          <a:xfrm>
            <a:off x="5267402" y="3880893"/>
            <a:ext cx="2281962" cy="1455407"/>
            <a:chOff x="8090264" y="1720360"/>
            <a:chExt cx="2281962" cy="1455407"/>
          </a:xfrm>
        </p:grpSpPr>
        <p:sp>
          <p:nvSpPr>
            <p:cNvPr id="53" name="矩形 3">
              <a:extLst>
                <a:ext uri="{FF2B5EF4-FFF2-40B4-BE49-F238E27FC236}">
                  <a16:creationId xmlns:a16="http://schemas.microsoft.com/office/drawing/2014/main" id="{52AC7BAB-579A-D3A0-6381-4FBA101FA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3FBE7B9-23BA-43E0-A183-64FE1B984577}"/>
                </a:ext>
              </a:extLst>
            </p:cNvPr>
            <p:cNvSpPr txBox="1"/>
            <p:nvPr/>
          </p:nvSpPr>
          <p:spPr>
            <a:xfrm>
              <a:off x="8090264" y="2006216"/>
              <a:ext cx="2281962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4066BB7-0440-1551-7FED-042A6EF00109}"/>
              </a:ext>
            </a:extLst>
          </p:cNvPr>
          <p:cNvGrpSpPr/>
          <p:nvPr/>
        </p:nvGrpSpPr>
        <p:grpSpPr>
          <a:xfrm>
            <a:off x="8906855" y="1632494"/>
            <a:ext cx="2573945" cy="906282"/>
            <a:chOff x="8090264" y="1720360"/>
            <a:chExt cx="2573945" cy="906282"/>
          </a:xfrm>
        </p:grpSpPr>
        <p:sp>
          <p:nvSpPr>
            <p:cNvPr id="56" name="矩形 3">
              <a:extLst>
                <a:ext uri="{FF2B5EF4-FFF2-40B4-BE49-F238E27FC236}">
                  <a16:creationId xmlns:a16="http://schemas.microsoft.com/office/drawing/2014/main" id="{5085D52B-50E6-A513-9BD6-7103BBC9A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8B13B38-85CC-30A7-0449-F9672EF85E2F}"/>
                </a:ext>
              </a:extLst>
            </p:cNvPr>
            <p:cNvSpPr txBox="1"/>
            <p:nvPr/>
          </p:nvSpPr>
          <p:spPr>
            <a:xfrm>
              <a:off x="8090264" y="2006216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0EDD108-049D-B679-24B5-B9D01953EE19}"/>
              </a:ext>
            </a:extLst>
          </p:cNvPr>
          <p:cNvGrpSpPr/>
          <p:nvPr/>
        </p:nvGrpSpPr>
        <p:grpSpPr>
          <a:xfrm>
            <a:off x="8372004" y="4493846"/>
            <a:ext cx="2573945" cy="906282"/>
            <a:chOff x="8090264" y="1720360"/>
            <a:chExt cx="2573945" cy="906282"/>
          </a:xfrm>
        </p:grpSpPr>
        <p:sp>
          <p:nvSpPr>
            <p:cNvPr id="59" name="矩形 3">
              <a:extLst>
                <a:ext uri="{FF2B5EF4-FFF2-40B4-BE49-F238E27FC236}">
                  <a16:creationId xmlns:a16="http://schemas.microsoft.com/office/drawing/2014/main" id="{96197E7D-BCA1-990B-11F9-C79C6AB7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996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ABC2A62-DA73-5F80-1A4F-4577F673D259}"/>
                </a:ext>
              </a:extLst>
            </p:cNvPr>
            <p:cNvSpPr txBox="1"/>
            <p:nvPr/>
          </p:nvSpPr>
          <p:spPr>
            <a:xfrm>
              <a:off x="8090264" y="2006216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114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1E23B292-0A87-144D-B07E-4DB2AF5525FE}"/>
              </a:ext>
            </a:extLst>
          </p:cNvPr>
          <p:cNvGrpSpPr/>
          <p:nvPr/>
        </p:nvGrpSpPr>
        <p:grpSpPr>
          <a:xfrm>
            <a:off x="6236447" y="3963126"/>
            <a:ext cx="4899866" cy="631408"/>
            <a:chOff x="3194415" y="2604396"/>
            <a:chExt cx="5803169" cy="631408"/>
          </a:xfrm>
        </p:grpSpPr>
        <p:sp>
          <p:nvSpPr>
            <p:cNvPr id="50" name="梯形 49">
              <a:extLst>
                <a:ext uri="{FF2B5EF4-FFF2-40B4-BE49-F238E27FC236}">
                  <a16:creationId xmlns:a16="http://schemas.microsoft.com/office/drawing/2014/main" id="{B6ECEAA9-9A8A-FAF9-D2B9-C4E248DCAD58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2A6B8EC-72D9-0085-540F-D663574F1FD5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DACD4A6-792A-3E8C-D956-BAEF6489954D}"/>
              </a:ext>
            </a:extLst>
          </p:cNvPr>
          <p:cNvGrpSpPr/>
          <p:nvPr/>
        </p:nvGrpSpPr>
        <p:grpSpPr>
          <a:xfrm>
            <a:off x="1059216" y="3963126"/>
            <a:ext cx="4899866" cy="631408"/>
            <a:chOff x="3194415" y="2604396"/>
            <a:chExt cx="5803169" cy="631408"/>
          </a:xfrm>
        </p:grpSpPr>
        <p:sp>
          <p:nvSpPr>
            <p:cNvPr id="53" name="梯形 52">
              <a:extLst>
                <a:ext uri="{FF2B5EF4-FFF2-40B4-BE49-F238E27FC236}">
                  <a16:creationId xmlns:a16="http://schemas.microsoft.com/office/drawing/2014/main" id="{95D92E89-DDD7-7AF6-4441-7580955B349C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15626278-4272-47F9-7003-AB7A16D4FFEF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78FA7B0-975C-92D3-F754-CE6488CAE4C8}"/>
              </a:ext>
            </a:extLst>
          </p:cNvPr>
          <p:cNvGrpSpPr/>
          <p:nvPr/>
        </p:nvGrpSpPr>
        <p:grpSpPr>
          <a:xfrm>
            <a:off x="6236447" y="2171118"/>
            <a:ext cx="4899866" cy="631408"/>
            <a:chOff x="3194415" y="2604396"/>
            <a:chExt cx="5803169" cy="631408"/>
          </a:xfrm>
        </p:grpSpPr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E5A05D53-A99F-9B3A-6251-630E49BBDCFA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CCD51C6-1041-8015-A739-B8F6A4B8758F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2F5131F-3B91-E1EA-A563-0BE94C4BCDB7}"/>
              </a:ext>
            </a:extLst>
          </p:cNvPr>
          <p:cNvGrpSpPr/>
          <p:nvPr/>
        </p:nvGrpSpPr>
        <p:grpSpPr>
          <a:xfrm>
            <a:off x="1059216" y="2171118"/>
            <a:ext cx="4899866" cy="631408"/>
            <a:chOff x="3194415" y="2604396"/>
            <a:chExt cx="5803169" cy="631408"/>
          </a:xfrm>
        </p:grpSpPr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29A83092-0257-0420-A8D9-B98A310C6074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A78FDF5-CEEA-6B45-F086-4B06E430EDA8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44F38614-5AA0-C0A6-5826-E06E424F4A77}"/>
              </a:ext>
            </a:extLst>
          </p:cNvPr>
          <p:cNvSpPr/>
          <p:nvPr/>
        </p:nvSpPr>
        <p:spPr>
          <a:xfrm>
            <a:off x="3717503" y="1340463"/>
            <a:ext cx="4612384" cy="4612384"/>
          </a:xfrm>
          <a:prstGeom prst="ellipse">
            <a:avLst/>
          </a:prstGeom>
          <a:solidFill>
            <a:schemeClr val="bg1"/>
          </a:solidFill>
          <a:ln>
            <a:solidFill>
              <a:srgbClr val="A1DFD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978FDC1-715C-674E-E6C4-438539443061}"/>
              </a:ext>
            </a:extLst>
          </p:cNvPr>
          <p:cNvSpPr/>
          <p:nvPr/>
        </p:nvSpPr>
        <p:spPr>
          <a:xfrm>
            <a:off x="4161115" y="1784075"/>
            <a:ext cx="3725160" cy="3725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F157F2AF-A6AE-C1FB-DDC3-181C278D69D6}"/>
              </a:ext>
            </a:extLst>
          </p:cNvPr>
          <p:cNvGrpSpPr/>
          <p:nvPr/>
        </p:nvGrpSpPr>
        <p:grpSpPr>
          <a:xfrm>
            <a:off x="3859760" y="1954357"/>
            <a:ext cx="4472480" cy="2985472"/>
            <a:chOff x="5016487" y="2386306"/>
            <a:chExt cx="3533806" cy="235888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10C7704-223B-F5BA-27F4-21703B5EB872}"/>
                </a:ext>
              </a:extLst>
            </p:cNvPr>
            <p:cNvSpPr/>
            <p:nvPr/>
          </p:nvSpPr>
          <p:spPr>
            <a:xfrm>
              <a:off x="5158924" y="4434678"/>
              <a:ext cx="1358096" cy="302731"/>
            </a:xfrm>
            <a:custGeom>
              <a:avLst/>
              <a:gdLst>
                <a:gd name="connsiteX0" fmla="*/ 126756 w 1358096"/>
                <a:gd name="connsiteY0" fmla="*/ 130645 h 302731"/>
                <a:gd name="connsiteX1" fmla="*/ 78152 w 1358096"/>
                <a:gd name="connsiteY1" fmla="*/ 196394 h 302731"/>
                <a:gd name="connsiteX2" fmla="*/ 21001 w 1358096"/>
                <a:gd name="connsiteY2" fmla="*/ 265722 h 302731"/>
                <a:gd name="connsiteX3" fmla="*/ 4871 w 1358096"/>
                <a:gd name="connsiteY3" fmla="*/ 302308 h 302731"/>
                <a:gd name="connsiteX4" fmla="*/ 244741 w 1358096"/>
                <a:gd name="connsiteY4" fmla="*/ 256588 h 302731"/>
                <a:gd name="connsiteX5" fmla="*/ 908002 w 1358096"/>
                <a:gd name="connsiteY5" fmla="*/ 152757 h 302731"/>
                <a:gd name="connsiteX6" fmla="*/ 1314194 w 1358096"/>
                <a:gd name="connsiteY6" fmla="*/ 96996 h 302731"/>
                <a:gd name="connsiteX7" fmla="*/ 1357724 w 1358096"/>
                <a:gd name="connsiteY7" fmla="*/ 64789 h 302731"/>
                <a:gd name="connsiteX8" fmla="*/ 1276806 w 1358096"/>
                <a:gd name="connsiteY8" fmla="*/ 108 h 302731"/>
                <a:gd name="connsiteX9" fmla="*/ 811754 w 1358096"/>
                <a:gd name="connsiteY9" fmla="*/ 41074 h 302731"/>
                <a:gd name="connsiteX10" fmla="*/ 727792 w 1358096"/>
                <a:gd name="connsiteY10" fmla="*/ 47483 h 302731"/>
                <a:gd name="connsiteX11" fmla="*/ 390447 w 1358096"/>
                <a:gd name="connsiteY11" fmla="*/ 93844 h 302731"/>
                <a:gd name="connsiteX12" fmla="*/ 126756 w 1358096"/>
                <a:gd name="connsiteY12" fmla="*/ 130645 h 30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8096" h="302731">
                  <a:moveTo>
                    <a:pt x="126756" y="130645"/>
                  </a:moveTo>
                  <a:cubicBezTo>
                    <a:pt x="126756" y="130645"/>
                    <a:pt x="98928" y="168086"/>
                    <a:pt x="78152" y="196394"/>
                  </a:cubicBezTo>
                  <a:cubicBezTo>
                    <a:pt x="57375" y="224755"/>
                    <a:pt x="36758" y="249431"/>
                    <a:pt x="21001" y="265722"/>
                  </a:cubicBezTo>
                  <a:cubicBezTo>
                    <a:pt x="5192" y="281959"/>
                    <a:pt x="-7253" y="297288"/>
                    <a:pt x="4871" y="302308"/>
                  </a:cubicBezTo>
                  <a:cubicBezTo>
                    <a:pt x="16942" y="307329"/>
                    <a:pt x="205698" y="266149"/>
                    <a:pt x="244741" y="256588"/>
                  </a:cubicBezTo>
                  <a:cubicBezTo>
                    <a:pt x="283785" y="247028"/>
                    <a:pt x="840276" y="161890"/>
                    <a:pt x="908002" y="152757"/>
                  </a:cubicBezTo>
                  <a:cubicBezTo>
                    <a:pt x="975727" y="143624"/>
                    <a:pt x="1298384" y="100147"/>
                    <a:pt x="1314194" y="96996"/>
                  </a:cubicBezTo>
                  <a:cubicBezTo>
                    <a:pt x="1330004" y="93844"/>
                    <a:pt x="1352490" y="80491"/>
                    <a:pt x="1357724" y="64789"/>
                  </a:cubicBezTo>
                  <a:cubicBezTo>
                    <a:pt x="1362905" y="49086"/>
                    <a:pt x="1312965" y="-2670"/>
                    <a:pt x="1276806" y="108"/>
                  </a:cubicBezTo>
                  <a:cubicBezTo>
                    <a:pt x="1240647" y="2939"/>
                    <a:pt x="880762" y="36427"/>
                    <a:pt x="811754" y="41074"/>
                  </a:cubicBezTo>
                  <a:cubicBezTo>
                    <a:pt x="742800" y="45774"/>
                    <a:pt x="822117" y="31086"/>
                    <a:pt x="727792" y="47483"/>
                  </a:cubicBezTo>
                  <a:cubicBezTo>
                    <a:pt x="633468" y="63881"/>
                    <a:pt x="464528" y="81773"/>
                    <a:pt x="390447" y="93844"/>
                  </a:cubicBezTo>
                  <a:cubicBezTo>
                    <a:pt x="316419" y="105862"/>
                    <a:pt x="172316" y="114514"/>
                    <a:pt x="126756" y="130645"/>
                  </a:cubicBezTo>
                  <a:close/>
                </a:path>
              </a:pathLst>
            </a:custGeom>
            <a:solidFill>
              <a:srgbClr val="FAE9DD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8915B80-0E01-9FD4-CEB2-65BD1CCAA8DA}"/>
                </a:ext>
              </a:extLst>
            </p:cNvPr>
            <p:cNvSpPr/>
            <p:nvPr/>
          </p:nvSpPr>
          <p:spPr>
            <a:xfrm>
              <a:off x="5063840" y="4106578"/>
              <a:ext cx="1327932" cy="479575"/>
            </a:xfrm>
            <a:custGeom>
              <a:avLst/>
              <a:gdLst>
                <a:gd name="connsiteX0" fmla="*/ 108715 w 1327932"/>
                <a:gd name="connsiteY0" fmla="*/ 4002 h 479575"/>
                <a:gd name="connsiteX1" fmla="*/ 30948 w 1327932"/>
                <a:gd name="connsiteY1" fmla="*/ 180206 h 479575"/>
                <a:gd name="connsiteX2" fmla="*/ 877 w 1327932"/>
                <a:gd name="connsiteY2" fmla="*/ 252792 h 479575"/>
                <a:gd name="connsiteX3" fmla="*/ 71647 w 1327932"/>
                <a:gd name="connsiteY3" fmla="*/ 276186 h 479575"/>
                <a:gd name="connsiteX4" fmla="*/ 34046 w 1327932"/>
                <a:gd name="connsiteY4" fmla="*/ 341561 h 479575"/>
                <a:gd name="connsiteX5" fmla="*/ 137343 w 1327932"/>
                <a:gd name="connsiteY5" fmla="*/ 359294 h 479575"/>
                <a:gd name="connsiteX6" fmla="*/ 89807 w 1327932"/>
                <a:gd name="connsiteY6" fmla="*/ 436152 h 479575"/>
                <a:gd name="connsiteX7" fmla="*/ 176333 w 1327932"/>
                <a:gd name="connsiteY7" fmla="*/ 479576 h 479575"/>
                <a:gd name="connsiteX8" fmla="*/ 1327932 w 1327932"/>
                <a:gd name="connsiteY8" fmla="*/ 354593 h 479575"/>
                <a:gd name="connsiteX9" fmla="*/ 1292895 w 1327932"/>
                <a:gd name="connsiteY9" fmla="*/ 214175 h 479575"/>
                <a:gd name="connsiteX10" fmla="*/ 845950 w 1327932"/>
                <a:gd name="connsiteY10" fmla="*/ 52500 h 479575"/>
                <a:gd name="connsiteX11" fmla="*/ 108715 w 1327932"/>
                <a:gd name="connsiteY11" fmla="*/ 4002 h 47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27932" h="479575">
                  <a:moveTo>
                    <a:pt x="108715" y="4002"/>
                  </a:moveTo>
                  <a:cubicBezTo>
                    <a:pt x="108715" y="4002"/>
                    <a:pt x="49428" y="147732"/>
                    <a:pt x="30948" y="180206"/>
                  </a:cubicBezTo>
                  <a:cubicBezTo>
                    <a:pt x="12468" y="212680"/>
                    <a:pt x="-4036" y="243391"/>
                    <a:pt x="877" y="252792"/>
                  </a:cubicBezTo>
                  <a:cubicBezTo>
                    <a:pt x="5845" y="262139"/>
                    <a:pt x="71647" y="276186"/>
                    <a:pt x="71647" y="276186"/>
                  </a:cubicBezTo>
                  <a:cubicBezTo>
                    <a:pt x="71647" y="276186"/>
                    <a:pt x="32070" y="332855"/>
                    <a:pt x="34046" y="341561"/>
                  </a:cubicBezTo>
                  <a:cubicBezTo>
                    <a:pt x="36022" y="350267"/>
                    <a:pt x="137343" y="359294"/>
                    <a:pt x="137343" y="359294"/>
                  </a:cubicBezTo>
                  <a:cubicBezTo>
                    <a:pt x="137343" y="359294"/>
                    <a:pt x="83825" y="430117"/>
                    <a:pt x="89807" y="436152"/>
                  </a:cubicBezTo>
                  <a:cubicBezTo>
                    <a:pt x="95789" y="442188"/>
                    <a:pt x="176333" y="479576"/>
                    <a:pt x="176333" y="479576"/>
                  </a:cubicBezTo>
                  <a:lnTo>
                    <a:pt x="1327932" y="354593"/>
                  </a:lnTo>
                  <a:lnTo>
                    <a:pt x="1292895" y="214175"/>
                  </a:lnTo>
                  <a:cubicBezTo>
                    <a:pt x="1292895" y="214175"/>
                    <a:pt x="964416" y="80647"/>
                    <a:pt x="845950" y="52500"/>
                  </a:cubicBezTo>
                  <a:cubicBezTo>
                    <a:pt x="727537" y="24352"/>
                    <a:pt x="124471" y="-12235"/>
                    <a:pt x="108715" y="4002"/>
                  </a:cubicBezTo>
                  <a:close/>
                </a:path>
              </a:pathLst>
            </a:custGeom>
            <a:solidFill>
              <a:srgbClr val="C5AC93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9D87A7D-1B0A-61B7-AB15-0CDE6C98DA7F}"/>
                </a:ext>
              </a:extLst>
            </p:cNvPr>
            <p:cNvSpPr/>
            <p:nvPr/>
          </p:nvSpPr>
          <p:spPr>
            <a:xfrm>
              <a:off x="5062314" y="4312132"/>
              <a:ext cx="1431419" cy="364393"/>
            </a:xfrm>
            <a:custGeom>
              <a:avLst/>
              <a:gdLst>
                <a:gd name="connsiteX0" fmla="*/ 1345322 w 1431419"/>
                <a:gd name="connsiteY0" fmla="*/ 44994 h 364393"/>
                <a:gd name="connsiteX1" fmla="*/ 954886 w 1431419"/>
                <a:gd name="connsiteY1" fmla="*/ 289 h 364393"/>
                <a:gd name="connsiteX2" fmla="*/ 487378 w 1431419"/>
                <a:gd name="connsiteY2" fmla="*/ 30199 h 364393"/>
                <a:gd name="connsiteX3" fmla="*/ 163011 w 1431419"/>
                <a:gd name="connsiteY3" fmla="*/ 35167 h 364393"/>
                <a:gd name="connsiteX4" fmla="*/ 0 w 1431419"/>
                <a:gd name="connsiteY4" fmla="*/ 44033 h 364393"/>
                <a:gd name="connsiteX5" fmla="*/ 26652 w 1431419"/>
                <a:gd name="connsiteY5" fmla="*/ 114803 h 364393"/>
                <a:gd name="connsiteX6" fmla="*/ 189343 w 1431419"/>
                <a:gd name="connsiteY6" fmla="*/ 93705 h 364393"/>
                <a:gd name="connsiteX7" fmla="*/ 482998 w 1431419"/>
                <a:gd name="connsiteY7" fmla="*/ 70471 h 364393"/>
                <a:gd name="connsiteX8" fmla="*/ 751976 w 1431419"/>
                <a:gd name="connsiteY8" fmla="*/ 50976 h 364393"/>
                <a:gd name="connsiteX9" fmla="*/ 1091779 w 1431419"/>
                <a:gd name="connsiteY9" fmla="*/ 38692 h 364393"/>
                <a:gd name="connsiteX10" fmla="*/ 591796 w 1431419"/>
                <a:gd name="connsiteY10" fmla="*/ 77575 h 364393"/>
                <a:gd name="connsiteX11" fmla="*/ 215781 w 1431419"/>
                <a:gd name="connsiteY11" fmla="*/ 115230 h 364393"/>
                <a:gd name="connsiteX12" fmla="*/ 35519 w 1431419"/>
                <a:gd name="connsiteY12" fmla="*/ 136060 h 364393"/>
                <a:gd name="connsiteX13" fmla="*/ 79049 w 1431419"/>
                <a:gd name="connsiteY13" fmla="*/ 208379 h 364393"/>
                <a:gd name="connsiteX14" fmla="*/ 188755 w 1431419"/>
                <a:gd name="connsiteY14" fmla="*/ 181300 h 364393"/>
                <a:gd name="connsiteX15" fmla="*/ 406620 w 1431419"/>
                <a:gd name="connsiteY15" fmla="*/ 155288 h 364393"/>
                <a:gd name="connsiteX16" fmla="*/ 711384 w 1431419"/>
                <a:gd name="connsiteY16" fmla="*/ 112559 h 364393"/>
                <a:gd name="connsiteX17" fmla="*/ 1288546 w 1431419"/>
                <a:gd name="connsiteY17" fmla="*/ 74050 h 364393"/>
                <a:gd name="connsiteX18" fmla="*/ 746689 w 1431419"/>
                <a:gd name="connsiteY18" fmla="*/ 121372 h 364393"/>
                <a:gd name="connsiteX19" fmla="*/ 266202 w 1431419"/>
                <a:gd name="connsiteY19" fmla="*/ 193905 h 364393"/>
                <a:gd name="connsiteX20" fmla="*/ 91333 w 1431419"/>
                <a:gd name="connsiteY20" fmla="*/ 230705 h 364393"/>
                <a:gd name="connsiteX21" fmla="*/ 191800 w 1431419"/>
                <a:gd name="connsiteY21" fmla="*/ 364393 h 364393"/>
                <a:gd name="connsiteX22" fmla="*/ 564824 w 1431419"/>
                <a:gd name="connsiteY22" fmla="*/ 312157 h 364393"/>
                <a:gd name="connsiteX23" fmla="*/ 1096212 w 1431419"/>
                <a:gd name="connsiteY23" fmla="*/ 237916 h 364393"/>
                <a:gd name="connsiteX24" fmla="*/ 1422074 w 1431419"/>
                <a:gd name="connsiteY24" fmla="*/ 193531 h 364393"/>
                <a:gd name="connsiteX25" fmla="*/ 1412780 w 1431419"/>
                <a:gd name="connsiteY25" fmla="*/ 114910 h 364393"/>
                <a:gd name="connsiteX26" fmla="*/ 1345322 w 1431419"/>
                <a:gd name="connsiteY26" fmla="*/ 44994 h 36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31419" h="364393">
                  <a:moveTo>
                    <a:pt x="1345322" y="44994"/>
                  </a:moveTo>
                  <a:cubicBezTo>
                    <a:pt x="1345322" y="44994"/>
                    <a:pt x="1105719" y="-4197"/>
                    <a:pt x="954886" y="289"/>
                  </a:cubicBezTo>
                  <a:cubicBezTo>
                    <a:pt x="804052" y="4776"/>
                    <a:pt x="631694" y="24431"/>
                    <a:pt x="487378" y="30199"/>
                  </a:cubicBezTo>
                  <a:cubicBezTo>
                    <a:pt x="343060" y="35968"/>
                    <a:pt x="209052" y="30733"/>
                    <a:pt x="163011" y="35167"/>
                  </a:cubicBezTo>
                  <a:cubicBezTo>
                    <a:pt x="116971" y="39600"/>
                    <a:pt x="21738" y="48306"/>
                    <a:pt x="0" y="44033"/>
                  </a:cubicBezTo>
                  <a:cubicBezTo>
                    <a:pt x="5235" y="63154"/>
                    <a:pt x="14261" y="99687"/>
                    <a:pt x="26652" y="114803"/>
                  </a:cubicBezTo>
                  <a:cubicBezTo>
                    <a:pt x="51061" y="110156"/>
                    <a:pt x="112804" y="99314"/>
                    <a:pt x="189343" y="93705"/>
                  </a:cubicBezTo>
                  <a:cubicBezTo>
                    <a:pt x="265881" y="88097"/>
                    <a:pt x="400317" y="79872"/>
                    <a:pt x="482998" y="70471"/>
                  </a:cubicBezTo>
                  <a:cubicBezTo>
                    <a:pt x="565732" y="61071"/>
                    <a:pt x="681207" y="54982"/>
                    <a:pt x="751976" y="50976"/>
                  </a:cubicBezTo>
                  <a:cubicBezTo>
                    <a:pt x="822800" y="46917"/>
                    <a:pt x="990778" y="26407"/>
                    <a:pt x="1091779" y="38692"/>
                  </a:cubicBezTo>
                  <a:cubicBezTo>
                    <a:pt x="877333" y="36021"/>
                    <a:pt x="751710" y="61338"/>
                    <a:pt x="591796" y="77575"/>
                  </a:cubicBezTo>
                  <a:cubicBezTo>
                    <a:pt x="431883" y="93812"/>
                    <a:pt x="287299" y="109942"/>
                    <a:pt x="215781" y="115230"/>
                  </a:cubicBezTo>
                  <a:cubicBezTo>
                    <a:pt x="144264" y="120518"/>
                    <a:pt x="76752" y="121586"/>
                    <a:pt x="35519" y="136060"/>
                  </a:cubicBezTo>
                  <a:cubicBezTo>
                    <a:pt x="48284" y="167466"/>
                    <a:pt x="62652" y="197430"/>
                    <a:pt x="79049" y="208379"/>
                  </a:cubicBezTo>
                  <a:cubicBezTo>
                    <a:pt x="108425" y="199246"/>
                    <a:pt x="148697" y="185092"/>
                    <a:pt x="188755" y="181300"/>
                  </a:cubicBezTo>
                  <a:cubicBezTo>
                    <a:pt x="228814" y="177454"/>
                    <a:pt x="314485" y="171365"/>
                    <a:pt x="406620" y="155288"/>
                  </a:cubicBezTo>
                  <a:cubicBezTo>
                    <a:pt x="498754" y="139212"/>
                    <a:pt x="606431" y="127034"/>
                    <a:pt x="711384" y="112559"/>
                  </a:cubicBezTo>
                  <a:cubicBezTo>
                    <a:pt x="816337" y="98085"/>
                    <a:pt x="1048249" y="55890"/>
                    <a:pt x="1288546" y="74050"/>
                  </a:cubicBezTo>
                  <a:cubicBezTo>
                    <a:pt x="1057329" y="73943"/>
                    <a:pt x="1043174" y="74745"/>
                    <a:pt x="746689" y="121372"/>
                  </a:cubicBezTo>
                  <a:cubicBezTo>
                    <a:pt x="450203" y="168000"/>
                    <a:pt x="352728" y="183490"/>
                    <a:pt x="266202" y="193905"/>
                  </a:cubicBezTo>
                  <a:cubicBezTo>
                    <a:pt x="179675" y="204320"/>
                    <a:pt x="123220" y="215750"/>
                    <a:pt x="91333" y="230705"/>
                  </a:cubicBezTo>
                  <a:cubicBezTo>
                    <a:pt x="109974" y="257411"/>
                    <a:pt x="176951" y="314027"/>
                    <a:pt x="191800" y="364393"/>
                  </a:cubicBezTo>
                  <a:cubicBezTo>
                    <a:pt x="262249" y="355313"/>
                    <a:pt x="406833" y="339183"/>
                    <a:pt x="564824" y="312157"/>
                  </a:cubicBezTo>
                  <a:cubicBezTo>
                    <a:pt x="722814" y="285131"/>
                    <a:pt x="999164" y="251269"/>
                    <a:pt x="1096212" y="237916"/>
                  </a:cubicBezTo>
                  <a:cubicBezTo>
                    <a:pt x="1193260" y="224563"/>
                    <a:pt x="1384899" y="196522"/>
                    <a:pt x="1422074" y="193531"/>
                  </a:cubicBezTo>
                  <a:cubicBezTo>
                    <a:pt x="1441729" y="160363"/>
                    <a:pt x="1426346" y="130666"/>
                    <a:pt x="1412780" y="114910"/>
                  </a:cubicBezTo>
                  <a:cubicBezTo>
                    <a:pt x="1399214" y="99047"/>
                    <a:pt x="1391736" y="56905"/>
                    <a:pt x="1345322" y="44994"/>
                  </a:cubicBezTo>
                  <a:close/>
                </a:path>
              </a:pathLst>
            </a:custGeom>
            <a:solidFill>
              <a:srgbClr val="ECD2B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C1B2C0E-AE94-C094-4EF6-D29D1C7E101B}"/>
                </a:ext>
              </a:extLst>
            </p:cNvPr>
            <p:cNvSpPr/>
            <p:nvPr/>
          </p:nvSpPr>
          <p:spPr>
            <a:xfrm>
              <a:off x="6478604" y="4344681"/>
              <a:ext cx="151383" cy="182165"/>
            </a:xfrm>
            <a:custGeom>
              <a:avLst/>
              <a:gdLst>
                <a:gd name="connsiteX0" fmla="*/ 151383 w 151383"/>
                <a:gd name="connsiteY0" fmla="*/ 2724 h 182165"/>
                <a:gd name="connsiteX1" fmla="*/ 113728 w 151383"/>
                <a:gd name="connsiteY1" fmla="*/ 119962 h 182165"/>
                <a:gd name="connsiteX2" fmla="*/ 67100 w 151383"/>
                <a:gd name="connsiteY2" fmla="*/ 182132 h 182165"/>
                <a:gd name="connsiteX3" fmla="*/ 1778 w 151383"/>
                <a:gd name="connsiteY3" fmla="*/ 142555 h 182165"/>
                <a:gd name="connsiteX4" fmla="*/ 64269 w 151383"/>
                <a:gd name="connsiteY4" fmla="*/ 0 h 182165"/>
                <a:gd name="connsiteX5" fmla="*/ 151383 w 151383"/>
                <a:gd name="connsiteY5" fmla="*/ 2724 h 18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383" h="182165">
                  <a:moveTo>
                    <a:pt x="151383" y="2724"/>
                  </a:moveTo>
                  <a:cubicBezTo>
                    <a:pt x="151383" y="2724"/>
                    <a:pt x="121526" y="92134"/>
                    <a:pt x="113728" y="119962"/>
                  </a:cubicBezTo>
                  <a:cubicBezTo>
                    <a:pt x="105984" y="147789"/>
                    <a:pt x="103419" y="183414"/>
                    <a:pt x="67100" y="182132"/>
                  </a:cubicBezTo>
                  <a:cubicBezTo>
                    <a:pt x="30780" y="180797"/>
                    <a:pt x="16092" y="179729"/>
                    <a:pt x="1778" y="142555"/>
                  </a:cubicBezTo>
                  <a:cubicBezTo>
                    <a:pt x="-12536" y="105380"/>
                    <a:pt x="64269" y="0"/>
                    <a:pt x="64269" y="0"/>
                  </a:cubicBezTo>
                  <a:lnTo>
                    <a:pt x="151383" y="2724"/>
                  </a:lnTo>
                  <a:close/>
                </a:path>
              </a:pathLst>
            </a:custGeom>
            <a:solidFill>
              <a:srgbClr val="B96D13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E3D6F56-B36A-30F3-9D89-C57887CDE92B}"/>
                </a:ext>
              </a:extLst>
            </p:cNvPr>
            <p:cNvSpPr/>
            <p:nvPr/>
          </p:nvSpPr>
          <p:spPr>
            <a:xfrm>
              <a:off x="6377247" y="4273731"/>
              <a:ext cx="184443" cy="245765"/>
            </a:xfrm>
            <a:custGeom>
              <a:avLst/>
              <a:gdLst>
                <a:gd name="connsiteX0" fmla="*/ 180795 w 184443"/>
                <a:gd name="connsiteY0" fmla="*/ 92422 h 245765"/>
                <a:gd name="connsiteX1" fmla="*/ 120227 w 184443"/>
                <a:gd name="connsiteY1" fmla="*/ 245766 h 245765"/>
                <a:gd name="connsiteX2" fmla="*/ 48709 w 184443"/>
                <a:gd name="connsiteY2" fmla="*/ 168854 h 245765"/>
                <a:gd name="connsiteX3" fmla="*/ 9078 w 184443"/>
                <a:gd name="connsiteY3" fmla="*/ 35913 h 245765"/>
                <a:gd name="connsiteX4" fmla="*/ 141218 w 184443"/>
                <a:gd name="connsiteY4" fmla="*/ 23201 h 245765"/>
                <a:gd name="connsiteX5" fmla="*/ 180795 w 184443"/>
                <a:gd name="connsiteY5" fmla="*/ 92422 h 24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443" h="245765">
                  <a:moveTo>
                    <a:pt x="180795" y="92422"/>
                  </a:moveTo>
                  <a:lnTo>
                    <a:pt x="120227" y="245766"/>
                  </a:lnTo>
                  <a:cubicBezTo>
                    <a:pt x="120227" y="245766"/>
                    <a:pt x="78246" y="209019"/>
                    <a:pt x="48709" y="168854"/>
                  </a:cubicBezTo>
                  <a:cubicBezTo>
                    <a:pt x="19172" y="128688"/>
                    <a:pt x="-17254" y="82167"/>
                    <a:pt x="9078" y="35913"/>
                  </a:cubicBezTo>
                  <a:cubicBezTo>
                    <a:pt x="35410" y="-10341"/>
                    <a:pt x="97420" y="-8953"/>
                    <a:pt x="141218" y="23201"/>
                  </a:cubicBezTo>
                  <a:cubicBezTo>
                    <a:pt x="184961" y="55301"/>
                    <a:pt x="189501" y="82808"/>
                    <a:pt x="180795" y="92422"/>
                  </a:cubicBezTo>
                  <a:close/>
                </a:path>
              </a:pathLst>
            </a:custGeom>
            <a:solidFill>
              <a:srgbClr val="B96D13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18B13B8-9C99-C370-3D04-747F508FED27}"/>
                </a:ext>
              </a:extLst>
            </p:cNvPr>
            <p:cNvSpPr/>
            <p:nvPr/>
          </p:nvSpPr>
          <p:spPr>
            <a:xfrm rot="-4063699">
              <a:off x="6438002" y="4412831"/>
              <a:ext cx="202749" cy="29109"/>
            </a:xfrm>
            <a:custGeom>
              <a:avLst/>
              <a:gdLst>
                <a:gd name="connsiteX0" fmla="*/ 0 w 202749"/>
                <a:gd name="connsiteY0" fmla="*/ 0 h 29109"/>
                <a:gd name="connsiteX1" fmla="*/ 202749 w 202749"/>
                <a:gd name="connsiteY1" fmla="*/ 0 h 29109"/>
                <a:gd name="connsiteX2" fmla="*/ 202749 w 202749"/>
                <a:gd name="connsiteY2" fmla="*/ 29109 h 29109"/>
                <a:gd name="connsiteX3" fmla="*/ 0 w 202749"/>
                <a:gd name="connsiteY3" fmla="*/ 29109 h 2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49" h="29109">
                  <a:moveTo>
                    <a:pt x="0" y="0"/>
                  </a:moveTo>
                  <a:lnTo>
                    <a:pt x="202749" y="0"/>
                  </a:lnTo>
                  <a:lnTo>
                    <a:pt x="202749" y="29109"/>
                  </a:lnTo>
                  <a:lnTo>
                    <a:pt x="0" y="29109"/>
                  </a:lnTo>
                  <a:close/>
                </a:path>
              </a:pathLst>
            </a:custGeom>
            <a:solidFill>
              <a:srgbClr val="8D4C0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B30A40F-3288-A086-3625-208578601C1B}"/>
                </a:ext>
              </a:extLst>
            </p:cNvPr>
            <p:cNvSpPr/>
            <p:nvPr/>
          </p:nvSpPr>
          <p:spPr>
            <a:xfrm rot="-4063699">
              <a:off x="6451031" y="4447120"/>
              <a:ext cx="97422" cy="13993"/>
            </a:xfrm>
            <a:custGeom>
              <a:avLst/>
              <a:gdLst>
                <a:gd name="connsiteX0" fmla="*/ 0 w 97422"/>
                <a:gd name="connsiteY0" fmla="*/ 0 h 13993"/>
                <a:gd name="connsiteX1" fmla="*/ 97422 w 97422"/>
                <a:gd name="connsiteY1" fmla="*/ 0 h 13993"/>
                <a:gd name="connsiteX2" fmla="*/ 97422 w 97422"/>
                <a:gd name="connsiteY2" fmla="*/ 13994 h 13993"/>
                <a:gd name="connsiteX3" fmla="*/ 0 w 97422"/>
                <a:gd name="connsiteY3" fmla="*/ 13994 h 13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422" h="13993">
                  <a:moveTo>
                    <a:pt x="0" y="0"/>
                  </a:moveTo>
                  <a:lnTo>
                    <a:pt x="97422" y="0"/>
                  </a:lnTo>
                  <a:lnTo>
                    <a:pt x="97422" y="13994"/>
                  </a:lnTo>
                  <a:lnTo>
                    <a:pt x="0" y="13994"/>
                  </a:lnTo>
                  <a:close/>
                </a:path>
              </a:pathLst>
            </a:custGeom>
            <a:solidFill>
              <a:srgbClr val="8D4C0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4A434E5-AD93-CA3C-53CA-F5FF42E4D343}"/>
                </a:ext>
              </a:extLst>
            </p:cNvPr>
            <p:cNvSpPr/>
            <p:nvPr/>
          </p:nvSpPr>
          <p:spPr>
            <a:xfrm>
              <a:off x="6521989" y="4421861"/>
              <a:ext cx="58271" cy="114513"/>
            </a:xfrm>
            <a:custGeom>
              <a:avLst/>
              <a:gdLst>
                <a:gd name="connsiteX0" fmla="*/ 58272 w 58271"/>
                <a:gd name="connsiteY0" fmla="*/ 4433 h 114513"/>
                <a:gd name="connsiteX1" fmla="*/ 16771 w 58271"/>
                <a:gd name="connsiteY1" fmla="*/ 114514 h 114513"/>
                <a:gd name="connsiteX2" fmla="*/ 0 w 58271"/>
                <a:gd name="connsiteY2" fmla="*/ 110080 h 114513"/>
                <a:gd name="connsiteX3" fmla="*/ 41501 w 58271"/>
                <a:gd name="connsiteY3" fmla="*/ 0 h 11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271" h="114513">
                  <a:moveTo>
                    <a:pt x="58272" y="4433"/>
                  </a:moveTo>
                  <a:lnTo>
                    <a:pt x="16771" y="114514"/>
                  </a:lnTo>
                  <a:lnTo>
                    <a:pt x="0" y="110080"/>
                  </a:lnTo>
                  <a:lnTo>
                    <a:pt x="41501" y="0"/>
                  </a:lnTo>
                  <a:close/>
                </a:path>
              </a:pathLst>
            </a:custGeom>
            <a:solidFill>
              <a:srgbClr val="8D4C0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D29BA54-D8FA-A11C-7B66-57E5EF2226F8}"/>
                </a:ext>
              </a:extLst>
            </p:cNvPr>
            <p:cNvSpPr/>
            <p:nvPr/>
          </p:nvSpPr>
          <p:spPr>
            <a:xfrm>
              <a:off x="7754484" y="2776842"/>
              <a:ext cx="795809" cy="1492291"/>
            </a:xfrm>
            <a:custGeom>
              <a:avLst/>
              <a:gdLst>
                <a:gd name="connsiteX0" fmla="*/ 608591 w 795809"/>
                <a:gd name="connsiteY0" fmla="*/ 25644 h 1492291"/>
                <a:gd name="connsiteX1" fmla="*/ 742760 w 795809"/>
                <a:gd name="connsiteY1" fmla="*/ 3745 h 1492291"/>
                <a:gd name="connsiteX2" fmla="*/ 788213 w 795809"/>
                <a:gd name="connsiteY2" fmla="*/ 6630 h 1492291"/>
                <a:gd name="connsiteX3" fmla="*/ 787785 w 795809"/>
                <a:gd name="connsiteY3" fmla="*/ 61216 h 1492291"/>
                <a:gd name="connsiteX4" fmla="*/ 733038 w 795809"/>
                <a:gd name="connsiteY4" fmla="*/ 187267 h 1492291"/>
                <a:gd name="connsiteX5" fmla="*/ 612009 w 795809"/>
                <a:gd name="connsiteY5" fmla="*/ 438406 h 1492291"/>
                <a:gd name="connsiteX6" fmla="*/ 471911 w 795809"/>
                <a:gd name="connsiteY6" fmla="*/ 706103 h 1492291"/>
                <a:gd name="connsiteX7" fmla="*/ 332027 w 795809"/>
                <a:gd name="connsiteY7" fmla="*/ 993242 h 1492291"/>
                <a:gd name="connsiteX8" fmla="*/ 177081 w 795809"/>
                <a:gd name="connsiteY8" fmla="*/ 1315365 h 1492291"/>
                <a:gd name="connsiteX9" fmla="*/ 122442 w 795809"/>
                <a:gd name="connsiteY9" fmla="*/ 1445475 h 1492291"/>
                <a:gd name="connsiteX10" fmla="*/ 53274 w 795809"/>
                <a:gd name="connsiteY10" fmla="*/ 1489165 h 1492291"/>
                <a:gd name="connsiteX11" fmla="*/ 2320 w 795809"/>
                <a:gd name="connsiteY11" fmla="*/ 1438424 h 1492291"/>
                <a:gd name="connsiteX12" fmla="*/ 336033 w 795809"/>
                <a:gd name="connsiteY12" fmla="*/ 611939 h 1492291"/>
                <a:gd name="connsiteX13" fmla="*/ 608591 w 795809"/>
                <a:gd name="connsiteY13" fmla="*/ 25644 h 149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5809" h="1492291">
                  <a:moveTo>
                    <a:pt x="608591" y="25644"/>
                  </a:moveTo>
                  <a:cubicBezTo>
                    <a:pt x="631664" y="20303"/>
                    <a:pt x="720433" y="7858"/>
                    <a:pt x="742760" y="3745"/>
                  </a:cubicBezTo>
                  <a:cubicBezTo>
                    <a:pt x="765192" y="-367"/>
                    <a:pt x="782444" y="-3091"/>
                    <a:pt x="788213" y="6630"/>
                  </a:cubicBezTo>
                  <a:cubicBezTo>
                    <a:pt x="793981" y="16351"/>
                    <a:pt x="802153" y="27460"/>
                    <a:pt x="787785" y="61216"/>
                  </a:cubicBezTo>
                  <a:cubicBezTo>
                    <a:pt x="773418" y="94972"/>
                    <a:pt x="764284" y="113933"/>
                    <a:pt x="733038" y="187267"/>
                  </a:cubicBezTo>
                  <a:cubicBezTo>
                    <a:pt x="701846" y="260600"/>
                    <a:pt x="666167" y="340290"/>
                    <a:pt x="612009" y="438406"/>
                  </a:cubicBezTo>
                  <a:cubicBezTo>
                    <a:pt x="557796" y="536522"/>
                    <a:pt x="515067" y="620218"/>
                    <a:pt x="471911" y="706103"/>
                  </a:cubicBezTo>
                  <a:cubicBezTo>
                    <a:pt x="428755" y="791935"/>
                    <a:pt x="392061" y="867832"/>
                    <a:pt x="332027" y="993242"/>
                  </a:cubicBezTo>
                  <a:cubicBezTo>
                    <a:pt x="271993" y="1118652"/>
                    <a:pt x="208540" y="1242993"/>
                    <a:pt x="177081" y="1315365"/>
                  </a:cubicBezTo>
                  <a:cubicBezTo>
                    <a:pt x="145622" y="1387737"/>
                    <a:pt x="131255" y="1421493"/>
                    <a:pt x="122442" y="1445475"/>
                  </a:cubicBezTo>
                  <a:cubicBezTo>
                    <a:pt x="113629" y="1469456"/>
                    <a:pt x="101184" y="1502678"/>
                    <a:pt x="53274" y="1489165"/>
                  </a:cubicBezTo>
                  <a:cubicBezTo>
                    <a:pt x="5364" y="1475598"/>
                    <a:pt x="-5531" y="1462192"/>
                    <a:pt x="2320" y="1438424"/>
                  </a:cubicBezTo>
                  <a:cubicBezTo>
                    <a:pt x="10171" y="1414710"/>
                    <a:pt x="285132" y="695795"/>
                    <a:pt x="336033" y="611939"/>
                  </a:cubicBezTo>
                  <a:cubicBezTo>
                    <a:pt x="386988" y="528030"/>
                    <a:pt x="608591" y="25644"/>
                    <a:pt x="608591" y="25644"/>
                  </a:cubicBezTo>
                  <a:close/>
                </a:path>
              </a:pathLst>
            </a:custGeom>
            <a:solidFill>
              <a:srgbClr val="B96D13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75BB011-FA87-42A1-040A-6FACC1726B64}"/>
                </a:ext>
              </a:extLst>
            </p:cNvPr>
            <p:cNvSpPr/>
            <p:nvPr/>
          </p:nvSpPr>
          <p:spPr>
            <a:xfrm>
              <a:off x="6501284" y="2779519"/>
              <a:ext cx="2018979" cy="1657742"/>
            </a:xfrm>
            <a:custGeom>
              <a:avLst/>
              <a:gdLst>
                <a:gd name="connsiteX0" fmla="*/ 2018980 w 2018979"/>
                <a:gd name="connsiteY0" fmla="*/ 0 h 1657742"/>
                <a:gd name="connsiteX1" fmla="*/ 2004025 w 2018979"/>
                <a:gd name="connsiteY1" fmla="*/ 55387 h 1657742"/>
                <a:gd name="connsiteX2" fmla="*/ 1871191 w 2018979"/>
                <a:gd name="connsiteY2" fmla="*/ 351446 h 1657742"/>
                <a:gd name="connsiteX3" fmla="*/ 1655196 w 2018979"/>
                <a:gd name="connsiteY3" fmla="*/ 773020 h 1657742"/>
                <a:gd name="connsiteX4" fmla="*/ 1487484 w 2018979"/>
                <a:gd name="connsiteY4" fmla="*/ 1117897 h 1657742"/>
                <a:gd name="connsiteX5" fmla="*/ 1337880 w 2018979"/>
                <a:gd name="connsiteY5" fmla="*/ 1451770 h 1657742"/>
                <a:gd name="connsiteX6" fmla="*/ 1206809 w 2018979"/>
                <a:gd name="connsiteY6" fmla="*/ 1490814 h 1657742"/>
                <a:gd name="connsiteX7" fmla="*/ 523572 w 2018979"/>
                <a:gd name="connsiteY7" fmla="*/ 1585191 h 1657742"/>
                <a:gd name="connsiteX8" fmla="*/ 76093 w 2018979"/>
                <a:gd name="connsiteY8" fmla="*/ 1647896 h 1657742"/>
                <a:gd name="connsiteX9" fmla="*/ 9222 w 2018979"/>
                <a:gd name="connsiteY9" fmla="*/ 1657243 h 1657742"/>
                <a:gd name="connsiteX10" fmla="*/ 34806 w 2018979"/>
                <a:gd name="connsiteY10" fmla="*/ 1574723 h 1657742"/>
                <a:gd name="connsiteX11" fmla="*/ 804195 w 2018979"/>
                <a:gd name="connsiteY11" fmla="*/ 125837 h 1657742"/>
                <a:gd name="connsiteX12" fmla="*/ 1600289 w 2018979"/>
                <a:gd name="connsiteY12" fmla="*/ 57791 h 1657742"/>
                <a:gd name="connsiteX13" fmla="*/ 2018980 w 2018979"/>
                <a:gd name="connsiteY13" fmla="*/ 0 h 165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8979" h="1657742">
                  <a:moveTo>
                    <a:pt x="2018980" y="0"/>
                  </a:moveTo>
                  <a:cubicBezTo>
                    <a:pt x="2018980" y="0"/>
                    <a:pt x="2018018" y="18373"/>
                    <a:pt x="2004025" y="55387"/>
                  </a:cubicBezTo>
                  <a:cubicBezTo>
                    <a:pt x="1990085" y="92401"/>
                    <a:pt x="1904199" y="285056"/>
                    <a:pt x="1871191" y="351446"/>
                  </a:cubicBezTo>
                  <a:cubicBezTo>
                    <a:pt x="1838183" y="417889"/>
                    <a:pt x="1697123" y="695093"/>
                    <a:pt x="1655196" y="773020"/>
                  </a:cubicBezTo>
                  <a:cubicBezTo>
                    <a:pt x="1613268" y="850947"/>
                    <a:pt x="1513389" y="1047394"/>
                    <a:pt x="1487484" y="1117897"/>
                  </a:cubicBezTo>
                  <a:cubicBezTo>
                    <a:pt x="1461634" y="1188400"/>
                    <a:pt x="1352408" y="1438738"/>
                    <a:pt x="1337880" y="1451770"/>
                  </a:cubicBezTo>
                  <a:cubicBezTo>
                    <a:pt x="1313418" y="1461544"/>
                    <a:pt x="1259633" y="1485366"/>
                    <a:pt x="1206809" y="1490814"/>
                  </a:cubicBezTo>
                  <a:cubicBezTo>
                    <a:pt x="1153985" y="1496315"/>
                    <a:pt x="626870" y="1565803"/>
                    <a:pt x="523572" y="1585191"/>
                  </a:cubicBezTo>
                  <a:cubicBezTo>
                    <a:pt x="420275" y="1604580"/>
                    <a:pt x="116899" y="1642715"/>
                    <a:pt x="76093" y="1647896"/>
                  </a:cubicBezTo>
                  <a:cubicBezTo>
                    <a:pt x="35287" y="1653077"/>
                    <a:pt x="9222" y="1657243"/>
                    <a:pt x="9222" y="1657243"/>
                  </a:cubicBezTo>
                  <a:cubicBezTo>
                    <a:pt x="9222" y="1657243"/>
                    <a:pt x="-23679" y="1669314"/>
                    <a:pt x="34806" y="1574723"/>
                  </a:cubicBezTo>
                  <a:cubicBezTo>
                    <a:pt x="93292" y="1480185"/>
                    <a:pt x="804195" y="125837"/>
                    <a:pt x="804195" y="125837"/>
                  </a:cubicBezTo>
                  <a:cubicBezTo>
                    <a:pt x="804195" y="125837"/>
                    <a:pt x="1509971" y="58485"/>
                    <a:pt x="1600289" y="57791"/>
                  </a:cubicBezTo>
                  <a:cubicBezTo>
                    <a:pt x="1690607" y="57097"/>
                    <a:pt x="1968185" y="1869"/>
                    <a:pt x="2018980" y="0"/>
                  </a:cubicBezTo>
                  <a:close/>
                </a:path>
              </a:pathLst>
            </a:custGeom>
            <a:gradFill>
              <a:gsLst>
                <a:gs pos="20790">
                  <a:srgbClr val="F0DAC5"/>
                </a:gs>
                <a:gs pos="80340">
                  <a:srgbClr val="F9EFE6"/>
                </a:gs>
              </a:gsLst>
              <a:lin ang="98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71EEB63-ACB7-2324-99D7-660BB6B62B88}"/>
                </a:ext>
              </a:extLst>
            </p:cNvPr>
            <p:cNvSpPr/>
            <p:nvPr/>
          </p:nvSpPr>
          <p:spPr>
            <a:xfrm>
              <a:off x="7634570" y="2687011"/>
              <a:ext cx="803226" cy="1506138"/>
            </a:xfrm>
            <a:custGeom>
              <a:avLst/>
              <a:gdLst>
                <a:gd name="connsiteX0" fmla="*/ 523993 w 803226"/>
                <a:gd name="connsiteY0" fmla="*/ 119588 h 1506138"/>
                <a:gd name="connsiteX1" fmla="*/ 632524 w 803226"/>
                <a:gd name="connsiteY1" fmla="*/ 31406 h 1506138"/>
                <a:gd name="connsiteX2" fmla="*/ 688286 w 803226"/>
                <a:gd name="connsiteY2" fmla="*/ 0 h 1506138"/>
                <a:gd name="connsiteX3" fmla="*/ 713495 w 803226"/>
                <a:gd name="connsiteY3" fmla="*/ 11163 h 1506138"/>
                <a:gd name="connsiteX4" fmla="*/ 713709 w 803226"/>
                <a:gd name="connsiteY4" fmla="*/ 19175 h 1506138"/>
                <a:gd name="connsiteX5" fmla="*/ 727329 w 803226"/>
                <a:gd name="connsiteY5" fmla="*/ 17412 h 1506138"/>
                <a:gd name="connsiteX6" fmla="*/ 750669 w 803226"/>
                <a:gd name="connsiteY6" fmla="*/ 29109 h 1506138"/>
                <a:gd name="connsiteX7" fmla="*/ 750883 w 803226"/>
                <a:gd name="connsiteY7" fmla="*/ 37121 h 1506138"/>
                <a:gd name="connsiteX8" fmla="*/ 760764 w 803226"/>
                <a:gd name="connsiteY8" fmla="*/ 36426 h 1506138"/>
                <a:gd name="connsiteX9" fmla="*/ 777482 w 803226"/>
                <a:gd name="connsiteY9" fmla="*/ 45934 h 1506138"/>
                <a:gd name="connsiteX10" fmla="*/ 803227 w 803226"/>
                <a:gd name="connsiteY10" fmla="*/ 81078 h 1506138"/>
                <a:gd name="connsiteX11" fmla="*/ 751952 w 803226"/>
                <a:gd name="connsiteY11" fmla="*/ 282278 h 1506138"/>
                <a:gd name="connsiteX12" fmla="*/ 546158 w 803226"/>
                <a:gd name="connsiteY12" fmla="*/ 719129 h 1506138"/>
                <a:gd name="connsiteX13" fmla="*/ 341860 w 803226"/>
                <a:gd name="connsiteY13" fmla="*/ 1139475 h 1506138"/>
                <a:gd name="connsiteX14" fmla="*/ 226385 w 803226"/>
                <a:gd name="connsiteY14" fmla="*/ 1392537 h 1506138"/>
                <a:gd name="connsiteX15" fmla="*/ 154066 w 803226"/>
                <a:gd name="connsiteY15" fmla="*/ 1501870 h 1506138"/>
                <a:gd name="connsiteX16" fmla="*/ 73629 w 803226"/>
                <a:gd name="connsiteY16" fmla="*/ 1502938 h 1506138"/>
                <a:gd name="connsiteX17" fmla="*/ 1043 w 803226"/>
                <a:gd name="connsiteY17" fmla="*/ 1378063 h 1506138"/>
                <a:gd name="connsiteX18" fmla="*/ 402322 w 803226"/>
                <a:gd name="connsiteY18" fmla="*/ 466974 h 1506138"/>
                <a:gd name="connsiteX19" fmla="*/ 523993 w 803226"/>
                <a:gd name="connsiteY19" fmla="*/ 119588 h 150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03226" h="1506138">
                  <a:moveTo>
                    <a:pt x="523993" y="119588"/>
                  </a:moveTo>
                  <a:cubicBezTo>
                    <a:pt x="523993" y="119588"/>
                    <a:pt x="607901" y="44224"/>
                    <a:pt x="632524" y="31406"/>
                  </a:cubicBezTo>
                  <a:cubicBezTo>
                    <a:pt x="657147" y="18587"/>
                    <a:pt x="688286" y="0"/>
                    <a:pt x="688286" y="0"/>
                  </a:cubicBezTo>
                  <a:lnTo>
                    <a:pt x="713495" y="11163"/>
                  </a:lnTo>
                  <a:lnTo>
                    <a:pt x="713709" y="19175"/>
                  </a:lnTo>
                  <a:lnTo>
                    <a:pt x="727329" y="17412"/>
                  </a:lnTo>
                  <a:lnTo>
                    <a:pt x="750669" y="29109"/>
                  </a:lnTo>
                  <a:lnTo>
                    <a:pt x="750883" y="37121"/>
                  </a:lnTo>
                  <a:lnTo>
                    <a:pt x="760764" y="36426"/>
                  </a:lnTo>
                  <a:lnTo>
                    <a:pt x="777482" y="45934"/>
                  </a:lnTo>
                  <a:cubicBezTo>
                    <a:pt x="777482" y="45934"/>
                    <a:pt x="796229" y="62918"/>
                    <a:pt x="803227" y="81078"/>
                  </a:cubicBezTo>
                  <a:cubicBezTo>
                    <a:pt x="801410" y="103725"/>
                    <a:pt x="789553" y="199544"/>
                    <a:pt x="751952" y="282278"/>
                  </a:cubicBezTo>
                  <a:cubicBezTo>
                    <a:pt x="714350" y="365066"/>
                    <a:pt x="626863" y="566159"/>
                    <a:pt x="546158" y="719129"/>
                  </a:cubicBezTo>
                  <a:cubicBezTo>
                    <a:pt x="465508" y="872098"/>
                    <a:pt x="391159" y="1033347"/>
                    <a:pt x="341860" y="1139475"/>
                  </a:cubicBezTo>
                  <a:cubicBezTo>
                    <a:pt x="292562" y="1245550"/>
                    <a:pt x="251115" y="1343506"/>
                    <a:pt x="226385" y="1392537"/>
                  </a:cubicBezTo>
                  <a:cubicBezTo>
                    <a:pt x="201656" y="1441569"/>
                    <a:pt x="172814" y="1496689"/>
                    <a:pt x="154066" y="1501870"/>
                  </a:cubicBezTo>
                  <a:cubicBezTo>
                    <a:pt x="135372" y="1506997"/>
                    <a:pt x="93071" y="1507692"/>
                    <a:pt x="73629" y="1502938"/>
                  </a:cubicBezTo>
                  <a:cubicBezTo>
                    <a:pt x="54241" y="1498238"/>
                    <a:pt x="-8838" y="1437082"/>
                    <a:pt x="1043" y="1378063"/>
                  </a:cubicBezTo>
                  <a:cubicBezTo>
                    <a:pt x="10978" y="1318990"/>
                    <a:pt x="352756" y="601303"/>
                    <a:pt x="402322" y="466974"/>
                  </a:cubicBezTo>
                  <a:cubicBezTo>
                    <a:pt x="451780" y="332538"/>
                    <a:pt x="474053" y="157456"/>
                    <a:pt x="523993" y="119588"/>
                  </a:cubicBezTo>
                  <a:close/>
                </a:path>
              </a:pathLst>
            </a:custGeom>
            <a:solidFill>
              <a:srgbClr val="DDBEA2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7B45523-47B1-0C09-B136-C8A627EDE5B7}"/>
                </a:ext>
              </a:extLst>
            </p:cNvPr>
            <p:cNvSpPr/>
            <p:nvPr/>
          </p:nvSpPr>
          <p:spPr>
            <a:xfrm>
              <a:off x="5016487" y="2906307"/>
              <a:ext cx="1999822" cy="1444303"/>
            </a:xfrm>
            <a:custGeom>
              <a:avLst/>
              <a:gdLst>
                <a:gd name="connsiteX0" fmla="*/ 1999823 w 1999822"/>
                <a:gd name="connsiteY0" fmla="*/ 31470 h 1444303"/>
                <a:gd name="connsiteX1" fmla="*/ 1738268 w 1999822"/>
                <a:gd name="connsiteY1" fmla="*/ 5672 h 1444303"/>
                <a:gd name="connsiteX2" fmla="*/ 1108497 w 1999822"/>
                <a:gd name="connsiteY2" fmla="*/ 62608 h 1444303"/>
                <a:gd name="connsiteX3" fmla="*/ 701610 w 1999822"/>
                <a:gd name="connsiteY3" fmla="*/ 41404 h 1444303"/>
                <a:gd name="connsiteX4" fmla="*/ 655943 w 1999822"/>
                <a:gd name="connsiteY4" fmla="*/ 144969 h 1444303"/>
                <a:gd name="connsiteX5" fmla="*/ 531015 w 1999822"/>
                <a:gd name="connsiteY5" fmla="*/ 364702 h 1444303"/>
                <a:gd name="connsiteX6" fmla="*/ 440322 w 1999822"/>
                <a:gd name="connsiteY6" fmla="*/ 531185 h 1444303"/>
                <a:gd name="connsiteX7" fmla="*/ 337986 w 1999822"/>
                <a:gd name="connsiteY7" fmla="*/ 722771 h 1444303"/>
                <a:gd name="connsiteX8" fmla="*/ 252315 w 1999822"/>
                <a:gd name="connsiteY8" fmla="*/ 901378 h 1444303"/>
                <a:gd name="connsiteX9" fmla="*/ 158952 w 1999822"/>
                <a:gd name="connsiteY9" fmla="*/ 1088851 h 1444303"/>
                <a:gd name="connsiteX10" fmla="*/ 0 w 1999822"/>
                <a:gd name="connsiteY10" fmla="*/ 1387046 h 1444303"/>
                <a:gd name="connsiteX11" fmla="*/ 393641 w 1999822"/>
                <a:gd name="connsiteY11" fmla="*/ 1415301 h 1444303"/>
                <a:gd name="connsiteX12" fmla="*/ 991526 w 1999822"/>
                <a:gd name="connsiteY12" fmla="*/ 1395752 h 1444303"/>
                <a:gd name="connsiteX13" fmla="*/ 1360438 w 1999822"/>
                <a:gd name="connsiteY13" fmla="*/ 1444303 h 1444303"/>
                <a:gd name="connsiteX14" fmla="*/ 1623808 w 1999822"/>
                <a:gd name="connsiteY14" fmla="*/ 857901 h 1444303"/>
                <a:gd name="connsiteX15" fmla="*/ 1999823 w 1999822"/>
                <a:gd name="connsiteY15" fmla="*/ 31470 h 144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9822" h="1444303">
                  <a:moveTo>
                    <a:pt x="1999823" y="31470"/>
                  </a:moveTo>
                  <a:cubicBezTo>
                    <a:pt x="1999823" y="31470"/>
                    <a:pt x="1939575" y="-16013"/>
                    <a:pt x="1738268" y="5672"/>
                  </a:cubicBezTo>
                  <a:cubicBezTo>
                    <a:pt x="1536961" y="27357"/>
                    <a:pt x="1280801" y="64104"/>
                    <a:pt x="1108497" y="62608"/>
                  </a:cubicBezTo>
                  <a:cubicBezTo>
                    <a:pt x="936192" y="61113"/>
                    <a:pt x="701610" y="41404"/>
                    <a:pt x="701610" y="41404"/>
                  </a:cubicBezTo>
                  <a:cubicBezTo>
                    <a:pt x="701610" y="41404"/>
                    <a:pt x="683610" y="80074"/>
                    <a:pt x="655943" y="144969"/>
                  </a:cubicBezTo>
                  <a:cubicBezTo>
                    <a:pt x="628276" y="209863"/>
                    <a:pt x="576147" y="289926"/>
                    <a:pt x="531015" y="364702"/>
                  </a:cubicBezTo>
                  <a:cubicBezTo>
                    <a:pt x="485882" y="439478"/>
                    <a:pt x="465852" y="477026"/>
                    <a:pt x="440322" y="531185"/>
                  </a:cubicBezTo>
                  <a:cubicBezTo>
                    <a:pt x="414792" y="585397"/>
                    <a:pt x="370193" y="649918"/>
                    <a:pt x="337986" y="722771"/>
                  </a:cubicBezTo>
                  <a:cubicBezTo>
                    <a:pt x="305779" y="795677"/>
                    <a:pt x="287085" y="837872"/>
                    <a:pt x="252315" y="901378"/>
                  </a:cubicBezTo>
                  <a:cubicBezTo>
                    <a:pt x="217544" y="964884"/>
                    <a:pt x="196233" y="997678"/>
                    <a:pt x="158952" y="1088851"/>
                  </a:cubicBezTo>
                  <a:cubicBezTo>
                    <a:pt x="121671" y="1179971"/>
                    <a:pt x="33222" y="1342501"/>
                    <a:pt x="0" y="1387046"/>
                  </a:cubicBezTo>
                  <a:cubicBezTo>
                    <a:pt x="56189" y="1395165"/>
                    <a:pt x="190999" y="1413699"/>
                    <a:pt x="393641" y="1415301"/>
                  </a:cubicBezTo>
                  <a:cubicBezTo>
                    <a:pt x="596283" y="1416850"/>
                    <a:pt x="815269" y="1392014"/>
                    <a:pt x="991526" y="1395752"/>
                  </a:cubicBezTo>
                  <a:cubicBezTo>
                    <a:pt x="1167836" y="1399491"/>
                    <a:pt x="1301845" y="1433407"/>
                    <a:pt x="1360438" y="1444303"/>
                  </a:cubicBezTo>
                  <a:cubicBezTo>
                    <a:pt x="1360438" y="1444303"/>
                    <a:pt x="1463735" y="1158073"/>
                    <a:pt x="1623808" y="857901"/>
                  </a:cubicBezTo>
                  <a:cubicBezTo>
                    <a:pt x="1783935" y="557623"/>
                    <a:pt x="1999823" y="31470"/>
                    <a:pt x="1999823" y="31470"/>
                  </a:cubicBezTo>
                  <a:close/>
                </a:path>
              </a:pathLst>
            </a:custGeom>
            <a:gradFill>
              <a:gsLst>
                <a:gs pos="0">
                  <a:srgbClr val="FCF6F1"/>
                </a:gs>
                <a:gs pos="86520">
                  <a:srgbClr val="F0DAC5"/>
                </a:gs>
              </a:gsLst>
              <a:lin ang="11077277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0591AA5-8021-6C02-1C48-C2A8D055444D}"/>
                </a:ext>
              </a:extLst>
            </p:cNvPr>
            <p:cNvSpPr/>
            <p:nvPr/>
          </p:nvSpPr>
          <p:spPr>
            <a:xfrm>
              <a:off x="6322852" y="4067477"/>
              <a:ext cx="188561" cy="283026"/>
            </a:xfrm>
            <a:custGeom>
              <a:avLst/>
              <a:gdLst>
                <a:gd name="connsiteX0" fmla="*/ 188562 w 188561"/>
                <a:gd name="connsiteY0" fmla="*/ 0 h 283026"/>
                <a:gd name="connsiteX1" fmla="*/ 56103 w 188561"/>
                <a:gd name="connsiteY1" fmla="*/ 100466 h 283026"/>
                <a:gd name="connsiteX2" fmla="*/ 608 w 188561"/>
                <a:gd name="connsiteY2" fmla="*/ 237947 h 283026"/>
                <a:gd name="connsiteX3" fmla="*/ 54073 w 188561"/>
                <a:gd name="connsiteY3" fmla="*/ 283026 h 283026"/>
                <a:gd name="connsiteX4" fmla="*/ 188562 w 188561"/>
                <a:gd name="connsiteY4" fmla="*/ 0 h 28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561" h="283026">
                  <a:moveTo>
                    <a:pt x="188562" y="0"/>
                  </a:moveTo>
                  <a:cubicBezTo>
                    <a:pt x="188562" y="0"/>
                    <a:pt x="80511" y="48284"/>
                    <a:pt x="56103" y="100466"/>
                  </a:cubicBezTo>
                  <a:cubicBezTo>
                    <a:pt x="31693" y="152649"/>
                    <a:pt x="4027" y="220161"/>
                    <a:pt x="608" y="237947"/>
                  </a:cubicBezTo>
                  <a:cubicBezTo>
                    <a:pt x="-3718" y="260273"/>
                    <a:pt x="15136" y="270101"/>
                    <a:pt x="54073" y="283026"/>
                  </a:cubicBezTo>
                  <a:cubicBezTo>
                    <a:pt x="81473" y="223259"/>
                    <a:pt x="188562" y="0"/>
                    <a:pt x="188562" y="0"/>
                  </a:cubicBezTo>
                  <a:close/>
                </a:path>
              </a:pathLst>
            </a:custGeom>
            <a:solidFill>
              <a:srgbClr val="A9937E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EA535B9-81B3-6848-DAEC-9347EBB6F910}"/>
                </a:ext>
              </a:extLst>
            </p:cNvPr>
            <p:cNvSpPr/>
            <p:nvPr/>
          </p:nvSpPr>
          <p:spPr>
            <a:xfrm>
              <a:off x="6343832" y="3984690"/>
              <a:ext cx="224945" cy="365813"/>
            </a:xfrm>
            <a:custGeom>
              <a:avLst/>
              <a:gdLst>
                <a:gd name="connsiteX0" fmla="*/ 224946 w 224945"/>
                <a:gd name="connsiteY0" fmla="*/ 0 h 365813"/>
                <a:gd name="connsiteX1" fmla="*/ 111554 w 224945"/>
                <a:gd name="connsiteY1" fmla="*/ 87007 h 365813"/>
                <a:gd name="connsiteX2" fmla="*/ 12316 w 224945"/>
                <a:gd name="connsiteY2" fmla="*/ 280302 h 365813"/>
                <a:gd name="connsiteX3" fmla="*/ 33093 w 224945"/>
                <a:gd name="connsiteY3" fmla="*/ 365814 h 365813"/>
                <a:gd name="connsiteX4" fmla="*/ 224946 w 224945"/>
                <a:gd name="connsiteY4" fmla="*/ 0 h 36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945" h="365813">
                  <a:moveTo>
                    <a:pt x="224946" y="0"/>
                  </a:moveTo>
                  <a:cubicBezTo>
                    <a:pt x="224946" y="0"/>
                    <a:pt x="167316" y="14475"/>
                    <a:pt x="111554" y="87007"/>
                  </a:cubicBezTo>
                  <a:cubicBezTo>
                    <a:pt x="64766" y="147896"/>
                    <a:pt x="17871" y="266843"/>
                    <a:pt x="12316" y="280302"/>
                  </a:cubicBezTo>
                  <a:cubicBezTo>
                    <a:pt x="31" y="309945"/>
                    <a:pt x="-15030" y="330028"/>
                    <a:pt x="33093" y="365814"/>
                  </a:cubicBezTo>
                  <a:cubicBezTo>
                    <a:pt x="70267" y="299050"/>
                    <a:pt x="224946" y="0"/>
                    <a:pt x="224946" y="0"/>
                  </a:cubicBezTo>
                  <a:close/>
                </a:path>
              </a:pathLst>
            </a:custGeom>
            <a:solidFill>
              <a:srgbClr val="857564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B61AFA2-76C9-8E94-5D72-153D0D1D6587}"/>
                </a:ext>
              </a:extLst>
            </p:cNvPr>
            <p:cNvSpPr/>
            <p:nvPr/>
          </p:nvSpPr>
          <p:spPr>
            <a:xfrm>
              <a:off x="6360116" y="4048810"/>
              <a:ext cx="213361" cy="298755"/>
            </a:xfrm>
            <a:custGeom>
              <a:avLst/>
              <a:gdLst>
                <a:gd name="connsiteX0" fmla="*/ 213362 w 213361"/>
                <a:gd name="connsiteY0" fmla="*/ 2484 h 298755"/>
                <a:gd name="connsiteX1" fmla="*/ 119946 w 213361"/>
                <a:gd name="connsiteY1" fmla="*/ 17600 h 298755"/>
                <a:gd name="connsiteX2" fmla="*/ 50084 w 213361"/>
                <a:gd name="connsiteY2" fmla="*/ 158551 h 298755"/>
                <a:gd name="connsiteX3" fmla="*/ 4685 w 213361"/>
                <a:gd name="connsiteY3" fmla="*/ 246680 h 298755"/>
                <a:gd name="connsiteX4" fmla="*/ 17663 w 213361"/>
                <a:gd name="connsiteY4" fmla="*/ 298756 h 298755"/>
                <a:gd name="connsiteX5" fmla="*/ 213362 w 213361"/>
                <a:gd name="connsiteY5" fmla="*/ 2484 h 29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61" h="298755">
                  <a:moveTo>
                    <a:pt x="213362" y="2484"/>
                  </a:moveTo>
                  <a:cubicBezTo>
                    <a:pt x="213362" y="2484"/>
                    <a:pt x="138266" y="-9053"/>
                    <a:pt x="119946" y="17600"/>
                  </a:cubicBezTo>
                  <a:cubicBezTo>
                    <a:pt x="101626" y="44252"/>
                    <a:pt x="58149" y="136706"/>
                    <a:pt x="50084" y="158551"/>
                  </a:cubicBezTo>
                  <a:cubicBezTo>
                    <a:pt x="41965" y="180397"/>
                    <a:pt x="11361" y="232526"/>
                    <a:pt x="4685" y="246680"/>
                  </a:cubicBezTo>
                  <a:cubicBezTo>
                    <a:pt x="-2206" y="261261"/>
                    <a:pt x="-4128" y="268685"/>
                    <a:pt x="17663" y="298756"/>
                  </a:cubicBezTo>
                  <a:cubicBezTo>
                    <a:pt x="42820" y="271196"/>
                    <a:pt x="213362" y="2484"/>
                    <a:pt x="213362" y="2484"/>
                  </a:cubicBezTo>
                  <a:close/>
                </a:path>
              </a:pathLst>
            </a:custGeom>
            <a:solidFill>
              <a:srgbClr val="736451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EE28A07-8C73-099F-A28F-6DDADBC10151}"/>
                </a:ext>
              </a:extLst>
            </p:cNvPr>
            <p:cNvSpPr/>
            <p:nvPr/>
          </p:nvSpPr>
          <p:spPr>
            <a:xfrm>
              <a:off x="6374283" y="2686103"/>
              <a:ext cx="1944245" cy="1652436"/>
            </a:xfrm>
            <a:custGeom>
              <a:avLst/>
              <a:gdLst>
                <a:gd name="connsiteX0" fmla="*/ 1944245 w 1944245"/>
                <a:gd name="connsiteY0" fmla="*/ 0 h 1652436"/>
                <a:gd name="connsiteX1" fmla="*/ 1858787 w 1944245"/>
                <a:gd name="connsiteY1" fmla="*/ 208624 h 1652436"/>
                <a:gd name="connsiteX2" fmla="*/ 1618117 w 1944245"/>
                <a:gd name="connsiteY2" fmla="*/ 723455 h 1652436"/>
                <a:gd name="connsiteX3" fmla="*/ 1377019 w 1944245"/>
                <a:gd name="connsiteY3" fmla="*/ 1200203 h 1652436"/>
                <a:gd name="connsiteX4" fmla="*/ 1282748 w 1944245"/>
                <a:gd name="connsiteY4" fmla="*/ 1442423 h 1652436"/>
                <a:gd name="connsiteX5" fmla="*/ 686572 w 1944245"/>
                <a:gd name="connsiteY5" fmla="*/ 1520831 h 1652436"/>
                <a:gd name="connsiteX6" fmla="*/ 5045 w 1944245"/>
                <a:gd name="connsiteY6" fmla="*/ 1652436 h 1652436"/>
                <a:gd name="connsiteX7" fmla="*/ 309489 w 1944245"/>
                <a:gd name="connsiteY7" fmla="*/ 1093381 h 1652436"/>
                <a:gd name="connsiteX8" fmla="*/ 841625 w 1944245"/>
                <a:gd name="connsiteY8" fmla="*/ 182506 h 1652436"/>
                <a:gd name="connsiteX9" fmla="*/ 1237402 w 1944245"/>
                <a:gd name="connsiteY9" fmla="*/ 121938 h 1652436"/>
                <a:gd name="connsiteX10" fmla="*/ 1673931 w 1944245"/>
                <a:gd name="connsiteY10" fmla="*/ 34076 h 1652436"/>
                <a:gd name="connsiteX11" fmla="*/ 1944245 w 1944245"/>
                <a:gd name="connsiteY11" fmla="*/ 0 h 165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4245" h="1652436">
                  <a:moveTo>
                    <a:pt x="1944245" y="0"/>
                  </a:moveTo>
                  <a:cubicBezTo>
                    <a:pt x="1944245" y="0"/>
                    <a:pt x="1905469" y="93149"/>
                    <a:pt x="1858787" y="208624"/>
                  </a:cubicBezTo>
                  <a:cubicBezTo>
                    <a:pt x="1812053" y="324099"/>
                    <a:pt x="1717248" y="535234"/>
                    <a:pt x="1618117" y="723455"/>
                  </a:cubicBezTo>
                  <a:cubicBezTo>
                    <a:pt x="1518985" y="911676"/>
                    <a:pt x="1406822" y="1125588"/>
                    <a:pt x="1377019" y="1200203"/>
                  </a:cubicBezTo>
                  <a:cubicBezTo>
                    <a:pt x="1347215" y="1274766"/>
                    <a:pt x="1282748" y="1442423"/>
                    <a:pt x="1282748" y="1442423"/>
                  </a:cubicBezTo>
                  <a:cubicBezTo>
                    <a:pt x="1282748" y="1442423"/>
                    <a:pt x="776783" y="1512125"/>
                    <a:pt x="686572" y="1520831"/>
                  </a:cubicBezTo>
                  <a:cubicBezTo>
                    <a:pt x="596414" y="1529537"/>
                    <a:pt x="36771" y="1621565"/>
                    <a:pt x="5045" y="1652436"/>
                  </a:cubicBezTo>
                  <a:cubicBezTo>
                    <a:pt x="-39287" y="1650300"/>
                    <a:pt x="220719" y="1260665"/>
                    <a:pt x="309489" y="1093381"/>
                  </a:cubicBezTo>
                  <a:cubicBezTo>
                    <a:pt x="398311" y="926097"/>
                    <a:pt x="769145" y="204458"/>
                    <a:pt x="841625" y="182506"/>
                  </a:cubicBezTo>
                  <a:cubicBezTo>
                    <a:pt x="914050" y="160554"/>
                    <a:pt x="1024825" y="168352"/>
                    <a:pt x="1237402" y="121938"/>
                  </a:cubicBezTo>
                  <a:cubicBezTo>
                    <a:pt x="1449978" y="75523"/>
                    <a:pt x="1580248" y="51809"/>
                    <a:pt x="1673931" y="34076"/>
                  </a:cubicBezTo>
                  <a:cubicBezTo>
                    <a:pt x="1767722" y="16397"/>
                    <a:pt x="1842390" y="9934"/>
                    <a:pt x="1944245" y="0"/>
                  </a:cubicBezTo>
                  <a:close/>
                </a:path>
              </a:pathLst>
            </a:custGeom>
            <a:gradFill>
              <a:gsLst>
                <a:gs pos="25280">
                  <a:srgbClr val="FAE9D9"/>
                </a:gs>
                <a:gs pos="100000">
                  <a:srgbClr val="CFB49A"/>
                </a:gs>
              </a:gsLst>
              <a:lin ang="125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79C2ABE-6B1E-ABA1-EBFE-0A0F68380D30}"/>
                </a:ext>
              </a:extLst>
            </p:cNvPr>
            <p:cNvSpPr/>
            <p:nvPr/>
          </p:nvSpPr>
          <p:spPr>
            <a:xfrm>
              <a:off x="6385898" y="2690162"/>
              <a:ext cx="1890703" cy="1604526"/>
            </a:xfrm>
            <a:custGeom>
              <a:avLst/>
              <a:gdLst>
                <a:gd name="connsiteX0" fmla="*/ 297928 w 1890703"/>
                <a:gd name="connsiteY0" fmla="*/ 1089322 h 1604526"/>
                <a:gd name="connsiteX1" fmla="*/ 830064 w 1890703"/>
                <a:gd name="connsiteY1" fmla="*/ 178447 h 1604526"/>
                <a:gd name="connsiteX2" fmla="*/ 1225841 w 1890703"/>
                <a:gd name="connsiteY2" fmla="*/ 117878 h 1604526"/>
                <a:gd name="connsiteX3" fmla="*/ 1662371 w 1890703"/>
                <a:gd name="connsiteY3" fmla="*/ 30017 h 1604526"/>
                <a:gd name="connsiteX4" fmla="*/ 1890704 w 1890703"/>
                <a:gd name="connsiteY4" fmla="*/ 0 h 1604526"/>
                <a:gd name="connsiteX5" fmla="*/ 1549620 w 1890703"/>
                <a:gd name="connsiteY5" fmla="*/ 651510 h 1604526"/>
                <a:gd name="connsiteX6" fmla="*/ 1181670 w 1890703"/>
                <a:gd name="connsiteY6" fmla="*/ 1398519 h 1604526"/>
                <a:gd name="connsiteX7" fmla="*/ 814575 w 1890703"/>
                <a:gd name="connsiteY7" fmla="*/ 1457218 h 1604526"/>
                <a:gd name="connsiteX8" fmla="*/ 267483 w 1890703"/>
                <a:gd name="connsiteY8" fmla="*/ 1534771 h 1604526"/>
                <a:gd name="connsiteX9" fmla="*/ 0 w 1890703"/>
                <a:gd name="connsiteY9" fmla="*/ 1604526 h 1604526"/>
                <a:gd name="connsiteX10" fmla="*/ 297928 w 1890703"/>
                <a:gd name="connsiteY10" fmla="*/ 1089322 h 160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0703" h="1604526">
                  <a:moveTo>
                    <a:pt x="297928" y="1089322"/>
                  </a:moveTo>
                  <a:cubicBezTo>
                    <a:pt x="386751" y="922038"/>
                    <a:pt x="757585" y="200399"/>
                    <a:pt x="830064" y="178447"/>
                  </a:cubicBezTo>
                  <a:cubicBezTo>
                    <a:pt x="902489" y="156495"/>
                    <a:pt x="1013264" y="164293"/>
                    <a:pt x="1225841" y="117878"/>
                  </a:cubicBezTo>
                  <a:cubicBezTo>
                    <a:pt x="1438418" y="71464"/>
                    <a:pt x="1568688" y="47749"/>
                    <a:pt x="1662371" y="30017"/>
                  </a:cubicBezTo>
                  <a:cubicBezTo>
                    <a:pt x="1742755" y="14795"/>
                    <a:pt x="1809145" y="7905"/>
                    <a:pt x="1890704" y="0"/>
                  </a:cubicBezTo>
                  <a:cubicBezTo>
                    <a:pt x="1803857" y="144264"/>
                    <a:pt x="1606449" y="492612"/>
                    <a:pt x="1549620" y="651510"/>
                  </a:cubicBezTo>
                  <a:cubicBezTo>
                    <a:pt x="1481360" y="842295"/>
                    <a:pt x="1259116" y="1328924"/>
                    <a:pt x="1181670" y="1398519"/>
                  </a:cubicBezTo>
                  <a:cubicBezTo>
                    <a:pt x="1069667" y="1408187"/>
                    <a:pt x="889831" y="1445628"/>
                    <a:pt x="814575" y="1457218"/>
                  </a:cubicBezTo>
                  <a:cubicBezTo>
                    <a:pt x="739318" y="1468862"/>
                    <a:pt x="384935" y="1516558"/>
                    <a:pt x="267483" y="1534771"/>
                  </a:cubicBezTo>
                  <a:cubicBezTo>
                    <a:pt x="174388" y="1549246"/>
                    <a:pt x="18587" y="1565002"/>
                    <a:pt x="0" y="1604526"/>
                  </a:cubicBezTo>
                  <a:cubicBezTo>
                    <a:pt x="47322" y="1497704"/>
                    <a:pt x="227105" y="1222796"/>
                    <a:pt x="297928" y="1089322"/>
                  </a:cubicBezTo>
                  <a:close/>
                </a:path>
              </a:pathLst>
            </a:custGeom>
            <a:gradFill>
              <a:gsLst>
                <a:gs pos="10110">
                  <a:srgbClr val="EBD6C2"/>
                </a:gs>
                <a:gs pos="92700">
                  <a:srgbClr val="B29C86"/>
                </a:gs>
              </a:gsLst>
              <a:lin ang="98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5049639-09E8-FCDE-77B9-6557012E9DF1}"/>
                </a:ext>
              </a:extLst>
            </p:cNvPr>
            <p:cNvSpPr/>
            <p:nvPr/>
          </p:nvSpPr>
          <p:spPr>
            <a:xfrm>
              <a:off x="6360741" y="2672027"/>
              <a:ext cx="1837185" cy="1633930"/>
            </a:xfrm>
            <a:custGeom>
              <a:avLst/>
              <a:gdLst>
                <a:gd name="connsiteX0" fmla="*/ 1837185 w 1837185"/>
                <a:gd name="connsiteY0" fmla="*/ 1310 h 1633930"/>
                <a:gd name="connsiteX1" fmla="*/ 1783881 w 1837185"/>
                <a:gd name="connsiteY1" fmla="*/ 99427 h 1633930"/>
                <a:gd name="connsiteX2" fmla="*/ 1622473 w 1837185"/>
                <a:gd name="connsiteY2" fmla="*/ 394150 h 1633930"/>
                <a:gd name="connsiteX3" fmla="*/ 1390400 w 1837185"/>
                <a:gd name="connsiteY3" fmla="*/ 895681 h 1633930"/>
                <a:gd name="connsiteX4" fmla="*/ 1153789 w 1837185"/>
                <a:gd name="connsiteY4" fmla="*/ 1392192 h 1633930"/>
                <a:gd name="connsiteX5" fmla="*/ 617273 w 1837185"/>
                <a:gd name="connsiteY5" fmla="*/ 1490949 h 1633930"/>
                <a:gd name="connsiteX6" fmla="*/ 146881 w 1837185"/>
                <a:gd name="connsiteY6" fmla="*/ 1566793 h 1633930"/>
                <a:gd name="connsiteX7" fmla="*/ 0 w 1837185"/>
                <a:gd name="connsiteY7" fmla="*/ 1633931 h 1633930"/>
                <a:gd name="connsiteX8" fmla="*/ 12872 w 1837185"/>
                <a:gd name="connsiteY8" fmla="*/ 1602418 h 1633930"/>
                <a:gd name="connsiteX9" fmla="*/ 357214 w 1837185"/>
                <a:gd name="connsiteY9" fmla="*/ 860216 h 1633930"/>
                <a:gd name="connsiteX10" fmla="*/ 661337 w 1837185"/>
                <a:gd name="connsiteY10" fmla="*/ 305808 h 1633930"/>
                <a:gd name="connsiteX11" fmla="*/ 890952 w 1837185"/>
                <a:gd name="connsiteY11" fmla="*/ 156042 h 1633930"/>
                <a:gd name="connsiteX12" fmla="*/ 1391736 w 1837185"/>
                <a:gd name="connsiteY12" fmla="*/ 41903 h 1633930"/>
                <a:gd name="connsiteX13" fmla="*/ 1837185 w 1837185"/>
                <a:gd name="connsiteY13" fmla="*/ 1310 h 163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185" h="1633930">
                  <a:moveTo>
                    <a:pt x="1837185" y="1310"/>
                  </a:moveTo>
                  <a:cubicBezTo>
                    <a:pt x="1837185" y="1310"/>
                    <a:pt x="1819827" y="47030"/>
                    <a:pt x="1783881" y="99427"/>
                  </a:cubicBezTo>
                  <a:cubicBezTo>
                    <a:pt x="1747935" y="151823"/>
                    <a:pt x="1677593" y="279796"/>
                    <a:pt x="1622473" y="394150"/>
                  </a:cubicBezTo>
                  <a:cubicBezTo>
                    <a:pt x="1567352" y="508503"/>
                    <a:pt x="1441248" y="771500"/>
                    <a:pt x="1390400" y="895681"/>
                  </a:cubicBezTo>
                  <a:cubicBezTo>
                    <a:pt x="1339553" y="1019862"/>
                    <a:pt x="1228458" y="1262990"/>
                    <a:pt x="1153789" y="1392192"/>
                  </a:cubicBezTo>
                  <a:cubicBezTo>
                    <a:pt x="1009632" y="1417669"/>
                    <a:pt x="878561" y="1450570"/>
                    <a:pt x="617273" y="1490949"/>
                  </a:cubicBezTo>
                  <a:cubicBezTo>
                    <a:pt x="355986" y="1531328"/>
                    <a:pt x="213965" y="1553066"/>
                    <a:pt x="146881" y="1566793"/>
                  </a:cubicBezTo>
                  <a:cubicBezTo>
                    <a:pt x="79796" y="1580520"/>
                    <a:pt x="12712" y="1599801"/>
                    <a:pt x="0" y="1633931"/>
                  </a:cubicBezTo>
                  <a:cubicBezTo>
                    <a:pt x="3418" y="1620525"/>
                    <a:pt x="7531" y="1615077"/>
                    <a:pt x="12872" y="1602418"/>
                  </a:cubicBezTo>
                  <a:cubicBezTo>
                    <a:pt x="77393" y="1450090"/>
                    <a:pt x="288794" y="1002610"/>
                    <a:pt x="357214" y="860216"/>
                  </a:cubicBezTo>
                  <a:cubicBezTo>
                    <a:pt x="431296" y="706018"/>
                    <a:pt x="618074" y="377539"/>
                    <a:pt x="661337" y="305808"/>
                  </a:cubicBezTo>
                  <a:cubicBezTo>
                    <a:pt x="704600" y="234076"/>
                    <a:pt x="790646" y="180505"/>
                    <a:pt x="890952" y="156042"/>
                  </a:cubicBezTo>
                  <a:cubicBezTo>
                    <a:pt x="991312" y="131580"/>
                    <a:pt x="1230701" y="68929"/>
                    <a:pt x="1391736" y="41903"/>
                  </a:cubicBezTo>
                  <a:cubicBezTo>
                    <a:pt x="1552824" y="14983"/>
                    <a:pt x="1718826" y="-5473"/>
                    <a:pt x="1837185" y="1310"/>
                  </a:cubicBezTo>
                  <a:close/>
                </a:path>
              </a:pathLst>
            </a:custGeom>
            <a:gradFill>
              <a:gsLst>
                <a:gs pos="25280">
                  <a:srgbClr val="FAEBDC"/>
                </a:gs>
                <a:gs pos="92700">
                  <a:srgbClr val="CFB49A"/>
                </a:gs>
              </a:gsLst>
              <a:lin ang="125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294C85A-8EAB-D0AF-4EF4-1481555A175B}"/>
                </a:ext>
              </a:extLst>
            </p:cNvPr>
            <p:cNvSpPr/>
            <p:nvPr/>
          </p:nvSpPr>
          <p:spPr>
            <a:xfrm>
              <a:off x="6371904" y="2672109"/>
              <a:ext cx="1774213" cy="1606182"/>
            </a:xfrm>
            <a:custGeom>
              <a:avLst/>
              <a:gdLst>
                <a:gd name="connsiteX0" fmla="*/ 1710 w 1774213"/>
                <a:gd name="connsiteY0" fmla="*/ 1602390 h 1606182"/>
                <a:gd name="connsiteX1" fmla="*/ 37441 w 1774213"/>
                <a:gd name="connsiteY1" fmla="*/ 1520991 h 1606182"/>
                <a:gd name="connsiteX2" fmla="*/ 257229 w 1774213"/>
                <a:gd name="connsiteY2" fmla="*/ 1145083 h 1606182"/>
                <a:gd name="connsiteX3" fmla="*/ 728315 w 1774213"/>
                <a:gd name="connsiteY3" fmla="*/ 242968 h 1606182"/>
                <a:gd name="connsiteX4" fmla="*/ 1046753 w 1774213"/>
                <a:gd name="connsiteY4" fmla="*/ 126745 h 1606182"/>
                <a:gd name="connsiteX5" fmla="*/ 1165432 w 1774213"/>
                <a:gd name="connsiteY5" fmla="*/ 86259 h 1606182"/>
                <a:gd name="connsiteX6" fmla="*/ 1380626 w 1774213"/>
                <a:gd name="connsiteY6" fmla="*/ 41874 h 1606182"/>
                <a:gd name="connsiteX7" fmla="*/ 1774214 w 1774213"/>
                <a:gd name="connsiteY7" fmla="*/ 0 h 1606182"/>
                <a:gd name="connsiteX8" fmla="*/ 1648857 w 1774213"/>
                <a:gd name="connsiteY8" fmla="*/ 237253 h 1606182"/>
                <a:gd name="connsiteX9" fmla="*/ 1342705 w 1774213"/>
                <a:gd name="connsiteY9" fmla="*/ 820877 h 1606182"/>
                <a:gd name="connsiteX10" fmla="*/ 1036017 w 1774213"/>
                <a:gd name="connsiteY10" fmla="*/ 1318669 h 1606182"/>
                <a:gd name="connsiteX11" fmla="*/ 612306 w 1774213"/>
                <a:gd name="connsiteY11" fmla="*/ 1408026 h 1606182"/>
                <a:gd name="connsiteX12" fmla="*/ 138282 w 1774213"/>
                <a:gd name="connsiteY12" fmla="*/ 1529323 h 1606182"/>
                <a:gd name="connsiteX13" fmla="*/ 0 w 1774213"/>
                <a:gd name="connsiteY13" fmla="*/ 1606182 h 1606182"/>
                <a:gd name="connsiteX14" fmla="*/ 1710 w 1774213"/>
                <a:gd name="connsiteY14" fmla="*/ 1602390 h 16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4213" h="1606182">
                  <a:moveTo>
                    <a:pt x="1710" y="1602390"/>
                  </a:moveTo>
                  <a:cubicBezTo>
                    <a:pt x="10896" y="1580651"/>
                    <a:pt x="23074" y="1552984"/>
                    <a:pt x="37441" y="1520991"/>
                  </a:cubicBezTo>
                  <a:cubicBezTo>
                    <a:pt x="119161" y="1369143"/>
                    <a:pt x="257229" y="1145083"/>
                    <a:pt x="257229" y="1145083"/>
                  </a:cubicBezTo>
                  <a:cubicBezTo>
                    <a:pt x="257229" y="1145083"/>
                    <a:pt x="659255" y="310212"/>
                    <a:pt x="728315" y="242968"/>
                  </a:cubicBezTo>
                  <a:cubicBezTo>
                    <a:pt x="797430" y="175669"/>
                    <a:pt x="1046753" y="126745"/>
                    <a:pt x="1046753" y="126745"/>
                  </a:cubicBezTo>
                  <a:cubicBezTo>
                    <a:pt x="1079601" y="115208"/>
                    <a:pt x="1118431" y="101535"/>
                    <a:pt x="1165432" y="86259"/>
                  </a:cubicBezTo>
                  <a:cubicBezTo>
                    <a:pt x="1240422" y="68900"/>
                    <a:pt x="1316693" y="52610"/>
                    <a:pt x="1380626" y="41874"/>
                  </a:cubicBezTo>
                  <a:cubicBezTo>
                    <a:pt x="1519389" y="18640"/>
                    <a:pt x="1661730" y="267"/>
                    <a:pt x="1774214" y="0"/>
                  </a:cubicBezTo>
                  <a:cubicBezTo>
                    <a:pt x="1747348" y="44919"/>
                    <a:pt x="1701681" y="125730"/>
                    <a:pt x="1648857" y="237253"/>
                  </a:cubicBezTo>
                  <a:cubicBezTo>
                    <a:pt x="1564308" y="415913"/>
                    <a:pt x="1412032" y="670578"/>
                    <a:pt x="1342705" y="820877"/>
                  </a:cubicBezTo>
                  <a:cubicBezTo>
                    <a:pt x="1273377" y="971230"/>
                    <a:pt x="1144175" y="1192352"/>
                    <a:pt x="1036017" y="1318669"/>
                  </a:cubicBezTo>
                  <a:cubicBezTo>
                    <a:pt x="878347" y="1354509"/>
                    <a:pt x="749573" y="1376300"/>
                    <a:pt x="612306" y="1408026"/>
                  </a:cubicBezTo>
                  <a:cubicBezTo>
                    <a:pt x="475040" y="1439753"/>
                    <a:pt x="222618" y="1503099"/>
                    <a:pt x="138282" y="1529323"/>
                  </a:cubicBezTo>
                  <a:cubicBezTo>
                    <a:pt x="73440" y="1549459"/>
                    <a:pt x="30818" y="1571572"/>
                    <a:pt x="0" y="1606182"/>
                  </a:cubicBezTo>
                  <a:cubicBezTo>
                    <a:pt x="534" y="1605007"/>
                    <a:pt x="1121" y="1603779"/>
                    <a:pt x="1710" y="1602390"/>
                  </a:cubicBezTo>
                  <a:close/>
                </a:path>
              </a:pathLst>
            </a:custGeom>
            <a:gradFill>
              <a:gsLst>
                <a:gs pos="10110">
                  <a:srgbClr val="F3DDC8"/>
                </a:gs>
                <a:gs pos="36790">
                  <a:srgbClr val="D8C2AC"/>
                </a:gs>
                <a:gs pos="71860">
                  <a:srgbClr val="BDA791"/>
                </a:gs>
                <a:gs pos="92700">
                  <a:srgbClr val="B49D87"/>
                </a:gs>
              </a:gsLst>
              <a:lin ang="98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3792EE1-6F1A-D002-DDC9-10F14E09439B}"/>
                </a:ext>
              </a:extLst>
            </p:cNvPr>
            <p:cNvSpPr/>
            <p:nvPr/>
          </p:nvSpPr>
          <p:spPr>
            <a:xfrm>
              <a:off x="6345519" y="2598989"/>
              <a:ext cx="1744890" cy="1693082"/>
            </a:xfrm>
            <a:custGeom>
              <a:avLst/>
              <a:gdLst>
                <a:gd name="connsiteX0" fmla="*/ 1744891 w 1744890"/>
                <a:gd name="connsiteY0" fmla="*/ 0 h 1693082"/>
                <a:gd name="connsiteX1" fmla="*/ 1597849 w 1744890"/>
                <a:gd name="connsiteY1" fmla="*/ 277365 h 1693082"/>
                <a:gd name="connsiteX2" fmla="*/ 1327589 w 1744890"/>
                <a:gd name="connsiteY2" fmla="*/ 869267 h 1693082"/>
                <a:gd name="connsiteX3" fmla="*/ 1036551 w 1744890"/>
                <a:gd name="connsiteY3" fmla="*/ 1358194 h 1693082"/>
                <a:gd name="connsiteX4" fmla="*/ 590034 w 1744890"/>
                <a:gd name="connsiteY4" fmla="*/ 1462880 h 1693082"/>
                <a:gd name="connsiteX5" fmla="*/ 176844 w 1744890"/>
                <a:gd name="connsiteY5" fmla="*/ 1573494 h 1693082"/>
                <a:gd name="connsiteX6" fmla="*/ 0 w 1744890"/>
                <a:gd name="connsiteY6" fmla="*/ 1693082 h 1693082"/>
                <a:gd name="connsiteX7" fmla="*/ 233941 w 1744890"/>
                <a:gd name="connsiteY7" fmla="*/ 1177557 h 1693082"/>
                <a:gd name="connsiteX8" fmla="*/ 692904 w 1744890"/>
                <a:gd name="connsiteY8" fmla="*/ 278753 h 1693082"/>
                <a:gd name="connsiteX9" fmla="*/ 1005413 w 1744890"/>
                <a:gd name="connsiteY9" fmla="*/ 164133 h 1693082"/>
                <a:gd name="connsiteX10" fmla="*/ 1375873 w 1744890"/>
                <a:gd name="connsiteY10" fmla="*/ 51702 h 1693082"/>
                <a:gd name="connsiteX11" fmla="*/ 1744891 w 1744890"/>
                <a:gd name="connsiteY11" fmla="*/ 0 h 1693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44890" h="1693082">
                  <a:moveTo>
                    <a:pt x="1744891" y="0"/>
                  </a:moveTo>
                  <a:cubicBezTo>
                    <a:pt x="1744891" y="0"/>
                    <a:pt x="1680156" y="99291"/>
                    <a:pt x="1597849" y="277365"/>
                  </a:cubicBezTo>
                  <a:cubicBezTo>
                    <a:pt x="1515543" y="455384"/>
                    <a:pt x="1394994" y="719449"/>
                    <a:pt x="1327589" y="869267"/>
                  </a:cubicBezTo>
                  <a:cubicBezTo>
                    <a:pt x="1260130" y="1019086"/>
                    <a:pt x="1142306" y="1232571"/>
                    <a:pt x="1036551" y="1358194"/>
                  </a:cubicBezTo>
                  <a:cubicBezTo>
                    <a:pt x="881712" y="1393232"/>
                    <a:pt x="724843" y="1431848"/>
                    <a:pt x="590034" y="1462880"/>
                  </a:cubicBezTo>
                  <a:cubicBezTo>
                    <a:pt x="455224" y="1493912"/>
                    <a:pt x="257281" y="1542302"/>
                    <a:pt x="176844" y="1573494"/>
                  </a:cubicBezTo>
                  <a:cubicBezTo>
                    <a:pt x="96407" y="1604686"/>
                    <a:pt x="9988" y="1652596"/>
                    <a:pt x="0" y="1693082"/>
                  </a:cubicBezTo>
                  <a:cubicBezTo>
                    <a:pt x="31940" y="1595286"/>
                    <a:pt x="233941" y="1177557"/>
                    <a:pt x="233941" y="1177557"/>
                  </a:cubicBezTo>
                  <a:cubicBezTo>
                    <a:pt x="233941" y="1177557"/>
                    <a:pt x="625285" y="345624"/>
                    <a:pt x="692904" y="278753"/>
                  </a:cubicBezTo>
                  <a:cubicBezTo>
                    <a:pt x="760522" y="211882"/>
                    <a:pt x="1005413" y="164133"/>
                    <a:pt x="1005413" y="164133"/>
                  </a:cubicBezTo>
                  <a:cubicBezTo>
                    <a:pt x="1083820" y="136519"/>
                    <a:pt x="1196518" y="96461"/>
                    <a:pt x="1375873" y="51702"/>
                  </a:cubicBezTo>
                  <a:cubicBezTo>
                    <a:pt x="1555120" y="6890"/>
                    <a:pt x="1683094" y="374"/>
                    <a:pt x="1744891" y="0"/>
                  </a:cubicBezTo>
                  <a:close/>
                </a:path>
              </a:pathLst>
            </a:custGeom>
            <a:gradFill>
              <a:gsLst>
                <a:gs pos="13480">
                  <a:srgbClr val="FAEDE1"/>
                </a:gs>
                <a:gs pos="64610">
                  <a:srgbClr val="DDBFA4"/>
                </a:gs>
                <a:gs pos="83350">
                  <a:srgbClr val="E0C3A8"/>
                </a:gs>
                <a:gs pos="98380">
                  <a:srgbClr val="EBD0B6"/>
                </a:gs>
                <a:gs pos="100000">
                  <a:srgbClr val="ECD2B9"/>
                </a:gs>
              </a:gsLst>
              <a:lin ang="12277275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0507932-43FE-8991-BE57-604C2F33187B}"/>
                </a:ext>
              </a:extLst>
            </p:cNvPr>
            <p:cNvSpPr/>
            <p:nvPr/>
          </p:nvSpPr>
          <p:spPr>
            <a:xfrm>
              <a:off x="6363358" y="2616562"/>
              <a:ext cx="1525424" cy="1628454"/>
            </a:xfrm>
            <a:custGeom>
              <a:avLst/>
              <a:gdLst>
                <a:gd name="connsiteX0" fmla="*/ 250071 w 1525424"/>
                <a:gd name="connsiteY0" fmla="*/ 1492149 h 1628454"/>
                <a:gd name="connsiteX1" fmla="*/ 0 w 1525424"/>
                <a:gd name="connsiteY1" fmla="*/ 1628455 h 1628454"/>
                <a:gd name="connsiteX2" fmla="*/ 216048 w 1525424"/>
                <a:gd name="connsiteY2" fmla="*/ 1159985 h 1628454"/>
                <a:gd name="connsiteX3" fmla="*/ 675011 w 1525424"/>
                <a:gd name="connsiteY3" fmla="*/ 261181 h 1628454"/>
                <a:gd name="connsiteX4" fmla="*/ 987520 w 1525424"/>
                <a:gd name="connsiteY4" fmla="*/ 146560 h 1628454"/>
                <a:gd name="connsiteX5" fmla="*/ 1357980 w 1525424"/>
                <a:gd name="connsiteY5" fmla="*/ 34130 h 1628454"/>
                <a:gd name="connsiteX6" fmla="*/ 1525424 w 1525424"/>
                <a:gd name="connsiteY6" fmla="*/ 0 h 1628454"/>
                <a:gd name="connsiteX7" fmla="*/ 1344520 w 1525424"/>
                <a:gd name="connsiteY7" fmla="*/ 467882 h 1628454"/>
                <a:gd name="connsiteX8" fmla="*/ 1140116 w 1525424"/>
                <a:gd name="connsiteY8" fmla="*/ 964713 h 1628454"/>
                <a:gd name="connsiteX9" fmla="*/ 949972 w 1525424"/>
                <a:gd name="connsiteY9" fmla="*/ 1315785 h 1628454"/>
                <a:gd name="connsiteX10" fmla="*/ 250071 w 1525424"/>
                <a:gd name="connsiteY10" fmla="*/ 1492149 h 162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5424" h="1628454">
                  <a:moveTo>
                    <a:pt x="250071" y="1492149"/>
                  </a:moveTo>
                  <a:cubicBezTo>
                    <a:pt x="143462" y="1529003"/>
                    <a:pt x="52877" y="1569916"/>
                    <a:pt x="0" y="1628455"/>
                  </a:cubicBezTo>
                  <a:cubicBezTo>
                    <a:pt x="59072" y="1484565"/>
                    <a:pt x="216048" y="1159985"/>
                    <a:pt x="216048" y="1159985"/>
                  </a:cubicBezTo>
                  <a:cubicBezTo>
                    <a:pt x="216048" y="1159985"/>
                    <a:pt x="607392" y="328052"/>
                    <a:pt x="675011" y="261181"/>
                  </a:cubicBezTo>
                  <a:cubicBezTo>
                    <a:pt x="742630" y="194310"/>
                    <a:pt x="987520" y="146560"/>
                    <a:pt x="987520" y="146560"/>
                  </a:cubicBezTo>
                  <a:cubicBezTo>
                    <a:pt x="1065927" y="118947"/>
                    <a:pt x="1178626" y="78888"/>
                    <a:pt x="1357980" y="34130"/>
                  </a:cubicBezTo>
                  <a:cubicBezTo>
                    <a:pt x="1420151" y="18587"/>
                    <a:pt x="1476179" y="7691"/>
                    <a:pt x="1525424" y="0"/>
                  </a:cubicBezTo>
                  <a:cubicBezTo>
                    <a:pt x="1465123" y="138602"/>
                    <a:pt x="1372241" y="374092"/>
                    <a:pt x="1344520" y="467882"/>
                  </a:cubicBezTo>
                  <a:cubicBezTo>
                    <a:pt x="1308521" y="589446"/>
                    <a:pt x="1219485" y="825203"/>
                    <a:pt x="1140116" y="964713"/>
                  </a:cubicBezTo>
                  <a:cubicBezTo>
                    <a:pt x="1060800" y="1104223"/>
                    <a:pt x="949438" y="1291804"/>
                    <a:pt x="949972" y="1315785"/>
                  </a:cubicBezTo>
                  <a:cubicBezTo>
                    <a:pt x="892341" y="1325560"/>
                    <a:pt x="420933" y="1433076"/>
                    <a:pt x="250071" y="1492149"/>
                  </a:cubicBezTo>
                  <a:close/>
                </a:path>
              </a:pathLst>
            </a:custGeom>
            <a:gradFill>
              <a:gsLst>
                <a:gs pos="10110">
                  <a:srgbClr val="EBD6C2"/>
                </a:gs>
                <a:gs pos="89330">
                  <a:srgbClr val="B09A85"/>
                </a:gs>
                <a:gs pos="100000">
                  <a:srgbClr val="C3AA92"/>
                </a:gs>
              </a:gsLst>
              <a:lin ang="9877276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B2FA769-2262-3C5C-ED03-0F2B8CBC3413}"/>
                </a:ext>
              </a:extLst>
            </p:cNvPr>
            <p:cNvSpPr/>
            <p:nvPr/>
          </p:nvSpPr>
          <p:spPr>
            <a:xfrm>
              <a:off x="6373934" y="4100165"/>
              <a:ext cx="1420043" cy="303909"/>
            </a:xfrm>
            <a:custGeom>
              <a:avLst/>
              <a:gdLst>
                <a:gd name="connsiteX0" fmla="*/ 1293245 w 1420043"/>
                <a:gd name="connsiteY0" fmla="*/ 0 h 303909"/>
                <a:gd name="connsiteX1" fmla="*/ 1131303 w 1420043"/>
                <a:gd name="connsiteY1" fmla="*/ 27400 h 303909"/>
                <a:gd name="connsiteX2" fmla="*/ 650014 w 1420043"/>
                <a:gd name="connsiteY2" fmla="*/ 91226 h 303909"/>
                <a:gd name="connsiteX3" fmla="*/ 195271 w 1420043"/>
                <a:gd name="connsiteY3" fmla="*/ 147736 h 303909"/>
                <a:gd name="connsiteX4" fmla="*/ 5287 w 1420043"/>
                <a:gd name="connsiteY4" fmla="*/ 246279 h 303909"/>
                <a:gd name="connsiteX5" fmla="*/ 66336 w 1420043"/>
                <a:gd name="connsiteY5" fmla="*/ 232659 h 303909"/>
                <a:gd name="connsiteX6" fmla="*/ 131925 w 1420043"/>
                <a:gd name="connsiteY6" fmla="*/ 303910 h 303909"/>
                <a:gd name="connsiteX7" fmla="*/ 378311 w 1420043"/>
                <a:gd name="connsiteY7" fmla="*/ 259205 h 303909"/>
                <a:gd name="connsiteX8" fmla="*/ 946233 w 1420043"/>
                <a:gd name="connsiteY8" fmla="*/ 184910 h 303909"/>
                <a:gd name="connsiteX9" fmla="*/ 1420043 w 1420043"/>
                <a:gd name="connsiteY9" fmla="*/ 86954 h 303909"/>
                <a:gd name="connsiteX10" fmla="*/ 1293245 w 1420043"/>
                <a:gd name="connsiteY10" fmla="*/ 0 h 3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20043" h="303909">
                  <a:moveTo>
                    <a:pt x="1293245" y="0"/>
                  </a:moveTo>
                  <a:cubicBezTo>
                    <a:pt x="1293245" y="0"/>
                    <a:pt x="1302752" y="6890"/>
                    <a:pt x="1131303" y="27400"/>
                  </a:cubicBezTo>
                  <a:cubicBezTo>
                    <a:pt x="959852" y="47910"/>
                    <a:pt x="841386" y="67138"/>
                    <a:pt x="650014" y="91226"/>
                  </a:cubicBezTo>
                  <a:cubicBezTo>
                    <a:pt x="458588" y="115315"/>
                    <a:pt x="304870" y="130911"/>
                    <a:pt x="195271" y="147736"/>
                  </a:cubicBezTo>
                  <a:cubicBezTo>
                    <a:pt x="84496" y="164720"/>
                    <a:pt x="-25638" y="194577"/>
                    <a:pt x="5287" y="246279"/>
                  </a:cubicBezTo>
                  <a:cubicBezTo>
                    <a:pt x="5287" y="246279"/>
                    <a:pt x="22165" y="215087"/>
                    <a:pt x="66336" y="232659"/>
                  </a:cubicBezTo>
                  <a:cubicBezTo>
                    <a:pt x="91707" y="242754"/>
                    <a:pt x="131925" y="303910"/>
                    <a:pt x="131925" y="303910"/>
                  </a:cubicBezTo>
                  <a:cubicBezTo>
                    <a:pt x="131925" y="303910"/>
                    <a:pt x="254343" y="272344"/>
                    <a:pt x="378311" y="259205"/>
                  </a:cubicBezTo>
                  <a:cubicBezTo>
                    <a:pt x="502279" y="246066"/>
                    <a:pt x="773661" y="215194"/>
                    <a:pt x="946233" y="184910"/>
                  </a:cubicBezTo>
                  <a:cubicBezTo>
                    <a:pt x="1118804" y="154572"/>
                    <a:pt x="1385967" y="115368"/>
                    <a:pt x="1420043" y="86954"/>
                  </a:cubicBezTo>
                  <a:cubicBezTo>
                    <a:pt x="1379718" y="79049"/>
                    <a:pt x="1325879" y="42409"/>
                    <a:pt x="1293245" y="0"/>
                  </a:cubicBezTo>
                  <a:close/>
                </a:path>
              </a:pathLst>
            </a:custGeom>
            <a:solidFill>
              <a:srgbClr val="ECD2B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76DE82B-5A8B-1BC3-9EBF-A526999BA793}"/>
                </a:ext>
              </a:extLst>
            </p:cNvPr>
            <p:cNvSpPr/>
            <p:nvPr/>
          </p:nvSpPr>
          <p:spPr>
            <a:xfrm>
              <a:off x="6400952" y="4161374"/>
              <a:ext cx="1105620" cy="169901"/>
            </a:xfrm>
            <a:custGeom>
              <a:avLst/>
              <a:gdLst>
                <a:gd name="connsiteX0" fmla="*/ 1105620 w 1105620"/>
                <a:gd name="connsiteY0" fmla="*/ 0 h 169901"/>
                <a:gd name="connsiteX1" fmla="*/ 487172 w 1105620"/>
                <a:gd name="connsiteY1" fmla="*/ 80598 h 169901"/>
                <a:gd name="connsiteX2" fmla="*/ 2091 w 1105620"/>
                <a:gd name="connsiteY2" fmla="*/ 169901 h 169901"/>
                <a:gd name="connsiteX3" fmla="*/ 247409 w 1105620"/>
                <a:gd name="connsiteY3" fmla="*/ 114086 h 169901"/>
                <a:gd name="connsiteX4" fmla="*/ 1105620 w 1105620"/>
                <a:gd name="connsiteY4" fmla="*/ 0 h 16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620" h="169901">
                  <a:moveTo>
                    <a:pt x="1105620" y="0"/>
                  </a:moveTo>
                  <a:cubicBezTo>
                    <a:pt x="894699" y="34664"/>
                    <a:pt x="642972" y="69007"/>
                    <a:pt x="487172" y="80598"/>
                  </a:cubicBezTo>
                  <a:cubicBezTo>
                    <a:pt x="260975" y="97422"/>
                    <a:pt x="-27392" y="113071"/>
                    <a:pt x="2091" y="169901"/>
                  </a:cubicBezTo>
                  <a:cubicBezTo>
                    <a:pt x="32055" y="127973"/>
                    <a:pt x="142348" y="123540"/>
                    <a:pt x="247409" y="114086"/>
                  </a:cubicBezTo>
                  <a:cubicBezTo>
                    <a:pt x="350439" y="104900"/>
                    <a:pt x="738418" y="69915"/>
                    <a:pt x="1105620" y="0"/>
                  </a:cubicBezTo>
                  <a:close/>
                </a:path>
              </a:pathLst>
            </a:custGeom>
            <a:solidFill>
              <a:srgbClr val="B29C86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3185544-668A-50BD-809B-E00681222CC2}"/>
                </a:ext>
              </a:extLst>
            </p:cNvPr>
            <p:cNvSpPr/>
            <p:nvPr/>
          </p:nvSpPr>
          <p:spPr>
            <a:xfrm>
              <a:off x="6323460" y="2386306"/>
              <a:ext cx="1528148" cy="1919225"/>
            </a:xfrm>
            <a:custGeom>
              <a:avLst/>
              <a:gdLst>
                <a:gd name="connsiteX0" fmla="*/ 1528148 w 1528148"/>
                <a:gd name="connsiteY0" fmla="*/ 0 h 1919225"/>
                <a:gd name="connsiteX1" fmla="*/ 1374377 w 1528148"/>
                <a:gd name="connsiteY1" fmla="*/ 398555 h 1919225"/>
                <a:gd name="connsiteX2" fmla="*/ 1166180 w 1528148"/>
                <a:gd name="connsiteY2" fmla="*/ 992060 h 1919225"/>
                <a:gd name="connsiteX3" fmla="*/ 967811 w 1528148"/>
                <a:gd name="connsiteY3" fmla="*/ 1510896 h 1919225"/>
                <a:gd name="connsiteX4" fmla="*/ 449508 w 1528148"/>
                <a:gd name="connsiteY4" fmla="*/ 1638282 h 1919225"/>
                <a:gd name="connsiteX5" fmla="*/ 0 w 1528148"/>
                <a:gd name="connsiteY5" fmla="*/ 1919225 h 1919225"/>
                <a:gd name="connsiteX6" fmla="*/ 123540 w 1528148"/>
                <a:gd name="connsiteY6" fmla="*/ 1610455 h 1919225"/>
                <a:gd name="connsiteX7" fmla="*/ 442298 w 1528148"/>
                <a:gd name="connsiteY7" fmla="*/ 950559 h 1919225"/>
                <a:gd name="connsiteX8" fmla="*/ 705241 w 1528148"/>
                <a:gd name="connsiteY8" fmla="*/ 425367 h 1919225"/>
                <a:gd name="connsiteX9" fmla="*/ 883635 w 1528148"/>
                <a:gd name="connsiteY9" fmla="*/ 281584 h 1919225"/>
                <a:gd name="connsiteX10" fmla="*/ 1101980 w 1528148"/>
                <a:gd name="connsiteY10" fmla="*/ 179836 h 1919225"/>
                <a:gd name="connsiteX11" fmla="*/ 1528148 w 1528148"/>
                <a:gd name="connsiteY11" fmla="*/ 0 h 19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148" h="1919225">
                  <a:moveTo>
                    <a:pt x="1528148" y="0"/>
                  </a:moveTo>
                  <a:cubicBezTo>
                    <a:pt x="1528148" y="0"/>
                    <a:pt x="1424530" y="250178"/>
                    <a:pt x="1374377" y="398555"/>
                  </a:cubicBezTo>
                  <a:cubicBezTo>
                    <a:pt x="1324224" y="546877"/>
                    <a:pt x="1254042" y="767039"/>
                    <a:pt x="1166180" y="992060"/>
                  </a:cubicBezTo>
                  <a:cubicBezTo>
                    <a:pt x="1078372" y="1217082"/>
                    <a:pt x="993715" y="1426026"/>
                    <a:pt x="967811" y="1510896"/>
                  </a:cubicBezTo>
                  <a:cubicBezTo>
                    <a:pt x="882300" y="1530659"/>
                    <a:pt x="613214" y="1585672"/>
                    <a:pt x="449508" y="1638282"/>
                  </a:cubicBezTo>
                  <a:cubicBezTo>
                    <a:pt x="285856" y="1690892"/>
                    <a:pt x="43743" y="1761288"/>
                    <a:pt x="0" y="1919225"/>
                  </a:cubicBezTo>
                  <a:cubicBezTo>
                    <a:pt x="0" y="1919225"/>
                    <a:pt x="55067" y="1754398"/>
                    <a:pt x="123540" y="1610455"/>
                  </a:cubicBezTo>
                  <a:cubicBezTo>
                    <a:pt x="191960" y="1466565"/>
                    <a:pt x="324900" y="1198815"/>
                    <a:pt x="442298" y="950559"/>
                  </a:cubicBezTo>
                  <a:cubicBezTo>
                    <a:pt x="559696" y="702251"/>
                    <a:pt x="674423" y="471728"/>
                    <a:pt x="705241" y="425367"/>
                  </a:cubicBezTo>
                  <a:cubicBezTo>
                    <a:pt x="736060" y="379006"/>
                    <a:pt x="802770" y="332218"/>
                    <a:pt x="883635" y="281584"/>
                  </a:cubicBezTo>
                  <a:cubicBezTo>
                    <a:pt x="964446" y="230950"/>
                    <a:pt x="1048996" y="207663"/>
                    <a:pt x="1101980" y="179836"/>
                  </a:cubicBezTo>
                  <a:cubicBezTo>
                    <a:pt x="1154964" y="151902"/>
                    <a:pt x="1443544" y="2404"/>
                    <a:pt x="1528148" y="0"/>
                  </a:cubicBezTo>
                  <a:close/>
                </a:path>
              </a:pathLst>
            </a:custGeom>
            <a:gradFill>
              <a:gsLst>
                <a:gs pos="35390">
                  <a:srgbClr val="FCF6F1"/>
                </a:gs>
                <a:gs pos="49750">
                  <a:srgbClr val="FAF3EC"/>
                </a:gs>
                <a:gs pos="66900">
                  <a:srgbClr val="F6E9DC"/>
                </a:gs>
                <a:gs pos="85410">
                  <a:srgbClr val="F0D9C3"/>
                </a:gs>
                <a:gs pos="92700">
                  <a:srgbClr val="ECD2B9"/>
                </a:gs>
              </a:gsLst>
              <a:lin ang="11677278" scaled="1"/>
            </a:gra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B1F3D2F-3FDD-F2DA-F831-0C7ACF20C30E}"/>
                </a:ext>
              </a:extLst>
            </p:cNvPr>
            <p:cNvSpPr/>
            <p:nvPr/>
          </p:nvSpPr>
          <p:spPr>
            <a:xfrm>
              <a:off x="6377587" y="4324526"/>
              <a:ext cx="137472" cy="195951"/>
            </a:xfrm>
            <a:custGeom>
              <a:avLst/>
              <a:gdLst>
                <a:gd name="connsiteX0" fmla="*/ 90137 w 137472"/>
                <a:gd name="connsiteY0" fmla="*/ 19567 h 195951"/>
                <a:gd name="connsiteX1" fmla="*/ 136337 w 137472"/>
                <a:gd name="connsiteY1" fmla="*/ 83127 h 195951"/>
                <a:gd name="connsiteX2" fmla="*/ 132972 w 137472"/>
                <a:gd name="connsiteY2" fmla="*/ 95411 h 195951"/>
                <a:gd name="connsiteX3" fmla="*/ 120954 w 137472"/>
                <a:gd name="connsiteY3" fmla="*/ 91779 h 195951"/>
                <a:gd name="connsiteX4" fmla="*/ 79988 w 137472"/>
                <a:gd name="connsiteY4" fmla="*/ 34256 h 195951"/>
                <a:gd name="connsiteX5" fmla="*/ 28766 w 137472"/>
                <a:gd name="connsiteY5" fmla="*/ 20529 h 195951"/>
                <a:gd name="connsiteX6" fmla="*/ 21610 w 137472"/>
                <a:gd name="connsiteY6" fmla="*/ 49318 h 195951"/>
                <a:gd name="connsiteX7" fmla="*/ 70160 w 137472"/>
                <a:gd name="connsiteY7" fmla="*/ 127244 h 195951"/>
                <a:gd name="connsiteX8" fmla="*/ 124053 w 137472"/>
                <a:gd name="connsiteY8" fmla="*/ 179107 h 195951"/>
                <a:gd name="connsiteX9" fmla="*/ 127471 w 137472"/>
                <a:gd name="connsiteY9" fmla="*/ 191445 h 195951"/>
                <a:gd name="connsiteX10" fmla="*/ 115453 w 137472"/>
                <a:gd name="connsiteY10" fmla="*/ 194756 h 195951"/>
                <a:gd name="connsiteX11" fmla="*/ 56861 w 137472"/>
                <a:gd name="connsiteY11" fmla="*/ 138941 h 195951"/>
                <a:gd name="connsiteX12" fmla="*/ 4892 w 137472"/>
                <a:gd name="connsiteY12" fmla="*/ 54712 h 195951"/>
                <a:gd name="connsiteX13" fmla="*/ 19633 w 137472"/>
                <a:gd name="connsiteY13" fmla="*/ 4933 h 195951"/>
                <a:gd name="connsiteX14" fmla="*/ 90137 w 137472"/>
                <a:gd name="connsiteY14" fmla="*/ 19567 h 19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472" h="195951">
                  <a:moveTo>
                    <a:pt x="90137" y="19567"/>
                  </a:moveTo>
                  <a:cubicBezTo>
                    <a:pt x="109097" y="33454"/>
                    <a:pt x="133613" y="78106"/>
                    <a:pt x="136337" y="83127"/>
                  </a:cubicBezTo>
                  <a:cubicBezTo>
                    <a:pt x="138741" y="87506"/>
                    <a:pt x="137192" y="93008"/>
                    <a:pt x="132972" y="95411"/>
                  </a:cubicBezTo>
                  <a:cubicBezTo>
                    <a:pt x="128753" y="97761"/>
                    <a:pt x="123358" y="96159"/>
                    <a:pt x="120954" y="91779"/>
                  </a:cubicBezTo>
                  <a:cubicBezTo>
                    <a:pt x="114065" y="79121"/>
                    <a:pt x="93288" y="44030"/>
                    <a:pt x="79988" y="34256"/>
                  </a:cubicBezTo>
                  <a:cubicBezTo>
                    <a:pt x="63751" y="22345"/>
                    <a:pt x="40303" y="13479"/>
                    <a:pt x="28766" y="20529"/>
                  </a:cubicBezTo>
                  <a:cubicBezTo>
                    <a:pt x="15094" y="28861"/>
                    <a:pt x="15094" y="28861"/>
                    <a:pt x="21610" y="49318"/>
                  </a:cubicBezTo>
                  <a:cubicBezTo>
                    <a:pt x="28820" y="71910"/>
                    <a:pt x="43348" y="95251"/>
                    <a:pt x="70160" y="127244"/>
                  </a:cubicBezTo>
                  <a:cubicBezTo>
                    <a:pt x="94730" y="156621"/>
                    <a:pt x="120420" y="176970"/>
                    <a:pt x="124053" y="179107"/>
                  </a:cubicBezTo>
                  <a:cubicBezTo>
                    <a:pt x="128325" y="181617"/>
                    <a:pt x="129821" y="187118"/>
                    <a:pt x="127471" y="191445"/>
                  </a:cubicBezTo>
                  <a:cubicBezTo>
                    <a:pt x="125067" y="195771"/>
                    <a:pt x="119726" y="197213"/>
                    <a:pt x="115453" y="194756"/>
                  </a:cubicBezTo>
                  <a:cubicBezTo>
                    <a:pt x="108831" y="190857"/>
                    <a:pt x="81644" y="168531"/>
                    <a:pt x="56861" y="138941"/>
                  </a:cubicBezTo>
                  <a:cubicBezTo>
                    <a:pt x="28393" y="104972"/>
                    <a:pt x="12850" y="79762"/>
                    <a:pt x="4892" y="54712"/>
                  </a:cubicBezTo>
                  <a:cubicBezTo>
                    <a:pt x="-4616" y="24802"/>
                    <a:pt x="-556" y="17271"/>
                    <a:pt x="19633" y="4933"/>
                  </a:cubicBezTo>
                  <a:cubicBezTo>
                    <a:pt x="38702" y="-6711"/>
                    <a:pt x="68772" y="3918"/>
                    <a:pt x="90137" y="19567"/>
                  </a:cubicBezTo>
                  <a:close/>
                </a:path>
              </a:pathLst>
            </a:custGeom>
            <a:solidFill>
              <a:srgbClr val="B9A18A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7453E53-850B-CEB0-EA0F-AD557B8E38EF}"/>
                </a:ext>
              </a:extLst>
            </p:cNvPr>
            <p:cNvSpPr/>
            <p:nvPr/>
          </p:nvSpPr>
          <p:spPr>
            <a:xfrm>
              <a:off x="6374021" y="4329217"/>
              <a:ext cx="137512" cy="195984"/>
            </a:xfrm>
            <a:custGeom>
              <a:avLst/>
              <a:gdLst>
                <a:gd name="connsiteX0" fmla="*/ 90177 w 137512"/>
                <a:gd name="connsiteY0" fmla="*/ 19577 h 195984"/>
                <a:gd name="connsiteX1" fmla="*/ 136378 w 137512"/>
                <a:gd name="connsiteY1" fmla="*/ 83137 h 195984"/>
                <a:gd name="connsiteX2" fmla="*/ 133013 w 137512"/>
                <a:gd name="connsiteY2" fmla="*/ 95421 h 195984"/>
                <a:gd name="connsiteX3" fmla="*/ 120996 w 137512"/>
                <a:gd name="connsiteY3" fmla="*/ 91789 h 195984"/>
                <a:gd name="connsiteX4" fmla="*/ 80029 w 137512"/>
                <a:gd name="connsiteY4" fmla="*/ 34266 h 195984"/>
                <a:gd name="connsiteX5" fmla="*/ 28808 w 137512"/>
                <a:gd name="connsiteY5" fmla="*/ 20539 h 195984"/>
                <a:gd name="connsiteX6" fmla="*/ 21650 w 137512"/>
                <a:gd name="connsiteY6" fmla="*/ 49328 h 195984"/>
                <a:gd name="connsiteX7" fmla="*/ 70201 w 137512"/>
                <a:gd name="connsiteY7" fmla="*/ 127254 h 195984"/>
                <a:gd name="connsiteX8" fmla="*/ 124093 w 137512"/>
                <a:gd name="connsiteY8" fmla="*/ 179117 h 195984"/>
                <a:gd name="connsiteX9" fmla="*/ 127512 w 137512"/>
                <a:gd name="connsiteY9" fmla="*/ 191455 h 195984"/>
                <a:gd name="connsiteX10" fmla="*/ 115494 w 137512"/>
                <a:gd name="connsiteY10" fmla="*/ 194766 h 195984"/>
                <a:gd name="connsiteX11" fmla="*/ 56902 w 137512"/>
                <a:gd name="connsiteY11" fmla="*/ 138951 h 195984"/>
                <a:gd name="connsiteX12" fmla="*/ 4880 w 137512"/>
                <a:gd name="connsiteY12" fmla="*/ 54722 h 195984"/>
                <a:gd name="connsiteX13" fmla="*/ 19621 w 137512"/>
                <a:gd name="connsiteY13" fmla="*/ 4943 h 195984"/>
                <a:gd name="connsiteX14" fmla="*/ 90177 w 137512"/>
                <a:gd name="connsiteY14" fmla="*/ 19577 h 19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7512" h="195984">
                  <a:moveTo>
                    <a:pt x="90177" y="19577"/>
                  </a:moveTo>
                  <a:cubicBezTo>
                    <a:pt x="109138" y="33464"/>
                    <a:pt x="133654" y="78116"/>
                    <a:pt x="136378" y="83137"/>
                  </a:cubicBezTo>
                  <a:cubicBezTo>
                    <a:pt x="138781" y="87516"/>
                    <a:pt x="137232" y="93018"/>
                    <a:pt x="133013" y="95421"/>
                  </a:cubicBezTo>
                  <a:cubicBezTo>
                    <a:pt x="128793" y="97771"/>
                    <a:pt x="123399" y="96169"/>
                    <a:pt x="120996" y="91789"/>
                  </a:cubicBezTo>
                  <a:cubicBezTo>
                    <a:pt x="114105" y="79077"/>
                    <a:pt x="93328" y="44040"/>
                    <a:pt x="80029" y="34266"/>
                  </a:cubicBezTo>
                  <a:cubicBezTo>
                    <a:pt x="63792" y="22355"/>
                    <a:pt x="40344" y="13542"/>
                    <a:pt x="28808" y="20539"/>
                  </a:cubicBezTo>
                  <a:cubicBezTo>
                    <a:pt x="15134" y="28871"/>
                    <a:pt x="15134" y="28871"/>
                    <a:pt x="21650" y="49328"/>
                  </a:cubicBezTo>
                  <a:cubicBezTo>
                    <a:pt x="28861" y="71920"/>
                    <a:pt x="43389" y="95208"/>
                    <a:pt x="70201" y="127254"/>
                  </a:cubicBezTo>
                  <a:cubicBezTo>
                    <a:pt x="94824" y="156631"/>
                    <a:pt x="120461" y="176980"/>
                    <a:pt x="124093" y="179117"/>
                  </a:cubicBezTo>
                  <a:cubicBezTo>
                    <a:pt x="128366" y="181627"/>
                    <a:pt x="129861" y="187128"/>
                    <a:pt x="127512" y="191455"/>
                  </a:cubicBezTo>
                  <a:cubicBezTo>
                    <a:pt x="125108" y="195781"/>
                    <a:pt x="119767" y="197276"/>
                    <a:pt x="115494" y="194766"/>
                  </a:cubicBezTo>
                  <a:cubicBezTo>
                    <a:pt x="108871" y="190867"/>
                    <a:pt x="81685" y="168541"/>
                    <a:pt x="56902" y="138951"/>
                  </a:cubicBezTo>
                  <a:cubicBezTo>
                    <a:pt x="28434" y="104982"/>
                    <a:pt x="12891" y="79772"/>
                    <a:pt x="4880" y="54722"/>
                  </a:cubicBezTo>
                  <a:cubicBezTo>
                    <a:pt x="-4628" y="24812"/>
                    <a:pt x="-515" y="17281"/>
                    <a:pt x="19621" y="4943"/>
                  </a:cubicBezTo>
                  <a:cubicBezTo>
                    <a:pt x="38742" y="-6701"/>
                    <a:pt x="68813" y="3875"/>
                    <a:pt x="90177" y="19577"/>
                  </a:cubicBezTo>
                  <a:close/>
                </a:path>
              </a:pathLst>
            </a:custGeom>
            <a:solidFill>
              <a:srgbClr val="F4DFCC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FC5A6A3-01E3-2705-5FEC-D5BBF58182C3}"/>
                </a:ext>
              </a:extLst>
            </p:cNvPr>
            <p:cNvSpPr/>
            <p:nvPr/>
          </p:nvSpPr>
          <p:spPr>
            <a:xfrm>
              <a:off x="6509652" y="4414597"/>
              <a:ext cx="116436" cy="110505"/>
            </a:xfrm>
            <a:custGeom>
              <a:avLst/>
              <a:gdLst>
                <a:gd name="connsiteX0" fmla="*/ 116436 w 116436"/>
                <a:gd name="connsiteY0" fmla="*/ 0 h 110505"/>
                <a:gd name="connsiteX1" fmla="*/ 106716 w 116436"/>
                <a:gd name="connsiteY1" fmla="*/ 31726 h 110505"/>
                <a:gd name="connsiteX2" fmla="*/ 71998 w 116436"/>
                <a:gd name="connsiteY2" fmla="*/ 109333 h 110505"/>
                <a:gd name="connsiteX3" fmla="*/ 66123 w 116436"/>
                <a:gd name="connsiteY3" fmla="*/ 97102 h 110505"/>
                <a:gd name="connsiteX4" fmla="*/ 59286 w 116436"/>
                <a:gd name="connsiteY4" fmla="*/ 63933 h 110505"/>
                <a:gd name="connsiteX5" fmla="*/ 0 w 116436"/>
                <a:gd name="connsiteY5" fmla="*/ 32047 h 110505"/>
                <a:gd name="connsiteX6" fmla="*/ 11590 w 116436"/>
                <a:gd name="connsiteY6" fmla="*/ 15489 h 110505"/>
                <a:gd name="connsiteX7" fmla="*/ 106075 w 116436"/>
                <a:gd name="connsiteY7" fmla="*/ 2671 h 110505"/>
                <a:gd name="connsiteX8" fmla="*/ 116436 w 116436"/>
                <a:gd name="connsiteY8" fmla="*/ 0 h 11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436" h="110505">
                  <a:moveTo>
                    <a:pt x="116436" y="0"/>
                  </a:moveTo>
                  <a:cubicBezTo>
                    <a:pt x="116436" y="0"/>
                    <a:pt x="115528" y="2564"/>
                    <a:pt x="106716" y="31726"/>
                  </a:cubicBezTo>
                  <a:cubicBezTo>
                    <a:pt x="97903" y="60889"/>
                    <a:pt x="88662" y="103564"/>
                    <a:pt x="71998" y="109333"/>
                  </a:cubicBezTo>
                  <a:cubicBezTo>
                    <a:pt x="54960" y="115208"/>
                    <a:pt x="66123" y="97102"/>
                    <a:pt x="66123" y="97102"/>
                  </a:cubicBezTo>
                  <a:cubicBezTo>
                    <a:pt x="66123" y="97102"/>
                    <a:pt x="77659" y="75256"/>
                    <a:pt x="59286" y="63933"/>
                  </a:cubicBezTo>
                  <a:cubicBezTo>
                    <a:pt x="40966" y="52610"/>
                    <a:pt x="0" y="32047"/>
                    <a:pt x="0" y="32047"/>
                  </a:cubicBezTo>
                  <a:lnTo>
                    <a:pt x="11590" y="15489"/>
                  </a:lnTo>
                  <a:lnTo>
                    <a:pt x="106075" y="2671"/>
                  </a:lnTo>
                  <a:lnTo>
                    <a:pt x="116436" y="0"/>
                  </a:lnTo>
                  <a:close/>
                </a:path>
              </a:pathLst>
            </a:custGeom>
            <a:solidFill>
              <a:srgbClr val="B09983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08DF91D-0559-D652-0BC5-A5A42111D189}"/>
                </a:ext>
              </a:extLst>
            </p:cNvPr>
            <p:cNvSpPr/>
            <p:nvPr/>
          </p:nvSpPr>
          <p:spPr>
            <a:xfrm>
              <a:off x="5158647" y="4514481"/>
              <a:ext cx="1358534" cy="230712"/>
            </a:xfrm>
            <a:custGeom>
              <a:avLst/>
              <a:gdLst>
                <a:gd name="connsiteX0" fmla="*/ 1358535 w 1358534"/>
                <a:gd name="connsiteY0" fmla="*/ 5709 h 230712"/>
                <a:gd name="connsiteX1" fmla="*/ 1337759 w 1358534"/>
                <a:gd name="connsiteY1" fmla="*/ 1169 h 230712"/>
                <a:gd name="connsiteX2" fmla="*/ 1223084 w 1358534"/>
                <a:gd name="connsiteY2" fmla="*/ 21412 h 230712"/>
                <a:gd name="connsiteX3" fmla="*/ 770478 w 1358534"/>
                <a:gd name="connsiteY3" fmla="*/ 83209 h 230712"/>
                <a:gd name="connsiteX4" fmla="*/ 358731 w 1358534"/>
                <a:gd name="connsiteY4" fmla="*/ 144044 h 230712"/>
                <a:gd name="connsiteX5" fmla="*/ 42750 w 1358534"/>
                <a:gd name="connsiteY5" fmla="*/ 198096 h 230712"/>
                <a:gd name="connsiteX6" fmla="*/ 395 w 1358534"/>
                <a:gd name="connsiteY6" fmla="*/ 215936 h 230712"/>
                <a:gd name="connsiteX7" fmla="*/ 38637 w 1358534"/>
                <a:gd name="connsiteY7" fmla="*/ 228007 h 230712"/>
                <a:gd name="connsiteX8" fmla="*/ 289937 w 1358534"/>
                <a:gd name="connsiteY8" fmla="*/ 181486 h 230712"/>
                <a:gd name="connsiteX9" fmla="*/ 643145 w 1358534"/>
                <a:gd name="connsiteY9" fmla="*/ 124442 h 230712"/>
                <a:gd name="connsiteX10" fmla="*/ 1019054 w 1358534"/>
                <a:gd name="connsiteY10" fmla="*/ 71405 h 230712"/>
                <a:gd name="connsiteX11" fmla="*/ 1262983 w 1358534"/>
                <a:gd name="connsiteY11" fmla="*/ 39251 h 230712"/>
                <a:gd name="connsiteX12" fmla="*/ 1341764 w 1358534"/>
                <a:gd name="connsiteY12" fmla="*/ 15537 h 230712"/>
                <a:gd name="connsiteX13" fmla="*/ 1358535 w 1358534"/>
                <a:gd name="connsiteY13" fmla="*/ 5709 h 23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58534" h="230712">
                  <a:moveTo>
                    <a:pt x="1358535" y="5709"/>
                  </a:moveTo>
                  <a:cubicBezTo>
                    <a:pt x="1358535" y="5709"/>
                    <a:pt x="1345824" y="-3104"/>
                    <a:pt x="1337759" y="1169"/>
                  </a:cubicBezTo>
                  <a:cubicBezTo>
                    <a:pt x="1329693" y="5442"/>
                    <a:pt x="1289048" y="14576"/>
                    <a:pt x="1223084" y="21412"/>
                  </a:cubicBezTo>
                  <a:cubicBezTo>
                    <a:pt x="1157175" y="28249"/>
                    <a:pt x="891668" y="64248"/>
                    <a:pt x="770478" y="83209"/>
                  </a:cubicBezTo>
                  <a:cubicBezTo>
                    <a:pt x="649288" y="102170"/>
                    <a:pt x="481309" y="122680"/>
                    <a:pt x="358731" y="144044"/>
                  </a:cubicBezTo>
                  <a:cubicBezTo>
                    <a:pt x="236152" y="165409"/>
                    <a:pt x="69295" y="193824"/>
                    <a:pt x="42750" y="198096"/>
                  </a:cubicBezTo>
                  <a:cubicBezTo>
                    <a:pt x="16151" y="202316"/>
                    <a:pt x="-3023" y="203491"/>
                    <a:pt x="395" y="215936"/>
                  </a:cubicBezTo>
                  <a:cubicBezTo>
                    <a:pt x="3813" y="228380"/>
                    <a:pt x="10703" y="234683"/>
                    <a:pt x="38637" y="228007"/>
                  </a:cubicBezTo>
                  <a:cubicBezTo>
                    <a:pt x="66625" y="221330"/>
                    <a:pt x="233909" y="190726"/>
                    <a:pt x="289937" y="181486"/>
                  </a:cubicBezTo>
                  <a:cubicBezTo>
                    <a:pt x="345965" y="172245"/>
                    <a:pt x="557420" y="137742"/>
                    <a:pt x="643145" y="124442"/>
                  </a:cubicBezTo>
                  <a:cubicBezTo>
                    <a:pt x="728871" y="111143"/>
                    <a:pt x="934397" y="81340"/>
                    <a:pt x="1019054" y="71405"/>
                  </a:cubicBezTo>
                  <a:cubicBezTo>
                    <a:pt x="1103657" y="61470"/>
                    <a:pt x="1213203" y="48812"/>
                    <a:pt x="1262983" y="39251"/>
                  </a:cubicBezTo>
                  <a:cubicBezTo>
                    <a:pt x="1312762" y="29691"/>
                    <a:pt x="1333699" y="19810"/>
                    <a:pt x="1341764" y="15537"/>
                  </a:cubicBezTo>
                  <a:cubicBezTo>
                    <a:pt x="1349776" y="11211"/>
                    <a:pt x="1358535" y="5709"/>
                    <a:pt x="1358535" y="5709"/>
                  </a:cubicBezTo>
                  <a:close/>
                </a:path>
              </a:pathLst>
            </a:custGeom>
            <a:solidFill>
              <a:srgbClr val="8D4C0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098E2E9-C3CE-B037-A651-DB481C5DDB7D}"/>
                </a:ext>
              </a:extLst>
            </p:cNvPr>
            <p:cNvSpPr/>
            <p:nvPr/>
          </p:nvSpPr>
          <p:spPr>
            <a:xfrm>
              <a:off x="6495812" y="4229525"/>
              <a:ext cx="1354198" cy="227653"/>
            </a:xfrm>
            <a:custGeom>
              <a:avLst/>
              <a:gdLst>
                <a:gd name="connsiteX0" fmla="*/ 1162127 w 1354198"/>
                <a:gd name="connsiteY0" fmla="*/ 33438 h 227653"/>
                <a:gd name="connsiteX1" fmla="*/ 1301637 w 1354198"/>
                <a:gd name="connsiteY1" fmla="*/ 6358 h 227653"/>
                <a:gd name="connsiteX2" fmla="*/ 1352645 w 1354198"/>
                <a:gd name="connsiteY2" fmla="*/ 8762 h 227653"/>
                <a:gd name="connsiteX3" fmla="*/ 1328663 w 1354198"/>
                <a:gd name="connsiteY3" fmla="*/ 41075 h 227653"/>
                <a:gd name="connsiteX4" fmla="*/ 1209396 w 1354198"/>
                <a:gd name="connsiteY4" fmla="*/ 59502 h 227653"/>
                <a:gd name="connsiteX5" fmla="*/ 918038 w 1354198"/>
                <a:gd name="connsiteY5" fmla="*/ 98546 h 227653"/>
                <a:gd name="connsiteX6" fmla="*/ 519323 w 1354198"/>
                <a:gd name="connsiteY6" fmla="*/ 150675 h 227653"/>
                <a:gd name="connsiteX7" fmla="*/ 145765 w 1354198"/>
                <a:gd name="connsiteY7" fmla="*/ 200989 h 227653"/>
                <a:gd name="connsiteX8" fmla="*/ 38836 w 1354198"/>
                <a:gd name="connsiteY8" fmla="*/ 211884 h 227653"/>
                <a:gd name="connsiteX9" fmla="*/ 21851 w 1354198"/>
                <a:gd name="connsiteY9" fmla="*/ 224810 h 227653"/>
                <a:gd name="connsiteX10" fmla="*/ 10741 w 1354198"/>
                <a:gd name="connsiteY10" fmla="*/ 221712 h 227653"/>
                <a:gd name="connsiteX11" fmla="*/ 19875 w 1354198"/>
                <a:gd name="connsiteY11" fmla="*/ 191481 h 227653"/>
                <a:gd name="connsiteX12" fmla="*/ 291791 w 1354198"/>
                <a:gd name="connsiteY12" fmla="*/ 152651 h 227653"/>
                <a:gd name="connsiteX13" fmla="*/ 694085 w 1354198"/>
                <a:gd name="connsiteY13" fmla="*/ 98546 h 227653"/>
                <a:gd name="connsiteX14" fmla="*/ 972410 w 1354198"/>
                <a:gd name="connsiteY14" fmla="*/ 56938 h 227653"/>
                <a:gd name="connsiteX15" fmla="*/ 1162127 w 1354198"/>
                <a:gd name="connsiteY15" fmla="*/ 33438 h 227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4198" h="227653">
                  <a:moveTo>
                    <a:pt x="1162127" y="33438"/>
                  </a:moveTo>
                  <a:cubicBezTo>
                    <a:pt x="1214364" y="25479"/>
                    <a:pt x="1278457" y="11699"/>
                    <a:pt x="1301637" y="6358"/>
                  </a:cubicBezTo>
                  <a:cubicBezTo>
                    <a:pt x="1324818" y="1017"/>
                    <a:pt x="1349654" y="-5820"/>
                    <a:pt x="1352645" y="8762"/>
                  </a:cubicBezTo>
                  <a:cubicBezTo>
                    <a:pt x="1355636" y="23343"/>
                    <a:pt x="1357239" y="40381"/>
                    <a:pt x="1328663" y="41075"/>
                  </a:cubicBezTo>
                  <a:cubicBezTo>
                    <a:pt x="1300088" y="41716"/>
                    <a:pt x="1244594" y="52879"/>
                    <a:pt x="1209396" y="59502"/>
                  </a:cubicBezTo>
                  <a:cubicBezTo>
                    <a:pt x="1174198" y="66072"/>
                    <a:pt x="1022457" y="82149"/>
                    <a:pt x="918038" y="98546"/>
                  </a:cubicBezTo>
                  <a:cubicBezTo>
                    <a:pt x="813619" y="114943"/>
                    <a:pt x="661344" y="129097"/>
                    <a:pt x="519323" y="150675"/>
                  </a:cubicBezTo>
                  <a:cubicBezTo>
                    <a:pt x="377302" y="172253"/>
                    <a:pt x="216909" y="190680"/>
                    <a:pt x="145765" y="200989"/>
                  </a:cubicBezTo>
                  <a:cubicBezTo>
                    <a:pt x="74622" y="211297"/>
                    <a:pt x="52723" y="210122"/>
                    <a:pt x="38836" y="211884"/>
                  </a:cubicBezTo>
                  <a:cubicBezTo>
                    <a:pt x="24949" y="213647"/>
                    <a:pt x="17151" y="218881"/>
                    <a:pt x="21851" y="224810"/>
                  </a:cubicBezTo>
                  <a:cubicBezTo>
                    <a:pt x="26551" y="230685"/>
                    <a:pt x="16136" y="226359"/>
                    <a:pt x="10741" y="221712"/>
                  </a:cubicBezTo>
                  <a:cubicBezTo>
                    <a:pt x="5347" y="217012"/>
                    <a:pt x="-14842" y="195861"/>
                    <a:pt x="19875" y="191481"/>
                  </a:cubicBezTo>
                  <a:cubicBezTo>
                    <a:pt x="54646" y="187048"/>
                    <a:pt x="223265" y="161251"/>
                    <a:pt x="291791" y="152651"/>
                  </a:cubicBezTo>
                  <a:cubicBezTo>
                    <a:pt x="360318" y="144052"/>
                    <a:pt x="600615" y="109869"/>
                    <a:pt x="694085" y="98546"/>
                  </a:cubicBezTo>
                  <a:cubicBezTo>
                    <a:pt x="787554" y="87223"/>
                    <a:pt x="917878" y="67834"/>
                    <a:pt x="972410" y="56938"/>
                  </a:cubicBezTo>
                  <a:cubicBezTo>
                    <a:pt x="1026890" y="45989"/>
                    <a:pt x="1095042" y="43639"/>
                    <a:pt x="1162127" y="33438"/>
                  </a:cubicBezTo>
                  <a:close/>
                </a:path>
              </a:pathLst>
            </a:custGeom>
            <a:solidFill>
              <a:srgbClr val="8D4C09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BCFE428-2B56-5069-7AEA-E948C405804D}"/>
                </a:ext>
              </a:extLst>
            </p:cNvPr>
            <p:cNvSpPr/>
            <p:nvPr/>
          </p:nvSpPr>
          <p:spPr>
            <a:xfrm>
              <a:off x="6487264" y="4423812"/>
              <a:ext cx="109334" cy="114641"/>
            </a:xfrm>
            <a:custGeom>
              <a:avLst/>
              <a:gdLst>
                <a:gd name="connsiteX0" fmla="*/ 43699 w 109334"/>
                <a:gd name="connsiteY0" fmla="*/ 26357 h 114641"/>
                <a:gd name="connsiteX1" fmla="*/ 86214 w 109334"/>
                <a:gd name="connsiteY1" fmla="*/ 46706 h 114641"/>
                <a:gd name="connsiteX2" fmla="*/ 103146 w 109334"/>
                <a:gd name="connsiteY2" fmla="*/ 93228 h 114641"/>
                <a:gd name="connsiteX3" fmla="*/ 50909 w 109334"/>
                <a:gd name="connsiteY3" fmla="*/ 113791 h 114641"/>
                <a:gd name="connsiteX4" fmla="*/ 16299 w 109334"/>
                <a:gd name="connsiteY4" fmla="*/ 106260 h 114641"/>
                <a:gd name="connsiteX5" fmla="*/ 6418 w 109334"/>
                <a:gd name="connsiteY5" fmla="*/ 110586 h 114641"/>
                <a:gd name="connsiteX6" fmla="*/ 115 w 109334"/>
                <a:gd name="connsiteY6" fmla="*/ 94349 h 114641"/>
                <a:gd name="connsiteX7" fmla="*/ 18275 w 109334"/>
                <a:gd name="connsiteY7" fmla="*/ 89115 h 114641"/>
                <a:gd name="connsiteX8" fmla="*/ 48826 w 109334"/>
                <a:gd name="connsiteY8" fmla="*/ 96165 h 114641"/>
                <a:gd name="connsiteX9" fmla="*/ 81728 w 109334"/>
                <a:gd name="connsiteY9" fmla="*/ 86658 h 114641"/>
                <a:gd name="connsiteX10" fmla="*/ 71847 w 109334"/>
                <a:gd name="connsiteY10" fmla="*/ 59151 h 114641"/>
                <a:gd name="connsiteX11" fmla="*/ 20038 w 109334"/>
                <a:gd name="connsiteY11" fmla="*/ 34208 h 114641"/>
                <a:gd name="connsiteX12" fmla="*/ 7913 w 109334"/>
                <a:gd name="connsiteY12" fmla="*/ 5259 h 114641"/>
                <a:gd name="connsiteX13" fmla="*/ 15230 w 109334"/>
                <a:gd name="connsiteY13" fmla="*/ 25 h 114641"/>
                <a:gd name="connsiteX14" fmla="*/ 22548 w 109334"/>
                <a:gd name="connsiteY14" fmla="*/ 9052 h 114641"/>
                <a:gd name="connsiteX15" fmla="*/ 31842 w 109334"/>
                <a:gd name="connsiteY15" fmla="*/ 21016 h 114641"/>
                <a:gd name="connsiteX16" fmla="*/ 43699 w 109334"/>
                <a:gd name="connsiteY16" fmla="*/ 26357 h 11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334" h="114641">
                  <a:moveTo>
                    <a:pt x="43699" y="26357"/>
                  </a:moveTo>
                  <a:cubicBezTo>
                    <a:pt x="52084" y="29027"/>
                    <a:pt x="75425" y="38641"/>
                    <a:pt x="86214" y="46706"/>
                  </a:cubicBezTo>
                  <a:cubicBezTo>
                    <a:pt x="96950" y="54825"/>
                    <a:pt x="120504" y="72558"/>
                    <a:pt x="103146" y="93228"/>
                  </a:cubicBezTo>
                  <a:cubicBezTo>
                    <a:pt x="85787" y="113898"/>
                    <a:pt x="65010" y="116408"/>
                    <a:pt x="50909" y="113791"/>
                  </a:cubicBezTo>
                  <a:cubicBezTo>
                    <a:pt x="36809" y="111227"/>
                    <a:pt x="22442" y="103376"/>
                    <a:pt x="16299" y="106260"/>
                  </a:cubicBezTo>
                  <a:cubicBezTo>
                    <a:pt x="10157" y="109091"/>
                    <a:pt x="6418" y="110586"/>
                    <a:pt x="6418" y="110586"/>
                  </a:cubicBezTo>
                  <a:cubicBezTo>
                    <a:pt x="6418" y="110586"/>
                    <a:pt x="-1006" y="98782"/>
                    <a:pt x="115" y="94349"/>
                  </a:cubicBezTo>
                  <a:cubicBezTo>
                    <a:pt x="1184" y="89916"/>
                    <a:pt x="10103" y="87940"/>
                    <a:pt x="18275" y="89115"/>
                  </a:cubicBezTo>
                  <a:cubicBezTo>
                    <a:pt x="26447" y="90343"/>
                    <a:pt x="38037" y="95684"/>
                    <a:pt x="48826" y="96165"/>
                  </a:cubicBezTo>
                  <a:cubicBezTo>
                    <a:pt x="59562" y="96646"/>
                    <a:pt x="73289" y="97020"/>
                    <a:pt x="81728" y="86658"/>
                  </a:cubicBezTo>
                  <a:cubicBezTo>
                    <a:pt x="90167" y="76243"/>
                    <a:pt x="87924" y="66522"/>
                    <a:pt x="71847" y="59151"/>
                  </a:cubicBezTo>
                  <a:cubicBezTo>
                    <a:pt x="55770" y="51834"/>
                    <a:pt x="28263" y="40724"/>
                    <a:pt x="20038" y="34208"/>
                  </a:cubicBezTo>
                  <a:cubicBezTo>
                    <a:pt x="11813" y="27692"/>
                    <a:pt x="3107" y="11188"/>
                    <a:pt x="7913" y="5259"/>
                  </a:cubicBezTo>
                  <a:cubicBezTo>
                    <a:pt x="12720" y="-669"/>
                    <a:pt x="15230" y="25"/>
                    <a:pt x="15230" y="25"/>
                  </a:cubicBezTo>
                  <a:cubicBezTo>
                    <a:pt x="15230" y="25"/>
                    <a:pt x="19450" y="5313"/>
                    <a:pt x="22548" y="9052"/>
                  </a:cubicBezTo>
                  <a:cubicBezTo>
                    <a:pt x="25646" y="12790"/>
                    <a:pt x="31842" y="21016"/>
                    <a:pt x="31842" y="21016"/>
                  </a:cubicBezTo>
                  <a:cubicBezTo>
                    <a:pt x="31842" y="21016"/>
                    <a:pt x="35100" y="23686"/>
                    <a:pt x="43699" y="26357"/>
                  </a:cubicBezTo>
                  <a:close/>
                </a:path>
              </a:pathLst>
            </a:custGeom>
            <a:solidFill>
              <a:srgbClr val="D5B89D"/>
            </a:solidFill>
            <a:ln w="53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609CD33-64B0-7885-CE86-87E4D1C0ED46}"/>
              </a:ext>
            </a:extLst>
          </p:cNvPr>
          <p:cNvGrpSpPr/>
          <p:nvPr/>
        </p:nvGrpSpPr>
        <p:grpSpPr>
          <a:xfrm>
            <a:off x="8475923" y="2306045"/>
            <a:ext cx="2573945" cy="1141048"/>
            <a:chOff x="8090264" y="1720360"/>
            <a:chExt cx="2573945" cy="1141048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6908C51C-5E2E-5CA3-B44F-621DD54E2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66DDE50-C50E-8018-63D9-645812F0710E}"/>
                </a:ext>
              </a:extLst>
            </p:cNvPr>
            <p:cNvSpPr txBox="1"/>
            <p:nvPr/>
          </p:nvSpPr>
          <p:spPr>
            <a:xfrm>
              <a:off x="8090264" y="2240982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C192808-6BC5-9992-AE9A-7BDE3BA0C035}"/>
              </a:ext>
            </a:extLst>
          </p:cNvPr>
          <p:cNvGrpSpPr/>
          <p:nvPr/>
        </p:nvGrpSpPr>
        <p:grpSpPr>
          <a:xfrm>
            <a:off x="1030494" y="2306045"/>
            <a:ext cx="2573945" cy="1141048"/>
            <a:chOff x="8090264" y="1720360"/>
            <a:chExt cx="2573945" cy="1141048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E0EE0853-55CB-EDBF-F1F0-290D0344B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8986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ED8D970-9AF6-8C12-AD41-8BCF0924C7DD}"/>
                </a:ext>
              </a:extLst>
            </p:cNvPr>
            <p:cNvSpPr txBox="1"/>
            <p:nvPr/>
          </p:nvSpPr>
          <p:spPr>
            <a:xfrm>
              <a:off x="8090264" y="2240982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6F1ED7D-782B-015F-B9CC-3C57E0883D0F}"/>
              </a:ext>
            </a:extLst>
          </p:cNvPr>
          <p:cNvGrpSpPr/>
          <p:nvPr/>
        </p:nvGrpSpPr>
        <p:grpSpPr>
          <a:xfrm>
            <a:off x="8475923" y="4098053"/>
            <a:ext cx="2573945" cy="1141048"/>
            <a:chOff x="8090264" y="1720360"/>
            <a:chExt cx="2573945" cy="1141048"/>
          </a:xfrm>
        </p:grpSpPr>
        <p:sp>
          <p:nvSpPr>
            <p:cNvPr id="56" name="矩形 3">
              <a:extLst>
                <a:ext uri="{FF2B5EF4-FFF2-40B4-BE49-F238E27FC236}">
                  <a16:creationId xmlns:a16="http://schemas.microsoft.com/office/drawing/2014/main" id="{23C624EE-2BC5-87BB-CA9A-BC5AD01EE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E96AC77-FC5D-8ABF-FE93-3D90A3C80978}"/>
                </a:ext>
              </a:extLst>
            </p:cNvPr>
            <p:cNvSpPr txBox="1"/>
            <p:nvPr/>
          </p:nvSpPr>
          <p:spPr>
            <a:xfrm>
              <a:off x="8090264" y="2240982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4F2EB54-A29B-678C-545E-FDD71416CA71}"/>
              </a:ext>
            </a:extLst>
          </p:cNvPr>
          <p:cNvGrpSpPr/>
          <p:nvPr/>
        </p:nvGrpSpPr>
        <p:grpSpPr>
          <a:xfrm>
            <a:off x="1030494" y="4098053"/>
            <a:ext cx="2573945" cy="1141048"/>
            <a:chOff x="8090264" y="1720360"/>
            <a:chExt cx="2573945" cy="1141048"/>
          </a:xfrm>
        </p:grpSpPr>
        <p:sp>
          <p:nvSpPr>
            <p:cNvPr id="59" name="矩形 3">
              <a:extLst>
                <a:ext uri="{FF2B5EF4-FFF2-40B4-BE49-F238E27FC236}">
                  <a16:creationId xmlns:a16="http://schemas.microsoft.com/office/drawing/2014/main" id="{E6738794-2F4C-3D7F-AB78-778343FBA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8986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98F61F6-BC93-677F-68C8-01A2567BC3AC}"/>
                </a:ext>
              </a:extLst>
            </p:cNvPr>
            <p:cNvSpPr txBox="1"/>
            <p:nvPr/>
          </p:nvSpPr>
          <p:spPr>
            <a:xfrm>
              <a:off x="8090264" y="2240982"/>
              <a:ext cx="25739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81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670394" y="1761497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591695" y="1755632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26961" y="1326140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E86BF7-C12E-B004-E5AE-8E0C8D5AE45F}"/>
              </a:ext>
            </a:extLst>
          </p:cNvPr>
          <p:cNvSpPr txBox="1"/>
          <p:nvPr/>
        </p:nvSpPr>
        <p:spPr>
          <a:xfrm>
            <a:off x="2966501" y="2501611"/>
            <a:ext cx="6248252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22095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千图PPT彼岸天：ID 8661124库_Freeform: Shape 1">
            <a:extLst>
              <a:ext uri="{FF2B5EF4-FFF2-40B4-BE49-F238E27FC236}">
                <a16:creationId xmlns:a16="http://schemas.microsoft.com/office/drawing/2014/main" id="{A2231418-8AB0-CAC9-7875-031B3EF33DB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55440" y="2974788"/>
            <a:ext cx="672666" cy="1156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7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3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千图PPT彼岸天：ID 8661124库_Freeform: Shape 2">
            <a:extLst>
              <a:ext uri="{FF2B5EF4-FFF2-40B4-BE49-F238E27FC236}">
                <a16:creationId xmlns:a16="http://schemas.microsoft.com/office/drawing/2014/main" id="{966766BA-FB1C-EEEC-B30E-E020A82874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85001" y="2770678"/>
            <a:ext cx="910176" cy="1564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rgbClr val="508E8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千图PPT彼岸天：ID 8661124库_Freeform: Shape 3">
            <a:extLst>
              <a:ext uri="{FF2B5EF4-FFF2-40B4-BE49-F238E27FC236}">
                <a16:creationId xmlns:a16="http://schemas.microsoft.com/office/drawing/2014/main" id="{CBCBDDCF-5FDB-37D5-26A1-146A310EC0D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20119" y="2507919"/>
            <a:ext cx="1215932" cy="2089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千图PPT彼岸天：ID 8661124库_Freeform: Shape 4">
            <a:extLst>
              <a:ext uri="{FF2B5EF4-FFF2-40B4-BE49-F238E27FC236}">
                <a16:creationId xmlns:a16="http://schemas.microsoft.com/office/drawing/2014/main" id="{29B39B67-8154-44E9-95D2-C5137294519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18455" y="2175069"/>
            <a:ext cx="1603248" cy="2755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rgbClr val="508E8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千图PPT彼岸天：ID 8661124库_Freeform: Shape 5">
            <a:extLst>
              <a:ext uri="{FF2B5EF4-FFF2-40B4-BE49-F238E27FC236}">
                <a16:creationId xmlns:a16="http://schemas.microsoft.com/office/drawing/2014/main" id="{E0581534-FDD9-9DF1-0896-1A85FF23FD0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40720" y="1918137"/>
            <a:ext cx="2329684" cy="3269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600" extrusionOk="0">
                <a:moveTo>
                  <a:pt x="10629" y="5988"/>
                </a:moveTo>
                <a:cubicBezTo>
                  <a:pt x="8340" y="5988"/>
                  <a:pt x="6494" y="4651"/>
                  <a:pt x="6494" y="2994"/>
                </a:cubicBezTo>
                <a:cubicBezTo>
                  <a:pt x="6494" y="1337"/>
                  <a:pt x="8340" y="0"/>
                  <a:pt x="10629" y="0"/>
                </a:cubicBezTo>
                <a:cubicBezTo>
                  <a:pt x="12918" y="0"/>
                  <a:pt x="14764" y="1337"/>
                  <a:pt x="14764" y="2994"/>
                </a:cubicBezTo>
                <a:cubicBezTo>
                  <a:pt x="14764" y="4651"/>
                  <a:pt x="12918" y="5988"/>
                  <a:pt x="10629" y="5988"/>
                </a:cubicBezTo>
                <a:close/>
                <a:moveTo>
                  <a:pt x="15355" y="9089"/>
                </a:moveTo>
                <a:lnTo>
                  <a:pt x="15355" y="20103"/>
                </a:lnTo>
                <a:cubicBezTo>
                  <a:pt x="15355" y="20932"/>
                  <a:pt x="14432" y="21600"/>
                  <a:pt x="13287" y="21600"/>
                </a:cubicBezTo>
                <a:cubicBezTo>
                  <a:pt x="12143" y="21600"/>
                  <a:pt x="11220" y="20932"/>
                  <a:pt x="11220" y="20103"/>
                </a:cubicBezTo>
                <a:lnTo>
                  <a:pt x="11220" y="14970"/>
                </a:lnTo>
                <a:lnTo>
                  <a:pt x="10038" y="14970"/>
                </a:lnTo>
                <a:lnTo>
                  <a:pt x="10038" y="20103"/>
                </a:lnTo>
                <a:cubicBezTo>
                  <a:pt x="10038" y="20932"/>
                  <a:pt x="9115" y="21600"/>
                  <a:pt x="7971" y="21600"/>
                </a:cubicBezTo>
                <a:cubicBezTo>
                  <a:pt x="6826" y="21600"/>
                  <a:pt x="5903" y="20932"/>
                  <a:pt x="5903" y="20103"/>
                </a:cubicBezTo>
                <a:lnTo>
                  <a:pt x="5903" y="9089"/>
                </a:lnTo>
                <a:lnTo>
                  <a:pt x="512" y="5186"/>
                </a:lnTo>
                <a:cubicBezTo>
                  <a:pt x="-171" y="4678"/>
                  <a:pt x="-171" y="3876"/>
                  <a:pt x="512" y="3368"/>
                </a:cubicBezTo>
                <a:cubicBezTo>
                  <a:pt x="1214" y="2874"/>
                  <a:pt x="2321" y="2874"/>
                  <a:pt x="3023" y="3368"/>
                </a:cubicBezTo>
                <a:lnTo>
                  <a:pt x="7232" y="6416"/>
                </a:lnTo>
                <a:lnTo>
                  <a:pt x="14026" y="6416"/>
                </a:lnTo>
                <a:lnTo>
                  <a:pt x="18235" y="3368"/>
                </a:lnTo>
                <a:cubicBezTo>
                  <a:pt x="18937" y="2874"/>
                  <a:pt x="20044" y="2874"/>
                  <a:pt x="20746" y="3368"/>
                </a:cubicBezTo>
                <a:cubicBezTo>
                  <a:pt x="21429" y="3876"/>
                  <a:pt x="21429" y="4678"/>
                  <a:pt x="20746" y="5186"/>
                </a:cubicBezTo>
                <a:cubicBezTo>
                  <a:pt x="20746" y="5186"/>
                  <a:pt x="15355" y="9089"/>
                  <a:pt x="15355" y="9089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ED96A72-2FA3-7DD2-4B1E-19593C78E38F}"/>
              </a:ext>
            </a:extLst>
          </p:cNvPr>
          <p:cNvGrpSpPr/>
          <p:nvPr/>
        </p:nvGrpSpPr>
        <p:grpSpPr>
          <a:xfrm>
            <a:off x="5929560" y="1668263"/>
            <a:ext cx="5207000" cy="629283"/>
            <a:chOff x="6096000" y="1919286"/>
            <a:chExt cx="5207000" cy="629283"/>
          </a:xfrm>
        </p:grpSpPr>
        <p:grpSp>
          <p:nvGrpSpPr>
            <p:cNvPr id="10" name="Group 30">
              <a:extLst>
                <a:ext uri="{FF2B5EF4-FFF2-40B4-BE49-F238E27FC236}">
                  <a16:creationId xmlns:a16="http://schemas.microsoft.com/office/drawing/2014/main" id="{F0587978-7191-B4AF-5B05-7476F7E8B938}"/>
                </a:ext>
              </a:extLst>
            </p:cNvPr>
            <p:cNvGrpSpPr/>
            <p:nvPr/>
          </p:nvGrpSpPr>
          <p:grpSpPr>
            <a:xfrm>
              <a:off x="6096000" y="2050113"/>
              <a:ext cx="399214" cy="399214"/>
              <a:chOff x="0" y="0"/>
              <a:chExt cx="767929" cy="767929"/>
            </a:xfrm>
          </p:grpSpPr>
          <p:sp>
            <p:nvSpPr>
              <p:cNvPr id="14" name="Freeform: Shape 34">
                <a:extLst>
                  <a:ext uri="{FF2B5EF4-FFF2-40B4-BE49-F238E27FC236}">
                    <a16:creationId xmlns:a16="http://schemas.microsoft.com/office/drawing/2014/main" id="{DBD13E19-0358-F191-50BE-0A20F1277230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DFD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: Shape 35">
                <a:extLst>
                  <a:ext uri="{FF2B5EF4-FFF2-40B4-BE49-F238E27FC236}">
                    <a16:creationId xmlns:a16="http://schemas.microsoft.com/office/drawing/2014/main" id="{F6417A12-D9D6-6E5B-EE7C-5F4DE25AFF92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6688D99-0DA7-FA8F-A678-C76D9EA65373}"/>
                </a:ext>
              </a:extLst>
            </p:cNvPr>
            <p:cNvGrpSpPr/>
            <p:nvPr/>
          </p:nvGrpSpPr>
          <p:grpSpPr>
            <a:xfrm>
              <a:off x="6617192" y="1919286"/>
              <a:ext cx="4685808" cy="629283"/>
              <a:chOff x="8090264" y="1720360"/>
              <a:chExt cx="4685808" cy="629283"/>
            </a:xfrm>
          </p:grpSpPr>
          <p:sp>
            <p:nvSpPr>
              <p:cNvPr id="38" name="矩形 3">
                <a:extLst>
                  <a:ext uri="{FF2B5EF4-FFF2-40B4-BE49-F238E27FC236}">
                    <a16:creationId xmlns:a16="http://schemas.microsoft.com/office/drawing/2014/main" id="{3DA6CBDB-D1D9-7FE6-78D8-DBC7BAE0D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720360"/>
                <a:ext cx="1504244" cy="346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85C6EB39-4D3E-3C25-D767-102A7DC8393E}"/>
                  </a:ext>
                </a:extLst>
              </p:cNvPr>
              <p:cNvSpPr txBox="1"/>
              <p:nvPr/>
            </p:nvSpPr>
            <p:spPr>
              <a:xfrm>
                <a:off x="8090264" y="2006216"/>
                <a:ext cx="4685808" cy="34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ACEBCEA-11EE-E62B-2EFA-F9FD8F71D1B8}"/>
              </a:ext>
            </a:extLst>
          </p:cNvPr>
          <p:cNvGrpSpPr/>
          <p:nvPr/>
        </p:nvGrpSpPr>
        <p:grpSpPr>
          <a:xfrm>
            <a:off x="5929560" y="2402371"/>
            <a:ext cx="5207000" cy="629283"/>
            <a:chOff x="6096000" y="1919286"/>
            <a:chExt cx="5207000" cy="629283"/>
          </a:xfrm>
        </p:grpSpPr>
        <p:grpSp>
          <p:nvGrpSpPr>
            <p:cNvPr id="42" name="Group 30">
              <a:extLst>
                <a:ext uri="{FF2B5EF4-FFF2-40B4-BE49-F238E27FC236}">
                  <a16:creationId xmlns:a16="http://schemas.microsoft.com/office/drawing/2014/main" id="{0885C356-629B-CA1B-6B77-6B126C3FAD34}"/>
                </a:ext>
              </a:extLst>
            </p:cNvPr>
            <p:cNvGrpSpPr/>
            <p:nvPr/>
          </p:nvGrpSpPr>
          <p:grpSpPr>
            <a:xfrm>
              <a:off x="6096000" y="2050113"/>
              <a:ext cx="399214" cy="399214"/>
              <a:chOff x="0" y="0"/>
              <a:chExt cx="767929" cy="767929"/>
            </a:xfrm>
          </p:grpSpPr>
          <p:sp>
            <p:nvSpPr>
              <p:cNvPr id="46" name="Freeform: Shape 34">
                <a:extLst>
                  <a:ext uri="{FF2B5EF4-FFF2-40B4-BE49-F238E27FC236}">
                    <a16:creationId xmlns:a16="http://schemas.microsoft.com/office/drawing/2014/main" id="{1BDF1E90-1761-D79A-C5D0-F727E03F14C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DFD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Freeform: Shape 35">
                <a:extLst>
                  <a:ext uri="{FF2B5EF4-FFF2-40B4-BE49-F238E27FC236}">
                    <a16:creationId xmlns:a16="http://schemas.microsoft.com/office/drawing/2014/main" id="{DCBBFCAC-F110-FA1C-86B3-2085CBC031D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4FC0C5E-3DFD-E6F5-3449-9DBC61DFF022}"/>
                </a:ext>
              </a:extLst>
            </p:cNvPr>
            <p:cNvGrpSpPr/>
            <p:nvPr/>
          </p:nvGrpSpPr>
          <p:grpSpPr>
            <a:xfrm>
              <a:off x="6617192" y="1919286"/>
              <a:ext cx="4685808" cy="629283"/>
              <a:chOff x="8090264" y="1720360"/>
              <a:chExt cx="4685808" cy="629283"/>
            </a:xfrm>
          </p:grpSpPr>
          <p:sp>
            <p:nvSpPr>
              <p:cNvPr id="44" name="矩形 3">
                <a:extLst>
                  <a:ext uri="{FF2B5EF4-FFF2-40B4-BE49-F238E27FC236}">
                    <a16:creationId xmlns:a16="http://schemas.microsoft.com/office/drawing/2014/main" id="{C85754C1-C70D-E58F-5469-6FAA6D316F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720360"/>
                <a:ext cx="1504244" cy="346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F4E82D4-9AFB-8A6A-70DE-522A07F73B3B}"/>
                  </a:ext>
                </a:extLst>
              </p:cNvPr>
              <p:cNvSpPr txBox="1"/>
              <p:nvPr/>
            </p:nvSpPr>
            <p:spPr>
              <a:xfrm>
                <a:off x="8090264" y="2006216"/>
                <a:ext cx="4685808" cy="34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23436C5-8A06-6839-E4E4-44D30202A4B9}"/>
              </a:ext>
            </a:extLst>
          </p:cNvPr>
          <p:cNvGrpSpPr/>
          <p:nvPr/>
        </p:nvGrpSpPr>
        <p:grpSpPr>
          <a:xfrm>
            <a:off x="5929560" y="3136479"/>
            <a:ext cx="5207000" cy="629283"/>
            <a:chOff x="6096000" y="1919286"/>
            <a:chExt cx="5207000" cy="629283"/>
          </a:xfrm>
        </p:grpSpPr>
        <p:grpSp>
          <p:nvGrpSpPr>
            <p:cNvPr id="49" name="Group 30">
              <a:extLst>
                <a:ext uri="{FF2B5EF4-FFF2-40B4-BE49-F238E27FC236}">
                  <a16:creationId xmlns:a16="http://schemas.microsoft.com/office/drawing/2014/main" id="{66BF2E9B-0204-D3C9-29D5-17A0A5B72170}"/>
                </a:ext>
              </a:extLst>
            </p:cNvPr>
            <p:cNvGrpSpPr/>
            <p:nvPr/>
          </p:nvGrpSpPr>
          <p:grpSpPr>
            <a:xfrm>
              <a:off x="6096000" y="2050113"/>
              <a:ext cx="399214" cy="399214"/>
              <a:chOff x="0" y="0"/>
              <a:chExt cx="767929" cy="767929"/>
            </a:xfrm>
          </p:grpSpPr>
          <p:sp>
            <p:nvSpPr>
              <p:cNvPr id="53" name="Freeform: Shape 34">
                <a:extLst>
                  <a:ext uri="{FF2B5EF4-FFF2-40B4-BE49-F238E27FC236}">
                    <a16:creationId xmlns:a16="http://schemas.microsoft.com/office/drawing/2014/main" id="{C6ECB6FD-B759-AA0D-D232-732FAD6C528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DFD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Freeform: Shape 35">
                <a:extLst>
                  <a:ext uri="{FF2B5EF4-FFF2-40B4-BE49-F238E27FC236}">
                    <a16:creationId xmlns:a16="http://schemas.microsoft.com/office/drawing/2014/main" id="{87717DEF-ACE5-BA41-663C-0307EBE4730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0F2E063-ECA2-4ED5-2550-BC14BED91F06}"/>
                </a:ext>
              </a:extLst>
            </p:cNvPr>
            <p:cNvGrpSpPr/>
            <p:nvPr/>
          </p:nvGrpSpPr>
          <p:grpSpPr>
            <a:xfrm>
              <a:off x="6617192" y="1919286"/>
              <a:ext cx="4685808" cy="629283"/>
              <a:chOff x="8090264" y="1720360"/>
              <a:chExt cx="4685808" cy="629283"/>
            </a:xfrm>
          </p:grpSpPr>
          <p:sp>
            <p:nvSpPr>
              <p:cNvPr id="51" name="矩形 3">
                <a:extLst>
                  <a:ext uri="{FF2B5EF4-FFF2-40B4-BE49-F238E27FC236}">
                    <a16:creationId xmlns:a16="http://schemas.microsoft.com/office/drawing/2014/main" id="{C61E8531-F2B3-AB80-44E3-2F85059C0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720360"/>
                <a:ext cx="1504244" cy="346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80770512-924C-3A65-C1A6-AD40F779A1DA}"/>
                  </a:ext>
                </a:extLst>
              </p:cNvPr>
              <p:cNvSpPr txBox="1"/>
              <p:nvPr/>
            </p:nvSpPr>
            <p:spPr>
              <a:xfrm>
                <a:off x="8090264" y="2006216"/>
                <a:ext cx="4685808" cy="34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3CB7BD5-E2DE-9C8A-E2A0-99D9FA83D939}"/>
              </a:ext>
            </a:extLst>
          </p:cNvPr>
          <p:cNvGrpSpPr/>
          <p:nvPr/>
        </p:nvGrpSpPr>
        <p:grpSpPr>
          <a:xfrm>
            <a:off x="5929560" y="3870587"/>
            <a:ext cx="5207000" cy="629283"/>
            <a:chOff x="6096000" y="1919286"/>
            <a:chExt cx="5207000" cy="629283"/>
          </a:xfrm>
        </p:grpSpPr>
        <p:grpSp>
          <p:nvGrpSpPr>
            <p:cNvPr id="56" name="Group 30">
              <a:extLst>
                <a:ext uri="{FF2B5EF4-FFF2-40B4-BE49-F238E27FC236}">
                  <a16:creationId xmlns:a16="http://schemas.microsoft.com/office/drawing/2014/main" id="{8BC16B69-F315-98D0-C3F1-586233B68C7B}"/>
                </a:ext>
              </a:extLst>
            </p:cNvPr>
            <p:cNvGrpSpPr/>
            <p:nvPr/>
          </p:nvGrpSpPr>
          <p:grpSpPr>
            <a:xfrm>
              <a:off x="6096000" y="2050113"/>
              <a:ext cx="399214" cy="399214"/>
              <a:chOff x="0" y="0"/>
              <a:chExt cx="767929" cy="767929"/>
            </a:xfrm>
          </p:grpSpPr>
          <p:sp>
            <p:nvSpPr>
              <p:cNvPr id="60" name="Freeform: Shape 34">
                <a:extLst>
                  <a:ext uri="{FF2B5EF4-FFF2-40B4-BE49-F238E27FC236}">
                    <a16:creationId xmlns:a16="http://schemas.microsoft.com/office/drawing/2014/main" id="{4C7B1215-4652-D463-EE4D-D574EC3EDD9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DFD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Freeform: Shape 35">
                <a:extLst>
                  <a:ext uri="{FF2B5EF4-FFF2-40B4-BE49-F238E27FC236}">
                    <a16:creationId xmlns:a16="http://schemas.microsoft.com/office/drawing/2014/main" id="{6E6914A1-217B-098F-322E-EA11371DC967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8D31E8D-B2EB-824B-AC5A-DB4EB068EBD9}"/>
                </a:ext>
              </a:extLst>
            </p:cNvPr>
            <p:cNvGrpSpPr/>
            <p:nvPr/>
          </p:nvGrpSpPr>
          <p:grpSpPr>
            <a:xfrm>
              <a:off x="6617192" y="1919286"/>
              <a:ext cx="4685808" cy="629283"/>
              <a:chOff x="8090264" y="1720360"/>
              <a:chExt cx="4685808" cy="629283"/>
            </a:xfrm>
          </p:grpSpPr>
          <p:sp>
            <p:nvSpPr>
              <p:cNvPr id="58" name="矩形 3">
                <a:extLst>
                  <a:ext uri="{FF2B5EF4-FFF2-40B4-BE49-F238E27FC236}">
                    <a16:creationId xmlns:a16="http://schemas.microsoft.com/office/drawing/2014/main" id="{CF2E0FDC-D88C-A5A0-3771-702D2AED9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720360"/>
                <a:ext cx="1504244" cy="346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E189E4A4-033D-57ED-349B-31307E631D49}"/>
                  </a:ext>
                </a:extLst>
              </p:cNvPr>
              <p:cNvSpPr txBox="1"/>
              <p:nvPr/>
            </p:nvSpPr>
            <p:spPr>
              <a:xfrm>
                <a:off x="8090264" y="2006216"/>
                <a:ext cx="4685808" cy="34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9D13E99-6C12-D301-AEF9-B6DBC658F750}"/>
              </a:ext>
            </a:extLst>
          </p:cNvPr>
          <p:cNvGrpSpPr/>
          <p:nvPr/>
        </p:nvGrpSpPr>
        <p:grpSpPr>
          <a:xfrm>
            <a:off x="5929560" y="4604695"/>
            <a:ext cx="5207000" cy="629283"/>
            <a:chOff x="6096000" y="1919286"/>
            <a:chExt cx="5207000" cy="629283"/>
          </a:xfrm>
        </p:grpSpPr>
        <p:grpSp>
          <p:nvGrpSpPr>
            <p:cNvPr id="63" name="Group 30">
              <a:extLst>
                <a:ext uri="{FF2B5EF4-FFF2-40B4-BE49-F238E27FC236}">
                  <a16:creationId xmlns:a16="http://schemas.microsoft.com/office/drawing/2014/main" id="{FC8B3717-3D38-D0E5-23B5-D85A9872F1BF}"/>
                </a:ext>
              </a:extLst>
            </p:cNvPr>
            <p:cNvGrpSpPr/>
            <p:nvPr/>
          </p:nvGrpSpPr>
          <p:grpSpPr>
            <a:xfrm>
              <a:off x="6096000" y="2050113"/>
              <a:ext cx="399214" cy="399214"/>
              <a:chOff x="0" y="0"/>
              <a:chExt cx="767929" cy="767929"/>
            </a:xfrm>
          </p:grpSpPr>
          <p:sp>
            <p:nvSpPr>
              <p:cNvPr id="387" name="Freeform: Shape 34">
                <a:extLst>
                  <a:ext uri="{FF2B5EF4-FFF2-40B4-BE49-F238E27FC236}">
                    <a16:creationId xmlns:a16="http://schemas.microsoft.com/office/drawing/2014/main" id="{D73C0FD2-0ACC-57AC-1ABA-71B5E4593B3C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A1DFD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8" name="Freeform: Shape 35">
                <a:extLst>
                  <a:ext uri="{FF2B5EF4-FFF2-40B4-BE49-F238E27FC236}">
                    <a16:creationId xmlns:a16="http://schemas.microsoft.com/office/drawing/2014/main" id="{C2AA0B67-4E71-9DA2-9420-3E6D8D9C7E8B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84" name="组合 383">
              <a:extLst>
                <a:ext uri="{FF2B5EF4-FFF2-40B4-BE49-F238E27FC236}">
                  <a16:creationId xmlns:a16="http://schemas.microsoft.com/office/drawing/2014/main" id="{F34EADB7-DA31-DE9E-695D-7C38B172F6FE}"/>
                </a:ext>
              </a:extLst>
            </p:cNvPr>
            <p:cNvGrpSpPr/>
            <p:nvPr/>
          </p:nvGrpSpPr>
          <p:grpSpPr>
            <a:xfrm>
              <a:off x="6617192" y="1919286"/>
              <a:ext cx="4685808" cy="629283"/>
              <a:chOff x="8090264" y="1720360"/>
              <a:chExt cx="4685808" cy="629283"/>
            </a:xfrm>
          </p:grpSpPr>
          <p:sp>
            <p:nvSpPr>
              <p:cNvPr id="385" name="矩形 3">
                <a:extLst>
                  <a:ext uri="{FF2B5EF4-FFF2-40B4-BE49-F238E27FC236}">
                    <a16:creationId xmlns:a16="http://schemas.microsoft.com/office/drawing/2014/main" id="{61620D25-3A5A-915D-EF70-C0723E23A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90264" y="1720360"/>
                <a:ext cx="1504244" cy="3462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73" tIns="34287" rIns="68573" bIns="34287">
                <a:spAutoFit/>
              </a:bodyPr>
              <a:lstStyle/>
              <a:p>
                <a:pPr defTabSz="457200">
                  <a:spcBef>
                    <a:spcPct val="0"/>
                  </a:spcBef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86" name="文本框 385">
                <a:extLst>
                  <a:ext uri="{FF2B5EF4-FFF2-40B4-BE49-F238E27FC236}">
                    <a16:creationId xmlns:a16="http://schemas.microsoft.com/office/drawing/2014/main" id="{F30E11C6-78E9-BA34-C07D-818D3F42C19E}"/>
                  </a:ext>
                </a:extLst>
              </p:cNvPr>
              <p:cNvSpPr txBox="1"/>
              <p:nvPr/>
            </p:nvSpPr>
            <p:spPr>
              <a:xfrm>
                <a:off x="8090264" y="2006216"/>
                <a:ext cx="4685808" cy="3434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8631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2444075" y="1543455"/>
            <a:ext cx="3491528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3" name="文本框 362">
            <a:extLst>
              <a:ext uri="{FF2B5EF4-FFF2-40B4-BE49-F238E27FC236}">
                <a16:creationId xmlns:a16="http://schemas.microsoft.com/office/drawing/2014/main" id="{17FA5ABE-38B4-98B6-7FAD-B368819FCA2E}"/>
              </a:ext>
            </a:extLst>
          </p:cNvPr>
          <p:cNvSpPr txBox="1"/>
          <p:nvPr/>
        </p:nvSpPr>
        <p:spPr>
          <a:xfrm>
            <a:off x="4784559" y="265767"/>
            <a:ext cx="25814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5400" dirty="0">
                <a:sym typeface="HarmonyOS Sans SC Light" panose="00000400000000000000" pitchFamily="2" charset="-122"/>
              </a:rPr>
              <a:t>目 录</a:t>
            </a:r>
            <a:endParaRPr lang="zh-CN" altLang="en-US" sz="5400" dirty="0"/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3796877" y="1611888"/>
            <a:ext cx="17184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2735656" y="1367805"/>
            <a:ext cx="997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8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898079-1D47-4549-A07C-F74C45B69CE0}"/>
              </a:ext>
            </a:extLst>
          </p:cNvPr>
          <p:cNvGrpSpPr/>
          <p:nvPr/>
        </p:nvGrpSpPr>
        <p:grpSpPr>
          <a:xfrm>
            <a:off x="6291101" y="1543455"/>
            <a:ext cx="3491528" cy="631408"/>
            <a:chOff x="3194415" y="2604396"/>
            <a:chExt cx="5803169" cy="631408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6CFC3693-25B0-186E-6C09-D24BF0AFE4EA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6C28940-29F5-1734-8AF0-625A78E95300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7DFD1B8-1446-6024-4602-0A8F7B5C75B7}"/>
              </a:ext>
            </a:extLst>
          </p:cNvPr>
          <p:cNvSpPr txBox="1"/>
          <p:nvPr/>
        </p:nvSpPr>
        <p:spPr>
          <a:xfrm>
            <a:off x="7643903" y="1611888"/>
            <a:ext cx="17184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2A98DC-6BA6-F916-5472-01EB5BD6D75A}"/>
              </a:ext>
            </a:extLst>
          </p:cNvPr>
          <p:cNvSpPr txBox="1"/>
          <p:nvPr/>
        </p:nvSpPr>
        <p:spPr>
          <a:xfrm>
            <a:off x="6582682" y="1367805"/>
            <a:ext cx="997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8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176D42-1C0F-42AB-6128-2BF9364F4F3F}"/>
              </a:ext>
            </a:extLst>
          </p:cNvPr>
          <p:cNvGrpSpPr/>
          <p:nvPr/>
        </p:nvGrpSpPr>
        <p:grpSpPr>
          <a:xfrm>
            <a:off x="2444075" y="2734353"/>
            <a:ext cx="3491528" cy="631408"/>
            <a:chOff x="3194415" y="2604396"/>
            <a:chExt cx="5803169" cy="631408"/>
          </a:xfrm>
        </p:grpSpPr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78FD548D-911E-7C18-251A-575F0D07F6DD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C5E59B5-7C92-2DD6-40B3-B0548DFA51AC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13773BC-343A-005F-142A-4AF81369C4E6}"/>
              </a:ext>
            </a:extLst>
          </p:cNvPr>
          <p:cNvSpPr txBox="1"/>
          <p:nvPr/>
        </p:nvSpPr>
        <p:spPr>
          <a:xfrm>
            <a:off x="3796877" y="2802786"/>
            <a:ext cx="17184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认字识词朗诵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F38FB1-ECA2-4D93-970D-E723DAF0CA3F}"/>
              </a:ext>
            </a:extLst>
          </p:cNvPr>
          <p:cNvSpPr txBox="1"/>
          <p:nvPr/>
        </p:nvSpPr>
        <p:spPr>
          <a:xfrm>
            <a:off x="2735656" y="2558703"/>
            <a:ext cx="997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8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BE010B0-13B8-F125-589A-5CC8D869C9EE}"/>
              </a:ext>
            </a:extLst>
          </p:cNvPr>
          <p:cNvGrpSpPr/>
          <p:nvPr/>
        </p:nvGrpSpPr>
        <p:grpSpPr>
          <a:xfrm>
            <a:off x="6291101" y="2734353"/>
            <a:ext cx="3491528" cy="631408"/>
            <a:chOff x="3194415" y="2604396"/>
            <a:chExt cx="5803169" cy="631408"/>
          </a:xfrm>
        </p:grpSpPr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0B87D830-7163-CFED-5E5D-02A15A570FE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FADA6BF-2DAD-EBB7-5A5E-8699B63E9990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115EA59-2286-DCBC-63A9-FA180BE287D9}"/>
              </a:ext>
            </a:extLst>
          </p:cNvPr>
          <p:cNvSpPr txBox="1"/>
          <p:nvPr/>
        </p:nvSpPr>
        <p:spPr>
          <a:xfrm>
            <a:off x="7643903" y="2802786"/>
            <a:ext cx="17184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59E868-BE05-3329-E173-A52563B39D33}"/>
              </a:ext>
            </a:extLst>
          </p:cNvPr>
          <p:cNvSpPr txBox="1"/>
          <p:nvPr/>
        </p:nvSpPr>
        <p:spPr>
          <a:xfrm>
            <a:off x="6582682" y="2558703"/>
            <a:ext cx="997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8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79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4" name="千图PPT彼岸天：ID 8661124库_Freeform: Shape 17">
            <a:extLst>
              <a:ext uri="{FF2B5EF4-FFF2-40B4-BE49-F238E27FC236}">
                <a16:creationId xmlns:a16="http://schemas.microsoft.com/office/drawing/2014/main" id="{65F253FA-483A-3F22-8E47-151C857CF27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211756" y="3180067"/>
            <a:ext cx="2026532" cy="121181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A1DFDC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千图PPT彼岸天：ID 8661124库_矩形 18">
            <a:extLst>
              <a:ext uri="{FF2B5EF4-FFF2-40B4-BE49-F238E27FC236}">
                <a16:creationId xmlns:a16="http://schemas.microsoft.com/office/drawing/2014/main" id="{45CDFC5F-04D2-16BB-C219-21BE3F81A706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818431" y="1531204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</a:p>
        </p:txBody>
      </p:sp>
      <p:cxnSp>
        <p:nvCxnSpPr>
          <p:cNvPr id="6" name="千图PPT彼岸天：ID 8661124库_直接连接符 16">
            <a:extLst>
              <a:ext uri="{FF2B5EF4-FFF2-40B4-BE49-F238E27FC236}">
                <a16:creationId xmlns:a16="http://schemas.microsoft.com/office/drawing/2014/main" id="{376E004A-A398-2557-8510-E318ADCC8D90}"/>
              </a:ext>
            </a:extLst>
          </p:cNvPr>
          <p:cNvCxnSpPr>
            <a:endCxn id="4" idx="2"/>
          </p:cNvCxnSpPr>
          <p:nvPr>
            <p:custDataLst>
              <p:tags r:id="rId3"/>
            </p:custDataLst>
          </p:nvPr>
        </p:nvCxnSpPr>
        <p:spPr>
          <a:xfrm>
            <a:off x="3201432" y="1980658"/>
            <a:ext cx="28187" cy="119940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千图PPT彼岸天：ID 8661124库_Freeform: Shape 22">
            <a:extLst>
              <a:ext uri="{FF2B5EF4-FFF2-40B4-BE49-F238E27FC236}">
                <a16:creationId xmlns:a16="http://schemas.microsoft.com/office/drawing/2014/main" id="{7C7518D3-9814-3E46-AB1C-6CAB1156D5C9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642309" y="3589230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508E83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千图PPT彼岸天：ID 8661124库_矩形 23">
            <a:extLst>
              <a:ext uri="{FF2B5EF4-FFF2-40B4-BE49-F238E27FC236}">
                <a16:creationId xmlns:a16="http://schemas.microsoft.com/office/drawing/2014/main" id="{00434BDE-8E87-9E85-7F3D-822EF2BC0A3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237216" y="1566029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30%</a:t>
            </a:r>
          </a:p>
        </p:txBody>
      </p:sp>
      <p:cxnSp>
        <p:nvCxnSpPr>
          <p:cNvPr id="9" name="千图PPT彼岸天：ID 8661124库_直接连接符 21">
            <a:extLst>
              <a:ext uri="{FF2B5EF4-FFF2-40B4-BE49-F238E27FC236}">
                <a16:creationId xmlns:a16="http://schemas.microsoft.com/office/drawing/2014/main" id="{03B10FAE-B51C-A502-8CB0-16041CDC9B4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632421" y="1980657"/>
            <a:ext cx="27752" cy="1553721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千图PPT彼岸天：ID 8661124库_Freeform: Shape 27">
            <a:extLst>
              <a:ext uri="{FF2B5EF4-FFF2-40B4-BE49-F238E27FC236}">
                <a16:creationId xmlns:a16="http://schemas.microsoft.com/office/drawing/2014/main" id="{5C006A5F-EB77-B570-AABE-CC318A6D79EE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523753" y="3005350"/>
            <a:ext cx="2026532" cy="138653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508E83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千图PPT彼岸天：ID 8661124库_矩形 28">
            <a:extLst>
              <a:ext uri="{FF2B5EF4-FFF2-40B4-BE49-F238E27FC236}">
                <a16:creationId xmlns:a16="http://schemas.microsoft.com/office/drawing/2014/main" id="{5379CA37-C9EF-CC8A-684B-EEFB86C9A806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142198" y="1534188"/>
            <a:ext cx="797131" cy="22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65%</a:t>
            </a:r>
          </a:p>
        </p:txBody>
      </p:sp>
      <p:cxnSp>
        <p:nvCxnSpPr>
          <p:cNvPr id="12" name="千图PPT彼岸天：ID 8661124库_直接连接符 26">
            <a:extLst>
              <a:ext uri="{FF2B5EF4-FFF2-40B4-BE49-F238E27FC236}">
                <a16:creationId xmlns:a16="http://schemas.microsoft.com/office/drawing/2014/main" id="{1D686E74-7D3B-1BB4-8455-4CCA4AB70F97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rot="5400000" flipV="1">
            <a:off x="7045765" y="2469185"/>
            <a:ext cx="982506" cy="5451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千图PPT彼岸天：ID 8661124库_Freeform: Shape 32">
            <a:extLst>
              <a:ext uri="{FF2B5EF4-FFF2-40B4-BE49-F238E27FC236}">
                <a16:creationId xmlns:a16="http://schemas.microsoft.com/office/drawing/2014/main" id="{2D0BBDE1-3F7C-5911-7AA0-532020D00D9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042906" y="2426684"/>
            <a:ext cx="2027601" cy="1965199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A1DFDC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千图PPT彼岸天：ID 8661124库_矩形 33">
            <a:extLst>
              <a:ext uri="{FF2B5EF4-FFF2-40B4-BE49-F238E27FC236}">
                <a16:creationId xmlns:a16="http://schemas.microsoft.com/office/drawing/2014/main" id="{C2F56441-94C6-4AC8-B188-07026977CDBE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653114" y="1529404"/>
            <a:ext cx="797552" cy="22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85%</a:t>
            </a:r>
          </a:p>
        </p:txBody>
      </p:sp>
      <p:cxnSp>
        <p:nvCxnSpPr>
          <p:cNvPr id="15" name="千图PPT彼岸天：ID 8661124库_直接连接符 31">
            <a:extLst>
              <a:ext uri="{FF2B5EF4-FFF2-40B4-BE49-F238E27FC236}">
                <a16:creationId xmlns:a16="http://schemas.microsoft.com/office/drawing/2014/main" id="{505635CD-DAC3-8D02-52FB-96C8762F1FBB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rot="5400000" flipV="1">
            <a:off x="5833932" y="2188470"/>
            <a:ext cx="421074" cy="5451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千图PPT彼岸天：ID 8661124库_Freeform: Shape 37">
            <a:extLst>
              <a:ext uri="{FF2B5EF4-FFF2-40B4-BE49-F238E27FC236}">
                <a16:creationId xmlns:a16="http://schemas.microsoft.com/office/drawing/2014/main" id="{492C560C-95EC-B156-3F4E-A4A55E402D81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974638" y="3589230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A1DFDC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千图PPT彼岸天：ID 8661124库_矩形 38">
            <a:extLst>
              <a:ext uri="{FF2B5EF4-FFF2-40B4-BE49-F238E27FC236}">
                <a16:creationId xmlns:a16="http://schemas.microsoft.com/office/drawing/2014/main" id="{D8ACE7D4-29D5-D058-65D4-CE4E838A880B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8605924" y="1539124"/>
            <a:ext cx="797131" cy="22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 fontScale="55000" lnSpcReduction="20000"/>
          </a:bodyPr>
          <a:lstStyle/>
          <a:p>
            <a:pPr algn="ctr"/>
            <a:r>
              <a:rPr lang="en-US" sz="3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35%</a:t>
            </a:r>
          </a:p>
        </p:txBody>
      </p:sp>
      <p:cxnSp>
        <p:nvCxnSpPr>
          <p:cNvPr id="18" name="千图PPT彼岸天：ID 8661124库_直接连接符 36">
            <a:extLst>
              <a:ext uri="{FF2B5EF4-FFF2-40B4-BE49-F238E27FC236}">
                <a16:creationId xmlns:a16="http://schemas.microsoft.com/office/drawing/2014/main" id="{3955C3B2-1F0A-1813-3C98-3B24CDEA86FA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9008932" y="1980657"/>
            <a:ext cx="0" cy="1553721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D520483-9064-71AF-977F-78ABB04D6730}"/>
              </a:ext>
            </a:extLst>
          </p:cNvPr>
          <p:cNvGrpSpPr/>
          <p:nvPr/>
        </p:nvGrpSpPr>
        <p:grpSpPr>
          <a:xfrm>
            <a:off x="1295046" y="4558844"/>
            <a:ext cx="1776044" cy="1183281"/>
            <a:chOff x="6450752" y="1534201"/>
            <a:chExt cx="1776044" cy="1183281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77DEBEB8-0BEF-3066-5A8A-6EE5F1710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7805" y="1534201"/>
              <a:ext cx="1048991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C25C3CD-D273-19F1-FB01-A876EB5ADD66}"/>
                </a:ext>
              </a:extLst>
            </p:cNvPr>
            <p:cNvSpPr txBox="1"/>
            <p:nvPr/>
          </p:nvSpPr>
          <p:spPr>
            <a:xfrm>
              <a:off x="6450752" y="1820057"/>
              <a:ext cx="177604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76051CC-0819-4DDE-23C1-389C4DEB451E}"/>
              </a:ext>
            </a:extLst>
          </p:cNvPr>
          <p:cNvGrpSpPr/>
          <p:nvPr/>
        </p:nvGrpSpPr>
        <p:grpSpPr>
          <a:xfrm>
            <a:off x="3422708" y="4558844"/>
            <a:ext cx="1776044" cy="1183281"/>
            <a:chOff x="6450752" y="1534201"/>
            <a:chExt cx="1776044" cy="1183281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336EE6B7-A9B4-412D-67E5-8A39DC92D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4278" y="1534201"/>
              <a:ext cx="1048991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A6BB7B-FDC6-EF17-BAD3-7BB7F1872675}"/>
                </a:ext>
              </a:extLst>
            </p:cNvPr>
            <p:cNvSpPr txBox="1"/>
            <p:nvPr/>
          </p:nvSpPr>
          <p:spPr>
            <a:xfrm>
              <a:off x="6450752" y="1820057"/>
              <a:ext cx="177604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5BC0F96-BD20-153C-2C60-6AC3E13D8373}"/>
              </a:ext>
            </a:extLst>
          </p:cNvPr>
          <p:cNvGrpSpPr/>
          <p:nvPr/>
        </p:nvGrpSpPr>
        <p:grpSpPr>
          <a:xfrm>
            <a:off x="7053667" y="4558844"/>
            <a:ext cx="1776044" cy="1183281"/>
            <a:chOff x="6450752" y="1534201"/>
            <a:chExt cx="1776044" cy="1183281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AE25FF7F-6AB8-732F-B744-2AC52E7EF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752" y="1534201"/>
              <a:ext cx="1048991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62F9210-A844-73FE-4B05-7C76B648B2BD}"/>
                </a:ext>
              </a:extLst>
            </p:cNvPr>
            <p:cNvSpPr txBox="1"/>
            <p:nvPr/>
          </p:nvSpPr>
          <p:spPr>
            <a:xfrm>
              <a:off x="6450752" y="1820057"/>
              <a:ext cx="177604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646BD5A-96B7-67C3-01EC-5ECBC8C944E8}"/>
              </a:ext>
            </a:extLst>
          </p:cNvPr>
          <p:cNvGrpSpPr/>
          <p:nvPr/>
        </p:nvGrpSpPr>
        <p:grpSpPr>
          <a:xfrm>
            <a:off x="8863974" y="4558844"/>
            <a:ext cx="1776044" cy="1183281"/>
            <a:chOff x="6450752" y="1534201"/>
            <a:chExt cx="1776044" cy="1183281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AEEC1990-E5C7-6182-0FEC-F57F7882D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752" y="1534201"/>
              <a:ext cx="1048991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25EBD44-2EA9-02CB-8582-646887D8510E}"/>
                </a:ext>
              </a:extLst>
            </p:cNvPr>
            <p:cNvSpPr txBox="1"/>
            <p:nvPr/>
          </p:nvSpPr>
          <p:spPr>
            <a:xfrm>
              <a:off x="6450752" y="1820057"/>
              <a:ext cx="177604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E32D95A-30B3-A055-FEE9-37A1EA0D8C40}"/>
              </a:ext>
            </a:extLst>
          </p:cNvPr>
          <p:cNvGrpSpPr/>
          <p:nvPr/>
        </p:nvGrpSpPr>
        <p:grpSpPr>
          <a:xfrm>
            <a:off x="5203572" y="4558844"/>
            <a:ext cx="1776044" cy="1183281"/>
            <a:chOff x="6522289" y="1534201"/>
            <a:chExt cx="1776044" cy="1183281"/>
          </a:xfrm>
        </p:grpSpPr>
        <p:sp>
          <p:nvSpPr>
            <p:cNvPr id="50" name="矩形 3">
              <a:extLst>
                <a:ext uri="{FF2B5EF4-FFF2-40B4-BE49-F238E27FC236}">
                  <a16:creationId xmlns:a16="http://schemas.microsoft.com/office/drawing/2014/main" id="{D8EB8612-AC19-E955-026A-26F009F96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4278" y="1534201"/>
              <a:ext cx="1048991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53E596A-0D46-52F5-7FB7-95D5083B01DE}"/>
                </a:ext>
              </a:extLst>
            </p:cNvPr>
            <p:cNvSpPr txBox="1"/>
            <p:nvPr/>
          </p:nvSpPr>
          <p:spPr>
            <a:xfrm>
              <a:off x="6522289" y="1820057"/>
              <a:ext cx="177604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4460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0" name="Freeform: Shape 37">
            <a:extLst>
              <a:ext uri="{FF2B5EF4-FFF2-40B4-BE49-F238E27FC236}">
                <a16:creationId xmlns:a16="http://schemas.microsoft.com/office/drawing/2014/main" id="{81BD863D-80E1-0066-DD80-BF5939ECE24B}"/>
              </a:ext>
            </a:extLst>
          </p:cNvPr>
          <p:cNvSpPr>
            <a:spLocks/>
          </p:cNvSpPr>
          <p:nvPr/>
        </p:nvSpPr>
        <p:spPr bwMode="gray">
          <a:xfrm>
            <a:off x="4069526" y="2444212"/>
            <a:ext cx="1787093" cy="1921895"/>
          </a:xfrm>
          <a:custGeom>
            <a:avLst/>
            <a:gdLst/>
            <a:ahLst/>
            <a:cxnLst>
              <a:cxn ang="0">
                <a:pos x="372" y="1044"/>
              </a:cxn>
              <a:cxn ang="0">
                <a:pos x="293" y="1112"/>
              </a:cxn>
              <a:cxn ang="0">
                <a:pos x="185" y="1233"/>
              </a:cxn>
              <a:cxn ang="0">
                <a:pos x="81" y="1416"/>
              </a:cxn>
              <a:cxn ang="0">
                <a:pos x="12" y="1662"/>
              </a:cxn>
              <a:cxn ang="0">
                <a:pos x="11" y="1976"/>
              </a:cxn>
              <a:cxn ang="0">
                <a:pos x="84" y="2247"/>
              </a:cxn>
              <a:cxn ang="0">
                <a:pos x="218" y="2406"/>
              </a:cxn>
              <a:cxn ang="0">
                <a:pos x="390" y="2490"/>
              </a:cxn>
              <a:cxn ang="0">
                <a:pos x="581" y="2514"/>
              </a:cxn>
              <a:cxn ang="0">
                <a:pos x="767" y="2501"/>
              </a:cxn>
              <a:cxn ang="0">
                <a:pos x="927" y="2466"/>
              </a:cxn>
              <a:cxn ang="0">
                <a:pos x="1038" y="2432"/>
              </a:cxn>
              <a:cxn ang="0">
                <a:pos x="1082" y="2417"/>
              </a:cxn>
              <a:cxn ang="0">
                <a:pos x="1026" y="2297"/>
              </a:cxn>
              <a:cxn ang="0">
                <a:pos x="1053" y="2297"/>
              </a:cxn>
              <a:cxn ang="0">
                <a:pos x="1101" y="2363"/>
              </a:cxn>
              <a:cxn ang="0">
                <a:pos x="1137" y="2421"/>
              </a:cxn>
              <a:cxn ang="0">
                <a:pos x="1163" y="2442"/>
              </a:cxn>
              <a:cxn ang="0">
                <a:pos x="1253" y="2477"/>
              </a:cxn>
              <a:cxn ang="0">
                <a:pos x="1398" y="2444"/>
              </a:cxn>
              <a:cxn ang="0">
                <a:pos x="1538" y="2331"/>
              </a:cxn>
              <a:cxn ang="0">
                <a:pos x="1698" y="2157"/>
              </a:cxn>
              <a:cxn ang="0">
                <a:pos x="1833" y="1959"/>
              </a:cxn>
              <a:cxn ang="0">
                <a:pos x="1899" y="1781"/>
              </a:cxn>
              <a:cxn ang="0">
                <a:pos x="1863" y="1605"/>
              </a:cxn>
              <a:cxn ang="0">
                <a:pos x="1761" y="1446"/>
              </a:cxn>
              <a:cxn ang="0">
                <a:pos x="1658" y="1278"/>
              </a:cxn>
              <a:cxn ang="0">
                <a:pos x="1604" y="1103"/>
              </a:cxn>
              <a:cxn ang="0">
                <a:pos x="1586" y="915"/>
              </a:cxn>
              <a:cxn ang="0">
                <a:pos x="1631" y="734"/>
              </a:cxn>
              <a:cxn ang="0">
                <a:pos x="1775" y="587"/>
              </a:cxn>
              <a:cxn ang="0">
                <a:pos x="1977" y="477"/>
              </a:cxn>
              <a:cxn ang="0">
                <a:pos x="2168" y="374"/>
              </a:cxn>
              <a:cxn ang="0">
                <a:pos x="2304" y="261"/>
              </a:cxn>
              <a:cxn ang="0">
                <a:pos x="2339" y="129"/>
              </a:cxn>
              <a:cxn ang="0">
                <a:pos x="2253" y="44"/>
              </a:cxn>
              <a:cxn ang="0">
                <a:pos x="2078" y="5"/>
              </a:cxn>
              <a:cxn ang="0">
                <a:pos x="1857" y="5"/>
              </a:cxn>
              <a:cxn ang="0">
                <a:pos x="1637" y="36"/>
              </a:cxn>
              <a:cxn ang="0">
                <a:pos x="1461" y="90"/>
              </a:cxn>
              <a:cxn ang="0">
                <a:pos x="1290" y="201"/>
              </a:cxn>
              <a:cxn ang="0">
                <a:pos x="1172" y="305"/>
              </a:cxn>
              <a:cxn ang="0">
                <a:pos x="1133" y="348"/>
              </a:cxn>
              <a:cxn ang="0">
                <a:pos x="1190" y="413"/>
              </a:cxn>
              <a:cxn ang="0">
                <a:pos x="1161" y="426"/>
              </a:cxn>
              <a:cxn ang="0">
                <a:pos x="1085" y="371"/>
              </a:cxn>
              <a:cxn ang="0">
                <a:pos x="989" y="378"/>
              </a:cxn>
              <a:cxn ang="0">
                <a:pos x="821" y="428"/>
              </a:cxn>
              <a:cxn ang="0">
                <a:pos x="647" y="555"/>
              </a:cxn>
              <a:cxn ang="0">
                <a:pos x="521" y="753"/>
              </a:cxn>
              <a:cxn ang="0">
                <a:pos x="462" y="921"/>
              </a:cxn>
              <a:cxn ang="0">
                <a:pos x="447" y="992"/>
              </a:cxn>
              <a:cxn ang="0">
                <a:pos x="564" y="1014"/>
              </a:cxn>
              <a:cxn ang="0">
                <a:pos x="576" y="1022"/>
              </a:cxn>
              <a:cxn ang="0">
                <a:pos x="564" y="1041"/>
              </a:cxn>
              <a:cxn ang="0">
                <a:pos x="393" y="1031"/>
              </a:cxn>
            </a:cxnLst>
            <a:rect l="0" t="0" r="r" b="b"/>
            <a:pathLst>
              <a:path w="2342" h="2514">
                <a:moveTo>
                  <a:pt x="393" y="1031"/>
                </a:moveTo>
                <a:lnTo>
                  <a:pt x="392" y="1032"/>
                </a:lnTo>
                <a:lnTo>
                  <a:pt x="384" y="1037"/>
                </a:lnTo>
                <a:lnTo>
                  <a:pt x="372" y="1044"/>
                </a:lnTo>
                <a:lnTo>
                  <a:pt x="357" y="1056"/>
                </a:lnTo>
                <a:lnTo>
                  <a:pt x="338" y="1071"/>
                </a:lnTo>
                <a:lnTo>
                  <a:pt x="317" y="1089"/>
                </a:lnTo>
                <a:lnTo>
                  <a:pt x="293" y="1112"/>
                </a:lnTo>
                <a:lnTo>
                  <a:pt x="267" y="1136"/>
                </a:lnTo>
                <a:lnTo>
                  <a:pt x="240" y="1166"/>
                </a:lnTo>
                <a:lnTo>
                  <a:pt x="213" y="1197"/>
                </a:lnTo>
                <a:lnTo>
                  <a:pt x="185" y="1233"/>
                </a:lnTo>
                <a:lnTo>
                  <a:pt x="158" y="1274"/>
                </a:lnTo>
                <a:lnTo>
                  <a:pt x="131" y="1317"/>
                </a:lnTo>
                <a:lnTo>
                  <a:pt x="105" y="1365"/>
                </a:lnTo>
                <a:lnTo>
                  <a:pt x="81" y="1416"/>
                </a:lnTo>
                <a:lnTo>
                  <a:pt x="59" y="1472"/>
                </a:lnTo>
                <a:lnTo>
                  <a:pt x="39" y="1532"/>
                </a:lnTo>
                <a:lnTo>
                  <a:pt x="24" y="1595"/>
                </a:lnTo>
                <a:lnTo>
                  <a:pt x="12" y="1662"/>
                </a:lnTo>
                <a:lnTo>
                  <a:pt x="3" y="1734"/>
                </a:lnTo>
                <a:lnTo>
                  <a:pt x="0" y="1811"/>
                </a:lnTo>
                <a:lnTo>
                  <a:pt x="3" y="1890"/>
                </a:lnTo>
                <a:lnTo>
                  <a:pt x="11" y="1976"/>
                </a:lnTo>
                <a:lnTo>
                  <a:pt x="24" y="2064"/>
                </a:lnTo>
                <a:lnTo>
                  <a:pt x="39" y="2132"/>
                </a:lnTo>
                <a:lnTo>
                  <a:pt x="60" y="2193"/>
                </a:lnTo>
                <a:lnTo>
                  <a:pt x="84" y="2247"/>
                </a:lnTo>
                <a:lnTo>
                  <a:pt x="113" y="2295"/>
                </a:lnTo>
                <a:lnTo>
                  <a:pt x="144" y="2337"/>
                </a:lnTo>
                <a:lnTo>
                  <a:pt x="180" y="2375"/>
                </a:lnTo>
                <a:lnTo>
                  <a:pt x="218" y="2406"/>
                </a:lnTo>
                <a:lnTo>
                  <a:pt x="258" y="2433"/>
                </a:lnTo>
                <a:lnTo>
                  <a:pt x="300" y="2457"/>
                </a:lnTo>
                <a:lnTo>
                  <a:pt x="344" y="2475"/>
                </a:lnTo>
                <a:lnTo>
                  <a:pt x="390" y="2490"/>
                </a:lnTo>
                <a:lnTo>
                  <a:pt x="437" y="2501"/>
                </a:lnTo>
                <a:lnTo>
                  <a:pt x="485" y="2508"/>
                </a:lnTo>
                <a:lnTo>
                  <a:pt x="533" y="2513"/>
                </a:lnTo>
                <a:lnTo>
                  <a:pt x="581" y="2514"/>
                </a:lnTo>
                <a:lnTo>
                  <a:pt x="629" y="2514"/>
                </a:lnTo>
                <a:lnTo>
                  <a:pt x="675" y="2511"/>
                </a:lnTo>
                <a:lnTo>
                  <a:pt x="722" y="2507"/>
                </a:lnTo>
                <a:lnTo>
                  <a:pt x="767" y="2501"/>
                </a:lnTo>
                <a:lnTo>
                  <a:pt x="810" y="2493"/>
                </a:lnTo>
                <a:lnTo>
                  <a:pt x="851" y="2484"/>
                </a:lnTo>
                <a:lnTo>
                  <a:pt x="890" y="2475"/>
                </a:lnTo>
                <a:lnTo>
                  <a:pt x="927" y="2466"/>
                </a:lnTo>
                <a:lnTo>
                  <a:pt x="960" y="2457"/>
                </a:lnTo>
                <a:lnTo>
                  <a:pt x="990" y="2448"/>
                </a:lnTo>
                <a:lnTo>
                  <a:pt x="1017" y="2439"/>
                </a:lnTo>
                <a:lnTo>
                  <a:pt x="1038" y="2432"/>
                </a:lnTo>
                <a:lnTo>
                  <a:pt x="1056" y="2426"/>
                </a:lnTo>
                <a:lnTo>
                  <a:pt x="1070" y="2421"/>
                </a:lnTo>
                <a:lnTo>
                  <a:pt x="1079" y="2417"/>
                </a:lnTo>
                <a:lnTo>
                  <a:pt x="1082" y="2417"/>
                </a:lnTo>
                <a:lnTo>
                  <a:pt x="1026" y="2313"/>
                </a:lnTo>
                <a:lnTo>
                  <a:pt x="1026" y="2310"/>
                </a:lnTo>
                <a:lnTo>
                  <a:pt x="1025" y="2304"/>
                </a:lnTo>
                <a:lnTo>
                  <a:pt x="1026" y="2297"/>
                </a:lnTo>
                <a:lnTo>
                  <a:pt x="1031" y="2291"/>
                </a:lnTo>
                <a:lnTo>
                  <a:pt x="1038" y="2285"/>
                </a:lnTo>
                <a:lnTo>
                  <a:pt x="1044" y="2288"/>
                </a:lnTo>
                <a:lnTo>
                  <a:pt x="1053" y="2297"/>
                </a:lnTo>
                <a:lnTo>
                  <a:pt x="1065" y="2309"/>
                </a:lnTo>
                <a:lnTo>
                  <a:pt x="1077" y="2325"/>
                </a:lnTo>
                <a:lnTo>
                  <a:pt x="1089" y="2345"/>
                </a:lnTo>
                <a:lnTo>
                  <a:pt x="1101" y="2363"/>
                </a:lnTo>
                <a:lnTo>
                  <a:pt x="1113" y="2382"/>
                </a:lnTo>
                <a:lnTo>
                  <a:pt x="1124" y="2399"/>
                </a:lnTo>
                <a:lnTo>
                  <a:pt x="1133" y="2412"/>
                </a:lnTo>
                <a:lnTo>
                  <a:pt x="1137" y="2421"/>
                </a:lnTo>
                <a:lnTo>
                  <a:pt x="1140" y="2426"/>
                </a:lnTo>
                <a:lnTo>
                  <a:pt x="1142" y="2427"/>
                </a:lnTo>
                <a:lnTo>
                  <a:pt x="1149" y="2433"/>
                </a:lnTo>
                <a:lnTo>
                  <a:pt x="1163" y="2442"/>
                </a:lnTo>
                <a:lnTo>
                  <a:pt x="1179" y="2453"/>
                </a:lnTo>
                <a:lnTo>
                  <a:pt x="1200" y="2463"/>
                </a:lnTo>
                <a:lnTo>
                  <a:pt x="1224" y="2471"/>
                </a:lnTo>
                <a:lnTo>
                  <a:pt x="1253" y="2477"/>
                </a:lnTo>
                <a:lnTo>
                  <a:pt x="1286" y="2478"/>
                </a:lnTo>
                <a:lnTo>
                  <a:pt x="1320" y="2474"/>
                </a:lnTo>
                <a:lnTo>
                  <a:pt x="1358" y="2463"/>
                </a:lnTo>
                <a:lnTo>
                  <a:pt x="1398" y="2444"/>
                </a:lnTo>
                <a:lnTo>
                  <a:pt x="1430" y="2424"/>
                </a:lnTo>
                <a:lnTo>
                  <a:pt x="1463" y="2399"/>
                </a:lnTo>
                <a:lnTo>
                  <a:pt x="1500" y="2367"/>
                </a:lnTo>
                <a:lnTo>
                  <a:pt x="1538" y="2331"/>
                </a:lnTo>
                <a:lnTo>
                  <a:pt x="1578" y="2292"/>
                </a:lnTo>
                <a:lnTo>
                  <a:pt x="1619" y="2250"/>
                </a:lnTo>
                <a:lnTo>
                  <a:pt x="1659" y="2204"/>
                </a:lnTo>
                <a:lnTo>
                  <a:pt x="1698" y="2157"/>
                </a:lnTo>
                <a:lnTo>
                  <a:pt x="1736" y="2108"/>
                </a:lnTo>
                <a:lnTo>
                  <a:pt x="1772" y="2058"/>
                </a:lnTo>
                <a:lnTo>
                  <a:pt x="1803" y="2009"/>
                </a:lnTo>
                <a:lnTo>
                  <a:pt x="1833" y="1959"/>
                </a:lnTo>
                <a:lnTo>
                  <a:pt x="1857" y="1911"/>
                </a:lnTo>
                <a:lnTo>
                  <a:pt x="1877" y="1865"/>
                </a:lnTo>
                <a:lnTo>
                  <a:pt x="1892" y="1821"/>
                </a:lnTo>
                <a:lnTo>
                  <a:pt x="1899" y="1781"/>
                </a:lnTo>
                <a:lnTo>
                  <a:pt x="1899" y="1734"/>
                </a:lnTo>
                <a:lnTo>
                  <a:pt x="1893" y="1689"/>
                </a:lnTo>
                <a:lnTo>
                  <a:pt x="1881" y="1647"/>
                </a:lnTo>
                <a:lnTo>
                  <a:pt x="1863" y="1605"/>
                </a:lnTo>
                <a:lnTo>
                  <a:pt x="1842" y="1565"/>
                </a:lnTo>
                <a:lnTo>
                  <a:pt x="1817" y="1526"/>
                </a:lnTo>
                <a:lnTo>
                  <a:pt x="1790" y="1485"/>
                </a:lnTo>
                <a:lnTo>
                  <a:pt x="1761" y="1446"/>
                </a:lnTo>
                <a:lnTo>
                  <a:pt x="1733" y="1406"/>
                </a:lnTo>
                <a:lnTo>
                  <a:pt x="1706" y="1365"/>
                </a:lnTo>
                <a:lnTo>
                  <a:pt x="1680" y="1323"/>
                </a:lnTo>
                <a:lnTo>
                  <a:pt x="1658" y="1278"/>
                </a:lnTo>
                <a:lnTo>
                  <a:pt x="1640" y="1233"/>
                </a:lnTo>
                <a:lnTo>
                  <a:pt x="1626" y="1191"/>
                </a:lnTo>
                <a:lnTo>
                  <a:pt x="1614" y="1148"/>
                </a:lnTo>
                <a:lnTo>
                  <a:pt x="1604" y="1103"/>
                </a:lnTo>
                <a:lnTo>
                  <a:pt x="1595" y="1056"/>
                </a:lnTo>
                <a:lnTo>
                  <a:pt x="1589" y="1010"/>
                </a:lnTo>
                <a:lnTo>
                  <a:pt x="1584" y="962"/>
                </a:lnTo>
                <a:lnTo>
                  <a:pt x="1586" y="915"/>
                </a:lnTo>
                <a:lnTo>
                  <a:pt x="1589" y="867"/>
                </a:lnTo>
                <a:lnTo>
                  <a:pt x="1598" y="822"/>
                </a:lnTo>
                <a:lnTo>
                  <a:pt x="1611" y="777"/>
                </a:lnTo>
                <a:lnTo>
                  <a:pt x="1631" y="734"/>
                </a:lnTo>
                <a:lnTo>
                  <a:pt x="1656" y="693"/>
                </a:lnTo>
                <a:lnTo>
                  <a:pt x="1689" y="654"/>
                </a:lnTo>
                <a:lnTo>
                  <a:pt x="1728" y="618"/>
                </a:lnTo>
                <a:lnTo>
                  <a:pt x="1775" y="587"/>
                </a:lnTo>
                <a:lnTo>
                  <a:pt x="1824" y="558"/>
                </a:lnTo>
                <a:lnTo>
                  <a:pt x="1874" y="531"/>
                </a:lnTo>
                <a:lnTo>
                  <a:pt x="1925" y="504"/>
                </a:lnTo>
                <a:lnTo>
                  <a:pt x="1977" y="477"/>
                </a:lnTo>
                <a:lnTo>
                  <a:pt x="2027" y="452"/>
                </a:lnTo>
                <a:lnTo>
                  <a:pt x="2076" y="426"/>
                </a:lnTo>
                <a:lnTo>
                  <a:pt x="2124" y="401"/>
                </a:lnTo>
                <a:lnTo>
                  <a:pt x="2168" y="374"/>
                </a:lnTo>
                <a:lnTo>
                  <a:pt x="2210" y="347"/>
                </a:lnTo>
                <a:lnTo>
                  <a:pt x="2246" y="320"/>
                </a:lnTo>
                <a:lnTo>
                  <a:pt x="2279" y="291"/>
                </a:lnTo>
                <a:lnTo>
                  <a:pt x="2304" y="261"/>
                </a:lnTo>
                <a:lnTo>
                  <a:pt x="2324" y="231"/>
                </a:lnTo>
                <a:lnTo>
                  <a:pt x="2337" y="198"/>
                </a:lnTo>
                <a:lnTo>
                  <a:pt x="2342" y="165"/>
                </a:lnTo>
                <a:lnTo>
                  <a:pt x="2339" y="129"/>
                </a:lnTo>
                <a:lnTo>
                  <a:pt x="2328" y="102"/>
                </a:lnTo>
                <a:lnTo>
                  <a:pt x="2310" y="80"/>
                </a:lnTo>
                <a:lnTo>
                  <a:pt x="2285" y="60"/>
                </a:lnTo>
                <a:lnTo>
                  <a:pt x="2253" y="44"/>
                </a:lnTo>
                <a:lnTo>
                  <a:pt x="2216" y="29"/>
                </a:lnTo>
                <a:lnTo>
                  <a:pt x="2174" y="18"/>
                </a:lnTo>
                <a:lnTo>
                  <a:pt x="2129" y="11"/>
                </a:lnTo>
                <a:lnTo>
                  <a:pt x="2078" y="5"/>
                </a:lnTo>
                <a:lnTo>
                  <a:pt x="2025" y="0"/>
                </a:lnTo>
                <a:lnTo>
                  <a:pt x="1971" y="0"/>
                </a:lnTo>
                <a:lnTo>
                  <a:pt x="1914" y="2"/>
                </a:lnTo>
                <a:lnTo>
                  <a:pt x="1857" y="5"/>
                </a:lnTo>
                <a:lnTo>
                  <a:pt x="1800" y="9"/>
                </a:lnTo>
                <a:lnTo>
                  <a:pt x="1745" y="17"/>
                </a:lnTo>
                <a:lnTo>
                  <a:pt x="1689" y="26"/>
                </a:lnTo>
                <a:lnTo>
                  <a:pt x="1637" y="36"/>
                </a:lnTo>
                <a:lnTo>
                  <a:pt x="1587" y="48"/>
                </a:lnTo>
                <a:lnTo>
                  <a:pt x="1541" y="60"/>
                </a:lnTo>
                <a:lnTo>
                  <a:pt x="1499" y="75"/>
                </a:lnTo>
                <a:lnTo>
                  <a:pt x="1461" y="90"/>
                </a:lnTo>
                <a:lnTo>
                  <a:pt x="1430" y="107"/>
                </a:lnTo>
                <a:lnTo>
                  <a:pt x="1379" y="138"/>
                </a:lnTo>
                <a:lnTo>
                  <a:pt x="1332" y="170"/>
                </a:lnTo>
                <a:lnTo>
                  <a:pt x="1290" y="201"/>
                </a:lnTo>
                <a:lnTo>
                  <a:pt x="1253" y="231"/>
                </a:lnTo>
                <a:lnTo>
                  <a:pt x="1221" y="258"/>
                </a:lnTo>
                <a:lnTo>
                  <a:pt x="1194" y="284"/>
                </a:lnTo>
                <a:lnTo>
                  <a:pt x="1172" y="305"/>
                </a:lnTo>
                <a:lnTo>
                  <a:pt x="1155" y="323"/>
                </a:lnTo>
                <a:lnTo>
                  <a:pt x="1143" y="336"/>
                </a:lnTo>
                <a:lnTo>
                  <a:pt x="1136" y="345"/>
                </a:lnTo>
                <a:lnTo>
                  <a:pt x="1133" y="348"/>
                </a:lnTo>
                <a:lnTo>
                  <a:pt x="1187" y="399"/>
                </a:lnTo>
                <a:lnTo>
                  <a:pt x="1188" y="401"/>
                </a:lnTo>
                <a:lnTo>
                  <a:pt x="1190" y="407"/>
                </a:lnTo>
                <a:lnTo>
                  <a:pt x="1190" y="413"/>
                </a:lnTo>
                <a:lnTo>
                  <a:pt x="1188" y="419"/>
                </a:lnTo>
                <a:lnTo>
                  <a:pt x="1182" y="425"/>
                </a:lnTo>
                <a:lnTo>
                  <a:pt x="1172" y="426"/>
                </a:lnTo>
                <a:lnTo>
                  <a:pt x="1161" y="426"/>
                </a:lnTo>
                <a:lnTo>
                  <a:pt x="1154" y="423"/>
                </a:lnTo>
                <a:lnTo>
                  <a:pt x="1151" y="422"/>
                </a:lnTo>
                <a:lnTo>
                  <a:pt x="1091" y="371"/>
                </a:lnTo>
                <a:lnTo>
                  <a:pt x="1085" y="371"/>
                </a:lnTo>
                <a:lnTo>
                  <a:pt x="1071" y="371"/>
                </a:lnTo>
                <a:lnTo>
                  <a:pt x="1050" y="372"/>
                </a:lnTo>
                <a:lnTo>
                  <a:pt x="1023" y="374"/>
                </a:lnTo>
                <a:lnTo>
                  <a:pt x="989" y="378"/>
                </a:lnTo>
                <a:lnTo>
                  <a:pt x="951" y="386"/>
                </a:lnTo>
                <a:lnTo>
                  <a:pt x="909" y="396"/>
                </a:lnTo>
                <a:lnTo>
                  <a:pt x="866" y="410"/>
                </a:lnTo>
                <a:lnTo>
                  <a:pt x="821" y="428"/>
                </a:lnTo>
                <a:lnTo>
                  <a:pt x="774" y="452"/>
                </a:lnTo>
                <a:lnTo>
                  <a:pt x="729" y="480"/>
                </a:lnTo>
                <a:lnTo>
                  <a:pt x="686" y="515"/>
                </a:lnTo>
                <a:lnTo>
                  <a:pt x="647" y="555"/>
                </a:lnTo>
                <a:lnTo>
                  <a:pt x="608" y="603"/>
                </a:lnTo>
                <a:lnTo>
                  <a:pt x="573" y="654"/>
                </a:lnTo>
                <a:lnTo>
                  <a:pt x="545" y="704"/>
                </a:lnTo>
                <a:lnTo>
                  <a:pt x="521" y="753"/>
                </a:lnTo>
                <a:lnTo>
                  <a:pt x="501" y="801"/>
                </a:lnTo>
                <a:lnTo>
                  <a:pt x="485" y="845"/>
                </a:lnTo>
                <a:lnTo>
                  <a:pt x="471" y="885"/>
                </a:lnTo>
                <a:lnTo>
                  <a:pt x="462" y="921"/>
                </a:lnTo>
                <a:lnTo>
                  <a:pt x="455" y="951"/>
                </a:lnTo>
                <a:lnTo>
                  <a:pt x="452" y="974"/>
                </a:lnTo>
                <a:lnTo>
                  <a:pt x="449" y="987"/>
                </a:lnTo>
                <a:lnTo>
                  <a:pt x="447" y="992"/>
                </a:lnTo>
                <a:lnTo>
                  <a:pt x="558" y="1013"/>
                </a:lnTo>
                <a:lnTo>
                  <a:pt x="560" y="1013"/>
                </a:lnTo>
                <a:lnTo>
                  <a:pt x="561" y="1013"/>
                </a:lnTo>
                <a:lnTo>
                  <a:pt x="564" y="1014"/>
                </a:lnTo>
                <a:lnTo>
                  <a:pt x="567" y="1016"/>
                </a:lnTo>
                <a:lnTo>
                  <a:pt x="570" y="1017"/>
                </a:lnTo>
                <a:lnTo>
                  <a:pt x="573" y="1020"/>
                </a:lnTo>
                <a:lnTo>
                  <a:pt x="576" y="1022"/>
                </a:lnTo>
                <a:lnTo>
                  <a:pt x="576" y="1025"/>
                </a:lnTo>
                <a:lnTo>
                  <a:pt x="576" y="1029"/>
                </a:lnTo>
                <a:lnTo>
                  <a:pt x="575" y="1032"/>
                </a:lnTo>
                <a:lnTo>
                  <a:pt x="564" y="1041"/>
                </a:lnTo>
                <a:lnTo>
                  <a:pt x="552" y="1046"/>
                </a:lnTo>
                <a:lnTo>
                  <a:pt x="545" y="1047"/>
                </a:lnTo>
                <a:lnTo>
                  <a:pt x="540" y="1049"/>
                </a:lnTo>
                <a:lnTo>
                  <a:pt x="393" y="1031"/>
                </a:lnTo>
                <a:close/>
              </a:path>
            </a:pathLst>
          </a:custGeom>
          <a:solidFill>
            <a:srgbClr val="508E8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: Shape 39">
            <a:extLst>
              <a:ext uri="{FF2B5EF4-FFF2-40B4-BE49-F238E27FC236}">
                <a16:creationId xmlns:a16="http://schemas.microsoft.com/office/drawing/2014/main" id="{BAF338A3-78C7-66D7-8751-BBA11D9526EC}"/>
              </a:ext>
            </a:extLst>
          </p:cNvPr>
          <p:cNvSpPr>
            <a:spLocks/>
          </p:cNvSpPr>
          <p:nvPr/>
        </p:nvSpPr>
        <p:spPr bwMode="gray">
          <a:xfrm>
            <a:off x="5195807" y="3558819"/>
            <a:ext cx="1872556" cy="1268267"/>
          </a:xfrm>
          <a:custGeom>
            <a:avLst/>
            <a:gdLst/>
            <a:ahLst/>
            <a:cxnLst>
              <a:cxn ang="0">
                <a:pos x="216" y="1196"/>
              </a:cxn>
              <a:cxn ang="0">
                <a:pos x="222" y="1184"/>
              </a:cxn>
              <a:cxn ang="0">
                <a:pos x="243" y="1184"/>
              </a:cxn>
              <a:cxn ang="0">
                <a:pos x="258" y="1220"/>
              </a:cxn>
              <a:cxn ang="0">
                <a:pos x="243" y="1386"/>
              </a:cxn>
              <a:cxn ang="0">
                <a:pos x="317" y="1491"/>
              </a:cxn>
              <a:cxn ang="0">
                <a:pos x="464" y="1601"/>
              </a:cxn>
              <a:cxn ang="0">
                <a:pos x="738" y="1659"/>
              </a:cxn>
              <a:cxn ang="0">
                <a:pos x="1070" y="1617"/>
              </a:cxn>
              <a:cxn ang="0">
                <a:pos x="1370" y="1493"/>
              </a:cxn>
              <a:cxn ang="0">
                <a:pos x="1538" y="1388"/>
              </a:cxn>
              <a:cxn ang="0">
                <a:pos x="1605" y="1332"/>
              </a:cxn>
              <a:cxn ang="0">
                <a:pos x="1643" y="1337"/>
              </a:cxn>
              <a:cxn ang="0">
                <a:pos x="1772" y="1364"/>
              </a:cxn>
              <a:cxn ang="0">
                <a:pos x="1944" y="1386"/>
              </a:cxn>
              <a:cxn ang="0">
                <a:pos x="2130" y="1389"/>
              </a:cxn>
              <a:cxn ang="0">
                <a:pos x="2258" y="1353"/>
              </a:cxn>
              <a:cxn ang="0">
                <a:pos x="2295" y="1250"/>
              </a:cxn>
              <a:cxn ang="0">
                <a:pos x="2237" y="1140"/>
              </a:cxn>
              <a:cxn ang="0">
                <a:pos x="2118" y="1083"/>
              </a:cxn>
              <a:cxn ang="0">
                <a:pos x="2027" y="1071"/>
              </a:cxn>
              <a:cxn ang="0">
                <a:pos x="1964" y="1173"/>
              </a:cxn>
              <a:cxn ang="0">
                <a:pos x="1932" y="1175"/>
              </a:cxn>
              <a:cxn ang="0">
                <a:pos x="1943" y="1119"/>
              </a:cxn>
              <a:cxn ang="0">
                <a:pos x="1976" y="1050"/>
              </a:cxn>
              <a:cxn ang="0">
                <a:pos x="1983" y="1019"/>
              </a:cxn>
              <a:cxn ang="0">
                <a:pos x="1965" y="908"/>
              </a:cxn>
              <a:cxn ang="0">
                <a:pos x="1881" y="794"/>
              </a:cxn>
              <a:cxn ang="0">
                <a:pos x="1830" y="762"/>
              </a:cxn>
              <a:cxn ang="0">
                <a:pos x="1676" y="753"/>
              </a:cxn>
              <a:cxn ang="0">
                <a:pos x="1676" y="713"/>
              </a:cxn>
              <a:cxn ang="0">
                <a:pos x="1878" y="708"/>
              </a:cxn>
              <a:cxn ang="0">
                <a:pos x="1908" y="699"/>
              </a:cxn>
              <a:cxn ang="0">
                <a:pos x="2012" y="659"/>
              </a:cxn>
              <a:cxn ang="0">
                <a:pos x="2174" y="585"/>
              </a:cxn>
              <a:cxn ang="0">
                <a:pos x="2322" y="501"/>
              </a:cxn>
              <a:cxn ang="0">
                <a:pos x="2429" y="390"/>
              </a:cxn>
              <a:cxn ang="0">
                <a:pos x="2447" y="242"/>
              </a:cxn>
              <a:cxn ang="0">
                <a:pos x="2373" y="114"/>
              </a:cxn>
              <a:cxn ang="0">
                <a:pos x="2220" y="30"/>
              </a:cxn>
              <a:cxn ang="0">
                <a:pos x="1980" y="0"/>
              </a:cxn>
              <a:cxn ang="0">
                <a:pos x="1640" y="32"/>
              </a:cxn>
              <a:cxn ang="0">
                <a:pos x="1185" y="128"/>
              </a:cxn>
              <a:cxn ang="0">
                <a:pos x="849" y="246"/>
              </a:cxn>
              <a:cxn ang="0">
                <a:pos x="608" y="390"/>
              </a:cxn>
              <a:cxn ang="0">
                <a:pos x="498" y="489"/>
              </a:cxn>
              <a:cxn ang="0">
                <a:pos x="470" y="542"/>
              </a:cxn>
              <a:cxn ang="0">
                <a:pos x="477" y="560"/>
              </a:cxn>
              <a:cxn ang="0">
                <a:pos x="587" y="558"/>
              </a:cxn>
              <a:cxn ang="0">
                <a:pos x="600" y="564"/>
              </a:cxn>
              <a:cxn ang="0">
                <a:pos x="609" y="575"/>
              </a:cxn>
              <a:cxn ang="0">
                <a:pos x="582" y="596"/>
              </a:cxn>
              <a:cxn ang="0">
                <a:pos x="483" y="606"/>
              </a:cxn>
              <a:cxn ang="0">
                <a:pos x="435" y="639"/>
              </a:cxn>
              <a:cxn ang="0">
                <a:pos x="321" y="723"/>
              </a:cxn>
              <a:cxn ang="0">
                <a:pos x="182" y="843"/>
              </a:cxn>
              <a:cxn ang="0">
                <a:pos x="59" y="980"/>
              </a:cxn>
              <a:cxn ang="0">
                <a:pos x="0" y="1121"/>
              </a:cxn>
              <a:cxn ang="0">
                <a:pos x="30" y="1217"/>
              </a:cxn>
              <a:cxn ang="0">
                <a:pos x="102" y="1274"/>
              </a:cxn>
              <a:cxn ang="0">
                <a:pos x="170" y="1302"/>
              </a:cxn>
            </a:cxnLst>
            <a:rect l="0" t="0" r="r" b="b"/>
            <a:pathLst>
              <a:path w="2454" h="1659">
                <a:moveTo>
                  <a:pt x="191" y="1307"/>
                </a:moveTo>
                <a:lnTo>
                  <a:pt x="216" y="1199"/>
                </a:lnTo>
                <a:lnTo>
                  <a:pt x="216" y="1199"/>
                </a:lnTo>
                <a:lnTo>
                  <a:pt x="216" y="1196"/>
                </a:lnTo>
                <a:lnTo>
                  <a:pt x="218" y="1193"/>
                </a:lnTo>
                <a:lnTo>
                  <a:pt x="219" y="1190"/>
                </a:lnTo>
                <a:lnTo>
                  <a:pt x="221" y="1187"/>
                </a:lnTo>
                <a:lnTo>
                  <a:pt x="222" y="1184"/>
                </a:lnTo>
                <a:lnTo>
                  <a:pt x="225" y="1181"/>
                </a:lnTo>
                <a:lnTo>
                  <a:pt x="230" y="1179"/>
                </a:lnTo>
                <a:lnTo>
                  <a:pt x="234" y="1179"/>
                </a:lnTo>
                <a:lnTo>
                  <a:pt x="243" y="1184"/>
                </a:lnTo>
                <a:lnTo>
                  <a:pt x="251" y="1194"/>
                </a:lnTo>
                <a:lnTo>
                  <a:pt x="255" y="1206"/>
                </a:lnTo>
                <a:lnTo>
                  <a:pt x="258" y="1215"/>
                </a:lnTo>
                <a:lnTo>
                  <a:pt x="258" y="1220"/>
                </a:lnTo>
                <a:lnTo>
                  <a:pt x="228" y="1355"/>
                </a:lnTo>
                <a:lnTo>
                  <a:pt x="230" y="1359"/>
                </a:lnTo>
                <a:lnTo>
                  <a:pt x="234" y="1370"/>
                </a:lnTo>
                <a:lnTo>
                  <a:pt x="243" y="1386"/>
                </a:lnTo>
                <a:lnTo>
                  <a:pt x="255" y="1409"/>
                </a:lnTo>
                <a:lnTo>
                  <a:pt x="272" y="1434"/>
                </a:lnTo>
                <a:lnTo>
                  <a:pt x="291" y="1463"/>
                </a:lnTo>
                <a:lnTo>
                  <a:pt x="317" y="1491"/>
                </a:lnTo>
                <a:lnTo>
                  <a:pt x="345" y="1521"/>
                </a:lnTo>
                <a:lnTo>
                  <a:pt x="380" y="1550"/>
                </a:lnTo>
                <a:lnTo>
                  <a:pt x="419" y="1577"/>
                </a:lnTo>
                <a:lnTo>
                  <a:pt x="464" y="1601"/>
                </a:lnTo>
                <a:lnTo>
                  <a:pt x="513" y="1620"/>
                </a:lnTo>
                <a:lnTo>
                  <a:pt x="585" y="1640"/>
                </a:lnTo>
                <a:lnTo>
                  <a:pt x="660" y="1653"/>
                </a:lnTo>
                <a:lnTo>
                  <a:pt x="738" y="1659"/>
                </a:lnTo>
                <a:lnTo>
                  <a:pt x="819" y="1659"/>
                </a:lnTo>
                <a:lnTo>
                  <a:pt x="900" y="1652"/>
                </a:lnTo>
                <a:lnTo>
                  <a:pt x="984" y="1638"/>
                </a:lnTo>
                <a:lnTo>
                  <a:pt x="1070" y="1617"/>
                </a:lnTo>
                <a:lnTo>
                  <a:pt x="1157" y="1589"/>
                </a:lnTo>
                <a:lnTo>
                  <a:pt x="1242" y="1554"/>
                </a:lnTo>
                <a:lnTo>
                  <a:pt x="1310" y="1523"/>
                </a:lnTo>
                <a:lnTo>
                  <a:pt x="1370" y="1493"/>
                </a:lnTo>
                <a:lnTo>
                  <a:pt x="1422" y="1463"/>
                </a:lnTo>
                <a:lnTo>
                  <a:pt x="1467" y="1436"/>
                </a:lnTo>
                <a:lnTo>
                  <a:pt x="1506" y="1410"/>
                </a:lnTo>
                <a:lnTo>
                  <a:pt x="1538" y="1388"/>
                </a:lnTo>
                <a:lnTo>
                  <a:pt x="1563" y="1368"/>
                </a:lnTo>
                <a:lnTo>
                  <a:pt x="1583" y="1352"/>
                </a:lnTo>
                <a:lnTo>
                  <a:pt x="1596" y="1340"/>
                </a:lnTo>
                <a:lnTo>
                  <a:pt x="1605" y="1332"/>
                </a:lnTo>
                <a:lnTo>
                  <a:pt x="1607" y="1329"/>
                </a:lnTo>
                <a:lnTo>
                  <a:pt x="1611" y="1331"/>
                </a:lnTo>
                <a:lnTo>
                  <a:pt x="1623" y="1334"/>
                </a:lnTo>
                <a:lnTo>
                  <a:pt x="1643" y="1337"/>
                </a:lnTo>
                <a:lnTo>
                  <a:pt x="1668" y="1343"/>
                </a:lnTo>
                <a:lnTo>
                  <a:pt x="1698" y="1349"/>
                </a:lnTo>
                <a:lnTo>
                  <a:pt x="1733" y="1356"/>
                </a:lnTo>
                <a:lnTo>
                  <a:pt x="1772" y="1364"/>
                </a:lnTo>
                <a:lnTo>
                  <a:pt x="1812" y="1370"/>
                </a:lnTo>
                <a:lnTo>
                  <a:pt x="1856" y="1376"/>
                </a:lnTo>
                <a:lnTo>
                  <a:pt x="1899" y="1382"/>
                </a:lnTo>
                <a:lnTo>
                  <a:pt x="1944" y="1386"/>
                </a:lnTo>
                <a:lnTo>
                  <a:pt x="1989" y="1389"/>
                </a:lnTo>
                <a:lnTo>
                  <a:pt x="2039" y="1392"/>
                </a:lnTo>
                <a:lnTo>
                  <a:pt x="2087" y="1392"/>
                </a:lnTo>
                <a:lnTo>
                  <a:pt x="2130" y="1389"/>
                </a:lnTo>
                <a:lnTo>
                  <a:pt x="2169" y="1385"/>
                </a:lnTo>
                <a:lnTo>
                  <a:pt x="2204" y="1377"/>
                </a:lnTo>
                <a:lnTo>
                  <a:pt x="2234" y="1367"/>
                </a:lnTo>
                <a:lnTo>
                  <a:pt x="2258" y="1353"/>
                </a:lnTo>
                <a:lnTo>
                  <a:pt x="2276" y="1335"/>
                </a:lnTo>
                <a:lnTo>
                  <a:pt x="2289" y="1313"/>
                </a:lnTo>
                <a:lnTo>
                  <a:pt x="2295" y="1286"/>
                </a:lnTo>
                <a:lnTo>
                  <a:pt x="2295" y="1250"/>
                </a:lnTo>
                <a:lnTo>
                  <a:pt x="2288" y="1217"/>
                </a:lnTo>
                <a:lnTo>
                  <a:pt x="2276" y="1188"/>
                </a:lnTo>
                <a:lnTo>
                  <a:pt x="2258" y="1163"/>
                </a:lnTo>
                <a:lnTo>
                  <a:pt x="2237" y="1140"/>
                </a:lnTo>
                <a:lnTo>
                  <a:pt x="2211" y="1121"/>
                </a:lnTo>
                <a:lnTo>
                  <a:pt x="2184" y="1106"/>
                </a:lnTo>
                <a:lnTo>
                  <a:pt x="2156" y="1095"/>
                </a:lnTo>
                <a:lnTo>
                  <a:pt x="2118" y="1083"/>
                </a:lnTo>
                <a:lnTo>
                  <a:pt x="2085" y="1077"/>
                </a:lnTo>
                <a:lnTo>
                  <a:pt x="2058" y="1073"/>
                </a:lnTo>
                <a:lnTo>
                  <a:pt x="2039" y="1071"/>
                </a:lnTo>
                <a:lnTo>
                  <a:pt x="2027" y="1071"/>
                </a:lnTo>
                <a:lnTo>
                  <a:pt x="2022" y="1071"/>
                </a:lnTo>
                <a:lnTo>
                  <a:pt x="1970" y="1166"/>
                </a:lnTo>
                <a:lnTo>
                  <a:pt x="1968" y="1169"/>
                </a:lnTo>
                <a:lnTo>
                  <a:pt x="1964" y="1173"/>
                </a:lnTo>
                <a:lnTo>
                  <a:pt x="1958" y="1178"/>
                </a:lnTo>
                <a:lnTo>
                  <a:pt x="1949" y="1181"/>
                </a:lnTo>
                <a:lnTo>
                  <a:pt x="1940" y="1181"/>
                </a:lnTo>
                <a:lnTo>
                  <a:pt x="1932" y="1175"/>
                </a:lnTo>
                <a:lnTo>
                  <a:pt x="1929" y="1167"/>
                </a:lnTo>
                <a:lnTo>
                  <a:pt x="1931" y="1154"/>
                </a:lnTo>
                <a:lnTo>
                  <a:pt x="1935" y="1137"/>
                </a:lnTo>
                <a:lnTo>
                  <a:pt x="1943" y="1119"/>
                </a:lnTo>
                <a:lnTo>
                  <a:pt x="1952" y="1100"/>
                </a:lnTo>
                <a:lnTo>
                  <a:pt x="1961" y="1080"/>
                </a:lnTo>
                <a:lnTo>
                  <a:pt x="1968" y="1064"/>
                </a:lnTo>
                <a:lnTo>
                  <a:pt x="1976" y="1050"/>
                </a:lnTo>
                <a:lnTo>
                  <a:pt x="1982" y="1041"/>
                </a:lnTo>
                <a:lnTo>
                  <a:pt x="1983" y="1038"/>
                </a:lnTo>
                <a:lnTo>
                  <a:pt x="1983" y="1032"/>
                </a:lnTo>
                <a:lnTo>
                  <a:pt x="1983" y="1019"/>
                </a:lnTo>
                <a:lnTo>
                  <a:pt x="1982" y="996"/>
                </a:lnTo>
                <a:lnTo>
                  <a:pt x="1980" y="969"/>
                </a:lnTo>
                <a:lnTo>
                  <a:pt x="1974" y="939"/>
                </a:lnTo>
                <a:lnTo>
                  <a:pt x="1965" y="908"/>
                </a:lnTo>
                <a:lnTo>
                  <a:pt x="1952" y="876"/>
                </a:lnTo>
                <a:lnTo>
                  <a:pt x="1934" y="848"/>
                </a:lnTo>
                <a:lnTo>
                  <a:pt x="1907" y="816"/>
                </a:lnTo>
                <a:lnTo>
                  <a:pt x="1881" y="794"/>
                </a:lnTo>
                <a:lnTo>
                  <a:pt x="1860" y="779"/>
                </a:lnTo>
                <a:lnTo>
                  <a:pt x="1845" y="768"/>
                </a:lnTo>
                <a:lnTo>
                  <a:pt x="1835" y="764"/>
                </a:lnTo>
                <a:lnTo>
                  <a:pt x="1830" y="762"/>
                </a:lnTo>
                <a:lnTo>
                  <a:pt x="1692" y="761"/>
                </a:lnTo>
                <a:lnTo>
                  <a:pt x="1689" y="761"/>
                </a:lnTo>
                <a:lnTo>
                  <a:pt x="1683" y="758"/>
                </a:lnTo>
                <a:lnTo>
                  <a:pt x="1676" y="753"/>
                </a:lnTo>
                <a:lnTo>
                  <a:pt x="1670" y="744"/>
                </a:lnTo>
                <a:lnTo>
                  <a:pt x="1668" y="734"/>
                </a:lnTo>
                <a:lnTo>
                  <a:pt x="1670" y="722"/>
                </a:lnTo>
                <a:lnTo>
                  <a:pt x="1676" y="713"/>
                </a:lnTo>
                <a:lnTo>
                  <a:pt x="1682" y="707"/>
                </a:lnTo>
                <a:lnTo>
                  <a:pt x="1688" y="704"/>
                </a:lnTo>
                <a:lnTo>
                  <a:pt x="1689" y="702"/>
                </a:lnTo>
                <a:lnTo>
                  <a:pt x="1878" y="708"/>
                </a:lnTo>
                <a:lnTo>
                  <a:pt x="1880" y="708"/>
                </a:lnTo>
                <a:lnTo>
                  <a:pt x="1886" y="707"/>
                </a:lnTo>
                <a:lnTo>
                  <a:pt x="1895" y="704"/>
                </a:lnTo>
                <a:lnTo>
                  <a:pt x="1908" y="699"/>
                </a:lnTo>
                <a:lnTo>
                  <a:pt x="1926" y="693"/>
                </a:lnTo>
                <a:lnTo>
                  <a:pt x="1949" y="684"/>
                </a:lnTo>
                <a:lnTo>
                  <a:pt x="1977" y="672"/>
                </a:lnTo>
                <a:lnTo>
                  <a:pt x="2012" y="659"/>
                </a:lnTo>
                <a:lnTo>
                  <a:pt x="2052" y="641"/>
                </a:lnTo>
                <a:lnTo>
                  <a:pt x="2099" y="620"/>
                </a:lnTo>
                <a:lnTo>
                  <a:pt x="2135" y="603"/>
                </a:lnTo>
                <a:lnTo>
                  <a:pt x="2174" y="585"/>
                </a:lnTo>
                <a:lnTo>
                  <a:pt x="2211" y="566"/>
                </a:lnTo>
                <a:lnTo>
                  <a:pt x="2249" y="546"/>
                </a:lnTo>
                <a:lnTo>
                  <a:pt x="2286" y="525"/>
                </a:lnTo>
                <a:lnTo>
                  <a:pt x="2322" y="501"/>
                </a:lnTo>
                <a:lnTo>
                  <a:pt x="2354" y="477"/>
                </a:lnTo>
                <a:lnTo>
                  <a:pt x="2384" y="450"/>
                </a:lnTo>
                <a:lnTo>
                  <a:pt x="2409" y="422"/>
                </a:lnTo>
                <a:lnTo>
                  <a:pt x="2429" y="390"/>
                </a:lnTo>
                <a:lnTo>
                  <a:pt x="2444" y="357"/>
                </a:lnTo>
                <a:lnTo>
                  <a:pt x="2453" y="321"/>
                </a:lnTo>
                <a:lnTo>
                  <a:pt x="2454" y="284"/>
                </a:lnTo>
                <a:lnTo>
                  <a:pt x="2447" y="242"/>
                </a:lnTo>
                <a:lnTo>
                  <a:pt x="2435" y="207"/>
                </a:lnTo>
                <a:lnTo>
                  <a:pt x="2418" y="173"/>
                </a:lnTo>
                <a:lnTo>
                  <a:pt x="2399" y="141"/>
                </a:lnTo>
                <a:lnTo>
                  <a:pt x="2373" y="114"/>
                </a:lnTo>
                <a:lnTo>
                  <a:pt x="2343" y="89"/>
                </a:lnTo>
                <a:lnTo>
                  <a:pt x="2307" y="66"/>
                </a:lnTo>
                <a:lnTo>
                  <a:pt x="2267" y="47"/>
                </a:lnTo>
                <a:lnTo>
                  <a:pt x="2220" y="30"/>
                </a:lnTo>
                <a:lnTo>
                  <a:pt x="2169" y="17"/>
                </a:lnTo>
                <a:lnTo>
                  <a:pt x="2112" y="8"/>
                </a:lnTo>
                <a:lnTo>
                  <a:pt x="2049" y="2"/>
                </a:lnTo>
                <a:lnTo>
                  <a:pt x="1980" y="0"/>
                </a:lnTo>
                <a:lnTo>
                  <a:pt x="1905" y="2"/>
                </a:lnTo>
                <a:lnTo>
                  <a:pt x="1823" y="8"/>
                </a:lnTo>
                <a:lnTo>
                  <a:pt x="1736" y="17"/>
                </a:lnTo>
                <a:lnTo>
                  <a:pt x="1640" y="32"/>
                </a:lnTo>
                <a:lnTo>
                  <a:pt x="1514" y="54"/>
                </a:lnTo>
                <a:lnTo>
                  <a:pt x="1397" y="78"/>
                </a:lnTo>
                <a:lnTo>
                  <a:pt x="1287" y="102"/>
                </a:lnTo>
                <a:lnTo>
                  <a:pt x="1185" y="128"/>
                </a:lnTo>
                <a:lnTo>
                  <a:pt x="1091" y="156"/>
                </a:lnTo>
                <a:lnTo>
                  <a:pt x="1004" y="185"/>
                </a:lnTo>
                <a:lnTo>
                  <a:pt x="923" y="215"/>
                </a:lnTo>
                <a:lnTo>
                  <a:pt x="849" y="246"/>
                </a:lnTo>
                <a:lnTo>
                  <a:pt x="780" y="279"/>
                </a:lnTo>
                <a:lnTo>
                  <a:pt x="719" y="314"/>
                </a:lnTo>
                <a:lnTo>
                  <a:pt x="660" y="351"/>
                </a:lnTo>
                <a:lnTo>
                  <a:pt x="608" y="390"/>
                </a:lnTo>
                <a:lnTo>
                  <a:pt x="570" y="420"/>
                </a:lnTo>
                <a:lnTo>
                  <a:pt x="540" y="446"/>
                </a:lnTo>
                <a:lnTo>
                  <a:pt x="516" y="470"/>
                </a:lnTo>
                <a:lnTo>
                  <a:pt x="498" y="489"/>
                </a:lnTo>
                <a:lnTo>
                  <a:pt x="486" y="506"/>
                </a:lnTo>
                <a:lnTo>
                  <a:pt x="477" y="521"/>
                </a:lnTo>
                <a:lnTo>
                  <a:pt x="471" y="531"/>
                </a:lnTo>
                <a:lnTo>
                  <a:pt x="470" y="542"/>
                </a:lnTo>
                <a:lnTo>
                  <a:pt x="470" y="549"/>
                </a:lnTo>
                <a:lnTo>
                  <a:pt x="471" y="554"/>
                </a:lnTo>
                <a:lnTo>
                  <a:pt x="474" y="558"/>
                </a:lnTo>
                <a:lnTo>
                  <a:pt x="477" y="560"/>
                </a:lnTo>
                <a:lnTo>
                  <a:pt x="479" y="561"/>
                </a:lnTo>
                <a:lnTo>
                  <a:pt x="480" y="563"/>
                </a:lnTo>
                <a:lnTo>
                  <a:pt x="587" y="558"/>
                </a:lnTo>
                <a:lnTo>
                  <a:pt x="587" y="558"/>
                </a:lnTo>
                <a:lnTo>
                  <a:pt x="590" y="560"/>
                </a:lnTo>
                <a:lnTo>
                  <a:pt x="593" y="560"/>
                </a:lnTo>
                <a:lnTo>
                  <a:pt x="596" y="561"/>
                </a:lnTo>
                <a:lnTo>
                  <a:pt x="600" y="564"/>
                </a:lnTo>
                <a:lnTo>
                  <a:pt x="603" y="566"/>
                </a:lnTo>
                <a:lnTo>
                  <a:pt x="606" y="569"/>
                </a:lnTo>
                <a:lnTo>
                  <a:pt x="608" y="572"/>
                </a:lnTo>
                <a:lnTo>
                  <a:pt x="609" y="575"/>
                </a:lnTo>
                <a:lnTo>
                  <a:pt x="608" y="578"/>
                </a:lnTo>
                <a:lnTo>
                  <a:pt x="605" y="582"/>
                </a:lnTo>
                <a:lnTo>
                  <a:pt x="594" y="590"/>
                </a:lnTo>
                <a:lnTo>
                  <a:pt x="582" y="596"/>
                </a:lnTo>
                <a:lnTo>
                  <a:pt x="572" y="600"/>
                </a:lnTo>
                <a:lnTo>
                  <a:pt x="566" y="603"/>
                </a:lnTo>
                <a:lnTo>
                  <a:pt x="563" y="605"/>
                </a:lnTo>
                <a:lnTo>
                  <a:pt x="483" y="606"/>
                </a:lnTo>
                <a:lnTo>
                  <a:pt x="480" y="609"/>
                </a:lnTo>
                <a:lnTo>
                  <a:pt x="471" y="615"/>
                </a:lnTo>
                <a:lnTo>
                  <a:pt x="456" y="626"/>
                </a:lnTo>
                <a:lnTo>
                  <a:pt x="435" y="639"/>
                </a:lnTo>
                <a:lnTo>
                  <a:pt x="411" y="656"/>
                </a:lnTo>
                <a:lnTo>
                  <a:pt x="384" y="677"/>
                </a:lnTo>
                <a:lnTo>
                  <a:pt x="353" y="699"/>
                </a:lnTo>
                <a:lnTo>
                  <a:pt x="321" y="723"/>
                </a:lnTo>
                <a:lnTo>
                  <a:pt x="287" y="752"/>
                </a:lnTo>
                <a:lnTo>
                  <a:pt x="251" y="780"/>
                </a:lnTo>
                <a:lnTo>
                  <a:pt x="216" y="812"/>
                </a:lnTo>
                <a:lnTo>
                  <a:pt x="182" y="843"/>
                </a:lnTo>
                <a:lnTo>
                  <a:pt x="147" y="876"/>
                </a:lnTo>
                <a:lnTo>
                  <a:pt x="116" y="911"/>
                </a:lnTo>
                <a:lnTo>
                  <a:pt x="86" y="945"/>
                </a:lnTo>
                <a:lnTo>
                  <a:pt x="59" y="980"/>
                </a:lnTo>
                <a:lnTo>
                  <a:pt x="33" y="1019"/>
                </a:lnTo>
                <a:lnTo>
                  <a:pt x="15" y="1056"/>
                </a:lnTo>
                <a:lnTo>
                  <a:pt x="5" y="1089"/>
                </a:lnTo>
                <a:lnTo>
                  <a:pt x="0" y="1121"/>
                </a:lnTo>
                <a:lnTo>
                  <a:pt x="2" y="1148"/>
                </a:lnTo>
                <a:lnTo>
                  <a:pt x="6" y="1173"/>
                </a:lnTo>
                <a:lnTo>
                  <a:pt x="17" y="1196"/>
                </a:lnTo>
                <a:lnTo>
                  <a:pt x="30" y="1217"/>
                </a:lnTo>
                <a:lnTo>
                  <a:pt x="45" y="1235"/>
                </a:lnTo>
                <a:lnTo>
                  <a:pt x="63" y="1250"/>
                </a:lnTo>
                <a:lnTo>
                  <a:pt x="83" y="1263"/>
                </a:lnTo>
                <a:lnTo>
                  <a:pt x="102" y="1274"/>
                </a:lnTo>
                <a:lnTo>
                  <a:pt x="122" y="1284"/>
                </a:lnTo>
                <a:lnTo>
                  <a:pt x="140" y="1292"/>
                </a:lnTo>
                <a:lnTo>
                  <a:pt x="156" y="1298"/>
                </a:lnTo>
                <a:lnTo>
                  <a:pt x="170" y="1302"/>
                </a:lnTo>
                <a:lnTo>
                  <a:pt x="182" y="1305"/>
                </a:lnTo>
                <a:lnTo>
                  <a:pt x="188" y="1307"/>
                </a:lnTo>
                <a:lnTo>
                  <a:pt x="191" y="1307"/>
                </a:ln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: Shape 41">
            <a:extLst>
              <a:ext uri="{FF2B5EF4-FFF2-40B4-BE49-F238E27FC236}">
                <a16:creationId xmlns:a16="http://schemas.microsoft.com/office/drawing/2014/main" id="{8AACA9DB-1155-EFED-C1A9-63F5B6206BE2}"/>
              </a:ext>
            </a:extLst>
          </p:cNvPr>
          <p:cNvSpPr>
            <a:spLocks/>
          </p:cNvSpPr>
          <p:nvPr/>
        </p:nvSpPr>
        <p:spPr bwMode="gray">
          <a:xfrm>
            <a:off x="6522773" y="4400509"/>
            <a:ext cx="1248371" cy="736191"/>
          </a:xfrm>
          <a:custGeom>
            <a:avLst/>
            <a:gdLst/>
            <a:ahLst/>
            <a:cxnLst>
              <a:cxn ang="0">
                <a:pos x="13" y="348"/>
              </a:cxn>
              <a:cxn ang="0">
                <a:pos x="42" y="359"/>
              </a:cxn>
              <a:cxn ang="0">
                <a:pos x="96" y="374"/>
              </a:cxn>
              <a:cxn ang="0">
                <a:pos x="174" y="389"/>
              </a:cxn>
              <a:cxn ang="0">
                <a:pos x="268" y="398"/>
              </a:cxn>
              <a:cxn ang="0">
                <a:pos x="378" y="396"/>
              </a:cxn>
              <a:cxn ang="0">
                <a:pos x="481" y="380"/>
              </a:cxn>
              <a:cxn ang="0">
                <a:pos x="546" y="356"/>
              </a:cxn>
              <a:cxn ang="0">
                <a:pos x="586" y="326"/>
              </a:cxn>
              <a:cxn ang="0">
                <a:pos x="610" y="290"/>
              </a:cxn>
              <a:cxn ang="0">
                <a:pos x="628" y="254"/>
              </a:cxn>
              <a:cxn ang="0">
                <a:pos x="646" y="218"/>
              </a:cxn>
              <a:cxn ang="0">
                <a:pos x="675" y="186"/>
              </a:cxn>
              <a:cxn ang="0">
                <a:pos x="723" y="159"/>
              </a:cxn>
              <a:cxn ang="0">
                <a:pos x="813" y="140"/>
              </a:cxn>
              <a:cxn ang="0">
                <a:pos x="909" y="138"/>
              </a:cxn>
              <a:cxn ang="0">
                <a:pos x="1011" y="140"/>
              </a:cxn>
              <a:cxn ang="0">
                <a:pos x="1116" y="131"/>
              </a:cxn>
              <a:cxn ang="0">
                <a:pos x="1227" y="98"/>
              </a:cxn>
              <a:cxn ang="0">
                <a:pos x="1339" y="51"/>
              </a:cxn>
              <a:cxn ang="0">
                <a:pos x="1426" y="23"/>
              </a:cxn>
              <a:cxn ang="0">
                <a:pos x="1486" y="6"/>
              </a:cxn>
              <a:cxn ang="0">
                <a:pos x="1518" y="2"/>
              </a:cxn>
              <a:cxn ang="0">
                <a:pos x="1524" y="3"/>
              </a:cxn>
              <a:cxn ang="0">
                <a:pos x="1540" y="29"/>
              </a:cxn>
              <a:cxn ang="0">
                <a:pos x="1567" y="77"/>
              </a:cxn>
              <a:cxn ang="0">
                <a:pos x="1597" y="146"/>
              </a:cxn>
              <a:cxn ang="0">
                <a:pos x="1623" y="233"/>
              </a:cxn>
              <a:cxn ang="0">
                <a:pos x="1636" y="335"/>
              </a:cxn>
              <a:cxn ang="0">
                <a:pos x="1632" y="444"/>
              </a:cxn>
              <a:cxn ang="0">
                <a:pos x="1615" y="540"/>
              </a:cxn>
              <a:cxn ang="0">
                <a:pos x="1585" y="620"/>
              </a:cxn>
              <a:cxn ang="0">
                <a:pos x="1533" y="690"/>
              </a:cxn>
              <a:cxn ang="0">
                <a:pos x="1456" y="758"/>
              </a:cxn>
              <a:cxn ang="0">
                <a:pos x="1350" y="825"/>
              </a:cxn>
              <a:cxn ang="0">
                <a:pos x="1206" y="897"/>
              </a:cxn>
              <a:cxn ang="0">
                <a:pos x="1047" y="945"/>
              </a:cxn>
              <a:cxn ang="0">
                <a:pos x="885" y="963"/>
              </a:cxn>
              <a:cxn ang="0">
                <a:pos x="721" y="956"/>
              </a:cxn>
              <a:cxn ang="0">
                <a:pos x="559" y="924"/>
              </a:cxn>
              <a:cxn ang="0">
                <a:pos x="402" y="875"/>
              </a:cxn>
              <a:cxn ang="0">
                <a:pos x="274" y="818"/>
              </a:cxn>
              <a:cxn ang="0">
                <a:pos x="178" y="755"/>
              </a:cxn>
              <a:cxn ang="0">
                <a:pos x="108" y="689"/>
              </a:cxn>
              <a:cxn ang="0">
                <a:pos x="58" y="623"/>
              </a:cxn>
              <a:cxn ang="0">
                <a:pos x="27" y="561"/>
              </a:cxn>
              <a:cxn ang="0">
                <a:pos x="10" y="507"/>
              </a:cxn>
              <a:cxn ang="0">
                <a:pos x="0" y="434"/>
              </a:cxn>
              <a:cxn ang="0">
                <a:pos x="3" y="380"/>
              </a:cxn>
              <a:cxn ang="0">
                <a:pos x="7" y="351"/>
              </a:cxn>
            </a:cxnLst>
            <a:rect l="0" t="0" r="r" b="b"/>
            <a:pathLst>
              <a:path w="1636" h="963">
                <a:moveTo>
                  <a:pt x="9" y="347"/>
                </a:moveTo>
                <a:lnTo>
                  <a:pt x="13" y="348"/>
                </a:lnTo>
                <a:lnTo>
                  <a:pt x="24" y="353"/>
                </a:lnTo>
                <a:lnTo>
                  <a:pt x="42" y="359"/>
                </a:lnTo>
                <a:lnTo>
                  <a:pt x="66" y="366"/>
                </a:lnTo>
                <a:lnTo>
                  <a:pt x="96" y="374"/>
                </a:lnTo>
                <a:lnTo>
                  <a:pt x="132" y="381"/>
                </a:lnTo>
                <a:lnTo>
                  <a:pt x="174" y="389"/>
                </a:lnTo>
                <a:lnTo>
                  <a:pt x="219" y="395"/>
                </a:lnTo>
                <a:lnTo>
                  <a:pt x="268" y="398"/>
                </a:lnTo>
                <a:lnTo>
                  <a:pt x="321" y="398"/>
                </a:lnTo>
                <a:lnTo>
                  <a:pt x="378" y="396"/>
                </a:lnTo>
                <a:lnTo>
                  <a:pt x="438" y="389"/>
                </a:lnTo>
                <a:lnTo>
                  <a:pt x="481" y="380"/>
                </a:lnTo>
                <a:lnTo>
                  <a:pt x="517" y="369"/>
                </a:lnTo>
                <a:lnTo>
                  <a:pt x="546" y="356"/>
                </a:lnTo>
                <a:lnTo>
                  <a:pt x="568" y="341"/>
                </a:lnTo>
                <a:lnTo>
                  <a:pt x="586" y="326"/>
                </a:lnTo>
                <a:lnTo>
                  <a:pt x="600" y="308"/>
                </a:lnTo>
                <a:lnTo>
                  <a:pt x="610" y="290"/>
                </a:lnTo>
                <a:lnTo>
                  <a:pt x="619" y="272"/>
                </a:lnTo>
                <a:lnTo>
                  <a:pt x="628" y="254"/>
                </a:lnTo>
                <a:lnTo>
                  <a:pt x="636" y="236"/>
                </a:lnTo>
                <a:lnTo>
                  <a:pt x="646" y="218"/>
                </a:lnTo>
                <a:lnTo>
                  <a:pt x="660" y="201"/>
                </a:lnTo>
                <a:lnTo>
                  <a:pt x="675" y="186"/>
                </a:lnTo>
                <a:lnTo>
                  <a:pt x="696" y="171"/>
                </a:lnTo>
                <a:lnTo>
                  <a:pt x="723" y="159"/>
                </a:lnTo>
                <a:lnTo>
                  <a:pt x="766" y="146"/>
                </a:lnTo>
                <a:lnTo>
                  <a:pt x="813" y="140"/>
                </a:lnTo>
                <a:lnTo>
                  <a:pt x="861" y="137"/>
                </a:lnTo>
                <a:lnTo>
                  <a:pt x="909" y="138"/>
                </a:lnTo>
                <a:lnTo>
                  <a:pt x="960" y="140"/>
                </a:lnTo>
                <a:lnTo>
                  <a:pt x="1011" y="140"/>
                </a:lnTo>
                <a:lnTo>
                  <a:pt x="1062" y="138"/>
                </a:lnTo>
                <a:lnTo>
                  <a:pt x="1116" y="131"/>
                </a:lnTo>
                <a:lnTo>
                  <a:pt x="1170" y="119"/>
                </a:lnTo>
                <a:lnTo>
                  <a:pt x="1227" y="98"/>
                </a:lnTo>
                <a:lnTo>
                  <a:pt x="1285" y="72"/>
                </a:lnTo>
                <a:lnTo>
                  <a:pt x="1339" y="51"/>
                </a:lnTo>
                <a:lnTo>
                  <a:pt x="1386" y="35"/>
                </a:lnTo>
                <a:lnTo>
                  <a:pt x="1426" y="23"/>
                </a:lnTo>
                <a:lnTo>
                  <a:pt x="1459" y="14"/>
                </a:lnTo>
                <a:lnTo>
                  <a:pt x="1486" y="6"/>
                </a:lnTo>
                <a:lnTo>
                  <a:pt x="1506" y="3"/>
                </a:lnTo>
                <a:lnTo>
                  <a:pt x="1518" y="2"/>
                </a:lnTo>
                <a:lnTo>
                  <a:pt x="1521" y="0"/>
                </a:lnTo>
                <a:lnTo>
                  <a:pt x="1524" y="3"/>
                </a:lnTo>
                <a:lnTo>
                  <a:pt x="1531" y="14"/>
                </a:lnTo>
                <a:lnTo>
                  <a:pt x="1540" y="29"/>
                </a:lnTo>
                <a:lnTo>
                  <a:pt x="1554" y="51"/>
                </a:lnTo>
                <a:lnTo>
                  <a:pt x="1567" y="77"/>
                </a:lnTo>
                <a:lnTo>
                  <a:pt x="1582" y="110"/>
                </a:lnTo>
                <a:lnTo>
                  <a:pt x="1597" y="146"/>
                </a:lnTo>
                <a:lnTo>
                  <a:pt x="1611" y="188"/>
                </a:lnTo>
                <a:lnTo>
                  <a:pt x="1623" y="233"/>
                </a:lnTo>
                <a:lnTo>
                  <a:pt x="1632" y="282"/>
                </a:lnTo>
                <a:lnTo>
                  <a:pt x="1636" y="335"/>
                </a:lnTo>
                <a:lnTo>
                  <a:pt x="1636" y="390"/>
                </a:lnTo>
                <a:lnTo>
                  <a:pt x="1632" y="444"/>
                </a:lnTo>
                <a:lnTo>
                  <a:pt x="1626" y="494"/>
                </a:lnTo>
                <a:lnTo>
                  <a:pt x="1615" y="540"/>
                </a:lnTo>
                <a:lnTo>
                  <a:pt x="1602" y="581"/>
                </a:lnTo>
                <a:lnTo>
                  <a:pt x="1585" y="620"/>
                </a:lnTo>
                <a:lnTo>
                  <a:pt x="1561" y="656"/>
                </a:lnTo>
                <a:lnTo>
                  <a:pt x="1533" y="690"/>
                </a:lnTo>
                <a:lnTo>
                  <a:pt x="1498" y="725"/>
                </a:lnTo>
                <a:lnTo>
                  <a:pt x="1456" y="758"/>
                </a:lnTo>
                <a:lnTo>
                  <a:pt x="1407" y="791"/>
                </a:lnTo>
                <a:lnTo>
                  <a:pt x="1350" y="825"/>
                </a:lnTo>
                <a:lnTo>
                  <a:pt x="1284" y="861"/>
                </a:lnTo>
                <a:lnTo>
                  <a:pt x="1206" y="897"/>
                </a:lnTo>
                <a:lnTo>
                  <a:pt x="1126" y="924"/>
                </a:lnTo>
                <a:lnTo>
                  <a:pt x="1047" y="945"/>
                </a:lnTo>
                <a:lnTo>
                  <a:pt x="966" y="957"/>
                </a:lnTo>
                <a:lnTo>
                  <a:pt x="885" y="963"/>
                </a:lnTo>
                <a:lnTo>
                  <a:pt x="802" y="962"/>
                </a:lnTo>
                <a:lnTo>
                  <a:pt x="721" y="956"/>
                </a:lnTo>
                <a:lnTo>
                  <a:pt x="640" y="942"/>
                </a:lnTo>
                <a:lnTo>
                  <a:pt x="559" y="924"/>
                </a:lnTo>
                <a:lnTo>
                  <a:pt x="480" y="902"/>
                </a:lnTo>
                <a:lnTo>
                  <a:pt x="402" y="875"/>
                </a:lnTo>
                <a:lnTo>
                  <a:pt x="334" y="848"/>
                </a:lnTo>
                <a:lnTo>
                  <a:pt x="274" y="818"/>
                </a:lnTo>
                <a:lnTo>
                  <a:pt x="223" y="786"/>
                </a:lnTo>
                <a:lnTo>
                  <a:pt x="178" y="755"/>
                </a:lnTo>
                <a:lnTo>
                  <a:pt x="139" y="722"/>
                </a:lnTo>
                <a:lnTo>
                  <a:pt x="108" y="689"/>
                </a:lnTo>
                <a:lnTo>
                  <a:pt x="81" y="656"/>
                </a:lnTo>
                <a:lnTo>
                  <a:pt x="58" y="623"/>
                </a:lnTo>
                <a:lnTo>
                  <a:pt x="40" y="591"/>
                </a:lnTo>
                <a:lnTo>
                  <a:pt x="27" y="561"/>
                </a:lnTo>
                <a:lnTo>
                  <a:pt x="18" y="533"/>
                </a:lnTo>
                <a:lnTo>
                  <a:pt x="10" y="507"/>
                </a:lnTo>
                <a:lnTo>
                  <a:pt x="3" y="468"/>
                </a:lnTo>
                <a:lnTo>
                  <a:pt x="0" y="434"/>
                </a:lnTo>
                <a:lnTo>
                  <a:pt x="0" y="404"/>
                </a:lnTo>
                <a:lnTo>
                  <a:pt x="3" y="380"/>
                </a:lnTo>
                <a:lnTo>
                  <a:pt x="6" y="362"/>
                </a:lnTo>
                <a:lnTo>
                  <a:pt x="7" y="351"/>
                </a:lnTo>
                <a:lnTo>
                  <a:pt x="9" y="347"/>
                </a:ln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Freeform: Shape 38">
            <a:extLst>
              <a:ext uri="{FF2B5EF4-FFF2-40B4-BE49-F238E27FC236}">
                <a16:creationId xmlns:a16="http://schemas.microsoft.com/office/drawing/2014/main" id="{7C0190CC-7620-B867-7451-88B109F6B206}"/>
              </a:ext>
            </a:extLst>
          </p:cNvPr>
          <p:cNvSpPr>
            <a:spLocks/>
          </p:cNvSpPr>
          <p:nvPr/>
        </p:nvSpPr>
        <p:spPr bwMode="gray">
          <a:xfrm>
            <a:off x="5337736" y="2407517"/>
            <a:ext cx="2199910" cy="1323310"/>
          </a:xfrm>
          <a:custGeom>
            <a:avLst/>
            <a:gdLst/>
            <a:ahLst/>
            <a:cxnLst>
              <a:cxn ang="0">
                <a:pos x="744" y="368"/>
              </a:cxn>
              <a:cxn ang="0">
                <a:pos x="732" y="275"/>
              </a:cxn>
              <a:cxn ang="0">
                <a:pos x="768" y="161"/>
              </a:cxn>
              <a:cxn ang="0">
                <a:pos x="915" y="60"/>
              </a:cxn>
              <a:cxn ang="0">
                <a:pos x="1164" y="5"/>
              </a:cxn>
              <a:cxn ang="0">
                <a:pos x="1448" y="14"/>
              </a:cxn>
              <a:cxn ang="0">
                <a:pos x="1686" y="86"/>
              </a:cxn>
              <a:cxn ang="0">
                <a:pos x="1835" y="171"/>
              </a:cxn>
              <a:cxn ang="0">
                <a:pos x="1898" y="224"/>
              </a:cxn>
              <a:cxn ang="0">
                <a:pos x="1893" y="338"/>
              </a:cxn>
              <a:cxn ang="0">
                <a:pos x="1898" y="350"/>
              </a:cxn>
              <a:cxn ang="0">
                <a:pos x="1913" y="354"/>
              </a:cxn>
              <a:cxn ang="0">
                <a:pos x="1937" y="326"/>
              </a:cxn>
              <a:cxn ang="0">
                <a:pos x="1965" y="221"/>
              </a:cxn>
              <a:cxn ang="0">
                <a:pos x="2093" y="213"/>
              </a:cxn>
              <a:cxn ang="0">
                <a:pos x="2298" y="239"/>
              </a:cxn>
              <a:cxn ang="0">
                <a:pos x="2534" y="342"/>
              </a:cxn>
              <a:cxn ang="0">
                <a:pos x="2742" y="522"/>
              </a:cxn>
              <a:cxn ang="0">
                <a:pos x="2859" y="738"/>
              </a:cxn>
              <a:cxn ang="0">
                <a:pos x="2879" y="1005"/>
              </a:cxn>
              <a:cxn ang="0">
                <a:pos x="2802" y="1325"/>
              </a:cxn>
              <a:cxn ang="0">
                <a:pos x="2669" y="1584"/>
              </a:cxn>
              <a:cxn ang="0">
                <a:pos x="2505" y="1722"/>
              </a:cxn>
              <a:cxn ang="0">
                <a:pos x="2373" y="1710"/>
              </a:cxn>
              <a:cxn ang="0">
                <a:pos x="2270" y="1614"/>
              </a:cxn>
              <a:cxn ang="0">
                <a:pos x="2162" y="1500"/>
              </a:cxn>
              <a:cxn ang="0">
                <a:pos x="2025" y="1433"/>
              </a:cxn>
              <a:cxn ang="0">
                <a:pos x="1767" y="1422"/>
              </a:cxn>
              <a:cxn ang="0">
                <a:pos x="1476" y="1443"/>
              </a:cxn>
              <a:cxn ang="0">
                <a:pos x="1226" y="1467"/>
              </a:cxn>
              <a:cxn ang="0">
                <a:pos x="1070" y="1457"/>
              </a:cxn>
              <a:cxn ang="0">
                <a:pos x="1001" y="1434"/>
              </a:cxn>
              <a:cxn ang="0">
                <a:pos x="969" y="1293"/>
              </a:cxn>
              <a:cxn ang="0">
                <a:pos x="950" y="1271"/>
              </a:cxn>
              <a:cxn ang="0">
                <a:pos x="924" y="1292"/>
              </a:cxn>
              <a:cxn ang="0">
                <a:pos x="944" y="1445"/>
              </a:cxn>
              <a:cxn ang="0">
                <a:pos x="905" y="1488"/>
              </a:cxn>
              <a:cxn ang="0">
                <a:pos x="789" y="1586"/>
              </a:cxn>
              <a:cxn ang="0">
                <a:pos x="599" y="1677"/>
              </a:cxn>
              <a:cxn ang="0">
                <a:pos x="426" y="1694"/>
              </a:cxn>
              <a:cxn ang="0">
                <a:pos x="303" y="1605"/>
              </a:cxn>
              <a:cxn ang="0">
                <a:pos x="173" y="1448"/>
              </a:cxn>
              <a:cxn ang="0">
                <a:pos x="65" y="1253"/>
              </a:cxn>
              <a:cxn ang="0">
                <a:pos x="3" y="1052"/>
              </a:cxn>
              <a:cxn ang="0">
                <a:pos x="20" y="876"/>
              </a:cxn>
              <a:cxn ang="0">
                <a:pos x="150" y="722"/>
              </a:cxn>
              <a:cxn ang="0">
                <a:pos x="342" y="594"/>
              </a:cxn>
              <a:cxn ang="0">
                <a:pos x="537" y="503"/>
              </a:cxn>
              <a:cxn ang="0">
                <a:pos x="678" y="452"/>
              </a:cxn>
              <a:cxn ang="0">
                <a:pos x="893" y="455"/>
              </a:cxn>
              <a:cxn ang="0">
                <a:pos x="914" y="455"/>
              </a:cxn>
              <a:cxn ang="0">
                <a:pos x="905" y="413"/>
              </a:cxn>
              <a:cxn ang="0">
                <a:pos x="753" y="393"/>
              </a:cxn>
            </a:cxnLst>
            <a:rect l="0" t="0" r="r" b="b"/>
            <a:pathLst>
              <a:path w="2883" h="1731">
                <a:moveTo>
                  <a:pt x="753" y="393"/>
                </a:moveTo>
                <a:lnTo>
                  <a:pt x="752" y="390"/>
                </a:lnTo>
                <a:lnTo>
                  <a:pt x="749" y="381"/>
                </a:lnTo>
                <a:lnTo>
                  <a:pt x="744" y="368"/>
                </a:lnTo>
                <a:lnTo>
                  <a:pt x="740" y="350"/>
                </a:lnTo>
                <a:lnTo>
                  <a:pt x="735" y="327"/>
                </a:lnTo>
                <a:lnTo>
                  <a:pt x="732" y="302"/>
                </a:lnTo>
                <a:lnTo>
                  <a:pt x="732" y="275"/>
                </a:lnTo>
                <a:lnTo>
                  <a:pt x="734" y="246"/>
                </a:lnTo>
                <a:lnTo>
                  <a:pt x="741" y="218"/>
                </a:lnTo>
                <a:lnTo>
                  <a:pt x="752" y="189"/>
                </a:lnTo>
                <a:lnTo>
                  <a:pt x="768" y="161"/>
                </a:lnTo>
                <a:lnTo>
                  <a:pt x="791" y="134"/>
                </a:lnTo>
                <a:lnTo>
                  <a:pt x="822" y="108"/>
                </a:lnTo>
                <a:lnTo>
                  <a:pt x="866" y="83"/>
                </a:lnTo>
                <a:lnTo>
                  <a:pt x="915" y="60"/>
                </a:lnTo>
                <a:lnTo>
                  <a:pt x="972" y="41"/>
                </a:lnTo>
                <a:lnTo>
                  <a:pt x="1032" y="24"/>
                </a:lnTo>
                <a:lnTo>
                  <a:pt x="1097" y="12"/>
                </a:lnTo>
                <a:lnTo>
                  <a:pt x="1164" y="5"/>
                </a:lnTo>
                <a:lnTo>
                  <a:pt x="1233" y="0"/>
                </a:lnTo>
                <a:lnTo>
                  <a:pt x="1305" y="0"/>
                </a:lnTo>
                <a:lnTo>
                  <a:pt x="1376" y="5"/>
                </a:lnTo>
                <a:lnTo>
                  <a:pt x="1448" y="14"/>
                </a:lnTo>
                <a:lnTo>
                  <a:pt x="1518" y="29"/>
                </a:lnTo>
                <a:lnTo>
                  <a:pt x="1580" y="45"/>
                </a:lnTo>
                <a:lnTo>
                  <a:pt x="1637" y="65"/>
                </a:lnTo>
                <a:lnTo>
                  <a:pt x="1686" y="86"/>
                </a:lnTo>
                <a:lnTo>
                  <a:pt x="1731" y="107"/>
                </a:lnTo>
                <a:lnTo>
                  <a:pt x="1772" y="129"/>
                </a:lnTo>
                <a:lnTo>
                  <a:pt x="1806" y="150"/>
                </a:lnTo>
                <a:lnTo>
                  <a:pt x="1835" y="171"/>
                </a:lnTo>
                <a:lnTo>
                  <a:pt x="1859" y="189"/>
                </a:lnTo>
                <a:lnTo>
                  <a:pt x="1877" y="204"/>
                </a:lnTo>
                <a:lnTo>
                  <a:pt x="1890" y="216"/>
                </a:lnTo>
                <a:lnTo>
                  <a:pt x="1898" y="224"/>
                </a:lnTo>
                <a:lnTo>
                  <a:pt x="1901" y="227"/>
                </a:lnTo>
                <a:lnTo>
                  <a:pt x="1893" y="335"/>
                </a:lnTo>
                <a:lnTo>
                  <a:pt x="1893" y="335"/>
                </a:lnTo>
                <a:lnTo>
                  <a:pt x="1893" y="338"/>
                </a:lnTo>
                <a:lnTo>
                  <a:pt x="1895" y="339"/>
                </a:lnTo>
                <a:lnTo>
                  <a:pt x="1895" y="342"/>
                </a:lnTo>
                <a:lnTo>
                  <a:pt x="1896" y="345"/>
                </a:lnTo>
                <a:lnTo>
                  <a:pt x="1898" y="350"/>
                </a:lnTo>
                <a:lnTo>
                  <a:pt x="1901" y="351"/>
                </a:lnTo>
                <a:lnTo>
                  <a:pt x="1904" y="353"/>
                </a:lnTo>
                <a:lnTo>
                  <a:pt x="1908" y="354"/>
                </a:lnTo>
                <a:lnTo>
                  <a:pt x="1913" y="354"/>
                </a:lnTo>
                <a:lnTo>
                  <a:pt x="1922" y="348"/>
                </a:lnTo>
                <a:lnTo>
                  <a:pt x="1928" y="341"/>
                </a:lnTo>
                <a:lnTo>
                  <a:pt x="1934" y="332"/>
                </a:lnTo>
                <a:lnTo>
                  <a:pt x="1937" y="326"/>
                </a:lnTo>
                <a:lnTo>
                  <a:pt x="1938" y="323"/>
                </a:lnTo>
                <a:lnTo>
                  <a:pt x="1947" y="224"/>
                </a:lnTo>
                <a:lnTo>
                  <a:pt x="1952" y="224"/>
                </a:lnTo>
                <a:lnTo>
                  <a:pt x="1965" y="221"/>
                </a:lnTo>
                <a:lnTo>
                  <a:pt x="1988" y="218"/>
                </a:lnTo>
                <a:lnTo>
                  <a:pt x="2016" y="216"/>
                </a:lnTo>
                <a:lnTo>
                  <a:pt x="2051" y="213"/>
                </a:lnTo>
                <a:lnTo>
                  <a:pt x="2093" y="213"/>
                </a:lnTo>
                <a:lnTo>
                  <a:pt x="2138" y="215"/>
                </a:lnTo>
                <a:lnTo>
                  <a:pt x="2189" y="219"/>
                </a:lnTo>
                <a:lnTo>
                  <a:pt x="2241" y="227"/>
                </a:lnTo>
                <a:lnTo>
                  <a:pt x="2298" y="239"/>
                </a:lnTo>
                <a:lnTo>
                  <a:pt x="2357" y="255"/>
                </a:lnTo>
                <a:lnTo>
                  <a:pt x="2415" y="278"/>
                </a:lnTo>
                <a:lnTo>
                  <a:pt x="2475" y="306"/>
                </a:lnTo>
                <a:lnTo>
                  <a:pt x="2534" y="342"/>
                </a:lnTo>
                <a:lnTo>
                  <a:pt x="2594" y="384"/>
                </a:lnTo>
                <a:lnTo>
                  <a:pt x="2649" y="428"/>
                </a:lnTo>
                <a:lnTo>
                  <a:pt x="2699" y="474"/>
                </a:lnTo>
                <a:lnTo>
                  <a:pt x="2742" y="522"/>
                </a:lnTo>
                <a:lnTo>
                  <a:pt x="2780" y="572"/>
                </a:lnTo>
                <a:lnTo>
                  <a:pt x="2813" y="624"/>
                </a:lnTo>
                <a:lnTo>
                  <a:pt x="2838" y="680"/>
                </a:lnTo>
                <a:lnTo>
                  <a:pt x="2859" y="738"/>
                </a:lnTo>
                <a:lnTo>
                  <a:pt x="2874" y="798"/>
                </a:lnTo>
                <a:lnTo>
                  <a:pt x="2882" y="864"/>
                </a:lnTo>
                <a:lnTo>
                  <a:pt x="2883" y="932"/>
                </a:lnTo>
                <a:lnTo>
                  <a:pt x="2879" y="1005"/>
                </a:lnTo>
                <a:lnTo>
                  <a:pt x="2868" y="1082"/>
                </a:lnTo>
                <a:lnTo>
                  <a:pt x="2850" y="1166"/>
                </a:lnTo>
                <a:lnTo>
                  <a:pt x="2829" y="1247"/>
                </a:lnTo>
                <a:lnTo>
                  <a:pt x="2802" y="1325"/>
                </a:lnTo>
                <a:lnTo>
                  <a:pt x="2774" y="1398"/>
                </a:lnTo>
                <a:lnTo>
                  <a:pt x="2741" y="1466"/>
                </a:lnTo>
                <a:lnTo>
                  <a:pt x="2706" y="1529"/>
                </a:lnTo>
                <a:lnTo>
                  <a:pt x="2669" y="1584"/>
                </a:lnTo>
                <a:lnTo>
                  <a:pt x="2628" y="1631"/>
                </a:lnTo>
                <a:lnTo>
                  <a:pt x="2588" y="1671"/>
                </a:lnTo>
                <a:lnTo>
                  <a:pt x="2547" y="1701"/>
                </a:lnTo>
                <a:lnTo>
                  <a:pt x="2505" y="1722"/>
                </a:lnTo>
                <a:lnTo>
                  <a:pt x="2463" y="1731"/>
                </a:lnTo>
                <a:lnTo>
                  <a:pt x="2432" y="1731"/>
                </a:lnTo>
                <a:lnTo>
                  <a:pt x="2400" y="1724"/>
                </a:lnTo>
                <a:lnTo>
                  <a:pt x="2373" y="1710"/>
                </a:lnTo>
                <a:lnTo>
                  <a:pt x="2346" y="1691"/>
                </a:lnTo>
                <a:lnTo>
                  <a:pt x="2319" y="1668"/>
                </a:lnTo>
                <a:lnTo>
                  <a:pt x="2294" y="1643"/>
                </a:lnTo>
                <a:lnTo>
                  <a:pt x="2270" y="1614"/>
                </a:lnTo>
                <a:lnTo>
                  <a:pt x="2244" y="1584"/>
                </a:lnTo>
                <a:lnTo>
                  <a:pt x="2217" y="1556"/>
                </a:lnTo>
                <a:lnTo>
                  <a:pt x="2190" y="1527"/>
                </a:lnTo>
                <a:lnTo>
                  <a:pt x="2162" y="1500"/>
                </a:lnTo>
                <a:lnTo>
                  <a:pt x="2132" y="1476"/>
                </a:lnTo>
                <a:lnTo>
                  <a:pt x="2099" y="1457"/>
                </a:lnTo>
                <a:lnTo>
                  <a:pt x="2064" y="1442"/>
                </a:lnTo>
                <a:lnTo>
                  <a:pt x="2025" y="1433"/>
                </a:lnTo>
                <a:lnTo>
                  <a:pt x="1968" y="1425"/>
                </a:lnTo>
                <a:lnTo>
                  <a:pt x="1904" y="1422"/>
                </a:lnTo>
                <a:lnTo>
                  <a:pt x="1838" y="1421"/>
                </a:lnTo>
                <a:lnTo>
                  <a:pt x="1767" y="1422"/>
                </a:lnTo>
                <a:lnTo>
                  <a:pt x="1694" y="1425"/>
                </a:lnTo>
                <a:lnTo>
                  <a:pt x="1622" y="1430"/>
                </a:lnTo>
                <a:lnTo>
                  <a:pt x="1548" y="1436"/>
                </a:lnTo>
                <a:lnTo>
                  <a:pt x="1476" y="1443"/>
                </a:lnTo>
                <a:lnTo>
                  <a:pt x="1407" y="1449"/>
                </a:lnTo>
                <a:lnTo>
                  <a:pt x="1341" y="1457"/>
                </a:lnTo>
                <a:lnTo>
                  <a:pt x="1281" y="1463"/>
                </a:lnTo>
                <a:lnTo>
                  <a:pt x="1226" y="1467"/>
                </a:lnTo>
                <a:lnTo>
                  <a:pt x="1178" y="1467"/>
                </a:lnTo>
                <a:lnTo>
                  <a:pt x="1136" y="1466"/>
                </a:lnTo>
                <a:lnTo>
                  <a:pt x="1100" y="1463"/>
                </a:lnTo>
                <a:lnTo>
                  <a:pt x="1070" y="1457"/>
                </a:lnTo>
                <a:lnTo>
                  <a:pt x="1046" y="1451"/>
                </a:lnTo>
                <a:lnTo>
                  <a:pt x="1026" y="1445"/>
                </a:lnTo>
                <a:lnTo>
                  <a:pt x="1011" y="1439"/>
                </a:lnTo>
                <a:lnTo>
                  <a:pt x="1001" y="1434"/>
                </a:lnTo>
                <a:lnTo>
                  <a:pt x="996" y="1431"/>
                </a:lnTo>
                <a:lnTo>
                  <a:pt x="993" y="1430"/>
                </a:lnTo>
                <a:lnTo>
                  <a:pt x="971" y="1296"/>
                </a:lnTo>
                <a:lnTo>
                  <a:pt x="969" y="1293"/>
                </a:lnTo>
                <a:lnTo>
                  <a:pt x="968" y="1289"/>
                </a:lnTo>
                <a:lnTo>
                  <a:pt x="963" y="1281"/>
                </a:lnTo>
                <a:lnTo>
                  <a:pt x="957" y="1275"/>
                </a:lnTo>
                <a:lnTo>
                  <a:pt x="950" y="1271"/>
                </a:lnTo>
                <a:lnTo>
                  <a:pt x="939" y="1272"/>
                </a:lnTo>
                <a:lnTo>
                  <a:pt x="930" y="1277"/>
                </a:lnTo>
                <a:lnTo>
                  <a:pt x="926" y="1284"/>
                </a:lnTo>
                <a:lnTo>
                  <a:pt x="924" y="1292"/>
                </a:lnTo>
                <a:lnTo>
                  <a:pt x="924" y="1298"/>
                </a:lnTo>
                <a:lnTo>
                  <a:pt x="924" y="1304"/>
                </a:lnTo>
                <a:lnTo>
                  <a:pt x="926" y="1305"/>
                </a:lnTo>
                <a:lnTo>
                  <a:pt x="944" y="1445"/>
                </a:lnTo>
                <a:lnTo>
                  <a:pt x="942" y="1448"/>
                </a:lnTo>
                <a:lnTo>
                  <a:pt x="935" y="1457"/>
                </a:lnTo>
                <a:lnTo>
                  <a:pt x="923" y="1470"/>
                </a:lnTo>
                <a:lnTo>
                  <a:pt x="905" y="1488"/>
                </a:lnTo>
                <a:lnTo>
                  <a:pt x="884" y="1511"/>
                </a:lnTo>
                <a:lnTo>
                  <a:pt x="857" y="1535"/>
                </a:lnTo>
                <a:lnTo>
                  <a:pt x="825" y="1560"/>
                </a:lnTo>
                <a:lnTo>
                  <a:pt x="789" y="1586"/>
                </a:lnTo>
                <a:lnTo>
                  <a:pt x="749" y="1611"/>
                </a:lnTo>
                <a:lnTo>
                  <a:pt x="704" y="1635"/>
                </a:lnTo>
                <a:lnTo>
                  <a:pt x="654" y="1658"/>
                </a:lnTo>
                <a:lnTo>
                  <a:pt x="599" y="1677"/>
                </a:lnTo>
                <a:lnTo>
                  <a:pt x="540" y="1692"/>
                </a:lnTo>
                <a:lnTo>
                  <a:pt x="477" y="1703"/>
                </a:lnTo>
                <a:lnTo>
                  <a:pt x="453" y="1701"/>
                </a:lnTo>
                <a:lnTo>
                  <a:pt x="426" y="1694"/>
                </a:lnTo>
                <a:lnTo>
                  <a:pt x="398" y="1680"/>
                </a:lnTo>
                <a:lnTo>
                  <a:pt x="368" y="1661"/>
                </a:lnTo>
                <a:lnTo>
                  <a:pt x="335" y="1635"/>
                </a:lnTo>
                <a:lnTo>
                  <a:pt x="303" y="1605"/>
                </a:lnTo>
                <a:lnTo>
                  <a:pt x="270" y="1571"/>
                </a:lnTo>
                <a:lnTo>
                  <a:pt x="237" y="1533"/>
                </a:lnTo>
                <a:lnTo>
                  <a:pt x="204" y="1491"/>
                </a:lnTo>
                <a:lnTo>
                  <a:pt x="173" y="1448"/>
                </a:lnTo>
                <a:lnTo>
                  <a:pt x="143" y="1401"/>
                </a:lnTo>
                <a:lnTo>
                  <a:pt x="114" y="1352"/>
                </a:lnTo>
                <a:lnTo>
                  <a:pt x="87" y="1302"/>
                </a:lnTo>
                <a:lnTo>
                  <a:pt x="65" y="1253"/>
                </a:lnTo>
                <a:lnTo>
                  <a:pt x="44" y="1202"/>
                </a:lnTo>
                <a:lnTo>
                  <a:pt x="26" y="1151"/>
                </a:lnTo>
                <a:lnTo>
                  <a:pt x="12" y="1100"/>
                </a:lnTo>
                <a:lnTo>
                  <a:pt x="3" y="1052"/>
                </a:lnTo>
                <a:lnTo>
                  <a:pt x="0" y="1004"/>
                </a:lnTo>
                <a:lnTo>
                  <a:pt x="0" y="959"/>
                </a:lnTo>
                <a:lnTo>
                  <a:pt x="8" y="917"/>
                </a:lnTo>
                <a:lnTo>
                  <a:pt x="20" y="876"/>
                </a:lnTo>
                <a:lnTo>
                  <a:pt x="39" y="842"/>
                </a:lnTo>
                <a:lnTo>
                  <a:pt x="72" y="800"/>
                </a:lnTo>
                <a:lnTo>
                  <a:pt x="108" y="759"/>
                </a:lnTo>
                <a:lnTo>
                  <a:pt x="150" y="722"/>
                </a:lnTo>
                <a:lnTo>
                  <a:pt x="195" y="686"/>
                </a:lnTo>
                <a:lnTo>
                  <a:pt x="243" y="653"/>
                </a:lnTo>
                <a:lnTo>
                  <a:pt x="293" y="623"/>
                </a:lnTo>
                <a:lnTo>
                  <a:pt x="342" y="594"/>
                </a:lnTo>
                <a:lnTo>
                  <a:pt x="393" y="567"/>
                </a:lnTo>
                <a:lnTo>
                  <a:pt x="443" y="543"/>
                </a:lnTo>
                <a:lnTo>
                  <a:pt x="491" y="522"/>
                </a:lnTo>
                <a:lnTo>
                  <a:pt x="537" y="503"/>
                </a:lnTo>
                <a:lnTo>
                  <a:pt x="579" y="486"/>
                </a:lnTo>
                <a:lnTo>
                  <a:pt x="617" y="473"/>
                </a:lnTo>
                <a:lnTo>
                  <a:pt x="650" y="461"/>
                </a:lnTo>
                <a:lnTo>
                  <a:pt x="678" y="452"/>
                </a:lnTo>
                <a:lnTo>
                  <a:pt x="698" y="446"/>
                </a:lnTo>
                <a:lnTo>
                  <a:pt x="711" y="443"/>
                </a:lnTo>
                <a:lnTo>
                  <a:pt x="716" y="441"/>
                </a:lnTo>
                <a:lnTo>
                  <a:pt x="893" y="455"/>
                </a:lnTo>
                <a:lnTo>
                  <a:pt x="894" y="455"/>
                </a:lnTo>
                <a:lnTo>
                  <a:pt x="900" y="456"/>
                </a:lnTo>
                <a:lnTo>
                  <a:pt x="908" y="456"/>
                </a:lnTo>
                <a:lnTo>
                  <a:pt x="914" y="455"/>
                </a:lnTo>
                <a:lnTo>
                  <a:pt x="918" y="449"/>
                </a:lnTo>
                <a:lnTo>
                  <a:pt x="918" y="438"/>
                </a:lnTo>
                <a:lnTo>
                  <a:pt x="914" y="425"/>
                </a:lnTo>
                <a:lnTo>
                  <a:pt x="905" y="413"/>
                </a:lnTo>
                <a:lnTo>
                  <a:pt x="897" y="405"/>
                </a:lnTo>
                <a:lnTo>
                  <a:pt x="890" y="401"/>
                </a:lnTo>
                <a:lnTo>
                  <a:pt x="888" y="398"/>
                </a:lnTo>
                <a:lnTo>
                  <a:pt x="753" y="393"/>
                </a:ln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Freeform: Shape 40">
            <a:extLst>
              <a:ext uri="{FF2B5EF4-FFF2-40B4-BE49-F238E27FC236}">
                <a16:creationId xmlns:a16="http://schemas.microsoft.com/office/drawing/2014/main" id="{F89CCC40-0ADC-2DF4-B0DA-578BAF974D44}"/>
              </a:ext>
            </a:extLst>
          </p:cNvPr>
          <p:cNvSpPr>
            <a:spLocks/>
          </p:cNvSpPr>
          <p:nvPr/>
        </p:nvSpPr>
        <p:spPr bwMode="gray">
          <a:xfrm>
            <a:off x="6733378" y="3202573"/>
            <a:ext cx="1310179" cy="1247627"/>
          </a:xfrm>
          <a:custGeom>
            <a:avLst/>
            <a:gdLst/>
            <a:ahLst/>
            <a:cxnLst>
              <a:cxn ang="0">
                <a:pos x="508" y="813"/>
              </a:cxn>
              <a:cxn ang="0">
                <a:pos x="487" y="880"/>
              </a:cxn>
              <a:cxn ang="0">
                <a:pos x="438" y="972"/>
              </a:cxn>
              <a:cxn ang="0">
                <a:pos x="349" y="1051"/>
              </a:cxn>
              <a:cxn ang="0">
                <a:pos x="253" y="1092"/>
              </a:cxn>
              <a:cxn ang="0">
                <a:pos x="154" y="1122"/>
              </a:cxn>
              <a:cxn ang="0">
                <a:pos x="67" y="1158"/>
              </a:cxn>
              <a:cxn ang="0">
                <a:pos x="12" y="1212"/>
              </a:cxn>
              <a:cxn ang="0">
                <a:pos x="3" y="1302"/>
              </a:cxn>
              <a:cxn ang="0">
                <a:pos x="49" y="1405"/>
              </a:cxn>
              <a:cxn ang="0">
                <a:pos x="162" y="1498"/>
              </a:cxn>
              <a:cxn ang="0">
                <a:pos x="345" y="1576"/>
              </a:cxn>
              <a:cxn ang="0">
                <a:pos x="577" y="1627"/>
              </a:cxn>
              <a:cxn ang="0">
                <a:pos x="751" y="1626"/>
              </a:cxn>
              <a:cxn ang="0">
                <a:pos x="886" y="1588"/>
              </a:cxn>
              <a:cxn ang="0">
                <a:pos x="984" y="1537"/>
              </a:cxn>
              <a:cxn ang="0">
                <a:pos x="1041" y="1492"/>
              </a:cxn>
              <a:cxn ang="0">
                <a:pos x="1060" y="1473"/>
              </a:cxn>
              <a:cxn ang="0">
                <a:pos x="1135" y="1353"/>
              </a:cxn>
              <a:cxn ang="0">
                <a:pos x="1155" y="1347"/>
              </a:cxn>
              <a:cxn ang="0">
                <a:pos x="1167" y="1377"/>
              </a:cxn>
              <a:cxn ang="0">
                <a:pos x="1114" y="1485"/>
              </a:cxn>
              <a:cxn ang="0">
                <a:pos x="1152" y="1491"/>
              </a:cxn>
              <a:cxn ang="0">
                <a:pos x="1248" y="1492"/>
              </a:cxn>
              <a:cxn ang="0">
                <a:pos x="1386" y="1465"/>
              </a:cxn>
              <a:cxn ang="0">
                <a:pos x="1534" y="1392"/>
              </a:cxn>
              <a:cxn ang="0">
                <a:pos x="1639" y="1264"/>
              </a:cxn>
              <a:cxn ang="0">
                <a:pos x="1699" y="1084"/>
              </a:cxn>
              <a:cxn ang="0">
                <a:pos x="1717" y="876"/>
              </a:cxn>
              <a:cxn ang="0">
                <a:pos x="1680" y="679"/>
              </a:cxn>
              <a:cxn ang="0">
                <a:pos x="1597" y="471"/>
              </a:cxn>
              <a:cxn ang="0">
                <a:pos x="1486" y="277"/>
              </a:cxn>
              <a:cxn ang="0">
                <a:pos x="1366" y="121"/>
              </a:cxn>
              <a:cxn ang="0">
                <a:pos x="1263" y="31"/>
              </a:cxn>
              <a:cxn ang="0">
                <a:pos x="1195" y="0"/>
              </a:cxn>
              <a:cxn ang="0">
                <a:pos x="1149" y="12"/>
              </a:cxn>
              <a:cxn ang="0">
                <a:pos x="1119" y="55"/>
              </a:cxn>
              <a:cxn ang="0">
                <a:pos x="1099" y="118"/>
              </a:cxn>
              <a:cxn ang="0">
                <a:pos x="1078" y="208"/>
              </a:cxn>
              <a:cxn ang="0">
                <a:pos x="1039" y="349"/>
              </a:cxn>
              <a:cxn ang="0">
                <a:pos x="979" y="498"/>
              </a:cxn>
              <a:cxn ang="0">
                <a:pos x="882" y="628"/>
              </a:cxn>
              <a:cxn ang="0">
                <a:pos x="768" y="708"/>
              </a:cxn>
              <a:cxn ang="0">
                <a:pos x="646" y="760"/>
              </a:cxn>
              <a:cxn ang="0">
                <a:pos x="550" y="789"/>
              </a:cxn>
              <a:cxn ang="0">
                <a:pos x="511" y="796"/>
              </a:cxn>
            </a:cxnLst>
            <a:rect l="0" t="0" r="r" b="b"/>
            <a:pathLst>
              <a:path w="1717" h="1632">
                <a:moveTo>
                  <a:pt x="511" y="796"/>
                </a:moveTo>
                <a:lnTo>
                  <a:pt x="511" y="801"/>
                </a:lnTo>
                <a:lnTo>
                  <a:pt x="508" y="813"/>
                </a:lnTo>
                <a:lnTo>
                  <a:pt x="504" y="831"/>
                </a:lnTo>
                <a:lnTo>
                  <a:pt x="498" y="855"/>
                </a:lnTo>
                <a:lnTo>
                  <a:pt x="487" y="880"/>
                </a:lnTo>
                <a:lnTo>
                  <a:pt x="475" y="910"/>
                </a:lnTo>
                <a:lnTo>
                  <a:pt x="459" y="942"/>
                </a:lnTo>
                <a:lnTo>
                  <a:pt x="438" y="972"/>
                </a:lnTo>
                <a:lnTo>
                  <a:pt x="414" y="1002"/>
                </a:lnTo>
                <a:lnTo>
                  <a:pt x="384" y="1029"/>
                </a:lnTo>
                <a:lnTo>
                  <a:pt x="349" y="1051"/>
                </a:lnTo>
                <a:lnTo>
                  <a:pt x="318" y="1068"/>
                </a:lnTo>
                <a:lnTo>
                  <a:pt x="286" y="1080"/>
                </a:lnTo>
                <a:lnTo>
                  <a:pt x="253" y="1092"/>
                </a:lnTo>
                <a:lnTo>
                  <a:pt x="220" y="1102"/>
                </a:lnTo>
                <a:lnTo>
                  <a:pt x="186" y="1113"/>
                </a:lnTo>
                <a:lnTo>
                  <a:pt x="154" y="1122"/>
                </a:lnTo>
                <a:lnTo>
                  <a:pt x="123" y="1132"/>
                </a:lnTo>
                <a:lnTo>
                  <a:pt x="94" y="1144"/>
                </a:lnTo>
                <a:lnTo>
                  <a:pt x="67" y="1158"/>
                </a:lnTo>
                <a:lnTo>
                  <a:pt x="45" y="1173"/>
                </a:lnTo>
                <a:lnTo>
                  <a:pt x="27" y="1191"/>
                </a:lnTo>
                <a:lnTo>
                  <a:pt x="12" y="1212"/>
                </a:lnTo>
                <a:lnTo>
                  <a:pt x="3" y="1236"/>
                </a:lnTo>
                <a:lnTo>
                  <a:pt x="0" y="1266"/>
                </a:lnTo>
                <a:lnTo>
                  <a:pt x="3" y="1302"/>
                </a:lnTo>
                <a:lnTo>
                  <a:pt x="12" y="1338"/>
                </a:lnTo>
                <a:lnTo>
                  <a:pt x="27" y="1372"/>
                </a:lnTo>
                <a:lnTo>
                  <a:pt x="49" y="1405"/>
                </a:lnTo>
                <a:lnTo>
                  <a:pt x="79" y="1438"/>
                </a:lnTo>
                <a:lnTo>
                  <a:pt x="117" y="1470"/>
                </a:lnTo>
                <a:lnTo>
                  <a:pt x="162" y="1498"/>
                </a:lnTo>
                <a:lnTo>
                  <a:pt x="214" y="1527"/>
                </a:lnTo>
                <a:lnTo>
                  <a:pt x="276" y="1552"/>
                </a:lnTo>
                <a:lnTo>
                  <a:pt x="345" y="1576"/>
                </a:lnTo>
                <a:lnTo>
                  <a:pt x="423" y="1599"/>
                </a:lnTo>
                <a:lnTo>
                  <a:pt x="511" y="1618"/>
                </a:lnTo>
                <a:lnTo>
                  <a:pt x="577" y="1627"/>
                </a:lnTo>
                <a:lnTo>
                  <a:pt x="639" y="1632"/>
                </a:lnTo>
                <a:lnTo>
                  <a:pt x="697" y="1630"/>
                </a:lnTo>
                <a:lnTo>
                  <a:pt x="751" y="1626"/>
                </a:lnTo>
                <a:lnTo>
                  <a:pt x="801" y="1615"/>
                </a:lnTo>
                <a:lnTo>
                  <a:pt x="846" y="1603"/>
                </a:lnTo>
                <a:lnTo>
                  <a:pt x="886" y="1588"/>
                </a:lnTo>
                <a:lnTo>
                  <a:pt x="922" y="1572"/>
                </a:lnTo>
                <a:lnTo>
                  <a:pt x="955" y="1555"/>
                </a:lnTo>
                <a:lnTo>
                  <a:pt x="984" y="1537"/>
                </a:lnTo>
                <a:lnTo>
                  <a:pt x="1006" y="1521"/>
                </a:lnTo>
                <a:lnTo>
                  <a:pt x="1026" y="1506"/>
                </a:lnTo>
                <a:lnTo>
                  <a:pt x="1041" y="1492"/>
                </a:lnTo>
                <a:lnTo>
                  <a:pt x="1051" y="1482"/>
                </a:lnTo>
                <a:lnTo>
                  <a:pt x="1059" y="1476"/>
                </a:lnTo>
                <a:lnTo>
                  <a:pt x="1060" y="1473"/>
                </a:lnTo>
                <a:lnTo>
                  <a:pt x="1129" y="1359"/>
                </a:lnTo>
                <a:lnTo>
                  <a:pt x="1131" y="1357"/>
                </a:lnTo>
                <a:lnTo>
                  <a:pt x="1135" y="1353"/>
                </a:lnTo>
                <a:lnTo>
                  <a:pt x="1141" y="1350"/>
                </a:lnTo>
                <a:lnTo>
                  <a:pt x="1149" y="1347"/>
                </a:lnTo>
                <a:lnTo>
                  <a:pt x="1155" y="1347"/>
                </a:lnTo>
                <a:lnTo>
                  <a:pt x="1161" y="1353"/>
                </a:lnTo>
                <a:lnTo>
                  <a:pt x="1165" y="1365"/>
                </a:lnTo>
                <a:lnTo>
                  <a:pt x="1167" y="1377"/>
                </a:lnTo>
                <a:lnTo>
                  <a:pt x="1165" y="1386"/>
                </a:lnTo>
                <a:lnTo>
                  <a:pt x="1165" y="1389"/>
                </a:lnTo>
                <a:lnTo>
                  <a:pt x="1114" y="1485"/>
                </a:lnTo>
                <a:lnTo>
                  <a:pt x="1119" y="1485"/>
                </a:lnTo>
                <a:lnTo>
                  <a:pt x="1132" y="1488"/>
                </a:lnTo>
                <a:lnTo>
                  <a:pt x="1152" y="1491"/>
                </a:lnTo>
                <a:lnTo>
                  <a:pt x="1177" y="1492"/>
                </a:lnTo>
                <a:lnTo>
                  <a:pt x="1210" y="1494"/>
                </a:lnTo>
                <a:lnTo>
                  <a:pt x="1248" y="1492"/>
                </a:lnTo>
                <a:lnTo>
                  <a:pt x="1290" y="1488"/>
                </a:lnTo>
                <a:lnTo>
                  <a:pt x="1336" y="1479"/>
                </a:lnTo>
                <a:lnTo>
                  <a:pt x="1386" y="1465"/>
                </a:lnTo>
                <a:lnTo>
                  <a:pt x="1438" y="1447"/>
                </a:lnTo>
                <a:lnTo>
                  <a:pt x="1489" y="1422"/>
                </a:lnTo>
                <a:lnTo>
                  <a:pt x="1534" y="1392"/>
                </a:lnTo>
                <a:lnTo>
                  <a:pt x="1575" y="1356"/>
                </a:lnTo>
                <a:lnTo>
                  <a:pt x="1609" y="1312"/>
                </a:lnTo>
                <a:lnTo>
                  <a:pt x="1639" y="1264"/>
                </a:lnTo>
                <a:lnTo>
                  <a:pt x="1663" y="1210"/>
                </a:lnTo>
                <a:lnTo>
                  <a:pt x="1684" y="1150"/>
                </a:lnTo>
                <a:lnTo>
                  <a:pt x="1699" y="1084"/>
                </a:lnTo>
                <a:lnTo>
                  <a:pt x="1711" y="1014"/>
                </a:lnTo>
                <a:lnTo>
                  <a:pt x="1717" y="936"/>
                </a:lnTo>
                <a:lnTo>
                  <a:pt x="1717" y="876"/>
                </a:lnTo>
                <a:lnTo>
                  <a:pt x="1711" y="813"/>
                </a:lnTo>
                <a:lnTo>
                  <a:pt x="1698" y="747"/>
                </a:lnTo>
                <a:lnTo>
                  <a:pt x="1680" y="679"/>
                </a:lnTo>
                <a:lnTo>
                  <a:pt x="1656" y="609"/>
                </a:lnTo>
                <a:lnTo>
                  <a:pt x="1629" y="540"/>
                </a:lnTo>
                <a:lnTo>
                  <a:pt x="1597" y="471"/>
                </a:lnTo>
                <a:lnTo>
                  <a:pt x="1563" y="403"/>
                </a:lnTo>
                <a:lnTo>
                  <a:pt x="1525" y="339"/>
                </a:lnTo>
                <a:lnTo>
                  <a:pt x="1486" y="277"/>
                </a:lnTo>
                <a:lnTo>
                  <a:pt x="1447" y="219"/>
                </a:lnTo>
                <a:lnTo>
                  <a:pt x="1407" y="166"/>
                </a:lnTo>
                <a:lnTo>
                  <a:pt x="1366" y="121"/>
                </a:lnTo>
                <a:lnTo>
                  <a:pt x="1326" y="81"/>
                </a:lnTo>
                <a:lnTo>
                  <a:pt x="1293" y="52"/>
                </a:lnTo>
                <a:lnTo>
                  <a:pt x="1263" y="31"/>
                </a:lnTo>
                <a:lnTo>
                  <a:pt x="1237" y="15"/>
                </a:lnTo>
                <a:lnTo>
                  <a:pt x="1215" y="6"/>
                </a:lnTo>
                <a:lnTo>
                  <a:pt x="1195" y="0"/>
                </a:lnTo>
                <a:lnTo>
                  <a:pt x="1177" y="0"/>
                </a:lnTo>
                <a:lnTo>
                  <a:pt x="1162" y="4"/>
                </a:lnTo>
                <a:lnTo>
                  <a:pt x="1149" y="12"/>
                </a:lnTo>
                <a:lnTo>
                  <a:pt x="1137" y="24"/>
                </a:lnTo>
                <a:lnTo>
                  <a:pt x="1128" y="39"/>
                </a:lnTo>
                <a:lnTo>
                  <a:pt x="1119" y="55"/>
                </a:lnTo>
                <a:lnTo>
                  <a:pt x="1111" y="75"/>
                </a:lnTo>
                <a:lnTo>
                  <a:pt x="1105" y="96"/>
                </a:lnTo>
                <a:lnTo>
                  <a:pt x="1099" y="118"/>
                </a:lnTo>
                <a:lnTo>
                  <a:pt x="1093" y="142"/>
                </a:lnTo>
                <a:lnTo>
                  <a:pt x="1087" y="166"/>
                </a:lnTo>
                <a:lnTo>
                  <a:pt x="1078" y="208"/>
                </a:lnTo>
                <a:lnTo>
                  <a:pt x="1066" y="253"/>
                </a:lnTo>
                <a:lnTo>
                  <a:pt x="1054" y="300"/>
                </a:lnTo>
                <a:lnTo>
                  <a:pt x="1039" y="349"/>
                </a:lnTo>
                <a:lnTo>
                  <a:pt x="1023" y="399"/>
                </a:lnTo>
                <a:lnTo>
                  <a:pt x="1003" y="448"/>
                </a:lnTo>
                <a:lnTo>
                  <a:pt x="979" y="498"/>
                </a:lnTo>
                <a:lnTo>
                  <a:pt x="951" y="544"/>
                </a:lnTo>
                <a:lnTo>
                  <a:pt x="919" y="588"/>
                </a:lnTo>
                <a:lnTo>
                  <a:pt x="882" y="628"/>
                </a:lnTo>
                <a:lnTo>
                  <a:pt x="846" y="658"/>
                </a:lnTo>
                <a:lnTo>
                  <a:pt x="808" y="684"/>
                </a:lnTo>
                <a:lnTo>
                  <a:pt x="768" y="708"/>
                </a:lnTo>
                <a:lnTo>
                  <a:pt x="726" y="727"/>
                </a:lnTo>
                <a:lnTo>
                  <a:pt x="685" y="745"/>
                </a:lnTo>
                <a:lnTo>
                  <a:pt x="646" y="760"/>
                </a:lnTo>
                <a:lnTo>
                  <a:pt x="610" y="772"/>
                </a:lnTo>
                <a:lnTo>
                  <a:pt x="579" y="781"/>
                </a:lnTo>
                <a:lnTo>
                  <a:pt x="550" y="789"/>
                </a:lnTo>
                <a:lnTo>
                  <a:pt x="531" y="793"/>
                </a:lnTo>
                <a:lnTo>
                  <a:pt x="517" y="796"/>
                </a:lnTo>
                <a:lnTo>
                  <a:pt x="511" y="796"/>
                </a:lnTo>
                <a:close/>
              </a:path>
            </a:pathLst>
          </a:custGeom>
          <a:solidFill>
            <a:srgbClr val="508E8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Freeform: Shape 16">
            <a:extLst>
              <a:ext uri="{FF2B5EF4-FFF2-40B4-BE49-F238E27FC236}">
                <a16:creationId xmlns:a16="http://schemas.microsoft.com/office/drawing/2014/main" id="{37889EE5-1329-9E19-A048-31D5B3939116}"/>
              </a:ext>
            </a:extLst>
          </p:cNvPr>
          <p:cNvSpPr>
            <a:spLocks/>
          </p:cNvSpPr>
          <p:nvPr/>
        </p:nvSpPr>
        <p:spPr bwMode="auto">
          <a:xfrm>
            <a:off x="6211944" y="2845428"/>
            <a:ext cx="538065" cy="403777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Freeform: Shape 23">
            <a:extLst>
              <a:ext uri="{FF2B5EF4-FFF2-40B4-BE49-F238E27FC236}">
                <a16:creationId xmlns:a16="http://schemas.microsoft.com/office/drawing/2014/main" id="{EC55F96B-A785-E695-190F-EC4DA7227A3D}"/>
              </a:ext>
            </a:extLst>
          </p:cNvPr>
          <p:cNvSpPr>
            <a:spLocks/>
          </p:cNvSpPr>
          <p:nvPr/>
        </p:nvSpPr>
        <p:spPr bwMode="auto">
          <a:xfrm>
            <a:off x="7415285" y="3771243"/>
            <a:ext cx="355859" cy="35646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1" name="Group 27">
            <a:extLst>
              <a:ext uri="{FF2B5EF4-FFF2-40B4-BE49-F238E27FC236}">
                <a16:creationId xmlns:a16="http://schemas.microsoft.com/office/drawing/2014/main" id="{30D960A8-490B-F637-238C-0C1ECCA8783B}"/>
              </a:ext>
            </a:extLst>
          </p:cNvPr>
          <p:cNvGrpSpPr/>
          <p:nvPr/>
        </p:nvGrpSpPr>
        <p:grpSpPr>
          <a:xfrm>
            <a:off x="5775472" y="3940821"/>
            <a:ext cx="510250" cy="509379"/>
            <a:chOff x="5162550" y="5164138"/>
            <a:chExt cx="930275" cy="928687"/>
          </a:xfrm>
          <a:solidFill>
            <a:schemeClr val="bg1"/>
          </a:solidFill>
        </p:grpSpPr>
        <p:sp>
          <p:nvSpPr>
            <p:cNvPr id="42" name="Freeform: Shape 30">
              <a:extLst>
                <a:ext uri="{FF2B5EF4-FFF2-40B4-BE49-F238E27FC236}">
                  <a16:creationId xmlns:a16="http://schemas.microsoft.com/office/drawing/2014/main" id="{A9813F88-70C4-B593-EBAD-40EFA8550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0" y="5164138"/>
              <a:ext cx="930275" cy="9286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: Shape 31">
              <a:extLst>
                <a:ext uri="{FF2B5EF4-FFF2-40B4-BE49-F238E27FC236}">
                  <a16:creationId xmlns:a16="http://schemas.microsoft.com/office/drawing/2014/main" id="{94B3B8DB-92AC-82A6-1009-FEABC950B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575" y="5280025"/>
              <a:ext cx="231775" cy="231775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49E26C2-EAF8-4B4D-AC9B-DA51C20521BA}"/>
              </a:ext>
            </a:extLst>
          </p:cNvPr>
          <p:cNvGrpSpPr/>
          <p:nvPr/>
        </p:nvGrpSpPr>
        <p:grpSpPr>
          <a:xfrm>
            <a:off x="4534531" y="3454119"/>
            <a:ext cx="469813" cy="387596"/>
            <a:chOff x="5715000" y="3114675"/>
            <a:chExt cx="762000" cy="62865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1354E4B-87C2-4B9F-DC45-E32CC3B41AEB}"/>
                </a:ext>
              </a:extLst>
            </p:cNvPr>
            <p:cNvSpPr/>
            <p:nvPr/>
          </p:nvSpPr>
          <p:spPr>
            <a:xfrm>
              <a:off x="5715000" y="3114675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87A78D1-0256-DF66-E111-59A2CDEA37C9}"/>
                </a:ext>
              </a:extLst>
            </p:cNvPr>
            <p:cNvSpPr/>
            <p:nvPr/>
          </p:nvSpPr>
          <p:spPr>
            <a:xfrm>
              <a:off x="5962650" y="3362325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DC0EC5F-48EE-E6AB-4E86-6111E716E49A}"/>
              </a:ext>
            </a:extLst>
          </p:cNvPr>
          <p:cNvGrpSpPr/>
          <p:nvPr/>
        </p:nvGrpSpPr>
        <p:grpSpPr>
          <a:xfrm>
            <a:off x="6895133" y="1445622"/>
            <a:ext cx="2854876" cy="906282"/>
            <a:chOff x="8090264" y="1720360"/>
            <a:chExt cx="2854876" cy="906282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E7F96B4F-2B82-DA22-6A1A-EABBCABEE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5AEEF1E-B480-22BF-5512-1BD8CF7F310C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AE8DD2A-EA46-5E0F-6862-52FC0BF96752}"/>
              </a:ext>
            </a:extLst>
          </p:cNvPr>
          <p:cNvGrpSpPr/>
          <p:nvPr/>
        </p:nvGrpSpPr>
        <p:grpSpPr>
          <a:xfrm>
            <a:off x="990600" y="2616031"/>
            <a:ext cx="3078926" cy="906282"/>
            <a:chOff x="8172931" y="1720360"/>
            <a:chExt cx="3078926" cy="906282"/>
          </a:xfrm>
        </p:grpSpPr>
        <p:sp>
          <p:nvSpPr>
            <p:cNvPr id="54" name="矩形 3">
              <a:extLst>
                <a:ext uri="{FF2B5EF4-FFF2-40B4-BE49-F238E27FC236}">
                  <a16:creationId xmlns:a16="http://schemas.microsoft.com/office/drawing/2014/main" id="{559C1C4D-05F7-A21B-C413-3E57172D4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683C6BF-933E-250E-BC7B-BAF0F5295046}"/>
                </a:ext>
              </a:extLst>
            </p:cNvPr>
            <p:cNvSpPr txBox="1"/>
            <p:nvPr/>
          </p:nvSpPr>
          <p:spPr>
            <a:xfrm>
              <a:off x="8172931" y="2006216"/>
              <a:ext cx="307892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1D8A61C8-EBC7-825A-20DE-492DB194DD03}"/>
              </a:ext>
            </a:extLst>
          </p:cNvPr>
          <p:cNvSpPr/>
          <p:nvPr/>
        </p:nvSpPr>
        <p:spPr>
          <a:xfrm rot="10800000">
            <a:off x="6480975" y="2079716"/>
            <a:ext cx="224529" cy="279193"/>
          </a:xfrm>
          <a:prstGeom prst="triangle">
            <a:avLst/>
          </a:pr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id="{117E24C6-A438-BF7C-1AA8-0ED1D29D20AE}"/>
              </a:ext>
            </a:extLst>
          </p:cNvPr>
          <p:cNvSpPr/>
          <p:nvPr/>
        </p:nvSpPr>
        <p:spPr>
          <a:xfrm rot="16200000">
            <a:off x="8086412" y="3202258"/>
            <a:ext cx="224529" cy="279193"/>
          </a:xfrm>
          <a:prstGeom prst="triangle">
            <a:avLst/>
          </a:pr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5C38709-54C0-6BFC-477A-1CE436B92BA6}"/>
              </a:ext>
            </a:extLst>
          </p:cNvPr>
          <p:cNvGrpSpPr/>
          <p:nvPr/>
        </p:nvGrpSpPr>
        <p:grpSpPr>
          <a:xfrm>
            <a:off x="8491213" y="3165845"/>
            <a:ext cx="2645100" cy="1455407"/>
            <a:chOff x="8090264" y="1720360"/>
            <a:chExt cx="2645100" cy="1455407"/>
          </a:xfrm>
        </p:grpSpPr>
        <p:sp>
          <p:nvSpPr>
            <p:cNvPr id="59" name="矩形 3">
              <a:extLst>
                <a:ext uri="{FF2B5EF4-FFF2-40B4-BE49-F238E27FC236}">
                  <a16:creationId xmlns:a16="http://schemas.microsoft.com/office/drawing/2014/main" id="{E26375D4-9D11-8776-5B99-0263EF353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4055091-8776-ED69-5F69-13E0E121B068}"/>
                </a:ext>
              </a:extLst>
            </p:cNvPr>
            <p:cNvSpPr txBox="1"/>
            <p:nvPr/>
          </p:nvSpPr>
          <p:spPr>
            <a:xfrm>
              <a:off x="8090264" y="2006216"/>
              <a:ext cx="264510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sp>
        <p:nvSpPr>
          <p:cNvPr id="61" name="等腰三角形 60">
            <a:extLst>
              <a:ext uri="{FF2B5EF4-FFF2-40B4-BE49-F238E27FC236}">
                <a16:creationId xmlns:a16="http://schemas.microsoft.com/office/drawing/2014/main" id="{5D7ADA1E-741C-346D-76FB-24E9647950F9}"/>
              </a:ext>
            </a:extLst>
          </p:cNvPr>
          <p:cNvSpPr/>
          <p:nvPr/>
        </p:nvSpPr>
        <p:spPr>
          <a:xfrm rot="5400000">
            <a:off x="4209116" y="2665092"/>
            <a:ext cx="224529" cy="279193"/>
          </a:xfrm>
          <a:prstGeom prst="triangle">
            <a:avLst/>
          </a:pr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>
            <a:extLst>
              <a:ext uri="{FF2B5EF4-FFF2-40B4-BE49-F238E27FC236}">
                <a16:creationId xmlns:a16="http://schemas.microsoft.com/office/drawing/2014/main" id="{C1B0ED0B-E03F-9564-0158-2A6416478BA1}"/>
              </a:ext>
            </a:extLst>
          </p:cNvPr>
          <p:cNvSpPr/>
          <p:nvPr/>
        </p:nvSpPr>
        <p:spPr>
          <a:xfrm>
            <a:off x="5675842" y="4952132"/>
            <a:ext cx="224529" cy="279193"/>
          </a:xfrm>
          <a:prstGeom prst="triangle">
            <a:avLst/>
          </a:pr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BBE74D9-3EBE-2D70-F570-2DBD493B0C27}"/>
              </a:ext>
            </a:extLst>
          </p:cNvPr>
          <p:cNvGrpSpPr/>
          <p:nvPr/>
        </p:nvGrpSpPr>
        <p:grpSpPr>
          <a:xfrm>
            <a:off x="2821445" y="5356371"/>
            <a:ext cx="3078926" cy="906282"/>
            <a:chOff x="8172931" y="1720360"/>
            <a:chExt cx="3078926" cy="906282"/>
          </a:xfrm>
        </p:grpSpPr>
        <p:sp>
          <p:nvSpPr>
            <p:cNvPr id="384" name="矩形 3">
              <a:extLst>
                <a:ext uri="{FF2B5EF4-FFF2-40B4-BE49-F238E27FC236}">
                  <a16:creationId xmlns:a16="http://schemas.microsoft.com/office/drawing/2014/main" id="{DD7BAD21-2B8A-B9CC-8A03-C89CC1617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5" name="文本框 384">
              <a:extLst>
                <a:ext uri="{FF2B5EF4-FFF2-40B4-BE49-F238E27FC236}">
                  <a16:creationId xmlns:a16="http://schemas.microsoft.com/office/drawing/2014/main" id="{43187A17-F317-0E2D-3761-A6DC8EF194BD}"/>
                </a:ext>
              </a:extLst>
            </p:cNvPr>
            <p:cNvSpPr txBox="1"/>
            <p:nvPr/>
          </p:nvSpPr>
          <p:spPr>
            <a:xfrm>
              <a:off x="8172931" y="2006216"/>
              <a:ext cx="307892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6171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分组练习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5" name="千图PPT彼岸天：ID 8661124库_椭圆 4">
            <a:extLst>
              <a:ext uri="{FF2B5EF4-FFF2-40B4-BE49-F238E27FC236}">
                <a16:creationId xmlns:a16="http://schemas.microsoft.com/office/drawing/2014/main" id="{BE0CB40D-C944-43B4-C214-14074259297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724269" y="2353286"/>
            <a:ext cx="1806986" cy="1806986"/>
          </a:xfrm>
          <a:prstGeom prst="ellipse">
            <a:avLst/>
          </a:pr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05EB99A-7205-15FA-0FDB-9488E9A06B42}"/>
              </a:ext>
            </a:extLst>
          </p:cNvPr>
          <p:cNvSpPr>
            <a:spLocks/>
          </p:cNvSpPr>
          <p:nvPr/>
        </p:nvSpPr>
        <p:spPr bwMode="auto">
          <a:xfrm>
            <a:off x="8355769" y="2901924"/>
            <a:ext cx="543986" cy="577984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千图PPT彼岸天：ID 8661124库_Freeform: Shape 7">
            <a:extLst>
              <a:ext uri="{FF2B5EF4-FFF2-40B4-BE49-F238E27FC236}">
                <a16:creationId xmlns:a16="http://schemas.microsoft.com/office/drawing/2014/main" id="{88A86CCC-D846-E62E-BA7A-36C4098B28B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00000">
            <a:off x="6259103" y="3523938"/>
            <a:ext cx="2458388" cy="1806986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508E8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DB03BA6-07EB-230A-1078-B07FEE21F833}"/>
              </a:ext>
            </a:extLst>
          </p:cNvPr>
          <p:cNvSpPr>
            <a:spLocks/>
          </p:cNvSpPr>
          <p:nvPr/>
        </p:nvSpPr>
        <p:spPr bwMode="auto">
          <a:xfrm>
            <a:off x="6989205" y="4401460"/>
            <a:ext cx="665815" cy="53831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千图PPT彼岸天：ID 8661124库_Freeform: Shape 10">
            <a:extLst>
              <a:ext uri="{FF2B5EF4-FFF2-40B4-BE49-F238E27FC236}">
                <a16:creationId xmlns:a16="http://schemas.microsoft.com/office/drawing/2014/main" id="{0935E1ED-A27E-5859-0039-DD307915CE7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2700000">
            <a:off x="4987037" y="2576415"/>
            <a:ext cx="2458388" cy="1806986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5B39985-E198-6F31-4E2D-04B410790157}"/>
              </a:ext>
            </a:extLst>
          </p:cNvPr>
          <p:cNvSpPr>
            <a:spLocks/>
          </p:cNvSpPr>
          <p:nvPr/>
        </p:nvSpPr>
        <p:spPr bwMode="auto">
          <a:xfrm>
            <a:off x="5803389" y="2901358"/>
            <a:ext cx="410821" cy="64881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千图PPT彼岸天：ID 8661124库_Freeform: Shape 13">
            <a:extLst>
              <a:ext uri="{FF2B5EF4-FFF2-40B4-BE49-F238E27FC236}">
                <a16:creationId xmlns:a16="http://schemas.microsoft.com/office/drawing/2014/main" id="{AE0FDC67-6543-30DD-01D4-FD46DEA7A24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8900000">
            <a:off x="3607111" y="3523938"/>
            <a:ext cx="2458388" cy="1806986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508E83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4E7CAAE-A39E-6924-109D-98475A4A8532}"/>
              </a:ext>
            </a:extLst>
          </p:cNvPr>
          <p:cNvSpPr>
            <a:spLocks/>
          </p:cNvSpPr>
          <p:nvPr/>
        </p:nvSpPr>
        <p:spPr bwMode="auto">
          <a:xfrm>
            <a:off x="4343923" y="4401460"/>
            <a:ext cx="512820" cy="586486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千图PPT彼岸天：ID 8661124库_Freeform: Shape 16">
            <a:extLst>
              <a:ext uri="{FF2B5EF4-FFF2-40B4-BE49-F238E27FC236}">
                <a16:creationId xmlns:a16="http://schemas.microsoft.com/office/drawing/2014/main" id="{09A7101A-F8DE-3158-0C51-A0C6650F4ED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00000">
            <a:off x="2335046" y="2576415"/>
            <a:ext cx="2458388" cy="1806986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A1DFDC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551C72A-C86A-CA8A-1A1A-63C79B2D873C}"/>
              </a:ext>
            </a:extLst>
          </p:cNvPr>
          <p:cNvSpPr>
            <a:spLocks/>
          </p:cNvSpPr>
          <p:nvPr/>
        </p:nvSpPr>
        <p:spPr bwMode="auto">
          <a:xfrm>
            <a:off x="3090273" y="3046562"/>
            <a:ext cx="475987" cy="5383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332658A-7057-A993-85EA-53E683328FB3}"/>
              </a:ext>
            </a:extLst>
          </p:cNvPr>
          <p:cNvGrpSpPr/>
          <p:nvPr/>
        </p:nvGrpSpPr>
        <p:grpSpPr>
          <a:xfrm>
            <a:off x="980122" y="1581045"/>
            <a:ext cx="2854876" cy="906282"/>
            <a:chOff x="8090264" y="1720360"/>
            <a:chExt cx="2854876" cy="906282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40E59641-80B8-32ED-18F4-13C34CA59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0896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90968D-178C-330F-ADE0-F02E7369A7EE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AF68E9F-EBAC-9B48-F1B1-5C9C92F6537B}"/>
              </a:ext>
            </a:extLst>
          </p:cNvPr>
          <p:cNvGrpSpPr/>
          <p:nvPr/>
        </p:nvGrpSpPr>
        <p:grpSpPr>
          <a:xfrm>
            <a:off x="4600333" y="1464942"/>
            <a:ext cx="2854876" cy="906282"/>
            <a:chOff x="8090264" y="1720360"/>
            <a:chExt cx="2854876" cy="906282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52A4BCAE-43BC-A060-65FE-2B5A07754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4601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E8EED4-675F-7371-7E8E-5787E8255E9F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C40FC4-C37F-CC5F-EC33-B276FFC04247}"/>
              </a:ext>
            </a:extLst>
          </p:cNvPr>
          <p:cNvGrpSpPr/>
          <p:nvPr/>
        </p:nvGrpSpPr>
        <p:grpSpPr>
          <a:xfrm>
            <a:off x="8058227" y="1464942"/>
            <a:ext cx="2854876" cy="906282"/>
            <a:chOff x="8090264" y="1720360"/>
            <a:chExt cx="2854876" cy="906282"/>
          </a:xfrm>
        </p:grpSpPr>
        <p:sp>
          <p:nvSpPr>
            <p:cNvPr id="29" name="矩形 3">
              <a:extLst>
                <a:ext uri="{FF2B5EF4-FFF2-40B4-BE49-F238E27FC236}">
                  <a16:creationId xmlns:a16="http://schemas.microsoft.com/office/drawing/2014/main" id="{EF2110AB-8C5B-DBD7-6CB3-B602C29F2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BB5D206-8EB4-FB91-95E9-07123A26CD19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DA8470D-7207-22DD-0795-FBC2EBC78DBD}"/>
              </a:ext>
            </a:extLst>
          </p:cNvPr>
          <p:cNvGrpSpPr/>
          <p:nvPr/>
        </p:nvGrpSpPr>
        <p:grpSpPr>
          <a:xfrm>
            <a:off x="8281438" y="4499053"/>
            <a:ext cx="2854876" cy="906282"/>
            <a:chOff x="8090264" y="1720360"/>
            <a:chExt cx="2854876" cy="906282"/>
          </a:xfrm>
        </p:grpSpPr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3BA2797A-8179-7138-92FA-C8E9EF1BF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23913D1-906C-54E2-4572-4B74A191D712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1271C76-372D-1A44-2EAB-A879C66D779F}"/>
              </a:ext>
            </a:extLst>
          </p:cNvPr>
          <p:cNvGrpSpPr/>
          <p:nvPr/>
        </p:nvGrpSpPr>
        <p:grpSpPr>
          <a:xfrm>
            <a:off x="723876" y="4499053"/>
            <a:ext cx="2854876" cy="906282"/>
            <a:chOff x="8090264" y="1720360"/>
            <a:chExt cx="2854876" cy="906282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6CEA0516-8A5A-17C8-1609-54FB77EAE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0896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B19CB9A-2D00-CF99-6486-CBD65FC539C3}"/>
                </a:ext>
              </a:extLst>
            </p:cNvPr>
            <p:cNvSpPr txBox="1"/>
            <p:nvPr/>
          </p:nvSpPr>
          <p:spPr>
            <a:xfrm>
              <a:off x="8090264" y="2006216"/>
              <a:ext cx="285487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511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7" name="梯形 426">
            <a:extLst>
              <a:ext uri="{FF2B5EF4-FFF2-40B4-BE49-F238E27FC236}">
                <a16:creationId xmlns:a16="http://schemas.microsoft.com/office/drawing/2014/main" id="{62CD0E54-900F-3655-4EBA-83C98FD1C9C0}"/>
              </a:ext>
            </a:extLst>
          </p:cNvPr>
          <p:cNvSpPr/>
          <p:nvPr/>
        </p:nvSpPr>
        <p:spPr>
          <a:xfrm>
            <a:off x="3194418" y="2604396"/>
            <a:ext cx="5803166" cy="544728"/>
          </a:xfrm>
          <a:prstGeom prst="trapezoid">
            <a:avLst>
              <a:gd name="adj" fmla="val 60220"/>
            </a:avLst>
          </a:prstGeom>
          <a:solidFill>
            <a:schemeClr val="accent3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63" name="文本框 362">
            <a:extLst>
              <a:ext uri="{FF2B5EF4-FFF2-40B4-BE49-F238E27FC236}">
                <a16:creationId xmlns:a16="http://schemas.microsoft.com/office/drawing/2014/main" id="{17FA5ABE-38B4-98B6-7FAD-B368819FCA2E}"/>
              </a:ext>
            </a:extLst>
          </p:cNvPr>
          <p:cNvSpPr txBox="1"/>
          <p:nvPr/>
        </p:nvSpPr>
        <p:spPr>
          <a:xfrm>
            <a:off x="3843329" y="1280103"/>
            <a:ext cx="44639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Aa厚底黑" panose="00020600040101010101" pitchFamily="18" charset="-122"/>
                <a:ea typeface="Aa厚底黑" panose="00020600040101010101" pitchFamily="18" charset="-122"/>
              </a:rPr>
              <a:t>谢谢观看</a:t>
            </a:r>
          </a:p>
        </p:txBody>
      </p: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3443757" y="2700942"/>
            <a:ext cx="5304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教师汇报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课件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说课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工作汇报  </a:t>
            </a:r>
            <a:r>
              <a:rPr lang="en-US" altLang="zh-CN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赛教</a:t>
            </a:r>
            <a:endParaRPr lang="zh-CN" altLang="en-US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10D20338-E897-1815-C711-58FF7491BF76}"/>
              </a:ext>
            </a:extLst>
          </p:cNvPr>
          <p:cNvGrpSpPr/>
          <p:nvPr/>
        </p:nvGrpSpPr>
        <p:grpSpPr>
          <a:xfrm>
            <a:off x="4283362" y="3573633"/>
            <a:ext cx="3681002" cy="307777"/>
            <a:chOff x="4069910" y="3815747"/>
            <a:chExt cx="3681002" cy="307777"/>
          </a:xfrm>
        </p:grpSpPr>
        <p:sp>
          <p:nvSpPr>
            <p:cNvPr id="431" name="文本框 430">
              <a:extLst>
                <a:ext uri="{FF2B5EF4-FFF2-40B4-BE49-F238E27FC236}">
                  <a16:creationId xmlns:a16="http://schemas.microsoft.com/office/drawing/2014/main" id="{A1F96021-FE03-2E7B-0393-E2B0C3C6B20D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id="{979108A1-87E3-E41F-2749-45074D18907A}"/>
                </a:ext>
              </a:extLst>
            </p:cNvPr>
            <p:cNvSpPr txBox="1"/>
            <p:nvPr/>
          </p:nvSpPr>
          <p:spPr>
            <a:xfrm>
              <a:off x="6161317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33" name="矩形 432">
            <a:extLst>
              <a:ext uri="{FF2B5EF4-FFF2-40B4-BE49-F238E27FC236}">
                <a16:creationId xmlns:a16="http://schemas.microsoft.com/office/drawing/2014/main" id="{EB67115E-686D-A27A-F566-8182AE366B1D}"/>
              </a:ext>
            </a:extLst>
          </p:cNvPr>
          <p:cNvSpPr/>
          <p:nvPr/>
        </p:nvSpPr>
        <p:spPr>
          <a:xfrm>
            <a:off x="3194415" y="3149124"/>
            <a:ext cx="5803166" cy="8668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alpha val="40000"/>
                </a:schemeClr>
              </a:gs>
              <a:gs pos="100000">
                <a:schemeClr val="accent6">
                  <a:lumMod val="7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553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670394" y="1761497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1755632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26961" y="1326140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E86BF7-C12E-B004-E5AE-8E0C8D5AE45F}"/>
              </a:ext>
            </a:extLst>
          </p:cNvPr>
          <p:cNvSpPr txBox="1"/>
          <p:nvPr/>
        </p:nvSpPr>
        <p:spPr>
          <a:xfrm>
            <a:off x="2966501" y="2501611"/>
            <a:ext cx="6248252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 一访问网址：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801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7" name="千图PPT彼岸天：ID 8661124库_Arrow: Pentagon 2">
            <a:extLst>
              <a:ext uri="{FF2B5EF4-FFF2-40B4-BE49-F238E27FC236}">
                <a16:creationId xmlns:a16="http://schemas.microsoft.com/office/drawing/2014/main" id="{5207299D-75AD-A272-54DC-C9725B1284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3749038" y="3563409"/>
            <a:ext cx="4699228" cy="407229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8" name="千图PPT彼岸天：ID 8661124库_组合 1">
            <a:extLst>
              <a:ext uri="{FF2B5EF4-FFF2-40B4-BE49-F238E27FC236}">
                <a16:creationId xmlns:a16="http://schemas.microsoft.com/office/drawing/2014/main" id="{3AE1B21B-5CC5-38C6-945B-C37B39802635}"/>
              </a:ext>
            </a:extLst>
          </p:cNvPr>
          <p:cNvGrpSpPr/>
          <p:nvPr/>
        </p:nvGrpSpPr>
        <p:grpSpPr>
          <a:xfrm>
            <a:off x="5821387" y="5063085"/>
            <a:ext cx="1964240" cy="509034"/>
            <a:chOff x="5821387" y="5063085"/>
            <a:chExt cx="1964240" cy="509034"/>
          </a:xfrm>
        </p:grpSpPr>
        <p:grpSp>
          <p:nvGrpSpPr>
            <p:cNvPr id="49" name="Group 21">
              <a:extLst>
                <a:ext uri="{FF2B5EF4-FFF2-40B4-BE49-F238E27FC236}">
                  <a16:creationId xmlns:a16="http://schemas.microsoft.com/office/drawing/2014/main" id="{F73AE859-0BFF-F737-3D2B-09E349DD872E}"/>
                </a:ext>
              </a:extLst>
            </p:cNvPr>
            <p:cNvGrpSpPr/>
            <p:nvPr/>
          </p:nvGrpSpPr>
          <p:grpSpPr>
            <a:xfrm>
              <a:off x="5821387" y="5063085"/>
              <a:ext cx="1964240" cy="509034"/>
              <a:chOff x="5779770" y="4818415"/>
              <a:chExt cx="2240280" cy="580570"/>
            </a:xfrm>
          </p:grpSpPr>
          <p:sp>
            <p:nvSpPr>
              <p:cNvPr id="52" name="Arrow: Chevron 18">
                <a:extLst>
                  <a:ext uri="{FF2B5EF4-FFF2-40B4-BE49-F238E27FC236}">
                    <a16:creationId xmlns:a16="http://schemas.microsoft.com/office/drawing/2014/main" id="{2A379662-0AC3-8D11-BC6F-E777BC9AAB07}"/>
                  </a:ext>
                </a:extLst>
              </p:cNvPr>
              <p:cNvSpPr/>
              <p:nvPr/>
            </p:nvSpPr>
            <p:spPr>
              <a:xfrm flipH="1">
                <a:off x="6004741" y="4818415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3" name="Rectangle: Rounded Corners 19">
                <a:extLst>
                  <a:ext uri="{FF2B5EF4-FFF2-40B4-BE49-F238E27FC236}">
                    <a16:creationId xmlns:a16="http://schemas.microsoft.com/office/drawing/2014/main" id="{5607445F-2A2D-C0D2-628C-185FAB39D1C9}"/>
                  </a:ext>
                </a:extLst>
              </p:cNvPr>
              <p:cNvSpPr/>
              <p:nvPr/>
            </p:nvSpPr>
            <p:spPr>
              <a:xfrm flipH="1">
                <a:off x="5779770" y="4818415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Oval 20">
                <a:extLst>
                  <a:ext uri="{FF2B5EF4-FFF2-40B4-BE49-F238E27FC236}">
                    <a16:creationId xmlns:a16="http://schemas.microsoft.com/office/drawing/2014/main" id="{6C1FF8F5-5BF0-1A7E-8DAA-6B9B98F51C8A}"/>
                  </a:ext>
                </a:extLst>
              </p:cNvPr>
              <p:cNvSpPr/>
              <p:nvPr/>
            </p:nvSpPr>
            <p:spPr>
              <a:xfrm flipH="1">
                <a:off x="5825579" y="4861050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AEB7D4A2-B596-5179-D5A5-C74B1BA00D9D}"/>
                </a:ext>
              </a:extLst>
            </p:cNvPr>
            <p:cNvSpPr/>
            <p:nvPr/>
          </p:nvSpPr>
          <p:spPr>
            <a:xfrm>
              <a:off x="6306799" y="5209660"/>
              <a:ext cx="1229162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Freeform: Shape 34">
              <a:extLst>
                <a:ext uri="{FF2B5EF4-FFF2-40B4-BE49-F238E27FC236}">
                  <a16:creationId xmlns:a16="http://schemas.microsoft.com/office/drawing/2014/main" id="{83A0448B-68EB-616A-BE25-6A2EB497B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6302" y="5220173"/>
              <a:ext cx="284472" cy="247091"/>
            </a:xfrm>
            <a:custGeom>
              <a:avLst/>
              <a:gdLst>
                <a:gd name="T0" fmla="*/ 641 w 1282"/>
                <a:gd name="T1" fmla="*/ 0 h 1115"/>
                <a:gd name="T2" fmla="*/ 0 w 1282"/>
                <a:gd name="T3" fmla="*/ 449 h 1115"/>
                <a:gd name="T4" fmla="*/ 248 w 1282"/>
                <a:gd name="T5" fmla="*/ 804 h 1115"/>
                <a:gd name="T6" fmla="*/ 125 w 1282"/>
                <a:gd name="T7" fmla="*/ 1091 h 1115"/>
                <a:gd name="T8" fmla="*/ 123 w 1282"/>
                <a:gd name="T9" fmla="*/ 1107 h 1115"/>
                <a:gd name="T10" fmla="*/ 136 w 1282"/>
                <a:gd name="T11" fmla="*/ 1115 h 1115"/>
                <a:gd name="T12" fmla="*/ 137 w 1282"/>
                <a:gd name="T13" fmla="*/ 1115 h 1115"/>
                <a:gd name="T14" fmla="*/ 611 w 1282"/>
                <a:gd name="T15" fmla="*/ 898 h 1115"/>
                <a:gd name="T16" fmla="*/ 641 w 1282"/>
                <a:gd name="T17" fmla="*/ 898 h 1115"/>
                <a:gd name="T18" fmla="*/ 1282 w 1282"/>
                <a:gd name="T19" fmla="*/ 449 h 1115"/>
                <a:gd name="T20" fmla="*/ 641 w 1282"/>
                <a:gd name="T21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2" h="1115">
                  <a:moveTo>
                    <a:pt x="641" y="0"/>
                  </a:moveTo>
                  <a:cubicBezTo>
                    <a:pt x="288" y="0"/>
                    <a:pt x="0" y="201"/>
                    <a:pt x="0" y="449"/>
                  </a:cubicBezTo>
                  <a:cubicBezTo>
                    <a:pt x="0" y="590"/>
                    <a:pt x="90" y="719"/>
                    <a:pt x="248" y="804"/>
                  </a:cubicBezTo>
                  <a:cubicBezTo>
                    <a:pt x="222" y="901"/>
                    <a:pt x="180" y="1025"/>
                    <a:pt x="125" y="1091"/>
                  </a:cubicBezTo>
                  <a:cubicBezTo>
                    <a:pt x="121" y="1096"/>
                    <a:pt x="121" y="1102"/>
                    <a:pt x="123" y="1107"/>
                  </a:cubicBezTo>
                  <a:cubicBezTo>
                    <a:pt x="126" y="1112"/>
                    <a:pt x="131" y="1115"/>
                    <a:pt x="136" y="1115"/>
                  </a:cubicBezTo>
                  <a:cubicBezTo>
                    <a:pt x="136" y="1115"/>
                    <a:pt x="137" y="1115"/>
                    <a:pt x="137" y="1115"/>
                  </a:cubicBezTo>
                  <a:cubicBezTo>
                    <a:pt x="149" y="1113"/>
                    <a:pt x="431" y="1086"/>
                    <a:pt x="611" y="898"/>
                  </a:cubicBezTo>
                  <a:cubicBezTo>
                    <a:pt x="621" y="898"/>
                    <a:pt x="631" y="898"/>
                    <a:pt x="641" y="898"/>
                  </a:cubicBezTo>
                  <a:cubicBezTo>
                    <a:pt x="995" y="898"/>
                    <a:pt x="1282" y="697"/>
                    <a:pt x="1282" y="449"/>
                  </a:cubicBezTo>
                  <a:cubicBezTo>
                    <a:pt x="1282" y="201"/>
                    <a:pt x="995" y="0"/>
                    <a:pt x="641" y="0"/>
                  </a:cubicBezTo>
                  <a:close/>
                </a:path>
              </a:pathLst>
            </a:custGeom>
            <a:solidFill>
              <a:srgbClr val="508E8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1" name="千图PPT彼岸天：ID 8661124库_组合 36">
            <a:extLst>
              <a:ext uri="{FF2B5EF4-FFF2-40B4-BE49-F238E27FC236}">
                <a16:creationId xmlns:a16="http://schemas.microsoft.com/office/drawing/2014/main" id="{578735CE-6029-B152-80AC-99FA147AEB04}"/>
              </a:ext>
            </a:extLst>
          </p:cNvPr>
          <p:cNvGrpSpPr/>
          <p:nvPr/>
        </p:nvGrpSpPr>
        <p:grpSpPr>
          <a:xfrm>
            <a:off x="4435061" y="1809238"/>
            <a:ext cx="1964240" cy="509034"/>
            <a:chOff x="4435061" y="1809238"/>
            <a:chExt cx="1964240" cy="509034"/>
          </a:xfrm>
        </p:grpSpPr>
        <p:grpSp>
          <p:nvGrpSpPr>
            <p:cNvPr id="42" name="Group 8">
              <a:extLst>
                <a:ext uri="{FF2B5EF4-FFF2-40B4-BE49-F238E27FC236}">
                  <a16:creationId xmlns:a16="http://schemas.microsoft.com/office/drawing/2014/main" id="{2FF6AE88-0F60-EC47-D522-09D216AF9DC6}"/>
                </a:ext>
              </a:extLst>
            </p:cNvPr>
            <p:cNvGrpSpPr/>
            <p:nvPr/>
          </p:nvGrpSpPr>
          <p:grpSpPr>
            <a:xfrm>
              <a:off x="4435061" y="1809238"/>
              <a:ext cx="1964240" cy="509034"/>
              <a:chOff x="4198620" y="1810329"/>
              <a:chExt cx="2240280" cy="580570"/>
            </a:xfrm>
          </p:grpSpPr>
          <p:sp>
            <p:nvSpPr>
              <p:cNvPr id="45" name="Arrow: Chevron 3">
                <a:extLst>
                  <a:ext uri="{FF2B5EF4-FFF2-40B4-BE49-F238E27FC236}">
                    <a16:creationId xmlns:a16="http://schemas.microsoft.com/office/drawing/2014/main" id="{5F51A52F-5E9E-9D2E-4A85-CF4A018077FF}"/>
                  </a:ext>
                </a:extLst>
              </p:cNvPr>
              <p:cNvSpPr/>
              <p:nvPr/>
            </p:nvSpPr>
            <p:spPr>
              <a:xfrm>
                <a:off x="4198620" y="1810329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rgbClr val="A1DFD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Rectangle: Rounded Corners 6">
                <a:extLst>
                  <a:ext uri="{FF2B5EF4-FFF2-40B4-BE49-F238E27FC236}">
                    <a16:creationId xmlns:a16="http://schemas.microsoft.com/office/drawing/2014/main" id="{60F92F89-1B9A-D1EB-AA92-947D68C5F656}"/>
                  </a:ext>
                </a:extLst>
              </p:cNvPr>
              <p:cNvSpPr/>
              <p:nvPr/>
            </p:nvSpPr>
            <p:spPr>
              <a:xfrm>
                <a:off x="5207000" y="1810329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rgbClr val="A1DFD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Oval 7">
                <a:extLst>
                  <a:ext uri="{FF2B5EF4-FFF2-40B4-BE49-F238E27FC236}">
                    <a16:creationId xmlns:a16="http://schemas.microsoft.com/office/drawing/2014/main" id="{B43B0E99-674A-71F3-3D30-C5A87BEFCCC5}"/>
                  </a:ext>
                </a:extLst>
              </p:cNvPr>
              <p:cNvSpPr/>
              <p:nvPr/>
            </p:nvSpPr>
            <p:spPr>
              <a:xfrm>
                <a:off x="5897791" y="1852964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43" name="Rectangle 29">
              <a:extLst>
                <a:ext uri="{FF2B5EF4-FFF2-40B4-BE49-F238E27FC236}">
                  <a16:creationId xmlns:a16="http://schemas.microsoft.com/office/drawing/2014/main" id="{602DE882-D803-8B38-0ACF-7F1A9D680D30}"/>
                </a:ext>
              </a:extLst>
            </p:cNvPr>
            <p:cNvSpPr/>
            <p:nvPr/>
          </p:nvSpPr>
          <p:spPr>
            <a:xfrm>
              <a:off x="4670329" y="1960166"/>
              <a:ext cx="1220891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Freeform: Shape 35">
              <a:extLst>
                <a:ext uri="{FF2B5EF4-FFF2-40B4-BE49-F238E27FC236}">
                  <a16:creationId xmlns:a16="http://schemas.microsoft.com/office/drawing/2014/main" id="{B39F5B0F-4DA6-1162-83EE-2986D2C40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993" y="1932364"/>
              <a:ext cx="267708" cy="267334"/>
            </a:xfrm>
            <a:custGeom>
              <a:avLst/>
              <a:gdLst>
                <a:gd name="T0" fmla="*/ 230 w 460"/>
                <a:gd name="T1" fmla="*/ 0 h 460"/>
                <a:gd name="T2" fmla="*/ 0 w 460"/>
                <a:gd name="T3" fmla="*/ 230 h 460"/>
                <a:gd name="T4" fmla="*/ 230 w 460"/>
                <a:gd name="T5" fmla="*/ 460 h 460"/>
                <a:gd name="T6" fmla="*/ 460 w 460"/>
                <a:gd name="T7" fmla="*/ 230 h 460"/>
                <a:gd name="T8" fmla="*/ 230 w 460"/>
                <a:gd name="T9" fmla="*/ 0 h 460"/>
                <a:gd name="T10" fmla="*/ 230 w 460"/>
                <a:gd name="T11" fmla="*/ 393 h 460"/>
                <a:gd name="T12" fmla="*/ 67 w 460"/>
                <a:gd name="T13" fmla="*/ 230 h 460"/>
                <a:gd name="T14" fmla="*/ 230 w 460"/>
                <a:gd name="T15" fmla="*/ 67 h 460"/>
                <a:gd name="T16" fmla="*/ 393 w 460"/>
                <a:gd name="T17" fmla="*/ 230 h 460"/>
                <a:gd name="T18" fmla="*/ 230 w 460"/>
                <a:gd name="T19" fmla="*/ 393 h 460"/>
                <a:gd name="T20" fmla="*/ 346 w 460"/>
                <a:gd name="T21" fmla="*/ 242 h 460"/>
                <a:gd name="T22" fmla="*/ 312 w 460"/>
                <a:gd name="T23" fmla="*/ 275 h 460"/>
                <a:gd name="T24" fmla="*/ 230 w 460"/>
                <a:gd name="T25" fmla="*/ 275 h 460"/>
                <a:gd name="T26" fmla="*/ 197 w 460"/>
                <a:gd name="T27" fmla="*/ 242 h 460"/>
                <a:gd name="T28" fmla="*/ 197 w 460"/>
                <a:gd name="T29" fmla="*/ 136 h 460"/>
                <a:gd name="T30" fmla="*/ 230 w 460"/>
                <a:gd name="T31" fmla="*/ 103 h 460"/>
                <a:gd name="T32" fmla="*/ 263 w 460"/>
                <a:gd name="T33" fmla="*/ 136 h 460"/>
                <a:gd name="T34" fmla="*/ 263 w 460"/>
                <a:gd name="T35" fmla="*/ 208 h 460"/>
                <a:gd name="T36" fmla="*/ 312 w 460"/>
                <a:gd name="T37" fmla="*/ 208 h 460"/>
                <a:gd name="T38" fmla="*/ 346 w 460"/>
                <a:gd name="T39" fmla="*/ 24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0" h="460">
                  <a:moveTo>
                    <a:pt x="230" y="0"/>
                  </a:moveTo>
                  <a:cubicBezTo>
                    <a:pt x="103" y="0"/>
                    <a:pt x="0" y="103"/>
                    <a:pt x="0" y="230"/>
                  </a:cubicBezTo>
                  <a:cubicBezTo>
                    <a:pt x="0" y="357"/>
                    <a:pt x="103" y="460"/>
                    <a:pt x="230" y="460"/>
                  </a:cubicBezTo>
                  <a:cubicBezTo>
                    <a:pt x="357" y="460"/>
                    <a:pt x="460" y="357"/>
                    <a:pt x="460" y="230"/>
                  </a:cubicBezTo>
                  <a:cubicBezTo>
                    <a:pt x="460" y="103"/>
                    <a:pt x="357" y="0"/>
                    <a:pt x="230" y="0"/>
                  </a:cubicBezTo>
                  <a:close/>
                  <a:moveTo>
                    <a:pt x="230" y="393"/>
                  </a:moveTo>
                  <a:cubicBezTo>
                    <a:pt x="140" y="393"/>
                    <a:pt x="67" y="320"/>
                    <a:pt x="67" y="230"/>
                  </a:cubicBezTo>
                  <a:cubicBezTo>
                    <a:pt x="67" y="140"/>
                    <a:pt x="140" y="67"/>
                    <a:pt x="230" y="67"/>
                  </a:cubicBezTo>
                  <a:cubicBezTo>
                    <a:pt x="320" y="67"/>
                    <a:pt x="393" y="140"/>
                    <a:pt x="393" y="230"/>
                  </a:cubicBezTo>
                  <a:cubicBezTo>
                    <a:pt x="393" y="320"/>
                    <a:pt x="320" y="393"/>
                    <a:pt x="230" y="393"/>
                  </a:cubicBezTo>
                  <a:close/>
                  <a:moveTo>
                    <a:pt x="346" y="242"/>
                  </a:moveTo>
                  <a:cubicBezTo>
                    <a:pt x="346" y="260"/>
                    <a:pt x="331" y="275"/>
                    <a:pt x="312" y="275"/>
                  </a:cubicBezTo>
                  <a:lnTo>
                    <a:pt x="230" y="275"/>
                  </a:lnTo>
                  <a:cubicBezTo>
                    <a:pt x="212" y="275"/>
                    <a:pt x="197" y="260"/>
                    <a:pt x="197" y="242"/>
                  </a:cubicBezTo>
                  <a:lnTo>
                    <a:pt x="197" y="136"/>
                  </a:lnTo>
                  <a:cubicBezTo>
                    <a:pt x="197" y="118"/>
                    <a:pt x="212" y="103"/>
                    <a:pt x="230" y="103"/>
                  </a:cubicBezTo>
                  <a:cubicBezTo>
                    <a:pt x="248" y="103"/>
                    <a:pt x="263" y="118"/>
                    <a:pt x="263" y="136"/>
                  </a:cubicBezTo>
                  <a:lnTo>
                    <a:pt x="263" y="208"/>
                  </a:lnTo>
                  <a:lnTo>
                    <a:pt x="312" y="208"/>
                  </a:lnTo>
                  <a:cubicBezTo>
                    <a:pt x="331" y="208"/>
                    <a:pt x="346" y="223"/>
                    <a:pt x="346" y="2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5" name="千图PPT彼岸天：ID 8661124库_组合 34">
            <a:extLst>
              <a:ext uri="{FF2B5EF4-FFF2-40B4-BE49-F238E27FC236}">
                <a16:creationId xmlns:a16="http://schemas.microsoft.com/office/drawing/2014/main" id="{E4E80E4E-A915-D11B-3CC4-0BCA77AEB563}"/>
              </a:ext>
            </a:extLst>
          </p:cNvPr>
          <p:cNvGrpSpPr/>
          <p:nvPr/>
        </p:nvGrpSpPr>
        <p:grpSpPr>
          <a:xfrm>
            <a:off x="4435061" y="3978470"/>
            <a:ext cx="1964240" cy="509034"/>
            <a:chOff x="4435061" y="3978470"/>
            <a:chExt cx="1964240" cy="509034"/>
          </a:xfrm>
        </p:grpSpPr>
        <p:grpSp>
          <p:nvGrpSpPr>
            <p:cNvPr id="56" name="Group 22">
              <a:extLst>
                <a:ext uri="{FF2B5EF4-FFF2-40B4-BE49-F238E27FC236}">
                  <a16:creationId xmlns:a16="http://schemas.microsoft.com/office/drawing/2014/main" id="{C6F862FC-2FFC-E0E4-EA17-1D92AD7EBFEF}"/>
                </a:ext>
              </a:extLst>
            </p:cNvPr>
            <p:cNvGrpSpPr/>
            <p:nvPr/>
          </p:nvGrpSpPr>
          <p:grpSpPr>
            <a:xfrm>
              <a:off x="4435061" y="3978470"/>
              <a:ext cx="1964240" cy="509034"/>
              <a:chOff x="4198620" y="3581375"/>
              <a:chExt cx="2240280" cy="580570"/>
            </a:xfrm>
          </p:grpSpPr>
          <p:sp>
            <p:nvSpPr>
              <p:cNvPr id="59" name="Arrow: Chevron 10">
                <a:extLst>
                  <a:ext uri="{FF2B5EF4-FFF2-40B4-BE49-F238E27FC236}">
                    <a16:creationId xmlns:a16="http://schemas.microsoft.com/office/drawing/2014/main" id="{CDD6A21E-D5E4-6E3E-E4B5-6548A7A698B2}"/>
                  </a:ext>
                </a:extLst>
              </p:cNvPr>
              <p:cNvSpPr/>
              <p:nvPr/>
            </p:nvSpPr>
            <p:spPr>
              <a:xfrm>
                <a:off x="4198620" y="3581375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rgbClr val="A1DFD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0" name="Rectangle: Rounded Corners 11">
                <a:extLst>
                  <a:ext uri="{FF2B5EF4-FFF2-40B4-BE49-F238E27FC236}">
                    <a16:creationId xmlns:a16="http://schemas.microsoft.com/office/drawing/2014/main" id="{7186F1A6-65D4-804D-58A2-19A8AB9C6027}"/>
                  </a:ext>
                </a:extLst>
              </p:cNvPr>
              <p:cNvSpPr/>
              <p:nvPr/>
            </p:nvSpPr>
            <p:spPr>
              <a:xfrm>
                <a:off x="5207000" y="3581375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rgbClr val="A1DFDC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Oval 12">
                <a:extLst>
                  <a:ext uri="{FF2B5EF4-FFF2-40B4-BE49-F238E27FC236}">
                    <a16:creationId xmlns:a16="http://schemas.microsoft.com/office/drawing/2014/main" id="{0CFA6AFB-156E-0CD8-4A00-CA8E26F3E8ED}"/>
                  </a:ext>
                </a:extLst>
              </p:cNvPr>
              <p:cNvSpPr/>
              <p:nvPr/>
            </p:nvSpPr>
            <p:spPr>
              <a:xfrm>
                <a:off x="5897791" y="3624010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7" name="Rectangle 30">
              <a:extLst>
                <a:ext uri="{FF2B5EF4-FFF2-40B4-BE49-F238E27FC236}">
                  <a16:creationId xmlns:a16="http://schemas.microsoft.com/office/drawing/2014/main" id="{D5CB5369-914B-3185-2C0B-1CAE2762C649}"/>
                </a:ext>
              </a:extLst>
            </p:cNvPr>
            <p:cNvSpPr/>
            <p:nvPr/>
          </p:nvSpPr>
          <p:spPr>
            <a:xfrm>
              <a:off x="4670329" y="4121800"/>
              <a:ext cx="1220891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8" name="Freeform: Shape 36">
              <a:extLst>
                <a:ext uri="{FF2B5EF4-FFF2-40B4-BE49-F238E27FC236}">
                  <a16:creationId xmlns:a16="http://schemas.microsoft.com/office/drawing/2014/main" id="{76DC3EBF-0EA5-D32E-6476-5B8E308E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134" y="4143575"/>
              <a:ext cx="246958" cy="186812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9" h="2507">
                  <a:moveTo>
                    <a:pt x="1655" y="2126"/>
                  </a:moveTo>
                  <a:cubicBezTo>
                    <a:pt x="2015" y="2126"/>
                    <a:pt x="2362" y="2081"/>
                    <a:pt x="2664" y="1997"/>
                  </a:cubicBezTo>
                  <a:cubicBezTo>
                    <a:pt x="2436" y="2306"/>
                    <a:pt x="2069" y="2507"/>
                    <a:pt x="1655" y="2507"/>
                  </a:cubicBezTo>
                  <a:cubicBezTo>
                    <a:pt x="1241" y="2507"/>
                    <a:pt x="874" y="2306"/>
                    <a:pt x="646" y="1997"/>
                  </a:cubicBezTo>
                  <a:cubicBezTo>
                    <a:pt x="948" y="2081"/>
                    <a:pt x="1294" y="2126"/>
                    <a:pt x="1655" y="2126"/>
                  </a:cubicBezTo>
                  <a:close/>
                  <a:moveTo>
                    <a:pt x="3309" y="1254"/>
                  </a:moveTo>
                  <a:cubicBezTo>
                    <a:pt x="3309" y="1389"/>
                    <a:pt x="3219" y="1583"/>
                    <a:pt x="2787" y="1735"/>
                  </a:cubicBezTo>
                  <a:cubicBezTo>
                    <a:pt x="2483" y="1842"/>
                    <a:pt x="2081" y="1901"/>
                    <a:pt x="1655" y="1901"/>
                  </a:cubicBezTo>
                  <a:cubicBezTo>
                    <a:pt x="1228" y="1901"/>
                    <a:pt x="826" y="1842"/>
                    <a:pt x="522" y="1735"/>
                  </a:cubicBezTo>
                  <a:cubicBezTo>
                    <a:pt x="91" y="1583"/>
                    <a:pt x="0" y="1389"/>
                    <a:pt x="0" y="1254"/>
                  </a:cubicBezTo>
                  <a:cubicBezTo>
                    <a:pt x="0" y="1121"/>
                    <a:pt x="87" y="933"/>
                    <a:pt x="493" y="783"/>
                  </a:cubicBezTo>
                  <a:cubicBezTo>
                    <a:pt x="679" y="324"/>
                    <a:pt x="1129" y="0"/>
                    <a:pt x="1655" y="0"/>
                  </a:cubicBezTo>
                  <a:cubicBezTo>
                    <a:pt x="2180" y="0"/>
                    <a:pt x="2630" y="324"/>
                    <a:pt x="2816" y="783"/>
                  </a:cubicBezTo>
                  <a:cubicBezTo>
                    <a:pt x="3223" y="933"/>
                    <a:pt x="3309" y="1121"/>
                    <a:pt x="3309" y="1254"/>
                  </a:cubicBezTo>
                  <a:close/>
                  <a:moveTo>
                    <a:pt x="421" y="1477"/>
                  </a:moveTo>
                  <a:cubicBezTo>
                    <a:pt x="408" y="1404"/>
                    <a:pt x="401" y="1330"/>
                    <a:pt x="401" y="1254"/>
                  </a:cubicBezTo>
                  <a:cubicBezTo>
                    <a:pt x="401" y="1178"/>
                    <a:pt x="408" y="1103"/>
                    <a:pt x="421" y="1031"/>
                  </a:cubicBezTo>
                  <a:cubicBezTo>
                    <a:pt x="277" y="1104"/>
                    <a:pt x="200" y="1184"/>
                    <a:pt x="200" y="1254"/>
                  </a:cubicBezTo>
                  <a:cubicBezTo>
                    <a:pt x="200" y="1324"/>
                    <a:pt x="277" y="1404"/>
                    <a:pt x="421" y="1477"/>
                  </a:cubicBezTo>
                  <a:close/>
                  <a:moveTo>
                    <a:pt x="1543" y="338"/>
                  </a:moveTo>
                  <a:cubicBezTo>
                    <a:pt x="1528" y="284"/>
                    <a:pt x="1473" y="253"/>
                    <a:pt x="1420" y="268"/>
                  </a:cubicBezTo>
                  <a:cubicBezTo>
                    <a:pt x="1094" y="358"/>
                    <a:pt x="826" y="601"/>
                    <a:pt x="704" y="917"/>
                  </a:cubicBezTo>
                  <a:cubicBezTo>
                    <a:pt x="684" y="969"/>
                    <a:pt x="710" y="1027"/>
                    <a:pt x="761" y="1047"/>
                  </a:cubicBezTo>
                  <a:cubicBezTo>
                    <a:pt x="773" y="1051"/>
                    <a:pt x="785" y="1053"/>
                    <a:pt x="797" y="1053"/>
                  </a:cubicBezTo>
                  <a:cubicBezTo>
                    <a:pt x="837" y="1053"/>
                    <a:pt x="875" y="1029"/>
                    <a:pt x="891" y="989"/>
                  </a:cubicBezTo>
                  <a:cubicBezTo>
                    <a:pt x="990" y="732"/>
                    <a:pt x="1208" y="534"/>
                    <a:pt x="1473" y="461"/>
                  </a:cubicBezTo>
                  <a:cubicBezTo>
                    <a:pt x="1526" y="446"/>
                    <a:pt x="1558" y="391"/>
                    <a:pt x="1543" y="338"/>
                  </a:cubicBezTo>
                  <a:close/>
                  <a:moveTo>
                    <a:pt x="3109" y="1254"/>
                  </a:moveTo>
                  <a:cubicBezTo>
                    <a:pt x="3109" y="1184"/>
                    <a:pt x="3032" y="1104"/>
                    <a:pt x="2888" y="1031"/>
                  </a:cubicBezTo>
                  <a:cubicBezTo>
                    <a:pt x="2901" y="1103"/>
                    <a:pt x="2908" y="1178"/>
                    <a:pt x="2908" y="1254"/>
                  </a:cubicBezTo>
                  <a:cubicBezTo>
                    <a:pt x="2908" y="1330"/>
                    <a:pt x="2901" y="1404"/>
                    <a:pt x="2888" y="1477"/>
                  </a:cubicBezTo>
                  <a:cubicBezTo>
                    <a:pt x="3032" y="1404"/>
                    <a:pt x="3109" y="1324"/>
                    <a:pt x="3109" y="1254"/>
                  </a:cubicBezTo>
                  <a:close/>
                </a:path>
              </a:pathLst>
            </a:custGeom>
            <a:solidFill>
              <a:srgbClr val="A1DFD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千图PPT彼岸天：ID 8661124库_组合 35">
            <a:extLst>
              <a:ext uri="{FF2B5EF4-FFF2-40B4-BE49-F238E27FC236}">
                <a16:creationId xmlns:a16="http://schemas.microsoft.com/office/drawing/2014/main" id="{7ABA6022-1413-22D9-BC6C-91062EC8084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821387" y="2893854"/>
            <a:ext cx="1964240" cy="509034"/>
            <a:chOff x="5821387" y="2893854"/>
            <a:chExt cx="1964240" cy="509034"/>
          </a:xfrm>
        </p:grpSpPr>
        <p:grpSp>
          <p:nvGrpSpPr>
            <p:cNvPr id="34" name="Group 23">
              <a:extLst>
                <a:ext uri="{FF2B5EF4-FFF2-40B4-BE49-F238E27FC236}">
                  <a16:creationId xmlns:a16="http://schemas.microsoft.com/office/drawing/2014/main" id="{4CCD61EC-3344-464C-A59D-9FE6E4FF0EB8}"/>
                </a:ext>
              </a:extLst>
            </p:cNvPr>
            <p:cNvGrpSpPr/>
            <p:nvPr/>
          </p:nvGrpSpPr>
          <p:grpSpPr>
            <a:xfrm>
              <a:off x="5821387" y="2893854"/>
              <a:ext cx="1964240" cy="509034"/>
              <a:chOff x="5779770" y="2344334"/>
              <a:chExt cx="2240280" cy="580570"/>
            </a:xfrm>
          </p:grpSpPr>
          <p:sp>
            <p:nvSpPr>
              <p:cNvPr id="38" name="Arrow: Chevron 14">
                <a:extLst>
                  <a:ext uri="{FF2B5EF4-FFF2-40B4-BE49-F238E27FC236}">
                    <a16:creationId xmlns:a16="http://schemas.microsoft.com/office/drawing/2014/main" id="{E90908F0-61C5-2106-A99C-E4D3F8A224AF}"/>
                  </a:ext>
                </a:extLst>
              </p:cNvPr>
              <p:cNvSpPr/>
              <p:nvPr/>
            </p:nvSpPr>
            <p:spPr>
              <a:xfrm flipH="1">
                <a:off x="6004741" y="2344334"/>
                <a:ext cx="2015309" cy="580570"/>
              </a:xfrm>
              <a:prstGeom prst="chevron">
                <a:avLst>
                  <a:gd name="adj" fmla="val 31308"/>
                </a:avLst>
              </a:pr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Rectangle: Rounded Corners 15">
                <a:extLst>
                  <a:ext uri="{FF2B5EF4-FFF2-40B4-BE49-F238E27FC236}">
                    <a16:creationId xmlns:a16="http://schemas.microsoft.com/office/drawing/2014/main" id="{6529EBD3-7D3C-ECAC-BB8B-94A431794E10}"/>
                  </a:ext>
                </a:extLst>
              </p:cNvPr>
              <p:cNvSpPr/>
              <p:nvPr/>
            </p:nvSpPr>
            <p:spPr>
              <a:xfrm flipH="1">
                <a:off x="5779770" y="2344334"/>
                <a:ext cx="1231900" cy="580570"/>
              </a:xfrm>
              <a:prstGeom prst="roundRect">
                <a:avLst>
                  <a:gd name="adj" fmla="val 50000"/>
                </a:avLst>
              </a:pr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Oval 16">
                <a:extLst>
                  <a:ext uri="{FF2B5EF4-FFF2-40B4-BE49-F238E27FC236}">
                    <a16:creationId xmlns:a16="http://schemas.microsoft.com/office/drawing/2014/main" id="{2192C137-ADCD-86FA-927F-F3598770E1E6}"/>
                  </a:ext>
                </a:extLst>
              </p:cNvPr>
              <p:cNvSpPr/>
              <p:nvPr/>
            </p:nvSpPr>
            <p:spPr>
              <a:xfrm flipH="1">
                <a:off x="5825579" y="2386969"/>
                <a:ext cx="495300" cy="495300"/>
              </a:xfrm>
              <a:prstGeom prst="ellipse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6" name="Rectangle 26">
              <a:extLst>
                <a:ext uri="{FF2B5EF4-FFF2-40B4-BE49-F238E27FC236}">
                  <a16:creationId xmlns:a16="http://schemas.microsoft.com/office/drawing/2014/main" id="{4448EDD1-B023-5DCE-36FC-18A953539CFB}"/>
                </a:ext>
              </a:extLst>
            </p:cNvPr>
            <p:cNvSpPr/>
            <p:nvPr/>
          </p:nvSpPr>
          <p:spPr>
            <a:xfrm>
              <a:off x="6306799" y="3040429"/>
              <a:ext cx="1229162" cy="215882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Freeform: Shape 37">
              <a:extLst>
                <a:ext uri="{FF2B5EF4-FFF2-40B4-BE49-F238E27FC236}">
                  <a16:creationId xmlns:a16="http://schemas.microsoft.com/office/drawing/2014/main" id="{476780C0-21A3-40D5-838B-1B7CB55ED5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45637" y="3015608"/>
              <a:ext cx="265802" cy="2655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508E8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A27A3B0-F3F3-AE0D-8379-D4FAF6299DF2}"/>
              </a:ext>
            </a:extLst>
          </p:cNvPr>
          <p:cNvGrpSpPr/>
          <p:nvPr/>
        </p:nvGrpSpPr>
        <p:grpSpPr>
          <a:xfrm>
            <a:off x="6482428" y="1657504"/>
            <a:ext cx="4147472" cy="906282"/>
            <a:chOff x="8090264" y="1720360"/>
            <a:chExt cx="4147472" cy="906282"/>
          </a:xfrm>
        </p:grpSpPr>
        <p:sp>
          <p:nvSpPr>
            <p:cNvPr id="63" name="矩形 3">
              <a:extLst>
                <a:ext uri="{FF2B5EF4-FFF2-40B4-BE49-F238E27FC236}">
                  <a16:creationId xmlns:a16="http://schemas.microsoft.com/office/drawing/2014/main" id="{582F029F-6FE8-8580-3609-F948EEA0D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01FAC0B7-B19A-9BF4-384B-D25D909A0815}"/>
                </a:ext>
              </a:extLst>
            </p:cNvPr>
            <p:cNvSpPr txBox="1"/>
            <p:nvPr/>
          </p:nvSpPr>
          <p:spPr>
            <a:xfrm>
              <a:off x="8090264" y="2006216"/>
              <a:ext cx="41474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99B027E-5B41-E24F-0942-7CBF8497770A}"/>
              </a:ext>
            </a:extLst>
          </p:cNvPr>
          <p:cNvGrpSpPr/>
          <p:nvPr/>
        </p:nvGrpSpPr>
        <p:grpSpPr>
          <a:xfrm>
            <a:off x="6482428" y="3869013"/>
            <a:ext cx="4147472" cy="906282"/>
            <a:chOff x="8090264" y="1720360"/>
            <a:chExt cx="4147472" cy="906282"/>
          </a:xfrm>
        </p:grpSpPr>
        <p:sp>
          <p:nvSpPr>
            <p:cNvPr id="130" name="矩形 3">
              <a:extLst>
                <a:ext uri="{FF2B5EF4-FFF2-40B4-BE49-F238E27FC236}">
                  <a16:creationId xmlns:a16="http://schemas.microsoft.com/office/drawing/2014/main" id="{45E6CE6A-604C-4D47-F753-036D9EC31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8E05B04D-B517-3B7A-C27E-020C870D8A5F}"/>
                </a:ext>
              </a:extLst>
            </p:cNvPr>
            <p:cNvSpPr txBox="1"/>
            <p:nvPr/>
          </p:nvSpPr>
          <p:spPr>
            <a:xfrm>
              <a:off x="8090264" y="2006216"/>
              <a:ext cx="41474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7A58B50-C6FD-DA0D-8008-C055E4CBADB1}"/>
              </a:ext>
            </a:extLst>
          </p:cNvPr>
          <p:cNvGrpSpPr/>
          <p:nvPr/>
        </p:nvGrpSpPr>
        <p:grpSpPr>
          <a:xfrm>
            <a:off x="1714500" y="2749432"/>
            <a:ext cx="4001483" cy="906282"/>
            <a:chOff x="7245046" y="1720360"/>
            <a:chExt cx="4001483" cy="906282"/>
          </a:xfrm>
        </p:grpSpPr>
        <p:sp>
          <p:nvSpPr>
            <p:cNvPr id="133" name="矩形 3">
              <a:extLst>
                <a:ext uri="{FF2B5EF4-FFF2-40B4-BE49-F238E27FC236}">
                  <a16:creationId xmlns:a16="http://schemas.microsoft.com/office/drawing/2014/main" id="{54B3FA5A-459B-A274-C74A-04FC6B55D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228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60A6A055-06E7-26B6-4768-B627926193ED}"/>
                </a:ext>
              </a:extLst>
            </p:cNvPr>
            <p:cNvSpPr txBox="1"/>
            <p:nvPr/>
          </p:nvSpPr>
          <p:spPr>
            <a:xfrm>
              <a:off x="7245046" y="2006216"/>
              <a:ext cx="39992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0DF9B8D1-67F6-73F9-B8C6-A5969B6B1194}"/>
              </a:ext>
            </a:extLst>
          </p:cNvPr>
          <p:cNvGrpSpPr/>
          <p:nvPr/>
        </p:nvGrpSpPr>
        <p:grpSpPr>
          <a:xfrm>
            <a:off x="1714500" y="4972401"/>
            <a:ext cx="4001483" cy="906282"/>
            <a:chOff x="7245046" y="1720360"/>
            <a:chExt cx="4001483" cy="906282"/>
          </a:xfrm>
        </p:grpSpPr>
        <p:sp>
          <p:nvSpPr>
            <p:cNvPr id="136" name="矩形 3">
              <a:extLst>
                <a:ext uri="{FF2B5EF4-FFF2-40B4-BE49-F238E27FC236}">
                  <a16:creationId xmlns:a16="http://schemas.microsoft.com/office/drawing/2014/main" id="{1A6FE1B3-8D0F-387E-EC93-64A368F68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228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80C44831-1ADF-183B-FFF8-E4CECFB574AD}"/>
                </a:ext>
              </a:extLst>
            </p:cNvPr>
            <p:cNvSpPr txBox="1"/>
            <p:nvPr/>
          </p:nvSpPr>
          <p:spPr>
            <a:xfrm>
              <a:off x="7245046" y="2006216"/>
              <a:ext cx="39992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6547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5" name="Group 18">
            <a:extLst>
              <a:ext uri="{FF2B5EF4-FFF2-40B4-BE49-F238E27FC236}">
                <a16:creationId xmlns:a16="http://schemas.microsoft.com/office/drawing/2014/main" id="{7FDA1310-27DC-55CB-BC5A-669566A87784}"/>
              </a:ext>
            </a:extLst>
          </p:cNvPr>
          <p:cNvGrpSpPr/>
          <p:nvPr/>
        </p:nvGrpSpPr>
        <p:grpSpPr>
          <a:xfrm rot="5662649">
            <a:off x="4092585" y="3541905"/>
            <a:ext cx="1200978" cy="1825905"/>
            <a:chOff x="1306513" y="1644650"/>
            <a:chExt cx="1109663" cy="1687513"/>
          </a:xfrm>
        </p:grpSpPr>
        <p:sp>
          <p:nvSpPr>
            <p:cNvPr id="34" name="Freeform: Shape 19">
              <a:extLst>
                <a:ext uri="{FF2B5EF4-FFF2-40B4-BE49-F238E27FC236}">
                  <a16:creationId xmlns:a16="http://schemas.microsoft.com/office/drawing/2014/main" id="{E994CB22-43A0-11F2-CC11-C5224DA53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: Shape 20">
              <a:extLst>
                <a:ext uri="{FF2B5EF4-FFF2-40B4-BE49-F238E27FC236}">
                  <a16:creationId xmlns:a16="http://schemas.microsoft.com/office/drawing/2014/main" id="{60233023-AB9B-5160-07CC-20CA5896D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A1DFDC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:a16="http://schemas.microsoft.com/office/drawing/2014/main" id="{D5FBBC71-CD32-CDBB-D86F-833EFB54DD28}"/>
              </a:ext>
            </a:extLst>
          </p:cNvPr>
          <p:cNvGrpSpPr/>
          <p:nvPr/>
        </p:nvGrpSpPr>
        <p:grpSpPr>
          <a:xfrm rot="13449093">
            <a:off x="6840633" y="2953866"/>
            <a:ext cx="1200665" cy="1826380"/>
            <a:chOff x="1306513" y="1644650"/>
            <a:chExt cx="1109663" cy="1687513"/>
          </a:xfrm>
        </p:grpSpPr>
        <p:sp>
          <p:nvSpPr>
            <p:cNvPr id="32" name="Freeform: Shape 22">
              <a:extLst>
                <a:ext uri="{FF2B5EF4-FFF2-40B4-BE49-F238E27FC236}">
                  <a16:creationId xmlns:a16="http://schemas.microsoft.com/office/drawing/2014/main" id="{9E23BC81-699C-43A6-6EE3-10DE9FBED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508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: Shape 23">
              <a:extLst>
                <a:ext uri="{FF2B5EF4-FFF2-40B4-BE49-F238E27FC236}">
                  <a16:creationId xmlns:a16="http://schemas.microsoft.com/office/drawing/2014/main" id="{96C78BC8-27F6-8FD2-E845-3FE20F4CF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Group 24">
            <a:extLst>
              <a:ext uri="{FF2B5EF4-FFF2-40B4-BE49-F238E27FC236}">
                <a16:creationId xmlns:a16="http://schemas.microsoft.com/office/drawing/2014/main" id="{019EA85C-2B3B-8595-A65D-604FB4AC0920}"/>
              </a:ext>
            </a:extLst>
          </p:cNvPr>
          <p:cNvGrpSpPr/>
          <p:nvPr/>
        </p:nvGrpSpPr>
        <p:grpSpPr>
          <a:xfrm rot="7830861">
            <a:off x="4772383" y="2667018"/>
            <a:ext cx="1200978" cy="1825905"/>
            <a:chOff x="1306513" y="1644650"/>
            <a:chExt cx="1109663" cy="1687513"/>
          </a:xfrm>
        </p:grpSpPr>
        <p:sp>
          <p:nvSpPr>
            <p:cNvPr id="30" name="Freeform: Shape 25">
              <a:extLst>
                <a:ext uri="{FF2B5EF4-FFF2-40B4-BE49-F238E27FC236}">
                  <a16:creationId xmlns:a16="http://schemas.microsoft.com/office/drawing/2014/main" id="{ABE4D4D9-99BC-8DE7-B7D0-5B42F238B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508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: Shape 26">
              <a:extLst>
                <a:ext uri="{FF2B5EF4-FFF2-40B4-BE49-F238E27FC236}">
                  <a16:creationId xmlns:a16="http://schemas.microsoft.com/office/drawing/2014/main" id="{54082F64-24A9-3D28-BFC5-E5AC12996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2C7BF81A-299A-9D60-98EF-F5B7F4E855C4}"/>
              </a:ext>
            </a:extLst>
          </p:cNvPr>
          <p:cNvGrpSpPr/>
          <p:nvPr/>
        </p:nvGrpSpPr>
        <p:grpSpPr>
          <a:xfrm rot="10570456">
            <a:off x="5902865" y="2478240"/>
            <a:ext cx="1200665" cy="1826380"/>
            <a:chOff x="1306513" y="1644649"/>
            <a:chExt cx="1109663" cy="1687514"/>
          </a:xfrm>
        </p:grpSpPr>
        <p:sp>
          <p:nvSpPr>
            <p:cNvPr id="28" name="Freeform: Shape 28">
              <a:extLst>
                <a:ext uri="{FF2B5EF4-FFF2-40B4-BE49-F238E27FC236}">
                  <a16:creationId xmlns:a16="http://schemas.microsoft.com/office/drawing/2014/main" id="{187684EA-3E03-5B0E-C120-33AAD4312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49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: Shape 29">
              <a:extLst>
                <a:ext uri="{FF2B5EF4-FFF2-40B4-BE49-F238E27FC236}">
                  <a16:creationId xmlns:a16="http://schemas.microsoft.com/office/drawing/2014/main" id="{937C4703-B396-7E31-54AD-27D6DA832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A1DFDC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Group 30">
            <a:extLst>
              <a:ext uri="{FF2B5EF4-FFF2-40B4-BE49-F238E27FC236}">
                <a16:creationId xmlns:a16="http://schemas.microsoft.com/office/drawing/2014/main" id="{ADC2C59F-0566-CB13-200F-2EE00E936C19}"/>
              </a:ext>
            </a:extLst>
          </p:cNvPr>
          <p:cNvGrpSpPr/>
          <p:nvPr/>
        </p:nvGrpSpPr>
        <p:grpSpPr>
          <a:xfrm rot="14923554">
            <a:off x="6819055" y="4014055"/>
            <a:ext cx="1200978" cy="1825905"/>
            <a:chOff x="1306513" y="1644650"/>
            <a:chExt cx="1109663" cy="1687513"/>
          </a:xfrm>
        </p:grpSpPr>
        <p:sp>
          <p:nvSpPr>
            <p:cNvPr id="26" name="Freeform: Shape 31">
              <a:extLst>
                <a:ext uri="{FF2B5EF4-FFF2-40B4-BE49-F238E27FC236}">
                  <a16:creationId xmlns:a16="http://schemas.microsoft.com/office/drawing/2014/main" id="{173A49CC-74F3-516D-69DF-7B32FE033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1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: Shape 32">
              <a:extLst>
                <a:ext uri="{FF2B5EF4-FFF2-40B4-BE49-F238E27FC236}">
                  <a16:creationId xmlns:a16="http://schemas.microsoft.com/office/drawing/2014/main" id="{7B342F0B-C0DF-443E-09AA-D3E9F0028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A1DFDC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Group 64">
            <a:extLst>
              <a:ext uri="{FF2B5EF4-FFF2-40B4-BE49-F238E27FC236}">
                <a16:creationId xmlns:a16="http://schemas.microsoft.com/office/drawing/2014/main" id="{98766A0C-AB8C-1553-7C88-DD8AE8237E37}"/>
              </a:ext>
            </a:extLst>
          </p:cNvPr>
          <p:cNvGrpSpPr/>
          <p:nvPr/>
        </p:nvGrpSpPr>
        <p:grpSpPr>
          <a:xfrm>
            <a:off x="5276114" y="4244884"/>
            <a:ext cx="1680751" cy="2303847"/>
            <a:chOff x="5276114" y="4734668"/>
            <a:chExt cx="1680751" cy="230384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2" name="Freeform: Shape 34">
              <a:extLst>
                <a:ext uri="{FF2B5EF4-FFF2-40B4-BE49-F238E27FC236}">
                  <a16:creationId xmlns:a16="http://schemas.microsoft.com/office/drawing/2014/main" id="{445968E0-AAB7-F113-E260-BF65A7BFA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8648" y="5536347"/>
              <a:ext cx="280125" cy="280198"/>
            </a:xfrm>
            <a:custGeom>
              <a:avLst/>
              <a:gdLst>
                <a:gd name="T0" fmla="*/ 159 w 160"/>
                <a:gd name="T1" fmla="*/ 75 h 160"/>
                <a:gd name="T2" fmla="*/ 84 w 160"/>
                <a:gd name="T3" fmla="*/ 159 h 160"/>
                <a:gd name="T4" fmla="*/ 0 w 160"/>
                <a:gd name="T5" fmla="*/ 75 h 160"/>
                <a:gd name="T6" fmla="*/ 84 w 160"/>
                <a:gd name="T7" fmla="*/ 0 h 160"/>
                <a:gd name="T8" fmla="*/ 159 w 160"/>
                <a:gd name="T9" fmla="*/ 75 h 160"/>
                <a:gd name="T10" fmla="*/ 159 w 160"/>
                <a:gd name="T11" fmla="*/ 75 h 160"/>
                <a:gd name="T12" fmla="*/ 159 w 160"/>
                <a:gd name="T13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60">
                  <a:moveTo>
                    <a:pt x="159" y="75"/>
                  </a:moveTo>
                  <a:cubicBezTo>
                    <a:pt x="159" y="126"/>
                    <a:pt x="126" y="159"/>
                    <a:pt x="84" y="159"/>
                  </a:cubicBezTo>
                  <a:cubicBezTo>
                    <a:pt x="34" y="159"/>
                    <a:pt x="0" y="126"/>
                    <a:pt x="0" y="75"/>
                  </a:cubicBezTo>
                  <a:cubicBezTo>
                    <a:pt x="0" y="34"/>
                    <a:pt x="34" y="0"/>
                    <a:pt x="84" y="0"/>
                  </a:cubicBezTo>
                  <a:cubicBezTo>
                    <a:pt x="126" y="0"/>
                    <a:pt x="159" y="34"/>
                    <a:pt x="159" y="75"/>
                  </a:cubicBezTo>
                  <a:close/>
                  <a:moveTo>
                    <a:pt x="159" y="75"/>
                  </a:moveTo>
                  <a:lnTo>
                    <a:pt x="159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3" name="Group 63">
              <a:extLst>
                <a:ext uri="{FF2B5EF4-FFF2-40B4-BE49-F238E27FC236}">
                  <a16:creationId xmlns:a16="http://schemas.microsoft.com/office/drawing/2014/main" id="{0D3E6F33-30F1-781F-0603-3F9CCA4114F9}"/>
                </a:ext>
              </a:extLst>
            </p:cNvPr>
            <p:cNvGrpSpPr/>
            <p:nvPr/>
          </p:nvGrpSpPr>
          <p:grpSpPr>
            <a:xfrm>
              <a:off x="5276114" y="4734668"/>
              <a:ext cx="1680751" cy="2303847"/>
              <a:chOff x="5276114" y="4734668"/>
              <a:chExt cx="1680751" cy="2303847"/>
            </a:xfrm>
            <a:grpFill/>
          </p:grpSpPr>
          <p:sp>
            <p:nvSpPr>
              <p:cNvPr id="24" name="Freeform: Shape 35">
                <a:extLst>
                  <a:ext uri="{FF2B5EF4-FFF2-40B4-BE49-F238E27FC236}">
                    <a16:creationId xmlns:a16="http://schemas.microsoft.com/office/drawing/2014/main" id="{C42C3627-A1F7-CBDE-A4EF-6CDAD1570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4211" y="4734668"/>
                <a:ext cx="264563" cy="770546"/>
              </a:xfrm>
              <a:custGeom>
                <a:avLst/>
                <a:gdLst>
                  <a:gd name="T0" fmla="*/ 151 w 152"/>
                  <a:gd name="T1" fmla="*/ 435 h 436"/>
                  <a:gd name="T2" fmla="*/ 76 w 152"/>
                  <a:gd name="T3" fmla="*/ 0 h 436"/>
                  <a:gd name="T4" fmla="*/ 0 w 152"/>
                  <a:gd name="T5" fmla="*/ 435 h 436"/>
                  <a:gd name="T6" fmla="*/ 76 w 152"/>
                  <a:gd name="T7" fmla="*/ 409 h 436"/>
                  <a:gd name="T8" fmla="*/ 151 w 152"/>
                  <a:gd name="T9" fmla="*/ 435 h 436"/>
                  <a:gd name="T10" fmla="*/ 151 w 152"/>
                  <a:gd name="T11" fmla="*/ 435 h 436"/>
                  <a:gd name="T12" fmla="*/ 151 w 152"/>
                  <a:gd name="T13" fmla="*/ 4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436">
                    <a:moveTo>
                      <a:pt x="151" y="435"/>
                    </a:moveTo>
                    <a:cubicBezTo>
                      <a:pt x="134" y="309"/>
                      <a:pt x="109" y="0"/>
                      <a:pt x="76" y="0"/>
                    </a:cubicBezTo>
                    <a:cubicBezTo>
                      <a:pt x="42" y="0"/>
                      <a:pt x="9" y="309"/>
                      <a:pt x="0" y="435"/>
                    </a:cubicBezTo>
                    <a:cubicBezTo>
                      <a:pt x="17" y="418"/>
                      <a:pt x="42" y="409"/>
                      <a:pt x="76" y="409"/>
                    </a:cubicBezTo>
                    <a:cubicBezTo>
                      <a:pt x="101" y="409"/>
                      <a:pt x="126" y="418"/>
                      <a:pt x="151" y="435"/>
                    </a:cubicBezTo>
                    <a:close/>
                    <a:moveTo>
                      <a:pt x="151" y="435"/>
                    </a:moveTo>
                    <a:lnTo>
                      <a:pt x="151" y="4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: Shape 36">
                <a:extLst>
                  <a:ext uri="{FF2B5EF4-FFF2-40B4-BE49-F238E27FC236}">
                    <a16:creationId xmlns:a16="http://schemas.microsoft.com/office/drawing/2014/main" id="{BED7E7F9-66F3-CAF2-ABA0-F596DF4E1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114" y="5637527"/>
                <a:ext cx="1680751" cy="1400988"/>
              </a:xfrm>
              <a:custGeom>
                <a:avLst/>
                <a:gdLst>
                  <a:gd name="T0" fmla="*/ 594 w 954"/>
                  <a:gd name="T1" fmla="*/ 0 h 795"/>
                  <a:gd name="T2" fmla="*/ 594 w 954"/>
                  <a:gd name="T3" fmla="*/ 16 h 795"/>
                  <a:gd name="T4" fmla="*/ 477 w 954"/>
                  <a:gd name="T5" fmla="*/ 142 h 795"/>
                  <a:gd name="T6" fmla="*/ 351 w 954"/>
                  <a:gd name="T7" fmla="*/ 16 h 795"/>
                  <a:gd name="T8" fmla="*/ 351 w 954"/>
                  <a:gd name="T9" fmla="*/ 0 h 795"/>
                  <a:gd name="T10" fmla="*/ 17 w 954"/>
                  <a:gd name="T11" fmla="*/ 284 h 795"/>
                  <a:gd name="T12" fmla="*/ 427 w 954"/>
                  <a:gd name="T13" fmla="*/ 134 h 795"/>
                  <a:gd name="T14" fmla="*/ 393 w 954"/>
                  <a:gd name="T15" fmla="*/ 752 h 795"/>
                  <a:gd name="T16" fmla="*/ 477 w 954"/>
                  <a:gd name="T17" fmla="*/ 794 h 795"/>
                  <a:gd name="T18" fmla="*/ 552 w 954"/>
                  <a:gd name="T19" fmla="*/ 752 h 795"/>
                  <a:gd name="T20" fmla="*/ 519 w 954"/>
                  <a:gd name="T21" fmla="*/ 134 h 795"/>
                  <a:gd name="T22" fmla="*/ 937 w 954"/>
                  <a:gd name="T23" fmla="*/ 284 h 795"/>
                  <a:gd name="T24" fmla="*/ 594 w 954"/>
                  <a:gd name="T25" fmla="*/ 0 h 795"/>
                  <a:gd name="T26" fmla="*/ 594 w 954"/>
                  <a:gd name="T27" fmla="*/ 0 h 795"/>
                  <a:gd name="T28" fmla="*/ 594 w 954"/>
                  <a:gd name="T29" fmla="*/ 0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4" h="795">
                    <a:moveTo>
                      <a:pt x="594" y="0"/>
                    </a:moveTo>
                    <a:cubicBezTo>
                      <a:pt x="594" y="8"/>
                      <a:pt x="594" y="16"/>
                      <a:pt x="594" y="16"/>
                    </a:cubicBezTo>
                    <a:cubicBezTo>
                      <a:pt x="594" y="83"/>
                      <a:pt x="544" y="142"/>
                      <a:pt x="477" y="142"/>
                    </a:cubicBezTo>
                    <a:cubicBezTo>
                      <a:pt x="410" y="142"/>
                      <a:pt x="351" y="83"/>
                      <a:pt x="351" y="16"/>
                    </a:cubicBezTo>
                    <a:cubicBezTo>
                      <a:pt x="351" y="16"/>
                      <a:pt x="351" y="8"/>
                      <a:pt x="351" y="0"/>
                    </a:cubicBezTo>
                    <a:cubicBezTo>
                      <a:pt x="251" y="75"/>
                      <a:pt x="0" y="259"/>
                      <a:pt x="17" y="284"/>
                    </a:cubicBezTo>
                    <a:cubicBezTo>
                      <a:pt x="34" y="317"/>
                      <a:pt x="310" y="192"/>
                      <a:pt x="427" y="134"/>
                    </a:cubicBezTo>
                    <a:cubicBezTo>
                      <a:pt x="393" y="752"/>
                      <a:pt x="393" y="752"/>
                      <a:pt x="393" y="752"/>
                    </a:cubicBezTo>
                    <a:cubicBezTo>
                      <a:pt x="393" y="752"/>
                      <a:pt x="410" y="794"/>
                      <a:pt x="477" y="794"/>
                    </a:cubicBezTo>
                    <a:cubicBezTo>
                      <a:pt x="535" y="794"/>
                      <a:pt x="552" y="752"/>
                      <a:pt x="552" y="752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636" y="192"/>
                      <a:pt x="920" y="317"/>
                      <a:pt x="937" y="284"/>
                    </a:cubicBezTo>
                    <a:cubicBezTo>
                      <a:pt x="953" y="259"/>
                      <a:pt x="702" y="75"/>
                      <a:pt x="594" y="0"/>
                    </a:cubicBezTo>
                    <a:close/>
                    <a:moveTo>
                      <a:pt x="594" y="0"/>
                    </a:move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11" name="Freeform: Shape 37">
            <a:extLst>
              <a:ext uri="{FF2B5EF4-FFF2-40B4-BE49-F238E27FC236}">
                <a16:creationId xmlns:a16="http://schemas.microsoft.com/office/drawing/2014/main" id="{412581E8-8062-4B48-128F-5F3EA0F17AE7}"/>
              </a:ext>
            </a:extLst>
          </p:cNvPr>
          <p:cNvSpPr>
            <a:spLocks/>
          </p:cNvSpPr>
          <p:nvPr/>
        </p:nvSpPr>
        <p:spPr bwMode="auto">
          <a:xfrm>
            <a:off x="4343983" y="4206319"/>
            <a:ext cx="359518" cy="395573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Group 38">
            <a:extLst>
              <a:ext uri="{FF2B5EF4-FFF2-40B4-BE49-F238E27FC236}">
                <a16:creationId xmlns:a16="http://schemas.microsoft.com/office/drawing/2014/main" id="{E36F4F46-957D-33C2-6FC6-40E8005DDACF}"/>
              </a:ext>
            </a:extLst>
          </p:cNvPr>
          <p:cNvGrpSpPr>
            <a:grpSpLocks/>
          </p:cNvGrpSpPr>
          <p:nvPr/>
        </p:nvGrpSpPr>
        <p:grpSpPr bwMode="auto">
          <a:xfrm>
            <a:off x="7430541" y="3486076"/>
            <a:ext cx="435029" cy="375695"/>
            <a:chOff x="4679950" y="1301750"/>
            <a:chExt cx="290513" cy="250825"/>
          </a:xfrm>
          <a:solidFill>
            <a:schemeClr val="bg1"/>
          </a:solidFill>
        </p:grpSpPr>
        <p:sp>
          <p:nvSpPr>
            <p:cNvPr id="20" name="Freeform: Shape 39">
              <a:extLst>
                <a:ext uri="{FF2B5EF4-FFF2-40B4-BE49-F238E27FC236}">
                  <a16:creationId xmlns:a16="http://schemas.microsoft.com/office/drawing/2014/main" id="{8C16F9AB-44D6-F760-2272-167F10D3B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1335088"/>
              <a:ext cx="252413" cy="217487"/>
            </a:xfrm>
            <a:custGeom>
              <a:avLst/>
              <a:gdLst>
                <a:gd name="T0" fmla="*/ 73 w 699"/>
                <a:gd name="T1" fmla="*/ 520 h 605"/>
                <a:gd name="T2" fmla="*/ 73 w 699"/>
                <a:gd name="T3" fmla="*/ 0 h 605"/>
                <a:gd name="T4" fmla="*/ 21 w 699"/>
                <a:gd name="T5" fmla="*/ 0 h 605"/>
                <a:gd name="T6" fmla="*/ 0 w 699"/>
                <a:gd name="T7" fmla="*/ 20 h 605"/>
                <a:gd name="T8" fmla="*/ 0 w 699"/>
                <a:gd name="T9" fmla="*/ 593 h 605"/>
                <a:gd name="T10" fmla="*/ 21 w 699"/>
                <a:gd name="T11" fmla="*/ 604 h 605"/>
                <a:gd name="T12" fmla="*/ 688 w 699"/>
                <a:gd name="T13" fmla="*/ 604 h 605"/>
                <a:gd name="T14" fmla="*/ 698 w 699"/>
                <a:gd name="T15" fmla="*/ 593 h 605"/>
                <a:gd name="T16" fmla="*/ 698 w 699"/>
                <a:gd name="T17" fmla="*/ 541 h 605"/>
                <a:gd name="T18" fmla="*/ 83 w 699"/>
                <a:gd name="T19" fmla="*/ 541 h 605"/>
                <a:gd name="T20" fmla="*/ 73 w 699"/>
                <a:gd name="T21" fmla="*/ 520 h 605"/>
                <a:gd name="T22" fmla="*/ 73 w 699"/>
                <a:gd name="T23" fmla="*/ 520 h 605"/>
                <a:gd name="T24" fmla="*/ 73 w 699"/>
                <a:gd name="T25" fmla="*/ 52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73" y="52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0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0" y="604"/>
                    <a:pt x="10" y="604"/>
                    <a:pt x="21" y="604"/>
                  </a:cubicBezTo>
                  <a:cubicBezTo>
                    <a:pt x="688" y="604"/>
                    <a:pt x="688" y="604"/>
                    <a:pt x="688" y="604"/>
                  </a:cubicBezTo>
                  <a:cubicBezTo>
                    <a:pt x="688" y="604"/>
                    <a:pt x="698" y="604"/>
                    <a:pt x="698" y="593"/>
                  </a:cubicBezTo>
                  <a:cubicBezTo>
                    <a:pt x="698" y="541"/>
                    <a:pt x="698" y="541"/>
                    <a:pt x="698" y="541"/>
                  </a:cubicBezTo>
                  <a:cubicBezTo>
                    <a:pt x="83" y="541"/>
                    <a:pt x="83" y="541"/>
                    <a:pt x="83" y="541"/>
                  </a:cubicBezTo>
                  <a:cubicBezTo>
                    <a:pt x="83" y="541"/>
                    <a:pt x="73" y="531"/>
                    <a:pt x="73" y="520"/>
                  </a:cubicBezTo>
                  <a:close/>
                  <a:moveTo>
                    <a:pt x="73" y="520"/>
                  </a:moveTo>
                  <a:lnTo>
                    <a:pt x="73" y="52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: Shape 40">
              <a:extLst>
                <a:ext uri="{FF2B5EF4-FFF2-40B4-BE49-F238E27FC236}">
                  <a16:creationId xmlns:a16="http://schemas.microsoft.com/office/drawing/2014/main" id="{428A7BD3-25E0-BBE3-B0C2-1E1FB3995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1301750"/>
              <a:ext cx="252413" cy="217488"/>
            </a:xfrm>
            <a:custGeom>
              <a:avLst/>
              <a:gdLst>
                <a:gd name="T0" fmla="*/ 677 w 699"/>
                <a:gd name="T1" fmla="*/ 0 h 605"/>
                <a:gd name="T2" fmla="*/ 11 w 699"/>
                <a:gd name="T3" fmla="*/ 0 h 605"/>
                <a:gd name="T4" fmla="*/ 0 w 699"/>
                <a:gd name="T5" fmla="*/ 10 h 605"/>
                <a:gd name="T6" fmla="*/ 0 w 699"/>
                <a:gd name="T7" fmla="*/ 583 h 605"/>
                <a:gd name="T8" fmla="*/ 11 w 699"/>
                <a:gd name="T9" fmla="*/ 604 h 605"/>
                <a:gd name="T10" fmla="*/ 677 w 699"/>
                <a:gd name="T11" fmla="*/ 604 h 605"/>
                <a:gd name="T12" fmla="*/ 698 w 699"/>
                <a:gd name="T13" fmla="*/ 583 h 605"/>
                <a:gd name="T14" fmla="*/ 698 w 699"/>
                <a:gd name="T15" fmla="*/ 10 h 605"/>
                <a:gd name="T16" fmla="*/ 677 w 699"/>
                <a:gd name="T17" fmla="*/ 0 h 605"/>
                <a:gd name="T18" fmla="*/ 188 w 699"/>
                <a:gd name="T19" fmla="*/ 52 h 605"/>
                <a:gd name="T20" fmla="*/ 261 w 699"/>
                <a:gd name="T21" fmla="*/ 125 h 605"/>
                <a:gd name="T22" fmla="*/ 188 w 699"/>
                <a:gd name="T23" fmla="*/ 198 h 605"/>
                <a:gd name="T24" fmla="*/ 115 w 699"/>
                <a:gd name="T25" fmla="*/ 125 h 605"/>
                <a:gd name="T26" fmla="*/ 188 w 699"/>
                <a:gd name="T27" fmla="*/ 52 h 605"/>
                <a:gd name="T28" fmla="*/ 646 w 699"/>
                <a:gd name="T29" fmla="*/ 427 h 605"/>
                <a:gd name="T30" fmla="*/ 52 w 699"/>
                <a:gd name="T31" fmla="*/ 427 h 605"/>
                <a:gd name="T32" fmla="*/ 167 w 699"/>
                <a:gd name="T33" fmla="*/ 292 h 605"/>
                <a:gd name="T34" fmla="*/ 240 w 699"/>
                <a:gd name="T35" fmla="*/ 333 h 605"/>
                <a:gd name="T36" fmla="*/ 313 w 699"/>
                <a:gd name="T37" fmla="*/ 198 h 605"/>
                <a:gd name="T38" fmla="*/ 406 w 699"/>
                <a:gd name="T39" fmla="*/ 260 h 605"/>
                <a:gd name="T40" fmla="*/ 490 w 699"/>
                <a:gd name="T41" fmla="*/ 94 h 605"/>
                <a:gd name="T42" fmla="*/ 646 w 699"/>
                <a:gd name="T43" fmla="*/ 417 h 605"/>
                <a:gd name="T44" fmla="*/ 646 w 699"/>
                <a:gd name="T45" fmla="*/ 427 h 605"/>
                <a:gd name="T46" fmla="*/ 646 w 699"/>
                <a:gd name="T47" fmla="*/ 427 h 605"/>
                <a:gd name="T48" fmla="*/ 646 w 699"/>
                <a:gd name="T49" fmla="*/ 42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9" h="605">
                  <a:moveTo>
                    <a:pt x="67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0"/>
                    <a:pt x="0" y="1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594"/>
                    <a:pt x="11" y="604"/>
                    <a:pt x="11" y="604"/>
                  </a:cubicBezTo>
                  <a:cubicBezTo>
                    <a:pt x="677" y="604"/>
                    <a:pt x="677" y="604"/>
                    <a:pt x="677" y="604"/>
                  </a:cubicBezTo>
                  <a:cubicBezTo>
                    <a:pt x="688" y="604"/>
                    <a:pt x="698" y="594"/>
                    <a:pt x="698" y="583"/>
                  </a:cubicBezTo>
                  <a:cubicBezTo>
                    <a:pt x="698" y="10"/>
                    <a:pt x="698" y="10"/>
                    <a:pt x="698" y="10"/>
                  </a:cubicBezTo>
                  <a:cubicBezTo>
                    <a:pt x="698" y="0"/>
                    <a:pt x="688" y="0"/>
                    <a:pt x="677" y="0"/>
                  </a:cubicBezTo>
                  <a:close/>
                  <a:moveTo>
                    <a:pt x="188" y="52"/>
                  </a:moveTo>
                  <a:cubicBezTo>
                    <a:pt x="229" y="52"/>
                    <a:pt x="261" y="83"/>
                    <a:pt x="261" y="125"/>
                  </a:cubicBezTo>
                  <a:cubicBezTo>
                    <a:pt x="261" y="167"/>
                    <a:pt x="229" y="198"/>
                    <a:pt x="188" y="198"/>
                  </a:cubicBezTo>
                  <a:cubicBezTo>
                    <a:pt x="146" y="198"/>
                    <a:pt x="115" y="167"/>
                    <a:pt x="115" y="125"/>
                  </a:cubicBezTo>
                  <a:cubicBezTo>
                    <a:pt x="115" y="83"/>
                    <a:pt x="146" y="52"/>
                    <a:pt x="188" y="52"/>
                  </a:cubicBezTo>
                  <a:close/>
                  <a:moveTo>
                    <a:pt x="646" y="427"/>
                  </a:moveTo>
                  <a:cubicBezTo>
                    <a:pt x="52" y="427"/>
                    <a:pt x="52" y="427"/>
                    <a:pt x="52" y="427"/>
                  </a:cubicBezTo>
                  <a:cubicBezTo>
                    <a:pt x="167" y="292"/>
                    <a:pt x="167" y="292"/>
                    <a:pt x="167" y="292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313" y="198"/>
                    <a:pt x="313" y="198"/>
                    <a:pt x="313" y="198"/>
                  </a:cubicBezTo>
                  <a:cubicBezTo>
                    <a:pt x="406" y="260"/>
                    <a:pt x="406" y="260"/>
                    <a:pt x="406" y="260"/>
                  </a:cubicBezTo>
                  <a:cubicBezTo>
                    <a:pt x="490" y="94"/>
                    <a:pt x="490" y="94"/>
                    <a:pt x="490" y="94"/>
                  </a:cubicBezTo>
                  <a:cubicBezTo>
                    <a:pt x="646" y="417"/>
                    <a:pt x="646" y="417"/>
                    <a:pt x="646" y="417"/>
                  </a:cubicBezTo>
                  <a:lnTo>
                    <a:pt x="646" y="427"/>
                  </a:lnTo>
                  <a:close/>
                  <a:moveTo>
                    <a:pt x="646" y="427"/>
                  </a:moveTo>
                  <a:lnTo>
                    <a:pt x="646" y="42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Freeform: Shape 41">
            <a:extLst>
              <a:ext uri="{FF2B5EF4-FFF2-40B4-BE49-F238E27FC236}">
                <a16:creationId xmlns:a16="http://schemas.microsoft.com/office/drawing/2014/main" id="{FAD7BDE8-A92D-3C44-1452-9A9B2B20F343}"/>
              </a:ext>
            </a:extLst>
          </p:cNvPr>
          <p:cNvSpPr>
            <a:spLocks/>
          </p:cNvSpPr>
          <p:nvPr/>
        </p:nvSpPr>
        <p:spPr bwMode="auto">
          <a:xfrm>
            <a:off x="6263419" y="3046260"/>
            <a:ext cx="484536" cy="385047"/>
          </a:xfrm>
          <a:custGeom>
            <a:avLst/>
            <a:gdLst>
              <a:gd name="T0" fmla="*/ 562 w 1115"/>
              <a:gd name="T1" fmla="*/ 333 h 886"/>
              <a:gd name="T2" fmla="*/ 395 w 1115"/>
              <a:gd name="T3" fmla="*/ 500 h 886"/>
              <a:gd name="T4" fmla="*/ 562 w 1115"/>
              <a:gd name="T5" fmla="*/ 667 h 886"/>
              <a:gd name="T6" fmla="*/ 729 w 1115"/>
              <a:gd name="T7" fmla="*/ 500 h 886"/>
              <a:gd name="T8" fmla="*/ 562 w 1115"/>
              <a:gd name="T9" fmla="*/ 333 h 886"/>
              <a:gd name="T10" fmla="*/ 1000 w 1115"/>
              <a:gd name="T11" fmla="*/ 167 h 886"/>
              <a:gd name="T12" fmla="*/ 875 w 1115"/>
              <a:gd name="T13" fmla="*/ 167 h 886"/>
              <a:gd name="T14" fmla="*/ 822 w 1115"/>
              <a:gd name="T15" fmla="*/ 135 h 886"/>
              <a:gd name="T16" fmla="*/ 791 w 1115"/>
              <a:gd name="T17" fmla="*/ 31 h 886"/>
              <a:gd name="T18" fmla="*/ 750 w 1115"/>
              <a:gd name="T19" fmla="*/ 0 h 886"/>
              <a:gd name="T20" fmla="*/ 375 w 1115"/>
              <a:gd name="T21" fmla="*/ 0 h 886"/>
              <a:gd name="T22" fmla="*/ 322 w 1115"/>
              <a:gd name="T23" fmla="*/ 31 h 886"/>
              <a:gd name="T24" fmla="*/ 291 w 1115"/>
              <a:gd name="T25" fmla="*/ 135 h 886"/>
              <a:gd name="T26" fmla="*/ 250 w 1115"/>
              <a:gd name="T27" fmla="*/ 167 h 886"/>
              <a:gd name="T28" fmla="*/ 114 w 1115"/>
              <a:gd name="T29" fmla="*/ 167 h 886"/>
              <a:gd name="T30" fmla="*/ 0 w 1115"/>
              <a:gd name="T31" fmla="*/ 281 h 886"/>
              <a:gd name="T32" fmla="*/ 0 w 1115"/>
              <a:gd name="T33" fmla="*/ 781 h 886"/>
              <a:gd name="T34" fmla="*/ 114 w 1115"/>
              <a:gd name="T35" fmla="*/ 885 h 886"/>
              <a:gd name="T36" fmla="*/ 1000 w 1115"/>
              <a:gd name="T37" fmla="*/ 885 h 886"/>
              <a:gd name="T38" fmla="*/ 1114 w 1115"/>
              <a:gd name="T39" fmla="*/ 781 h 886"/>
              <a:gd name="T40" fmla="*/ 1114 w 1115"/>
              <a:gd name="T41" fmla="*/ 281 h 886"/>
              <a:gd name="T42" fmla="*/ 1000 w 1115"/>
              <a:gd name="T43" fmla="*/ 167 h 886"/>
              <a:gd name="T44" fmla="*/ 562 w 1115"/>
              <a:gd name="T45" fmla="*/ 781 h 886"/>
              <a:gd name="T46" fmla="*/ 281 w 1115"/>
              <a:gd name="T47" fmla="*/ 500 h 886"/>
              <a:gd name="T48" fmla="*/ 562 w 1115"/>
              <a:gd name="T49" fmla="*/ 219 h 886"/>
              <a:gd name="T50" fmla="*/ 833 w 1115"/>
              <a:gd name="T51" fmla="*/ 500 h 886"/>
              <a:gd name="T52" fmla="*/ 562 w 1115"/>
              <a:gd name="T53" fmla="*/ 781 h 886"/>
              <a:gd name="T54" fmla="*/ 968 w 1115"/>
              <a:gd name="T55" fmla="*/ 354 h 886"/>
              <a:gd name="T56" fmla="*/ 927 w 1115"/>
              <a:gd name="T57" fmla="*/ 312 h 886"/>
              <a:gd name="T58" fmla="*/ 968 w 1115"/>
              <a:gd name="T59" fmla="*/ 281 h 886"/>
              <a:gd name="T60" fmla="*/ 1000 w 1115"/>
              <a:gd name="T61" fmla="*/ 312 h 886"/>
              <a:gd name="T62" fmla="*/ 968 w 1115"/>
              <a:gd name="T63" fmla="*/ 354 h 886"/>
              <a:gd name="T64" fmla="*/ 968 w 1115"/>
              <a:gd name="T65" fmla="*/ 354 h 886"/>
              <a:gd name="T66" fmla="*/ 968 w 1115"/>
              <a:gd name="T67" fmla="*/ 354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4" name="Group 42">
            <a:extLst>
              <a:ext uri="{FF2B5EF4-FFF2-40B4-BE49-F238E27FC236}">
                <a16:creationId xmlns:a16="http://schemas.microsoft.com/office/drawing/2014/main" id="{F3BBAB12-BC1B-AE6D-43E5-211967FEC9A1}"/>
              </a:ext>
            </a:extLst>
          </p:cNvPr>
          <p:cNvGrpSpPr/>
          <p:nvPr/>
        </p:nvGrpSpPr>
        <p:grpSpPr>
          <a:xfrm>
            <a:off x="5062591" y="3261873"/>
            <a:ext cx="426132" cy="506164"/>
            <a:chOff x="1393825" y="2339975"/>
            <a:chExt cx="330200" cy="392113"/>
          </a:xfrm>
          <a:solidFill>
            <a:schemeClr val="bg1"/>
          </a:solidFill>
        </p:grpSpPr>
        <p:sp>
          <p:nvSpPr>
            <p:cNvPr id="16" name="Freeform: Shape 43">
              <a:extLst>
                <a:ext uri="{FF2B5EF4-FFF2-40B4-BE49-F238E27FC236}">
                  <a16:creationId xmlns:a16="http://schemas.microsoft.com/office/drawing/2014/main" id="{08C5A41B-D5E9-0D4D-41DA-06135EF3D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825" y="2339975"/>
              <a:ext cx="330200" cy="374650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: Shape 44">
              <a:extLst>
                <a:ext uri="{FF2B5EF4-FFF2-40B4-BE49-F238E27FC236}">
                  <a16:creationId xmlns:a16="http://schemas.microsoft.com/office/drawing/2014/main" id="{8DF06F8F-0B8A-CF19-DE40-CEEA85E2F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550" y="2643188"/>
              <a:ext cx="71438" cy="8255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: Shape 45">
              <a:extLst>
                <a:ext uri="{FF2B5EF4-FFF2-40B4-BE49-F238E27FC236}">
                  <a16:creationId xmlns:a16="http://schemas.microsoft.com/office/drawing/2014/main" id="{078B3982-FCEB-56AB-ECAE-91FAE9404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2616200"/>
              <a:ext cx="93663" cy="115888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: Shape 46">
              <a:extLst>
                <a:ext uri="{FF2B5EF4-FFF2-40B4-BE49-F238E27FC236}">
                  <a16:creationId xmlns:a16="http://schemas.microsoft.com/office/drawing/2014/main" id="{002F478E-900F-A9FC-FD02-A469C6190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587625"/>
              <a:ext cx="71437" cy="85725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5" name="Freeform: Shape 47">
            <a:extLst>
              <a:ext uri="{FF2B5EF4-FFF2-40B4-BE49-F238E27FC236}">
                <a16:creationId xmlns:a16="http://schemas.microsoft.com/office/drawing/2014/main" id="{B62A9DC2-8627-3558-9664-EAF3D96BBF6E}"/>
              </a:ext>
            </a:extLst>
          </p:cNvPr>
          <p:cNvSpPr>
            <a:spLocks/>
          </p:cNvSpPr>
          <p:nvPr/>
        </p:nvSpPr>
        <p:spPr bwMode="auto">
          <a:xfrm>
            <a:off x="7417837" y="4659283"/>
            <a:ext cx="463891" cy="4640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1071A122-D879-5DE9-C2D6-B8B4F57E450E}"/>
              </a:ext>
            </a:extLst>
          </p:cNvPr>
          <p:cNvCxnSpPr>
            <a:stCxn id="27" idx="1"/>
          </p:cNvCxnSpPr>
          <p:nvPr/>
        </p:nvCxnSpPr>
        <p:spPr>
          <a:xfrm flipV="1">
            <a:off x="8266289" y="4206319"/>
            <a:ext cx="611011" cy="581828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287EA37-DE0C-2407-8CC4-5F5116599324}"/>
              </a:ext>
            </a:extLst>
          </p:cNvPr>
          <p:cNvCxnSpPr/>
          <p:nvPr/>
        </p:nvCxnSpPr>
        <p:spPr>
          <a:xfrm flipV="1">
            <a:off x="8150827" y="2812277"/>
            <a:ext cx="611011" cy="581828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0DF5AC0-E0F3-4755-3E5F-F77CF83A2AC1}"/>
              </a:ext>
            </a:extLst>
          </p:cNvPr>
          <p:cNvCxnSpPr>
            <a:cxnSpLocks/>
          </p:cNvCxnSpPr>
          <p:nvPr/>
        </p:nvCxnSpPr>
        <p:spPr>
          <a:xfrm>
            <a:off x="8761838" y="2825053"/>
            <a:ext cx="2374475" cy="0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B21DA85-0D2F-6233-D204-08B9EAEA4C16}"/>
              </a:ext>
            </a:extLst>
          </p:cNvPr>
          <p:cNvCxnSpPr>
            <a:cxnSpLocks/>
          </p:cNvCxnSpPr>
          <p:nvPr/>
        </p:nvCxnSpPr>
        <p:spPr>
          <a:xfrm>
            <a:off x="8877300" y="4206319"/>
            <a:ext cx="2259013" cy="0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7C1984DE-92EC-FA0E-1F73-BE0905783547}"/>
              </a:ext>
            </a:extLst>
          </p:cNvPr>
          <p:cNvCxnSpPr>
            <a:cxnSpLocks/>
          </p:cNvCxnSpPr>
          <p:nvPr/>
        </p:nvCxnSpPr>
        <p:spPr>
          <a:xfrm>
            <a:off x="3202536" y="3706559"/>
            <a:ext cx="664559" cy="536085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8308918-5CB3-B820-6115-8D2752C0F60A}"/>
              </a:ext>
            </a:extLst>
          </p:cNvPr>
          <p:cNvCxnSpPr>
            <a:cxnSpLocks/>
          </p:cNvCxnSpPr>
          <p:nvPr/>
        </p:nvCxnSpPr>
        <p:spPr>
          <a:xfrm>
            <a:off x="1055688" y="3692214"/>
            <a:ext cx="2146848" cy="0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A04B3989-9A40-9D8D-5490-D107DA27E4BD}"/>
              </a:ext>
            </a:extLst>
          </p:cNvPr>
          <p:cNvCxnSpPr>
            <a:cxnSpLocks/>
          </p:cNvCxnSpPr>
          <p:nvPr/>
        </p:nvCxnSpPr>
        <p:spPr>
          <a:xfrm>
            <a:off x="4222392" y="2381176"/>
            <a:ext cx="664559" cy="536085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E580603E-5FD0-2FCD-04E7-16A08269F9B4}"/>
              </a:ext>
            </a:extLst>
          </p:cNvPr>
          <p:cNvCxnSpPr>
            <a:cxnSpLocks/>
          </p:cNvCxnSpPr>
          <p:nvPr/>
        </p:nvCxnSpPr>
        <p:spPr>
          <a:xfrm>
            <a:off x="1055688" y="2369137"/>
            <a:ext cx="3166704" cy="0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28383CF-2254-E4FE-7C46-B0B80F346009}"/>
              </a:ext>
            </a:extLst>
          </p:cNvPr>
          <p:cNvCxnSpPr>
            <a:cxnSpLocks/>
            <a:endCxn id="55" idx="1"/>
          </p:cNvCxnSpPr>
          <p:nvPr/>
        </p:nvCxnSpPr>
        <p:spPr>
          <a:xfrm flipV="1">
            <a:off x="6771944" y="1614396"/>
            <a:ext cx="0" cy="1565254"/>
          </a:xfrm>
          <a:prstGeom prst="line">
            <a:avLst/>
          </a:prstGeom>
          <a:ln>
            <a:solidFill>
              <a:srgbClr val="ADB9C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76AF0B-62B8-AC1F-6FC8-15A023CFC4EE}"/>
              </a:ext>
            </a:extLst>
          </p:cNvPr>
          <p:cNvGrpSpPr/>
          <p:nvPr/>
        </p:nvGrpSpPr>
        <p:grpSpPr>
          <a:xfrm>
            <a:off x="6771944" y="1441274"/>
            <a:ext cx="4147472" cy="906282"/>
            <a:chOff x="8090264" y="1720360"/>
            <a:chExt cx="4147472" cy="906282"/>
          </a:xfrm>
        </p:grpSpPr>
        <p:sp>
          <p:nvSpPr>
            <p:cNvPr id="55" name="矩形 3">
              <a:extLst>
                <a:ext uri="{FF2B5EF4-FFF2-40B4-BE49-F238E27FC236}">
                  <a16:creationId xmlns:a16="http://schemas.microsoft.com/office/drawing/2014/main" id="{77D331F2-F652-19D4-DFEB-3879E9FE2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48FCE5A-A249-F0A9-FAE8-4AAB0DA1CDA3}"/>
                </a:ext>
              </a:extLst>
            </p:cNvPr>
            <p:cNvSpPr txBox="1"/>
            <p:nvPr/>
          </p:nvSpPr>
          <p:spPr>
            <a:xfrm>
              <a:off x="8090264" y="2006216"/>
              <a:ext cx="41474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8A5B571-BD30-949E-90D9-44F09C3313C9}"/>
              </a:ext>
            </a:extLst>
          </p:cNvPr>
          <p:cNvGrpSpPr/>
          <p:nvPr/>
        </p:nvGrpSpPr>
        <p:grpSpPr>
          <a:xfrm>
            <a:off x="8938975" y="3854201"/>
            <a:ext cx="2259013" cy="1183281"/>
            <a:chOff x="8090264" y="1720360"/>
            <a:chExt cx="2259013" cy="1183281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1386C652-C793-6641-76C3-F8BB0CFD9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E7C93A1-D22E-36D1-4F4D-A5ED9C9912C9}"/>
                </a:ext>
              </a:extLst>
            </p:cNvPr>
            <p:cNvSpPr txBox="1"/>
            <p:nvPr/>
          </p:nvSpPr>
          <p:spPr>
            <a:xfrm>
              <a:off x="8090264" y="2006216"/>
              <a:ext cx="225901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C617E40-313A-FC78-B9B4-28218F278556}"/>
              </a:ext>
            </a:extLst>
          </p:cNvPr>
          <p:cNvGrpSpPr/>
          <p:nvPr/>
        </p:nvGrpSpPr>
        <p:grpSpPr>
          <a:xfrm>
            <a:off x="8959585" y="2468413"/>
            <a:ext cx="2259013" cy="1183281"/>
            <a:chOff x="8090264" y="1720360"/>
            <a:chExt cx="2259013" cy="1183281"/>
          </a:xfrm>
        </p:grpSpPr>
        <p:sp>
          <p:nvSpPr>
            <p:cNvPr id="61" name="矩形 3">
              <a:extLst>
                <a:ext uri="{FF2B5EF4-FFF2-40B4-BE49-F238E27FC236}">
                  <a16:creationId xmlns:a16="http://schemas.microsoft.com/office/drawing/2014/main" id="{1B5F1647-1CC9-8D0A-5CBB-70D6D77C0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1D50085-5F88-9751-3AF5-BAF649A263B6}"/>
                </a:ext>
              </a:extLst>
            </p:cNvPr>
            <p:cNvSpPr txBox="1"/>
            <p:nvPr/>
          </p:nvSpPr>
          <p:spPr>
            <a:xfrm>
              <a:off x="8090264" y="2006216"/>
              <a:ext cx="225901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4F871A31-DB82-559C-27E2-26AA47567F6E}"/>
              </a:ext>
            </a:extLst>
          </p:cNvPr>
          <p:cNvGrpSpPr/>
          <p:nvPr/>
        </p:nvGrpSpPr>
        <p:grpSpPr>
          <a:xfrm>
            <a:off x="1055687" y="2025195"/>
            <a:ext cx="3136274" cy="906282"/>
            <a:chOff x="8110255" y="1720360"/>
            <a:chExt cx="3136274" cy="906282"/>
          </a:xfrm>
        </p:grpSpPr>
        <p:sp>
          <p:nvSpPr>
            <p:cNvPr id="388" name="矩形 3">
              <a:extLst>
                <a:ext uri="{FF2B5EF4-FFF2-40B4-BE49-F238E27FC236}">
                  <a16:creationId xmlns:a16="http://schemas.microsoft.com/office/drawing/2014/main" id="{2477362F-AA0B-AEB2-D2E7-907FB0338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228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9" name="文本框 388">
              <a:extLst>
                <a:ext uri="{FF2B5EF4-FFF2-40B4-BE49-F238E27FC236}">
                  <a16:creationId xmlns:a16="http://schemas.microsoft.com/office/drawing/2014/main" id="{F9D3C4F3-FA2B-6E41-9E25-16324C093D28}"/>
                </a:ext>
              </a:extLst>
            </p:cNvPr>
            <p:cNvSpPr txBox="1"/>
            <p:nvPr/>
          </p:nvSpPr>
          <p:spPr>
            <a:xfrm>
              <a:off x="8110255" y="2006216"/>
              <a:ext cx="313400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0" name="组合 389">
            <a:extLst>
              <a:ext uri="{FF2B5EF4-FFF2-40B4-BE49-F238E27FC236}">
                <a16:creationId xmlns:a16="http://schemas.microsoft.com/office/drawing/2014/main" id="{5B9D18D9-BE2E-7E37-55C4-F689EB40F26E}"/>
              </a:ext>
            </a:extLst>
          </p:cNvPr>
          <p:cNvGrpSpPr/>
          <p:nvPr/>
        </p:nvGrpSpPr>
        <p:grpSpPr>
          <a:xfrm>
            <a:off x="1055688" y="3361638"/>
            <a:ext cx="2193212" cy="1183281"/>
            <a:chOff x="9053317" y="1720360"/>
            <a:chExt cx="2193212" cy="1183281"/>
          </a:xfrm>
        </p:grpSpPr>
        <p:sp>
          <p:nvSpPr>
            <p:cNvPr id="391" name="矩形 3">
              <a:extLst>
                <a:ext uri="{FF2B5EF4-FFF2-40B4-BE49-F238E27FC236}">
                  <a16:creationId xmlns:a16="http://schemas.microsoft.com/office/drawing/2014/main" id="{F95DDDA1-C823-71FA-9CD2-C52ECE990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228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2" name="文本框 391">
              <a:extLst>
                <a:ext uri="{FF2B5EF4-FFF2-40B4-BE49-F238E27FC236}">
                  <a16:creationId xmlns:a16="http://schemas.microsoft.com/office/drawing/2014/main" id="{329BADE9-7A1B-E18D-1359-27E43CD9A49A}"/>
                </a:ext>
              </a:extLst>
            </p:cNvPr>
            <p:cNvSpPr txBox="1"/>
            <p:nvPr/>
          </p:nvSpPr>
          <p:spPr>
            <a:xfrm>
              <a:off x="9053317" y="2006216"/>
              <a:ext cx="219094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5868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D1CCDFB7-604A-E0EB-0A90-141CDFFF6D53}"/>
              </a:ext>
            </a:extLst>
          </p:cNvPr>
          <p:cNvSpPr/>
          <p:nvPr/>
        </p:nvSpPr>
        <p:spPr>
          <a:xfrm>
            <a:off x="1194593" y="2025195"/>
            <a:ext cx="2832100" cy="3185018"/>
          </a:xfrm>
          <a:prstGeom prst="roundRect">
            <a:avLst>
              <a:gd name="adj" fmla="val 5905"/>
            </a:avLst>
          </a:prstGeom>
          <a:solidFill>
            <a:schemeClr val="bg1"/>
          </a:solidFill>
          <a:ln>
            <a:solidFill>
              <a:srgbClr val="A1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24309C-2496-2409-7E8F-61AA0AA167D0}"/>
              </a:ext>
            </a:extLst>
          </p:cNvPr>
          <p:cNvGrpSpPr/>
          <p:nvPr/>
        </p:nvGrpSpPr>
        <p:grpSpPr>
          <a:xfrm>
            <a:off x="1055688" y="1647787"/>
            <a:ext cx="3109912" cy="631408"/>
            <a:chOff x="3194415" y="2604396"/>
            <a:chExt cx="5803169" cy="631408"/>
          </a:xfrm>
        </p:grpSpPr>
        <p:sp>
          <p:nvSpPr>
            <p:cNvPr id="5" name="梯形 4">
              <a:extLst>
                <a:ext uri="{FF2B5EF4-FFF2-40B4-BE49-F238E27FC236}">
                  <a16:creationId xmlns:a16="http://schemas.microsoft.com/office/drawing/2014/main" id="{92395986-6346-C4C9-37BC-640B97E38987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6DBCEC2-AE69-E016-2195-D199378F58AF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80C21C3-E2A0-DF0F-F237-552C64DC1A68}"/>
              </a:ext>
            </a:extLst>
          </p:cNvPr>
          <p:cNvGrpSpPr/>
          <p:nvPr/>
        </p:nvGrpSpPr>
        <p:grpSpPr>
          <a:xfrm>
            <a:off x="1486040" y="1733474"/>
            <a:ext cx="2249206" cy="3171392"/>
            <a:chOff x="8090264" y="1720360"/>
            <a:chExt cx="2249206" cy="3171392"/>
          </a:xfrm>
        </p:grpSpPr>
        <p:sp>
          <p:nvSpPr>
            <p:cNvPr id="9" name="矩形 3">
              <a:extLst>
                <a:ext uri="{FF2B5EF4-FFF2-40B4-BE49-F238E27FC236}">
                  <a16:creationId xmlns:a16="http://schemas.microsoft.com/office/drawing/2014/main" id="{A2C4D354-46BD-4BCE-3828-9F722BC35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74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7409DF-3CEC-490B-A64A-66FEFE2182D7}"/>
                </a:ext>
              </a:extLst>
            </p:cNvPr>
            <p:cNvSpPr txBox="1"/>
            <p:nvPr/>
          </p:nvSpPr>
          <p:spPr>
            <a:xfrm>
              <a:off x="8090264" y="3994327"/>
              <a:ext cx="224920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F50EA4A-CA6D-B0B9-1F73-4517C6B88AAA}"/>
              </a:ext>
            </a:extLst>
          </p:cNvPr>
          <p:cNvSpPr/>
          <p:nvPr/>
        </p:nvSpPr>
        <p:spPr>
          <a:xfrm>
            <a:off x="1486040" y="2502681"/>
            <a:ext cx="2249206" cy="1358900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76200"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8D24E53-9DC7-00B7-C8DA-B60C2C09088D}"/>
              </a:ext>
            </a:extLst>
          </p:cNvPr>
          <p:cNvSpPr/>
          <p:nvPr/>
        </p:nvSpPr>
        <p:spPr>
          <a:xfrm>
            <a:off x="4679950" y="2025195"/>
            <a:ext cx="2832100" cy="3185018"/>
          </a:xfrm>
          <a:prstGeom prst="roundRect">
            <a:avLst>
              <a:gd name="adj" fmla="val 5905"/>
            </a:avLst>
          </a:prstGeom>
          <a:solidFill>
            <a:schemeClr val="bg1"/>
          </a:solidFill>
          <a:ln>
            <a:solidFill>
              <a:srgbClr val="508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11DE12B-D4BB-74D1-2810-C972C6735A3D}"/>
              </a:ext>
            </a:extLst>
          </p:cNvPr>
          <p:cNvGrpSpPr/>
          <p:nvPr/>
        </p:nvGrpSpPr>
        <p:grpSpPr>
          <a:xfrm>
            <a:off x="4541045" y="1647787"/>
            <a:ext cx="3109912" cy="631408"/>
            <a:chOff x="3194415" y="2604396"/>
            <a:chExt cx="5803169" cy="631408"/>
          </a:xfrm>
        </p:grpSpPr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0D99DC23-1874-BBA9-8FAD-D8F048574C8A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rgbClr val="508E8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8B68259-D160-0FBB-90E8-158D2CA68F0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F382E57-D0E4-9E90-EF6A-17D22D38F543}"/>
              </a:ext>
            </a:extLst>
          </p:cNvPr>
          <p:cNvGrpSpPr/>
          <p:nvPr/>
        </p:nvGrpSpPr>
        <p:grpSpPr>
          <a:xfrm>
            <a:off x="4971397" y="1733474"/>
            <a:ext cx="2249206" cy="3387198"/>
            <a:chOff x="8090264" y="1720360"/>
            <a:chExt cx="2249206" cy="3387198"/>
          </a:xfrm>
        </p:grpSpPr>
        <p:sp>
          <p:nvSpPr>
            <p:cNvPr id="17" name="矩形 3">
              <a:extLst>
                <a:ext uri="{FF2B5EF4-FFF2-40B4-BE49-F238E27FC236}">
                  <a16:creationId xmlns:a16="http://schemas.microsoft.com/office/drawing/2014/main" id="{D2367BA6-411A-1382-B7F4-2178F8074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74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9918D4-D533-07E0-E527-3F4FEBB5126D}"/>
                </a:ext>
              </a:extLst>
            </p:cNvPr>
            <p:cNvSpPr txBox="1"/>
            <p:nvPr/>
          </p:nvSpPr>
          <p:spPr>
            <a:xfrm>
              <a:off x="8090264" y="3938007"/>
              <a:ext cx="2249206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22E018B-99FE-8251-18B4-7789AD5E6115}"/>
              </a:ext>
            </a:extLst>
          </p:cNvPr>
          <p:cNvSpPr/>
          <p:nvPr/>
        </p:nvSpPr>
        <p:spPr>
          <a:xfrm>
            <a:off x="4971397" y="2502681"/>
            <a:ext cx="2249206" cy="1358900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76200"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12A468E-54EE-426E-7972-588B5C9FA54B}"/>
              </a:ext>
            </a:extLst>
          </p:cNvPr>
          <p:cNvSpPr/>
          <p:nvPr/>
        </p:nvSpPr>
        <p:spPr>
          <a:xfrm>
            <a:off x="8165307" y="2025195"/>
            <a:ext cx="2832100" cy="3185018"/>
          </a:xfrm>
          <a:prstGeom prst="roundRect">
            <a:avLst>
              <a:gd name="adj" fmla="val 5905"/>
            </a:avLst>
          </a:prstGeom>
          <a:solidFill>
            <a:schemeClr val="bg1"/>
          </a:solidFill>
          <a:ln>
            <a:solidFill>
              <a:srgbClr val="A1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86FB402-53D6-A015-5AE9-BC52E275149D}"/>
              </a:ext>
            </a:extLst>
          </p:cNvPr>
          <p:cNvGrpSpPr/>
          <p:nvPr/>
        </p:nvGrpSpPr>
        <p:grpSpPr>
          <a:xfrm>
            <a:off x="8026402" y="1647787"/>
            <a:ext cx="3109912" cy="631408"/>
            <a:chOff x="3194415" y="2604396"/>
            <a:chExt cx="5803169" cy="631408"/>
          </a:xfrm>
        </p:grpSpPr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796A18D1-9A7B-E13A-C899-2EF2B58C5AE1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A78D28F-860C-1722-2406-AEA2690F1245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D8EA809-CC49-FEF4-ED14-84D8338917D8}"/>
              </a:ext>
            </a:extLst>
          </p:cNvPr>
          <p:cNvGrpSpPr/>
          <p:nvPr/>
        </p:nvGrpSpPr>
        <p:grpSpPr>
          <a:xfrm>
            <a:off x="8456754" y="1733474"/>
            <a:ext cx="2249206" cy="3171392"/>
            <a:chOff x="8090264" y="1720360"/>
            <a:chExt cx="2249206" cy="3171392"/>
          </a:xfrm>
        </p:grpSpPr>
        <p:sp>
          <p:nvSpPr>
            <p:cNvPr id="25" name="矩形 3">
              <a:extLst>
                <a:ext uri="{FF2B5EF4-FFF2-40B4-BE49-F238E27FC236}">
                  <a16:creationId xmlns:a16="http://schemas.microsoft.com/office/drawing/2014/main" id="{8D3645CF-855E-ECE6-BBE7-0D867D6DB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2745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EFDF418-FC5B-17C9-7B14-083E3C41D0E7}"/>
                </a:ext>
              </a:extLst>
            </p:cNvPr>
            <p:cNvSpPr txBox="1"/>
            <p:nvPr/>
          </p:nvSpPr>
          <p:spPr>
            <a:xfrm>
              <a:off x="8090264" y="3994327"/>
              <a:ext cx="224920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0F1FB68-4044-4B59-6D49-592F561F59C2}"/>
              </a:ext>
            </a:extLst>
          </p:cNvPr>
          <p:cNvSpPr/>
          <p:nvPr/>
        </p:nvSpPr>
        <p:spPr>
          <a:xfrm>
            <a:off x="8456754" y="2502681"/>
            <a:ext cx="2249206" cy="1358900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76200" dist="635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511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文章背景知识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1C22126-001E-F916-922D-659692E9C203}"/>
              </a:ext>
            </a:extLst>
          </p:cNvPr>
          <p:cNvGrpSpPr/>
          <p:nvPr/>
        </p:nvGrpSpPr>
        <p:grpSpPr>
          <a:xfrm>
            <a:off x="2752715" y="1668263"/>
            <a:ext cx="2089150" cy="3321050"/>
            <a:chOff x="2873" y="3215"/>
            <a:chExt cx="3290" cy="523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" name="任意多边形 19">
              <a:extLst>
                <a:ext uri="{FF2B5EF4-FFF2-40B4-BE49-F238E27FC236}">
                  <a16:creationId xmlns:a16="http://schemas.microsoft.com/office/drawing/2014/main" id="{17744A5A-1D2E-0136-C89C-17F1AF15A463}"/>
                </a:ext>
              </a:extLst>
            </p:cNvPr>
            <p:cNvSpPr/>
            <p:nvPr/>
          </p:nvSpPr>
          <p:spPr>
            <a:xfrm>
              <a:off x="2873" y="3215"/>
              <a:ext cx="3291" cy="3881"/>
            </a:xfrm>
            <a:custGeom>
              <a:avLst/>
              <a:gdLst>
                <a:gd name="connsiteX0" fmla="*/ 0 w 3429024"/>
                <a:gd name="connsiteY0" fmla="*/ 1714512 h 3429024"/>
                <a:gd name="connsiteX1" fmla="*/ 502171 w 3429024"/>
                <a:gd name="connsiteY1" fmla="*/ 502169 h 3429024"/>
                <a:gd name="connsiteX2" fmla="*/ 1714515 w 3429024"/>
                <a:gd name="connsiteY2" fmla="*/ 2 h 3429024"/>
                <a:gd name="connsiteX3" fmla="*/ 2926858 w 3429024"/>
                <a:gd name="connsiteY3" fmla="*/ 502173 h 3429024"/>
                <a:gd name="connsiteX4" fmla="*/ 3429025 w 3429024"/>
                <a:gd name="connsiteY4" fmla="*/ 1714517 h 3429024"/>
                <a:gd name="connsiteX5" fmla="*/ 2926856 w 3429024"/>
                <a:gd name="connsiteY5" fmla="*/ 2926860 h 3429024"/>
                <a:gd name="connsiteX6" fmla="*/ 1714512 w 3429024"/>
                <a:gd name="connsiteY6" fmla="*/ 3429029 h 3429024"/>
                <a:gd name="connsiteX7" fmla="*/ 502169 w 3429024"/>
                <a:gd name="connsiteY7" fmla="*/ 2926859 h 3429024"/>
                <a:gd name="connsiteX8" fmla="*/ 1 w 3429024"/>
                <a:gd name="connsiteY8" fmla="*/ 1714515 h 3429024"/>
                <a:gd name="connsiteX9" fmla="*/ 0 w 3429024"/>
                <a:gd name="connsiteY9" fmla="*/ 1714512 h 3429024"/>
                <a:gd name="connsiteX0-1" fmla="*/ 0 w 3429026"/>
                <a:gd name="connsiteY0-2" fmla="*/ 1714511 h 4143384"/>
                <a:gd name="connsiteX1-3" fmla="*/ 502171 w 3429026"/>
                <a:gd name="connsiteY1-4" fmla="*/ 502168 h 4143384"/>
                <a:gd name="connsiteX2-5" fmla="*/ 1714515 w 3429026"/>
                <a:gd name="connsiteY2-6" fmla="*/ 1 h 4143384"/>
                <a:gd name="connsiteX3-7" fmla="*/ 2926858 w 3429026"/>
                <a:gd name="connsiteY3-8" fmla="*/ 502172 h 4143384"/>
                <a:gd name="connsiteX4-9" fmla="*/ 3429025 w 3429026"/>
                <a:gd name="connsiteY4-10" fmla="*/ 1714516 h 4143384"/>
                <a:gd name="connsiteX5-11" fmla="*/ 2926856 w 3429026"/>
                <a:gd name="connsiteY5-12" fmla="*/ 2926859 h 4143384"/>
                <a:gd name="connsiteX6-13" fmla="*/ 1714512 w 3429026"/>
                <a:gd name="connsiteY6-14" fmla="*/ 4143384 h 4143384"/>
                <a:gd name="connsiteX7-15" fmla="*/ 502169 w 3429026"/>
                <a:gd name="connsiteY7-16" fmla="*/ 2926858 h 4143384"/>
                <a:gd name="connsiteX8-17" fmla="*/ 1 w 3429026"/>
                <a:gd name="connsiteY8-18" fmla="*/ 1714514 h 4143384"/>
                <a:gd name="connsiteX9-19" fmla="*/ 0 w 3429026"/>
                <a:gd name="connsiteY9-20" fmla="*/ 1714511 h 4143384"/>
                <a:gd name="connsiteX0-21" fmla="*/ 0 w 3429026"/>
                <a:gd name="connsiteY0-22" fmla="*/ 1714511 h 4143384"/>
                <a:gd name="connsiteX1-23" fmla="*/ 502171 w 3429026"/>
                <a:gd name="connsiteY1-24" fmla="*/ 502168 h 4143384"/>
                <a:gd name="connsiteX2-25" fmla="*/ 1714515 w 3429026"/>
                <a:gd name="connsiteY2-26" fmla="*/ 1 h 4143384"/>
                <a:gd name="connsiteX3-27" fmla="*/ 2926858 w 3429026"/>
                <a:gd name="connsiteY3-28" fmla="*/ 502172 h 4143384"/>
                <a:gd name="connsiteX4-29" fmla="*/ 3429025 w 3429026"/>
                <a:gd name="connsiteY4-30" fmla="*/ 1714516 h 4143384"/>
                <a:gd name="connsiteX5-31" fmla="*/ 2926856 w 3429026"/>
                <a:gd name="connsiteY5-32" fmla="*/ 2926859 h 4143384"/>
                <a:gd name="connsiteX6-33" fmla="*/ 1714512 w 3429026"/>
                <a:gd name="connsiteY6-34" fmla="*/ 4143384 h 4143384"/>
                <a:gd name="connsiteX7-35" fmla="*/ 502169 w 3429026"/>
                <a:gd name="connsiteY7-36" fmla="*/ 2926858 h 4143384"/>
                <a:gd name="connsiteX8-37" fmla="*/ 1 w 3429026"/>
                <a:gd name="connsiteY8-38" fmla="*/ 1714514 h 4143384"/>
                <a:gd name="connsiteX9-39" fmla="*/ 0 w 3429026"/>
                <a:gd name="connsiteY9-40" fmla="*/ 1714511 h 4143384"/>
                <a:gd name="connsiteX0-41" fmla="*/ 0 w 3429026"/>
                <a:gd name="connsiteY0-42" fmla="*/ 1714511 h 4143384"/>
                <a:gd name="connsiteX1-43" fmla="*/ 502171 w 3429026"/>
                <a:gd name="connsiteY1-44" fmla="*/ 502168 h 4143384"/>
                <a:gd name="connsiteX2-45" fmla="*/ 1714515 w 3429026"/>
                <a:gd name="connsiteY2-46" fmla="*/ 1 h 4143384"/>
                <a:gd name="connsiteX3-47" fmla="*/ 2926858 w 3429026"/>
                <a:gd name="connsiteY3-48" fmla="*/ 502172 h 4143384"/>
                <a:gd name="connsiteX4-49" fmla="*/ 3429025 w 3429026"/>
                <a:gd name="connsiteY4-50" fmla="*/ 1714516 h 4143384"/>
                <a:gd name="connsiteX5-51" fmla="*/ 2926856 w 3429026"/>
                <a:gd name="connsiteY5-52" fmla="*/ 2926859 h 4143384"/>
                <a:gd name="connsiteX6-53" fmla="*/ 1714512 w 3429026"/>
                <a:gd name="connsiteY6-54" fmla="*/ 4143384 h 4143384"/>
                <a:gd name="connsiteX7-55" fmla="*/ 502169 w 3429026"/>
                <a:gd name="connsiteY7-56" fmla="*/ 2926858 h 4143384"/>
                <a:gd name="connsiteX8-57" fmla="*/ 1 w 3429026"/>
                <a:gd name="connsiteY8-58" fmla="*/ 1714514 h 4143384"/>
                <a:gd name="connsiteX9-59" fmla="*/ 0 w 3429026"/>
                <a:gd name="connsiteY9-60" fmla="*/ 1714511 h 4143384"/>
                <a:gd name="connsiteX0-61" fmla="*/ 0 w 3429026"/>
                <a:gd name="connsiteY0-62" fmla="*/ 1714511 h 4143384"/>
                <a:gd name="connsiteX1-63" fmla="*/ 502171 w 3429026"/>
                <a:gd name="connsiteY1-64" fmla="*/ 502168 h 4143384"/>
                <a:gd name="connsiteX2-65" fmla="*/ 1714515 w 3429026"/>
                <a:gd name="connsiteY2-66" fmla="*/ 1 h 4143384"/>
                <a:gd name="connsiteX3-67" fmla="*/ 2926858 w 3429026"/>
                <a:gd name="connsiteY3-68" fmla="*/ 502172 h 4143384"/>
                <a:gd name="connsiteX4-69" fmla="*/ 3429025 w 3429026"/>
                <a:gd name="connsiteY4-70" fmla="*/ 1714516 h 4143384"/>
                <a:gd name="connsiteX5-71" fmla="*/ 2926856 w 3429026"/>
                <a:gd name="connsiteY5-72" fmla="*/ 2926859 h 4143384"/>
                <a:gd name="connsiteX6-73" fmla="*/ 1714512 w 3429026"/>
                <a:gd name="connsiteY6-74" fmla="*/ 4143384 h 4143384"/>
                <a:gd name="connsiteX7-75" fmla="*/ 502169 w 3429026"/>
                <a:gd name="connsiteY7-76" fmla="*/ 2926858 h 4143384"/>
                <a:gd name="connsiteX8-77" fmla="*/ 1 w 3429026"/>
                <a:gd name="connsiteY8-78" fmla="*/ 1714514 h 4143384"/>
                <a:gd name="connsiteX9-79" fmla="*/ 0 w 3429026"/>
                <a:gd name="connsiteY9-80" fmla="*/ 1714511 h 4143384"/>
                <a:gd name="connsiteX0-81" fmla="*/ 0 w 3429026"/>
                <a:gd name="connsiteY0-82" fmla="*/ 1714511 h 4168108"/>
                <a:gd name="connsiteX1-83" fmla="*/ 502171 w 3429026"/>
                <a:gd name="connsiteY1-84" fmla="*/ 502168 h 4168108"/>
                <a:gd name="connsiteX2-85" fmla="*/ 1714515 w 3429026"/>
                <a:gd name="connsiteY2-86" fmla="*/ 1 h 4168108"/>
                <a:gd name="connsiteX3-87" fmla="*/ 2926858 w 3429026"/>
                <a:gd name="connsiteY3-88" fmla="*/ 502172 h 4168108"/>
                <a:gd name="connsiteX4-89" fmla="*/ 3429025 w 3429026"/>
                <a:gd name="connsiteY4-90" fmla="*/ 1714516 h 4168108"/>
                <a:gd name="connsiteX5-91" fmla="*/ 2926856 w 3429026"/>
                <a:gd name="connsiteY5-92" fmla="*/ 2926859 h 4168108"/>
                <a:gd name="connsiteX6-93" fmla="*/ 1714512 w 3429026"/>
                <a:gd name="connsiteY6-94" fmla="*/ 4143384 h 4168108"/>
                <a:gd name="connsiteX7-95" fmla="*/ 502169 w 3429026"/>
                <a:gd name="connsiteY7-96" fmla="*/ 2926858 h 4168108"/>
                <a:gd name="connsiteX8-97" fmla="*/ 1 w 3429026"/>
                <a:gd name="connsiteY8-98" fmla="*/ 1714514 h 4168108"/>
                <a:gd name="connsiteX9-99" fmla="*/ 0 w 3429026"/>
                <a:gd name="connsiteY9-100" fmla="*/ 1714511 h 4168108"/>
                <a:gd name="connsiteX0-101" fmla="*/ 0 w 3429026"/>
                <a:gd name="connsiteY0-102" fmla="*/ 1714511 h 4271910"/>
                <a:gd name="connsiteX1-103" fmla="*/ 502171 w 3429026"/>
                <a:gd name="connsiteY1-104" fmla="*/ 502168 h 4271910"/>
                <a:gd name="connsiteX2-105" fmla="*/ 1714515 w 3429026"/>
                <a:gd name="connsiteY2-106" fmla="*/ 1 h 4271910"/>
                <a:gd name="connsiteX3-107" fmla="*/ 2926858 w 3429026"/>
                <a:gd name="connsiteY3-108" fmla="*/ 502172 h 4271910"/>
                <a:gd name="connsiteX4-109" fmla="*/ 3429025 w 3429026"/>
                <a:gd name="connsiteY4-110" fmla="*/ 1714516 h 4271910"/>
                <a:gd name="connsiteX5-111" fmla="*/ 2926856 w 3429026"/>
                <a:gd name="connsiteY5-112" fmla="*/ 2926859 h 4271910"/>
                <a:gd name="connsiteX6-113" fmla="*/ 1714512 w 3429026"/>
                <a:gd name="connsiteY6-114" fmla="*/ 4143384 h 4271910"/>
                <a:gd name="connsiteX7-115" fmla="*/ 502169 w 3429026"/>
                <a:gd name="connsiteY7-116" fmla="*/ 2926858 h 4271910"/>
                <a:gd name="connsiteX8-117" fmla="*/ 1 w 3429026"/>
                <a:gd name="connsiteY8-118" fmla="*/ 1714514 h 4271910"/>
                <a:gd name="connsiteX9-119" fmla="*/ 0 w 3429026"/>
                <a:gd name="connsiteY9-120" fmla="*/ 1714511 h 4271910"/>
                <a:gd name="connsiteX0-121" fmla="*/ 0 w 3429026"/>
                <a:gd name="connsiteY0-122" fmla="*/ 1714511 h 4271910"/>
                <a:gd name="connsiteX1-123" fmla="*/ 502171 w 3429026"/>
                <a:gd name="connsiteY1-124" fmla="*/ 502168 h 4271910"/>
                <a:gd name="connsiteX2-125" fmla="*/ 1714515 w 3429026"/>
                <a:gd name="connsiteY2-126" fmla="*/ 1 h 4271910"/>
                <a:gd name="connsiteX3-127" fmla="*/ 2926858 w 3429026"/>
                <a:gd name="connsiteY3-128" fmla="*/ 502172 h 4271910"/>
                <a:gd name="connsiteX4-129" fmla="*/ 3429025 w 3429026"/>
                <a:gd name="connsiteY4-130" fmla="*/ 1714516 h 4271910"/>
                <a:gd name="connsiteX5-131" fmla="*/ 2926856 w 3429026"/>
                <a:gd name="connsiteY5-132" fmla="*/ 2926859 h 4271910"/>
                <a:gd name="connsiteX6-133" fmla="*/ 1714512 w 3429026"/>
                <a:gd name="connsiteY6-134" fmla="*/ 4143384 h 4271910"/>
                <a:gd name="connsiteX7-135" fmla="*/ 502169 w 3429026"/>
                <a:gd name="connsiteY7-136" fmla="*/ 2926858 h 4271910"/>
                <a:gd name="connsiteX8-137" fmla="*/ 1 w 3429026"/>
                <a:gd name="connsiteY8-138" fmla="*/ 1714514 h 4271910"/>
                <a:gd name="connsiteX9-139" fmla="*/ 0 w 3429026"/>
                <a:gd name="connsiteY9-140" fmla="*/ 1714511 h 4271910"/>
                <a:gd name="connsiteX0-141" fmla="*/ 0 w 3429026"/>
                <a:gd name="connsiteY0-142" fmla="*/ 1714511 h 4271910"/>
                <a:gd name="connsiteX1-143" fmla="*/ 502171 w 3429026"/>
                <a:gd name="connsiteY1-144" fmla="*/ 502168 h 4271910"/>
                <a:gd name="connsiteX2-145" fmla="*/ 1714515 w 3429026"/>
                <a:gd name="connsiteY2-146" fmla="*/ 1 h 4271910"/>
                <a:gd name="connsiteX3-147" fmla="*/ 2926858 w 3429026"/>
                <a:gd name="connsiteY3-148" fmla="*/ 502172 h 4271910"/>
                <a:gd name="connsiteX4-149" fmla="*/ 3429025 w 3429026"/>
                <a:gd name="connsiteY4-150" fmla="*/ 1714516 h 4271910"/>
                <a:gd name="connsiteX5-151" fmla="*/ 2926856 w 3429026"/>
                <a:gd name="connsiteY5-152" fmla="*/ 2926859 h 4271910"/>
                <a:gd name="connsiteX6-153" fmla="*/ 1714512 w 3429026"/>
                <a:gd name="connsiteY6-154" fmla="*/ 4143384 h 4271910"/>
                <a:gd name="connsiteX7-155" fmla="*/ 716451 w 3429026"/>
                <a:gd name="connsiteY7-156" fmla="*/ 2926858 h 4271910"/>
                <a:gd name="connsiteX8-157" fmla="*/ 1 w 3429026"/>
                <a:gd name="connsiteY8-158" fmla="*/ 1714514 h 4271910"/>
                <a:gd name="connsiteX9-159" fmla="*/ 0 w 3429026"/>
                <a:gd name="connsiteY9-160" fmla="*/ 1714511 h 4271910"/>
                <a:gd name="connsiteX0-161" fmla="*/ 0 w 3429026"/>
                <a:gd name="connsiteY0-162" fmla="*/ 1714511 h 4271910"/>
                <a:gd name="connsiteX1-163" fmla="*/ 502171 w 3429026"/>
                <a:gd name="connsiteY1-164" fmla="*/ 502168 h 4271910"/>
                <a:gd name="connsiteX2-165" fmla="*/ 1714515 w 3429026"/>
                <a:gd name="connsiteY2-166" fmla="*/ 1 h 4271910"/>
                <a:gd name="connsiteX3-167" fmla="*/ 2926858 w 3429026"/>
                <a:gd name="connsiteY3-168" fmla="*/ 502172 h 4271910"/>
                <a:gd name="connsiteX4-169" fmla="*/ 3429025 w 3429026"/>
                <a:gd name="connsiteY4-170" fmla="*/ 1714516 h 4271910"/>
                <a:gd name="connsiteX5-171" fmla="*/ 2712510 w 3429026"/>
                <a:gd name="connsiteY5-172" fmla="*/ 2926859 h 4271910"/>
                <a:gd name="connsiteX6-173" fmla="*/ 1714512 w 3429026"/>
                <a:gd name="connsiteY6-174" fmla="*/ 4143384 h 4271910"/>
                <a:gd name="connsiteX7-175" fmla="*/ 716451 w 3429026"/>
                <a:gd name="connsiteY7-176" fmla="*/ 2926858 h 4271910"/>
                <a:gd name="connsiteX8-177" fmla="*/ 1 w 3429026"/>
                <a:gd name="connsiteY8-178" fmla="*/ 1714514 h 4271910"/>
                <a:gd name="connsiteX9-179" fmla="*/ 0 w 3429026"/>
                <a:gd name="connsiteY9-180" fmla="*/ 1714511 h 4271910"/>
                <a:gd name="connsiteX0-181" fmla="*/ 0 w 3429026"/>
                <a:gd name="connsiteY0-182" fmla="*/ 1714511 h 4271910"/>
                <a:gd name="connsiteX1-183" fmla="*/ 502171 w 3429026"/>
                <a:gd name="connsiteY1-184" fmla="*/ 502168 h 4271910"/>
                <a:gd name="connsiteX2-185" fmla="*/ 1714515 w 3429026"/>
                <a:gd name="connsiteY2-186" fmla="*/ 1 h 4271910"/>
                <a:gd name="connsiteX3-187" fmla="*/ 2926858 w 3429026"/>
                <a:gd name="connsiteY3-188" fmla="*/ 502172 h 4271910"/>
                <a:gd name="connsiteX4-189" fmla="*/ 3429025 w 3429026"/>
                <a:gd name="connsiteY4-190" fmla="*/ 1714516 h 4271910"/>
                <a:gd name="connsiteX5-191" fmla="*/ 2712510 w 3429026"/>
                <a:gd name="connsiteY5-192" fmla="*/ 2926859 h 4271910"/>
                <a:gd name="connsiteX6-193" fmla="*/ 1714512 w 3429026"/>
                <a:gd name="connsiteY6-194" fmla="*/ 4143384 h 4271910"/>
                <a:gd name="connsiteX7-195" fmla="*/ 716451 w 3429026"/>
                <a:gd name="connsiteY7-196" fmla="*/ 2926858 h 4271910"/>
                <a:gd name="connsiteX8-197" fmla="*/ 1 w 3429026"/>
                <a:gd name="connsiteY8-198" fmla="*/ 1714514 h 4271910"/>
                <a:gd name="connsiteX9-199" fmla="*/ 0 w 3429026"/>
                <a:gd name="connsiteY9-200" fmla="*/ 1714511 h 4271910"/>
                <a:gd name="connsiteX0-201" fmla="*/ 0 w 3429026"/>
                <a:gd name="connsiteY0-202" fmla="*/ 1714511 h 4271910"/>
                <a:gd name="connsiteX1-203" fmla="*/ 502171 w 3429026"/>
                <a:gd name="connsiteY1-204" fmla="*/ 502168 h 4271910"/>
                <a:gd name="connsiteX2-205" fmla="*/ 1714515 w 3429026"/>
                <a:gd name="connsiteY2-206" fmla="*/ 1 h 4271910"/>
                <a:gd name="connsiteX3-207" fmla="*/ 2926858 w 3429026"/>
                <a:gd name="connsiteY3-208" fmla="*/ 502172 h 4271910"/>
                <a:gd name="connsiteX4-209" fmla="*/ 3429025 w 3429026"/>
                <a:gd name="connsiteY4-210" fmla="*/ 1714516 h 4271910"/>
                <a:gd name="connsiteX5-211" fmla="*/ 2712510 w 3429026"/>
                <a:gd name="connsiteY5-212" fmla="*/ 2926859 h 4271910"/>
                <a:gd name="connsiteX6-213" fmla="*/ 1714512 w 3429026"/>
                <a:gd name="connsiteY6-214" fmla="*/ 4143384 h 4271910"/>
                <a:gd name="connsiteX7-215" fmla="*/ 716451 w 3429026"/>
                <a:gd name="connsiteY7-216" fmla="*/ 2926858 h 4271910"/>
                <a:gd name="connsiteX8-217" fmla="*/ 1 w 3429026"/>
                <a:gd name="connsiteY8-218" fmla="*/ 1714514 h 4271910"/>
                <a:gd name="connsiteX9-219" fmla="*/ 0 w 3429026"/>
                <a:gd name="connsiteY9-220" fmla="*/ 1714511 h 4271910"/>
                <a:gd name="connsiteX0-221" fmla="*/ 0 w 3429026"/>
                <a:gd name="connsiteY0-222" fmla="*/ 1714511 h 4271910"/>
                <a:gd name="connsiteX1-223" fmla="*/ 502171 w 3429026"/>
                <a:gd name="connsiteY1-224" fmla="*/ 502168 h 4271910"/>
                <a:gd name="connsiteX2-225" fmla="*/ 1714515 w 3429026"/>
                <a:gd name="connsiteY2-226" fmla="*/ 1 h 4271910"/>
                <a:gd name="connsiteX3-227" fmla="*/ 2926858 w 3429026"/>
                <a:gd name="connsiteY3-228" fmla="*/ 502172 h 4271910"/>
                <a:gd name="connsiteX4-229" fmla="*/ 3429025 w 3429026"/>
                <a:gd name="connsiteY4-230" fmla="*/ 1714516 h 4271910"/>
                <a:gd name="connsiteX5-231" fmla="*/ 2712510 w 3429026"/>
                <a:gd name="connsiteY5-232" fmla="*/ 2926859 h 4271910"/>
                <a:gd name="connsiteX6-233" fmla="*/ 1714512 w 3429026"/>
                <a:gd name="connsiteY6-234" fmla="*/ 4143384 h 4271910"/>
                <a:gd name="connsiteX7-235" fmla="*/ 594531 w 3429026"/>
                <a:gd name="connsiteY7-236" fmla="*/ 2957338 h 4271910"/>
                <a:gd name="connsiteX8-237" fmla="*/ 1 w 3429026"/>
                <a:gd name="connsiteY8-238" fmla="*/ 1714514 h 4271910"/>
                <a:gd name="connsiteX9-239" fmla="*/ 0 w 3429026"/>
                <a:gd name="connsiteY9-240" fmla="*/ 1714511 h 4271910"/>
                <a:gd name="connsiteX0-241" fmla="*/ 0 w 3429026"/>
                <a:gd name="connsiteY0-242" fmla="*/ 1714511 h 4271910"/>
                <a:gd name="connsiteX1-243" fmla="*/ 502171 w 3429026"/>
                <a:gd name="connsiteY1-244" fmla="*/ 502168 h 4271910"/>
                <a:gd name="connsiteX2-245" fmla="*/ 1714515 w 3429026"/>
                <a:gd name="connsiteY2-246" fmla="*/ 1 h 4271910"/>
                <a:gd name="connsiteX3-247" fmla="*/ 2926858 w 3429026"/>
                <a:gd name="connsiteY3-248" fmla="*/ 502172 h 4271910"/>
                <a:gd name="connsiteX4-249" fmla="*/ 3429025 w 3429026"/>
                <a:gd name="connsiteY4-250" fmla="*/ 1714516 h 4271910"/>
                <a:gd name="connsiteX5-251" fmla="*/ 2774416 w 3429026"/>
                <a:gd name="connsiteY5-252" fmla="*/ 2983049 h 4271910"/>
                <a:gd name="connsiteX6-253" fmla="*/ 1714512 w 3429026"/>
                <a:gd name="connsiteY6-254" fmla="*/ 4143384 h 4271910"/>
                <a:gd name="connsiteX7-255" fmla="*/ 594531 w 3429026"/>
                <a:gd name="connsiteY7-256" fmla="*/ 2957338 h 4271910"/>
                <a:gd name="connsiteX8-257" fmla="*/ 1 w 3429026"/>
                <a:gd name="connsiteY8-258" fmla="*/ 1714514 h 4271910"/>
                <a:gd name="connsiteX9-259" fmla="*/ 0 w 3429026"/>
                <a:gd name="connsiteY9-260" fmla="*/ 1714511 h 4271910"/>
                <a:gd name="connsiteX0-261" fmla="*/ 0 w 3429026"/>
                <a:gd name="connsiteY0-262" fmla="*/ 1714511 h 4261432"/>
                <a:gd name="connsiteX1-263" fmla="*/ 502171 w 3429026"/>
                <a:gd name="connsiteY1-264" fmla="*/ 502168 h 4261432"/>
                <a:gd name="connsiteX2-265" fmla="*/ 1714515 w 3429026"/>
                <a:gd name="connsiteY2-266" fmla="*/ 1 h 4261432"/>
                <a:gd name="connsiteX3-267" fmla="*/ 2926858 w 3429026"/>
                <a:gd name="connsiteY3-268" fmla="*/ 502172 h 4261432"/>
                <a:gd name="connsiteX4-269" fmla="*/ 3429025 w 3429026"/>
                <a:gd name="connsiteY4-270" fmla="*/ 1714516 h 4261432"/>
                <a:gd name="connsiteX5-271" fmla="*/ 2774416 w 3429026"/>
                <a:gd name="connsiteY5-272" fmla="*/ 2983049 h 4261432"/>
                <a:gd name="connsiteX6-273" fmla="*/ 1714512 w 3429026"/>
                <a:gd name="connsiteY6-274" fmla="*/ 4143384 h 4261432"/>
                <a:gd name="connsiteX7-275" fmla="*/ 594531 w 3429026"/>
                <a:gd name="connsiteY7-276" fmla="*/ 2957338 h 4261432"/>
                <a:gd name="connsiteX8-277" fmla="*/ 1 w 3429026"/>
                <a:gd name="connsiteY8-278" fmla="*/ 1714514 h 4261432"/>
                <a:gd name="connsiteX9-279" fmla="*/ 0 w 3429026"/>
                <a:gd name="connsiteY9-280" fmla="*/ 1714511 h 4261432"/>
                <a:gd name="connsiteX0-281" fmla="*/ 0 w 3429026"/>
                <a:gd name="connsiteY0-282" fmla="*/ 1714511 h 4194740"/>
                <a:gd name="connsiteX1-283" fmla="*/ 502171 w 3429026"/>
                <a:gd name="connsiteY1-284" fmla="*/ 502168 h 4194740"/>
                <a:gd name="connsiteX2-285" fmla="*/ 1714515 w 3429026"/>
                <a:gd name="connsiteY2-286" fmla="*/ 1 h 4194740"/>
                <a:gd name="connsiteX3-287" fmla="*/ 2926858 w 3429026"/>
                <a:gd name="connsiteY3-288" fmla="*/ 502172 h 4194740"/>
                <a:gd name="connsiteX4-289" fmla="*/ 3429025 w 3429026"/>
                <a:gd name="connsiteY4-290" fmla="*/ 1714516 h 4194740"/>
                <a:gd name="connsiteX5-291" fmla="*/ 2774416 w 3429026"/>
                <a:gd name="connsiteY5-292" fmla="*/ 2983049 h 4194740"/>
                <a:gd name="connsiteX6-293" fmla="*/ 1714512 w 3429026"/>
                <a:gd name="connsiteY6-294" fmla="*/ 4143384 h 4194740"/>
                <a:gd name="connsiteX7-295" fmla="*/ 594531 w 3429026"/>
                <a:gd name="connsiteY7-296" fmla="*/ 2957338 h 4194740"/>
                <a:gd name="connsiteX8-297" fmla="*/ 1 w 3429026"/>
                <a:gd name="connsiteY8-298" fmla="*/ 1714514 h 4194740"/>
                <a:gd name="connsiteX9-299" fmla="*/ 0 w 3429026"/>
                <a:gd name="connsiteY9-300" fmla="*/ 1714511 h 4194740"/>
                <a:gd name="connsiteX0-301" fmla="*/ 0 w 3429026"/>
                <a:gd name="connsiteY0-302" fmla="*/ 1714511 h 4194740"/>
                <a:gd name="connsiteX1-303" fmla="*/ 502171 w 3429026"/>
                <a:gd name="connsiteY1-304" fmla="*/ 502168 h 4194740"/>
                <a:gd name="connsiteX2-305" fmla="*/ 1714515 w 3429026"/>
                <a:gd name="connsiteY2-306" fmla="*/ 1 h 4194740"/>
                <a:gd name="connsiteX3-307" fmla="*/ 2926858 w 3429026"/>
                <a:gd name="connsiteY3-308" fmla="*/ 502172 h 4194740"/>
                <a:gd name="connsiteX4-309" fmla="*/ 3429025 w 3429026"/>
                <a:gd name="connsiteY4-310" fmla="*/ 1714516 h 4194740"/>
                <a:gd name="connsiteX5-311" fmla="*/ 2774416 w 3429026"/>
                <a:gd name="connsiteY5-312" fmla="*/ 2983049 h 4194740"/>
                <a:gd name="connsiteX6-313" fmla="*/ 1714512 w 3429026"/>
                <a:gd name="connsiteY6-314" fmla="*/ 4143384 h 4194740"/>
                <a:gd name="connsiteX7-315" fmla="*/ 594531 w 3429026"/>
                <a:gd name="connsiteY7-316" fmla="*/ 2957338 h 4194740"/>
                <a:gd name="connsiteX8-317" fmla="*/ 1 w 3429026"/>
                <a:gd name="connsiteY8-318" fmla="*/ 1714514 h 4194740"/>
                <a:gd name="connsiteX9-319" fmla="*/ 0 w 3429026"/>
                <a:gd name="connsiteY9-320" fmla="*/ 1714511 h 4194740"/>
                <a:gd name="connsiteX0-321" fmla="*/ 0 w 3429026"/>
                <a:gd name="connsiteY0-322" fmla="*/ 1714511 h 4412846"/>
                <a:gd name="connsiteX1-323" fmla="*/ 502171 w 3429026"/>
                <a:gd name="connsiteY1-324" fmla="*/ 502168 h 4412846"/>
                <a:gd name="connsiteX2-325" fmla="*/ 1714515 w 3429026"/>
                <a:gd name="connsiteY2-326" fmla="*/ 1 h 4412846"/>
                <a:gd name="connsiteX3-327" fmla="*/ 2926858 w 3429026"/>
                <a:gd name="connsiteY3-328" fmla="*/ 502172 h 4412846"/>
                <a:gd name="connsiteX4-329" fmla="*/ 3429025 w 3429026"/>
                <a:gd name="connsiteY4-330" fmla="*/ 1714516 h 4412846"/>
                <a:gd name="connsiteX5-331" fmla="*/ 2774416 w 3429026"/>
                <a:gd name="connsiteY5-332" fmla="*/ 2983049 h 4412846"/>
                <a:gd name="connsiteX6-333" fmla="*/ 1714512 w 3429026"/>
                <a:gd name="connsiteY6-334" fmla="*/ 4143384 h 4412846"/>
                <a:gd name="connsiteX7-335" fmla="*/ 594531 w 3429026"/>
                <a:gd name="connsiteY7-336" fmla="*/ 2957338 h 4412846"/>
                <a:gd name="connsiteX8-337" fmla="*/ 1 w 3429026"/>
                <a:gd name="connsiteY8-338" fmla="*/ 1714514 h 4412846"/>
                <a:gd name="connsiteX9-339" fmla="*/ 0 w 3429026"/>
                <a:gd name="connsiteY9-340" fmla="*/ 1714511 h 4412846"/>
                <a:gd name="connsiteX0-341" fmla="*/ 0 w 3429026"/>
                <a:gd name="connsiteY0-342" fmla="*/ 1714511 h 4208040"/>
                <a:gd name="connsiteX1-343" fmla="*/ 502171 w 3429026"/>
                <a:gd name="connsiteY1-344" fmla="*/ 502168 h 4208040"/>
                <a:gd name="connsiteX2-345" fmla="*/ 1714515 w 3429026"/>
                <a:gd name="connsiteY2-346" fmla="*/ 1 h 4208040"/>
                <a:gd name="connsiteX3-347" fmla="*/ 2926858 w 3429026"/>
                <a:gd name="connsiteY3-348" fmla="*/ 502172 h 4208040"/>
                <a:gd name="connsiteX4-349" fmla="*/ 3429025 w 3429026"/>
                <a:gd name="connsiteY4-350" fmla="*/ 1714516 h 4208040"/>
                <a:gd name="connsiteX5-351" fmla="*/ 2774416 w 3429026"/>
                <a:gd name="connsiteY5-352" fmla="*/ 2983049 h 4208040"/>
                <a:gd name="connsiteX6-353" fmla="*/ 1714512 w 3429026"/>
                <a:gd name="connsiteY6-354" fmla="*/ 4143384 h 4208040"/>
                <a:gd name="connsiteX7-355" fmla="*/ 594531 w 3429026"/>
                <a:gd name="connsiteY7-356" fmla="*/ 2957338 h 4208040"/>
                <a:gd name="connsiteX8-357" fmla="*/ 1 w 3429026"/>
                <a:gd name="connsiteY8-358" fmla="*/ 1714514 h 4208040"/>
                <a:gd name="connsiteX9-359" fmla="*/ 0 w 3429026"/>
                <a:gd name="connsiteY9-360" fmla="*/ 1714511 h 4208040"/>
                <a:gd name="connsiteX0-361" fmla="*/ 0 w 3429026"/>
                <a:gd name="connsiteY0-362" fmla="*/ 1714511 h 4273746"/>
                <a:gd name="connsiteX1-363" fmla="*/ 502171 w 3429026"/>
                <a:gd name="connsiteY1-364" fmla="*/ 502168 h 4273746"/>
                <a:gd name="connsiteX2-365" fmla="*/ 1714515 w 3429026"/>
                <a:gd name="connsiteY2-366" fmla="*/ 1 h 4273746"/>
                <a:gd name="connsiteX3-367" fmla="*/ 2926858 w 3429026"/>
                <a:gd name="connsiteY3-368" fmla="*/ 502172 h 4273746"/>
                <a:gd name="connsiteX4-369" fmla="*/ 3429025 w 3429026"/>
                <a:gd name="connsiteY4-370" fmla="*/ 1714516 h 4273746"/>
                <a:gd name="connsiteX5-371" fmla="*/ 2774416 w 3429026"/>
                <a:gd name="connsiteY5-372" fmla="*/ 2983049 h 4273746"/>
                <a:gd name="connsiteX6-373" fmla="*/ 1714512 w 3429026"/>
                <a:gd name="connsiteY6-374" fmla="*/ 4143384 h 4273746"/>
                <a:gd name="connsiteX7-375" fmla="*/ 594531 w 3429026"/>
                <a:gd name="connsiteY7-376" fmla="*/ 2957338 h 4273746"/>
                <a:gd name="connsiteX8-377" fmla="*/ 1 w 3429026"/>
                <a:gd name="connsiteY8-378" fmla="*/ 1714514 h 4273746"/>
                <a:gd name="connsiteX9-379" fmla="*/ 0 w 3429026"/>
                <a:gd name="connsiteY9-380" fmla="*/ 1714511 h 4273746"/>
                <a:gd name="connsiteX0-381" fmla="*/ 0 w 3429026"/>
                <a:gd name="connsiteY0-382" fmla="*/ 1714511 h 4290910"/>
                <a:gd name="connsiteX1-383" fmla="*/ 502171 w 3429026"/>
                <a:gd name="connsiteY1-384" fmla="*/ 502168 h 4290910"/>
                <a:gd name="connsiteX2-385" fmla="*/ 1714515 w 3429026"/>
                <a:gd name="connsiteY2-386" fmla="*/ 1 h 4290910"/>
                <a:gd name="connsiteX3-387" fmla="*/ 2926858 w 3429026"/>
                <a:gd name="connsiteY3-388" fmla="*/ 502172 h 4290910"/>
                <a:gd name="connsiteX4-389" fmla="*/ 3429025 w 3429026"/>
                <a:gd name="connsiteY4-390" fmla="*/ 1714516 h 4290910"/>
                <a:gd name="connsiteX5-391" fmla="*/ 2774416 w 3429026"/>
                <a:gd name="connsiteY5-392" fmla="*/ 2983049 h 4290910"/>
                <a:gd name="connsiteX6-393" fmla="*/ 1714512 w 3429026"/>
                <a:gd name="connsiteY6-394" fmla="*/ 4143384 h 4290910"/>
                <a:gd name="connsiteX7-395" fmla="*/ 594531 w 3429026"/>
                <a:gd name="connsiteY7-396" fmla="*/ 2957338 h 4290910"/>
                <a:gd name="connsiteX8-397" fmla="*/ 1 w 3429026"/>
                <a:gd name="connsiteY8-398" fmla="*/ 1714514 h 4290910"/>
                <a:gd name="connsiteX9-399" fmla="*/ 0 w 3429026"/>
                <a:gd name="connsiteY9-400" fmla="*/ 1714511 h 4290910"/>
                <a:gd name="connsiteX0-401" fmla="*/ 0 w 3429026"/>
                <a:gd name="connsiteY0-402" fmla="*/ 1714511 h 4290910"/>
                <a:gd name="connsiteX1-403" fmla="*/ 502171 w 3429026"/>
                <a:gd name="connsiteY1-404" fmla="*/ 502168 h 4290910"/>
                <a:gd name="connsiteX2-405" fmla="*/ 1714515 w 3429026"/>
                <a:gd name="connsiteY2-406" fmla="*/ 1 h 4290910"/>
                <a:gd name="connsiteX3-407" fmla="*/ 2926858 w 3429026"/>
                <a:gd name="connsiteY3-408" fmla="*/ 502172 h 4290910"/>
                <a:gd name="connsiteX4-409" fmla="*/ 3429025 w 3429026"/>
                <a:gd name="connsiteY4-410" fmla="*/ 1714516 h 4290910"/>
                <a:gd name="connsiteX5-411" fmla="*/ 2774416 w 3429026"/>
                <a:gd name="connsiteY5-412" fmla="*/ 2983049 h 4290910"/>
                <a:gd name="connsiteX6-413" fmla="*/ 1714512 w 3429026"/>
                <a:gd name="connsiteY6-414" fmla="*/ 4143384 h 4290910"/>
                <a:gd name="connsiteX7-415" fmla="*/ 594531 w 3429026"/>
                <a:gd name="connsiteY7-416" fmla="*/ 2957338 h 4290910"/>
                <a:gd name="connsiteX8-417" fmla="*/ 1 w 3429026"/>
                <a:gd name="connsiteY8-418" fmla="*/ 1714514 h 4290910"/>
                <a:gd name="connsiteX9-419" fmla="*/ 0 w 3429026"/>
                <a:gd name="connsiteY9-420" fmla="*/ 1714511 h 4290910"/>
                <a:gd name="connsiteX0-421" fmla="*/ 0 w 3429026"/>
                <a:gd name="connsiteY0-422" fmla="*/ 1714511 h 4290910"/>
                <a:gd name="connsiteX1-423" fmla="*/ 502171 w 3429026"/>
                <a:gd name="connsiteY1-424" fmla="*/ 502168 h 4290910"/>
                <a:gd name="connsiteX2-425" fmla="*/ 1714515 w 3429026"/>
                <a:gd name="connsiteY2-426" fmla="*/ 1 h 4290910"/>
                <a:gd name="connsiteX3-427" fmla="*/ 2926858 w 3429026"/>
                <a:gd name="connsiteY3-428" fmla="*/ 502172 h 4290910"/>
                <a:gd name="connsiteX4-429" fmla="*/ 3429025 w 3429026"/>
                <a:gd name="connsiteY4-430" fmla="*/ 1714516 h 4290910"/>
                <a:gd name="connsiteX5-431" fmla="*/ 2774416 w 3429026"/>
                <a:gd name="connsiteY5-432" fmla="*/ 2983049 h 4290910"/>
                <a:gd name="connsiteX6-433" fmla="*/ 1714512 w 3429026"/>
                <a:gd name="connsiteY6-434" fmla="*/ 4143384 h 4290910"/>
                <a:gd name="connsiteX7-435" fmla="*/ 594531 w 3429026"/>
                <a:gd name="connsiteY7-436" fmla="*/ 2957338 h 4290910"/>
                <a:gd name="connsiteX8-437" fmla="*/ 1 w 3429026"/>
                <a:gd name="connsiteY8-438" fmla="*/ 1714514 h 4290910"/>
                <a:gd name="connsiteX9-439" fmla="*/ 0 w 3429026"/>
                <a:gd name="connsiteY9-440" fmla="*/ 1714511 h 4290910"/>
                <a:gd name="connsiteX0-441" fmla="*/ 0 w 3429026"/>
                <a:gd name="connsiteY0-442" fmla="*/ 1714511 h 4351870"/>
                <a:gd name="connsiteX1-443" fmla="*/ 502171 w 3429026"/>
                <a:gd name="connsiteY1-444" fmla="*/ 502168 h 4351870"/>
                <a:gd name="connsiteX2-445" fmla="*/ 1714515 w 3429026"/>
                <a:gd name="connsiteY2-446" fmla="*/ 1 h 4351870"/>
                <a:gd name="connsiteX3-447" fmla="*/ 2926858 w 3429026"/>
                <a:gd name="connsiteY3-448" fmla="*/ 502172 h 4351870"/>
                <a:gd name="connsiteX4-449" fmla="*/ 3429025 w 3429026"/>
                <a:gd name="connsiteY4-450" fmla="*/ 1714516 h 4351870"/>
                <a:gd name="connsiteX5-451" fmla="*/ 2774416 w 3429026"/>
                <a:gd name="connsiteY5-452" fmla="*/ 2983049 h 4351870"/>
                <a:gd name="connsiteX6-453" fmla="*/ 1729752 w 3429026"/>
                <a:gd name="connsiteY6-454" fmla="*/ 4204344 h 4351870"/>
                <a:gd name="connsiteX7-455" fmla="*/ 594531 w 3429026"/>
                <a:gd name="connsiteY7-456" fmla="*/ 2957338 h 4351870"/>
                <a:gd name="connsiteX8-457" fmla="*/ 1 w 3429026"/>
                <a:gd name="connsiteY8-458" fmla="*/ 1714514 h 4351870"/>
                <a:gd name="connsiteX9-459" fmla="*/ 0 w 3429026"/>
                <a:gd name="connsiteY9-460" fmla="*/ 1714511 h 4351870"/>
                <a:gd name="connsiteX0-461" fmla="*/ 0 w 3429026"/>
                <a:gd name="connsiteY0-462" fmla="*/ 1714511 h 4334706"/>
                <a:gd name="connsiteX1-463" fmla="*/ 502171 w 3429026"/>
                <a:gd name="connsiteY1-464" fmla="*/ 502168 h 4334706"/>
                <a:gd name="connsiteX2-465" fmla="*/ 1714515 w 3429026"/>
                <a:gd name="connsiteY2-466" fmla="*/ 1 h 4334706"/>
                <a:gd name="connsiteX3-467" fmla="*/ 2926858 w 3429026"/>
                <a:gd name="connsiteY3-468" fmla="*/ 502172 h 4334706"/>
                <a:gd name="connsiteX4-469" fmla="*/ 3429025 w 3429026"/>
                <a:gd name="connsiteY4-470" fmla="*/ 1714516 h 4334706"/>
                <a:gd name="connsiteX5-471" fmla="*/ 2774416 w 3429026"/>
                <a:gd name="connsiteY5-472" fmla="*/ 2983049 h 4334706"/>
                <a:gd name="connsiteX6-473" fmla="*/ 1729752 w 3429026"/>
                <a:gd name="connsiteY6-474" fmla="*/ 4204344 h 4334706"/>
                <a:gd name="connsiteX7-475" fmla="*/ 594531 w 3429026"/>
                <a:gd name="connsiteY7-476" fmla="*/ 2957338 h 4334706"/>
                <a:gd name="connsiteX8-477" fmla="*/ 1 w 3429026"/>
                <a:gd name="connsiteY8-478" fmla="*/ 1714514 h 4334706"/>
                <a:gd name="connsiteX9-479" fmla="*/ 0 w 3429026"/>
                <a:gd name="connsiteY9-480" fmla="*/ 1714511 h 4334706"/>
                <a:gd name="connsiteX0-481" fmla="*/ 0 w 3429026"/>
                <a:gd name="connsiteY0-482" fmla="*/ 1714511 h 4334706"/>
                <a:gd name="connsiteX1-483" fmla="*/ 502171 w 3429026"/>
                <a:gd name="connsiteY1-484" fmla="*/ 502168 h 4334706"/>
                <a:gd name="connsiteX2-485" fmla="*/ 1714515 w 3429026"/>
                <a:gd name="connsiteY2-486" fmla="*/ 1 h 4334706"/>
                <a:gd name="connsiteX3-487" fmla="*/ 2926858 w 3429026"/>
                <a:gd name="connsiteY3-488" fmla="*/ 502172 h 4334706"/>
                <a:gd name="connsiteX4-489" fmla="*/ 3429025 w 3429026"/>
                <a:gd name="connsiteY4-490" fmla="*/ 1714516 h 4334706"/>
                <a:gd name="connsiteX5-491" fmla="*/ 2774416 w 3429026"/>
                <a:gd name="connsiteY5-492" fmla="*/ 2983049 h 4334706"/>
                <a:gd name="connsiteX6-493" fmla="*/ 1729752 w 3429026"/>
                <a:gd name="connsiteY6-494" fmla="*/ 4204344 h 4334706"/>
                <a:gd name="connsiteX7-495" fmla="*/ 594531 w 3429026"/>
                <a:gd name="connsiteY7-496" fmla="*/ 2957338 h 4334706"/>
                <a:gd name="connsiteX8-497" fmla="*/ 1 w 3429026"/>
                <a:gd name="connsiteY8-498" fmla="*/ 1714514 h 4334706"/>
                <a:gd name="connsiteX9-499" fmla="*/ 0 w 3429026"/>
                <a:gd name="connsiteY9-500" fmla="*/ 1714511 h 4334706"/>
                <a:gd name="connsiteX0-501" fmla="*/ 0 w 3429026"/>
                <a:gd name="connsiteY0-502" fmla="*/ 1714511 h 4334706"/>
                <a:gd name="connsiteX1-503" fmla="*/ 502171 w 3429026"/>
                <a:gd name="connsiteY1-504" fmla="*/ 502168 h 4334706"/>
                <a:gd name="connsiteX2-505" fmla="*/ 1714515 w 3429026"/>
                <a:gd name="connsiteY2-506" fmla="*/ 1 h 4334706"/>
                <a:gd name="connsiteX3-507" fmla="*/ 2926858 w 3429026"/>
                <a:gd name="connsiteY3-508" fmla="*/ 502172 h 4334706"/>
                <a:gd name="connsiteX4-509" fmla="*/ 3429025 w 3429026"/>
                <a:gd name="connsiteY4-510" fmla="*/ 1714516 h 4334706"/>
                <a:gd name="connsiteX5-511" fmla="*/ 2774416 w 3429026"/>
                <a:gd name="connsiteY5-512" fmla="*/ 2983049 h 4334706"/>
                <a:gd name="connsiteX6-513" fmla="*/ 1729752 w 3429026"/>
                <a:gd name="connsiteY6-514" fmla="*/ 4204344 h 4334706"/>
                <a:gd name="connsiteX7-515" fmla="*/ 594531 w 3429026"/>
                <a:gd name="connsiteY7-516" fmla="*/ 2957338 h 4334706"/>
                <a:gd name="connsiteX8-517" fmla="*/ 1 w 3429026"/>
                <a:gd name="connsiteY8-518" fmla="*/ 1714514 h 4334706"/>
                <a:gd name="connsiteX9-519" fmla="*/ 0 w 3429026"/>
                <a:gd name="connsiteY9-520" fmla="*/ 1714511 h 433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3429026" h="4334706">
                  <a:moveTo>
                    <a:pt x="0" y="1714511"/>
                  </a:moveTo>
                  <a:cubicBezTo>
                    <a:pt x="1" y="1259794"/>
                    <a:pt x="180637" y="823701"/>
                    <a:pt x="502171" y="502168"/>
                  </a:cubicBezTo>
                  <a:cubicBezTo>
                    <a:pt x="823705" y="180635"/>
                    <a:pt x="1259798" y="0"/>
                    <a:pt x="1714515" y="1"/>
                  </a:cubicBezTo>
                  <a:cubicBezTo>
                    <a:pt x="2169232" y="2"/>
                    <a:pt x="2605325" y="180638"/>
                    <a:pt x="2926858" y="502172"/>
                  </a:cubicBezTo>
                  <a:cubicBezTo>
                    <a:pt x="3248391" y="823706"/>
                    <a:pt x="3429026" y="1259799"/>
                    <a:pt x="3429025" y="1714516"/>
                  </a:cubicBezTo>
                  <a:cubicBezTo>
                    <a:pt x="3429025" y="2169233"/>
                    <a:pt x="3126785" y="2616140"/>
                    <a:pt x="2774416" y="2983049"/>
                  </a:cubicBezTo>
                  <a:cubicBezTo>
                    <a:pt x="2491204" y="3398020"/>
                    <a:pt x="2607357" y="4334706"/>
                    <a:pt x="1729752" y="4204344"/>
                  </a:cubicBezTo>
                  <a:cubicBezTo>
                    <a:pt x="662645" y="4320420"/>
                    <a:pt x="882823" y="3372310"/>
                    <a:pt x="594531" y="2957338"/>
                  </a:cubicBezTo>
                  <a:cubicBezTo>
                    <a:pt x="306239" y="2542366"/>
                    <a:pt x="1" y="2169231"/>
                    <a:pt x="1" y="1714514"/>
                  </a:cubicBezTo>
                  <a:cubicBezTo>
                    <a:pt x="1" y="1714513"/>
                    <a:pt x="0" y="1714512"/>
                    <a:pt x="0" y="1714511"/>
                  </a:cubicBezTo>
                  <a:close/>
                </a:path>
              </a:pathLst>
            </a:custGeom>
            <a:solidFill>
              <a:srgbClr val="A1DFD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</a:t>
              </a:r>
              <a:endParaRPr lang="en-US" altLang="zh-CN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MiSans Normal" panose="000005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6" name="圆角矩形 20">
              <a:extLst>
                <a:ext uri="{FF2B5EF4-FFF2-40B4-BE49-F238E27FC236}">
                  <a16:creationId xmlns:a16="http://schemas.microsoft.com/office/drawing/2014/main" id="{C82FD216-7F8D-7784-3A0A-8EFF6DD0B45F}"/>
                </a:ext>
              </a:extLst>
            </p:cNvPr>
            <p:cNvSpPr/>
            <p:nvPr/>
          </p:nvSpPr>
          <p:spPr>
            <a:xfrm>
              <a:off x="3886" y="7180"/>
              <a:ext cx="1181" cy="253"/>
            </a:xfrm>
            <a:prstGeom prst="roundRect">
              <a:avLst>
                <a:gd name="adj" fmla="val 50000"/>
              </a:avLst>
            </a:prstGeom>
            <a:solidFill>
              <a:srgbClr val="508E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圆角矩形 21">
              <a:extLst>
                <a:ext uri="{FF2B5EF4-FFF2-40B4-BE49-F238E27FC236}">
                  <a16:creationId xmlns:a16="http://schemas.microsoft.com/office/drawing/2014/main" id="{49BE1351-BC10-ACDF-0E1B-2A9FEABE5D6A}"/>
                </a:ext>
              </a:extLst>
            </p:cNvPr>
            <p:cNvSpPr/>
            <p:nvPr/>
          </p:nvSpPr>
          <p:spPr>
            <a:xfrm>
              <a:off x="3748" y="7518"/>
              <a:ext cx="1488" cy="253"/>
            </a:xfrm>
            <a:prstGeom prst="roundRect">
              <a:avLst>
                <a:gd name="adj" fmla="val 50000"/>
              </a:avLst>
            </a:prstGeom>
            <a:solidFill>
              <a:srgbClr val="508E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id="{00D9A1F1-A1ED-A9C1-FE41-FFAA1557AA8F}"/>
                </a:ext>
              </a:extLst>
            </p:cNvPr>
            <p:cNvSpPr/>
            <p:nvPr/>
          </p:nvSpPr>
          <p:spPr>
            <a:xfrm>
              <a:off x="3886" y="7855"/>
              <a:ext cx="1181" cy="253"/>
            </a:xfrm>
            <a:prstGeom prst="roundRect">
              <a:avLst>
                <a:gd name="adj" fmla="val 50000"/>
              </a:avLst>
            </a:prstGeom>
            <a:solidFill>
              <a:srgbClr val="508E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圆角矩形 23">
              <a:extLst>
                <a:ext uri="{FF2B5EF4-FFF2-40B4-BE49-F238E27FC236}">
                  <a16:creationId xmlns:a16="http://schemas.microsoft.com/office/drawing/2014/main" id="{3498109E-C9A3-9364-0825-0D693559390A}"/>
                </a:ext>
              </a:extLst>
            </p:cNvPr>
            <p:cNvSpPr/>
            <p:nvPr/>
          </p:nvSpPr>
          <p:spPr>
            <a:xfrm>
              <a:off x="4091" y="8193"/>
              <a:ext cx="808" cy="253"/>
            </a:xfrm>
            <a:prstGeom prst="roundRect">
              <a:avLst>
                <a:gd name="adj" fmla="val 50000"/>
              </a:avLst>
            </a:prstGeom>
            <a:solidFill>
              <a:srgbClr val="508E8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05DEF9-6773-7286-C203-70C6422D9C47}"/>
              </a:ext>
            </a:extLst>
          </p:cNvPr>
          <p:cNvGrpSpPr/>
          <p:nvPr/>
        </p:nvGrpSpPr>
        <p:grpSpPr>
          <a:xfrm>
            <a:off x="4360306" y="2739574"/>
            <a:ext cx="1532678" cy="1733801"/>
            <a:chOff x="3786182" y="2928933"/>
            <a:chExt cx="1516734" cy="231173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BCB6837-DD97-3E15-3AC8-7C62A07040F0}"/>
                </a:ext>
              </a:extLst>
            </p:cNvPr>
            <p:cNvCxnSpPr/>
            <p:nvPr/>
          </p:nvCxnSpPr>
          <p:spPr>
            <a:xfrm>
              <a:off x="4581500" y="2928933"/>
              <a:ext cx="721416" cy="1588"/>
            </a:xfrm>
            <a:prstGeom prst="line">
              <a:avLst/>
            </a:prstGeom>
            <a:ln>
              <a:solidFill>
                <a:srgbClr val="ADB9CA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F576FFD-8CB1-37B4-7C7C-20FA38EBCD02}"/>
                </a:ext>
              </a:extLst>
            </p:cNvPr>
            <p:cNvCxnSpPr/>
            <p:nvPr/>
          </p:nvCxnSpPr>
          <p:spPr>
            <a:xfrm>
              <a:off x="3786182" y="5239079"/>
              <a:ext cx="801573" cy="1588"/>
            </a:xfrm>
            <a:prstGeom prst="line">
              <a:avLst/>
            </a:prstGeom>
            <a:ln>
              <a:solidFill>
                <a:srgbClr val="ADB9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E51CC83-55F9-8B04-11C6-D03B838B9AFE}"/>
                </a:ext>
              </a:extLst>
            </p:cNvPr>
            <p:cNvCxnSpPr/>
            <p:nvPr/>
          </p:nvCxnSpPr>
          <p:spPr>
            <a:xfrm rot="5400000">
              <a:off x="3440015" y="4080139"/>
              <a:ext cx="2304000" cy="1588"/>
            </a:xfrm>
            <a:prstGeom prst="line">
              <a:avLst/>
            </a:prstGeom>
            <a:ln>
              <a:solidFill>
                <a:srgbClr val="ADB9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CE0DDF-AC03-6B72-D809-CB56273D88D4}"/>
              </a:ext>
            </a:extLst>
          </p:cNvPr>
          <p:cNvGrpSpPr/>
          <p:nvPr/>
        </p:nvGrpSpPr>
        <p:grpSpPr>
          <a:xfrm>
            <a:off x="4313127" y="3971881"/>
            <a:ext cx="1588158" cy="722951"/>
            <a:chOff x="3786182" y="2928933"/>
            <a:chExt cx="1431570" cy="231173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D405052-E344-6340-6AE7-FF35D5C376A4}"/>
                </a:ext>
              </a:extLst>
            </p:cNvPr>
            <p:cNvCxnSpPr/>
            <p:nvPr/>
          </p:nvCxnSpPr>
          <p:spPr>
            <a:xfrm>
              <a:off x="4857752" y="2928933"/>
              <a:ext cx="360000" cy="1588"/>
            </a:xfrm>
            <a:prstGeom prst="line">
              <a:avLst/>
            </a:prstGeom>
            <a:ln>
              <a:solidFill>
                <a:srgbClr val="ADB9CA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E690311-9BFE-AA44-1C88-476836566A67}"/>
                </a:ext>
              </a:extLst>
            </p:cNvPr>
            <p:cNvCxnSpPr/>
            <p:nvPr/>
          </p:nvCxnSpPr>
          <p:spPr>
            <a:xfrm>
              <a:off x="3786182" y="5239079"/>
              <a:ext cx="1080000" cy="1588"/>
            </a:xfrm>
            <a:prstGeom prst="line">
              <a:avLst/>
            </a:prstGeom>
            <a:ln>
              <a:solidFill>
                <a:srgbClr val="ADB9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9DB5B3C-352E-D75D-83DF-74B249340F54}"/>
                </a:ext>
              </a:extLst>
            </p:cNvPr>
            <p:cNvCxnSpPr/>
            <p:nvPr/>
          </p:nvCxnSpPr>
          <p:spPr>
            <a:xfrm rot="5400000">
              <a:off x="3706546" y="4080139"/>
              <a:ext cx="2304000" cy="1588"/>
            </a:xfrm>
            <a:prstGeom prst="line">
              <a:avLst/>
            </a:prstGeom>
            <a:ln>
              <a:solidFill>
                <a:srgbClr val="ADB9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0C947A-47E0-32E5-AC2A-E19C26BE39CE}"/>
              </a:ext>
            </a:extLst>
          </p:cNvPr>
          <p:cNvGrpSpPr/>
          <p:nvPr/>
        </p:nvGrpSpPr>
        <p:grpSpPr>
          <a:xfrm>
            <a:off x="6096000" y="2447339"/>
            <a:ext cx="4147472" cy="906282"/>
            <a:chOff x="8090264" y="1720360"/>
            <a:chExt cx="4147472" cy="906282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503CE7A1-3F1A-9333-5D5F-589677099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982C74C-0AE8-E5EB-F0D9-17EECF59B66B}"/>
                </a:ext>
              </a:extLst>
            </p:cNvPr>
            <p:cNvSpPr txBox="1"/>
            <p:nvPr/>
          </p:nvSpPr>
          <p:spPr>
            <a:xfrm>
              <a:off x="8090264" y="2006216"/>
              <a:ext cx="41474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0B9E412-FF71-F6D5-5B7C-5CEF12404991}"/>
              </a:ext>
            </a:extLst>
          </p:cNvPr>
          <p:cNvGrpSpPr/>
          <p:nvPr/>
        </p:nvGrpSpPr>
        <p:grpSpPr>
          <a:xfrm>
            <a:off x="6096000" y="3708381"/>
            <a:ext cx="4147472" cy="906282"/>
            <a:chOff x="8090264" y="1720360"/>
            <a:chExt cx="4147472" cy="906282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2B8E95AE-CD78-4C45-02FD-49D64B722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5D8C07-8DA2-CB49-9355-781D962EE26E}"/>
                </a:ext>
              </a:extLst>
            </p:cNvPr>
            <p:cNvSpPr txBox="1"/>
            <p:nvPr/>
          </p:nvSpPr>
          <p:spPr>
            <a:xfrm>
              <a:off x="8090264" y="2006216"/>
              <a:ext cx="41474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850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任意多边形: 形状 419">
            <a:extLst>
              <a:ext uri="{FF2B5EF4-FFF2-40B4-BE49-F238E27FC236}">
                <a16:creationId xmlns:a16="http://schemas.microsoft.com/office/drawing/2014/main" id="{A3B92CB5-6EE6-DB93-BFF4-1FD39B202EFE}"/>
              </a:ext>
            </a:extLst>
          </p:cNvPr>
          <p:cNvSpPr/>
          <p:nvPr/>
        </p:nvSpPr>
        <p:spPr>
          <a:xfrm>
            <a:off x="3390900" y="4323439"/>
            <a:ext cx="9448800" cy="2826661"/>
          </a:xfrm>
          <a:custGeom>
            <a:avLst/>
            <a:gdLst>
              <a:gd name="connsiteX0" fmla="*/ 0 w 9448800"/>
              <a:gd name="connsiteY0" fmla="*/ 2826661 h 2826661"/>
              <a:gd name="connsiteX1" fmla="*/ 5638800 w 9448800"/>
              <a:gd name="connsiteY1" fmla="*/ 223161 h 2826661"/>
              <a:gd name="connsiteX2" fmla="*/ 9448800 w 9448800"/>
              <a:gd name="connsiteY2" fmla="*/ 312061 h 282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0" h="2826661">
                <a:moveTo>
                  <a:pt x="0" y="2826661"/>
                </a:moveTo>
                <a:cubicBezTo>
                  <a:pt x="2032000" y="1734461"/>
                  <a:pt x="4064000" y="642261"/>
                  <a:pt x="5638800" y="223161"/>
                </a:cubicBezTo>
                <a:cubicBezTo>
                  <a:pt x="7213600" y="-195939"/>
                  <a:pt x="8331200" y="58061"/>
                  <a:pt x="9448800" y="312061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梯形 373">
            <a:extLst>
              <a:ext uri="{FF2B5EF4-FFF2-40B4-BE49-F238E27FC236}">
                <a16:creationId xmlns:a16="http://schemas.microsoft.com/office/drawing/2014/main" id="{567FAC5C-7847-938C-2858-ABFDEF3438C3}"/>
              </a:ext>
            </a:extLst>
          </p:cNvPr>
          <p:cNvSpPr/>
          <p:nvPr/>
        </p:nvSpPr>
        <p:spPr>
          <a:xfrm>
            <a:off x="-520699" y="5120698"/>
            <a:ext cx="13233400" cy="1780843"/>
          </a:xfrm>
          <a:prstGeom prst="trapezoid">
            <a:avLst>
              <a:gd name="adj" fmla="val 89529"/>
            </a:avLst>
          </a:prstGeom>
          <a:solidFill>
            <a:srgbClr val="A1DFD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4" name="任意多边形: 形状 423">
            <a:extLst>
              <a:ext uri="{FF2B5EF4-FFF2-40B4-BE49-F238E27FC236}">
                <a16:creationId xmlns:a16="http://schemas.microsoft.com/office/drawing/2014/main" id="{DD3278DB-4E21-965D-BEE3-115BC3DBB068}"/>
              </a:ext>
            </a:extLst>
          </p:cNvPr>
          <p:cNvSpPr/>
          <p:nvPr/>
        </p:nvSpPr>
        <p:spPr>
          <a:xfrm>
            <a:off x="-725714" y="4274453"/>
            <a:ext cx="8273143" cy="3374576"/>
          </a:xfrm>
          <a:custGeom>
            <a:avLst/>
            <a:gdLst>
              <a:gd name="connsiteX0" fmla="*/ 0 w 8273143"/>
              <a:gd name="connsiteY0" fmla="*/ 210461 h 3374576"/>
              <a:gd name="connsiteX1" fmla="*/ 2220685 w 8273143"/>
              <a:gd name="connsiteY1" fmla="*/ 94347 h 3374576"/>
              <a:gd name="connsiteX2" fmla="*/ 3512457 w 8273143"/>
              <a:gd name="connsiteY2" fmla="*/ 1415147 h 3374576"/>
              <a:gd name="connsiteX3" fmla="*/ 7112000 w 8273143"/>
              <a:gd name="connsiteY3" fmla="*/ 2300518 h 3374576"/>
              <a:gd name="connsiteX4" fmla="*/ 8273143 w 8273143"/>
              <a:gd name="connsiteY4" fmla="*/ 3374576 h 3374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143" h="3374576">
                <a:moveTo>
                  <a:pt x="0" y="210461"/>
                </a:moveTo>
                <a:cubicBezTo>
                  <a:pt x="817638" y="52013"/>
                  <a:pt x="1635276" y="-106434"/>
                  <a:pt x="2220685" y="94347"/>
                </a:cubicBezTo>
                <a:cubicBezTo>
                  <a:pt x="2806094" y="295128"/>
                  <a:pt x="2697238" y="1047452"/>
                  <a:pt x="3512457" y="1415147"/>
                </a:cubicBezTo>
                <a:cubicBezTo>
                  <a:pt x="4327676" y="1782842"/>
                  <a:pt x="6318552" y="1973947"/>
                  <a:pt x="7112000" y="2300518"/>
                </a:cubicBezTo>
                <a:cubicBezTo>
                  <a:pt x="7905448" y="2627090"/>
                  <a:pt x="8089295" y="3000833"/>
                  <a:pt x="8273143" y="3374576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任意多边形: 形状 415">
            <a:extLst>
              <a:ext uri="{FF2B5EF4-FFF2-40B4-BE49-F238E27FC236}">
                <a16:creationId xmlns:a16="http://schemas.microsoft.com/office/drawing/2014/main" id="{A711083D-D905-7E44-4323-B0D4612CD896}"/>
              </a:ext>
            </a:extLst>
          </p:cNvPr>
          <p:cNvSpPr/>
          <p:nvPr/>
        </p:nvSpPr>
        <p:spPr>
          <a:xfrm>
            <a:off x="0" y="3840951"/>
            <a:ext cx="621450" cy="1357058"/>
          </a:xfrm>
          <a:custGeom>
            <a:avLst/>
            <a:gdLst>
              <a:gd name="connsiteX0" fmla="*/ 0 w 621450"/>
              <a:gd name="connsiteY0" fmla="*/ 0 h 1357058"/>
              <a:gd name="connsiteX1" fmla="*/ 74559 w 621450"/>
              <a:gd name="connsiteY1" fmla="*/ 7516 h 1357058"/>
              <a:gd name="connsiteX2" fmla="*/ 621450 w 621450"/>
              <a:gd name="connsiteY2" fmla="*/ 678529 h 1357058"/>
              <a:gd name="connsiteX3" fmla="*/ 74559 w 621450"/>
              <a:gd name="connsiteY3" fmla="*/ 1349542 h 1357058"/>
              <a:gd name="connsiteX4" fmla="*/ 0 w 621450"/>
              <a:gd name="connsiteY4" fmla="*/ 1357058 h 13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450" h="1357058">
                <a:moveTo>
                  <a:pt x="0" y="0"/>
                </a:moveTo>
                <a:lnTo>
                  <a:pt x="74559" y="7516"/>
                </a:lnTo>
                <a:cubicBezTo>
                  <a:pt x="386669" y="71383"/>
                  <a:pt x="621450" y="347538"/>
                  <a:pt x="621450" y="678529"/>
                </a:cubicBezTo>
                <a:cubicBezTo>
                  <a:pt x="621450" y="1009520"/>
                  <a:pt x="386669" y="1285675"/>
                  <a:pt x="74559" y="1349542"/>
                </a:cubicBezTo>
                <a:lnTo>
                  <a:pt x="0" y="135705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7" name="图形 145">
            <a:extLst>
              <a:ext uri="{FF2B5EF4-FFF2-40B4-BE49-F238E27FC236}">
                <a16:creationId xmlns:a16="http://schemas.microsoft.com/office/drawing/2014/main" id="{97FA2BE9-6666-C9F1-D380-8555158401B0}"/>
              </a:ext>
            </a:extLst>
          </p:cNvPr>
          <p:cNvGrpSpPr/>
          <p:nvPr/>
        </p:nvGrpSpPr>
        <p:grpSpPr>
          <a:xfrm>
            <a:off x="2403074" y="3429000"/>
            <a:ext cx="7385852" cy="2802682"/>
            <a:chOff x="1540394" y="1561915"/>
            <a:chExt cx="4276411" cy="1622754"/>
          </a:xfrm>
        </p:grpSpPr>
        <p:grpSp>
          <p:nvGrpSpPr>
            <p:cNvPr id="148" name="图形 145">
              <a:extLst>
                <a:ext uri="{FF2B5EF4-FFF2-40B4-BE49-F238E27FC236}">
                  <a16:creationId xmlns:a16="http://schemas.microsoft.com/office/drawing/2014/main" id="{9182CCDB-3D34-0943-B44F-7719D6C85000}"/>
                </a:ext>
              </a:extLst>
            </p:cNvPr>
            <p:cNvGrpSpPr/>
            <p:nvPr/>
          </p:nvGrpSpPr>
          <p:grpSpPr>
            <a:xfrm>
              <a:off x="1540394" y="2726459"/>
              <a:ext cx="4276411" cy="458210"/>
              <a:chOff x="1540394" y="2726459"/>
              <a:chExt cx="4276411" cy="458210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A829F8A6-C311-A8FE-D05F-B696F5774581}"/>
                  </a:ext>
                </a:extLst>
              </p:cNvPr>
              <p:cNvSpPr/>
              <p:nvPr/>
            </p:nvSpPr>
            <p:spPr>
              <a:xfrm>
                <a:off x="1540394" y="2879196"/>
                <a:ext cx="4276410" cy="152736"/>
              </a:xfrm>
              <a:custGeom>
                <a:avLst/>
                <a:gdLst>
                  <a:gd name="connsiteX0" fmla="*/ 0 w 4276410"/>
                  <a:gd name="connsiteY0" fmla="*/ 0 h 152736"/>
                  <a:gd name="connsiteX1" fmla="*/ 4276411 w 4276410"/>
                  <a:gd name="connsiteY1" fmla="*/ 0 h 152736"/>
                  <a:gd name="connsiteX2" fmla="*/ 4276411 w 4276410"/>
                  <a:gd name="connsiteY2" fmla="*/ 152737 h 152736"/>
                  <a:gd name="connsiteX3" fmla="*/ 0 w 4276410"/>
                  <a:gd name="connsiteY3" fmla="*/ 152737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0" h="152736">
                    <a:moveTo>
                      <a:pt x="0" y="0"/>
                    </a:moveTo>
                    <a:lnTo>
                      <a:pt x="4276411" y="0"/>
                    </a:lnTo>
                    <a:lnTo>
                      <a:pt x="4276411" y="152737"/>
                    </a:lnTo>
                    <a:lnTo>
                      <a:pt x="0" y="152737"/>
                    </a:lnTo>
                    <a:close/>
                  </a:path>
                </a:pathLst>
              </a:custGeom>
              <a:solidFill>
                <a:schemeClr val="bg1"/>
              </a:solidFill>
              <a:ln w="2443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0DE7C5FC-52B0-7B7D-4A31-83617FEDC009}"/>
                  </a:ext>
                </a:extLst>
              </p:cNvPr>
              <p:cNvSpPr/>
              <p:nvPr/>
            </p:nvSpPr>
            <p:spPr>
              <a:xfrm>
                <a:off x="1540394" y="2726459"/>
                <a:ext cx="4276411" cy="152736"/>
              </a:xfrm>
              <a:custGeom>
                <a:avLst/>
                <a:gdLst>
                  <a:gd name="connsiteX0" fmla="*/ 0 w 4276411"/>
                  <a:gd name="connsiteY0" fmla="*/ 152737 h 152736"/>
                  <a:gd name="connsiteX1" fmla="*/ 4276411 w 4276411"/>
                  <a:gd name="connsiteY1" fmla="*/ 152737 h 152736"/>
                  <a:gd name="connsiteX2" fmla="*/ 3818224 w 4276411"/>
                  <a:gd name="connsiteY2" fmla="*/ 0 h 152736"/>
                  <a:gd name="connsiteX3" fmla="*/ 458187 w 4276411"/>
                  <a:gd name="connsiteY3" fmla="*/ 0 h 152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6411" h="152736">
                    <a:moveTo>
                      <a:pt x="0" y="152737"/>
                    </a:moveTo>
                    <a:lnTo>
                      <a:pt x="4276411" y="152737"/>
                    </a:lnTo>
                    <a:lnTo>
                      <a:pt x="3818224" y="0"/>
                    </a:lnTo>
                    <a:lnTo>
                      <a:pt x="458187" y="0"/>
                    </a:lnTo>
                    <a:close/>
                  </a:path>
                </a:pathLst>
              </a:custGeom>
              <a:solidFill>
                <a:srgbClr val="508E8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151" name="图形 145">
                <a:extLst>
                  <a:ext uri="{FF2B5EF4-FFF2-40B4-BE49-F238E27FC236}">
                    <a16:creationId xmlns:a16="http://schemas.microsoft.com/office/drawing/2014/main" id="{E005A93C-54B2-0BB9-5D50-E1AF33FA1F2C}"/>
                  </a:ext>
                </a:extLst>
              </p:cNvPr>
              <p:cNvGrpSpPr/>
              <p:nvPr/>
            </p:nvGrpSpPr>
            <p:grpSpPr>
              <a:xfrm>
                <a:off x="1998581" y="3031933"/>
                <a:ext cx="3360037" cy="152736"/>
                <a:chOff x="1998581" y="3031933"/>
                <a:chExt cx="3360037" cy="152736"/>
              </a:xfrm>
              <a:solidFill>
                <a:srgbClr val="854D3E"/>
              </a:solidFill>
            </p:grpSpPr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A0451D7-E560-6B05-0F35-C89196606943}"/>
                    </a:ext>
                  </a:extLst>
                </p:cNvPr>
                <p:cNvSpPr/>
                <p:nvPr/>
              </p:nvSpPr>
              <p:spPr>
                <a:xfrm>
                  <a:off x="199858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41659449-3CC0-2D77-8C63-4E4361740E44}"/>
                    </a:ext>
                  </a:extLst>
                </p:cNvPr>
                <p:cNvSpPr/>
                <p:nvPr/>
              </p:nvSpPr>
              <p:spPr>
                <a:xfrm>
                  <a:off x="5053161" y="3031933"/>
                  <a:ext cx="305457" cy="152736"/>
                </a:xfrm>
                <a:custGeom>
                  <a:avLst/>
                  <a:gdLst>
                    <a:gd name="connsiteX0" fmla="*/ 0 w 305457"/>
                    <a:gd name="connsiteY0" fmla="*/ 0 h 152736"/>
                    <a:gd name="connsiteX1" fmla="*/ 305458 w 305457"/>
                    <a:gd name="connsiteY1" fmla="*/ 0 h 152736"/>
                    <a:gd name="connsiteX2" fmla="*/ 305458 w 305457"/>
                    <a:gd name="connsiteY2" fmla="*/ 152737 h 152736"/>
                    <a:gd name="connsiteX3" fmla="*/ 0 w 305457"/>
                    <a:gd name="connsiteY3" fmla="*/ 152737 h 152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5457" h="152736">
                      <a:moveTo>
                        <a:pt x="0" y="0"/>
                      </a:moveTo>
                      <a:lnTo>
                        <a:pt x="305458" y="0"/>
                      </a:lnTo>
                      <a:lnTo>
                        <a:pt x="305458" y="152737"/>
                      </a:lnTo>
                      <a:lnTo>
                        <a:pt x="0" y="152737"/>
                      </a:lnTo>
                      <a:close/>
                    </a:path>
                  </a:pathLst>
                </a:custGeom>
                <a:solidFill>
                  <a:srgbClr val="508E8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endParaRPr>
                </a:p>
              </p:txBody>
            </p:sp>
          </p:grpSp>
        </p:grpSp>
        <p:grpSp>
          <p:nvGrpSpPr>
            <p:cNvPr id="154" name="图形 145">
              <a:extLst>
                <a:ext uri="{FF2B5EF4-FFF2-40B4-BE49-F238E27FC236}">
                  <a16:creationId xmlns:a16="http://schemas.microsoft.com/office/drawing/2014/main" id="{D9E8D8EF-5119-2C60-67BF-7A07C0FEAD5C}"/>
                </a:ext>
              </a:extLst>
            </p:cNvPr>
            <p:cNvGrpSpPr/>
            <p:nvPr/>
          </p:nvGrpSpPr>
          <p:grpSpPr>
            <a:xfrm>
              <a:off x="2161881" y="1561915"/>
              <a:ext cx="3322476" cy="1297170"/>
              <a:chOff x="2161881" y="1561915"/>
              <a:chExt cx="3322476" cy="1297170"/>
            </a:xfrm>
          </p:grpSpPr>
          <p:grpSp>
            <p:nvGrpSpPr>
              <p:cNvPr id="155" name="图形 145">
                <a:extLst>
                  <a:ext uri="{FF2B5EF4-FFF2-40B4-BE49-F238E27FC236}">
                    <a16:creationId xmlns:a16="http://schemas.microsoft.com/office/drawing/2014/main" id="{23FE1F61-20B8-AE77-9F65-1874F12A407E}"/>
                  </a:ext>
                </a:extLst>
              </p:cNvPr>
              <p:cNvGrpSpPr/>
              <p:nvPr/>
            </p:nvGrpSpPr>
            <p:grpSpPr>
              <a:xfrm>
                <a:off x="2161881" y="1753211"/>
                <a:ext cx="1014351" cy="1104063"/>
                <a:chOff x="2161881" y="1753211"/>
                <a:chExt cx="1014351" cy="1104063"/>
              </a:xfrm>
            </p:grpSpPr>
            <p:grpSp>
              <p:nvGrpSpPr>
                <p:cNvPr id="156" name="图形 145">
                  <a:extLst>
                    <a:ext uri="{FF2B5EF4-FFF2-40B4-BE49-F238E27FC236}">
                      <a16:creationId xmlns:a16="http://schemas.microsoft.com/office/drawing/2014/main" id="{EC1F2E03-CCAE-8981-AF68-608CB074A659}"/>
                    </a:ext>
                  </a:extLst>
                </p:cNvPr>
                <p:cNvGrpSpPr/>
                <p:nvPr/>
              </p:nvGrpSpPr>
              <p:grpSpPr>
                <a:xfrm>
                  <a:off x="2161881" y="2233378"/>
                  <a:ext cx="180460" cy="622647"/>
                  <a:chOff x="2161881" y="2233378"/>
                  <a:chExt cx="180460" cy="622647"/>
                </a:xfrm>
              </p:grpSpPr>
              <p:grpSp>
                <p:nvGrpSpPr>
                  <p:cNvPr id="157" name="图形 145">
                    <a:extLst>
                      <a:ext uri="{FF2B5EF4-FFF2-40B4-BE49-F238E27FC236}">
                        <a16:creationId xmlns:a16="http://schemas.microsoft.com/office/drawing/2014/main" id="{E7AE732C-D449-0CB4-190F-05A7A066B11F}"/>
                      </a:ext>
                    </a:extLst>
                  </p:cNvPr>
                  <p:cNvGrpSpPr/>
                  <p:nvPr/>
                </p:nvGrpSpPr>
                <p:grpSpPr>
                  <a:xfrm>
                    <a:off x="2161881" y="2233378"/>
                    <a:ext cx="180460" cy="622647"/>
                    <a:chOff x="2161881" y="2233378"/>
                    <a:chExt cx="180460" cy="622647"/>
                  </a:xfrm>
                </p:grpSpPr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E53CCAF3-FF54-1F78-FB80-2448857706B0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16984" y="2234647"/>
                      <a:ext cx="70255" cy="620111"/>
                    </a:xfrm>
                    <a:custGeom>
                      <a:avLst/>
                      <a:gdLst>
                        <a:gd name="connsiteX0" fmla="*/ -2 w 70255"/>
                        <a:gd name="connsiteY0" fmla="*/ 0 h 620111"/>
                        <a:gd name="connsiteX1" fmla="*/ 70253 w 70255"/>
                        <a:gd name="connsiteY1" fmla="*/ 0 h 620111"/>
                        <a:gd name="connsiteX2" fmla="*/ 70253 w 70255"/>
                        <a:gd name="connsiteY2" fmla="*/ 620111 h 620111"/>
                        <a:gd name="connsiteX3" fmla="*/ -2 w 70255"/>
                        <a:gd name="connsiteY3" fmla="*/ 620111 h 6201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620111">
                          <a:moveTo>
                            <a:pt x="-2" y="0"/>
                          </a:moveTo>
                          <a:lnTo>
                            <a:pt x="70253" y="0"/>
                          </a:lnTo>
                          <a:lnTo>
                            <a:pt x="70253" y="620111"/>
                          </a:lnTo>
                          <a:lnTo>
                            <a:pt x="-2" y="620111"/>
                          </a:lnTo>
                          <a:close/>
                        </a:path>
                      </a:pathLst>
                    </a:custGeom>
                    <a:solidFill>
                      <a:srgbClr val="9FB1BC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7F317AA2-E0CD-2E47-48FE-362A9624B8AE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61550" y="2285266"/>
                      <a:ext cx="70255" cy="30547"/>
                    </a:xfrm>
                    <a:custGeom>
                      <a:avLst/>
                      <a:gdLst>
                        <a:gd name="connsiteX0" fmla="*/ 0 w 70255"/>
                        <a:gd name="connsiteY0" fmla="*/ 0 h 30547"/>
                        <a:gd name="connsiteX1" fmla="*/ 70255 w 70255"/>
                        <a:gd name="connsiteY1" fmla="*/ 0 h 30547"/>
                        <a:gd name="connsiteX2" fmla="*/ 70255 w 70255"/>
                        <a:gd name="connsiteY2" fmla="*/ 30547 h 30547"/>
                        <a:gd name="connsiteX3" fmla="*/ 0 w 70255"/>
                        <a:gd name="connsiteY3" fmla="*/ 30547 h 30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30547">
                          <a:moveTo>
                            <a:pt x="0" y="0"/>
                          </a:moveTo>
                          <a:lnTo>
                            <a:pt x="70255" y="0"/>
                          </a:lnTo>
                          <a:lnTo>
                            <a:pt x="70255" y="30547"/>
                          </a:lnTo>
                          <a:lnTo>
                            <a:pt x="0" y="30547"/>
                          </a:lnTo>
                          <a:close/>
                        </a:path>
                      </a:pathLst>
                    </a:custGeom>
                    <a:solidFill>
                      <a:srgbClr val="E2C044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82A728DF-E3F7-B461-3DCF-7CF7A3340441}"/>
                        </a:ext>
                      </a:extLst>
                    </p:cNvPr>
                    <p:cNvSpPr/>
                    <p:nvPr/>
                  </p:nvSpPr>
                  <p:spPr>
                    <a:xfrm rot="620677">
                      <a:off x="2256486" y="2323004"/>
                      <a:ext cx="70255" cy="10560"/>
                    </a:xfrm>
                    <a:custGeom>
                      <a:avLst/>
                      <a:gdLst>
                        <a:gd name="connsiteX0" fmla="*/ -1 w 70255"/>
                        <a:gd name="connsiteY0" fmla="*/ 0 h 10560"/>
                        <a:gd name="connsiteX1" fmla="*/ 70255 w 70255"/>
                        <a:gd name="connsiteY1" fmla="*/ 0 h 10560"/>
                        <a:gd name="connsiteX2" fmla="*/ 70255 w 70255"/>
                        <a:gd name="connsiteY2" fmla="*/ 10561 h 10560"/>
                        <a:gd name="connsiteX3" fmla="*/ -1 w 70255"/>
                        <a:gd name="connsiteY3" fmla="*/ 10561 h 1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55" h="10560">
                          <a:moveTo>
                            <a:pt x="-1" y="0"/>
                          </a:moveTo>
                          <a:lnTo>
                            <a:pt x="70255" y="0"/>
                          </a:lnTo>
                          <a:lnTo>
                            <a:pt x="70255" y="10561"/>
                          </a:lnTo>
                          <a:lnTo>
                            <a:pt x="-1" y="10561"/>
                          </a:lnTo>
                          <a:close/>
                        </a:path>
                      </a:pathLst>
                    </a:custGeom>
                    <a:solidFill>
                      <a:srgbClr val="BB4430"/>
                    </a:solidFill>
                    <a:ln w="24433" cap="flat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3C8FD7D6-9F0C-88B8-1D7A-41F282D875CB}"/>
                      </a:ext>
                    </a:extLst>
                  </p:cNvPr>
                  <p:cNvSpPr/>
                  <p:nvPr/>
                </p:nvSpPr>
                <p:spPr>
                  <a:xfrm rot="620677">
                    <a:off x="2226481" y="2366605"/>
                    <a:ext cx="32073" cy="461319"/>
                  </a:xfrm>
                  <a:custGeom>
                    <a:avLst/>
                    <a:gdLst>
                      <a:gd name="connsiteX0" fmla="*/ -3 w 32073"/>
                      <a:gd name="connsiteY0" fmla="*/ 0 h 461319"/>
                      <a:gd name="connsiteX1" fmla="*/ 32070 w 32073"/>
                      <a:gd name="connsiteY1" fmla="*/ 0 h 461319"/>
                      <a:gd name="connsiteX2" fmla="*/ 32070 w 32073"/>
                      <a:gd name="connsiteY2" fmla="*/ 461319 h 461319"/>
                      <a:gd name="connsiteX3" fmla="*/ -3 w 32073"/>
                      <a:gd name="connsiteY3" fmla="*/ 461319 h 461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073" h="461319">
                        <a:moveTo>
                          <a:pt x="-3" y="0"/>
                        </a:moveTo>
                        <a:lnTo>
                          <a:pt x="32070" y="0"/>
                        </a:lnTo>
                        <a:lnTo>
                          <a:pt x="32070" y="461319"/>
                        </a:lnTo>
                        <a:lnTo>
                          <a:pt x="-3" y="461319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593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2" name="图形 145">
                  <a:extLst>
                    <a:ext uri="{FF2B5EF4-FFF2-40B4-BE49-F238E27FC236}">
                      <a16:creationId xmlns:a16="http://schemas.microsoft.com/office/drawing/2014/main" id="{A3A08983-19DC-4265-63F1-474584670506}"/>
                    </a:ext>
                  </a:extLst>
                </p:cNvPr>
                <p:cNvGrpSpPr/>
                <p:nvPr/>
              </p:nvGrpSpPr>
              <p:grpSpPr>
                <a:xfrm>
                  <a:off x="2340694" y="1886407"/>
                  <a:ext cx="232148" cy="968350"/>
                  <a:chOff x="2340694" y="1886407"/>
                  <a:chExt cx="232148" cy="968350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A4E75589-7B14-8FB0-A725-B21D01F49D68}"/>
                      </a:ext>
                    </a:extLst>
                  </p:cNvPr>
                  <p:cNvSpPr/>
                  <p:nvPr/>
                </p:nvSpPr>
                <p:spPr>
                  <a:xfrm>
                    <a:off x="2340694" y="1886407"/>
                    <a:ext cx="232148" cy="968350"/>
                  </a:xfrm>
                  <a:custGeom>
                    <a:avLst/>
                    <a:gdLst>
                      <a:gd name="connsiteX0" fmla="*/ 0 w 232148"/>
                      <a:gd name="connsiteY0" fmla="*/ 0 h 968350"/>
                      <a:gd name="connsiteX1" fmla="*/ 232148 w 232148"/>
                      <a:gd name="connsiteY1" fmla="*/ 0 h 968350"/>
                      <a:gd name="connsiteX2" fmla="*/ 232148 w 232148"/>
                      <a:gd name="connsiteY2" fmla="*/ 968351 h 968350"/>
                      <a:gd name="connsiteX3" fmla="*/ 0 w 232148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2148" h="968350">
                        <a:moveTo>
                          <a:pt x="0" y="0"/>
                        </a:moveTo>
                        <a:lnTo>
                          <a:pt x="232148" y="0"/>
                        </a:lnTo>
                        <a:lnTo>
                          <a:pt x="232148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6E8898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6E106588-4DC4-7497-39A9-D01FF46D3F66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18898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1ACA56EC-DFB0-342E-1564-710FF7AF9703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4535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ADB59D2B-77DB-7996-F39E-BCF8A99BFD4A}"/>
                      </a:ext>
                    </a:extLst>
                  </p:cNvPr>
                  <p:cNvSpPr/>
                  <p:nvPr/>
                </p:nvSpPr>
                <p:spPr>
                  <a:xfrm>
                    <a:off x="2352149" y="1971819"/>
                    <a:ext cx="209238" cy="15100"/>
                  </a:xfrm>
                  <a:custGeom>
                    <a:avLst/>
                    <a:gdLst>
                      <a:gd name="connsiteX0" fmla="*/ 0 w 209238"/>
                      <a:gd name="connsiteY0" fmla="*/ 0 h 15100"/>
                      <a:gd name="connsiteX1" fmla="*/ 209239 w 209238"/>
                      <a:gd name="connsiteY1" fmla="*/ 0 h 15100"/>
                      <a:gd name="connsiteX2" fmla="*/ 209239 w 209238"/>
                      <a:gd name="connsiteY2" fmla="*/ 15100 h 15100"/>
                      <a:gd name="connsiteX3" fmla="*/ 0 w 209238"/>
                      <a:gd name="connsiteY3" fmla="*/ 15100 h 1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9238" h="15100">
                        <a:moveTo>
                          <a:pt x="0" y="0"/>
                        </a:moveTo>
                        <a:lnTo>
                          <a:pt x="209239" y="0"/>
                        </a:lnTo>
                        <a:lnTo>
                          <a:pt x="209239" y="15100"/>
                        </a:lnTo>
                        <a:lnTo>
                          <a:pt x="0" y="15100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13798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9DAB11B8-AE4E-DAF2-000A-3E1906230404}"/>
                      </a:ext>
                    </a:extLst>
                  </p:cNvPr>
                  <p:cNvSpPr/>
                  <p:nvPr/>
                </p:nvSpPr>
                <p:spPr>
                  <a:xfrm>
                    <a:off x="2377810" y="2036646"/>
                    <a:ext cx="159443" cy="793117"/>
                  </a:xfrm>
                  <a:custGeom>
                    <a:avLst/>
                    <a:gdLst>
                      <a:gd name="connsiteX0" fmla="*/ 0 w 159443"/>
                      <a:gd name="connsiteY0" fmla="*/ 0 h 793117"/>
                      <a:gd name="connsiteX1" fmla="*/ 159444 w 159443"/>
                      <a:gd name="connsiteY1" fmla="*/ 0 h 793117"/>
                      <a:gd name="connsiteX2" fmla="*/ 159444 w 159443"/>
                      <a:gd name="connsiteY2" fmla="*/ 793117 h 793117"/>
                      <a:gd name="connsiteX3" fmla="*/ 0 w 159443"/>
                      <a:gd name="connsiteY3" fmla="*/ 793117 h 793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9443" h="793117">
                        <a:moveTo>
                          <a:pt x="0" y="0"/>
                        </a:moveTo>
                        <a:lnTo>
                          <a:pt x="159444" y="0"/>
                        </a:lnTo>
                        <a:lnTo>
                          <a:pt x="159444" y="793117"/>
                        </a:lnTo>
                        <a:lnTo>
                          <a:pt x="0" y="793117"/>
                        </a:lnTo>
                        <a:close/>
                      </a:path>
                    </a:pathLst>
                  </a:custGeom>
                  <a:noFill/>
                  <a:ln w="16192" cap="flat">
                    <a:solidFill>
                      <a:srgbClr val="E2C044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E1FF5086-FEBE-7715-E754-A5CF4A18917C}"/>
                      </a:ext>
                    </a:extLst>
                  </p:cNvPr>
                  <p:cNvSpPr/>
                  <p:nvPr/>
                </p:nvSpPr>
                <p:spPr>
                  <a:xfrm>
                    <a:off x="2452186" y="1886407"/>
                    <a:ext cx="120655" cy="968350"/>
                  </a:xfrm>
                  <a:custGeom>
                    <a:avLst/>
                    <a:gdLst>
                      <a:gd name="connsiteX0" fmla="*/ 0 w 120655"/>
                      <a:gd name="connsiteY0" fmla="*/ 0 h 968350"/>
                      <a:gd name="connsiteX1" fmla="*/ 120656 w 120655"/>
                      <a:gd name="connsiteY1" fmla="*/ 0 h 968350"/>
                      <a:gd name="connsiteX2" fmla="*/ 120656 w 120655"/>
                      <a:gd name="connsiteY2" fmla="*/ 968351 h 968350"/>
                      <a:gd name="connsiteX3" fmla="*/ 0 w 120655"/>
                      <a:gd name="connsiteY3" fmla="*/ 968351 h 968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655" h="968350">
                        <a:moveTo>
                          <a:pt x="0" y="0"/>
                        </a:moveTo>
                        <a:lnTo>
                          <a:pt x="120656" y="0"/>
                        </a:lnTo>
                        <a:lnTo>
                          <a:pt x="120656" y="968351"/>
                        </a:lnTo>
                        <a:lnTo>
                          <a:pt x="0" y="96835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6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9" name="图形 145">
                  <a:extLst>
                    <a:ext uri="{FF2B5EF4-FFF2-40B4-BE49-F238E27FC236}">
                      <a16:creationId xmlns:a16="http://schemas.microsoft.com/office/drawing/2014/main" id="{0D1B387B-7C27-E804-ADF2-076FD393E839}"/>
                    </a:ext>
                  </a:extLst>
                </p:cNvPr>
                <p:cNvGrpSpPr/>
                <p:nvPr/>
              </p:nvGrpSpPr>
              <p:grpSpPr>
                <a:xfrm>
                  <a:off x="2572842" y="1993323"/>
                  <a:ext cx="116074" cy="861435"/>
                  <a:chOff x="2572842" y="1993323"/>
                  <a:chExt cx="116074" cy="861435"/>
                </a:xfrm>
              </p:grpSpPr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901DE53E-B5D3-DA3B-FD6B-9223BFA8AC2E}"/>
                      </a:ext>
                    </a:extLst>
                  </p:cNvPr>
                  <p:cNvSpPr/>
                  <p:nvPr/>
                </p:nvSpPr>
                <p:spPr>
                  <a:xfrm>
                    <a:off x="2572842" y="1993323"/>
                    <a:ext cx="116074" cy="861435"/>
                  </a:xfrm>
                  <a:custGeom>
                    <a:avLst/>
                    <a:gdLst>
                      <a:gd name="connsiteX0" fmla="*/ 0 w 116074"/>
                      <a:gd name="connsiteY0" fmla="*/ 0 h 861435"/>
                      <a:gd name="connsiteX1" fmla="*/ 116074 w 116074"/>
                      <a:gd name="connsiteY1" fmla="*/ 0 h 861435"/>
                      <a:gd name="connsiteX2" fmla="*/ 116074 w 116074"/>
                      <a:gd name="connsiteY2" fmla="*/ 861435 h 861435"/>
                      <a:gd name="connsiteX3" fmla="*/ 0 w 116074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6074" h="861435">
                        <a:moveTo>
                          <a:pt x="0" y="0"/>
                        </a:moveTo>
                        <a:lnTo>
                          <a:pt x="116074" y="0"/>
                        </a:lnTo>
                        <a:lnTo>
                          <a:pt x="116074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EF798A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67FD539D-C9A5-E6FF-23FF-2EEA1CAB8414}"/>
                      </a:ext>
                    </a:extLst>
                  </p:cNvPr>
                  <p:cNvSpPr/>
                  <p:nvPr/>
                </p:nvSpPr>
                <p:spPr>
                  <a:xfrm>
                    <a:off x="2602624" y="2176045"/>
                    <a:ext cx="56509" cy="654274"/>
                  </a:xfrm>
                  <a:custGeom>
                    <a:avLst/>
                    <a:gdLst>
                      <a:gd name="connsiteX0" fmla="*/ 33600 w 56509"/>
                      <a:gd name="connsiteY0" fmla="*/ 0 h 654274"/>
                      <a:gd name="connsiteX1" fmla="*/ 56510 w 56509"/>
                      <a:gd name="connsiteY1" fmla="*/ 28256 h 654274"/>
                      <a:gd name="connsiteX2" fmla="*/ 56510 w 56509"/>
                      <a:gd name="connsiteY2" fmla="*/ 626019 h 654274"/>
                      <a:gd name="connsiteX3" fmla="*/ 33600 w 56509"/>
                      <a:gd name="connsiteY3" fmla="*/ 654275 h 654274"/>
                      <a:gd name="connsiteX4" fmla="*/ 22909 w 56509"/>
                      <a:gd name="connsiteY4" fmla="*/ 654275 h 654274"/>
                      <a:gd name="connsiteX5" fmla="*/ 0 w 56509"/>
                      <a:gd name="connsiteY5" fmla="*/ 626019 h 654274"/>
                      <a:gd name="connsiteX6" fmla="*/ 0 w 56509"/>
                      <a:gd name="connsiteY6" fmla="*/ 28257 h 654274"/>
                      <a:gd name="connsiteX7" fmla="*/ 22909 w 56509"/>
                      <a:gd name="connsiteY7" fmla="*/ 0 h 654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6509" h="654274">
                        <a:moveTo>
                          <a:pt x="33600" y="0"/>
                        </a:moveTo>
                        <a:cubicBezTo>
                          <a:pt x="46253" y="0"/>
                          <a:pt x="56510" y="12651"/>
                          <a:pt x="56510" y="28256"/>
                        </a:cubicBezTo>
                        <a:lnTo>
                          <a:pt x="56510" y="626019"/>
                        </a:lnTo>
                        <a:cubicBezTo>
                          <a:pt x="56510" y="641624"/>
                          <a:pt x="46253" y="654275"/>
                          <a:pt x="33600" y="654275"/>
                        </a:cubicBezTo>
                        <a:lnTo>
                          <a:pt x="22909" y="654275"/>
                        </a:lnTo>
                        <a:cubicBezTo>
                          <a:pt x="10257" y="654275"/>
                          <a:pt x="0" y="641624"/>
                          <a:pt x="0" y="626019"/>
                        </a:cubicBezTo>
                        <a:lnTo>
                          <a:pt x="0" y="28257"/>
                        </a:lnTo>
                        <a:cubicBezTo>
                          <a:pt x="0" y="12651"/>
                          <a:pt x="10257" y="0"/>
                          <a:pt x="22909" y="0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2021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F6CC76C3-8338-8F21-3C99-D00351A1FEA8}"/>
                      </a:ext>
                    </a:extLst>
                  </p:cNvPr>
                  <p:cNvSpPr/>
                  <p:nvPr/>
                </p:nvSpPr>
                <p:spPr>
                  <a:xfrm>
                    <a:off x="2599952" y="2056708"/>
                    <a:ext cx="61855" cy="61858"/>
                  </a:xfrm>
                  <a:custGeom>
                    <a:avLst/>
                    <a:gdLst>
                      <a:gd name="connsiteX0" fmla="*/ 61855 w 61855"/>
                      <a:gd name="connsiteY0" fmla="*/ 30929 h 61858"/>
                      <a:gd name="connsiteX1" fmla="*/ 30928 w 61855"/>
                      <a:gd name="connsiteY1" fmla="*/ 61858 h 61858"/>
                      <a:gd name="connsiteX2" fmla="*/ 0 w 61855"/>
                      <a:gd name="connsiteY2" fmla="*/ 30929 h 61858"/>
                      <a:gd name="connsiteX3" fmla="*/ 30928 w 61855"/>
                      <a:gd name="connsiteY3" fmla="*/ 0 h 61858"/>
                      <a:gd name="connsiteX4" fmla="*/ 61855 w 61855"/>
                      <a:gd name="connsiteY4" fmla="*/ 30929 h 61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855" h="61858">
                        <a:moveTo>
                          <a:pt x="61855" y="30929"/>
                        </a:moveTo>
                        <a:cubicBezTo>
                          <a:pt x="61855" y="48011"/>
                          <a:pt x="48009" y="61858"/>
                          <a:pt x="30928" y="61858"/>
                        </a:cubicBezTo>
                        <a:cubicBezTo>
                          <a:pt x="13847" y="61858"/>
                          <a:pt x="0" y="48011"/>
                          <a:pt x="0" y="30929"/>
                        </a:cubicBezTo>
                        <a:cubicBezTo>
                          <a:pt x="0" y="13848"/>
                          <a:pt x="13847" y="0"/>
                          <a:pt x="30928" y="0"/>
                        </a:cubicBezTo>
                        <a:cubicBezTo>
                          <a:pt x="48009" y="0"/>
                          <a:pt x="61855" y="13848"/>
                          <a:pt x="61855" y="30929"/>
                        </a:cubicBezTo>
                        <a:close/>
                      </a:path>
                    </a:pathLst>
                  </a:custGeom>
                  <a:solidFill>
                    <a:srgbClr val="9FB1BC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550AD8F4-3D1D-6BD0-06FD-7341578F17CC}"/>
                      </a:ext>
                    </a:extLst>
                  </p:cNvPr>
                  <p:cNvSpPr/>
                  <p:nvPr/>
                </p:nvSpPr>
                <p:spPr>
                  <a:xfrm>
                    <a:off x="2632407" y="1993323"/>
                    <a:ext cx="56509" cy="861435"/>
                  </a:xfrm>
                  <a:custGeom>
                    <a:avLst/>
                    <a:gdLst>
                      <a:gd name="connsiteX0" fmla="*/ 0 w 56509"/>
                      <a:gd name="connsiteY0" fmla="*/ 0 h 861435"/>
                      <a:gd name="connsiteX1" fmla="*/ 56510 w 56509"/>
                      <a:gd name="connsiteY1" fmla="*/ 0 h 861435"/>
                      <a:gd name="connsiteX2" fmla="*/ 56510 w 56509"/>
                      <a:gd name="connsiteY2" fmla="*/ 861435 h 861435"/>
                      <a:gd name="connsiteX3" fmla="*/ 0 w 56509"/>
                      <a:gd name="connsiteY3" fmla="*/ 861435 h 86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509" h="861435">
                        <a:moveTo>
                          <a:pt x="0" y="0"/>
                        </a:moveTo>
                        <a:lnTo>
                          <a:pt x="56510" y="0"/>
                        </a:lnTo>
                        <a:lnTo>
                          <a:pt x="56510" y="861435"/>
                        </a:lnTo>
                        <a:lnTo>
                          <a:pt x="0" y="86143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145">
                  <a:extLst>
                    <a:ext uri="{FF2B5EF4-FFF2-40B4-BE49-F238E27FC236}">
                      <a16:creationId xmlns:a16="http://schemas.microsoft.com/office/drawing/2014/main" id="{E8B28BA6-3FDC-5AF9-C1DC-D586C33BA12E}"/>
                    </a:ext>
                  </a:extLst>
                </p:cNvPr>
                <p:cNvGrpSpPr/>
                <p:nvPr/>
              </p:nvGrpSpPr>
              <p:grpSpPr>
                <a:xfrm>
                  <a:off x="2688916" y="1916954"/>
                  <a:ext cx="274912" cy="937803"/>
                  <a:chOff x="2688916" y="1916954"/>
                  <a:chExt cx="274912" cy="937803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F2F090E-0F2B-24D2-0A3F-B5B0BE7492FE}"/>
                      </a:ext>
                    </a:extLst>
                  </p:cNvPr>
                  <p:cNvSpPr/>
                  <p:nvPr/>
                </p:nvSpPr>
                <p:spPr>
                  <a:xfrm>
                    <a:off x="2688916" y="1916954"/>
                    <a:ext cx="274912" cy="937803"/>
                  </a:xfrm>
                  <a:custGeom>
                    <a:avLst/>
                    <a:gdLst>
                      <a:gd name="connsiteX0" fmla="*/ 0 w 274912"/>
                      <a:gd name="connsiteY0" fmla="*/ 0 h 937803"/>
                      <a:gd name="connsiteX1" fmla="*/ 274912 w 274912"/>
                      <a:gd name="connsiteY1" fmla="*/ 0 h 937803"/>
                      <a:gd name="connsiteX2" fmla="*/ 274912 w 274912"/>
                      <a:gd name="connsiteY2" fmla="*/ 937803 h 937803"/>
                      <a:gd name="connsiteX3" fmla="*/ 0 w 274912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93780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E2C044"/>
                  </a:solidFill>
                  <a:ln w="2443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C31B92A8-02BD-9A55-773B-3A0DDF699EB1}"/>
                      </a:ext>
                    </a:extLst>
                  </p:cNvPr>
                  <p:cNvSpPr/>
                  <p:nvPr/>
                </p:nvSpPr>
                <p:spPr>
                  <a:xfrm>
                    <a:off x="2752828" y="2713569"/>
                    <a:ext cx="147087" cy="98422"/>
                  </a:xfrm>
                  <a:custGeom>
                    <a:avLst/>
                    <a:gdLst>
                      <a:gd name="connsiteX0" fmla="*/ 0 w 147087"/>
                      <a:gd name="connsiteY0" fmla="*/ 0 h 98422"/>
                      <a:gd name="connsiteX1" fmla="*/ 147088 w 147087"/>
                      <a:gd name="connsiteY1" fmla="*/ 0 h 98422"/>
                      <a:gd name="connsiteX2" fmla="*/ 147088 w 147087"/>
                      <a:gd name="connsiteY2" fmla="*/ 98422 h 98422"/>
                      <a:gd name="connsiteX3" fmla="*/ 0 w 147087"/>
                      <a:gd name="connsiteY3" fmla="*/ 98422 h 984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087" h="98422">
                        <a:moveTo>
                          <a:pt x="0" y="0"/>
                        </a:moveTo>
                        <a:lnTo>
                          <a:pt x="147088" y="0"/>
                        </a:lnTo>
                        <a:lnTo>
                          <a:pt x="147088" y="98422"/>
                        </a:lnTo>
                        <a:lnTo>
                          <a:pt x="0" y="98422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579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BE583D3F-00B2-D4D3-C7A7-1E1A66D913DB}"/>
                      </a:ext>
                    </a:extLst>
                  </p:cNvPr>
                  <p:cNvSpPr/>
                  <p:nvPr/>
                </p:nvSpPr>
                <p:spPr>
                  <a:xfrm>
                    <a:off x="2688916" y="2571442"/>
                    <a:ext cx="274912" cy="71633"/>
                  </a:xfrm>
                  <a:custGeom>
                    <a:avLst/>
                    <a:gdLst>
                      <a:gd name="connsiteX0" fmla="*/ 0 w 274912"/>
                      <a:gd name="connsiteY0" fmla="*/ 0 h 71633"/>
                      <a:gd name="connsiteX1" fmla="*/ 274912 w 274912"/>
                      <a:gd name="connsiteY1" fmla="*/ 0 h 71633"/>
                      <a:gd name="connsiteX2" fmla="*/ 274912 w 274912"/>
                      <a:gd name="connsiteY2" fmla="*/ 71634 h 71633"/>
                      <a:gd name="connsiteX3" fmla="*/ 0 w 274912"/>
                      <a:gd name="connsiteY3" fmla="*/ 71634 h 71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4912" h="71633">
                        <a:moveTo>
                          <a:pt x="0" y="0"/>
                        </a:moveTo>
                        <a:lnTo>
                          <a:pt x="274912" y="0"/>
                        </a:lnTo>
                        <a:lnTo>
                          <a:pt x="274912" y="71634"/>
                        </a:lnTo>
                        <a:lnTo>
                          <a:pt x="0" y="71634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6753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3CEDD668-6A1B-8B2B-A214-8F83BA10AAE1}"/>
                      </a:ext>
                    </a:extLst>
                  </p:cNvPr>
                  <p:cNvSpPr/>
                  <p:nvPr/>
                </p:nvSpPr>
                <p:spPr>
                  <a:xfrm>
                    <a:off x="2725277" y="1953334"/>
                    <a:ext cx="45358" cy="576726"/>
                  </a:xfrm>
                  <a:custGeom>
                    <a:avLst/>
                    <a:gdLst>
                      <a:gd name="connsiteX0" fmla="*/ 0 w 45358"/>
                      <a:gd name="connsiteY0" fmla="*/ 0 h 576726"/>
                      <a:gd name="connsiteX1" fmla="*/ 45358 w 45358"/>
                      <a:gd name="connsiteY1" fmla="*/ 0 h 576726"/>
                      <a:gd name="connsiteX2" fmla="*/ 45358 w 45358"/>
                      <a:gd name="connsiteY2" fmla="*/ 576726 h 576726"/>
                      <a:gd name="connsiteX3" fmla="*/ 0 w 45358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358" h="576726">
                        <a:moveTo>
                          <a:pt x="0" y="0"/>
                        </a:moveTo>
                        <a:lnTo>
                          <a:pt x="45358" y="0"/>
                        </a:lnTo>
                        <a:lnTo>
                          <a:pt x="45358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6C464F"/>
                  </a:solidFill>
                  <a:ln w="18325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97F3BFA4-E93C-8FEE-3F9A-CDB6F7211BF9}"/>
                      </a:ext>
                    </a:extLst>
                  </p:cNvPr>
                  <p:cNvSpPr/>
                  <p:nvPr/>
                </p:nvSpPr>
                <p:spPr>
                  <a:xfrm>
                    <a:off x="2794394" y="1953334"/>
                    <a:ext cx="136074" cy="576726"/>
                  </a:xfrm>
                  <a:custGeom>
                    <a:avLst/>
                    <a:gdLst>
                      <a:gd name="connsiteX0" fmla="*/ 0 w 136074"/>
                      <a:gd name="connsiteY0" fmla="*/ 0 h 576726"/>
                      <a:gd name="connsiteX1" fmla="*/ 136075 w 136074"/>
                      <a:gd name="connsiteY1" fmla="*/ 0 h 576726"/>
                      <a:gd name="connsiteX2" fmla="*/ 136075 w 136074"/>
                      <a:gd name="connsiteY2" fmla="*/ 576726 h 576726"/>
                      <a:gd name="connsiteX3" fmla="*/ 0 w 136074"/>
                      <a:gd name="connsiteY3" fmla="*/ 576726 h 576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074" h="576726">
                        <a:moveTo>
                          <a:pt x="0" y="0"/>
                        </a:moveTo>
                        <a:lnTo>
                          <a:pt x="136075" y="0"/>
                        </a:lnTo>
                        <a:lnTo>
                          <a:pt x="136075" y="576726"/>
                        </a:lnTo>
                        <a:lnTo>
                          <a:pt x="0" y="576726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31740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EDAFCB99-211A-CCB5-C13C-5375089D03ED}"/>
                      </a:ext>
                    </a:extLst>
                  </p:cNvPr>
                  <p:cNvSpPr/>
                  <p:nvPr/>
                </p:nvSpPr>
                <p:spPr>
                  <a:xfrm>
                    <a:off x="2827900" y="1916954"/>
                    <a:ext cx="135928" cy="937803"/>
                  </a:xfrm>
                  <a:custGeom>
                    <a:avLst/>
                    <a:gdLst>
                      <a:gd name="connsiteX0" fmla="*/ 0 w 135928"/>
                      <a:gd name="connsiteY0" fmla="*/ 0 h 937803"/>
                      <a:gd name="connsiteX1" fmla="*/ 135929 w 135928"/>
                      <a:gd name="connsiteY1" fmla="*/ 0 h 937803"/>
                      <a:gd name="connsiteX2" fmla="*/ 135929 w 135928"/>
                      <a:gd name="connsiteY2" fmla="*/ 937803 h 937803"/>
                      <a:gd name="connsiteX3" fmla="*/ 0 w 135928"/>
                      <a:gd name="connsiteY3" fmla="*/ 937803 h 9378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5928" h="937803">
                        <a:moveTo>
                          <a:pt x="0" y="0"/>
                        </a:moveTo>
                        <a:lnTo>
                          <a:pt x="135929" y="0"/>
                        </a:lnTo>
                        <a:lnTo>
                          <a:pt x="135929" y="937803"/>
                        </a:lnTo>
                        <a:lnTo>
                          <a:pt x="0" y="93780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17181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1" name="图形 145">
                  <a:extLst>
                    <a:ext uri="{FF2B5EF4-FFF2-40B4-BE49-F238E27FC236}">
                      <a16:creationId xmlns:a16="http://schemas.microsoft.com/office/drawing/2014/main" id="{6573F954-E304-BCBE-91B7-28C7D1F4C8A8}"/>
                    </a:ext>
                  </a:extLst>
                </p:cNvPr>
                <p:cNvGrpSpPr/>
                <p:nvPr/>
              </p:nvGrpSpPr>
              <p:grpSpPr>
                <a:xfrm>
                  <a:off x="2948973" y="1753211"/>
                  <a:ext cx="227260" cy="1104063"/>
                  <a:chOff x="2948973" y="1753211"/>
                  <a:chExt cx="227260" cy="1104063"/>
                </a:xfrm>
              </p:grpSpPr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F16D24D8-5DC0-069E-B2C4-73E8A517D05C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10386" y="1768266"/>
                    <a:ext cx="105835" cy="1086491"/>
                  </a:xfrm>
                  <a:custGeom>
                    <a:avLst/>
                    <a:gdLst>
                      <a:gd name="connsiteX0" fmla="*/ 1 w 105835"/>
                      <a:gd name="connsiteY0" fmla="*/ 0 h 1086491"/>
                      <a:gd name="connsiteX1" fmla="*/ 105837 w 105835"/>
                      <a:gd name="connsiteY1" fmla="*/ 0 h 1086491"/>
                      <a:gd name="connsiteX2" fmla="*/ 105837 w 105835"/>
                      <a:gd name="connsiteY2" fmla="*/ 1086492 h 1086491"/>
                      <a:gd name="connsiteX3" fmla="*/ 1 w 105835"/>
                      <a:gd name="connsiteY3" fmla="*/ 1086492 h 1086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1086491">
                        <a:moveTo>
                          <a:pt x="1" y="0"/>
                        </a:moveTo>
                        <a:lnTo>
                          <a:pt x="105837" y="0"/>
                        </a:lnTo>
                        <a:lnTo>
                          <a:pt x="105837" y="1086492"/>
                        </a:lnTo>
                        <a:lnTo>
                          <a:pt x="1" y="1086492"/>
                        </a:lnTo>
                        <a:close/>
                      </a:path>
                    </a:pathLst>
                  </a:custGeom>
                  <a:solidFill>
                    <a:srgbClr val="F58F29"/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68A53CBD-CC8C-97AA-DD09-62D63CD60F9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2992152" y="1831922"/>
                    <a:ext cx="105835" cy="632886"/>
                  </a:xfrm>
                  <a:custGeom>
                    <a:avLst/>
                    <a:gdLst>
                      <a:gd name="connsiteX0" fmla="*/ 0 w 105835"/>
                      <a:gd name="connsiteY0" fmla="*/ 0 h 632886"/>
                      <a:gd name="connsiteX1" fmla="*/ 105836 w 105835"/>
                      <a:gd name="connsiteY1" fmla="*/ 0 h 632886"/>
                      <a:gd name="connsiteX2" fmla="*/ 105836 w 105835"/>
                      <a:gd name="connsiteY2" fmla="*/ 632887 h 632886"/>
                      <a:gd name="connsiteX3" fmla="*/ 0 w 105835"/>
                      <a:gd name="connsiteY3" fmla="*/ 632887 h 632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632886">
                        <a:moveTo>
                          <a:pt x="0" y="0"/>
                        </a:moveTo>
                        <a:lnTo>
                          <a:pt x="105836" y="0"/>
                        </a:lnTo>
                        <a:lnTo>
                          <a:pt x="105836" y="632887"/>
                        </a:lnTo>
                        <a:lnTo>
                          <a:pt x="0" y="632887"/>
                        </a:lnTo>
                        <a:close/>
                      </a:path>
                    </a:pathLst>
                  </a:custGeom>
                  <a:solidFill>
                    <a:srgbClr val="BB4430"/>
                  </a:solidFill>
                  <a:ln w="1969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A49272C5-A726-2DBA-F405-FAA5D3D1AB44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3887" y="2767536"/>
                    <a:ext cx="105835" cy="45360"/>
                  </a:xfrm>
                  <a:custGeom>
                    <a:avLst/>
                    <a:gdLst>
                      <a:gd name="connsiteX0" fmla="*/ 4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0 h 45360"/>
                      <a:gd name="connsiteX3" fmla="*/ 4 w 105835"/>
                      <a:gd name="connsiteY3" fmla="*/ 45360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4" y="0"/>
                        </a:moveTo>
                        <a:lnTo>
                          <a:pt x="105839" y="0"/>
                        </a:lnTo>
                        <a:lnTo>
                          <a:pt x="105839" y="45360"/>
                        </a:lnTo>
                        <a:lnTo>
                          <a:pt x="4" y="45360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18B2F5FC-5D5A-92FE-F498-141FE898B610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55010" y="2688110"/>
                    <a:ext cx="105835" cy="45360"/>
                  </a:xfrm>
                  <a:custGeom>
                    <a:avLst/>
                    <a:gdLst>
                      <a:gd name="connsiteX0" fmla="*/ 3 w 105835"/>
                      <a:gd name="connsiteY0" fmla="*/ 0 h 45360"/>
                      <a:gd name="connsiteX1" fmla="*/ 105839 w 105835"/>
                      <a:gd name="connsiteY1" fmla="*/ 0 h 45360"/>
                      <a:gd name="connsiteX2" fmla="*/ 105839 w 105835"/>
                      <a:gd name="connsiteY2" fmla="*/ 45361 h 45360"/>
                      <a:gd name="connsiteX3" fmla="*/ 3 w 105835"/>
                      <a:gd name="connsiteY3" fmla="*/ 45361 h 45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5835" h="45360">
                        <a:moveTo>
                          <a:pt x="3" y="0"/>
                        </a:moveTo>
                        <a:lnTo>
                          <a:pt x="105839" y="0"/>
                        </a:lnTo>
                        <a:lnTo>
                          <a:pt x="105839" y="45361"/>
                        </a:lnTo>
                        <a:lnTo>
                          <a:pt x="3" y="45361"/>
                        </a:lnTo>
                        <a:close/>
                      </a:path>
                    </a:pathLst>
                  </a:custGeom>
                  <a:solidFill>
                    <a:srgbClr val="9FB1BC"/>
                  </a:solidFill>
                  <a:ln w="5272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" name="任意多边形: 形状 185">
                    <a:extLst>
                      <a:ext uri="{FF2B5EF4-FFF2-40B4-BE49-F238E27FC236}">
                        <a16:creationId xmlns:a16="http://schemas.microsoft.com/office/drawing/2014/main" id="{D23B7FFD-6213-50CD-A348-3D6FCA122A7A}"/>
                      </a:ext>
                    </a:extLst>
                  </p:cNvPr>
                  <p:cNvSpPr/>
                  <p:nvPr/>
                </p:nvSpPr>
                <p:spPr>
                  <a:xfrm rot="-382645">
                    <a:off x="3061648" y="1752794"/>
                    <a:ext cx="53711" cy="1099108"/>
                  </a:xfrm>
                  <a:custGeom>
                    <a:avLst/>
                    <a:gdLst>
                      <a:gd name="connsiteX0" fmla="*/ 1 w 53711"/>
                      <a:gd name="connsiteY0" fmla="*/ 0 h 1099108"/>
                      <a:gd name="connsiteX1" fmla="*/ 53713 w 53711"/>
                      <a:gd name="connsiteY1" fmla="*/ 0 h 1099108"/>
                      <a:gd name="connsiteX2" fmla="*/ 53713 w 53711"/>
                      <a:gd name="connsiteY2" fmla="*/ 1099108 h 1099108"/>
                      <a:gd name="connsiteX3" fmla="*/ 1 w 53711"/>
                      <a:gd name="connsiteY3" fmla="*/ 1099108 h 1099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711" h="1099108">
                        <a:moveTo>
                          <a:pt x="1" y="0"/>
                        </a:moveTo>
                        <a:lnTo>
                          <a:pt x="53713" y="0"/>
                        </a:lnTo>
                        <a:lnTo>
                          <a:pt x="53713" y="1099108"/>
                        </a:lnTo>
                        <a:lnTo>
                          <a:pt x="1" y="109910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25804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87" name="图形 145">
                <a:extLst>
                  <a:ext uri="{FF2B5EF4-FFF2-40B4-BE49-F238E27FC236}">
                    <a16:creationId xmlns:a16="http://schemas.microsoft.com/office/drawing/2014/main" id="{06D2F637-A101-7679-6376-5BD638ACC6A4}"/>
                  </a:ext>
                </a:extLst>
              </p:cNvPr>
              <p:cNvGrpSpPr/>
              <p:nvPr/>
            </p:nvGrpSpPr>
            <p:grpSpPr>
              <a:xfrm>
                <a:off x="3523418" y="1561915"/>
                <a:ext cx="1960939" cy="1297170"/>
                <a:chOff x="3523418" y="1561915"/>
                <a:chExt cx="1960939" cy="1297170"/>
              </a:xfrm>
            </p:grpSpPr>
            <p:grpSp>
              <p:nvGrpSpPr>
                <p:cNvPr id="188" name="图形 145">
                  <a:extLst>
                    <a:ext uri="{FF2B5EF4-FFF2-40B4-BE49-F238E27FC236}">
                      <a16:creationId xmlns:a16="http://schemas.microsoft.com/office/drawing/2014/main" id="{3D4E76A0-D4BA-A89F-7FCF-4297AF9D89BF}"/>
                    </a:ext>
                  </a:extLst>
                </p:cNvPr>
                <p:cNvGrpSpPr/>
                <p:nvPr/>
              </p:nvGrpSpPr>
              <p:grpSpPr>
                <a:xfrm>
                  <a:off x="3523418" y="1561915"/>
                  <a:ext cx="1528093" cy="1297170"/>
                  <a:chOff x="3523418" y="1561915"/>
                  <a:chExt cx="1528093" cy="1297170"/>
                </a:xfrm>
              </p:grpSpPr>
              <p:grpSp>
                <p:nvGrpSpPr>
                  <p:cNvPr id="189" name="图形 145">
                    <a:extLst>
                      <a:ext uri="{FF2B5EF4-FFF2-40B4-BE49-F238E27FC236}">
                        <a16:creationId xmlns:a16="http://schemas.microsoft.com/office/drawing/2014/main" id="{B34984BF-0D85-B6ED-4422-8CF642582262}"/>
                      </a:ext>
                    </a:extLst>
                  </p:cNvPr>
                  <p:cNvGrpSpPr/>
                  <p:nvPr/>
                </p:nvGrpSpPr>
                <p:grpSpPr>
                  <a:xfrm>
                    <a:off x="4647504" y="1561915"/>
                    <a:ext cx="404007" cy="764119"/>
                    <a:chOff x="4647504" y="1561915"/>
                    <a:chExt cx="404007" cy="764119"/>
                  </a:xfrm>
                </p:grpSpPr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FFA568CD-700F-64D1-0706-9BAA37415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8759" y="1926462"/>
                      <a:ext cx="402676" cy="20980"/>
                    </a:xfrm>
                    <a:custGeom>
                      <a:avLst/>
                      <a:gdLst>
                        <a:gd name="connsiteX0" fmla="*/ 402785 w 402676"/>
                        <a:gd name="connsiteY0" fmla="*/ 10300 h 20980"/>
                        <a:gd name="connsiteX1" fmla="*/ 201447 w 402676"/>
                        <a:gd name="connsiteY1" fmla="*/ 20790 h 20980"/>
                        <a:gd name="connsiteX2" fmla="*/ 109 w 402676"/>
                        <a:gd name="connsiteY2" fmla="*/ 10300 h 20980"/>
                        <a:gd name="connsiteX3" fmla="*/ 201447 w 402676"/>
                        <a:gd name="connsiteY3" fmla="*/ -191 h 20980"/>
                        <a:gd name="connsiteX4" fmla="*/ 402785 w 402676"/>
                        <a:gd name="connsiteY4" fmla="*/ 10300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2676" h="20980">
                          <a:moveTo>
                            <a:pt x="402785" y="10300"/>
                          </a:moveTo>
                          <a:cubicBezTo>
                            <a:pt x="402785" y="16093"/>
                            <a:pt x="312643" y="20790"/>
                            <a:pt x="201447" y="20790"/>
                          </a:cubicBezTo>
                          <a:cubicBezTo>
                            <a:pt x="90251" y="20790"/>
                            <a:pt x="109" y="16093"/>
                            <a:pt x="109" y="10300"/>
                          </a:cubicBezTo>
                          <a:cubicBezTo>
                            <a:pt x="109" y="4506"/>
                            <a:pt x="90251" y="-191"/>
                            <a:pt x="201447" y="-191"/>
                          </a:cubicBezTo>
                          <a:cubicBezTo>
                            <a:pt x="312643" y="-191"/>
                            <a:pt x="402785" y="4506"/>
                            <a:pt x="402785" y="10300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0E31DDBF-890A-DAD2-50B1-5AA3967C8C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8" y="1561916"/>
                      <a:ext cx="349766" cy="541825"/>
                    </a:xfrm>
                    <a:custGeom>
                      <a:avLst/>
                      <a:gdLst>
                        <a:gd name="connsiteX0" fmla="*/ 349875 w 349766"/>
                        <a:gd name="connsiteY0" fmla="*/ 270738 h 541825"/>
                        <a:gd name="connsiteX1" fmla="*/ 174992 w 349766"/>
                        <a:gd name="connsiteY1" fmla="*/ 541651 h 541825"/>
                        <a:gd name="connsiteX2" fmla="*/ 109 w 349766"/>
                        <a:gd name="connsiteY2" fmla="*/ 270738 h 541825"/>
                        <a:gd name="connsiteX3" fmla="*/ 174992 w 349766"/>
                        <a:gd name="connsiteY3" fmla="*/ -175 h 541825"/>
                        <a:gd name="connsiteX4" fmla="*/ 349875 w 349766"/>
                        <a:gd name="connsiteY4" fmla="*/ 270738 h 54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9766" h="541825">
                          <a:moveTo>
                            <a:pt x="349875" y="270738"/>
                          </a:moveTo>
                          <a:cubicBezTo>
                            <a:pt x="349875" y="420359"/>
                            <a:pt x="271577" y="541651"/>
                            <a:pt x="174992" y="541651"/>
                          </a:cubicBezTo>
                          <a:cubicBezTo>
                            <a:pt x="78407" y="541651"/>
                            <a:pt x="109" y="420359"/>
                            <a:pt x="109" y="270738"/>
                          </a:cubicBezTo>
                          <a:cubicBezTo>
                            <a:pt x="109" y="121117"/>
                            <a:pt x="78407" y="-175"/>
                            <a:pt x="174992" y="-175"/>
                          </a:cubicBezTo>
                          <a:cubicBezTo>
                            <a:pt x="271577" y="-175"/>
                            <a:pt x="349875" y="121117"/>
                            <a:pt x="349875" y="270738"/>
                          </a:cubicBezTo>
                          <a:close/>
                        </a:path>
                      </a:pathLst>
                    </a:custGeom>
                    <a:solidFill>
                      <a:srgbClr val="33AE33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6BBEFC81-4049-760D-D2F3-1EA0E1BDB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1291" y="1829993"/>
                      <a:ext cx="333100" cy="175585"/>
                    </a:xfrm>
                    <a:custGeom>
                      <a:avLst/>
                      <a:gdLst>
                        <a:gd name="connsiteX0" fmla="*/ 333197 w 333100"/>
                        <a:gd name="connsiteY0" fmla="*/ -188 h 175585"/>
                        <a:gd name="connsiteX1" fmla="*/ 107 w 333100"/>
                        <a:gd name="connsiteY1" fmla="*/ 118070 h 175585"/>
                        <a:gd name="connsiteX2" fmla="*/ 17844 w 333100"/>
                        <a:gd name="connsiteY2" fmla="*/ 164004 h 175585"/>
                        <a:gd name="connsiteX3" fmla="*/ 108998 w 333100"/>
                        <a:gd name="connsiteY3" fmla="*/ 175398 h 175585"/>
                        <a:gd name="connsiteX4" fmla="*/ 293864 w 333100"/>
                        <a:gd name="connsiteY4" fmla="*/ 173845 h 175585"/>
                        <a:gd name="connsiteX5" fmla="*/ 333208 w 333100"/>
                        <a:gd name="connsiteY5" fmla="*/ 2648 h 175585"/>
                        <a:gd name="connsiteX6" fmla="*/ 333192 w 333100"/>
                        <a:gd name="connsiteY6" fmla="*/ -188 h 1755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3100" h="175585">
                          <a:moveTo>
                            <a:pt x="333197" y="-188"/>
                          </a:moveTo>
                          <a:cubicBezTo>
                            <a:pt x="292956" y="57435"/>
                            <a:pt x="194064" y="99976"/>
                            <a:pt x="107" y="118070"/>
                          </a:cubicBezTo>
                          <a:cubicBezTo>
                            <a:pt x="5026" y="134251"/>
                            <a:pt x="10968" y="149637"/>
                            <a:pt x="17844" y="164004"/>
                          </a:cubicBezTo>
                          <a:lnTo>
                            <a:pt x="108998" y="175398"/>
                          </a:lnTo>
                          <a:lnTo>
                            <a:pt x="293864" y="173845"/>
                          </a:lnTo>
                          <a:cubicBezTo>
                            <a:pt x="319311" y="125498"/>
                            <a:pt x="333208" y="65028"/>
                            <a:pt x="333208" y="2648"/>
                          </a:cubicBezTo>
                          <a:cubicBezTo>
                            <a:pt x="333208" y="1702"/>
                            <a:pt x="333208" y="757"/>
                            <a:pt x="333192" y="-188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5300"/>
                        </a:gs>
                        <a:gs pos="50000">
                          <a:srgbClr val="0E6A0E">
                            <a:alpha val="49804"/>
                          </a:srgbClr>
                        </a:gs>
                        <a:gs pos="100000">
                          <a:srgbClr val="1D811D">
                            <a:alpha val="0"/>
                          </a:srgbClr>
                        </a:gs>
                      </a:gsLst>
                      <a:lin ang="13444270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2A6F24F6-E7CC-631F-22D3-F8233704B5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499" y="2304762"/>
                      <a:ext cx="275997" cy="20980"/>
                    </a:xfrm>
                    <a:custGeom>
                      <a:avLst/>
                      <a:gdLst>
                        <a:gd name="connsiteX0" fmla="*/ 276106 w 275997"/>
                        <a:gd name="connsiteY0" fmla="*/ 10243 h 20980"/>
                        <a:gd name="connsiteX1" fmla="*/ 138107 w 275997"/>
                        <a:gd name="connsiteY1" fmla="*/ 20733 h 20980"/>
                        <a:gd name="connsiteX2" fmla="*/ 109 w 275997"/>
                        <a:gd name="connsiteY2" fmla="*/ 10243 h 20980"/>
                        <a:gd name="connsiteX3" fmla="*/ 138107 w 275997"/>
                        <a:gd name="connsiteY3" fmla="*/ -247 h 20980"/>
                        <a:gd name="connsiteX4" fmla="*/ 276106 w 275997"/>
                        <a:gd name="connsiteY4" fmla="*/ 10243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5997" h="20980">
                          <a:moveTo>
                            <a:pt x="276106" y="10243"/>
                          </a:moveTo>
                          <a:cubicBezTo>
                            <a:pt x="276106" y="16037"/>
                            <a:pt x="214322" y="20733"/>
                            <a:pt x="138107" y="20733"/>
                          </a:cubicBezTo>
                          <a:cubicBezTo>
                            <a:pt x="61893" y="20733"/>
                            <a:pt x="109" y="16037"/>
                            <a:pt x="109" y="10243"/>
                          </a:cubicBezTo>
                          <a:cubicBezTo>
                            <a:pt x="109" y="4450"/>
                            <a:pt x="61893" y="-247"/>
                            <a:pt x="138107" y="-247"/>
                          </a:cubicBezTo>
                          <a:cubicBezTo>
                            <a:pt x="214322" y="-247"/>
                            <a:pt x="276106" y="4450"/>
                            <a:pt x="276106" y="10243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67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395051D1-13DB-9A32-F4D0-F4568E6C71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320" y="1978794"/>
                      <a:ext cx="372376" cy="347240"/>
                    </a:xfrm>
                    <a:custGeom>
                      <a:avLst/>
                      <a:gdLst>
                        <a:gd name="connsiteX0" fmla="*/ 109 w 372376"/>
                        <a:gd name="connsiteY0" fmla="*/ 943 h 347240"/>
                        <a:gd name="connsiteX1" fmla="*/ 372485 w 372376"/>
                        <a:gd name="connsiteY1" fmla="*/ -223 h 347240"/>
                        <a:gd name="connsiteX2" fmla="*/ 322951 w 372376"/>
                        <a:gd name="connsiteY2" fmla="*/ 337068 h 347240"/>
                        <a:gd name="connsiteX3" fmla="*/ 182773 w 372376"/>
                        <a:gd name="connsiteY3" fmla="*/ 346958 h 347240"/>
                        <a:gd name="connsiteX4" fmla="*/ 47311 w 372376"/>
                        <a:gd name="connsiteY4" fmla="*/ 337068 h 347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2376" h="347240">
                          <a:moveTo>
                            <a:pt x="109" y="943"/>
                          </a:moveTo>
                          <a:lnTo>
                            <a:pt x="372485" y="-223"/>
                          </a:lnTo>
                          <a:lnTo>
                            <a:pt x="322951" y="337068"/>
                          </a:lnTo>
                          <a:cubicBezTo>
                            <a:pt x="315371" y="343995"/>
                            <a:pt x="228230" y="347530"/>
                            <a:pt x="182773" y="346958"/>
                          </a:cubicBezTo>
                          <a:cubicBezTo>
                            <a:pt x="131389" y="346311"/>
                            <a:pt x="49419" y="343344"/>
                            <a:pt x="47311" y="337068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9F783EF5-5D67-898A-70A2-3362FEEB52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880" y="1974829"/>
                      <a:ext cx="403261" cy="20980"/>
                    </a:xfrm>
                    <a:custGeom>
                      <a:avLst/>
                      <a:gdLst>
                        <a:gd name="connsiteX0" fmla="*/ 403371 w 403261"/>
                        <a:gd name="connsiteY0" fmla="*/ 10292 h 20980"/>
                        <a:gd name="connsiteX1" fmla="*/ 201740 w 403261"/>
                        <a:gd name="connsiteY1" fmla="*/ 20782 h 20980"/>
                        <a:gd name="connsiteX2" fmla="*/ 109 w 403261"/>
                        <a:gd name="connsiteY2" fmla="*/ 10292 h 20980"/>
                        <a:gd name="connsiteX3" fmla="*/ 201740 w 403261"/>
                        <a:gd name="connsiteY3" fmla="*/ -198 h 20980"/>
                        <a:gd name="connsiteX4" fmla="*/ 403371 w 403261"/>
                        <a:gd name="connsiteY4" fmla="*/ 10292 h 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3261" h="20980">
                          <a:moveTo>
                            <a:pt x="403371" y="10292"/>
                          </a:moveTo>
                          <a:cubicBezTo>
                            <a:pt x="403371" y="16086"/>
                            <a:pt x="313097" y="20782"/>
                            <a:pt x="201740" y="20782"/>
                          </a:cubicBezTo>
                          <a:cubicBezTo>
                            <a:pt x="90382" y="20782"/>
                            <a:pt x="109" y="16086"/>
                            <a:pt x="109" y="10292"/>
                          </a:cubicBezTo>
                          <a:cubicBezTo>
                            <a:pt x="109" y="4499"/>
                            <a:pt x="90382" y="-198"/>
                            <a:pt x="201740" y="-198"/>
                          </a:cubicBezTo>
                          <a:cubicBezTo>
                            <a:pt x="313097" y="-198"/>
                            <a:pt x="403371" y="4499"/>
                            <a:pt x="403371" y="10292"/>
                          </a:cubicBezTo>
                          <a:close/>
                        </a:path>
                      </a:pathLst>
                    </a:custGeom>
                    <a:solidFill>
                      <a:srgbClr val="382222"/>
                    </a:soli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87C54996-1C3B-0A9A-1D01-7864BE651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625" y="1561915"/>
                      <a:ext cx="299241" cy="469630"/>
                    </a:xfrm>
                    <a:custGeom>
                      <a:avLst/>
                      <a:gdLst>
                        <a:gd name="connsiteX0" fmla="*/ 174996 w 299241"/>
                        <a:gd name="connsiteY0" fmla="*/ -169 h 469630"/>
                        <a:gd name="connsiteX1" fmla="*/ 112 w 299241"/>
                        <a:gd name="connsiteY1" fmla="*/ 270743 h 469630"/>
                        <a:gd name="connsiteX2" fmla="*/ 56131 w 299241"/>
                        <a:gd name="connsiteY2" fmla="*/ 469461 h 469630"/>
                        <a:gd name="connsiteX3" fmla="*/ 5605 w 299241"/>
                        <a:gd name="connsiteY3" fmla="*/ 278983 h 469630"/>
                        <a:gd name="connsiteX4" fmla="*/ 180489 w 299241"/>
                        <a:gd name="connsiteY4" fmla="*/ 8070 h 469630"/>
                        <a:gd name="connsiteX5" fmla="*/ 299354 w 299241"/>
                        <a:gd name="connsiteY5" fmla="*/ 80268 h 469630"/>
                        <a:gd name="connsiteX6" fmla="*/ 174996 w 299241"/>
                        <a:gd name="connsiteY6" fmla="*/ -170 h 469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9241" h="469630">
                          <a:moveTo>
                            <a:pt x="174996" y="-169"/>
                          </a:moveTo>
                          <a:cubicBezTo>
                            <a:pt x="78411" y="-169"/>
                            <a:pt x="113" y="121122"/>
                            <a:pt x="112" y="270743"/>
                          </a:cubicBezTo>
                          <a:cubicBezTo>
                            <a:pt x="112" y="346175"/>
                            <a:pt x="20414" y="418191"/>
                            <a:pt x="56131" y="469461"/>
                          </a:cubicBezTo>
                          <a:cubicBezTo>
                            <a:pt x="23761" y="418746"/>
                            <a:pt x="5606" y="350303"/>
                            <a:pt x="5605" y="278983"/>
                          </a:cubicBezTo>
                          <a:cubicBezTo>
                            <a:pt x="5605" y="129362"/>
                            <a:pt x="83903" y="8070"/>
                            <a:pt x="180489" y="8070"/>
                          </a:cubicBezTo>
                          <a:cubicBezTo>
                            <a:pt x="224568" y="8071"/>
                            <a:pt x="267022" y="33857"/>
                            <a:pt x="299354" y="80268"/>
                          </a:cubicBezTo>
                          <a:cubicBezTo>
                            <a:pt x="266502" y="28797"/>
                            <a:pt x="221721" y="-169"/>
                            <a:pt x="174996" y="-170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DD8D"/>
                        </a:gs>
                        <a:gs pos="50000">
                          <a:srgbClr val="8DDD8D">
                            <a:alpha val="49804"/>
                          </a:srgbClr>
                        </a:gs>
                        <a:gs pos="100000">
                          <a:srgbClr val="8DDD8D">
                            <a:alpha val="0"/>
                          </a:srgbClr>
                        </a:gs>
                      </a:gsLst>
                      <a:lin ang="2703844" scaled="1"/>
                    </a:gradFill>
                    <a:ln w="817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44EB1094-8C1E-80A7-F4EA-019AF0286A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7663" y="1872111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12 h 15689"/>
                        <a:gd name="connsiteX1" fmla="*/ 8893 w 16171"/>
                        <a:gd name="connsiteY1" fmla="*/ 8537 h 15689"/>
                        <a:gd name="connsiteX2" fmla="*/ 11144 w 16171"/>
                        <a:gd name="connsiteY2" fmla="*/ 15199 h 15689"/>
                        <a:gd name="connsiteX3" fmla="*/ 8241 w 16171"/>
                        <a:gd name="connsiteY3" fmla="*/ 8795 h 15689"/>
                        <a:gd name="connsiteX4" fmla="*/ 6147 w 16171"/>
                        <a:gd name="connsiteY4" fmla="*/ 15507 h 15689"/>
                        <a:gd name="connsiteX5" fmla="*/ 7562 w 16171"/>
                        <a:gd name="connsiteY5" fmla="*/ 8619 h 15689"/>
                        <a:gd name="connsiteX6" fmla="*/ 1923 w 16171"/>
                        <a:gd name="connsiteY6" fmla="*/ 12819 h 15689"/>
                        <a:gd name="connsiteX7" fmla="*/ 7116 w 16171"/>
                        <a:gd name="connsiteY7" fmla="*/ 8079 h 15689"/>
                        <a:gd name="connsiteX8" fmla="*/ 85 w 16171"/>
                        <a:gd name="connsiteY8" fmla="*/ 8161 h 15689"/>
                        <a:gd name="connsiteX9" fmla="*/ 7073 w 16171"/>
                        <a:gd name="connsiteY9" fmla="*/ 7379 h 15689"/>
                        <a:gd name="connsiteX10" fmla="*/ 1337 w 16171"/>
                        <a:gd name="connsiteY10" fmla="*/ 3313 h 15689"/>
                        <a:gd name="connsiteX11" fmla="*/ 7449 w 16171"/>
                        <a:gd name="connsiteY11" fmla="*/ 6788 h 15689"/>
                        <a:gd name="connsiteX12" fmla="*/ 5198 w 16171"/>
                        <a:gd name="connsiteY12" fmla="*/ 126 h 15689"/>
                        <a:gd name="connsiteX13" fmla="*/ 8101 w 16171"/>
                        <a:gd name="connsiteY13" fmla="*/ 6531 h 15689"/>
                        <a:gd name="connsiteX14" fmla="*/ 10196 w 16171"/>
                        <a:gd name="connsiteY14" fmla="*/ -182 h 15689"/>
                        <a:gd name="connsiteX15" fmla="*/ 8780 w 16171"/>
                        <a:gd name="connsiteY15" fmla="*/ 6706 h 15689"/>
                        <a:gd name="connsiteX16" fmla="*/ 14420 w 16171"/>
                        <a:gd name="connsiteY16" fmla="*/ 2506 h 15689"/>
                        <a:gd name="connsiteX17" fmla="*/ 9226 w 16171"/>
                        <a:gd name="connsiteY17" fmla="*/ 7246 h 15689"/>
                        <a:gd name="connsiteX18" fmla="*/ 16257 w 16171"/>
                        <a:gd name="connsiteY18" fmla="*/ 7164 h 15689"/>
                        <a:gd name="connsiteX19" fmla="*/ 9269 w 16171"/>
                        <a:gd name="connsiteY19" fmla="*/ 794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12"/>
                          </a:moveTo>
                          <a:lnTo>
                            <a:pt x="8893" y="8537"/>
                          </a:lnTo>
                          <a:lnTo>
                            <a:pt x="11144" y="15199"/>
                          </a:lnTo>
                          <a:lnTo>
                            <a:pt x="8241" y="8795"/>
                          </a:lnTo>
                          <a:lnTo>
                            <a:pt x="6147" y="15507"/>
                          </a:lnTo>
                          <a:lnTo>
                            <a:pt x="7562" y="8619"/>
                          </a:lnTo>
                          <a:lnTo>
                            <a:pt x="1923" y="12819"/>
                          </a:lnTo>
                          <a:lnTo>
                            <a:pt x="7116" y="8079"/>
                          </a:lnTo>
                          <a:lnTo>
                            <a:pt x="85" y="8161"/>
                          </a:lnTo>
                          <a:lnTo>
                            <a:pt x="7073" y="7379"/>
                          </a:lnTo>
                          <a:lnTo>
                            <a:pt x="1337" y="3313"/>
                          </a:lnTo>
                          <a:lnTo>
                            <a:pt x="7449" y="6788"/>
                          </a:lnTo>
                          <a:lnTo>
                            <a:pt x="5198" y="126"/>
                          </a:lnTo>
                          <a:lnTo>
                            <a:pt x="8101" y="6531"/>
                          </a:lnTo>
                          <a:lnTo>
                            <a:pt x="10196" y="-182"/>
                          </a:lnTo>
                          <a:lnTo>
                            <a:pt x="8780" y="6706"/>
                          </a:lnTo>
                          <a:lnTo>
                            <a:pt x="14420" y="2506"/>
                          </a:lnTo>
                          <a:lnTo>
                            <a:pt x="9226" y="7246"/>
                          </a:lnTo>
                          <a:lnTo>
                            <a:pt x="16257" y="7164"/>
                          </a:lnTo>
                          <a:lnTo>
                            <a:pt x="9269" y="794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7067C6C7-7C93-C039-0E97-82FD96E471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189" y="1927179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04 h 15689"/>
                        <a:gd name="connsiteX1" fmla="*/ 8895 w 16171"/>
                        <a:gd name="connsiteY1" fmla="*/ 8529 h 15689"/>
                        <a:gd name="connsiteX2" fmla="*/ 11146 w 16171"/>
                        <a:gd name="connsiteY2" fmla="*/ 15191 h 15689"/>
                        <a:gd name="connsiteX3" fmla="*/ 8243 w 16171"/>
                        <a:gd name="connsiteY3" fmla="*/ 8786 h 15689"/>
                        <a:gd name="connsiteX4" fmla="*/ 6149 w 16171"/>
                        <a:gd name="connsiteY4" fmla="*/ 15499 h 15689"/>
                        <a:gd name="connsiteX5" fmla="*/ 7564 w 16171"/>
                        <a:gd name="connsiteY5" fmla="*/ 8611 h 15689"/>
                        <a:gd name="connsiteX6" fmla="*/ 1925 w 16171"/>
                        <a:gd name="connsiteY6" fmla="*/ 12811 h 15689"/>
                        <a:gd name="connsiteX7" fmla="*/ 7118 w 16171"/>
                        <a:gd name="connsiteY7" fmla="*/ 8070 h 15689"/>
                        <a:gd name="connsiteX8" fmla="*/ 87 w 16171"/>
                        <a:gd name="connsiteY8" fmla="*/ 8153 h 15689"/>
                        <a:gd name="connsiteX9" fmla="*/ 7075 w 16171"/>
                        <a:gd name="connsiteY9" fmla="*/ 7371 h 15689"/>
                        <a:gd name="connsiteX10" fmla="*/ 1339 w 16171"/>
                        <a:gd name="connsiteY10" fmla="*/ 3305 h 15689"/>
                        <a:gd name="connsiteX11" fmla="*/ 7451 w 16171"/>
                        <a:gd name="connsiteY11" fmla="*/ 6780 h 15689"/>
                        <a:gd name="connsiteX12" fmla="*/ 5200 w 16171"/>
                        <a:gd name="connsiteY12" fmla="*/ 118 h 15689"/>
                        <a:gd name="connsiteX13" fmla="*/ 8103 w 16171"/>
                        <a:gd name="connsiteY13" fmla="*/ 6522 h 15689"/>
                        <a:gd name="connsiteX14" fmla="*/ 10198 w 16171"/>
                        <a:gd name="connsiteY14" fmla="*/ -190 h 15689"/>
                        <a:gd name="connsiteX15" fmla="*/ 8782 w 16171"/>
                        <a:gd name="connsiteY15" fmla="*/ 6697 h 15689"/>
                        <a:gd name="connsiteX16" fmla="*/ 14422 w 16171"/>
                        <a:gd name="connsiteY16" fmla="*/ 2498 h 15689"/>
                        <a:gd name="connsiteX17" fmla="*/ 9228 w 16171"/>
                        <a:gd name="connsiteY17" fmla="*/ 7238 h 15689"/>
                        <a:gd name="connsiteX18" fmla="*/ 16259 w 16171"/>
                        <a:gd name="connsiteY18" fmla="*/ 7156 h 15689"/>
                        <a:gd name="connsiteX19" fmla="*/ 9271 w 16171"/>
                        <a:gd name="connsiteY19" fmla="*/ 793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04"/>
                          </a:moveTo>
                          <a:lnTo>
                            <a:pt x="8895" y="8529"/>
                          </a:lnTo>
                          <a:lnTo>
                            <a:pt x="11146" y="15191"/>
                          </a:lnTo>
                          <a:lnTo>
                            <a:pt x="8243" y="8786"/>
                          </a:lnTo>
                          <a:lnTo>
                            <a:pt x="6149" y="15499"/>
                          </a:lnTo>
                          <a:lnTo>
                            <a:pt x="7564" y="8611"/>
                          </a:lnTo>
                          <a:lnTo>
                            <a:pt x="1925" y="12811"/>
                          </a:lnTo>
                          <a:lnTo>
                            <a:pt x="7118" y="8070"/>
                          </a:lnTo>
                          <a:lnTo>
                            <a:pt x="87" y="8153"/>
                          </a:lnTo>
                          <a:lnTo>
                            <a:pt x="7075" y="7371"/>
                          </a:lnTo>
                          <a:lnTo>
                            <a:pt x="1339" y="3305"/>
                          </a:lnTo>
                          <a:lnTo>
                            <a:pt x="7451" y="6780"/>
                          </a:lnTo>
                          <a:lnTo>
                            <a:pt x="5200" y="118"/>
                          </a:lnTo>
                          <a:lnTo>
                            <a:pt x="8103" y="6522"/>
                          </a:lnTo>
                          <a:lnTo>
                            <a:pt x="10198" y="-190"/>
                          </a:lnTo>
                          <a:lnTo>
                            <a:pt x="8782" y="6697"/>
                          </a:lnTo>
                          <a:lnTo>
                            <a:pt x="14422" y="2498"/>
                          </a:lnTo>
                          <a:lnTo>
                            <a:pt x="9228" y="7238"/>
                          </a:lnTo>
                          <a:lnTo>
                            <a:pt x="16259" y="7156"/>
                          </a:lnTo>
                          <a:lnTo>
                            <a:pt x="9271" y="793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2461B6A3-621E-6EBC-82A9-72C799BBDE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3924" y="1981922"/>
                      <a:ext cx="371167" cy="111987"/>
                    </a:xfrm>
                    <a:custGeom>
                      <a:avLst/>
                      <a:gdLst>
                        <a:gd name="connsiteX0" fmla="*/ 371276 w 371167"/>
                        <a:gd name="connsiteY0" fmla="*/ -206 h 111987"/>
                        <a:gd name="connsiteX1" fmla="*/ 109 w 371167"/>
                        <a:gd name="connsiteY1" fmla="*/ 3149 h 111987"/>
                        <a:gd name="connsiteX2" fmla="*/ 15411 w 371167"/>
                        <a:gd name="connsiteY2" fmla="*/ 111782 h 111987"/>
                        <a:gd name="connsiteX3" fmla="*/ 370781 w 371167"/>
                        <a:gd name="connsiteY3" fmla="*/ 3160 h 111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67" h="111987">
                          <a:moveTo>
                            <a:pt x="371276" y="-206"/>
                          </a:moveTo>
                          <a:lnTo>
                            <a:pt x="109" y="3149"/>
                          </a:lnTo>
                          <a:lnTo>
                            <a:pt x="15411" y="111782"/>
                          </a:lnTo>
                          <a:cubicBezTo>
                            <a:pt x="117964" y="51189"/>
                            <a:pt x="245784" y="29339"/>
                            <a:pt x="370781" y="3160"/>
                          </a:cubicBezTo>
                          <a:close/>
                        </a:path>
                      </a:pathLst>
                    </a:custGeom>
                    <a:solidFill>
                      <a:srgbClr val="513815">
                        <a:alpha val="46000"/>
                      </a:srgbClr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0DF7D389-F957-875F-3C90-39AF025CA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0238" y="1978794"/>
                      <a:ext cx="325459" cy="347238"/>
                    </a:xfrm>
                    <a:custGeom>
                      <a:avLst/>
                      <a:gdLst>
                        <a:gd name="connsiteX0" fmla="*/ 325564 w 325459"/>
                        <a:gd name="connsiteY0" fmla="*/ -223 h 347238"/>
                        <a:gd name="connsiteX1" fmla="*/ 313766 w 325459"/>
                        <a:gd name="connsiteY1" fmla="*/ -186 h 347238"/>
                        <a:gd name="connsiteX2" fmla="*/ 265046 w 325459"/>
                        <a:gd name="connsiteY2" fmla="*/ 331573 h 347238"/>
                        <a:gd name="connsiteX3" fmla="*/ 124866 w 325459"/>
                        <a:gd name="connsiteY3" fmla="*/ 341463 h 347238"/>
                        <a:gd name="connsiteX4" fmla="*/ 105 w 325459"/>
                        <a:gd name="connsiteY4" fmla="*/ 335042 h 347238"/>
                        <a:gd name="connsiteX5" fmla="*/ 390 w 325459"/>
                        <a:gd name="connsiteY5" fmla="*/ 337067 h 347238"/>
                        <a:gd name="connsiteX6" fmla="*/ 135852 w 325459"/>
                        <a:gd name="connsiteY6" fmla="*/ 346956 h 347238"/>
                        <a:gd name="connsiteX7" fmla="*/ 276032 w 325459"/>
                        <a:gd name="connsiteY7" fmla="*/ 337067 h 34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5459" h="347238">
                          <a:moveTo>
                            <a:pt x="325564" y="-223"/>
                          </a:moveTo>
                          <a:lnTo>
                            <a:pt x="313766" y="-186"/>
                          </a:lnTo>
                          <a:lnTo>
                            <a:pt x="265046" y="331573"/>
                          </a:lnTo>
                          <a:cubicBezTo>
                            <a:pt x="257465" y="338501"/>
                            <a:pt x="170323" y="342035"/>
                            <a:pt x="124866" y="341463"/>
                          </a:cubicBezTo>
                          <a:cubicBezTo>
                            <a:pt x="84100" y="340949"/>
                            <a:pt x="24221" y="338969"/>
                            <a:pt x="105" y="335042"/>
                          </a:cubicBezTo>
                          <a:lnTo>
                            <a:pt x="390" y="337067"/>
                          </a:lnTo>
                          <a:cubicBezTo>
                            <a:pt x="2498" y="343343"/>
                            <a:pt x="84468" y="346309"/>
                            <a:pt x="135852" y="346956"/>
                          </a:cubicBezTo>
                          <a:cubicBezTo>
                            <a:pt x="181309" y="347529"/>
                            <a:pt x="268451" y="343994"/>
                            <a:pt x="276032" y="337067"/>
                          </a:cubicBezTo>
                          <a:close/>
                        </a:path>
                      </a:pathLst>
                    </a:custGeom>
                    <a:solidFill>
                      <a:srgbClr val="945C1C"/>
                    </a:solidFill>
                    <a:ln w="646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126F786-1C80-D535-1CE3-16F5A5AECA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244" y="1775103"/>
                      <a:ext cx="338678" cy="199355"/>
                    </a:xfrm>
                    <a:custGeom>
                      <a:avLst/>
                      <a:gdLst>
                        <a:gd name="connsiteX0" fmla="*/ 334581 w 338678"/>
                        <a:gd name="connsiteY0" fmla="*/ -181 h 199355"/>
                        <a:gd name="connsiteX1" fmla="*/ 108 w 338678"/>
                        <a:gd name="connsiteY1" fmla="*/ 173309 h 199355"/>
                        <a:gd name="connsiteX2" fmla="*/ 2755 w 338678"/>
                        <a:gd name="connsiteY2" fmla="*/ 183308 h 199355"/>
                        <a:gd name="connsiteX3" fmla="*/ 318806 w 338678"/>
                        <a:gd name="connsiteY3" fmla="*/ 199174 h 199355"/>
                        <a:gd name="connsiteX4" fmla="*/ 338085 w 338678"/>
                        <a:gd name="connsiteY4" fmla="*/ 75522 h 199355"/>
                        <a:gd name="connsiteX5" fmla="*/ 334581 w 338678"/>
                        <a:gd name="connsiteY5" fmla="*/ -181 h 1993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678" h="199355">
                          <a:moveTo>
                            <a:pt x="334581" y="-181"/>
                          </a:moveTo>
                          <a:cubicBezTo>
                            <a:pt x="260269" y="67507"/>
                            <a:pt x="194564" y="140165"/>
                            <a:pt x="108" y="173309"/>
                          </a:cubicBezTo>
                          <a:cubicBezTo>
                            <a:pt x="947" y="176669"/>
                            <a:pt x="1830" y="180003"/>
                            <a:pt x="2755" y="183308"/>
                          </a:cubicBezTo>
                          <a:lnTo>
                            <a:pt x="318806" y="199174"/>
                          </a:lnTo>
                          <a:cubicBezTo>
                            <a:pt x="331476" y="160911"/>
                            <a:pt x="335728" y="118461"/>
                            <a:pt x="338085" y="75522"/>
                          </a:cubicBezTo>
                          <a:cubicBezTo>
                            <a:pt x="339324" y="52937"/>
                            <a:pt x="339345" y="24603"/>
                            <a:pt x="334581" y="-18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7700"/>
                        </a:gs>
                        <a:gs pos="50000">
                          <a:srgbClr val="077907">
                            <a:alpha val="49804"/>
                          </a:srgbClr>
                        </a:gs>
                        <a:gs pos="100000">
                          <a:srgbClr val="0E7C0E">
                            <a:alpha val="0"/>
                          </a:srgbClr>
                        </a:gs>
                      </a:gsLst>
                      <a:lin ang="13769388" scaled="1"/>
                    </a:gradFill>
                    <a:ln w="13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92EB475-8D8F-D4FE-1B25-CDDD954B8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504" y="1937125"/>
                      <a:ext cx="404007" cy="58651"/>
                    </a:xfrm>
                    <a:custGeom>
                      <a:avLst/>
                      <a:gdLst>
                        <a:gd name="connsiteX0" fmla="*/ 1401 w 404007"/>
                        <a:gd name="connsiteY0" fmla="*/ -195 h 58651"/>
                        <a:gd name="connsiteX1" fmla="*/ 111897 w 404007"/>
                        <a:gd name="connsiteY1" fmla="*/ 8337 h 58651"/>
                        <a:gd name="connsiteX2" fmla="*/ 210563 w 404007"/>
                        <a:gd name="connsiteY2" fmla="*/ 9544 h 58651"/>
                        <a:gd name="connsiteX3" fmla="*/ 403788 w 404007"/>
                        <a:gd name="connsiteY3" fmla="*/ -195 h 58651"/>
                        <a:gd name="connsiteX4" fmla="*/ 404116 w 404007"/>
                        <a:gd name="connsiteY4" fmla="*/ 48041 h 58651"/>
                        <a:gd name="connsiteX5" fmla="*/ 355439 w 404007"/>
                        <a:gd name="connsiteY5" fmla="*/ 54914 h 58651"/>
                        <a:gd name="connsiteX6" fmla="*/ 305319 w 404007"/>
                        <a:gd name="connsiteY6" fmla="*/ 57081 h 58651"/>
                        <a:gd name="connsiteX7" fmla="*/ 255581 w 404007"/>
                        <a:gd name="connsiteY7" fmla="*/ 58131 h 58651"/>
                        <a:gd name="connsiteX8" fmla="*/ 229377 w 404007"/>
                        <a:gd name="connsiteY8" fmla="*/ 58323 h 58651"/>
                        <a:gd name="connsiteX9" fmla="*/ 202867 w 404007"/>
                        <a:gd name="connsiteY9" fmla="*/ 58438 h 58651"/>
                        <a:gd name="connsiteX10" fmla="*/ 150895 w 404007"/>
                        <a:gd name="connsiteY10" fmla="*/ 58124 h 58651"/>
                        <a:gd name="connsiteX11" fmla="*/ 99181 w 404007"/>
                        <a:gd name="connsiteY11" fmla="*/ 56739 h 58651"/>
                        <a:gd name="connsiteX12" fmla="*/ 35903 w 404007"/>
                        <a:gd name="connsiteY12" fmla="*/ 53861 h 58651"/>
                        <a:gd name="connsiteX13" fmla="*/ 132 w 404007"/>
                        <a:gd name="connsiteY13" fmla="*/ 47131 h 586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4007" h="58651">
                          <a:moveTo>
                            <a:pt x="1401" y="-195"/>
                          </a:moveTo>
                          <a:cubicBezTo>
                            <a:pt x="54085" y="5178"/>
                            <a:pt x="67895" y="7004"/>
                            <a:pt x="111897" y="8337"/>
                          </a:cubicBezTo>
                          <a:cubicBezTo>
                            <a:pt x="134156" y="9012"/>
                            <a:pt x="164479" y="10137"/>
                            <a:pt x="210563" y="9544"/>
                          </a:cubicBezTo>
                          <a:cubicBezTo>
                            <a:pt x="258959" y="8922"/>
                            <a:pt x="384215" y="7098"/>
                            <a:pt x="403788" y="-195"/>
                          </a:cubicBezTo>
                          <a:lnTo>
                            <a:pt x="404116" y="48041"/>
                          </a:lnTo>
                          <a:cubicBezTo>
                            <a:pt x="403786" y="51965"/>
                            <a:pt x="371824" y="54053"/>
                            <a:pt x="355439" y="54914"/>
                          </a:cubicBezTo>
                          <a:cubicBezTo>
                            <a:pt x="338931" y="55781"/>
                            <a:pt x="322102" y="56620"/>
                            <a:pt x="305319" y="57081"/>
                          </a:cubicBezTo>
                          <a:cubicBezTo>
                            <a:pt x="287950" y="57559"/>
                            <a:pt x="272117" y="57947"/>
                            <a:pt x="255581" y="58131"/>
                          </a:cubicBezTo>
                          <a:cubicBezTo>
                            <a:pt x="246666" y="58230"/>
                            <a:pt x="238050" y="58228"/>
                            <a:pt x="229377" y="58323"/>
                          </a:cubicBezTo>
                          <a:cubicBezTo>
                            <a:pt x="220703" y="58418"/>
                            <a:pt x="211979" y="58491"/>
                            <a:pt x="202867" y="58438"/>
                          </a:cubicBezTo>
                          <a:cubicBezTo>
                            <a:pt x="185835" y="58339"/>
                            <a:pt x="168284" y="58619"/>
                            <a:pt x="150895" y="58124"/>
                          </a:cubicBezTo>
                          <a:cubicBezTo>
                            <a:pt x="133699" y="57634"/>
                            <a:pt x="116747" y="57702"/>
                            <a:pt x="99181" y="56739"/>
                          </a:cubicBezTo>
                          <a:cubicBezTo>
                            <a:pt x="88289" y="56141"/>
                            <a:pt x="58850" y="55220"/>
                            <a:pt x="35903" y="53861"/>
                          </a:cubicBezTo>
                          <a:cubicBezTo>
                            <a:pt x="15418" y="52648"/>
                            <a:pt x="-584" y="49743"/>
                            <a:pt x="132" y="47131"/>
                          </a:cubicBezTo>
                          <a:close/>
                        </a:path>
                      </a:pathLst>
                    </a:custGeom>
                    <a:solidFill>
                      <a:srgbClr val="CD7B23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E88EACF6-2E6A-5D63-BFC6-481DF79275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7625" y="1937126"/>
                      <a:ext cx="403765" cy="50150"/>
                    </a:xfrm>
                    <a:custGeom>
                      <a:avLst/>
                      <a:gdLst>
                        <a:gd name="connsiteX0" fmla="*/ 1400 w 403765"/>
                        <a:gd name="connsiteY0" fmla="*/ -194 h 50150"/>
                        <a:gd name="connsiteX1" fmla="*/ 132 w 403765"/>
                        <a:gd name="connsiteY1" fmla="*/ 47131 h 50150"/>
                        <a:gd name="connsiteX2" fmla="*/ 5258 w 403765"/>
                        <a:gd name="connsiteY2" fmla="*/ 49956 h 50150"/>
                        <a:gd name="connsiteX3" fmla="*/ 6295 w 403765"/>
                        <a:gd name="connsiteY3" fmla="*/ 11228 h 50150"/>
                        <a:gd name="connsiteX4" fmla="*/ 116791 w 403765"/>
                        <a:gd name="connsiteY4" fmla="*/ 19760 h 50150"/>
                        <a:gd name="connsiteX5" fmla="*/ 215458 w 403765"/>
                        <a:gd name="connsiteY5" fmla="*/ 20966 h 50150"/>
                        <a:gd name="connsiteX6" fmla="*/ 403874 w 403765"/>
                        <a:gd name="connsiteY6" fmla="*/ 12519 h 50150"/>
                        <a:gd name="connsiteX7" fmla="*/ 403788 w 403765"/>
                        <a:gd name="connsiteY7" fmla="*/ -194 h 50150"/>
                        <a:gd name="connsiteX8" fmla="*/ 210563 w 403765"/>
                        <a:gd name="connsiteY8" fmla="*/ 9544 h 50150"/>
                        <a:gd name="connsiteX9" fmla="*/ 111896 w 403765"/>
                        <a:gd name="connsiteY9" fmla="*/ 8337 h 50150"/>
                        <a:gd name="connsiteX10" fmla="*/ 1400 w 403765"/>
                        <a:gd name="connsiteY10" fmla="*/ -194 h 50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03765" h="50150">
                          <a:moveTo>
                            <a:pt x="1400" y="-194"/>
                          </a:moveTo>
                          <a:lnTo>
                            <a:pt x="132" y="47131"/>
                          </a:lnTo>
                          <a:cubicBezTo>
                            <a:pt x="-125" y="48066"/>
                            <a:pt x="1791" y="49037"/>
                            <a:pt x="5258" y="49956"/>
                          </a:cubicBezTo>
                          <a:lnTo>
                            <a:pt x="6295" y="11228"/>
                          </a:lnTo>
                          <a:cubicBezTo>
                            <a:pt x="58980" y="16602"/>
                            <a:pt x="72789" y="18427"/>
                            <a:pt x="116791" y="19760"/>
                          </a:cubicBezTo>
                          <a:cubicBezTo>
                            <a:pt x="139051" y="20435"/>
                            <a:pt x="169374" y="21559"/>
                            <a:pt x="215458" y="20966"/>
                          </a:cubicBezTo>
                          <a:cubicBezTo>
                            <a:pt x="260860" y="20383"/>
                            <a:pt x="373901" y="18742"/>
                            <a:pt x="403874" y="12519"/>
                          </a:cubicBezTo>
                          <a:lnTo>
                            <a:pt x="403788" y="-194"/>
                          </a:lnTo>
                          <a:cubicBezTo>
                            <a:pt x="384215" y="7099"/>
                            <a:pt x="258958" y="8921"/>
                            <a:pt x="210563" y="9544"/>
                          </a:cubicBezTo>
                          <a:cubicBezTo>
                            <a:pt x="164479" y="10137"/>
                            <a:pt x="134155" y="9012"/>
                            <a:pt x="111896" y="8337"/>
                          </a:cubicBezTo>
                          <a:cubicBezTo>
                            <a:pt x="67894" y="7004"/>
                            <a:pt x="54085" y="5179"/>
                            <a:pt x="1400" y="-194"/>
                          </a:cubicBezTo>
                          <a:close/>
                        </a:path>
                      </a:pathLst>
                    </a:custGeom>
                    <a:solidFill>
                      <a:srgbClr val="CC8726"/>
                    </a:solidFill>
                    <a:ln w="831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AF85DD92-F234-FA60-AF6B-8C9B042A2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08037" y="1600285"/>
                      <a:ext cx="16171" cy="15689"/>
                    </a:xfrm>
                    <a:custGeom>
                      <a:avLst/>
                      <a:gdLst>
                        <a:gd name="connsiteX0" fmla="*/ 15019 w 16171"/>
                        <a:gd name="connsiteY0" fmla="*/ 12053 h 15689"/>
                        <a:gd name="connsiteX1" fmla="*/ 8906 w 16171"/>
                        <a:gd name="connsiteY1" fmla="*/ 8578 h 15689"/>
                        <a:gd name="connsiteX2" fmla="*/ 11157 w 16171"/>
                        <a:gd name="connsiteY2" fmla="*/ 15239 h 15689"/>
                        <a:gd name="connsiteX3" fmla="*/ 8254 w 16171"/>
                        <a:gd name="connsiteY3" fmla="*/ 8835 h 15689"/>
                        <a:gd name="connsiteX4" fmla="*/ 6160 w 16171"/>
                        <a:gd name="connsiteY4" fmla="*/ 15548 h 15689"/>
                        <a:gd name="connsiteX5" fmla="*/ 7576 w 16171"/>
                        <a:gd name="connsiteY5" fmla="*/ 8660 h 15689"/>
                        <a:gd name="connsiteX6" fmla="*/ 1936 w 16171"/>
                        <a:gd name="connsiteY6" fmla="*/ 12859 h 15689"/>
                        <a:gd name="connsiteX7" fmla="*/ 7130 w 16171"/>
                        <a:gd name="connsiteY7" fmla="*/ 8119 h 15689"/>
                        <a:gd name="connsiteX8" fmla="*/ 99 w 16171"/>
                        <a:gd name="connsiteY8" fmla="*/ 8202 h 15689"/>
                        <a:gd name="connsiteX9" fmla="*/ 7086 w 16171"/>
                        <a:gd name="connsiteY9" fmla="*/ 7420 h 15689"/>
                        <a:gd name="connsiteX10" fmla="*/ 1350 w 16171"/>
                        <a:gd name="connsiteY10" fmla="*/ 3354 h 15689"/>
                        <a:gd name="connsiteX11" fmla="*/ 7463 w 16171"/>
                        <a:gd name="connsiteY11" fmla="*/ 6828 h 15689"/>
                        <a:gd name="connsiteX12" fmla="*/ 5212 w 16171"/>
                        <a:gd name="connsiteY12" fmla="*/ 167 h 15689"/>
                        <a:gd name="connsiteX13" fmla="*/ 8115 w 16171"/>
                        <a:gd name="connsiteY13" fmla="*/ 6571 h 15689"/>
                        <a:gd name="connsiteX14" fmla="*/ 10209 w 16171"/>
                        <a:gd name="connsiteY14" fmla="*/ -141 h 15689"/>
                        <a:gd name="connsiteX15" fmla="*/ 8794 w 16171"/>
                        <a:gd name="connsiteY15" fmla="*/ 6746 h 15689"/>
                        <a:gd name="connsiteX16" fmla="*/ 14433 w 16171"/>
                        <a:gd name="connsiteY16" fmla="*/ 2547 h 15689"/>
                        <a:gd name="connsiteX17" fmla="*/ 9240 w 16171"/>
                        <a:gd name="connsiteY17" fmla="*/ 7287 h 15689"/>
                        <a:gd name="connsiteX18" fmla="*/ 16270 w 16171"/>
                        <a:gd name="connsiteY18" fmla="*/ 7204 h 15689"/>
                        <a:gd name="connsiteX19" fmla="*/ 9283 w 16171"/>
                        <a:gd name="connsiteY19" fmla="*/ 798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9" y="12053"/>
                          </a:moveTo>
                          <a:lnTo>
                            <a:pt x="8906" y="8578"/>
                          </a:lnTo>
                          <a:lnTo>
                            <a:pt x="11157" y="15239"/>
                          </a:lnTo>
                          <a:lnTo>
                            <a:pt x="8254" y="8835"/>
                          </a:lnTo>
                          <a:lnTo>
                            <a:pt x="6160" y="15548"/>
                          </a:lnTo>
                          <a:lnTo>
                            <a:pt x="7576" y="8660"/>
                          </a:lnTo>
                          <a:lnTo>
                            <a:pt x="1936" y="12859"/>
                          </a:lnTo>
                          <a:lnTo>
                            <a:pt x="7130" y="8119"/>
                          </a:lnTo>
                          <a:lnTo>
                            <a:pt x="99" y="8202"/>
                          </a:lnTo>
                          <a:lnTo>
                            <a:pt x="7086" y="7420"/>
                          </a:lnTo>
                          <a:lnTo>
                            <a:pt x="1350" y="3354"/>
                          </a:lnTo>
                          <a:lnTo>
                            <a:pt x="7463" y="6828"/>
                          </a:lnTo>
                          <a:lnTo>
                            <a:pt x="5212" y="167"/>
                          </a:lnTo>
                          <a:lnTo>
                            <a:pt x="8115" y="6571"/>
                          </a:lnTo>
                          <a:lnTo>
                            <a:pt x="10209" y="-141"/>
                          </a:lnTo>
                          <a:lnTo>
                            <a:pt x="8794" y="6746"/>
                          </a:lnTo>
                          <a:lnTo>
                            <a:pt x="14433" y="2547"/>
                          </a:lnTo>
                          <a:lnTo>
                            <a:pt x="9240" y="7287"/>
                          </a:lnTo>
                          <a:lnTo>
                            <a:pt x="16270" y="7204"/>
                          </a:lnTo>
                          <a:lnTo>
                            <a:pt x="9283" y="798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1EE0E682-F09B-14AD-AAC4-A059F67AC6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43184" y="1648323"/>
                      <a:ext cx="16171" cy="15689"/>
                    </a:xfrm>
                    <a:custGeom>
                      <a:avLst/>
                      <a:gdLst>
                        <a:gd name="connsiteX0" fmla="*/ 15014 w 16171"/>
                        <a:gd name="connsiteY0" fmla="*/ 12046 h 15689"/>
                        <a:gd name="connsiteX1" fmla="*/ 8901 w 16171"/>
                        <a:gd name="connsiteY1" fmla="*/ 8571 h 15689"/>
                        <a:gd name="connsiteX2" fmla="*/ 11152 w 16171"/>
                        <a:gd name="connsiteY2" fmla="*/ 15232 h 15689"/>
                        <a:gd name="connsiteX3" fmla="*/ 8249 w 16171"/>
                        <a:gd name="connsiteY3" fmla="*/ 8828 h 15689"/>
                        <a:gd name="connsiteX4" fmla="*/ 6155 w 16171"/>
                        <a:gd name="connsiteY4" fmla="*/ 15541 h 15689"/>
                        <a:gd name="connsiteX5" fmla="*/ 7570 w 16171"/>
                        <a:gd name="connsiteY5" fmla="*/ 8653 h 15689"/>
                        <a:gd name="connsiteX6" fmla="*/ 1931 w 16171"/>
                        <a:gd name="connsiteY6" fmla="*/ 12852 h 15689"/>
                        <a:gd name="connsiteX7" fmla="*/ 7124 w 16171"/>
                        <a:gd name="connsiteY7" fmla="*/ 8112 h 15689"/>
                        <a:gd name="connsiteX8" fmla="*/ 94 w 16171"/>
                        <a:gd name="connsiteY8" fmla="*/ 8195 h 15689"/>
                        <a:gd name="connsiteX9" fmla="*/ 7081 w 16171"/>
                        <a:gd name="connsiteY9" fmla="*/ 7413 h 15689"/>
                        <a:gd name="connsiteX10" fmla="*/ 1345 w 16171"/>
                        <a:gd name="connsiteY10" fmla="*/ 3347 h 15689"/>
                        <a:gd name="connsiteX11" fmla="*/ 7457 w 16171"/>
                        <a:gd name="connsiteY11" fmla="*/ 6821 h 15689"/>
                        <a:gd name="connsiteX12" fmla="*/ 5206 w 16171"/>
                        <a:gd name="connsiteY12" fmla="*/ 160 h 15689"/>
                        <a:gd name="connsiteX13" fmla="*/ 8110 w 16171"/>
                        <a:gd name="connsiteY13" fmla="*/ 6564 h 15689"/>
                        <a:gd name="connsiteX14" fmla="*/ 10204 w 16171"/>
                        <a:gd name="connsiteY14" fmla="*/ -149 h 15689"/>
                        <a:gd name="connsiteX15" fmla="*/ 8788 w 16171"/>
                        <a:gd name="connsiteY15" fmla="*/ 6739 h 15689"/>
                        <a:gd name="connsiteX16" fmla="*/ 14428 w 16171"/>
                        <a:gd name="connsiteY16" fmla="*/ 2540 h 15689"/>
                        <a:gd name="connsiteX17" fmla="*/ 9234 w 16171"/>
                        <a:gd name="connsiteY17" fmla="*/ 7280 h 15689"/>
                        <a:gd name="connsiteX18" fmla="*/ 16265 w 16171"/>
                        <a:gd name="connsiteY18" fmla="*/ 7197 h 15689"/>
                        <a:gd name="connsiteX19" fmla="*/ 9278 w 16171"/>
                        <a:gd name="connsiteY19" fmla="*/ 797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4" y="12046"/>
                          </a:moveTo>
                          <a:lnTo>
                            <a:pt x="8901" y="8571"/>
                          </a:lnTo>
                          <a:lnTo>
                            <a:pt x="11152" y="15232"/>
                          </a:lnTo>
                          <a:lnTo>
                            <a:pt x="8249" y="8828"/>
                          </a:lnTo>
                          <a:lnTo>
                            <a:pt x="6155" y="15541"/>
                          </a:lnTo>
                          <a:lnTo>
                            <a:pt x="7570" y="8653"/>
                          </a:lnTo>
                          <a:lnTo>
                            <a:pt x="1931" y="12852"/>
                          </a:lnTo>
                          <a:lnTo>
                            <a:pt x="7124" y="8112"/>
                          </a:lnTo>
                          <a:lnTo>
                            <a:pt x="94" y="8195"/>
                          </a:lnTo>
                          <a:lnTo>
                            <a:pt x="7081" y="7413"/>
                          </a:lnTo>
                          <a:lnTo>
                            <a:pt x="1345" y="3347"/>
                          </a:lnTo>
                          <a:lnTo>
                            <a:pt x="7457" y="6821"/>
                          </a:lnTo>
                          <a:lnTo>
                            <a:pt x="5206" y="160"/>
                          </a:lnTo>
                          <a:lnTo>
                            <a:pt x="8110" y="6564"/>
                          </a:lnTo>
                          <a:lnTo>
                            <a:pt x="10204" y="-149"/>
                          </a:lnTo>
                          <a:lnTo>
                            <a:pt x="8788" y="6739"/>
                          </a:lnTo>
                          <a:lnTo>
                            <a:pt x="14428" y="2540"/>
                          </a:lnTo>
                          <a:lnTo>
                            <a:pt x="9234" y="7280"/>
                          </a:lnTo>
                          <a:lnTo>
                            <a:pt x="16265" y="7197"/>
                          </a:lnTo>
                          <a:lnTo>
                            <a:pt x="9278" y="797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9079709B-4C49-C741-E350-9A8D5FFFA5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67787" y="1690503"/>
                      <a:ext cx="16171" cy="15689"/>
                    </a:xfrm>
                    <a:custGeom>
                      <a:avLst/>
                      <a:gdLst>
                        <a:gd name="connsiteX0" fmla="*/ 15010 w 16171"/>
                        <a:gd name="connsiteY0" fmla="*/ 12039 h 15689"/>
                        <a:gd name="connsiteX1" fmla="*/ 8898 w 16171"/>
                        <a:gd name="connsiteY1" fmla="*/ 8564 h 15689"/>
                        <a:gd name="connsiteX2" fmla="*/ 11149 w 16171"/>
                        <a:gd name="connsiteY2" fmla="*/ 15226 h 15689"/>
                        <a:gd name="connsiteX3" fmla="*/ 8246 w 16171"/>
                        <a:gd name="connsiteY3" fmla="*/ 8822 h 15689"/>
                        <a:gd name="connsiteX4" fmla="*/ 6151 w 16171"/>
                        <a:gd name="connsiteY4" fmla="*/ 15534 h 15689"/>
                        <a:gd name="connsiteX5" fmla="*/ 7567 w 16171"/>
                        <a:gd name="connsiteY5" fmla="*/ 8646 h 15689"/>
                        <a:gd name="connsiteX6" fmla="*/ 1927 w 16171"/>
                        <a:gd name="connsiteY6" fmla="*/ 12846 h 15689"/>
                        <a:gd name="connsiteX7" fmla="*/ 7121 w 16171"/>
                        <a:gd name="connsiteY7" fmla="*/ 8106 h 15689"/>
                        <a:gd name="connsiteX8" fmla="*/ 90 w 16171"/>
                        <a:gd name="connsiteY8" fmla="*/ 8188 h 15689"/>
                        <a:gd name="connsiteX9" fmla="*/ 7078 w 16171"/>
                        <a:gd name="connsiteY9" fmla="*/ 7406 h 15689"/>
                        <a:gd name="connsiteX10" fmla="*/ 1341 w 16171"/>
                        <a:gd name="connsiteY10" fmla="*/ 3340 h 15689"/>
                        <a:gd name="connsiteX11" fmla="*/ 7454 w 16171"/>
                        <a:gd name="connsiteY11" fmla="*/ 6815 h 15689"/>
                        <a:gd name="connsiteX12" fmla="*/ 5203 w 16171"/>
                        <a:gd name="connsiteY12" fmla="*/ 153 h 15689"/>
                        <a:gd name="connsiteX13" fmla="*/ 8106 w 16171"/>
                        <a:gd name="connsiteY13" fmla="*/ 6558 h 15689"/>
                        <a:gd name="connsiteX14" fmla="*/ 10200 w 16171"/>
                        <a:gd name="connsiteY14" fmla="*/ -155 h 15689"/>
                        <a:gd name="connsiteX15" fmla="*/ 8785 w 16171"/>
                        <a:gd name="connsiteY15" fmla="*/ 6733 h 15689"/>
                        <a:gd name="connsiteX16" fmla="*/ 14424 w 16171"/>
                        <a:gd name="connsiteY16" fmla="*/ 2533 h 15689"/>
                        <a:gd name="connsiteX17" fmla="*/ 9231 w 16171"/>
                        <a:gd name="connsiteY17" fmla="*/ 7273 h 15689"/>
                        <a:gd name="connsiteX18" fmla="*/ 16262 w 16171"/>
                        <a:gd name="connsiteY18" fmla="*/ 7191 h 15689"/>
                        <a:gd name="connsiteX19" fmla="*/ 9274 w 16171"/>
                        <a:gd name="connsiteY19" fmla="*/ 79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10" y="12039"/>
                          </a:moveTo>
                          <a:lnTo>
                            <a:pt x="8898" y="8564"/>
                          </a:lnTo>
                          <a:lnTo>
                            <a:pt x="11149" y="15226"/>
                          </a:lnTo>
                          <a:lnTo>
                            <a:pt x="8246" y="8822"/>
                          </a:lnTo>
                          <a:lnTo>
                            <a:pt x="6151" y="15534"/>
                          </a:lnTo>
                          <a:lnTo>
                            <a:pt x="7567" y="8646"/>
                          </a:lnTo>
                          <a:lnTo>
                            <a:pt x="1927" y="12846"/>
                          </a:lnTo>
                          <a:lnTo>
                            <a:pt x="7121" y="8106"/>
                          </a:lnTo>
                          <a:lnTo>
                            <a:pt x="90" y="8188"/>
                          </a:lnTo>
                          <a:lnTo>
                            <a:pt x="7078" y="7406"/>
                          </a:lnTo>
                          <a:lnTo>
                            <a:pt x="1341" y="3340"/>
                          </a:lnTo>
                          <a:lnTo>
                            <a:pt x="7454" y="6815"/>
                          </a:lnTo>
                          <a:lnTo>
                            <a:pt x="5203" y="153"/>
                          </a:lnTo>
                          <a:lnTo>
                            <a:pt x="8106" y="6558"/>
                          </a:lnTo>
                          <a:lnTo>
                            <a:pt x="10200" y="-155"/>
                          </a:lnTo>
                          <a:lnTo>
                            <a:pt x="8785" y="6733"/>
                          </a:lnTo>
                          <a:lnTo>
                            <a:pt x="14424" y="2533"/>
                          </a:lnTo>
                          <a:lnTo>
                            <a:pt x="9231" y="7273"/>
                          </a:lnTo>
                          <a:lnTo>
                            <a:pt x="16262" y="7191"/>
                          </a:lnTo>
                          <a:lnTo>
                            <a:pt x="9274" y="79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6E548456-F9B4-E5E3-2214-44F5D42250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3603" y="1729754"/>
                      <a:ext cx="16171" cy="15689"/>
                    </a:xfrm>
                    <a:custGeom>
                      <a:avLst/>
                      <a:gdLst>
                        <a:gd name="connsiteX0" fmla="*/ 15008 w 16171"/>
                        <a:gd name="connsiteY0" fmla="*/ 12033 h 15689"/>
                        <a:gd name="connsiteX1" fmla="*/ 8895 w 16171"/>
                        <a:gd name="connsiteY1" fmla="*/ 8559 h 15689"/>
                        <a:gd name="connsiteX2" fmla="*/ 11146 w 16171"/>
                        <a:gd name="connsiteY2" fmla="*/ 15220 h 15689"/>
                        <a:gd name="connsiteX3" fmla="*/ 8243 w 16171"/>
                        <a:gd name="connsiteY3" fmla="*/ 8816 h 15689"/>
                        <a:gd name="connsiteX4" fmla="*/ 6149 w 16171"/>
                        <a:gd name="connsiteY4" fmla="*/ 15528 h 15689"/>
                        <a:gd name="connsiteX5" fmla="*/ 7564 w 16171"/>
                        <a:gd name="connsiteY5" fmla="*/ 8641 h 15689"/>
                        <a:gd name="connsiteX6" fmla="*/ 1925 w 16171"/>
                        <a:gd name="connsiteY6" fmla="*/ 12840 h 15689"/>
                        <a:gd name="connsiteX7" fmla="*/ 7118 w 16171"/>
                        <a:gd name="connsiteY7" fmla="*/ 8100 h 15689"/>
                        <a:gd name="connsiteX8" fmla="*/ 87 w 16171"/>
                        <a:gd name="connsiteY8" fmla="*/ 8183 h 15689"/>
                        <a:gd name="connsiteX9" fmla="*/ 7075 w 16171"/>
                        <a:gd name="connsiteY9" fmla="*/ 7400 h 15689"/>
                        <a:gd name="connsiteX10" fmla="*/ 1339 w 16171"/>
                        <a:gd name="connsiteY10" fmla="*/ 3334 h 15689"/>
                        <a:gd name="connsiteX11" fmla="*/ 7451 w 16171"/>
                        <a:gd name="connsiteY11" fmla="*/ 6809 h 15689"/>
                        <a:gd name="connsiteX12" fmla="*/ 5200 w 16171"/>
                        <a:gd name="connsiteY12" fmla="*/ 147 h 15689"/>
                        <a:gd name="connsiteX13" fmla="*/ 8104 w 16171"/>
                        <a:gd name="connsiteY13" fmla="*/ 6552 h 15689"/>
                        <a:gd name="connsiteX14" fmla="*/ 10198 w 16171"/>
                        <a:gd name="connsiteY14" fmla="*/ -161 h 15689"/>
                        <a:gd name="connsiteX15" fmla="*/ 8782 w 16171"/>
                        <a:gd name="connsiteY15" fmla="*/ 6727 h 15689"/>
                        <a:gd name="connsiteX16" fmla="*/ 14422 w 16171"/>
                        <a:gd name="connsiteY16" fmla="*/ 2527 h 15689"/>
                        <a:gd name="connsiteX17" fmla="*/ 9228 w 16171"/>
                        <a:gd name="connsiteY17" fmla="*/ 7268 h 15689"/>
                        <a:gd name="connsiteX18" fmla="*/ 16259 w 16171"/>
                        <a:gd name="connsiteY18" fmla="*/ 7185 h 15689"/>
                        <a:gd name="connsiteX19" fmla="*/ 9271 w 16171"/>
                        <a:gd name="connsiteY19" fmla="*/ 79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8" y="12033"/>
                          </a:moveTo>
                          <a:lnTo>
                            <a:pt x="8895" y="8559"/>
                          </a:lnTo>
                          <a:lnTo>
                            <a:pt x="11146" y="15220"/>
                          </a:lnTo>
                          <a:lnTo>
                            <a:pt x="8243" y="8816"/>
                          </a:lnTo>
                          <a:lnTo>
                            <a:pt x="6149" y="15528"/>
                          </a:lnTo>
                          <a:lnTo>
                            <a:pt x="7564" y="8641"/>
                          </a:lnTo>
                          <a:lnTo>
                            <a:pt x="1925" y="12840"/>
                          </a:lnTo>
                          <a:lnTo>
                            <a:pt x="7118" y="8100"/>
                          </a:lnTo>
                          <a:lnTo>
                            <a:pt x="87" y="8183"/>
                          </a:lnTo>
                          <a:lnTo>
                            <a:pt x="7075" y="7400"/>
                          </a:lnTo>
                          <a:lnTo>
                            <a:pt x="1339" y="3334"/>
                          </a:lnTo>
                          <a:lnTo>
                            <a:pt x="7451" y="6809"/>
                          </a:lnTo>
                          <a:lnTo>
                            <a:pt x="5200" y="147"/>
                          </a:lnTo>
                          <a:lnTo>
                            <a:pt x="8104" y="6552"/>
                          </a:lnTo>
                          <a:lnTo>
                            <a:pt x="10198" y="-161"/>
                          </a:lnTo>
                          <a:lnTo>
                            <a:pt x="8782" y="6727"/>
                          </a:lnTo>
                          <a:lnTo>
                            <a:pt x="14422" y="2527"/>
                          </a:lnTo>
                          <a:lnTo>
                            <a:pt x="9228" y="7268"/>
                          </a:lnTo>
                          <a:lnTo>
                            <a:pt x="16259" y="7185"/>
                          </a:lnTo>
                          <a:lnTo>
                            <a:pt x="9271" y="79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F9EDF5B4-0FD3-A10C-E499-A0CB27FFCA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3562" y="1771934"/>
                      <a:ext cx="16171" cy="15689"/>
                    </a:xfrm>
                    <a:custGeom>
                      <a:avLst/>
                      <a:gdLst>
                        <a:gd name="connsiteX0" fmla="*/ 15007 w 16171"/>
                        <a:gd name="connsiteY0" fmla="*/ 12027 h 15689"/>
                        <a:gd name="connsiteX1" fmla="*/ 8894 w 16171"/>
                        <a:gd name="connsiteY1" fmla="*/ 8552 h 15689"/>
                        <a:gd name="connsiteX2" fmla="*/ 11145 w 16171"/>
                        <a:gd name="connsiteY2" fmla="*/ 15214 h 15689"/>
                        <a:gd name="connsiteX3" fmla="*/ 8242 w 16171"/>
                        <a:gd name="connsiteY3" fmla="*/ 8809 h 15689"/>
                        <a:gd name="connsiteX4" fmla="*/ 6147 w 16171"/>
                        <a:gd name="connsiteY4" fmla="*/ 15522 h 15689"/>
                        <a:gd name="connsiteX5" fmla="*/ 7563 w 16171"/>
                        <a:gd name="connsiteY5" fmla="*/ 8634 h 15689"/>
                        <a:gd name="connsiteX6" fmla="*/ 1923 w 16171"/>
                        <a:gd name="connsiteY6" fmla="*/ 12834 h 15689"/>
                        <a:gd name="connsiteX7" fmla="*/ 7117 w 16171"/>
                        <a:gd name="connsiteY7" fmla="*/ 8094 h 15689"/>
                        <a:gd name="connsiteX8" fmla="*/ 86 w 16171"/>
                        <a:gd name="connsiteY8" fmla="*/ 8176 h 15689"/>
                        <a:gd name="connsiteX9" fmla="*/ 7074 w 16171"/>
                        <a:gd name="connsiteY9" fmla="*/ 7394 h 15689"/>
                        <a:gd name="connsiteX10" fmla="*/ 1337 w 16171"/>
                        <a:gd name="connsiteY10" fmla="*/ 3328 h 15689"/>
                        <a:gd name="connsiteX11" fmla="*/ 7450 w 16171"/>
                        <a:gd name="connsiteY11" fmla="*/ 6803 h 15689"/>
                        <a:gd name="connsiteX12" fmla="*/ 5199 w 16171"/>
                        <a:gd name="connsiteY12" fmla="*/ 141 h 15689"/>
                        <a:gd name="connsiteX13" fmla="*/ 8102 w 16171"/>
                        <a:gd name="connsiteY13" fmla="*/ 6545 h 15689"/>
                        <a:gd name="connsiteX14" fmla="*/ 10196 w 16171"/>
                        <a:gd name="connsiteY14" fmla="*/ -167 h 15689"/>
                        <a:gd name="connsiteX15" fmla="*/ 8781 w 16171"/>
                        <a:gd name="connsiteY15" fmla="*/ 6721 h 15689"/>
                        <a:gd name="connsiteX16" fmla="*/ 14420 w 16171"/>
                        <a:gd name="connsiteY16" fmla="*/ 2521 h 15689"/>
                        <a:gd name="connsiteX17" fmla="*/ 9227 w 16171"/>
                        <a:gd name="connsiteY17" fmla="*/ 7261 h 15689"/>
                        <a:gd name="connsiteX18" fmla="*/ 16258 w 16171"/>
                        <a:gd name="connsiteY18" fmla="*/ 7179 h 15689"/>
                        <a:gd name="connsiteX19" fmla="*/ 9270 w 16171"/>
                        <a:gd name="connsiteY19" fmla="*/ 796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7" y="12027"/>
                          </a:moveTo>
                          <a:lnTo>
                            <a:pt x="8894" y="8552"/>
                          </a:lnTo>
                          <a:lnTo>
                            <a:pt x="11145" y="15214"/>
                          </a:lnTo>
                          <a:lnTo>
                            <a:pt x="8242" y="8809"/>
                          </a:lnTo>
                          <a:lnTo>
                            <a:pt x="6147" y="15522"/>
                          </a:lnTo>
                          <a:lnTo>
                            <a:pt x="7563" y="8634"/>
                          </a:lnTo>
                          <a:lnTo>
                            <a:pt x="1923" y="12834"/>
                          </a:lnTo>
                          <a:lnTo>
                            <a:pt x="7117" y="8094"/>
                          </a:lnTo>
                          <a:lnTo>
                            <a:pt x="86" y="8176"/>
                          </a:lnTo>
                          <a:lnTo>
                            <a:pt x="7074" y="7394"/>
                          </a:lnTo>
                          <a:lnTo>
                            <a:pt x="1337" y="3328"/>
                          </a:lnTo>
                          <a:lnTo>
                            <a:pt x="7450" y="6803"/>
                          </a:lnTo>
                          <a:lnTo>
                            <a:pt x="5199" y="141"/>
                          </a:lnTo>
                          <a:lnTo>
                            <a:pt x="8102" y="6545"/>
                          </a:lnTo>
                          <a:lnTo>
                            <a:pt x="10196" y="-167"/>
                          </a:lnTo>
                          <a:lnTo>
                            <a:pt x="8781" y="6721"/>
                          </a:lnTo>
                          <a:lnTo>
                            <a:pt x="14420" y="2521"/>
                          </a:lnTo>
                          <a:lnTo>
                            <a:pt x="9227" y="7261"/>
                          </a:lnTo>
                          <a:lnTo>
                            <a:pt x="16258" y="7179"/>
                          </a:lnTo>
                          <a:lnTo>
                            <a:pt x="9270" y="796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90F770DA-7F2E-AAA0-D127-184222268E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8834" y="1819972"/>
                      <a:ext cx="16171" cy="15689"/>
                    </a:xfrm>
                    <a:custGeom>
                      <a:avLst/>
                      <a:gdLst>
                        <a:gd name="connsiteX0" fmla="*/ 15006 w 16171"/>
                        <a:gd name="connsiteY0" fmla="*/ 12020 h 15689"/>
                        <a:gd name="connsiteX1" fmla="*/ 8893 w 16171"/>
                        <a:gd name="connsiteY1" fmla="*/ 8545 h 15689"/>
                        <a:gd name="connsiteX2" fmla="*/ 11144 w 16171"/>
                        <a:gd name="connsiteY2" fmla="*/ 15207 h 15689"/>
                        <a:gd name="connsiteX3" fmla="*/ 8241 w 16171"/>
                        <a:gd name="connsiteY3" fmla="*/ 8802 h 15689"/>
                        <a:gd name="connsiteX4" fmla="*/ 6147 w 16171"/>
                        <a:gd name="connsiteY4" fmla="*/ 15515 h 15689"/>
                        <a:gd name="connsiteX5" fmla="*/ 7562 w 16171"/>
                        <a:gd name="connsiteY5" fmla="*/ 8627 h 15689"/>
                        <a:gd name="connsiteX6" fmla="*/ 1923 w 16171"/>
                        <a:gd name="connsiteY6" fmla="*/ 12827 h 15689"/>
                        <a:gd name="connsiteX7" fmla="*/ 7116 w 16171"/>
                        <a:gd name="connsiteY7" fmla="*/ 8087 h 15689"/>
                        <a:gd name="connsiteX8" fmla="*/ 85 w 16171"/>
                        <a:gd name="connsiteY8" fmla="*/ 8169 h 15689"/>
                        <a:gd name="connsiteX9" fmla="*/ 7073 w 16171"/>
                        <a:gd name="connsiteY9" fmla="*/ 7387 h 15689"/>
                        <a:gd name="connsiteX10" fmla="*/ 1336 w 16171"/>
                        <a:gd name="connsiteY10" fmla="*/ 3321 h 15689"/>
                        <a:gd name="connsiteX11" fmla="*/ 7449 w 16171"/>
                        <a:gd name="connsiteY11" fmla="*/ 6796 h 15689"/>
                        <a:gd name="connsiteX12" fmla="*/ 5198 w 16171"/>
                        <a:gd name="connsiteY12" fmla="*/ 134 h 15689"/>
                        <a:gd name="connsiteX13" fmla="*/ 8101 w 16171"/>
                        <a:gd name="connsiteY13" fmla="*/ 6538 h 15689"/>
                        <a:gd name="connsiteX14" fmla="*/ 10195 w 16171"/>
                        <a:gd name="connsiteY14" fmla="*/ -174 h 15689"/>
                        <a:gd name="connsiteX15" fmla="*/ 8780 w 16171"/>
                        <a:gd name="connsiteY15" fmla="*/ 6713 h 15689"/>
                        <a:gd name="connsiteX16" fmla="*/ 14420 w 16171"/>
                        <a:gd name="connsiteY16" fmla="*/ 2514 h 15689"/>
                        <a:gd name="connsiteX17" fmla="*/ 9226 w 16171"/>
                        <a:gd name="connsiteY17" fmla="*/ 7254 h 15689"/>
                        <a:gd name="connsiteX18" fmla="*/ 16257 w 16171"/>
                        <a:gd name="connsiteY18" fmla="*/ 7172 h 15689"/>
                        <a:gd name="connsiteX19" fmla="*/ 9269 w 16171"/>
                        <a:gd name="connsiteY19" fmla="*/ 79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06" y="12020"/>
                          </a:moveTo>
                          <a:lnTo>
                            <a:pt x="8893" y="8545"/>
                          </a:lnTo>
                          <a:lnTo>
                            <a:pt x="11144" y="15207"/>
                          </a:lnTo>
                          <a:lnTo>
                            <a:pt x="8241" y="8802"/>
                          </a:lnTo>
                          <a:lnTo>
                            <a:pt x="6147" y="15515"/>
                          </a:lnTo>
                          <a:lnTo>
                            <a:pt x="7562" y="8627"/>
                          </a:lnTo>
                          <a:lnTo>
                            <a:pt x="1923" y="12827"/>
                          </a:lnTo>
                          <a:lnTo>
                            <a:pt x="7116" y="8087"/>
                          </a:lnTo>
                          <a:lnTo>
                            <a:pt x="85" y="8169"/>
                          </a:lnTo>
                          <a:lnTo>
                            <a:pt x="7073" y="7387"/>
                          </a:lnTo>
                          <a:lnTo>
                            <a:pt x="1336" y="3321"/>
                          </a:lnTo>
                          <a:lnTo>
                            <a:pt x="7449" y="6796"/>
                          </a:lnTo>
                          <a:lnTo>
                            <a:pt x="5198" y="134"/>
                          </a:lnTo>
                          <a:lnTo>
                            <a:pt x="8101" y="6538"/>
                          </a:lnTo>
                          <a:lnTo>
                            <a:pt x="10195" y="-174"/>
                          </a:lnTo>
                          <a:lnTo>
                            <a:pt x="8780" y="6713"/>
                          </a:lnTo>
                          <a:lnTo>
                            <a:pt x="14420" y="2514"/>
                          </a:lnTo>
                          <a:lnTo>
                            <a:pt x="9226" y="7254"/>
                          </a:lnTo>
                          <a:lnTo>
                            <a:pt x="16257" y="7172"/>
                          </a:lnTo>
                          <a:lnTo>
                            <a:pt x="9269" y="79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0" name="图形 145">
                      <a:extLst>
                        <a:ext uri="{FF2B5EF4-FFF2-40B4-BE49-F238E27FC236}">
                          <a16:creationId xmlns:a16="http://schemas.microsoft.com/office/drawing/2014/main" id="{4BEF863D-D78C-BA4F-807D-D70C4809C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68203" y="1578023"/>
                      <a:ext cx="146805" cy="364845"/>
                      <a:chOff x="4868203" y="1578023"/>
                      <a:chExt cx="146805" cy="364845"/>
                    </a:xfrm>
                    <a:solidFill>
                      <a:srgbClr val="FFFFFF"/>
                    </a:solidFill>
                  </p:grpSpPr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DD48730E-96D5-4113-49BA-9E1F22866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68203" y="1578023"/>
                        <a:ext cx="16171" cy="15689"/>
                      </a:xfrm>
                      <a:custGeom>
                        <a:avLst/>
                        <a:gdLst>
                          <a:gd name="connsiteX0" fmla="*/ 14819 w 16171"/>
                          <a:gd name="connsiteY0" fmla="*/ 12147 h 15689"/>
                          <a:gd name="connsiteX1" fmla="*/ 8706 w 16171"/>
                          <a:gd name="connsiteY1" fmla="*/ 8672 h 15689"/>
                          <a:gd name="connsiteX2" fmla="*/ 10957 w 16171"/>
                          <a:gd name="connsiteY2" fmla="*/ 15334 h 15689"/>
                          <a:gd name="connsiteX3" fmla="*/ 8054 w 16171"/>
                          <a:gd name="connsiteY3" fmla="*/ 8930 h 15689"/>
                          <a:gd name="connsiteX4" fmla="*/ 5960 w 16171"/>
                          <a:gd name="connsiteY4" fmla="*/ 15642 h 15689"/>
                          <a:gd name="connsiteX5" fmla="*/ 7376 w 16171"/>
                          <a:gd name="connsiteY5" fmla="*/ 8754 h 15689"/>
                          <a:gd name="connsiteX6" fmla="*/ 1736 w 16171"/>
                          <a:gd name="connsiteY6" fmla="*/ 12954 h 15689"/>
                          <a:gd name="connsiteX7" fmla="*/ 6929 w 16171"/>
                          <a:gd name="connsiteY7" fmla="*/ 8214 h 15689"/>
                          <a:gd name="connsiteX8" fmla="*/ -101 w 16171"/>
                          <a:gd name="connsiteY8" fmla="*/ 8296 h 15689"/>
                          <a:gd name="connsiteX9" fmla="*/ 6886 w 16171"/>
                          <a:gd name="connsiteY9" fmla="*/ 7514 h 15689"/>
                          <a:gd name="connsiteX10" fmla="*/ 1150 w 16171"/>
                          <a:gd name="connsiteY10" fmla="*/ 3448 h 15689"/>
                          <a:gd name="connsiteX11" fmla="*/ 7263 w 16171"/>
                          <a:gd name="connsiteY11" fmla="*/ 6923 h 15689"/>
                          <a:gd name="connsiteX12" fmla="*/ 5012 w 16171"/>
                          <a:gd name="connsiteY12" fmla="*/ 261 h 15689"/>
                          <a:gd name="connsiteX13" fmla="*/ 7915 w 16171"/>
                          <a:gd name="connsiteY13" fmla="*/ 6666 h 15689"/>
                          <a:gd name="connsiteX14" fmla="*/ 10009 w 16171"/>
                          <a:gd name="connsiteY14" fmla="*/ -47 h 15689"/>
                          <a:gd name="connsiteX15" fmla="*/ 8593 w 16171"/>
                          <a:gd name="connsiteY15" fmla="*/ 6841 h 15689"/>
                          <a:gd name="connsiteX16" fmla="*/ 14233 w 16171"/>
                          <a:gd name="connsiteY16" fmla="*/ 2641 h 15689"/>
                          <a:gd name="connsiteX17" fmla="*/ 9039 w 16171"/>
                          <a:gd name="connsiteY17" fmla="*/ 7381 h 15689"/>
                          <a:gd name="connsiteX18" fmla="*/ 16070 w 16171"/>
                          <a:gd name="connsiteY18" fmla="*/ 7299 h 15689"/>
                          <a:gd name="connsiteX19" fmla="*/ 9083 w 16171"/>
                          <a:gd name="connsiteY19" fmla="*/ 808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9" y="12147"/>
                            </a:moveTo>
                            <a:lnTo>
                              <a:pt x="8706" y="8672"/>
                            </a:lnTo>
                            <a:lnTo>
                              <a:pt x="10957" y="15334"/>
                            </a:lnTo>
                            <a:lnTo>
                              <a:pt x="8054" y="8930"/>
                            </a:lnTo>
                            <a:lnTo>
                              <a:pt x="5960" y="15642"/>
                            </a:lnTo>
                            <a:lnTo>
                              <a:pt x="7376" y="8754"/>
                            </a:lnTo>
                            <a:lnTo>
                              <a:pt x="1736" y="12954"/>
                            </a:lnTo>
                            <a:lnTo>
                              <a:pt x="6929" y="8214"/>
                            </a:lnTo>
                            <a:lnTo>
                              <a:pt x="-101" y="8296"/>
                            </a:lnTo>
                            <a:lnTo>
                              <a:pt x="6886" y="7514"/>
                            </a:lnTo>
                            <a:lnTo>
                              <a:pt x="1150" y="3448"/>
                            </a:lnTo>
                            <a:lnTo>
                              <a:pt x="7263" y="6923"/>
                            </a:lnTo>
                            <a:lnTo>
                              <a:pt x="5012" y="261"/>
                            </a:lnTo>
                            <a:lnTo>
                              <a:pt x="7915" y="6666"/>
                            </a:lnTo>
                            <a:lnTo>
                              <a:pt x="10009" y="-47"/>
                            </a:lnTo>
                            <a:lnTo>
                              <a:pt x="8593" y="6841"/>
                            </a:lnTo>
                            <a:lnTo>
                              <a:pt x="14233" y="2641"/>
                            </a:lnTo>
                            <a:lnTo>
                              <a:pt x="9039" y="7381"/>
                            </a:lnTo>
                            <a:lnTo>
                              <a:pt x="16070" y="7299"/>
                            </a:lnTo>
                            <a:lnTo>
                              <a:pt x="9083" y="808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4E907C01-F69B-9B94-4F2F-6E9E2F91D0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7664" y="1872111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3 h 15689"/>
                          <a:gd name="connsiteX1" fmla="*/ 8687 w 16171"/>
                          <a:gd name="connsiteY1" fmla="*/ 8628 h 15689"/>
                          <a:gd name="connsiteX2" fmla="*/ 10938 w 16171"/>
                          <a:gd name="connsiteY2" fmla="*/ 15290 h 15689"/>
                          <a:gd name="connsiteX3" fmla="*/ 8035 w 16171"/>
                          <a:gd name="connsiteY3" fmla="*/ 8886 h 15689"/>
                          <a:gd name="connsiteX4" fmla="*/ 5941 w 16171"/>
                          <a:gd name="connsiteY4" fmla="*/ 15598 h 15689"/>
                          <a:gd name="connsiteX5" fmla="*/ 7356 w 16171"/>
                          <a:gd name="connsiteY5" fmla="*/ 8710 h 15689"/>
                          <a:gd name="connsiteX6" fmla="*/ 1717 w 16171"/>
                          <a:gd name="connsiteY6" fmla="*/ 12910 h 15689"/>
                          <a:gd name="connsiteX7" fmla="*/ 6910 w 16171"/>
                          <a:gd name="connsiteY7" fmla="*/ 8170 h 15689"/>
                          <a:gd name="connsiteX8" fmla="*/ -121 w 16171"/>
                          <a:gd name="connsiteY8" fmla="*/ 8252 h 15689"/>
                          <a:gd name="connsiteX9" fmla="*/ 6867 w 16171"/>
                          <a:gd name="connsiteY9" fmla="*/ 7470 h 15689"/>
                          <a:gd name="connsiteX10" fmla="*/ 1130 w 16171"/>
                          <a:gd name="connsiteY10" fmla="*/ 3404 h 15689"/>
                          <a:gd name="connsiteX11" fmla="*/ 7243 w 16171"/>
                          <a:gd name="connsiteY11" fmla="*/ 6879 h 15689"/>
                          <a:gd name="connsiteX12" fmla="*/ 4992 w 16171"/>
                          <a:gd name="connsiteY12" fmla="*/ 217 h 15689"/>
                          <a:gd name="connsiteX13" fmla="*/ 7895 w 16171"/>
                          <a:gd name="connsiteY13" fmla="*/ 6622 h 15689"/>
                          <a:gd name="connsiteX14" fmla="*/ 9990 w 16171"/>
                          <a:gd name="connsiteY14" fmla="*/ -91 h 15689"/>
                          <a:gd name="connsiteX15" fmla="*/ 8574 w 16171"/>
                          <a:gd name="connsiteY15" fmla="*/ 6797 h 15689"/>
                          <a:gd name="connsiteX16" fmla="*/ 14214 w 16171"/>
                          <a:gd name="connsiteY16" fmla="*/ 2597 h 15689"/>
                          <a:gd name="connsiteX17" fmla="*/ 9020 w 16171"/>
                          <a:gd name="connsiteY17" fmla="*/ 7337 h 15689"/>
                          <a:gd name="connsiteX18" fmla="*/ 16051 w 16171"/>
                          <a:gd name="connsiteY18" fmla="*/ 7255 h 15689"/>
                          <a:gd name="connsiteX19" fmla="*/ 9063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3"/>
                            </a:moveTo>
                            <a:lnTo>
                              <a:pt x="8687" y="8628"/>
                            </a:lnTo>
                            <a:lnTo>
                              <a:pt x="10938" y="15290"/>
                            </a:lnTo>
                            <a:lnTo>
                              <a:pt x="8035" y="8886"/>
                            </a:lnTo>
                            <a:lnTo>
                              <a:pt x="5941" y="15598"/>
                            </a:lnTo>
                            <a:lnTo>
                              <a:pt x="7356" y="8710"/>
                            </a:lnTo>
                            <a:lnTo>
                              <a:pt x="1717" y="12910"/>
                            </a:lnTo>
                            <a:lnTo>
                              <a:pt x="6910" y="8170"/>
                            </a:lnTo>
                            <a:lnTo>
                              <a:pt x="-121" y="8252"/>
                            </a:lnTo>
                            <a:lnTo>
                              <a:pt x="6867" y="7470"/>
                            </a:lnTo>
                            <a:lnTo>
                              <a:pt x="1130" y="3404"/>
                            </a:lnTo>
                            <a:lnTo>
                              <a:pt x="7243" y="6879"/>
                            </a:lnTo>
                            <a:lnTo>
                              <a:pt x="4992" y="217"/>
                            </a:lnTo>
                            <a:lnTo>
                              <a:pt x="7895" y="6622"/>
                            </a:lnTo>
                            <a:lnTo>
                              <a:pt x="9990" y="-91"/>
                            </a:lnTo>
                            <a:lnTo>
                              <a:pt x="8574" y="6797"/>
                            </a:lnTo>
                            <a:lnTo>
                              <a:pt x="14214" y="2597"/>
                            </a:lnTo>
                            <a:lnTo>
                              <a:pt x="9020" y="7337"/>
                            </a:lnTo>
                            <a:lnTo>
                              <a:pt x="16051" y="7255"/>
                            </a:lnTo>
                            <a:lnTo>
                              <a:pt x="9063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E824B732-6D5F-361C-13A1-6E7E4BCA74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4191" y="1927179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095 h 15689"/>
                          <a:gd name="connsiteX1" fmla="*/ 8689 w 16171"/>
                          <a:gd name="connsiteY1" fmla="*/ 8620 h 15689"/>
                          <a:gd name="connsiteX2" fmla="*/ 10940 w 16171"/>
                          <a:gd name="connsiteY2" fmla="*/ 15282 h 15689"/>
                          <a:gd name="connsiteX3" fmla="*/ 8037 w 16171"/>
                          <a:gd name="connsiteY3" fmla="*/ 8878 h 15689"/>
                          <a:gd name="connsiteX4" fmla="*/ 5943 w 16171"/>
                          <a:gd name="connsiteY4" fmla="*/ 15590 h 15689"/>
                          <a:gd name="connsiteX5" fmla="*/ 7358 w 16171"/>
                          <a:gd name="connsiteY5" fmla="*/ 8702 h 15689"/>
                          <a:gd name="connsiteX6" fmla="*/ 1719 w 16171"/>
                          <a:gd name="connsiteY6" fmla="*/ 12902 h 15689"/>
                          <a:gd name="connsiteX7" fmla="*/ 6912 w 16171"/>
                          <a:gd name="connsiteY7" fmla="*/ 8162 h 15689"/>
                          <a:gd name="connsiteX8" fmla="*/ -119 w 16171"/>
                          <a:gd name="connsiteY8" fmla="*/ 8244 h 15689"/>
                          <a:gd name="connsiteX9" fmla="*/ 6869 w 16171"/>
                          <a:gd name="connsiteY9" fmla="*/ 7462 h 15689"/>
                          <a:gd name="connsiteX10" fmla="*/ 1133 w 16171"/>
                          <a:gd name="connsiteY10" fmla="*/ 3396 h 15689"/>
                          <a:gd name="connsiteX11" fmla="*/ 7245 w 16171"/>
                          <a:gd name="connsiteY11" fmla="*/ 6871 h 15689"/>
                          <a:gd name="connsiteX12" fmla="*/ 4994 w 16171"/>
                          <a:gd name="connsiteY12" fmla="*/ 209 h 15689"/>
                          <a:gd name="connsiteX13" fmla="*/ 7897 w 16171"/>
                          <a:gd name="connsiteY13" fmla="*/ 6614 h 15689"/>
                          <a:gd name="connsiteX14" fmla="*/ 9992 w 16171"/>
                          <a:gd name="connsiteY14" fmla="*/ -99 h 15689"/>
                          <a:gd name="connsiteX15" fmla="*/ 8576 w 16171"/>
                          <a:gd name="connsiteY15" fmla="*/ 6789 h 15689"/>
                          <a:gd name="connsiteX16" fmla="*/ 14216 w 16171"/>
                          <a:gd name="connsiteY16" fmla="*/ 2589 h 15689"/>
                          <a:gd name="connsiteX17" fmla="*/ 9022 w 16171"/>
                          <a:gd name="connsiteY17" fmla="*/ 7329 h 15689"/>
                          <a:gd name="connsiteX18" fmla="*/ 16053 w 16171"/>
                          <a:gd name="connsiteY18" fmla="*/ 7247 h 15689"/>
                          <a:gd name="connsiteX19" fmla="*/ 9065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095"/>
                            </a:moveTo>
                            <a:lnTo>
                              <a:pt x="8689" y="8620"/>
                            </a:lnTo>
                            <a:lnTo>
                              <a:pt x="10940" y="15282"/>
                            </a:lnTo>
                            <a:lnTo>
                              <a:pt x="8037" y="8878"/>
                            </a:lnTo>
                            <a:lnTo>
                              <a:pt x="5943" y="15590"/>
                            </a:lnTo>
                            <a:lnTo>
                              <a:pt x="7358" y="8702"/>
                            </a:lnTo>
                            <a:lnTo>
                              <a:pt x="1719" y="12902"/>
                            </a:lnTo>
                            <a:lnTo>
                              <a:pt x="6912" y="8162"/>
                            </a:lnTo>
                            <a:lnTo>
                              <a:pt x="-119" y="8244"/>
                            </a:lnTo>
                            <a:lnTo>
                              <a:pt x="6869" y="7462"/>
                            </a:lnTo>
                            <a:lnTo>
                              <a:pt x="1133" y="3396"/>
                            </a:lnTo>
                            <a:lnTo>
                              <a:pt x="7245" y="6871"/>
                            </a:lnTo>
                            <a:lnTo>
                              <a:pt x="4994" y="209"/>
                            </a:lnTo>
                            <a:lnTo>
                              <a:pt x="7897" y="6614"/>
                            </a:lnTo>
                            <a:lnTo>
                              <a:pt x="9992" y="-99"/>
                            </a:lnTo>
                            <a:lnTo>
                              <a:pt x="8576" y="6789"/>
                            </a:lnTo>
                            <a:lnTo>
                              <a:pt x="14216" y="2589"/>
                            </a:lnTo>
                            <a:lnTo>
                              <a:pt x="9022" y="7329"/>
                            </a:lnTo>
                            <a:lnTo>
                              <a:pt x="16053" y="7247"/>
                            </a:lnTo>
                            <a:lnTo>
                              <a:pt x="9065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92B9C8ED-38C2-4F7A-77A2-A4F12B3693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08037" y="1600285"/>
                        <a:ext cx="16171" cy="15689"/>
                      </a:xfrm>
                      <a:custGeom>
                        <a:avLst/>
                        <a:gdLst>
                          <a:gd name="connsiteX0" fmla="*/ 14813 w 16171"/>
                          <a:gd name="connsiteY0" fmla="*/ 12144 h 15689"/>
                          <a:gd name="connsiteX1" fmla="*/ 8700 w 16171"/>
                          <a:gd name="connsiteY1" fmla="*/ 8669 h 15689"/>
                          <a:gd name="connsiteX2" fmla="*/ 10951 w 16171"/>
                          <a:gd name="connsiteY2" fmla="*/ 15331 h 15689"/>
                          <a:gd name="connsiteX3" fmla="*/ 8048 w 16171"/>
                          <a:gd name="connsiteY3" fmla="*/ 8926 h 15689"/>
                          <a:gd name="connsiteX4" fmla="*/ 5954 w 16171"/>
                          <a:gd name="connsiteY4" fmla="*/ 15639 h 15689"/>
                          <a:gd name="connsiteX5" fmla="*/ 7370 w 16171"/>
                          <a:gd name="connsiteY5" fmla="*/ 8751 h 15689"/>
                          <a:gd name="connsiteX6" fmla="*/ 1730 w 16171"/>
                          <a:gd name="connsiteY6" fmla="*/ 12951 h 15689"/>
                          <a:gd name="connsiteX7" fmla="*/ 6923 w 16171"/>
                          <a:gd name="connsiteY7" fmla="*/ 8210 h 15689"/>
                          <a:gd name="connsiteX8" fmla="*/ -107 w 16171"/>
                          <a:gd name="connsiteY8" fmla="*/ 8293 h 15689"/>
                          <a:gd name="connsiteX9" fmla="*/ 6880 w 16171"/>
                          <a:gd name="connsiteY9" fmla="*/ 7511 h 15689"/>
                          <a:gd name="connsiteX10" fmla="*/ 1144 w 16171"/>
                          <a:gd name="connsiteY10" fmla="*/ 3445 h 15689"/>
                          <a:gd name="connsiteX11" fmla="*/ 7257 w 16171"/>
                          <a:gd name="connsiteY11" fmla="*/ 6920 h 15689"/>
                          <a:gd name="connsiteX12" fmla="*/ 5006 w 16171"/>
                          <a:gd name="connsiteY12" fmla="*/ 258 h 15689"/>
                          <a:gd name="connsiteX13" fmla="*/ 7909 w 16171"/>
                          <a:gd name="connsiteY13" fmla="*/ 6662 h 15689"/>
                          <a:gd name="connsiteX14" fmla="*/ 10003 w 16171"/>
                          <a:gd name="connsiteY14" fmla="*/ -50 h 15689"/>
                          <a:gd name="connsiteX15" fmla="*/ 8587 w 16171"/>
                          <a:gd name="connsiteY15" fmla="*/ 6837 h 15689"/>
                          <a:gd name="connsiteX16" fmla="*/ 14227 w 16171"/>
                          <a:gd name="connsiteY16" fmla="*/ 2638 h 15689"/>
                          <a:gd name="connsiteX17" fmla="*/ 9034 w 16171"/>
                          <a:gd name="connsiteY17" fmla="*/ 7378 h 15689"/>
                          <a:gd name="connsiteX18" fmla="*/ 16064 w 16171"/>
                          <a:gd name="connsiteY18" fmla="*/ 7296 h 15689"/>
                          <a:gd name="connsiteX19" fmla="*/ 9077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3" y="12144"/>
                            </a:moveTo>
                            <a:lnTo>
                              <a:pt x="8700" y="8669"/>
                            </a:lnTo>
                            <a:lnTo>
                              <a:pt x="10951" y="15331"/>
                            </a:lnTo>
                            <a:lnTo>
                              <a:pt x="8048" y="8926"/>
                            </a:lnTo>
                            <a:lnTo>
                              <a:pt x="5954" y="15639"/>
                            </a:lnTo>
                            <a:lnTo>
                              <a:pt x="7370" y="8751"/>
                            </a:lnTo>
                            <a:lnTo>
                              <a:pt x="1730" y="12951"/>
                            </a:lnTo>
                            <a:lnTo>
                              <a:pt x="6923" y="8210"/>
                            </a:lnTo>
                            <a:lnTo>
                              <a:pt x="-107" y="8293"/>
                            </a:lnTo>
                            <a:lnTo>
                              <a:pt x="6880" y="7511"/>
                            </a:lnTo>
                            <a:lnTo>
                              <a:pt x="1144" y="3445"/>
                            </a:lnTo>
                            <a:lnTo>
                              <a:pt x="7257" y="6920"/>
                            </a:lnTo>
                            <a:lnTo>
                              <a:pt x="5006" y="258"/>
                            </a:lnTo>
                            <a:lnTo>
                              <a:pt x="7909" y="6662"/>
                            </a:lnTo>
                            <a:lnTo>
                              <a:pt x="10003" y="-50"/>
                            </a:lnTo>
                            <a:lnTo>
                              <a:pt x="8587" y="6837"/>
                            </a:lnTo>
                            <a:lnTo>
                              <a:pt x="14227" y="2638"/>
                            </a:lnTo>
                            <a:lnTo>
                              <a:pt x="9034" y="7378"/>
                            </a:lnTo>
                            <a:lnTo>
                              <a:pt x="16064" y="7296"/>
                            </a:lnTo>
                            <a:lnTo>
                              <a:pt x="9077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8699FDE4-4C2E-4C90-0844-C3D0A2A0EE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43185" y="1648323"/>
                        <a:ext cx="16171" cy="15689"/>
                      </a:xfrm>
                      <a:custGeom>
                        <a:avLst/>
                        <a:gdLst>
                          <a:gd name="connsiteX0" fmla="*/ 14808 w 16171"/>
                          <a:gd name="connsiteY0" fmla="*/ 12137 h 15689"/>
                          <a:gd name="connsiteX1" fmla="*/ 8695 w 16171"/>
                          <a:gd name="connsiteY1" fmla="*/ 8662 h 15689"/>
                          <a:gd name="connsiteX2" fmla="*/ 10946 w 16171"/>
                          <a:gd name="connsiteY2" fmla="*/ 15324 h 15689"/>
                          <a:gd name="connsiteX3" fmla="*/ 8043 w 16171"/>
                          <a:gd name="connsiteY3" fmla="*/ 8919 h 15689"/>
                          <a:gd name="connsiteX4" fmla="*/ 5949 w 16171"/>
                          <a:gd name="connsiteY4" fmla="*/ 15632 h 15689"/>
                          <a:gd name="connsiteX5" fmla="*/ 7364 w 16171"/>
                          <a:gd name="connsiteY5" fmla="*/ 8744 h 15689"/>
                          <a:gd name="connsiteX6" fmla="*/ 1725 w 16171"/>
                          <a:gd name="connsiteY6" fmla="*/ 12944 h 15689"/>
                          <a:gd name="connsiteX7" fmla="*/ 6918 w 16171"/>
                          <a:gd name="connsiteY7" fmla="*/ 8203 h 15689"/>
                          <a:gd name="connsiteX8" fmla="*/ -113 w 16171"/>
                          <a:gd name="connsiteY8" fmla="*/ 8286 h 15689"/>
                          <a:gd name="connsiteX9" fmla="*/ 6875 w 16171"/>
                          <a:gd name="connsiteY9" fmla="*/ 7504 h 15689"/>
                          <a:gd name="connsiteX10" fmla="*/ 1139 w 16171"/>
                          <a:gd name="connsiteY10" fmla="*/ 3438 h 15689"/>
                          <a:gd name="connsiteX11" fmla="*/ 7251 w 16171"/>
                          <a:gd name="connsiteY11" fmla="*/ 6912 h 15689"/>
                          <a:gd name="connsiteX12" fmla="*/ 5000 w 16171"/>
                          <a:gd name="connsiteY12" fmla="*/ 251 h 15689"/>
                          <a:gd name="connsiteX13" fmla="*/ 7903 w 16171"/>
                          <a:gd name="connsiteY13" fmla="*/ 6655 h 15689"/>
                          <a:gd name="connsiteX14" fmla="*/ 9998 w 16171"/>
                          <a:gd name="connsiteY14" fmla="*/ -57 h 15689"/>
                          <a:gd name="connsiteX15" fmla="*/ 8582 w 16171"/>
                          <a:gd name="connsiteY15" fmla="*/ 6830 h 15689"/>
                          <a:gd name="connsiteX16" fmla="*/ 14222 w 16171"/>
                          <a:gd name="connsiteY16" fmla="*/ 2631 h 15689"/>
                          <a:gd name="connsiteX17" fmla="*/ 9028 w 16171"/>
                          <a:gd name="connsiteY17" fmla="*/ 7371 h 15689"/>
                          <a:gd name="connsiteX18" fmla="*/ 16059 w 16171"/>
                          <a:gd name="connsiteY18" fmla="*/ 7288 h 15689"/>
                          <a:gd name="connsiteX19" fmla="*/ 9071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8" y="12137"/>
                            </a:moveTo>
                            <a:lnTo>
                              <a:pt x="8695" y="8662"/>
                            </a:lnTo>
                            <a:lnTo>
                              <a:pt x="10946" y="15324"/>
                            </a:lnTo>
                            <a:lnTo>
                              <a:pt x="8043" y="8919"/>
                            </a:lnTo>
                            <a:lnTo>
                              <a:pt x="5949" y="15632"/>
                            </a:lnTo>
                            <a:lnTo>
                              <a:pt x="7364" y="8744"/>
                            </a:lnTo>
                            <a:lnTo>
                              <a:pt x="1725" y="12944"/>
                            </a:lnTo>
                            <a:lnTo>
                              <a:pt x="6918" y="8203"/>
                            </a:lnTo>
                            <a:lnTo>
                              <a:pt x="-113" y="8286"/>
                            </a:lnTo>
                            <a:lnTo>
                              <a:pt x="6875" y="7504"/>
                            </a:lnTo>
                            <a:lnTo>
                              <a:pt x="1139" y="3438"/>
                            </a:lnTo>
                            <a:lnTo>
                              <a:pt x="7251" y="6912"/>
                            </a:lnTo>
                            <a:lnTo>
                              <a:pt x="5000" y="251"/>
                            </a:lnTo>
                            <a:lnTo>
                              <a:pt x="7903" y="6655"/>
                            </a:lnTo>
                            <a:lnTo>
                              <a:pt x="9998" y="-57"/>
                            </a:lnTo>
                            <a:lnTo>
                              <a:pt x="8582" y="6830"/>
                            </a:lnTo>
                            <a:lnTo>
                              <a:pt x="14222" y="2631"/>
                            </a:lnTo>
                            <a:lnTo>
                              <a:pt x="9028" y="7371"/>
                            </a:lnTo>
                            <a:lnTo>
                              <a:pt x="16059" y="7288"/>
                            </a:lnTo>
                            <a:lnTo>
                              <a:pt x="9071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6" name="任意多边形: 形状 215">
                        <a:extLst>
                          <a:ext uri="{FF2B5EF4-FFF2-40B4-BE49-F238E27FC236}">
                            <a16:creationId xmlns:a16="http://schemas.microsoft.com/office/drawing/2014/main" id="{4115A378-97C8-F52E-2C5B-027DB942C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7789" y="1690503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30 h 15689"/>
                          <a:gd name="connsiteX1" fmla="*/ 8692 w 16171"/>
                          <a:gd name="connsiteY1" fmla="*/ 8656 h 15689"/>
                          <a:gd name="connsiteX2" fmla="*/ 10942 w 16171"/>
                          <a:gd name="connsiteY2" fmla="*/ 15317 h 15689"/>
                          <a:gd name="connsiteX3" fmla="*/ 8039 w 16171"/>
                          <a:gd name="connsiteY3" fmla="*/ 8913 h 15689"/>
                          <a:gd name="connsiteX4" fmla="*/ 5945 w 16171"/>
                          <a:gd name="connsiteY4" fmla="*/ 15625 h 15689"/>
                          <a:gd name="connsiteX5" fmla="*/ 7361 w 16171"/>
                          <a:gd name="connsiteY5" fmla="*/ 8738 h 15689"/>
                          <a:gd name="connsiteX6" fmla="*/ 1721 w 16171"/>
                          <a:gd name="connsiteY6" fmla="*/ 12937 h 15689"/>
                          <a:gd name="connsiteX7" fmla="*/ 6915 w 16171"/>
                          <a:gd name="connsiteY7" fmla="*/ 8197 h 15689"/>
                          <a:gd name="connsiteX8" fmla="*/ -116 w 16171"/>
                          <a:gd name="connsiteY8" fmla="*/ 8280 h 15689"/>
                          <a:gd name="connsiteX9" fmla="*/ 6871 w 16171"/>
                          <a:gd name="connsiteY9" fmla="*/ 7497 h 15689"/>
                          <a:gd name="connsiteX10" fmla="*/ 1135 w 16171"/>
                          <a:gd name="connsiteY10" fmla="*/ 3431 h 15689"/>
                          <a:gd name="connsiteX11" fmla="*/ 7248 w 16171"/>
                          <a:gd name="connsiteY11" fmla="*/ 6906 h 15689"/>
                          <a:gd name="connsiteX12" fmla="*/ 4997 w 16171"/>
                          <a:gd name="connsiteY12" fmla="*/ 244 h 15689"/>
                          <a:gd name="connsiteX13" fmla="*/ 7900 w 16171"/>
                          <a:gd name="connsiteY13" fmla="*/ 6649 h 15689"/>
                          <a:gd name="connsiteX14" fmla="*/ 9994 w 16171"/>
                          <a:gd name="connsiteY14" fmla="*/ -64 h 15689"/>
                          <a:gd name="connsiteX15" fmla="*/ 8578 w 16171"/>
                          <a:gd name="connsiteY15" fmla="*/ 6824 h 15689"/>
                          <a:gd name="connsiteX16" fmla="*/ 14218 w 16171"/>
                          <a:gd name="connsiteY16" fmla="*/ 2624 h 15689"/>
                          <a:gd name="connsiteX17" fmla="*/ 9025 w 16171"/>
                          <a:gd name="connsiteY17" fmla="*/ 7365 h 15689"/>
                          <a:gd name="connsiteX18" fmla="*/ 16055 w 16171"/>
                          <a:gd name="connsiteY18" fmla="*/ 7282 h 15689"/>
                          <a:gd name="connsiteX19" fmla="*/ 9068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30"/>
                            </a:moveTo>
                            <a:lnTo>
                              <a:pt x="8692" y="8656"/>
                            </a:lnTo>
                            <a:lnTo>
                              <a:pt x="10942" y="15317"/>
                            </a:lnTo>
                            <a:lnTo>
                              <a:pt x="8039" y="8913"/>
                            </a:lnTo>
                            <a:lnTo>
                              <a:pt x="5945" y="15625"/>
                            </a:lnTo>
                            <a:lnTo>
                              <a:pt x="7361" y="8738"/>
                            </a:lnTo>
                            <a:lnTo>
                              <a:pt x="1721" y="12937"/>
                            </a:lnTo>
                            <a:lnTo>
                              <a:pt x="6915" y="8197"/>
                            </a:lnTo>
                            <a:lnTo>
                              <a:pt x="-116" y="8280"/>
                            </a:lnTo>
                            <a:lnTo>
                              <a:pt x="6871" y="7497"/>
                            </a:lnTo>
                            <a:lnTo>
                              <a:pt x="1135" y="3431"/>
                            </a:lnTo>
                            <a:lnTo>
                              <a:pt x="7248" y="6906"/>
                            </a:lnTo>
                            <a:lnTo>
                              <a:pt x="4997" y="244"/>
                            </a:lnTo>
                            <a:lnTo>
                              <a:pt x="7900" y="6649"/>
                            </a:lnTo>
                            <a:lnTo>
                              <a:pt x="9994" y="-64"/>
                            </a:lnTo>
                            <a:lnTo>
                              <a:pt x="8578" y="6824"/>
                            </a:lnTo>
                            <a:lnTo>
                              <a:pt x="14218" y="2624"/>
                            </a:lnTo>
                            <a:lnTo>
                              <a:pt x="9025" y="7365"/>
                            </a:lnTo>
                            <a:lnTo>
                              <a:pt x="16055" y="7282"/>
                            </a:lnTo>
                            <a:lnTo>
                              <a:pt x="9068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7" name="任意多边形: 形状 216">
                        <a:extLst>
                          <a:ext uri="{FF2B5EF4-FFF2-40B4-BE49-F238E27FC236}">
                            <a16:creationId xmlns:a16="http://schemas.microsoft.com/office/drawing/2014/main" id="{B2FDD3E7-999B-24AB-EE4F-9D618F613B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83605" y="1729754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25 h 15689"/>
                          <a:gd name="connsiteX1" fmla="*/ 8689 w 16171"/>
                          <a:gd name="connsiteY1" fmla="*/ 8650 h 15689"/>
                          <a:gd name="connsiteX2" fmla="*/ 10940 w 16171"/>
                          <a:gd name="connsiteY2" fmla="*/ 15311 h 15689"/>
                          <a:gd name="connsiteX3" fmla="*/ 8037 w 16171"/>
                          <a:gd name="connsiteY3" fmla="*/ 8907 h 15689"/>
                          <a:gd name="connsiteX4" fmla="*/ 5943 w 16171"/>
                          <a:gd name="connsiteY4" fmla="*/ 15620 h 15689"/>
                          <a:gd name="connsiteX5" fmla="*/ 7358 w 16171"/>
                          <a:gd name="connsiteY5" fmla="*/ 8732 h 15689"/>
                          <a:gd name="connsiteX6" fmla="*/ 1719 w 16171"/>
                          <a:gd name="connsiteY6" fmla="*/ 12931 h 15689"/>
                          <a:gd name="connsiteX7" fmla="*/ 6912 w 16171"/>
                          <a:gd name="connsiteY7" fmla="*/ 8191 h 15689"/>
                          <a:gd name="connsiteX8" fmla="*/ -119 w 16171"/>
                          <a:gd name="connsiteY8" fmla="*/ 8274 h 15689"/>
                          <a:gd name="connsiteX9" fmla="*/ 6869 w 16171"/>
                          <a:gd name="connsiteY9" fmla="*/ 7492 h 15689"/>
                          <a:gd name="connsiteX10" fmla="*/ 1132 w 16171"/>
                          <a:gd name="connsiteY10" fmla="*/ 3425 h 15689"/>
                          <a:gd name="connsiteX11" fmla="*/ 7245 w 16171"/>
                          <a:gd name="connsiteY11" fmla="*/ 6900 h 15689"/>
                          <a:gd name="connsiteX12" fmla="*/ 4994 w 16171"/>
                          <a:gd name="connsiteY12" fmla="*/ 239 h 15689"/>
                          <a:gd name="connsiteX13" fmla="*/ 7897 w 16171"/>
                          <a:gd name="connsiteY13" fmla="*/ 6643 h 15689"/>
                          <a:gd name="connsiteX14" fmla="*/ 9992 w 16171"/>
                          <a:gd name="connsiteY14" fmla="*/ -70 h 15689"/>
                          <a:gd name="connsiteX15" fmla="*/ 8576 w 16171"/>
                          <a:gd name="connsiteY15" fmla="*/ 6818 h 15689"/>
                          <a:gd name="connsiteX16" fmla="*/ 14216 w 16171"/>
                          <a:gd name="connsiteY16" fmla="*/ 2619 h 15689"/>
                          <a:gd name="connsiteX17" fmla="*/ 9022 w 16171"/>
                          <a:gd name="connsiteY17" fmla="*/ 7359 h 15689"/>
                          <a:gd name="connsiteX18" fmla="*/ 16053 w 16171"/>
                          <a:gd name="connsiteY18" fmla="*/ 7276 h 15689"/>
                          <a:gd name="connsiteX19" fmla="*/ 9065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25"/>
                            </a:moveTo>
                            <a:lnTo>
                              <a:pt x="8689" y="8650"/>
                            </a:lnTo>
                            <a:lnTo>
                              <a:pt x="10940" y="15311"/>
                            </a:lnTo>
                            <a:lnTo>
                              <a:pt x="8037" y="8907"/>
                            </a:lnTo>
                            <a:lnTo>
                              <a:pt x="5943" y="15620"/>
                            </a:lnTo>
                            <a:lnTo>
                              <a:pt x="7358" y="8732"/>
                            </a:lnTo>
                            <a:lnTo>
                              <a:pt x="1719" y="12931"/>
                            </a:lnTo>
                            <a:lnTo>
                              <a:pt x="6912" y="8191"/>
                            </a:lnTo>
                            <a:lnTo>
                              <a:pt x="-119" y="8274"/>
                            </a:lnTo>
                            <a:lnTo>
                              <a:pt x="6869" y="7492"/>
                            </a:lnTo>
                            <a:lnTo>
                              <a:pt x="1132" y="3425"/>
                            </a:lnTo>
                            <a:lnTo>
                              <a:pt x="7245" y="6900"/>
                            </a:lnTo>
                            <a:lnTo>
                              <a:pt x="4994" y="239"/>
                            </a:lnTo>
                            <a:lnTo>
                              <a:pt x="7897" y="6643"/>
                            </a:lnTo>
                            <a:lnTo>
                              <a:pt x="9992" y="-70"/>
                            </a:lnTo>
                            <a:lnTo>
                              <a:pt x="8576" y="6818"/>
                            </a:lnTo>
                            <a:lnTo>
                              <a:pt x="14216" y="2619"/>
                            </a:lnTo>
                            <a:lnTo>
                              <a:pt x="9022" y="7359"/>
                            </a:lnTo>
                            <a:lnTo>
                              <a:pt x="16053" y="7276"/>
                            </a:lnTo>
                            <a:lnTo>
                              <a:pt x="9065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8" name="任意多边形: 形状 217">
                        <a:extLst>
                          <a:ext uri="{FF2B5EF4-FFF2-40B4-BE49-F238E27FC236}">
                            <a16:creationId xmlns:a16="http://schemas.microsoft.com/office/drawing/2014/main" id="{53E3BF49-89E9-417A-5CFD-62E6E6B9CC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3564" y="1771933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8 h 15689"/>
                          <a:gd name="connsiteX1" fmla="*/ 8688 w 16171"/>
                          <a:gd name="connsiteY1" fmla="*/ 8643 h 15689"/>
                          <a:gd name="connsiteX2" fmla="*/ 10939 w 16171"/>
                          <a:gd name="connsiteY2" fmla="*/ 15305 h 15689"/>
                          <a:gd name="connsiteX3" fmla="*/ 8036 w 16171"/>
                          <a:gd name="connsiteY3" fmla="*/ 8901 h 15689"/>
                          <a:gd name="connsiteX4" fmla="*/ 5941 w 16171"/>
                          <a:gd name="connsiteY4" fmla="*/ 15613 h 15689"/>
                          <a:gd name="connsiteX5" fmla="*/ 7357 w 16171"/>
                          <a:gd name="connsiteY5" fmla="*/ 8726 h 15689"/>
                          <a:gd name="connsiteX6" fmla="*/ 1717 w 16171"/>
                          <a:gd name="connsiteY6" fmla="*/ 12925 h 15689"/>
                          <a:gd name="connsiteX7" fmla="*/ 6911 w 16171"/>
                          <a:gd name="connsiteY7" fmla="*/ 8185 h 15689"/>
                          <a:gd name="connsiteX8" fmla="*/ -120 w 16171"/>
                          <a:gd name="connsiteY8" fmla="*/ 8267 h 15689"/>
                          <a:gd name="connsiteX9" fmla="*/ 6868 w 16171"/>
                          <a:gd name="connsiteY9" fmla="*/ 7485 h 15689"/>
                          <a:gd name="connsiteX10" fmla="*/ 1131 w 16171"/>
                          <a:gd name="connsiteY10" fmla="*/ 3419 h 15689"/>
                          <a:gd name="connsiteX11" fmla="*/ 7244 w 16171"/>
                          <a:gd name="connsiteY11" fmla="*/ 6894 h 15689"/>
                          <a:gd name="connsiteX12" fmla="*/ 4993 w 16171"/>
                          <a:gd name="connsiteY12" fmla="*/ 232 h 15689"/>
                          <a:gd name="connsiteX13" fmla="*/ 7896 w 16171"/>
                          <a:gd name="connsiteY13" fmla="*/ 6637 h 15689"/>
                          <a:gd name="connsiteX14" fmla="*/ 9990 w 16171"/>
                          <a:gd name="connsiteY14" fmla="*/ -76 h 15689"/>
                          <a:gd name="connsiteX15" fmla="*/ 8575 w 16171"/>
                          <a:gd name="connsiteY15" fmla="*/ 6812 h 15689"/>
                          <a:gd name="connsiteX16" fmla="*/ 14214 w 16171"/>
                          <a:gd name="connsiteY16" fmla="*/ 2612 h 15689"/>
                          <a:gd name="connsiteX17" fmla="*/ 9021 w 16171"/>
                          <a:gd name="connsiteY17" fmla="*/ 7353 h 15689"/>
                          <a:gd name="connsiteX18" fmla="*/ 16052 w 16171"/>
                          <a:gd name="connsiteY18" fmla="*/ 7270 h 15689"/>
                          <a:gd name="connsiteX19" fmla="*/ 9064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8"/>
                            </a:moveTo>
                            <a:lnTo>
                              <a:pt x="8688" y="8643"/>
                            </a:lnTo>
                            <a:lnTo>
                              <a:pt x="10939" y="15305"/>
                            </a:lnTo>
                            <a:lnTo>
                              <a:pt x="8036" y="8901"/>
                            </a:lnTo>
                            <a:lnTo>
                              <a:pt x="5941" y="15613"/>
                            </a:lnTo>
                            <a:lnTo>
                              <a:pt x="7357" y="8726"/>
                            </a:lnTo>
                            <a:lnTo>
                              <a:pt x="1717" y="12925"/>
                            </a:lnTo>
                            <a:lnTo>
                              <a:pt x="6911" y="8185"/>
                            </a:lnTo>
                            <a:lnTo>
                              <a:pt x="-120" y="8267"/>
                            </a:lnTo>
                            <a:lnTo>
                              <a:pt x="6868" y="7485"/>
                            </a:lnTo>
                            <a:lnTo>
                              <a:pt x="1131" y="3419"/>
                            </a:lnTo>
                            <a:lnTo>
                              <a:pt x="7244" y="6894"/>
                            </a:lnTo>
                            <a:lnTo>
                              <a:pt x="4993" y="232"/>
                            </a:lnTo>
                            <a:lnTo>
                              <a:pt x="7896" y="6637"/>
                            </a:lnTo>
                            <a:lnTo>
                              <a:pt x="9990" y="-76"/>
                            </a:lnTo>
                            <a:lnTo>
                              <a:pt x="8575" y="6812"/>
                            </a:lnTo>
                            <a:lnTo>
                              <a:pt x="14214" y="2612"/>
                            </a:lnTo>
                            <a:lnTo>
                              <a:pt x="9021" y="7353"/>
                            </a:lnTo>
                            <a:lnTo>
                              <a:pt x="16052" y="7270"/>
                            </a:lnTo>
                            <a:lnTo>
                              <a:pt x="9064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9" name="任意多边形: 形状 218">
                        <a:extLst>
                          <a:ext uri="{FF2B5EF4-FFF2-40B4-BE49-F238E27FC236}">
                            <a16:creationId xmlns:a16="http://schemas.microsoft.com/office/drawing/2014/main" id="{C184A21A-7417-4595-2CD3-8239230C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8836" y="1819972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11 h 15689"/>
                          <a:gd name="connsiteX1" fmla="*/ 8687 w 16171"/>
                          <a:gd name="connsiteY1" fmla="*/ 8636 h 15689"/>
                          <a:gd name="connsiteX2" fmla="*/ 10938 w 16171"/>
                          <a:gd name="connsiteY2" fmla="*/ 15298 h 15689"/>
                          <a:gd name="connsiteX3" fmla="*/ 8035 w 16171"/>
                          <a:gd name="connsiteY3" fmla="*/ 8894 h 15689"/>
                          <a:gd name="connsiteX4" fmla="*/ 5941 w 16171"/>
                          <a:gd name="connsiteY4" fmla="*/ 15606 h 15689"/>
                          <a:gd name="connsiteX5" fmla="*/ 7356 w 16171"/>
                          <a:gd name="connsiteY5" fmla="*/ 8718 h 15689"/>
                          <a:gd name="connsiteX6" fmla="*/ 1716 w 16171"/>
                          <a:gd name="connsiteY6" fmla="*/ 12918 h 15689"/>
                          <a:gd name="connsiteX7" fmla="*/ 6910 w 16171"/>
                          <a:gd name="connsiteY7" fmla="*/ 8178 h 15689"/>
                          <a:gd name="connsiteX8" fmla="*/ -121 w 16171"/>
                          <a:gd name="connsiteY8" fmla="*/ 8260 h 15689"/>
                          <a:gd name="connsiteX9" fmla="*/ 6867 w 16171"/>
                          <a:gd name="connsiteY9" fmla="*/ 7478 h 15689"/>
                          <a:gd name="connsiteX10" fmla="*/ 1130 w 16171"/>
                          <a:gd name="connsiteY10" fmla="*/ 3412 h 15689"/>
                          <a:gd name="connsiteX11" fmla="*/ 7243 w 16171"/>
                          <a:gd name="connsiteY11" fmla="*/ 6887 h 15689"/>
                          <a:gd name="connsiteX12" fmla="*/ 4992 w 16171"/>
                          <a:gd name="connsiteY12" fmla="*/ 225 h 15689"/>
                          <a:gd name="connsiteX13" fmla="*/ 7895 w 16171"/>
                          <a:gd name="connsiteY13" fmla="*/ 6629 h 15689"/>
                          <a:gd name="connsiteX14" fmla="*/ 9989 w 16171"/>
                          <a:gd name="connsiteY14" fmla="*/ -83 h 15689"/>
                          <a:gd name="connsiteX15" fmla="*/ 8574 w 16171"/>
                          <a:gd name="connsiteY15" fmla="*/ 6805 h 15689"/>
                          <a:gd name="connsiteX16" fmla="*/ 14213 w 16171"/>
                          <a:gd name="connsiteY16" fmla="*/ 2605 h 15689"/>
                          <a:gd name="connsiteX17" fmla="*/ 9020 w 16171"/>
                          <a:gd name="connsiteY17" fmla="*/ 7345 h 15689"/>
                          <a:gd name="connsiteX18" fmla="*/ 16051 w 16171"/>
                          <a:gd name="connsiteY18" fmla="*/ 7263 h 15689"/>
                          <a:gd name="connsiteX19" fmla="*/ 9063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11"/>
                            </a:moveTo>
                            <a:lnTo>
                              <a:pt x="8687" y="8636"/>
                            </a:lnTo>
                            <a:lnTo>
                              <a:pt x="10938" y="15298"/>
                            </a:lnTo>
                            <a:lnTo>
                              <a:pt x="8035" y="8894"/>
                            </a:lnTo>
                            <a:lnTo>
                              <a:pt x="5941" y="15606"/>
                            </a:lnTo>
                            <a:lnTo>
                              <a:pt x="7356" y="8718"/>
                            </a:lnTo>
                            <a:lnTo>
                              <a:pt x="1716" y="12918"/>
                            </a:lnTo>
                            <a:lnTo>
                              <a:pt x="6910" y="8178"/>
                            </a:lnTo>
                            <a:lnTo>
                              <a:pt x="-121" y="8260"/>
                            </a:lnTo>
                            <a:lnTo>
                              <a:pt x="6867" y="7478"/>
                            </a:lnTo>
                            <a:lnTo>
                              <a:pt x="1130" y="3412"/>
                            </a:lnTo>
                            <a:lnTo>
                              <a:pt x="7243" y="6887"/>
                            </a:lnTo>
                            <a:lnTo>
                              <a:pt x="4992" y="225"/>
                            </a:lnTo>
                            <a:lnTo>
                              <a:pt x="7895" y="6629"/>
                            </a:lnTo>
                            <a:lnTo>
                              <a:pt x="9989" y="-83"/>
                            </a:lnTo>
                            <a:lnTo>
                              <a:pt x="8574" y="6805"/>
                            </a:lnTo>
                            <a:lnTo>
                              <a:pt x="14213" y="2605"/>
                            </a:lnTo>
                            <a:lnTo>
                              <a:pt x="9020" y="7345"/>
                            </a:lnTo>
                            <a:lnTo>
                              <a:pt x="16051" y="7263"/>
                            </a:lnTo>
                            <a:lnTo>
                              <a:pt x="9063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0" name="图形 145">
                      <a:extLst>
                        <a:ext uri="{FF2B5EF4-FFF2-40B4-BE49-F238E27FC236}">
                          <a16:creationId xmlns:a16="http://schemas.microsoft.com/office/drawing/2014/main" id="{657E8D71-1172-4E68-694D-A316321BCC1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87190" y="1600285"/>
                      <a:ext cx="106970" cy="342583"/>
                      <a:chOff x="4687190" y="1600285"/>
                      <a:chExt cx="106970" cy="342583"/>
                    </a:xfrm>
                    <a:solidFill>
                      <a:srgbClr val="FFFFFF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332BBDD-EA01-1D43-2605-DB12B03B6D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776A9450-DF65-3E09-1895-943432F3C1D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3" name="任意多边形: 形状 222">
                        <a:extLst>
                          <a:ext uri="{FF2B5EF4-FFF2-40B4-BE49-F238E27FC236}">
                            <a16:creationId xmlns:a16="http://schemas.microsoft.com/office/drawing/2014/main" id="{D01E2C5B-2B68-5C3D-C7B3-A296B78226B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6131354B-F33D-029C-27AB-D42EC74BCC0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21040F86-F3E0-E6CA-BC17-697D91C26FD3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3F23E9A4-26F1-5399-7986-F1C082FA381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1BDE5FBE-CC72-4841-1096-9BEB15C69F5B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8" name="任意多边形: 形状 227">
                        <a:extLst>
                          <a:ext uri="{FF2B5EF4-FFF2-40B4-BE49-F238E27FC236}">
                            <a16:creationId xmlns:a16="http://schemas.microsoft.com/office/drawing/2014/main" id="{208C6E0B-E115-550C-210E-566D6A486F3F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F4026123-E951-8C4E-48FB-373E6B3D1DD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8362" y="1872111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03 h 15689"/>
                          <a:gd name="connsiteX1" fmla="*/ 8673 w 16171"/>
                          <a:gd name="connsiteY1" fmla="*/ 8628 h 15689"/>
                          <a:gd name="connsiteX2" fmla="*/ 10925 w 16171"/>
                          <a:gd name="connsiteY2" fmla="*/ 15290 h 15689"/>
                          <a:gd name="connsiteX3" fmla="*/ 8022 w 16171"/>
                          <a:gd name="connsiteY3" fmla="*/ 8886 h 15689"/>
                          <a:gd name="connsiteX4" fmla="*/ 5927 w 16171"/>
                          <a:gd name="connsiteY4" fmla="*/ 15598 h 15689"/>
                          <a:gd name="connsiteX5" fmla="*/ 7343 w 16171"/>
                          <a:gd name="connsiteY5" fmla="*/ 8710 h 15689"/>
                          <a:gd name="connsiteX6" fmla="*/ 1703 w 16171"/>
                          <a:gd name="connsiteY6" fmla="*/ 12910 h 15689"/>
                          <a:gd name="connsiteX7" fmla="*/ 6897 w 16171"/>
                          <a:gd name="connsiteY7" fmla="*/ 8170 h 15689"/>
                          <a:gd name="connsiteX8" fmla="*/ -134 w 16171"/>
                          <a:gd name="connsiteY8" fmla="*/ 8252 h 15689"/>
                          <a:gd name="connsiteX9" fmla="*/ 6854 w 16171"/>
                          <a:gd name="connsiteY9" fmla="*/ 7470 h 15689"/>
                          <a:gd name="connsiteX10" fmla="*/ 1117 w 16171"/>
                          <a:gd name="connsiteY10" fmla="*/ 3404 h 15689"/>
                          <a:gd name="connsiteX11" fmla="*/ 7230 w 16171"/>
                          <a:gd name="connsiteY11" fmla="*/ 6879 h 15689"/>
                          <a:gd name="connsiteX12" fmla="*/ 4979 w 16171"/>
                          <a:gd name="connsiteY12" fmla="*/ 217 h 15689"/>
                          <a:gd name="connsiteX13" fmla="*/ 7882 w 16171"/>
                          <a:gd name="connsiteY13" fmla="*/ 6622 h 15689"/>
                          <a:gd name="connsiteX14" fmla="*/ 9976 w 16171"/>
                          <a:gd name="connsiteY14" fmla="*/ -91 h 15689"/>
                          <a:gd name="connsiteX15" fmla="*/ 8561 w 16171"/>
                          <a:gd name="connsiteY15" fmla="*/ 6797 h 15689"/>
                          <a:gd name="connsiteX16" fmla="*/ 14200 w 16171"/>
                          <a:gd name="connsiteY16" fmla="*/ 2597 h 15689"/>
                          <a:gd name="connsiteX17" fmla="*/ 9007 w 16171"/>
                          <a:gd name="connsiteY17" fmla="*/ 7337 h 15689"/>
                          <a:gd name="connsiteX18" fmla="*/ 16038 w 16171"/>
                          <a:gd name="connsiteY18" fmla="*/ 7255 h 15689"/>
                          <a:gd name="connsiteX19" fmla="*/ 9050 w 16171"/>
                          <a:gd name="connsiteY19" fmla="*/ 803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03"/>
                            </a:moveTo>
                            <a:lnTo>
                              <a:pt x="8673" y="8628"/>
                            </a:lnTo>
                            <a:lnTo>
                              <a:pt x="10925" y="15290"/>
                            </a:lnTo>
                            <a:lnTo>
                              <a:pt x="8022" y="8886"/>
                            </a:lnTo>
                            <a:lnTo>
                              <a:pt x="5927" y="15598"/>
                            </a:lnTo>
                            <a:lnTo>
                              <a:pt x="7343" y="8710"/>
                            </a:lnTo>
                            <a:lnTo>
                              <a:pt x="1703" y="12910"/>
                            </a:lnTo>
                            <a:lnTo>
                              <a:pt x="6897" y="8170"/>
                            </a:lnTo>
                            <a:lnTo>
                              <a:pt x="-134" y="8252"/>
                            </a:lnTo>
                            <a:lnTo>
                              <a:pt x="6854" y="7470"/>
                            </a:lnTo>
                            <a:lnTo>
                              <a:pt x="1117" y="3404"/>
                            </a:lnTo>
                            <a:lnTo>
                              <a:pt x="7230" y="6879"/>
                            </a:lnTo>
                            <a:lnTo>
                              <a:pt x="4979" y="217"/>
                            </a:lnTo>
                            <a:lnTo>
                              <a:pt x="7882" y="6622"/>
                            </a:lnTo>
                            <a:lnTo>
                              <a:pt x="9976" y="-91"/>
                            </a:lnTo>
                            <a:lnTo>
                              <a:pt x="8561" y="6797"/>
                            </a:lnTo>
                            <a:lnTo>
                              <a:pt x="14200" y="2597"/>
                            </a:lnTo>
                            <a:lnTo>
                              <a:pt x="9007" y="7337"/>
                            </a:lnTo>
                            <a:lnTo>
                              <a:pt x="16038" y="7255"/>
                            </a:lnTo>
                            <a:lnTo>
                              <a:pt x="9050" y="803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E7488F48-68E3-8AF1-6BF6-364CED3F0EF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1835" y="1927179"/>
                        <a:ext cx="16171" cy="15689"/>
                      </a:xfrm>
                      <a:custGeom>
                        <a:avLst/>
                        <a:gdLst>
                          <a:gd name="connsiteX0" fmla="*/ 14789 w 16171"/>
                          <a:gd name="connsiteY0" fmla="*/ 12095 h 15689"/>
                          <a:gd name="connsiteX1" fmla="*/ 8677 w 16171"/>
                          <a:gd name="connsiteY1" fmla="*/ 8620 h 15689"/>
                          <a:gd name="connsiteX2" fmla="*/ 10928 w 16171"/>
                          <a:gd name="connsiteY2" fmla="*/ 15282 h 15689"/>
                          <a:gd name="connsiteX3" fmla="*/ 8025 w 16171"/>
                          <a:gd name="connsiteY3" fmla="*/ 8878 h 15689"/>
                          <a:gd name="connsiteX4" fmla="*/ 5930 w 16171"/>
                          <a:gd name="connsiteY4" fmla="*/ 15590 h 15689"/>
                          <a:gd name="connsiteX5" fmla="*/ 7346 w 16171"/>
                          <a:gd name="connsiteY5" fmla="*/ 8702 h 15689"/>
                          <a:gd name="connsiteX6" fmla="*/ 1706 w 16171"/>
                          <a:gd name="connsiteY6" fmla="*/ 12902 h 15689"/>
                          <a:gd name="connsiteX7" fmla="*/ 6900 w 16171"/>
                          <a:gd name="connsiteY7" fmla="*/ 8162 h 15689"/>
                          <a:gd name="connsiteX8" fmla="*/ -131 w 16171"/>
                          <a:gd name="connsiteY8" fmla="*/ 8244 h 15689"/>
                          <a:gd name="connsiteX9" fmla="*/ 6857 w 16171"/>
                          <a:gd name="connsiteY9" fmla="*/ 7462 h 15689"/>
                          <a:gd name="connsiteX10" fmla="*/ 1120 w 16171"/>
                          <a:gd name="connsiteY10" fmla="*/ 3396 h 15689"/>
                          <a:gd name="connsiteX11" fmla="*/ 7233 w 16171"/>
                          <a:gd name="connsiteY11" fmla="*/ 6871 h 15689"/>
                          <a:gd name="connsiteX12" fmla="*/ 4982 w 16171"/>
                          <a:gd name="connsiteY12" fmla="*/ 209 h 15689"/>
                          <a:gd name="connsiteX13" fmla="*/ 7885 w 16171"/>
                          <a:gd name="connsiteY13" fmla="*/ 6614 h 15689"/>
                          <a:gd name="connsiteX14" fmla="*/ 9979 w 16171"/>
                          <a:gd name="connsiteY14" fmla="*/ -99 h 15689"/>
                          <a:gd name="connsiteX15" fmla="*/ 8564 w 16171"/>
                          <a:gd name="connsiteY15" fmla="*/ 6789 h 15689"/>
                          <a:gd name="connsiteX16" fmla="*/ 14203 w 16171"/>
                          <a:gd name="connsiteY16" fmla="*/ 2589 h 15689"/>
                          <a:gd name="connsiteX17" fmla="*/ 9010 w 16171"/>
                          <a:gd name="connsiteY17" fmla="*/ 7329 h 15689"/>
                          <a:gd name="connsiteX18" fmla="*/ 16041 w 16171"/>
                          <a:gd name="connsiteY18" fmla="*/ 7247 h 15689"/>
                          <a:gd name="connsiteX19" fmla="*/ 9053 w 16171"/>
                          <a:gd name="connsiteY19" fmla="*/ 8029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9" y="12095"/>
                            </a:moveTo>
                            <a:lnTo>
                              <a:pt x="8677" y="8620"/>
                            </a:lnTo>
                            <a:lnTo>
                              <a:pt x="10928" y="15282"/>
                            </a:lnTo>
                            <a:lnTo>
                              <a:pt x="8025" y="8878"/>
                            </a:lnTo>
                            <a:lnTo>
                              <a:pt x="5930" y="15590"/>
                            </a:lnTo>
                            <a:lnTo>
                              <a:pt x="7346" y="8702"/>
                            </a:lnTo>
                            <a:lnTo>
                              <a:pt x="1706" y="12902"/>
                            </a:lnTo>
                            <a:lnTo>
                              <a:pt x="6900" y="8162"/>
                            </a:lnTo>
                            <a:lnTo>
                              <a:pt x="-131" y="8244"/>
                            </a:lnTo>
                            <a:lnTo>
                              <a:pt x="6857" y="7462"/>
                            </a:lnTo>
                            <a:lnTo>
                              <a:pt x="1120" y="3396"/>
                            </a:lnTo>
                            <a:lnTo>
                              <a:pt x="7233" y="6871"/>
                            </a:lnTo>
                            <a:lnTo>
                              <a:pt x="4982" y="209"/>
                            </a:lnTo>
                            <a:lnTo>
                              <a:pt x="7885" y="6614"/>
                            </a:lnTo>
                            <a:lnTo>
                              <a:pt x="9979" y="-99"/>
                            </a:lnTo>
                            <a:lnTo>
                              <a:pt x="8564" y="6789"/>
                            </a:lnTo>
                            <a:lnTo>
                              <a:pt x="14203" y="2589"/>
                            </a:lnTo>
                            <a:lnTo>
                              <a:pt x="9010" y="7329"/>
                            </a:lnTo>
                            <a:lnTo>
                              <a:pt x="16041" y="7247"/>
                            </a:lnTo>
                            <a:lnTo>
                              <a:pt x="9053" y="8029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8590A589-EDF5-1B98-BB8A-26D7F93B339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77989" y="1600285"/>
                        <a:ext cx="16171" cy="15689"/>
                      </a:xfrm>
                      <a:custGeom>
                        <a:avLst/>
                        <a:gdLst>
                          <a:gd name="connsiteX0" fmla="*/ 14807 w 16171"/>
                          <a:gd name="connsiteY0" fmla="*/ 12144 h 15689"/>
                          <a:gd name="connsiteX1" fmla="*/ 8695 w 16171"/>
                          <a:gd name="connsiteY1" fmla="*/ 8669 h 15689"/>
                          <a:gd name="connsiteX2" fmla="*/ 10946 w 16171"/>
                          <a:gd name="connsiteY2" fmla="*/ 15331 h 15689"/>
                          <a:gd name="connsiteX3" fmla="*/ 8043 w 16171"/>
                          <a:gd name="connsiteY3" fmla="*/ 8926 h 15689"/>
                          <a:gd name="connsiteX4" fmla="*/ 5948 w 16171"/>
                          <a:gd name="connsiteY4" fmla="*/ 15639 h 15689"/>
                          <a:gd name="connsiteX5" fmla="*/ 7364 w 16171"/>
                          <a:gd name="connsiteY5" fmla="*/ 8751 h 15689"/>
                          <a:gd name="connsiteX6" fmla="*/ 1724 w 16171"/>
                          <a:gd name="connsiteY6" fmla="*/ 12951 h 15689"/>
                          <a:gd name="connsiteX7" fmla="*/ 6918 w 16171"/>
                          <a:gd name="connsiteY7" fmla="*/ 8210 h 15689"/>
                          <a:gd name="connsiteX8" fmla="*/ -113 w 16171"/>
                          <a:gd name="connsiteY8" fmla="*/ 8293 h 15689"/>
                          <a:gd name="connsiteX9" fmla="*/ 6875 w 16171"/>
                          <a:gd name="connsiteY9" fmla="*/ 7511 h 15689"/>
                          <a:gd name="connsiteX10" fmla="*/ 1138 w 16171"/>
                          <a:gd name="connsiteY10" fmla="*/ 3445 h 15689"/>
                          <a:gd name="connsiteX11" fmla="*/ 7251 w 16171"/>
                          <a:gd name="connsiteY11" fmla="*/ 6920 h 15689"/>
                          <a:gd name="connsiteX12" fmla="*/ 5000 w 16171"/>
                          <a:gd name="connsiteY12" fmla="*/ 258 h 15689"/>
                          <a:gd name="connsiteX13" fmla="*/ 7903 w 16171"/>
                          <a:gd name="connsiteY13" fmla="*/ 6662 h 15689"/>
                          <a:gd name="connsiteX14" fmla="*/ 9997 w 16171"/>
                          <a:gd name="connsiteY14" fmla="*/ -50 h 15689"/>
                          <a:gd name="connsiteX15" fmla="*/ 8582 w 16171"/>
                          <a:gd name="connsiteY15" fmla="*/ 6837 h 15689"/>
                          <a:gd name="connsiteX16" fmla="*/ 14221 w 16171"/>
                          <a:gd name="connsiteY16" fmla="*/ 2638 h 15689"/>
                          <a:gd name="connsiteX17" fmla="*/ 9028 w 16171"/>
                          <a:gd name="connsiteY17" fmla="*/ 7378 h 15689"/>
                          <a:gd name="connsiteX18" fmla="*/ 16059 w 16171"/>
                          <a:gd name="connsiteY18" fmla="*/ 7296 h 15689"/>
                          <a:gd name="connsiteX19" fmla="*/ 9071 w 16171"/>
                          <a:gd name="connsiteY19" fmla="*/ 807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7" y="12144"/>
                            </a:moveTo>
                            <a:lnTo>
                              <a:pt x="8695" y="8669"/>
                            </a:lnTo>
                            <a:lnTo>
                              <a:pt x="10946" y="15331"/>
                            </a:lnTo>
                            <a:lnTo>
                              <a:pt x="8043" y="8926"/>
                            </a:lnTo>
                            <a:lnTo>
                              <a:pt x="5948" y="15639"/>
                            </a:lnTo>
                            <a:lnTo>
                              <a:pt x="7364" y="8751"/>
                            </a:lnTo>
                            <a:lnTo>
                              <a:pt x="1724" y="12951"/>
                            </a:lnTo>
                            <a:lnTo>
                              <a:pt x="6918" y="8210"/>
                            </a:lnTo>
                            <a:lnTo>
                              <a:pt x="-113" y="8293"/>
                            </a:lnTo>
                            <a:lnTo>
                              <a:pt x="6875" y="7511"/>
                            </a:lnTo>
                            <a:lnTo>
                              <a:pt x="1138" y="3445"/>
                            </a:lnTo>
                            <a:lnTo>
                              <a:pt x="7251" y="6920"/>
                            </a:lnTo>
                            <a:lnTo>
                              <a:pt x="5000" y="258"/>
                            </a:lnTo>
                            <a:lnTo>
                              <a:pt x="7903" y="6662"/>
                            </a:lnTo>
                            <a:lnTo>
                              <a:pt x="9997" y="-50"/>
                            </a:lnTo>
                            <a:lnTo>
                              <a:pt x="8582" y="6837"/>
                            </a:lnTo>
                            <a:lnTo>
                              <a:pt x="14221" y="2638"/>
                            </a:lnTo>
                            <a:lnTo>
                              <a:pt x="9028" y="7378"/>
                            </a:lnTo>
                            <a:lnTo>
                              <a:pt x="16059" y="7296"/>
                            </a:lnTo>
                            <a:lnTo>
                              <a:pt x="9071" y="807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2" name="任意多边形: 形状 231">
                        <a:extLst>
                          <a:ext uri="{FF2B5EF4-FFF2-40B4-BE49-F238E27FC236}">
                            <a16:creationId xmlns:a16="http://schemas.microsoft.com/office/drawing/2014/main" id="{0CB84EDF-51C3-59B5-51F5-4515D0CD6FD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42841" y="1648323"/>
                        <a:ext cx="16171" cy="15689"/>
                      </a:xfrm>
                      <a:custGeom>
                        <a:avLst/>
                        <a:gdLst>
                          <a:gd name="connsiteX0" fmla="*/ 14799 w 16171"/>
                          <a:gd name="connsiteY0" fmla="*/ 12137 h 15689"/>
                          <a:gd name="connsiteX1" fmla="*/ 8686 w 16171"/>
                          <a:gd name="connsiteY1" fmla="*/ 8662 h 15689"/>
                          <a:gd name="connsiteX2" fmla="*/ 10937 w 16171"/>
                          <a:gd name="connsiteY2" fmla="*/ 15324 h 15689"/>
                          <a:gd name="connsiteX3" fmla="*/ 8034 w 16171"/>
                          <a:gd name="connsiteY3" fmla="*/ 8919 h 15689"/>
                          <a:gd name="connsiteX4" fmla="*/ 5940 w 16171"/>
                          <a:gd name="connsiteY4" fmla="*/ 15632 h 15689"/>
                          <a:gd name="connsiteX5" fmla="*/ 7356 w 16171"/>
                          <a:gd name="connsiteY5" fmla="*/ 8744 h 15689"/>
                          <a:gd name="connsiteX6" fmla="*/ 1716 w 16171"/>
                          <a:gd name="connsiteY6" fmla="*/ 12944 h 15689"/>
                          <a:gd name="connsiteX7" fmla="*/ 6910 w 16171"/>
                          <a:gd name="connsiteY7" fmla="*/ 8203 h 15689"/>
                          <a:gd name="connsiteX8" fmla="*/ -121 w 16171"/>
                          <a:gd name="connsiteY8" fmla="*/ 8286 h 15689"/>
                          <a:gd name="connsiteX9" fmla="*/ 6866 w 16171"/>
                          <a:gd name="connsiteY9" fmla="*/ 7504 h 15689"/>
                          <a:gd name="connsiteX10" fmla="*/ 1130 w 16171"/>
                          <a:gd name="connsiteY10" fmla="*/ 3438 h 15689"/>
                          <a:gd name="connsiteX11" fmla="*/ 7243 w 16171"/>
                          <a:gd name="connsiteY11" fmla="*/ 6912 h 15689"/>
                          <a:gd name="connsiteX12" fmla="*/ 4992 w 16171"/>
                          <a:gd name="connsiteY12" fmla="*/ 251 h 15689"/>
                          <a:gd name="connsiteX13" fmla="*/ 7895 w 16171"/>
                          <a:gd name="connsiteY13" fmla="*/ 6655 h 15689"/>
                          <a:gd name="connsiteX14" fmla="*/ 9989 w 16171"/>
                          <a:gd name="connsiteY14" fmla="*/ -57 h 15689"/>
                          <a:gd name="connsiteX15" fmla="*/ 8573 w 16171"/>
                          <a:gd name="connsiteY15" fmla="*/ 6830 h 15689"/>
                          <a:gd name="connsiteX16" fmla="*/ 14213 w 16171"/>
                          <a:gd name="connsiteY16" fmla="*/ 2631 h 15689"/>
                          <a:gd name="connsiteX17" fmla="*/ 9020 w 16171"/>
                          <a:gd name="connsiteY17" fmla="*/ 7371 h 15689"/>
                          <a:gd name="connsiteX18" fmla="*/ 16050 w 16171"/>
                          <a:gd name="connsiteY18" fmla="*/ 7288 h 15689"/>
                          <a:gd name="connsiteX19" fmla="*/ 9063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9" y="12137"/>
                            </a:moveTo>
                            <a:lnTo>
                              <a:pt x="8686" y="8662"/>
                            </a:lnTo>
                            <a:lnTo>
                              <a:pt x="10937" y="15324"/>
                            </a:lnTo>
                            <a:lnTo>
                              <a:pt x="8034" y="8919"/>
                            </a:lnTo>
                            <a:lnTo>
                              <a:pt x="5940" y="15632"/>
                            </a:lnTo>
                            <a:lnTo>
                              <a:pt x="7356" y="8744"/>
                            </a:lnTo>
                            <a:lnTo>
                              <a:pt x="1716" y="12944"/>
                            </a:lnTo>
                            <a:lnTo>
                              <a:pt x="6910" y="8203"/>
                            </a:lnTo>
                            <a:lnTo>
                              <a:pt x="-121" y="8286"/>
                            </a:lnTo>
                            <a:lnTo>
                              <a:pt x="6866" y="7504"/>
                            </a:lnTo>
                            <a:lnTo>
                              <a:pt x="1130" y="3438"/>
                            </a:lnTo>
                            <a:lnTo>
                              <a:pt x="7243" y="6912"/>
                            </a:lnTo>
                            <a:lnTo>
                              <a:pt x="4992" y="251"/>
                            </a:lnTo>
                            <a:lnTo>
                              <a:pt x="7895" y="6655"/>
                            </a:lnTo>
                            <a:lnTo>
                              <a:pt x="9989" y="-57"/>
                            </a:lnTo>
                            <a:lnTo>
                              <a:pt x="8573" y="6830"/>
                            </a:lnTo>
                            <a:lnTo>
                              <a:pt x="14213" y="2631"/>
                            </a:lnTo>
                            <a:lnTo>
                              <a:pt x="9020" y="7371"/>
                            </a:lnTo>
                            <a:lnTo>
                              <a:pt x="16050" y="7288"/>
                            </a:lnTo>
                            <a:lnTo>
                              <a:pt x="9063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3" name="任意多边形: 形状 232">
                        <a:extLst>
                          <a:ext uri="{FF2B5EF4-FFF2-40B4-BE49-F238E27FC236}">
                            <a16:creationId xmlns:a16="http://schemas.microsoft.com/office/drawing/2014/main" id="{A42A4C26-E0F9-9BFC-7092-E3D0ECF61462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18238" y="1690503"/>
                        <a:ext cx="16171" cy="15689"/>
                      </a:xfrm>
                      <a:custGeom>
                        <a:avLst/>
                        <a:gdLst>
                          <a:gd name="connsiteX0" fmla="*/ 14793 w 16171"/>
                          <a:gd name="connsiteY0" fmla="*/ 12130 h 15689"/>
                          <a:gd name="connsiteX1" fmla="*/ 8681 w 16171"/>
                          <a:gd name="connsiteY1" fmla="*/ 8656 h 15689"/>
                          <a:gd name="connsiteX2" fmla="*/ 10932 w 16171"/>
                          <a:gd name="connsiteY2" fmla="*/ 15317 h 15689"/>
                          <a:gd name="connsiteX3" fmla="*/ 8029 w 16171"/>
                          <a:gd name="connsiteY3" fmla="*/ 8913 h 15689"/>
                          <a:gd name="connsiteX4" fmla="*/ 5934 w 16171"/>
                          <a:gd name="connsiteY4" fmla="*/ 15625 h 15689"/>
                          <a:gd name="connsiteX5" fmla="*/ 7350 w 16171"/>
                          <a:gd name="connsiteY5" fmla="*/ 8738 h 15689"/>
                          <a:gd name="connsiteX6" fmla="*/ 1710 w 16171"/>
                          <a:gd name="connsiteY6" fmla="*/ 12937 h 15689"/>
                          <a:gd name="connsiteX7" fmla="*/ 6904 w 16171"/>
                          <a:gd name="connsiteY7" fmla="*/ 8197 h 15689"/>
                          <a:gd name="connsiteX8" fmla="*/ -127 w 16171"/>
                          <a:gd name="connsiteY8" fmla="*/ 8280 h 15689"/>
                          <a:gd name="connsiteX9" fmla="*/ 6861 w 16171"/>
                          <a:gd name="connsiteY9" fmla="*/ 7497 h 15689"/>
                          <a:gd name="connsiteX10" fmla="*/ 1124 w 16171"/>
                          <a:gd name="connsiteY10" fmla="*/ 3431 h 15689"/>
                          <a:gd name="connsiteX11" fmla="*/ 7237 w 16171"/>
                          <a:gd name="connsiteY11" fmla="*/ 6906 h 15689"/>
                          <a:gd name="connsiteX12" fmla="*/ 4986 w 16171"/>
                          <a:gd name="connsiteY12" fmla="*/ 244 h 15689"/>
                          <a:gd name="connsiteX13" fmla="*/ 7889 w 16171"/>
                          <a:gd name="connsiteY13" fmla="*/ 6649 h 15689"/>
                          <a:gd name="connsiteX14" fmla="*/ 9983 w 16171"/>
                          <a:gd name="connsiteY14" fmla="*/ -64 h 15689"/>
                          <a:gd name="connsiteX15" fmla="*/ 8568 w 16171"/>
                          <a:gd name="connsiteY15" fmla="*/ 6824 h 15689"/>
                          <a:gd name="connsiteX16" fmla="*/ 14207 w 16171"/>
                          <a:gd name="connsiteY16" fmla="*/ 2624 h 15689"/>
                          <a:gd name="connsiteX17" fmla="*/ 9014 w 16171"/>
                          <a:gd name="connsiteY17" fmla="*/ 7365 h 15689"/>
                          <a:gd name="connsiteX18" fmla="*/ 16045 w 16171"/>
                          <a:gd name="connsiteY18" fmla="*/ 7282 h 15689"/>
                          <a:gd name="connsiteX19" fmla="*/ 9057 w 16171"/>
                          <a:gd name="connsiteY19" fmla="*/ 806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3" y="12130"/>
                            </a:moveTo>
                            <a:lnTo>
                              <a:pt x="8681" y="8656"/>
                            </a:lnTo>
                            <a:lnTo>
                              <a:pt x="10932" y="15317"/>
                            </a:lnTo>
                            <a:lnTo>
                              <a:pt x="8029" y="8913"/>
                            </a:lnTo>
                            <a:lnTo>
                              <a:pt x="5934" y="15625"/>
                            </a:lnTo>
                            <a:lnTo>
                              <a:pt x="7350" y="8738"/>
                            </a:lnTo>
                            <a:lnTo>
                              <a:pt x="1710" y="12937"/>
                            </a:lnTo>
                            <a:lnTo>
                              <a:pt x="6904" y="8197"/>
                            </a:lnTo>
                            <a:lnTo>
                              <a:pt x="-127" y="8280"/>
                            </a:lnTo>
                            <a:lnTo>
                              <a:pt x="6861" y="7497"/>
                            </a:lnTo>
                            <a:lnTo>
                              <a:pt x="1124" y="3431"/>
                            </a:lnTo>
                            <a:lnTo>
                              <a:pt x="7237" y="6906"/>
                            </a:lnTo>
                            <a:lnTo>
                              <a:pt x="4986" y="244"/>
                            </a:lnTo>
                            <a:lnTo>
                              <a:pt x="7889" y="6649"/>
                            </a:lnTo>
                            <a:lnTo>
                              <a:pt x="9983" y="-64"/>
                            </a:lnTo>
                            <a:lnTo>
                              <a:pt x="8568" y="6824"/>
                            </a:lnTo>
                            <a:lnTo>
                              <a:pt x="14207" y="2624"/>
                            </a:lnTo>
                            <a:lnTo>
                              <a:pt x="9014" y="7365"/>
                            </a:lnTo>
                            <a:lnTo>
                              <a:pt x="16045" y="7282"/>
                            </a:lnTo>
                            <a:lnTo>
                              <a:pt x="9057" y="806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4" name="任意多边形: 形状 233">
                        <a:extLst>
                          <a:ext uri="{FF2B5EF4-FFF2-40B4-BE49-F238E27FC236}">
                            <a16:creationId xmlns:a16="http://schemas.microsoft.com/office/drawing/2014/main" id="{2FE0E1A7-D191-A3DC-8852-624A10D0BB2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02421" y="1729754"/>
                        <a:ext cx="16171" cy="15689"/>
                      </a:xfrm>
                      <a:custGeom>
                        <a:avLst/>
                        <a:gdLst>
                          <a:gd name="connsiteX0" fmla="*/ 14790 w 16171"/>
                          <a:gd name="connsiteY0" fmla="*/ 12125 h 15689"/>
                          <a:gd name="connsiteX1" fmla="*/ 8677 w 16171"/>
                          <a:gd name="connsiteY1" fmla="*/ 8650 h 15689"/>
                          <a:gd name="connsiteX2" fmla="*/ 10928 w 16171"/>
                          <a:gd name="connsiteY2" fmla="*/ 15311 h 15689"/>
                          <a:gd name="connsiteX3" fmla="*/ 8025 w 16171"/>
                          <a:gd name="connsiteY3" fmla="*/ 8907 h 15689"/>
                          <a:gd name="connsiteX4" fmla="*/ 5931 w 16171"/>
                          <a:gd name="connsiteY4" fmla="*/ 15620 h 15689"/>
                          <a:gd name="connsiteX5" fmla="*/ 7346 w 16171"/>
                          <a:gd name="connsiteY5" fmla="*/ 8732 h 15689"/>
                          <a:gd name="connsiteX6" fmla="*/ 1706 w 16171"/>
                          <a:gd name="connsiteY6" fmla="*/ 12931 h 15689"/>
                          <a:gd name="connsiteX7" fmla="*/ 6900 w 16171"/>
                          <a:gd name="connsiteY7" fmla="*/ 8191 h 15689"/>
                          <a:gd name="connsiteX8" fmla="*/ -131 w 16171"/>
                          <a:gd name="connsiteY8" fmla="*/ 8274 h 15689"/>
                          <a:gd name="connsiteX9" fmla="*/ 6857 w 16171"/>
                          <a:gd name="connsiteY9" fmla="*/ 7492 h 15689"/>
                          <a:gd name="connsiteX10" fmla="*/ 1120 w 16171"/>
                          <a:gd name="connsiteY10" fmla="*/ 3425 h 15689"/>
                          <a:gd name="connsiteX11" fmla="*/ 7233 w 16171"/>
                          <a:gd name="connsiteY11" fmla="*/ 6900 h 15689"/>
                          <a:gd name="connsiteX12" fmla="*/ 4982 w 16171"/>
                          <a:gd name="connsiteY12" fmla="*/ 239 h 15689"/>
                          <a:gd name="connsiteX13" fmla="*/ 7885 w 16171"/>
                          <a:gd name="connsiteY13" fmla="*/ 6643 h 15689"/>
                          <a:gd name="connsiteX14" fmla="*/ 9979 w 16171"/>
                          <a:gd name="connsiteY14" fmla="*/ -70 h 15689"/>
                          <a:gd name="connsiteX15" fmla="*/ 8564 w 16171"/>
                          <a:gd name="connsiteY15" fmla="*/ 6818 h 15689"/>
                          <a:gd name="connsiteX16" fmla="*/ 14204 w 16171"/>
                          <a:gd name="connsiteY16" fmla="*/ 2619 h 15689"/>
                          <a:gd name="connsiteX17" fmla="*/ 9010 w 16171"/>
                          <a:gd name="connsiteY17" fmla="*/ 7359 h 15689"/>
                          <a:gd name="connsiteX18" fmla="*/ 16041 w 16171"/>
                          <a:gd name="connsiteY18" fmla="*/ 7276 h 15689"/>
                          <a:gd name="connsiteX19" fmla="*/ 9053 w 16171"/>
                          <a:gd name="connsiteY19" fmla="*/ 805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90" y="12125"/>
                            </a:moveTo>
                            <a:lnTo>
                              <a:pt x="8677" y="8650"/>
                            </a:lnTo>
                            <a:lnTo>
                              <a:pt x="10928" y="15311"/>
                            </a:lnTo>
                            <a:lnTo>
                              <a:pt x="8025" y="8907"/>
                            </a:lnTo>
                            <a:lnTo>
                              <a:pt x="5931" y="15620"/>
                            </a:lnTo>
                            <a:lnTo>
                              <a:pt x="7346" y="8732"/>
                            </a:lnTo>
                            <a:lnTo>
                              <a:pt x="1706" y="12931"/>
                            </a:lnTo>
                            <a:lnTo>
                              <a:pt x="6900" y="8191"/>
                            </a:lnTo>
                            <a:lnTo>
                              <a:pt x="-131" y="8274"/>
                            </a:lnTo>
                            <a:lnTo>
                              <a:pt x="6857" y="7492"/>
                            </a:lnTo>
                            <a:lnTo>
                              <a:pt x="1120" y="3425"/>
                            </a:lnTo>
                            <a:lnTo>
                              <a:pt x="7233" y="6900"/>
                            </a:lnTo>
                            <a:lnTo>
                              <a:pt x="4982" y="239"/>
                            </a:lnTo>
                            <a:lnTo>
                              <a:pt x="7885" y="6643"/>
                            </a:lnTo>
                            <a:lnTo>
                              <a:pt x="9979" y="-70"/>
                            </a:lnTo>
                            <a:lnTo>
                              <a:pt x="8564" y="6818"/>
                            </a:lnTo>
                            <a:lnTo>
                              <a:pt x="14204" y="2619"/>
                            </a:lnTo>
                            <a:lnTo>
                              <a:pt x="9010" y="7359"/>
                            </a:lnTo>
                            <a:lnTo>
                              <a:pt x="16041" y="7276"/>
                            </a:lnTo>
                            <a:lnTo>
                              <a:pt x="9053" y="805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5" name="任意多边形: 形状 234">
                        <a:extLst>
                          <a:ext uri="{FF2B5EF4-FFF2-40B4-BE49-F238E27FC236}">
                            <a16:creationId xmlns:a16="http://schemas.microsoft.com/office/drawing/2014/main" id="{1736BD15-82D9-2797-3A12-B5188AEEED8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92462" y="1771933"/>
                        <a:ext cx="16171" cy="15689"/>
                      </a:xfrm>
                      <a:custGeom>
                        <a:avLst/>
                        <a:gdLst>
                          <a:gd name="connsiteX0" fmla="*/ 14787 w 16171"/>
                          <a:gd name="connsiteY0" fmla="*/ 12118 h 15689"/>
                          <a:gd name="connsiteX1" fmla="*/ 8674 w 16171"/>
                          <a:gd name="connsiteY1" fmla="*/ 8643 h 15689"/>
                          <a:gd name="connsiteX2" fmla="*/ 10926 w 16171"/>
                          <a:gd name="connsiteY2" fmla="*/ 15305 h 15689"/>
                          <a:gd name="connsiteX3" fmla="*/ 8023 w 16171"/>
                          <a:gd name="connsiteY3" fmla="*/ 8901 h 15689"/>
                          <a:gd name="connsiteX4" fmla="*/ 5928 w 16171"/>
                          <a:gd name="connsiteY4" fmla="*/ 15613 h 15689"/>
                          <a:gd name="connsiteX5" fmla="*/ 7344 w 16171"/>
                          <a:gd name="connsiteY5" fmla="*/ 8726 h 15689"/>
                          <a:gd name="connsiteX6" fmla="*/ 1704 w 16171"/>
                          <a:gd name="connsiteY6" fmla="*/ 12925 h 15689"/>
                          <a:gd name="connsiteX7" fmla="*/ 6898 w 16171"/>
                          <a:gd name="connsiteY7" fmla="*/ 8185 h 15689"/>
                          <a:gd name="connsiteX8" fmla="*/ -133 w 16171"/>
                          <a:gd name="connsiteY8" fmla="*/ 8267 h 15689"/>
                          <a:gd name="connsiteX9" fmla="*/ 6855 w 16171"/>
                          <a:gd name="connsiteY9" fmla="*/ 7485 h 15689"/>
                          <a:gd name="connsiteX10" fmla="*/ 1118 w 16171"/>
                          <a:gd name="connsiteY10" fmla="*/ 3419 h 15689"/>
                          <a:gd name="connsiteX11" fmla="*/ 7231 w 16171"/>
                          <a:gd name="connsiteY11" fmla="*/ 6894 h 15689"/>
                          <a:gd name="connsiteX12" fmla="*/ 4980 w 16171"/>
                          <a:gd name="connsiteY12" fmla="*/ 232 h 15689"/>
                          <a:gd name="connsiteX13" fmla="*/ 7883 w 16171"/>
                          <a:gd name="connsiteY13" fmla="*/ 6637 h 15689"/>
                          <a:gd name="connsiteX14" fmla="*/ 9977 w 16171"/>
                          <a:gd name="connsiteY14" fmla="*/ -76 h 15689"/>
                          <a:gd name="connsiteX15" fmla="*/ 8562 w 16171"/>
                          <a:gd name="connsiteY15" fmla="*/ 6812 h 15689"/>
                          <a:gd name="connsiteX16" fmla="*/ 14201 w 16171"/>
                          <a:gd name="connsiteY16" fmla="*/ 2612 h 15689"/>
                          <a:gd name="connsiteX17" fmla="*/ 9008 w 16171"/>
                          <a:gd name="connsiteY17" fmla="*/ 7353 h 15689"/>
                          <a:gd name="connsiteX18" fmla="*/ 16039 w 16171"/>
                          <a:gd name="connsiteY18" fmla="*/ 7270 h 15689"/>
                          <a:gd name="connsiteX19" fmla="*/ 9051 w 16171"/>
                          <a:gd name="connsiteY19" fmla="*/ 805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7" y="12118"/>
                            </a:moveTo>
                            <a:lnTo>
                              <a:pt x="8674" y="8643"/>
                            </a:lnTo>
                            <a:lnTo>
                              <a:pt x="10926" y="15305"/>
                            </a:lnTo>
                            <a:lnTo>
                              <a:pt x="8023" y="8901"/>
                            </a:lnTo>
                            <a:lnTo>
                              <a:pt x="5928" y="15613"/>
                            </a:lnTo>
                            <a:lnTo>
                              <a:pt x="7344" y="8726"/>
                            </a:lnTo>
                            <a:lnTo>
                              <a:pt x="1704" y="12925"/>
                            </a:lnTo>
                            <a:lnTo>
                              <a:pt x="6898" y="8185"/>
                            </a:lnTo>
                            <a:lnTo>
                              <a:pt x="-133" y="8267"/>
                            </a:lnTo>
                            <a:lnTo>
                              <a:pt x="6855" y="7485"/>
                            </a:lnTo>
                            <a:lnTo>
                              <a:pt x="1118" y="3419"/>
                            </a:lnTo>
                            <a:lnTo>
                              <a:pt x="7231" y="6894"/>
                            </a:lnTo>
                            <a:lnTo>
                              <a:pt x="4980" y="232"/>
                            </a:lnTo>
                            <a:lnTo>
                              <a:pt x="7883" y="6637"/>
                            </a:lnTo>
                            <a:lnTo>
                              <a:pt x="9977" y="-76"/>
                            </a:lnTo>
                            <a:lnTo>
                              <a:pt x="8562" y="6812"/>
                            </a:lnTo>
                            <a:lnTo>
                              <a:pt x="14201" y="2612"/>
                            </a:lnTo>
                            <a:lnTo>
                              <a:pt x="9008" y="7353"/>
                            </a:lnTo>
                            <a:lnTo>
                              <a:pt x="16039" y="7270"/>
                            </a:lnTo>
                            <a:lnTo>
                              <a:pt x="9051" y="805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6" name="任意多边形: 形状 235">
                        <a:extLst>
                          <a:ext uri="{FF2B5EF4-FFF2-40B4-BE49-F238E27FC236}">
                            <a16:creationId xmlns:a16="http://schemas.microsoft.com/office/drawing/2014/main" id="{40C2A856-3FFB-2AA2-DEA8-1850B61B1F4C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687190" y="1819972"/>
                        <a:ext cx="16171" cy="15689"/>
                      </a:xfrm>
                      <a:custGeom>
                        <a:avLst/>
                        <a:gdLst>
                          <a:gd name="connsiteX0" fmla="*/ 14786 w 16171"/>
                          <a:gd name="connsiteY0" fmla="*/ 12111 h 15689"/>
                          <a:gd name="connsiteX1" fmla="*/ 8673 w 16171"/>
                          <a:gd name="connsiteY1" fmla="*/ 8636 h 15689"/>
                          <a:gd name="connsiteX2" fmla="*/ 10924 w 16171"/>
                          <a:gd name="connsiteY2" fmla="*/ 15298 h 15689"/>
                          <a:gd name="connsiteX3" fmla="*/ 8021 w 16171"/>
                          <a:gd name="connsiteY3" fmla="*/ 8894 h 15689"/>
                          <a:gd name="connsiteX4" fmla="*/ 5927 w 16171"/>
                          <a:gd name="connsiteY4" fmla="*/ 15606 h 15689"/>
                          <a:gd name="connsiteX5" fmla="*/ 7343 w 16171"/>
                          <a:gd name="connsiteY5" fmla="*/ 8718 h 15689"/>
                          <a:gd name="connsiteX6" fmla="*/ 1703 w 16171"/>
                          <a:gd name="connsiteY6" fmla="*/ 12918 h 15689"/>
                          <a:gd name="connsiteX7" fmla="*/ 6896 w 16171"/>
                          <a:gd name="connsiteY7" fmla="*/ 8178 h 15689"/>
                          <a:gd name="connsiteX8" fmla="*/ -134 w 16171"/>
                          <a:gd name="connsiteY8" fmla="*/ 8260 h 15689"/>
                          <a:gd name="connsiteX9" fmla="*/ 6853 w 16171"/>
                          <a:gd name="connsiteY9" fmla="*/ 7478 h 15689"/>
                          <a:gd name="connsiteX10" fmla="*/ 1117 w 16171"/>
                          <a:gd name="connsiteY10" fmla="*/ 3412 h 15689"/>
                          <a:gd name="connsiteX11" fmla="*/ 7230 w 16171"/>
                          <a:gd name="connsiteY11" fmla="*/ 6887 h 15689"/>
                          <a:gd name="connsiteX12" fmla="*/ 4979 w 16171"/>
                          <a:gd name="connsiteY12" fmla="*/ 225 h 15689"/>
                          <a:gd name="connsiteX13" fmla="*/ 7882 w 16171"/>
                          <a:gd name="connsiteY13" fmla="*/ 6629 h 15689"/>
                          <a:gd name="connsiteX14" fmla="*/ 9976 w 16171"/>
                          <a:gd name="connsiteY14" fmla="*/ -83 h 15689"/>
                          <a:gd name="connsiteX15" fmla="*/ 8560 w 16171"/>
                          <a:gd name="connsiteY15" fmla="*/ 6805 h 15689"/>
                          <a:gd name="connsiteX16" fmla="*/ 14200 w 16171"/>
                          <a:gd name="connsiteY16" fmla="*/ 2605 h 15689"/>
                          <a:gd name="connsiteX17" fmla="*/ 9006 w 16171"/>
                          <a:gd name="connsiteY17" fmla="*/ 7345 h 15689"/>
                          <a:gd name="connsiteX18" fmla="*/ 16037 w 16171"/>
                          <a:gd name="connsiteY18" fmla="*/ 7263 h 15689"/>
                          <a:gd name="connsiteX19" fmla="*/ 9050 w 16171"/>
                          <a:gd name="connsiteY19" fmla="*/ 804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786" y="12111"/>
                            </a:moveTo>
                            <a:lnTo>
                              <a:pt x="8673" y="8636"/>
                            </a:lnTo>
                            <a:lnTo>
                              <a:pt x="10924" y="15298"/>
                            </a:lnTo>
                            <a:lnTo>
                              <a:pt x="8021" y="8894"/>
                            </a:lnTo>
                            <a:lnTo>
                              <a:pt x="5927" y="15606"/>
                            </a:lnTo>
                            <a:lnTo>
                              <a:pt x="7343" y="8718"/>
                            </a:lnTo>
                            <a:lnTo>
                              <a:pt x="1703" y="12918"/>
                            </a:lnTo>
                            <a:lnTo>
                              <a:pt x="6896" y="8178"/>
                            </a:lnTo>
                            <a:lnTo>
                              <a:pt x="-134" y="8260"/>
                            </a:lnTo>
                            <a:lnTo>
                              <a:pt x="6853" y="7478"/>
                            </a:lnTo>
                            <a:lnTo>
                              <a:pt x="1117" y="3412"/>
                            </a:lnTo>
                            <a:lnTo>
                              <a:pt x="7230" y="6887"/>
                            </a:lnTo>
                            <a:lnTo>
                              <a:pt x="4979" y="225"/>
                            </a:lnTo>
                            <a:lnTo>
                              <a:pt x="7882" y="6629"/>
                            </a:lnTo>
                            <a:lnTo>
                              <a:pt x="9976" y="-83"/>
                            </a:lnTo>
                            <a:lnTo>
                              <a:pt x="8560" y="6805"/>
                            </a:lnTo>
                            <a:lnTo>
                              <a:pt x="14200" y="2605"/>
                            </a:lnTo>
                            <a:lnTo>
                              <a:pt x="9006" y="7345"/>
                            </a:lnTo>
                            <a:lnTo>
                              <a:pt x="16037" y="7263"/>
                            </a:lnTo>
                            <a:lnTo>
                              <a:pt x="9050" y="80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37" name="任意多边形: 形状 236">
                      <a:extLst>
                        <a:ext uri="{FF2B5EF4-FFF2-40B4-BE49-F238E27FC236}">
                          <a16:creationId xmlns:a16="http://schemas.microsoft.com/office/drawing/2014/main" id="{58FA5865-446D-342D-659A-9F7A99560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19583" y="1580366"/>
                      <a:ext cx="16171" cy="15689"/>
                    </a:xfrm>
                    <a:custGeom>
                      <a:avLst/>
                      <a:gdLst>
                        <a:gd name="connsiteX0" fmla="*/ 15033 w 16171"/>
                        <a:gd name="connsiteY0" fmla="*/ 12056 h 15689"/>
                        <a:gd name="connsiteX1" fmla="*/ 8920 w 16171"/>
                        <a:gd name="connsiteY1" fmla="*/ 8581 h 15689"/>
                        <a:gd name="connsiteX2" fmla="*/ 11171 w 16171"/>
                        <a:gd name="connsiteY2" fmla="*/ 15242 h 15689"/>
                        <a:gd name="connsiteX3" fmla="*/ 8268 w 16171"/>
                        <a:gd name="connsiteY3" fmla="*/ 8838 h 15689"/>
                        <a:gd name="connsiteX4" fmla="*/ 6173 w 16171"/>
                        <a:gd name="connsiteY4" fmla="*/ 15551 h 15689"/>
                        <a:gd name="connsiteX5" fmla="*/ 7589 w 16171"/>
                        <a:gd name="connsiteY5" fmla="*/ 8663 h 15689"/>
                        <a:gd name="connsiteX6" fmla="*/ 1949 w 16171"/>
                        <a:gd name="connsiteY6" fmla="*/ 12862 h 15689"/>
                        <a:gd name="connsiteX7" fmla="*/ 7143 w 16171"/>
                        <a:gd name="connsiteY7" fmla="*/ 8122 h 15689"/>
                        <a:gd name="connsiteX8" fmla="*/ 112 w 16171"/>
                        <a:gd name="connsiteY8" fmla="*/ 8205 h 15689"/>
                        <a:gd name="connsiteX9" fmla="*/ 7100 w 16171"/>
                        <a:gd name="connsiteY9" fmla="*/ 7423 h 15689"/>
                        <a:gd name="connsiteX10" fmla="*/ 1363 w 16171"/>
                        <a:gd name="connsiteY10" fmla="*/ 3357 h 15689"/>
                        <a:gd name="connsiteX11" fmla="*/ 7476 w 16171"/>
                        <a:gd name="connsiteY11" fmla="*/ 6831 h 15689"/>
                        <a:gd name="connsiteX12" fmla="*/ 5225 w 16171"/>
                        <a:gd name="connsiteY12" fmla="*/ 170 h 15689"/>
                        <a:gd name="connsiteX13" fmla="*/ 8128 w 16171"/>
                        <a:gd name="connsiteY13" fmla="*/ 6574 h 15689"/>
                        <a:gd name="connsiteX14" fmla="*/ 10222 w 16171"/>
                        <a:gd name="connsiteY14" fmla="*/ -138 h 15689"/>
                        <a:gd name="connsiteX15" fmla="*/ 8807 w 16171"/>
                        <a:gd name="connsiteY15" fmla="*/ 6749 h 15689"/>
                        <a:gd name="connsiteX16" fmla="*/ 14446 w 16171"/>
                        <a:gd name="connsiteY16" fmla="*/ 2550 h 15689"/>
                        <a:gd name="connsiteX17" fmla="*/ 9253 w 16171"/>
                        <a:gd name="connsiteY17" fmla="*/ 7290 h 15689"/>
                        <a:gd name="connsiteX18" fmla="*/ 16284 w 16171"/>
                        <a:gd name="connsiteY18" fmla="*/ 7207 h 15689"/>
                        <a:gd name="connsiteX19" fmla="*/ 9296 w 16171"/>
                        <a:gd name="connsiteY19" fmla="*/ 798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033" y="12056"/>
                          </a:moveTo>
                          <a:lnTo>
                            <a:pt x="8920" y="8581"/>
                          </a:lnTo>
                          <a:lnTo>
                            <a:pt x="11171" y="15242"/>
                          </a:lnTo>
                          <a:lnTo>
                            <a:pt x="8268" y="8838"/>
                          </a:lnTo>
                          <a:lnTo>
                            <a:pt x="6173" y="15551"/>
                          </a:lnTo>
                          <a:lnTo>
                            <a:pt x="7589" y="8663"/>
                          </a:lnTo>
                          <a:lnTo>
                            <a:pt x="1949" y="12862"/>
                          </a:lnTo>
                          <a:lnTo>
                            <a:pt x="7143" y="8122"/>
                          </a:lnTo>
                          <a:lnTo>
                            <a:pt x="112" y="8205"/>
                          </a:lnTo>
                          <a:lnTo>
                            <a:pt x="7100" y="7423"/>
                          </a:lnTo>
                          <a:lnTo>
                            <a:pt x="1363" y="3357"/>
                          </a:lnTo>
                          <a:lnTo>
                            <a:pt x="7476" y="6831"/>
                          </a:lnTo>
                          <a:lnTo>
                            <a:pt x="5225" y="170"/>
                          </a:lnTo>
                          <a:lnTo>
                            <a:pt x="8128" y="6574"/>
                          </a:lnTo>
                          <a:lnTo>
                            <a:pt x="10222" y="-138"/>
                          </a:lnTo>
                          <a:lnTo>
                            <a:pt x="8807" y="6749"/>
                          </a:lnTo>
                          <a:lnTo>
                            <a:pt x="14446" y="2550"/>
                          </a:lnTo>
                          <a:lnTo>
                            <a:pt x="9253" y="7290"/>
                          </a:lnTo>
                          <a:lnTo>
                            <a:pt x="16284" y="7207"/>
                          </a:lnTo>
                          <a:lnTo>
                            <a:pt x="9296" y="798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8" name="任意多边形: 形状 237">
                      <a:extLst>
                        <a:ext uri="{FF2B5EF4-FFF2-40B4-BE49-F238E27FC236}">
                          <a16:creationId xmlns:a16="http://schemas.microsoft.com/office/drawing/2014/main" id="{CCB7581B-9D85-070D-D0DE-E112E4680274}"/>
                        </a:ext>
                      </a:extLst>
                    </p:cNvPr>
                    <p:cNvSpPr/>
                    <p:nvPr/>
                  </p:nvSpPr>
                  <p:spPr>
                    <a:xfrm rot="10800000" flipV="1">
                      <a:off x="4855317" y="1603214"/>
                      <a:ext cx="16171" cy="15689"/>
                    </a:xfrm>
                    <a:custGeom>
                      <a:avLst/>
                      <a:gdLst>
                        <a:gd name="connsiteX0" fmla="*/ 15128 w 16171"/>
                        <a:gd name="connsiteY0" fmla="*/ 12052 h 15689"/>
                        <a:gd name="connsiteX1" fmla="*/ 9015 w 16171"/>
                        <a:gd name="connsiteY1" fmla="*/ 8577 h 15689"/>
                        <a:gd name="connsiteX2" fmla="*/ 11266 w 16171"/>
                        <a:gd name="connsiteY2" fmla="*/ 15239 h 15689"/>
                        <a:gd name="connsiteX3" fmla="*/ 8363 w 16171"/>
                        <a:gd name="connsiteY3" fmla="*/ 8835 h 15689"/>
                        <a:gd name="connsiteX4" fmla="*/ 6269 w 16171"/>
                        <a:gd name="connsiteY4" fmla="*/ 15547 h 15689"/>
                        <a:gd name="connsiteX5" fmla="*/ 7685 w 16171"/>
                        <a:gd name="connsiteY5" fmla="*/ 8660 h 15689"/>
                        <a:gd name="connsiteX6" fmla="*/ 2045 w 16171"/>
                        <a:gd name="connsiteY6" fmla="*/ 12859 h 15689"/>
                        <a:gd name="connsiteX7" fmla="*/ 7238 w 16171"/>
                        <a:gd name="connsiteY7" fmla="*/ 8119 h 15689"/>
                        <a:gd name="connsiteX8" fmla="*/ 208 w 16171"/>
                        <a:gd name="connsiteY8" fmla="*/ 8201 h 15689"/>
                        <a:gd name="connsiteX9" fmla="*/ 7195 w 16171"/>
                        <a:gd name="connsiteY9" fmla="*/ 7419 h 15689"/>
                        <a:gd name="connsiteX10" fmla="*/ 1459 w 16171"/>
                        <a:gd name="connsiteY10" fmla="*/ 3353 h 15689"/>
                        <a:gd name="connsiteX11" fmla="*/ 7572 w 16171"/>
                        <a:gd name="connsiteY11" fmla="*/ 6828 h 15689"/>
                        <a:gd name="connsiteX12" fmla="*/ 5321 w 16171"/>
                        <a:gd name="connsiteY12" fmla="*/ 166 h 15689"/>
                        <a:gd name="connsiteX13" fmla="*/ 8224 w 16171"/>
                        <a:gd name="connsiteY13" fmla="*/ 6571 h 15689"/>
                        <a:gd name="connsiteX14" fmla="*/ 10318 w 16171"/>
                        <a:gd name="connsiteY14" fmla="*/ -142 h 15689"/>
                        <a:gd name="connsiteX15" fmla="*/ 8902 w 16171"/>
                        <a:gd name="connsiteY15" fmla="*/ 6746 h 15689"/>
                        <a:gd name="connsiteX16" fmla="*/ 14542 w 16171"/>
                        <a:gd name="connsiteY16" fmla="*/ 2546 h 15689"/>
                        <a:gd name="connsiteX17" fmla="*/ 9349 w 16171"/>
                        <a:gd name="connsiteY17" fmla="*/ 7286 h 15689"/>
                        <a:gd name="connsiteX18" fmla="*/ 16379 w 16171"/>
                        <a:gd name="connsiteY18" fmla="*/ 7204 h 15689"/>
                        <a:gd name="connsiteX19" fmla="*/ 9392 w 16171"/>
                        <a:gd name="connsiteY19" fmla="*/ 798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5128" y="12052"/>
                          </a:moveTo>
                          <a:lnTo>
                            <a:pt x="9015" y="8577"/>
                          </a:lnTo>
                          <a:lnTo>
                            <a:pt x="11266" y="15239"/>
                          </a:lnTo>
                          <a:lnTo>
                            <a:pt x="8363" y="8835"/>
                          </a:lnTo>
                          <a:lnTo>
                            <a:pt x="6269" y="15547"/>
                          </a:lnTo>
                          <a:lnTo>
                            <a:pt x="7685" y="8660"/>
                          </a:lnTo>
                          <a:lnTo>
                            <a:pt x="2045" y="12859"/>
                          </a:lnTo>
                          <a:lnTo>
                            <a:pt x="7238" y="8119"/>
                          </a:lnTo>
                          <a:lnTo>
                            <a:pt x="208" y="8201"/>
                          </a:lnTo>
                          <a:lnTo>
                            <a:pt x="7195" y="7419"/>
                          </a:lnTo>
                          <a:lnTo>
                            <a:pt x="1459" y="3353"/>
                          </a:lnTo>
                          <a:lnTo>
                            <a:pt x="7572" y="6828"/>
                          </a:lnTo>
                          <a:lnTo>
                            <a:pt x="5321" y="166"/>
                          </a:lnTo>
                          <a:lnTo>
                            <a:pt x="8224" y="6571"/>
                          </a:lnTo>
                          <a:lnTo>
                            <a:pt x="10318" y="-142"/>
                          </a:lnTo>
                          <a:lnTo>
                            <a:pt x="8902" y="6746"/>
                          </a:lnTo>
                          <a:lnTo>
                            <a:pt x="14542" y="2546"/>
                          </a:lnTo>
                          <a:lnTo>
                            <a:pt x="9349" y="7286"/>
                          </a:lnTo>
                          <a:lnTo>
                            <a:pt x="16379" y="7204"/>
                          </a:lnTo>
                          <a:lnTo>
                            <a:pt x="9392" y="798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39" name="图形 145">
                      <a:extLst>
                        <a:ext uri="{FF2B5EF4-FFF2-40B4-BE49-F238E27FC236}">
                          <a16:creationId xmlns:a16="http://schemas.microsoft.com/office/drawing/2014/main" id="{2EFA99E3-617E-1B29-8B41-F84E26DB2E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24682" y="1625475"/>
                      <a:ext cx="106970" cy="287515"/>
                      <a:chOff x="4724682" y="1625475"/>
                      <a:chExt cx="106970" cy="287515"/>
                    </a:xfrm>
                    <a:solidFill>
                      <a:srgbClr val="FFFFFF"/>
                    </a:solidFill>
                  </p:grpSpPr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8243DD45-16EB-0475-0FBB-BC548EFE294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959AF61B-973B-3DDF-BCDE-BDBC3A1EDBF1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C2E4C612-DDA5-C08B-1576-5690D5883555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CDF25897-D47B-8797-22D9-1D859DA8836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0D2865C1-082A-E6C4-31DB-7E9371D4ADC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D577C8BF-EF5C-E31C-88F9-96B5FACB0CA6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29AD56BD-FF2A-EEBB-AB16-3BB2FE08419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02FAF423-D9EB-A5E4-ADFA-B63505FAE3E7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5854" y="1897302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0 h 15689"/>
                          <a:gd name="connsiteX1" fmla="*/ 9191 w 16171"/>
                          <a:gd name="connsiteY1" fmla="*/ 8625 h 15689"/>
                          <a:gd name="connsiteX2" fmla="*/ 11442 w 16171"/>
                          <a:gd name="connsiteY2" fmla="*/ 15286 h 15689"/>
                          <a:gd name="connsiteX3" fmla="*/ 8539 w 16171"/>
                          <a:gd name="connsiteY3" fmla="*/ 8882 h 15689"/>
                          <a:gd name="connsiteX4" fmla="*/ 6445 w 16171"/>
                          <a:gd name="connsiteY4" fmla="*/ 15595 h 15689"/>
                          <a:gd name="connsiteX5" fmla="*/ 7860 w 16171"/>
                          <a:gd name="connsiteY5" fmla="*/ 8707 h 15689"/>
                          <a:gd name="connsiteX6" fmla="*/ 2221 w 16171"/>
                          <a:gd name="connsiteY6" fmla="*/ 12906 h 15689"/>
                          <a:gd name="connsiteX7" fmla="*/ 7414 w 16171"/>
                          <a:gd name="connsiteY7" fmla="*/ 8166 h 15689"/>
                          <a:gd name="connsiteX8" fmla="*/ 383 w 16171"/>
                          <a:gd name="connsiteY8" fmla="*/ 8249 h 15689"/>
                          <a:gd name="connsiteX9" fmla="*/ 7371 w 16171"/>
                          <a:gd name="connsiteY9" fmla="*/ 7467 h 15689"/>
                          <a:gd name="connsiteX10" fmla="*/ 1634 w 16171"/>
                          <a:gd name="connsiteY10" fmla="*/ 3400 h 15689"/>
                          <a:gd name="connsiteX11" fmla="*/ 7747 w 16171"/>
                          <a:gd name="connsiteY11" fmla="*/ 6875 h 15689"/>
                          <a:gd name="connsiteX12" fmla="*/ 5496 w 16171"/>
                          <a:gd name="connsiteY12" fmla="*/ 214 h 15689"/>
                          <a:gd name="connsiteX13" fmla="*/ 8399 w 16171"/>
                          <a:gd name="connsiteY13" fmla="*/ 6618 h 15689"/>
                          <a:gd name="connsiteX14" fmla="*/ 10494 w 16171"/>
                          <a:gd name="connsiteY14" fmla="*/ -95 h 15689"/>
                          <a:gd name="connsiteX15" fmla="*/ 9078 w 16171"/>
                          <a:gd name="connsiteY15" fmla="*/ 6793 h 15689"/>
                          <a:gd name="connsiteX16" fmla="*/ 14718 w 16171"/>
                          <a:gd name="connsiteY16" fmla="*/ 2594 h 15689"/>
                          <a:gd name="connsiteX17" fmla="*/ 9524 w 16171"/>
                          <a:gd name="connsiteY17" fmla="*/ 7334 h 15689"/>
                          <a:gd name="connsiteX18" fmla="*/ 16555 w 16171"/>
                          <a:gd name="connsiteY18" fmla="*/ 7251 h 15689"/>
                          <a:gd name="connsiteX19" fmla="*/ 9567 w 16171"/>
                          <a:gd name="connsiteY19" fmla="*/ 8033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0"/>
                            </a:moveTo>
                            <a:lnTo>
                              <a:pt x="9191" y="8625"/>
                            </a:lnTo>
                            <a:lnTo>
                              <a:pt x="11442" y="15286"/>
                            </a:lnTo>
                            <a:lnTo>
                              <a:pt x="8539" y="8882"/>
                            </a:lnTo>
                            <a:lnTo>
                              <a:pt x="6445" y="15595"/>
                            </a:lnTo>
                            <a:lnTo>
                              <a:pt x="7860" y="8707"/>
                            </a:lnTo>
                            <a:lnTo>
                              <a:pt x="2221" y="12906"/>
                            </a:lnTo>
                            <a:lnTo>
                              <a:pt x="7414" y="8166"/>
                            </a:lnTo>
                            <a:lnTo>
                              <a:pt x="383" y="8249"/>
                            </a:lnTo>
                            <a:lnTo>
                              <a:pt x="7371" y="7467"/>
                            </a:lnTo>
                            <a:lnTo>
                              <a:pt x="1634" y="3400"/>
                            </a:lnTo>
                            <a:lnTo>
                              <a:pt x="7747" y="6875"/>
                            </a:lnTo>
                            <a:lnTo>
                              <a:pt x="5496" y="214"/>
                            </a:lnTo>
                            <a:lnTo>
                              <a:pt x="8399" y="6618"/>
                            </a:lnTo>
                            <a:lnTo>
                              <a:pt x="10494" y="-95"/>
                            </a:lnTo>
                            <a:lnTo>
                              <a:pt x="9078" y="6793"/>
                            </a:lnTo>
                            <a:lnTo>
                              <a:pt x="14718" y="2594"/>
                            </a:lnTo>
                            <a:lnTo>
                              <a:pt x="9524" y="7334"/>
                            </a:lnTo>
                            <a:lnTo>
                              <a:pt x="16555" y="7251"/>
                            </a:lnTo>
                            <a:lnTo>
                              <a:pt x="9567" y="803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184BFDD-D79E-C283-B4D2-288C173B9108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815481" y="1625475"/>
                        <a:ext cx="16171" cy="15689"/>
                      </a:xfrm>
                      <a:custGeom>
                        <a:avLst/>
                        <a:gdLst>
                          <a:gd name="connsiteX0" fmla="*/ 15325 w 16171"/>
                          <a:gd name="connsiteY0" fmla="*/ 12140 h 15689"/>
                          <a:gd name="connsiteX1" fmla="*/ 9212 w 16171"/>
                          <a:gd name="connsiteY1" fmla="*/ 8665 h 15689"/>
                          <a:gd name="connsiteX2" fmla="*/ 11463 w 16171"/>
                          <a:gd name="connsiteY2" fmla="*/ 15327 h 15689"/>
                          <a:gd name="connsiteX3" fmla="*/ 8560 w 16171"/>
                          <a:gd name="connsiteY3" fmla="*/ 8923 h 15689"/>
                          <a:gd name="connsiteX4" fmla="*/ 6466 w 16171"/>
                          <a:gd name="connsiteY4" fmla="*/ 15635 h 15689"/>
                          <a:gd name="connsiteX5" fmla="*/ 7881 w 16171"/>
                          <a:gd name="connsiteY5" fmla="*/ 8747 h 15689"/>
                          <a:gd name="connsiteX6" fmla="*/ 2242 w 16171"/>
                          <a:gd name="connsiteY6" fmla="*/ 12947 h 15689"/>
                          <a:gd name="connsiteX7" fmla="*/ 7435 w 16171"/>
                          <a:gd name="connsiteY7" fmla="*/ 8207 h 15689"/>
                          <a:gd name="connsiteX8" fmla="*/ 404 w 16171"/>
                          <a:gd name="connsiteY8" fmla="*/ 8289 h 15689"/>
                          <a:gd name="connsiteX9" fmla="*/ 7392 w 16171"/>
                          <a:gd name="connsiteY9" fmla="*/ 7507 h 15689"/>
                          <a:gd name="connsiteX10" fmla="*/ 1656 w 16171"/>
                          <a:gd name="connsiteY10" fmla="*/ 3441 h 15689"/>
                          <a:gd name="connsiteX11" fmla="*/ 7768 w 16171"/>
                          <a:gd name="connsiteY11" fmla="*/ 6916 h 15689"/>
                          <a:gd name="connsiteX12" fmla="*/ 5517 w 16171"/>
                          <a:gd name="connsiteY12" fmla="*/ 254 h 15689"/>
                          <a:gd name="connsiteX13" fmla="*/ 8421 w 16171"/>
                          <a:gd name="connsiteY13" fmla="*/ 6659 h 15689"/>
                          <a:gd name="connsiteX14" fmla="*/ 10515 w 16171"/>
                          <a:gd name="connsiteY14" fmla="*/ -54 h 15689"/>
                          <a:gd name="connsiteX15" fmla="*/ 9099 w 16171"/>
                          <a:gd name="connsiteY15" fmla="*/ 6834 h 15689"/>
                          <a:gd name="connsiteX16" fmla="*/ 14739 w 16171"/>
                          <a:gd name="connsiteY16" fmla="*/ 2634 h 15689"/>
                          <a:gd name="connsiteX17" fmla="*/ 9545 w 16171"/>
                          <a:gd name="connsiteY17" fmla="*/ 7374 h 15689"/>
                          <a:gd name="connsiteX18" fmla="*/ 16576 w 16171"/>
                          <a:gd name="connsiteY18" fmla="*/ 7292 h 15689"/>
                          <a:gd name="connsiteX19" fmla="*/ 9588 w 16171"/>
                          <a:gd name="connsiteY19" fmla="*/ 807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25" y="12140"/>
                            </a:moveTo>
                            <a:lnTo>
                              <a:pt x="9212" y="8665"/>
                            </a:lnTo>
                            <a:lnTo>
                              <a:pt x="11463" y="15327"/>
                            </a:lnTo>
                            <a:lnTo>
                              <a:pt x="8560" y="8923"/>
                            </a:lnTo>
                            <a:lnTo>
                              <a:pt x="6466" y="15635"/>
                            </a:lnTo>
                            <a:lnTo>
                              <a:pt x="7881" y="8747"/>
                            </a:lnTo>
                            <a:lnTo>
                              <a:pt x="2242" y="12947"/>
                            </a:lnTo>
                            <a:lnTo>
                              <a:pt x="7435" y="8207"/>
                            </a:lnTo>
                            <a:lnTo>
                              <a:pt x="404" y="8289"/>
                            </a:lnTo>
                            <a:lnTo>
                              <a:pt x="7392" y="7507"/>
                            </a:lnTo>
                            <a:lnTo>
                              <a:pt x="1656" y="3441"/>
                            </a:lnTo>
                            <a:lnTo>
                              <a:pt x="7768" y="6916"/>
                            </a:lnTo>
                            <a:lnTo>
                              <a:pt x="5517" y="254"/>
                            </a:lnTo>
                            <a:lnTo>
                              <a:pt x="8421" y="6659"/>
                            </a:lnTo>
                            <a:lnTo>
                              <a:pt x="10515" y="-54"/>
                            </a:lnTo>
                            <a:lnTo>
                              <a:pt x="9099" y="6834"/>
                            </a:lnTo>
                            <a:lnTo>
                              <a:pt x="14739" y="2634"/>
                            </a:lnTo>
                            <a:lnTo>
                              <a:pt x="9545" y="7374"/>
                            </a:lnTo>
                            <a:lnTo>
                              <a:pt x="16576" y="7292"/>
                            </a:lnTo>
                            <a:lnTo>
                              <a:pt x="9588" y="807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5986984-D7CF-D4BB-C6E4-745B33A31064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80333" y="1673514"/>
                        <a:ext cx="16171" cy="15689"/>
                      </a:xfrm>
                      <a:custGeom>
                        <a:avLst/>
                        <a:gdLst>
                          <a:gd name="connsiteX0" fmla="*/ 15317 w 16171"/>
                          <a:gd name="connsiteY0" fmla="*/ 12133 h 15689"/>
                          <a:gd name="connsiteX1" fmla="*/ 9204 w 16171"/>
                          <a:gd name="connsiteY1" fmla="*/ 8658 h 15689"/>
                          <a:gd name="connsiteX2" fmla="*/ 11455 w 16171"/>
                          <a:gd name="connsiteY2" fmla="*/ 15320 h 15689"/>
                          <a:gd name="connsiteX3" fmla="*/ 8552 w 16171"/>
                          <a:gd name="connsiteY3" fmla="*/ 8915 h 15689"/>
                          <a:gd name="connsiteX4" fmla="*/ 6457 w 16171"/>
                          <a:gd name="connsiteY4" fmla="*/ 15628 h 15689"/>
                          <a:gd name="connsiteX5" fmla="*/ 7873 w 16171"/>
                          <a:gd name="connsiteY5" fmla="*/ 8740 h 15689"/>
                          <a:gd name="connsiteX6" fmla="*/ 2233 w 16171"/>
                          <a:gd name="connsiteY6" fmla="*/ 12940 h 15689"/>
                          <a:gd name="connsiteX7" fmla="*/ 7427 w 16171"/>
                          <a:gd name="connsiteY7" fmla="*/ 8200 h 15689"/>
                          <a:gd name="connsiteX8" fmla="*/ 396 w 16171"/>
                          <a:gd name="connsiteY8" fmla="*/ 8282 h 15689"/>
                          <a:gd name="connsiteX9" fmla="*/ 7384 w 16171"/>
                          <a:gd name="connsiteY9" fmla="*/ 7500 h 15689"/>
                          <a:gd name="connsiteX10" fmla="*/ 1647 w 16171"/>
                          <a:gd name="connsiteY10" fmla="*/ 3434 h 15689"/>
                          <a:gd name="connsiteX11" fmla="*/ 7760 w 16171"/>
                          <a:gd name="connsiteY11" fmla="*/ 6908 h 15689"/>
                          <a:gd name="connsiteX12" fmla="*/ 5509 w 16171"/>
                          <a:gd name="connsiteY12" fmla="*/ 247 h 15689"/>
                          <a:gd name="connsiteX13" fmla="*/ 8412 w 16171"/>
                          <a:gd name="connsiteY13" fmla="*/ 6651 h 15689"/>
                          <a:gd name="connsiteX14" fmla="*/ 10506 w 16171"/>
                          <a:gd name="connsiteY14" fmla="*/ -61 h 15689"/>
                          <a:gd name="connsiteX15" fmla="*/ 9091 w 16171"/>
                          <a:gd name="connsiteY15" fmla="*/ 6826 h 15689"/>
                          <a:gd name="connsiteX16" fmla="*/ 14730 w 16171"/>
                          <a:gd name="connsiteY16" fmla="*/ 2627 h 15689"/>
                          <a:gd name="connsiteX17" fmla="*/ 9537 w 16171"/>
                          <a:gd name="connsiteY17" fmla="*/ 7367 h 15689"/>
                          <a:gd name="connsiteX18" fmla="*/ 16568 w 16171"/>
                          <a:gd name="connsiteY18" fmla="*/ 7285 h 15689"/>
                          <a:gd name="connsiteX19" fmla="*/ 9580 w 16171"/>
                          <a:gd name="connsiteY19" fmla="*/ 8067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7" y="12133"/>
                            </a:moveTo>
                            <a:lnTo>
                              <a:pt x="9204" y="8658"/>
                            </a:lnTo>
                            <a:lnTo>
                              <a:pt x="11455" y="15320"/>
                            </a:lnTo>
                            <a:lnTo>
                              <a:pt x="8552" y="8915"/>
                            </a:lnTo>
                            <a:lnTo>
                              <a:pt x="6457" y="15628"/>
                            </a:lnTo>
                            <a:lnTo>
                              <a:pt x="7873" y="8740"/>
                            </a:lnTo>
                            <a:lnTo>
                              <a:pt x="2233" y="12940"/>
                            </a:lnTo>
                            <a:lnTo>
                              <a:pt x="7427" y="8200"/>
                            </a:lnTo>
                            <a:lnTo>
                              <a:pt x="396" y="8282"/>
                            </a:lnTo>
                            <a:lnTo>
                              <a:pt x="7384" y="7500"/>
                            </a:lnTo>
                            <a:lnTo>
                              <a:pt x="1647" y="3434"/>
                            </a:lnTo>
                            <a:lnTo>
                              <a:pt x="7760" y="6908"/>
                            </a:lnTo>
                            <a:lnTo>
                              <a:pt x="5509" y="247"/>
                            </a:lnTo>
                            <a:lnTo>
                              <a:pt x="8412" y="6651"/>
                            </a:lnTo>
                            <a:lnTo>
                              <a:pt x="10506" y="-61"/>
                            </a:lnTo>
                            <a:lnTo>
                              <a:pt x="9091" y="6826"/>
                            </a:lnTo>
                            <a:lnTo>
                              <a:pt x="14730" y="2627"/>
                            </a:lnTo>
                            <a:lnTo>
                              <a:pt x="9537" y="7367"/>
                            </a:lnTo>
                            <a:lnTo>
                              <a:pt x="16568" y="7285"/>
                            </a:lnTo>
                            <a:lnTo>
                              <a:pt x="9580" y="806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0" name="任意多边形: 形状 249">
                        <a:extLst>
                          <a:ext uri="{FF2B5EF4-FFF2-40B4-BE49-F238E27FC236}">
                            <a16:creationId xmlns:a16="http://schemas.microsoft.com/office/drawing/2014/main" id="{A6DE3BE7-0DCD-1DDB-916B-B4AE88C12400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55730" y="1715694"/>
                        <a:ext cx="16171" cy="15689"/>
                      </a:xfrm>
                      <a:custGeom>
                        <a:avLst/>
                        <a:gdLst>
                          <a:gd name="connsiteX0" fmla="*/ 15311 w 16171"/>
                          <a:gd name="connsiteY0" fmla="*/ 12127 h 15689"/>
                          <a:gd name="connsiteX1" fmla="*/ 9198 w 16171"/>
                          <a:gd name="connsiteY1" fmla="*/ 8652 h 15689"/>
                          <a:gd name="connsiteX2" fmla="*/ 11449 w 16171"/>
                          <a:gd name="connsiteY2" fmla="*/ 15314 h 15689"/>
                          <a:gd name="connsiteX3" fmla="*/ 8546 w 16171"/>
                          <a:gd name="connsiteY3" fmla="*/ 8909 h 15689"/>
                          <a:gd name="connsiteX4" fmla="*/ 6452 w 16171"/>
                          <a:gd name="connsiteY4" fmla="*/ 15622 h 15689"/>
                          <a:gd name="connsiteX5" fmla="*/ 7867 w 16171"/>
                          <a:gd name="connsiteY5" fmla="*/ 8734 h 15689"/>
                          <a:gd name="connsiteX6" fmla="*/ 2228 w 16171"/>
                          <a:gd name="connsiteY6" fmla="*/ 12933 h 15689"/>
                          <a:gd name="connsiteX7" fmla="*/ 7421 w 16171"/>
                          <a:gd name="connsiteY7" fmla="*/ 8193 h 15689"/>
                          <a:gd name="connsiteX8" fmla="*/ 390 w 16171"/>
                          <a:gd name="connsiteY8" fmla="*/ 8276 h 15689"/>
                          <a:gd name="connsiteX9" fmla="*/ 7378 w 16171"/>
                          <a:gd name="connsiteY9" fmla="*/ 7494 h 15689"/>
                          <a:gd name="connsiteX10" fmla="*/ 1642 w 16171"/>
                          <a:gd name="connsiteY10" fmla="*/ 3428 h 15689"/>
                          <a:gd name="connsiteX11" fmla="*/ 7754 w 16171"/>
                          <a:gd name="connsiteY11" fmla="*/ 6902 h 15689"/>
                          <a:gd name="connsiteX12" fmla="*/ 5503 w 16171"/>
                          <a:gd name="connsiteY12" fmla="*/ 241 h 15689"/>
                          <a:gd name="connsiteX13" fmla="*/ 8406 w 16171"/>
                          <a:gd name="connsiteY13" fmla="*/ 6645 h 15689"/>
                          <a:gd name="connsiteX14" fmla="*/ 10501 w 16171"/>
                          <a:gd name="connsiteY14" fmla="*/ -68 h 15689"/>
                          <a:gd name="connsiteX15" fmla="*/ 9085 w 16171"/>
                          <a:gd name="connsiteY15" fmla="*/ 6820 h 15689"/>
                          <a:gd name="connsiteX16" fmla="*/ 14725 w 16171"/>
                          <a:gd name="connsiteY16" fmla="*/ 2621 h 15689"/>
                          <a:gd name="connsiteX17" fmla="*/ 9531 w 16171"/>
                          <a:gd name="connsiteY17" fmla="*/ 7361 h 15689"/>
                          <a:gd name="connsiteX18" fmla="*/ 16562 w 16171"/>
                          <a:gd name="connsiteY18" fmla="*/ 7278 h 15689"/>
                          <a:gd name="connsiteX19" fmla="*/ 9574 w 16171"/>
                          <a:gd name="connsiteY19" fmla="*/ 806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11" y="12127"/>
                            </a:moveTo>
                            <a:lnTo>
                              <a:pt x="9198" y="8652"/>
                            </a:lnTo>
                            <a:lnTo>
                              <a:pt x="11449" y="15314"/>
                            </a:lnTo>
                            <a:lnTo>
                              <a:pt x="8546" y="8909"/>
                            </a:lnTo>
                            <a:lnTo>
                              <a:pt x="6452" y="15622"/>
                            </a:lnTo>
                            <a:lnTo>
                              <a:pt x="7867" y="8734"/>
                            </a:lnTo>
                            <a:lnTo>
                              <a:pt x="2228" y="12933"/>
                            </a:lnTo>
                            <a:lnTo>
                              <a:pt x="7421" y="8193"/>
                            </a:lnTo>
                            <a:lnTo>
                              <a:pt x="390" y="8276"/>
                            </a:lnTo>
                            <a:lnTo>
                              <a:pt x="7378" y="7494"/>
                            </a:lnTo>
                            <a:lnTo>
                              <a:pt x="1642" y="3428"/>
                            </a:lnTo>
                            <a:lnTo>
                              <a:pt x="7754" y="6902"/>
                            </a:lnTo>
                            <a:lnTo>
                              <a:pt x="5503" y="241"/>
                            </a:lnTo>
                            <a:lnTo>
                              <a:pt x="8406" y="6645"/>
                            </a:lnTo>
                            <a:lnTo>
                              <a:pt x="10501" y="-68"/>
                            </a:lnTo>
                            <a:lnTo>
                              <a:pt x="9085" y="6820"/>
                            </a:lnTo>
                            <a:lnTo>
                              <a:pt x="14725" y="2621"/>
                            </a:lnTo>
                            <a:lnTo>
                              <a:pt x="9531" y="7361"/>
                            </a:lnTo>
                            <a:lnTo>
                              <a:pt x="16562" y="7278"/>
                            </a:lnTo>
                            <a:lnTo>
                              <a:pt x="9574" y="806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0121B60-4C9F-A52A-0774-6DFD34C41819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39913" y="1754944"/>
                        <a:ext cx="16171" cy="15689"/>
                      </a:xfrm>
                      <a:custGeom>
                        <a:avLst/>
                        <a:gdLst>
                          <a:gd name="connsiteX0" fmla="*/ 15307 w 16171"/>
                          <a:gd name="connsiteY0" fmla="*/ 12121 h 15689"/>
                          <a:gd name="connsiteX1" fmla="*/ 9194 w 16171"/>
                          <a:gd name="connsiteY1" fmla="*/ 8646 h 15689"/>
                          <a:gd name="connsiteX2" fmla="*/ 11445 w 16171"/>
                          <a:gd name="connsiteY2" fmla="*/ 15308 h 15689"/>
                          <a:gd name="connsiteX3" fmla="*/ 8542 w 16171"/>
                          <a:gd name="connsiteY3" fmla="*/ 8903 h 15689"/>
                          <a:gd name="connsiteX4" fmla="*/ 6448 w 16171"/>
                          <a:gd name="connsiteY4" fmla="*/ 15616 h 15689"/>
                          <a:gd name="connsiteX5" fmla="*/ 7864 w 16171"/>
                          <a:gd name="connsiteY5" fmla="*/ 8728 h 15689"/>
                          <a:gd name="connsiteX6" fmla="*/ 2224 w 16171"/>
                          <a:gd name="connsiteY6" fmla="*/ 12928 h 15689"/>
                          <a:gd name="connsiteX7" fmla="*/ 7417 w 16171"/>
                          <a:gd name="connsiteY7" fmla="*/ 8187 h 15689"/>
                          <a:gd name="connsiteX8" fmla="*/ 387 w 16171"/>
                          <a:gd name="connsiteY8" fmla="*/ 8270 h 15689"/>
                          <a:gd name="connsiteX9" fmla="*/ 7374 w 16171"/>
                          <a:gd name="connsiteY9" fmla="*/ 7488 h 15689"/>
                          <a:gd name="connsiteX10" fmla="*/ 1638 w 16171"/>
                          <a:gd name="connsiteY10" fmla="*/ 3422 h 15689"/>
                          <a:gd name="connsiteX11" fmla="*/ 7751 w 16171"/>
                          <a:gd name="connsiteY11" fmla="*/ 6896 h 15689"/>
                          <a:gd name="connsiteX12" fmla="*/ 5500 w 16171"/>
                          <a:gd name="connsiteY12" fmla="*/ 235 h 15689"/>
                          <a:gd name="connsiteX13" fmla="*/ 8403 w 16171"/>
                          <a:gd name="connsiteY13" fmla="*/ 6639 h 15689"/>
                          <a:gd name="connsiteX14" fmla="*/ 10497 w 16171"/>
                          <a:gd name="connsiteY14" fmla="*/ -73 h 15689"/>
                          <a:gd name="connsiteX15" fmla="*/ 9081 w 16171"/>
                          <a:gd name="connsiteY15" fmla="*/ 6814 h 15689"/>
                          <a:gd name="connsiteX16" fmla="*/ 14721 w 16171"/>
                          <a:gd name="connsiteY16" fmla="*/ 2615 h 15689"/>
                          <a:gd name="connsiteX17" fmla="*/ 9528 w 16171"/>
                          <a:gd name="connsiteY17" fmla="*/ 7355 h 15689"/>
                          <a:gd name="connsiteX18" fmla="*/ 16558 w 16171"/>
                          <a:gd name="connsiteY18" fmla="*/ 7272 h 15689"/>
                          <a:gd name="connsiteX19" fmla="*/ 9571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7" y="12121"/>
                            </a:moveTo>
                            <a:lnTo>
                              <a:pt x="9194" y="8646"/>
                            </a:lnTo>
                            <a:lnTo>
                              <a:pt x="11445" y="15308"/>
                            </a:lnTo>
                            <a:lnTo>
                              <a:pt x="8542" y="8903"/>
                            </a:lnTo>
                            <a:lnTo>
                              <a:pt x="6448" y="15616"/>
                            </a:lnTo>
                            <a:lnTo>
                              <a:pt x="7864" y="8728"/>
                            </a:lnTo>
                            <a:lnTo>
                              <a:pt x="2224" y="12928"/>
                            </a:lnTo>
                            <a:lnTo>
                              <a:pt x="7417" y="8187"/>
                            </a:lnTo>
                            <a:lnTo>
                              <a:pt x="387" y="8270"/>
                            </a:lnTo>
                            <a:lnTo>
                              <a:pt x="7374" y="7488"/>
                            </a:lnTo>
                            <a:lnTo>
                              <a:pt x="1638" y="3422"/>
                            </a:lnTo>
                            <a:lnTo>
                              <a:pt x="7751" y="6896"/>
                            </a:lnTo>
                            <a:lnTo>
                              <a:pt x="5500" y="235"/>
                            </a:lnTo>
                            <a:lnTo>
                              <a:pt x="8403" y="6639"/>
                            </a:lnTo>
                            <a:lnTo>
                              <a:pt x="10497" y="-73"/>
                            </a:lnTo>
                            <a:lnTo>
                              <a:pt x="9081" y="6814"/>
                            </a:lnTo>
                            <a:lnTo>
                              <a:pt x="14721" y="2615"/>
                            </a:lnTo>
                            <a:lnTo>
                              <a:pt x="9528" y="7355"/>
                            </a:lnTo>
                            <a:lnTo>
                              <a:pt x="16558" y="7272"/>
                            </a:lnTo>
                            <a:lnTo>
                              <a:pt x="9571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DC25236D-089E-133A-2F4F-0AA0A941FDDD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9954" y="1797124"/>
                        <a:ext cx="16171" cy="15689"/>
                      </a:xfrm>
                      <a:custGeom>
                        <a:avLst/>
                        <a:gdLst>
                          <a:gd name="connsiteX0" fmla="*/ 15305 w 16171"/>
                          <a:gd name="connsiteY0" fmla="*/ 12114 h 15689"/>
                          <a:gd name="connsiteX1" fmla="*/ 9192 w 16171"/>
                          <a:gd name="connsiteY1" fmla="*/ 8640 h 15689"/>
                          <a:gd name="connsiteX2" fmla="*/ 11443 w 16171"/>
                          <a:gd name="connsiteY2" fmla="*/ 15301 h 15689"/>
                          <a:gd name="connsiteX3" fmla="*/ 8540 w 16171"/>
                          <a:gd name="connsiteY3" fmla="*/ 8897 h 15689"/>
                          <a:gd name="connsiteX4" fmla="*/ 6446 w 16171"/>
                          <a:gd name="connsiteY4" fmla="*/ 15609 h 15689"/>
                          <a:gd name="connsiteX5" fmla="*/ 7861 w 16171"/>
                          <a:gd name="connsiteY5" fmla="*/ 8722 h 15689"/>
                          <a:gd name="connsiteX6" fmla="*/ 2222 w 16171"/>
                          <a:gd name="connsiteY6" fmla="*/ 12921 h 15689"/>
                          <a:gd name="connsiteX7" fmla="*/ 7415 w 16171"/>
                          <a:gd name="connsiteY7" fmla="*/ 8181 h 15689"/>
                          <a:gd name="connsiteX8" fmla="*/ 384 w 16171"/>
                          <a:gd name="connsiteY8" fmla="*/ 8264 h 15689"/>
                          <a:gd name="connsiteX9" fmla="*/ 7372 w 16171"/>
                          <a:gd name="connsiteY9" fmla="*/ 7481 h 15689"/>
                          <a:gd name="connsiteX10" fmla="*/ 1635 w 16171"/>
                          <a:gd name="connsiteY10" fmla="*/ 3415 h 15689"/>
                          <a:gd name="connsiteX11" fmla="*/ 7748 w 16171"/>
                          <a:gd name="connsiteY11" fmla="*/ 6890 h 15689"/>
                          <a:gd name="connsiteX12" fmla="*/ 5497 w 16171"/>
                          <a:gd name="connsiteY12" fmla="*/ 228 h 15689"/>
                          <a:gd name="connsiteX13" fmla="*/ 8400 w 16171"/>
                          <a:gd name="connsiteY13" fmla="*/ 6633 h 15689"/>
                          <a:gd name="connsiteX14" fmla="*/ 10494 w 16171"/>
                          <a:gd name="connsiteY14" fmla="*/ -80 h 15689"/>
                          <a:gd name="connsiteX15" fmla="*/ 9079 w 16171"/>
                          <a:gd name="connsiteY15" fmla="*/ 6808 h 15689"/>
                          <a:gd name="connsiteX16" fmla="*/ 14719 w 16171"/>
                          <a:gd name="connsiteY16" fmla="*/ 2608 h 15689"/>
                          <a:gd name="connsiteX17" fmla="*/ 9525 w 16171"/>
                          <a:gd name="connsiteY17" fmla="*/ 7349 h 15689"/>
                          <a:gd name="connsiteX18" fmla="*/ 16556 w 16171"/>
                          <a:gd name="connsiteY18" fmla="*/ 7266 h 15689"/>
                          <a:gd name="connsiteX19" fmla="*/ 9568 w 16171"/>
                          <a:gd name="connsiteY19" fmla="*/ 804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5" y="12114"/>
                            </a:moveTo>
                            <a:lnTo>
                              <a:pt x="9192" y="8640"/>
                            </a:lnTo>
                            <a:lnTo>
                              <a:pt x="11443" y="15301"/>
                            </a:lnTo>
                            <a:lnTo>
                              <a:pt x="8540" y="8897"/>
                            </a:lnTo>
                            <a:lnTo>
                              <a:pt x="6446" y="15609"/>
                            </a:lnTo>
                            <a:lnTo>
                              <a:pt x="7861" y="8722"/>
                            </a:lnTo>
                            <a:lnTo>
                              <a:pt x="2222" y="12921"/>
                            </a:lnTo>
                            <a:lnTo>
                              <a:pt x="7415" y="8181"/>
                            </a:lnTo>
                            <a:lnTo>
                              <a:pt x="384" y="8264"/>
                            </a:lnTo>
                            <a:lnTo>
                              <a:pt x="7372" y="7481"/>
                            </a:lnTo>
                            <a:lnTo>
                              <a:pt x="1635" y="3415"/>
                            </a:lnTo>
                            <a:lnTo>
                              <a:pt x="7748" y="6890"/>
                            </a:lnTo>
                            <a:lnTo>
                              <a:pt x="5497" y="228"/>
                            </a:lnTo>
                            <a:lnTo>
                              <a:pt x="8400" y="6633"/>
                            </a:lnTo>
                            <a:lnTo>
                              <a:pt x="10494" y="-80"/>
                            </a:lnTo>
                            <a:lnTo>
                              <a:pt x="9079" y="6808"/>
                            </a:lnTo>
                            <a:lnTo>
                              <a:pt x="14719" y="2608"/>
                            </a:lnTo>
                            <a:lnTo>
                              <a:pt x="9525" y="7349"/>
                            </a:lnTo>
                            <a:lnTo>
                              <a:pt x="16556" y="7266"/>
                            </a:lnTo>
                            <a:lnTo>
                              <a:pt x="9568" y="804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131C01E0-2C36-F9BC-9A75-F5324B54792A}"/>
                          </a:ext>
                        </a:extLst>
                      </p:cNvPr>
                      <p:cNvSpPr/>
                      <p:nvPr/>
                    </p:nvSpPr>
                    <p:spPr>
                      <a:xfrm rot="10800000" flipV="1">
                        <a:off x="4724682" y="1845163"/>
                        <a:ext cx="16171" cy="15689"/>
                      </a:xfrm>
                      <a:custGeom>
                        <a:avLst/>
                        <a:gdLst>
                          <a:gd name="connsiteX0" fmla="*/ 15304 w 16171"/>
                          <a:gd name="connsiteY0" fmla="*/ 12107 h 15689"/>
                          <a:gd name="connsiteX1" fmla="*/ 9191 w 16171"/>
                          <a:gd name="connsiteY1" fmla="*/ 8633 h 15689"/>
                          <a:gd name="connsiteX2" fmla="*/ 11442 w 16171"/>
                          <a:gd name="connsiteY2" fmla="*/ 15294 h 15689"/>
                          <a:gd name="connsiteX3" fmla="*/ 8539 w 16171"/>
                          <a:gd name="connsiteY3" fmla="*/ 8890 h 15689"/>
                          <a:gd name="connsiteX4" fmla="*/ 6444 w 16171"/>
                          <a:gd name="connsiteY4" fmla="*/ 15602 h 15689"/>
                          <a:gd name="connsiteX5" fmla="*/ 7860 w 16171"/>
                          <a:gd name="connsiteY5" fmla="*/ 8715 h 15689"/>
                          <a:gd name="connsiteX6" fmla="*/ 2220 w 16171"/>
                          <a:gd name="connsiteY6" fmla="*/ 12914 h 15689"/>
                          <a:gd name="connsiteX7" fmla="*/ 7414 w 16171"/>
                          <a:gd name="connsiteY7" fmla="*/ 8174 h 15689"/>
                          <a:gd name="connsiteX8" fmla="*/ 383 w 16171"/>
                          <a:gd name="connsiteY8" fmla="*/ 8256 h 15689"/>
                          <a:gd name="connsiteX9" fmla="*/ 7371 w 16171"/>
                          <a:gd name="connsiteY9" fmla="*/ 7474 h 15689"/>
                          <a:gd name="connsiteX10" fmla="*/ 1634 w 16171"/>
                          <a:gd name="connsiteY10" fmla="*/ 3408 h 15689"/>
                          <a:gd name="connsiteX11" fmla="*/ 7747 w 16171"/>
                          <a:gd name="connsiteY11" fmla="*/ 6883 h 15689"/>
                          <a:gd name="connsiteX12" fmla="*/ 5496 w 16171"/>
                          <a:gd name="connsiteY12" fmla="*/ 221 h 15689"/>
                          <a:gd name="connsiteX13" fmla="*/ 8399 w 16171"/>
                          <a:gd name="connsiteY13" fmla="*/ 6626 h 15689"/>
                          <a:gd name="connsiteX14" fmla="*/ 10493 w 16171"/>
                          <a:gd name="connsiteY14" fmla="*/ -87 h 15689"/>
                          <a:gd name="connsiteX15" fmla="*/ 9078 w 16171"/>
                          <a:gd name="connsiteY15" fmla="*/ 6801 h 15689"/>
                          <a:gd name="connsiteX16" fmla="*/ 14717 w 16171"/>
                          <a:gd name="connsiteY16" fmla="*/ 2601 h 15689"/>
                          <a:gd name="connsiteX17" fmla="*/ 9524 w 16171"/>
                          <a:gd name="connsiteY17" fmla="*/ 7342 h 15689"/>
                          <a:gd name="connsiteX18" fmla="*/ 16555 w 16171"/>
                          <a:gd name="connsiteY18" fmla="*/ 7259 h 15689"/>
                          <a:gd name="connsiteX19" fmla="*/ 9567 w 16171"/>
                          <a:gd name="connsiteY19" fmla="*/ 804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5304" y="12107"/>
                            </a:moveTo>
                            <a:lnTo>
                              <a:pt x="9191" y="8633"/>
                            </a:lnTo>
                            <a:lnTo>
                              <a:pt x="11442" y="15294"/>
                            </a:lnTo>
                            <a:lnTo>
                              <a:pt x="8539" y="8890"/>
                            </a:lnTo>
                            <a:lnTo>
                              <a:pt x="6444" y="15602"/>
                            </a:lnTo>
                            <a:lnTo>
                              <a:pt x="7860" y="8715"/>
                            </a:lnTo>
                            <a:lnTo>
                              <a:pt x="2220" y="12914"/>
                            </a:lnTo>
                            <a:lnTo>
                              <a:pt x="7414" y="8174"/>
                            </a:lnTo>
                            <a:lnTo>
                              <a:pt x="383" y="8256"/>
                            </a:lnTo>
                            <a:lnTo>
                              <a:pt x="7371" y="7474"/>
                            </a:lnTo>
                            <a:lnTo>
                              <a:pt x="1634" y="3408"/>
                            </a:lnTo>
                            <a:lnTo>
                              <a:pt x="7747" y="6883"/>
                            </a:lnTo>
                            <a:lnTo>
                              <a:pt x="5496" y="221"/>
                            </a:lnTo>
                            <a:lnTo>
                              <a:pt x="8399" y="6626"/>
                            </a:lnTo>
                            <a:lnTo>
                              <a:pt x="10493" y="-87"/>
                            </a:lnTo>
                            <a:lnTo>
                              <a:pt x="9078" y="6801"/>
                            </a:lnTo>
                            <a:lnTo>
                              <a:pt x="14717" y="2601"/>
                            </a:lnTo>
                            <a:lnTo>
                              <a:pt x="9524" y="7342"/>
                            </a:lnTo>
                            <a:lnTo>
                              <a:pt x="16555" y="7259"/>
                            </a:lnTo>
                            <a:lnTo>
                              <a:pt x="9567" y="804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54" name="任意多边形: 形状 253">
                      <a:extLst>
                        <a:ext uri="{FF2B5EF4-FFF2-40B4-BE49-F238E27FC236}">
                          <a16:creationId xmlns:a16="http://schemas.microsoft.com/office/drawing/2014/main" id="{F7F13348-8F8C-03F1-8DED-09A1E2C03CF8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17440" y="1656398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5 h 15689"/>
                        <a:gd name="connsiteX1" fmla="*/ 8703 w 16171"/>
                        <a:gd name="connsiteY1" fmla="*/ 8660 h 15689"/>
                        <a:gd name="connsiteX2" fmla="*/ 10954 w 16171"/>
                        <a:gd name="connsiteY2" fmla="*/ 15322 h 15689"/>
                        <a:gd name="connsiteX3" fmla="*/ 8051 w 16171"/>
                        <a:gd name="connsiteY3" fmla="*/ 8917 h 15689"/>
                        <a:gd name="connsiteX4" fmla="*/ 5957 w 16171"/>
                        <a:gd name="connsiteY4" fmla="*/ 15630 h 15689"/>
                        <a:gd name="connsiteX5" fmla="*/ 7373 w 16171"/>
                        <a:gd name="connsiteY5" fmla="*/ 8742 h 15689"/>
                        <a:gd name="connsiteX6" fmla="*/ 1733 w 16171"/>
                        <a:gd name="connsiteY6" fmla="*/ 12941 h 15689"/>
                        <a:gd name="connsiteX7" fmla="*/ 6926 w 16171"/>
                        <a:gd name="connsiteY7" fmla="*/ 8201 h 15689"/>
                        <a:gd name="connsiteX8" fmla="*/ -104 w 16171"/>
                        <a:gd name="connsiteY8" fmla="*/ 8284 h 15689"/>
                        <a:gd name="connsiteX9" fmla="*/ 6883 w 16171"/>
                        <a:gd name="connsiteY9" fmla="*/ 7502 h 15689"/>
                        <a:gd name="connsiteX10" fmla="*/ 1147 w 16171"/>
                        <a:gd name="connsiteY10" fmla="*/ 3436 h 15689"/>
                        <a:gd name="connsiteX11" fmla="*/ 7260 w 16171"/>
                        <a:gd name="connsiteY11" fmla="*/ 6910 h 15689"/>
                        <a:gd name="connsiteX12" fmla="*/ 5009 w 16171"/>
                        <a:gd name="connsiteY12" fmla="*/ 249 h 15689"/>
                        <a:gd name="connsiteX13" fmla="*/ 7912 w 16171"/>
                        <a:gd name="connsiteY13" fmla="*/ 6653 h 15689"/>
                        <a:gd name="connsiteX14" fmla="*/ 10006 w 16171"/>
                        <a:gd name="connsiteY14" fmla="*/ -59 h 15689"/>
                        <a:gd name="connsiteX15" fmla="*/ 8590 w 16171"/>
                        <a:gd name="connsiteY15" fmla="*/ 6828 h 15689"/>
                        <a:gd name="connsiteX16" fmla="*/ 14230 w 16171"/>
                        <a:gd name="connsiteY16" fmla="*/ 2629 h 15689"/>
                        <a:gd name="connsiteX17" fmla="*/ 9037 w 16171"/>
                        <a:gd name="connsiteY17" fmla="*/ 7369 h 15689"/>
                        <a:gd name="connsiteX18" fmla="*/ 16067 w 16171"/>
                        <a:gd name="connsiteY18" fmla="*/ 7286 h 15689"/>
                        <a:gd name="connsiteX19" fmla="*/ 9080 w 16171"/>
                        <a:gd name="connsiteY19" fmla="*/ 8068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5"/>
                          </a:moveTo>
                          <a:lnTo>
                            <a:pt x="8703" y="8660"/>
                          </a:lnTo>
                          <a:lnTo>
                            <a:pt x="10954" y="15322"/>
                          </a:lnTo>
                          <a:lnTo>
                            <a:pt x="8051" y="8917"/>
                          </a:lnTo>
                          <a:lnTo>
                            <a:pt x="5957" y="15630"/>
                          </a:lnTo>
                          <a:lnTo>
                            <a:pt x="7373" y="8742"/>
                          </a:lnTo>
                          <a:lnTo>
                            <a:pt x="1733" y="12941"/>
                          </a:lnTo>
                          <a:lnTo>
                            <a:pt x="6926" y="8201"/>
                          </a:lnTo>
                          <a:lnTo>
                            <a:pt x="-104" y="8284"/>
                          </a:lnTo>
                          <a:lnTo>
                            <a:pt x="6883" y="7502"/>
                          </a:lnTo>
                          <a:lnTo>
                            <a:pt x="1147" y="3436"/>
                          </a:lnTo>
                          <a:lnTo>
                            <a:pt x="7260" y="6910"/>
                          </a:lnTo>
                          <a:lnTo>
                            <a:pt x="5009" y="249"/>
                          </a:lnTo>
                          <a:lnTo>
                            <a:pt x="7912" y="6653"/>
                          </a:lnTo>
                          <a:lnTo>
                            <a:pt x="10006" y="-59"/>
                          </a:lnTo>
                          <a:lnTo>
                            <a:pt x="8590" y="6828"/>
                          </a:lnTo>
                          <a:lnTo>
                            <a:pt x="14230" y="2629"/>
                          </a:lnTo>
                          <a:lnTo>
                            <a:pt x="9037" y="7369"/>
                          </a:lnTo>
                          <a:lnTo>
                            <a:pt x="16067" y="7286"/>
                          </a:lnTo>
                          <a:lnTo>
                            <a:pt x="9080" y="806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5" name="任意多边形: 形状 254">
                      <a:extLst>
                        <a:ext uri="{FF2B5EF4-FFF2-40B4-BE49-F238E27FC236}">
                          <a16:creationId xmlns:a16="http://schemas.microsoft.com/office/drawing/2014/main" id="{4FF7B142-2D73-C0C4-67CF-F8D9D940063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41246" y="1710954"/>
                      <a:ext cx="16171" cy="15689"/>
                    </a:xfrm>
                    <a:custGeom>
                      <a:avLst/>
                      <a:gdLst>
                        <a:gd name="connsiteX0" fmla="*/ 14811 w 16171"/>
                        <a:gd name="connsiteY0" fmla="*/ 12128 h 15689"/>
                        <a:gd name="connsiteX1" fmla="*/ 8698 w 16171"/>
                        <a:gd name="connsiteY1" fmla="*/ 8653 h 15689"/>
                        <a:gd name="connsiteX2" fmla="*/ 10949 w 16171"/>
                        <a:gd name="connsiteY2" fmla="*/ 15315 h 15689"/>
                        <a:gd name="connsiteX3" fmla="*/ 8046 w 16171"/>
                        <a:gd name="connsiteY3" fmla="*/ 8910 h 15689"/>
                        <a:gd name="connsiteX4" fmla="*/ 5951 w 16171"/>
                        <a:gd name="connsiteY4" fmla="*/ 15623 h 15689"/>
                        <a:gd name="connsiteX5" fmla="*/ 7367 w 16171"/>
                        <a:gd name="connsiteY5" fmla="*/ 8735 h 15689"/>
                        <a:gd name="connsiteX6" fmla="*/ 1727 w 16171"/>
                        <a:gd name="connsiteY6" fmla="*/ 12935 h 15689"/>
                        <a:gd name="connsiteX7" fmla="*/ 6921 w 16171"/>
                        <a:gd name="connsiteY7" fmla="*/ 8194 h 15689"/>
                        <a:gd name="connsiteX8" fmla="*/ -110 w 16171"/>
                        <a:gd name="connsiteY8" fmla="*/ 8277 h 15689"/>
                        <a:gd name="connsiteX9" fmla="*/ 6878 w 16171"/>
                        <a:gd name="connsiteY9" fmla="*/ 7495 h 15689"/>
                        <a:gd name="connsiteX10" fmla="*/ 1141 w 16171"/>
                        <a:gd name="connsiteY10" fmla="*/ 3429 h 15689"/>
                        <a:gd name="connsiteX11" fmla="*/ 7254 w 16171"/>
                        <a:gd name="connsiteY11" fmla="*/ 6903 h 15689"/>
                        <a:gd name="connsiteX12" fmla="*/ 5003 w 16171"/>
                        <a:gd name="connsiteY12" fmla="*/ 242 h 15689"/>
                        <a:gd name="connsiteX13" fmla="*/ 7906 w 16171"/>
                        <a:gd name="connsiteY13" fmla="*/ 6646 h 15689"/>
                        <a:gd name="connsiteX14" fmla="*/ 10000 w 16171"/>
                        <a:gd name="connsiteY14" fmla="*/ -66 h 15689"/>
                        <a:gd name="connsiteX15" fmla="*/ 8585 w 16171"/>
                        <a:gd name="connsiteY15" fmla="*/ 6821 h 15689"/>
                        <a:gd name="connsiteX16" fmla="*/ 14224 w 16171"/>
                        <a:gd name="connsiteY16" fmla="*/ 2622 h 15689"/>
                        <a:gd name="connsiteX17" fmla="*/ 9031 w 16171"/>
                        <a:gd name="connsiteY17" fmla="*/ 7362 h 15689"/>
                        <a:gd name="connsiteX18" fmla="*/ 16062 w 16171"/>
                        <a:gd name="connsiteY18" fmla="*/ 7280 h 15689"/>
                        <a:gd name="connsiteX19" fmla="*/ 9074 w 16171"/>
                        <a:gd name="connsiteY19" fmla="*/ 8062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1" y="12128"/>
                          </a:moveTo>
                          <a:lnTo>
                            <a:pt x="8698" y="8653"/>
                          </a:lnTo>
                          <a:lnTo>
                            <a:pt x="10949" y="15315"/>
                          </a:lnTo>
                          <a:lnTo>
                            <a:pt x="8046" y="8910"/>
                          </a:lnTo>
                          <a:lnTo>
                            <a:pt x="5951" y="15623"/>
                          </a:lnTo>
                          <a:lnTo>
                            <a:pt x="7367" y="8735"/>
                          </a:lnTo>
                          <a:lnTo>
                            <a:pt x="1727" y="12935"/>
                          </a:lnTo>
                          <a:lnTo>
                            <a:pt x="6921" y="8194"/>
                          </a:lnTo>
                          <a:lnTo>
                            <a:pt x="-110" y="8277"/>
                          </a:lnTo>
                          <a:lnTo>
                            <a:pt x="6878" y="7495"/>
                          </a:lnTo>
                          <a:lnTo>
                            <a:pt x="1141" y="3429"/>
                          </a:lnTo>
                          <a:lnTo>
                            <a:pt x="7254" y="6903"/>
                          </a:lnTo>
                          <a:lnTo>
                            <a:pt x="5003" y="242"/>
                          </a:lnTo>
                          <a:lnTo>
                            <a:pt x="7906" y="6646"/>
                          </a:lnTo>
                          <a:lnTo>
                            <a:pt x="10000" y="-66"/>
                          </a:lnTo>
                          <a:lnTo>
                            <a:pt x="8585" y="6821"/>
                          </a:lnTo>
                          <a:lnTo>
                            <a:pt x="14224" y="2622"/>
                          </a:lnTo>
                          <a:lnTo>
                            <a:pt x="9031" y="7362"/>
                          </a:lnTo>
                          <a:lnTo>
                            <a:pt x="16062" y="7280"/>
                          </a:lnTo>
                          <a:lnTo>
                            <a:pt x="9074" y="806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" name="任意多边形: 形状 255">
                      <a:extLst>
                        <a:ext uri="{FF2B5EF4-FFF2-40B4-BE49-F238E27FC236}">
                          <a16:creationId xmlns:a16="http://schemas.microsoft.com/office/drawing/2014/main" id="{259BA152-6D48-DAE3-946C-D8FA88F94744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6042" y="1757490"/>
                      <a:ext cx="16171" cy="15689"/>
                    </a:xfrm>
                    <a:custGeom>
                      <a:avLst/>
                      <a:gdLst>
                        <a:gd name="connsiteX0" fmla="*/ 14806 w 16171"/>
                        <a:gd name="connsiteY0" fmla="*/ 12122 h 15689"/>
                        <a:gd name="connsiteX1" fmla="*/ 8693 w 16171"/>
                        <a:gd name="connsiteY1" fmla="*/ 8647 h 15689"/>
                        <a:gd name="connsiteX2" fmla="*/ 10945 w 16171"/>
                        <a:gd name="connsiteY2" fmla="*/ 15309 h 15689"/>
                        <a:gd name="connsiteX3" fmla="*/ 8042 w 16171"/>
                        <a:gd name="connsiteY3" fmla="*/ 8904 h 15689"/>
                        <a:gd name="connsiteX4" fmla="*/ 5947 w 16171"/>
                        <a:gd name="connsiteY4" fmla="*/ 15617 h 15689"/>
                        <a:gd name="connsiteX5" fmla="*/ 7363 w 16171"/>
                        <a:gd name="connsiteY5" fmla="*/ 8729 h 15689"/>
                        <a:gd name="connsiteX6" fmla="*/ 1723 w 16171"/>
                        <a:gd name="connsiteY6" fmla="*/ 12928 h 15689"/>
                        <a:gd name="connsiteX7" fmla="*/ 6917 w 16171"/>
                        <a:gd name="connsiteY7" fmla="*/ 8188 h 15689"/>
                        <a:gd name="connsiteX8" fmla="*/ -114 w 16171"/>
                        <a:gd name="connsiteY8" fmla="*/ 8271 h 15689"/>
                        <a:gd name="connsiteX9" fmla="*/ 6874 w 16171"/>
                        <a:gd name="connsiteY9" fmla="*/ 7489 h 15689"/>
                        <a:gd name="connsiteX10" fmla="*/ 1137 w 16171"/>
                        <a:gd name="connsiteY10" fmla="*/ 3423 h 15689"/>
                        <a:gd name="connsiteX11" fmla="*/ 7250 w 16171"/>
                        <a:gd name="connsiteY11" fmla="*/ 6897 h 15689"/>
                        <a:gd name="connsiteX12" fmla="*/ 4999 w 16171"/>
                        <a:gd name="connsiteY12" fmla="*/ 236 h 15689"/>
                        <a:gd name="connsiteX13" fmla="*/ 7902 w 16171"/>
                        <a:gd name="connsiteY13" fmla="*/ 6640 h 15689"/>
                        <a:gd name="connsiteX14" fmla="*/ 9996 w 16171"/>
                        <a:gd name="connsiteY14" fmla="*/ -72 h 15689"/>
                        <a:gd name="connsiteX15" fmla="*/ 8581 w 16171"/>
                        <a:gd name="connsiteY15" fmla="*/ 6815 h 15689"/>
                        <a:gd name="connsiteX16" fmla="*/ 14220 w 16171"/>
                        <a:gd name="connsiteY16" fmla="*/ 2616 h 15689"/>
                        <a:gd name="connsiteX17" fmla="*/ 9027 w 16171"/>
                        <a:gd name="connsiteY17" fmla="*/ 7356 h 15689"/>
                        <a:gd name="connsiteX18" fmla="*/ 16058 w 16171"/>
                        <a:gd name="connsiteY18" fmla="*/ 7273 h 15689"/>
                        <a:gd name="connsiteX19" fmla="*/ 9070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6" y="12122"/>
                          </a:moveTo>
                          <a:lnTo>
                            <a:pt x="8693" y="8647"/>
                          </a:lnTo>
                          <a:lnTo>
                            <a:pt x="10945" y="15309"/>
                          </a:lnTo>
                          <a:lnTo>
                            <a:pt x="8042" y="8904"/>
                          </a:lnTo>
                          <a:lnTo>
                            <a:pt x="5947" y="15617"/>
                          </a:lnTo>
                          <a:lnTo>
                            <a:pt x="7363" y="8729"/>
                          </a:lnTo>
                          <a:lnTo>
                            <a:pt x="1723" y="12928"/>
                          </a:lnTo>
                          <a:lnTo>
                            <a:pt x="6917" y="8188"/>
                          </a:lnTo>
                          <a:lnTo>
                            <a:pt x="-114" y="8271"/>
                          </a:lnTo>
                          <a:lnTo>
                            <a:pt x="6874" y="7489"/>
                          </a:lnTo>
                          <a:lnTo>
                            <a:pt x="1137" y="3423"/>
                          </a:lnTo>
                          <a:lnTo>
                            <a:pt x="7250" y="6897"/>
                          </a:lnTo>
                          <a:lnTo>
                            <a:pt x="4999" y="236"/>
                          </a:lnTo>
                          <a:lnTo>
                            <a:pt x="7902" y="6640"/>
                          </a:lnTo>
                          <a:lnTo>
                            <a:pt x="9996" y="-72"/>
                          </a:lnTo>
                          <a:lnTo>
                            <a:pt x="8581" y="6815"/>
                          </a:lnTo>
                          <a:lnTo>
                            <a:pt x="14220" y="2616"/>
                          </a:lnTo>
                          <a:lnTo>
                            <a:pt x="9027" y="7356"/>
                          </a:lnTo>
                          <a:lnTo>
                            <a:pt x="16058" y="7273"/>
                          </a:lnTo>
                          <a:lnTo>
                            <a:pt x="9070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" name="任意多边形: 形状 256">
                      <a:extLst>
                        <a:ext uri="{FF2B5EF4-FFF2-40B4-BE49-F238E27FC236}">
                          <a16:creationId xmlns:a16="http://schemas.microsoft.com/office/drawing/2014/main" id="{83F07384-4AC2-925A-6356-C9BDC1DCC390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2904" y="1799248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16 h 15689"/>
                        <a:gd name="connsiteX1" fmla="*/ 8691 w 16171"/>
                        <a:gd name="connsiteY1" fmla="*/ 8641 h 15689"/>
                        <a:gd name="connsiteX2" fmla="*/ 10942 w 16171"/>
                        <a:gd name="connsiteY2" fmla="*/ 15303 h 15689"/>
                        <a:gd name="connsiteX3" fmla="*/ 8039 w 16171"/>
                        <a:gd name="connsiteY3" fmla="*/ 8898 h 15689"/>
                        <a:gd name="connsiteX4" fmla="*/ 5944 w 16171"/>
                        <a:gd name="connsiteY4" fmla="*/ 15611 h 15689"/>
                        <a:gd name="connsiteX5" fmla="*/ 7360 w 16171"/>
                        <a:gd name="connsiteY5" fmla="*/ 8723 h 15689"/>
                        <a:gd name="connsiteX6" fmla="*/ 1720 w 16171"/>
                        <a:gd name="connsiteY6" fmla="*/ 12923 h 15689"/>
                        <a:gd name="connsiteX7" fmla="*/ 6914 w 16171"/>
                        <a:gd name="connsiteY7" fmla="*/ 8183 h 15689"/>
                        <a:gd name="connsiteX8" fmla="*/ -117 w 16171"/>
                        <a:gd name="connsiteY8" fmla="*/ 8265 h 15689"/>
                        <a:gd name="connsiteX9" fmla="*/ 6871 w 16171"/>
                        <a:gd name="connsiteY9" fmla="*/ 7483 h 15689"/>
                        <a:gd name="connsiteX10" fmla="*/ 1134 w 16171"/>
                        <a:gd name="connsiteY10" fmla="*/ 3417 h 15689"/>
                        <a:gd name="connsiteX11" fmla="*/ 7247 w 16171"/>
                        <a:gd name="connsiteY11" fmla="*/ 6892 h 15689"/>
                        <a:gd name="connsiteX12" fmla="*/ 4996 w 16171"/>
                        <a:gd name="connsiteY12" fmla="*/ 230 h 15689"/>
                        <a:gd name="connsiteX13" fmla="*/ 7899 w 16171"/>
                        <a:gd name="connsiteY13" fmla="*/ 6634 h 15689"/>
                        <a:gd name="connsiteX14" fmla="*/ 9993 w 16171"/>
                        <a:gd name="connsiteY14" fmla="*/ -78 h 15689"/>
                        <a:gd name="connsiteX15" fmla="*/ 8578 w 16171"/>
                        <a:gd name="connsiteY15" fmla="*/ 6810 h 15689"/>
                        <a:gd name="connsiteX16" fmla="*/ 14217 w 16171"/>
                        <a:gd name="connsiteY16" fmla="*/ 2610 h 15689"/>
                        <a:gd name="connsiteX17" fmla="*/ 9024 w 16171"/>
                        <a:gd name="connsiteY17" fmla="*/ 7350 h 15689"/>
                        <a:gd name="connsiteX18" fmla="*/ 16055 w 16171"/>
                        <a:gd name="connsiteY18" fmla="*/ 7268 h 15689"/>
                        <a:gd name="connsiteX19" fmla="*/ 9067 w 16171"/>
                        <a:gd name="connsiteY19" fmla="*/ 805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16"/>
                          </a:moveTo>
                          <a:lnTo>
                            <a:pt x="8691" y="8641"/>
                          </a:lnTo>
                          <a:lnTo>
                            <a:pt x="10942" y="15303"/>
                          </a:lnTo>
                          <a:lnTo>
                            <a:pt x="8039" y="8898"/>
                          </a:lnTo>
                          <a:lnTo>
                            <a:pt x="5944" y="15611"/>
                          </a:lnTo>
                          <a:lnTo>
                            <a:pt x="7360" y="8723"/>
                          </a:lnTo>
                          <a:lnTo>
                            <a:pt x="1720" y="12923"/>
                          </a:lnTo>
                          <a:lnTo>
                            <a:pt x="6914" y="8183"/>
                          </a:lnTo>
                          <a:lnTo>
                            <a:pt x="-117" y="8265"/>
                          </a:lnTo>
                          <a:lnTo>
                            <a:pt x="6871" y="7483"/>
                          </a:lnTo>
                          <a:lnTo>
                            <a:pt x="1134" y="3417"/>
                          </a:lnTo>
                          <a:lnTo>
                            <a:pt x="7247" y="6892"/>
                          </a:lnTo>
                          <a:lnTo>
                            <a:pt x="4996" y="230"/>
                          </a:lnTo>
                          <a:lnTo>
                            <a:pt x="7899" y="6634"/>
                          </a:lnTo>
                          <a:lnTo>
                            <a:pt x="9993" y="-78"/>
                          </a:lnTo>
                          <a:lnTo>
                            <a:pt x="8578" y="6810"/>
                          </a:lnTo>
                          <a:lnTo>
                            <a:pt x="14217" y="2610"/>
                          </a:lnTo>
                          <a:lnTo>
                            <a:pt x="9024" y="7350"/>
                          </a:lnTo>
                          <a:lnTo>
                            <a:pt x="16055" y="7268"/>
                          </a:lnTo>
                          <a:lnTo>
                            <a:pt x="9067" y="8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8" name="任意多边形: 形状 257">
                      <a:extLst>
                        <a:ext uri="{FF2B5EF4-FFF2-40B4-BE49-F238E27FC236}">
                          <a16:creationId xmlns:a16="http://schemas.microsoft.com/office/drawing/2014/main" id="{7A5611D2-4B9E-31AD-DE5D-9BE8BF895EA1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63408" y="1842585"/>
                      <a:ext cx="16171" cy="15689"/>
                    </a:xfrm>
                    <a:custGeom>
                      <a:avLst/>
                      <a:gdLst>
                        <a:gd name="connsiteX0" fmla="*/ 14802 w 16171"/>
                        <a:gd name="connsiteY0" fmla="*/ 12110 h 15689"/>
                        <a:gd name="connsiteX1" fmla="*/ 8689 w 16171"/>
                        <a:gd name="connsiteY1" fmla="*/ 8635 h 15689"/>
                        <a:gd name="connsiteX2" fmla="*/ 10940 w 16171"/>
                        <a:gd name="connsiteY2" fmla="*/ 15297 h 15689"/>
                        <a:gd name="connsiteX3" fmla="*/ 8037 w 16171"/>
                        <a:gd name="connsiteY3" fmla="*/ 8892 h 15689"/>
                        <a:gd name="connsiteX4" fmla="*/ 5943 w 16171"/>
                        <a:gd name="connsiteY4" fmla="*/ 15605 h 15689"/>
                        <a:gd name="connsiteX5" fmla="*/ 7358 w 16171"/>
                        <a:gd name="connsiteY5" fmla="*/ 8717 h 15689"/>
                        <a:gd name="connsiteX6" fmla="*/ 1718 w 16171"/>
                        <a:gd name="connsiteY6" fmla="*/ 12916 h 15689"/>
                        <a:gd name="connsiteX7" fmla="*/ 6912 w 16171"/>
                        <a:gd name="connsiteY7" fmla="*/ 8176 h 15689"/>
                        <a:gd name="connsiteX8" fmla="*/ -119 w 16171"/>
                        <a:gd name="connsiteY8" fmla="*/ 8259 h 15689"/>
                        <a:gd name="connsiteX9" fmla="*/ 6869 w 16171"/>
                        <a:gd name="connsiteY9" fmla="*/ 7477 h 15689"/>
                        <a:gd name="connsiteX10" fmla="*/ 1132 w 16171"/>
                        <a:gd name="connsiteY10" fmla="*/ 3411 h 15689"/>
                        <a:gd name="connsiteX11" fmla="*/ 7245 w 16171"/>
                        <a:gd name="connsiteY11" fmla="*/ 6885 h 15689"/>
                        <a:gd name="connsiteX12" fmla="*/ 4994 w 16171"/>
                        <a:gd name="connsiteY12" fmla="*/ 224 h 15689"/>
                        <a:gd name="connsiteX13" fmla="*/ 7897 w 16171"/>
                        <a:gd name="connsiteY13" fmla="*/ 6628 h 15689"/>
                        <a:gd name="connsiteX14" fmla="*/ 9991 w 16171"/>
                        <a:gd name="connsiteY14" fmla="*/ -84 h 15689"/>
                        <a:gd name="connsiteX15" fmla="*/ 8576 w 16171"/>
                        <a:gd name="connsiteY15" fmla="*/ 6803 h 15689"/>
                        <a:gd name="connsiteX16" fmla="*/ 14216 w 16171"/>
                        <a:gd name="connsiteY16" fmla="*/ 2604 h 15689"/>
                        <a:gd name="connsiteX17" fmla="*/ 9022 w 16171"/>
                        <a:gd name="connsiteY17" fmla="*/ 7344 h 15689"/>
                        <a:gd name="connsiteX18" fmla="*/ 16053 w 16171"/>
                        <a:gd name="connsiteY18" fmla="*/ 7261 h 15689"/>
                        <a:gd name="connsiteX19" fmla="*/ 9065 w 16171"/>
                        <a:gd name="connsiteY19" fmla="*/ 804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2" y="12110"/>
                          </a:moveTo>
                          <a:lnTo>
                            <a:pt x="8689" y="8635"/>
                          </a:lnTo>
                          <a:lnTo>
                            <a:pt x="10940" y="15297"/>
                          </a:lnTo>
                          <a:lnTo>
                            <a:pt x="8037" y="8892"/>
                          </a:lnTo>
                          <a:lnTo>
                            <a:pt x="5943" y="15605"/>
                          </a:lnTo>
                          <a:lnTo>
                            <a:pt x="7358" y="8717"/>
                          </a:lnTo>
                          <a:lnTo>
                            <a:pt x="1718" y="12916"/>
                          </a:lnTo>
                          <a:lnTo>
                            <a:pt x="6912" y="8176"/>
                          </a:lnTo>
                          <a:lnTo>
                            <a:pt x="-119" y="8259"/>
                          </a:lnTo>
                          <a:lnTo>
                            <a:pt x="6869" y="7477"/>
                          </a:lnTo>
                          <a:lnTo>
                            <a:pt x="1132" y="3411"/>
                          </a:lnTo>
                          <a:lnTo>
                            <a:pt x="7245" y="6885"/>
                          </a:lnTo>
                          <a:lnTo>
                            <a:pt x="4994" y="224"/>
                          </a:lnTo>
                          <a:lnTo>
                            <a:pt x="7897" y="6628"/>
                          </a:lnTo>
                          <a:lnTo>
                            <a:pt x="9991" y="-84"/>
                          </a:lnTo>
                          <a:lnTo>
                            <a:pt x="8576" y="6803"/>
                          </a:lnTo>
                          <a:lnTo>
                            <a:pt x="14216" y="2604"/>
                          </a:lnTo>
                          <a:lnTo>
                            <a:pt x="9022" y="7344"/>
                          </a:lnTo>
                          <a:lnTo>
                            <a:pt x="16053" y="7261"/>
                          </a:lnTo>
                          <a:lnTo>
                            <a:pt x="9065" y="804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9" name="任意多边形: 形状 258">
                      <a:extLst>
                        <a:ext uri="{FF2B5EF4-FFF2-40B4-BE49-F238E27FC236}">
                          <a16:creationId xmlns:a16="http://schemas.microsoft.com/office/drawing/2014/main" id="{11B01258-CB7A-F589-8672-3732B222F3BB}"/>
                        </a:ext>
                      </a:extLst>
                    </p:cNvPr>
                    <p:cNvSpPr/>
                    <p:nvPr/>
                  </p:nvSpPr>
                  <p:spPr>
                    <a:xfrm rot="757055">
                      <a:off x="4958061" y="1890615"/>
                      <a:ext cx="16171" cy="15689"/>
                    </a:xfrm>
                    <a:custGeom>
                      <a:avLst/>
                      <a:gdLst>
                        <a:gd name="connsiteX0" fmla="*/ 14800 w 16171"/>
                        <a:gd name="connsiteY0" fmla="*/ 12102 h 15689"/>
                        <a:gd name="connsiteX1" fmla="*/ 8688 w 16171"/>
                        <a:gd name="connsiteY1" fmla="*/ 8628 h 15689"/>
                        <a:gd name="connsiteX2" fmla="*/ 10939 w 16171"/>
                        <a:gd name="connsiteY2" fmla="*/ 15289 h 15689"/>
                        <a:gd name="connsiteX3" fmla="*/ 8036 w 16171"/>
                        <a:gd name="connsiteY3" fmla="*/ 8885 h 15689"/>
                        <a:gd name="connsiteX4" fmla="*/ 5941 w 16171"/>
                        <a:gd name="connsiteY4" fmla="*/ 15598 h 15689"/>
                        <a:gd name="connsiteX5" fmla="*/ 7357 w 16171"/>
                        <a:gd name="connsiteY5" fmla="*/ 8710 h 15689"/>
                        <a:gd name="connsiteX6" fmla="*/ 1717 w 16171"/>
                        <a:gd name="connsiteY6" fmla="*/ 12909 h 15689"/>
                        <a:gd name="connsiteX7" fmla="*/ 6911 w 16171"/>
                        <a:gd name="connsiteY7" fmla="*/ 8169 h 15689"/>
                        <a:gd name="connsiteX8" fmla="*/ -120 w 16171"/>
                        <a:gd name="connsiteY8" fmla="*/ 8252 h 15689"/>
                        <a:gd name="connsiteX9" fmla="*/ 6868 w 16171"/>
                        <a:gd name="connsiteY9" fmla="*/ 7470 h 15689"/>
                        <a:gd name="connsiteX10" fmla="*/ 1131 w 16171"/>
                        <a:gd name="connsiteY10" fmla="*/ 3403 h 15689"/>
                        <a:gd name="connsiteX11" fmla="*/ 7244 w 16171"/>
                        <a:gd name="connsiteY11" fmla="*/ 6878 h 15689"/>
                        <a:gd name="connsiteX12" fmla="*/ 4993 w 16171"/>
                        <a:gd name="connsiteY12" fmla="*/ 217 h 15689"/>
                        <a:gd name="connsiteX13" fmla="*/ 7896 w 16171"/>
                        <a:gd name="connsiteY13" fmla="*/ 6621 h 15689"/>
                        <a:gd name="connsiteX14" fmla="*/ 9990 w 16171"/>
                        <a:gd name="connsiteY14" fmla="*/ -92 h 15689"/>
                        <a:gd name="connsiteX15" fmla="*/ 8575 w 16171"/>
                        <a:gd name="connsiteY15" fmla="*/ 6796 h 15689"/>
                        <a:gd name="connsiteX16" fmla="*/ 14214 w 16171"/>
                        <a:gd name="connsiteY16" fmla="*/ 2597 h 15689"/>
                        <a:gd name="connsiteX17" fmla="*/ 9021 w 16171"/>
                        <a:gd name="connsiteY17" fmla="*/ 7337 h 15689"/>
                        <a:gd name="connsiteX18" fmla="*/ 16052 w 16171"/>
                        <a:gd name="connsiteY18" fmla="*/ 7254 h 15689"/>
                        <a:gd name="connsiteX19" fmla="*/ 9064 w 16171"/>
                        <a:gd name="connsiteY19" fmla="*/ 803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0" y="12102"/>
                          </a:moveTo>
                          <a:lnTo>
                            <a:pt x="8688" y="8628"/>
                          </a:lnTo>
                          <a:lnTo>
                            <a:pt x="10939" y="15289"/>
                          </a:lnTo>
                          <a:lnTo>
                            <a:pt x="8036" y="8885"/>
                          </a:lnTo>
                          <a:lnTo>
                            <a:pt x="5941" y="15598"/>
                          </a:lnTo>
                          <a:lnTo>
                            <a:pt x="7357" y="8710"/>
                          </a:lnTo>
                          <a:lnTo>
                            <a:pt x="1717" y="12909"/>
                          </a:lnTo>
                          <a:lnTo>
                            <a:pt x="6911" y="8169"/>
                          </a:lnTo>
                          <a:lnTo>
                            <a:pt x="-120" y="8252"/>
                          </a:lnTo>
                          <a:lnTo>
                            <a:pt x="6868" y="7470"/>
                          </a:lnTo>
                          <a:lnTo>
                            <a:pt x="1131" y="3403"/>
                          </a:lnTo>
                          <a:lnTo>
                            <a:pt x="7244" y="6878"/>
                          </a:lnTo>
                          <a:lnTo>
                            <a:pt x="4993" y="217"/>
                          </a:lnTo>
                          <a:lnTo>
                            <a:pt x="7896" y="6621"/>
                          </a:lnTo>
                          <a:lnTo>
                            <a:pt x="9990" y="-92"/>
                          </a:lnTo>
                          <a:lnTo>
                            <a:pt x="8575" y="6796"/>
                          </a:lnTo>
                          <a:lnTo>
                            <a:pt x="14214" y="2597"/>
                          </a:lnTo>
                          <a:lnTo>
                            <a:pt x="9021" y="7337"/>
                          </a:lnTo>
                          <a:lnTo>
                            <a:pt x="16052" y="7254"/>
                          </a:lnTo>
                          <a:lnTo>
                            <a:pt x="9064" y="803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60" name="图形 145">
                      <a:extLst>
                        <a:ext uri="{FF2B5EF4-FFF2-40B4-BE49-F238E27FC236}">
                          <a16:creationId xmlns:a16="http://schemas.microsoft.com/office/drawing/2014/main" id="{72CDD078-549B-BE20-0D5E-59161B880A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81912" y="1624395"/>
                      <a:ext cx="99185" cy="283486"/>
                      <a:chOff x="4881912" y="1624395"/>
                      <a:chExt cx="99185" cy="283486"/>
                    </a:xfrm>
                    <a:solidFill>
                      <a:srgbClr val="FFFFFF"/>
                    </a:solidFill>
                  </p:grpSpPr>
                  <p:sp>
                    <p:nvSpPr>
                      <p:cNvPr id="261" name="任意多边形: 形状 260">
                        <a:extLst>
                          <a:ext uri="{FF2B5EF4-FFF2-40B4-BE49-F238E27FC236}">
                            <a16:creationId xmlns:a16="http://schemas.microsoft.com/office/drawing/2014/main" id="{AD7B5CBA-6B2C-E9EE-BAE9-3892C8946533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17440" y="1656398"/>
                        <a:ext cx="16171" cy="15689"/>
                      </a:xfrm>
                      <a:custGeom>
                        <a:avLst/>
                        <a:gdLst>
                          <a:gd name="connsiteX0" fmla="*/ 14816 w 16171"/>
                          <a:gd name="connsiteY0" fmla="*/ 12135 h 15689"/>
                          <a:gd name="connsiteX1" fmla="*/ 8703 w 16171"/>
                          <a:gd name="connsiteY1" fmla="*/ 8660 h 15689"/>
                          <a:gd name="connsiteX2" fmla="*/ 10954 w 16171"/>
                          <a:gd name="connsiteY2" fmla="*/ 15322 h 15689"/>
                          <a:gd name="connsiteX3" fmla="*/ 8051 w 16171"/>
                          <a:gd name="connsiteY3" fmla="*/ 8917 h 15689"/>
                          <a:gd name="connsiteX4" fmla="*/ 5957 w 16171"/>
                          <a:gd name="connsiteY4" fmla="*/ 15630 h 15689"/>
                          <a:gd name="connsiteX5" fmla="*/ 7373 w 16171"/>
                          <a:gd name="connsiteY5" fmla="*/ 8742 h 15689"/>
                          <a:gd name="connsiteX6" fmla="*/ 1733 w 16171"/>
                          <a:gd name="connsiteY6" fmla="*/ 12941 h 15689"/>
                          <a:gd name="connsiteX7" fmla="*/ 6926 w 16171"/>
                          <a:gd name="connsiteY7" fmla="*/ 8201 h 15689"/>
                          <a:gd name="connsiteX8" fmla="*/ -104 w 16171"/>
                          <a:gd name="connsiteY8" fmla="*/ 8284 h 15689"/>
                          <a:gd name="connsiteX9" fmla="*/ 6883 w 16171"/>
                          <a:gd name="connsiteY9" fmla="*/ 7502 h 15689"/>
                          <a:gd name="connsiteX10" fmla="*/ 1147 w 16171"/>
                          <a:gd name="connsiteY10" fmla="*/ 3436 h 15689"/>
                          <a:gd name="connsiteX11" fmla="*/ 7260 w 16171"/>
                          <a:gd name="connsiteY11" fmla="*/ 6910 h 15689"/>
                          <a:gd name="connsiteX12" fmla="*/ 5009 w 16171"/>
                          <a:gd name="connsiteY12" fmla="*/ 249 h 15689"/>
                          <a:gd name="connsiteX13" fmla="*/ 7912 w 16171"/>
                          <a:gd name="connsiteY13" fmla="*/ 6653 h 15689"/>
                          <a:gd name="connsiteX14" fmla="*/ 10006 w 16171"/>
                          <a:gd name="connsiteY14" fmla="*/ -59 h 15689"/>
                          <a:gd name="connsiteX15" fmla="*/ 8590 w 16171"/>
                          <a:gd name="connsiteY15" fmla="*/ 6828 h 15689"/>
                          <a:gd name="connsiteX16" fmla="*/ 14230 w 16171"/>
                          <a:gd name="connsiteY16" fmla="*/ 2629 h 15689"/>
                          <a:gd name="connsiteX17" fmla="*/ 9037 w 16171"/>
                          <a:gd name="connsiteY17" fmla="*/ 7369 h 15689"/>
                          <a:gd name="connsiteX18" fmla="*/ 16067 w 16171"/>
                          <a:gd name="connsiteY18" fmla="*/ 7286 h 15689"/>
                          <a:gd name="connsiteX19" fmla="*/ 9080 w 16171"/>
                          <a:gd name="connsiteY19" fmla="*/ 8068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6" y="12135"/>
                            </a:moveTo>
                            <a:lnTo>
                              <a:pt x="8703" y="8660"/>
                            </a:lnTo>
                            <a:lnTo>
                              <a:pt x="10954" y="15322"/>
                            </a:lnTo>
                            <a:lnTo>
                              <a:pt x="8051" y="8917"/>
                            </a:lnTo>
                            <a:lnTo>
                              <a:pt x="5957" y="15630"/>
                            </a:lnTo>
                            <a:lnTo>
                              <a:pt x="7373" y="8742"/>
                            </a:lnTo>
                            <a:lnTo>
                              <a:pt x="1733" y="12941"/>
                            </a:lnTo>
                            <a:lnTo>
                              <a:pt x="6926" y="8201"/>
                            </a:lnTo>
                            <a:lnTo>
                              <a:pt x="-104" y="8284"/>
                            </a:lnTo>
                            <a:lnTo>
                              <a:pt x="6883" y="7502"/>
                            </a:lnTo>
                            <a:lnTo>
                              <a:pt x="1147" y="3436"/>
                            </a:lnTo>
                            <a:lnTo>
                              <a:pt x="7260" y="6910"/>
                            </a:lnTo>
                            <a:lnTo>
                              <a:pt x="5009" y="249"/>
                            </a:lnTo>
                            <a:lnTo>
                              <a:pt x="7912" y="6653"/>
                            </a:lnTo>
                            <a:lnTo>
                              <a:pt x="10006" y="-59"/>
                            </a:lnTo>
                            <a:lnTo>
                              <a:pt x="8590" y="6828"/>
                            </a:lnTo>
                            <a:lnTo>
                              <a:pt x="14230" y="2629"/>
                            </a:lnTo>
                            <a:lnTo>
                              <a:pt x="9037" y="7369"/>
                            </a:lnTo>
                            <a:lnTo>
                              <a:pt x="16067" y="7286"/>
                            </a:lnTo>
                            <a:lnTo>
                              <a:pt x="9080" y="8068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2" name="任意多边形: 形状 261">
                        <a:extLst>
                          <a:ext uri="{FF2B5EF4-FFF2-40B4-BE49-F238E27FC236}">
                            <a16:creationId xmlns:a16="http://schemas.microsoft.com/office/drawing/2014/main" id="{8FF47103-7652-188E-DD26-5E9B6B6BF2AB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883431" y="1625972"/>
                        <a:ext cx="16171" cy="15689"/>
                      </a:xfrm>
                      <a:custGeom>
                        <a:avLst/>
                        <a:gdLst>
                          <a:gd name="connsiteX0" fmla="*/ 14822 w 16171"/>
                          <a:gd name="connsiteY0" fmla="*/ 12138 h 15689"/>
                          <a:gd name="connsiteX1" fmla="*/ 8709 w 16171"/>
                          <a:gd name="connsiteY1" fmla="*/ 8663 h 15689"/>
                          <a:gd name="connsiteX2" fmla="*/ 10960 w 16171"/>
                          <a:gd name="connsiteY2" fmla="*/ 15325 h 15689"/>
                          <a:gd name="connsiteX3" fmla="*/ 8057 w 16171"/>
                          <a:gd name="connsiteY3" fmla="*/ 8920 h 15689"/>
                          <a:gd name="connsiteX4" fmla="*/ 5963 w 16171"/>
                          <a:gd name="connsiteY4" fmla="*/ 15633 h 15689"/>
                          <a:gd name="connsiteX5" fmla="*/ 7379 w 16171"/>
                          <a:gd name="connsiteY5" fmla="*/ 8745 h 15689"/>
                          <a:gd name="connsiteX6" fmla="*/ 1739 w 16171"/>
                          <a:gd name="connsiteY6" fmla="*/ 12945 h 15689"/>
                          <a:gd name="connsiteX7" fmla="*/ 6933 w 16171"/>
                          <a:gd name="connsiteY7" fmla="*/ 8204 h 15689"/>
                          <a:gd name="connsiteX8" fmla="*/ -98 w 16171"/>
                          <a:gd name="connsiteY8" fmla="*/ 8287 h 15689"/>
                          <a:gd name="connsiteX9" fmla="*/ 6889 w 16171"/>
                          <a:gd name="connsiteY9" fmla="*/ 7505 h 15689"/>
                          <a:gd name="connsiteX10" fmla="*/ 1153 w 16171"/>
                          <a:gd name="connsiteY10" fmla="*/ 3439 h 15689"/>
                          <a:gd name="connsiteX11" fmla="*/ 7266 w 16171"/>
                          <a:gd name="connsiteY11" fmla="*/ 6913 h 15689"/>
                          <a:gd name="connsiteX12" fmla="*/ 5015 w 16171"/>
                          <a:gd name="connsiteY12" fmla="*/ 252 h 15689"/>
                          <a:gd name="connsiteX13" fmla="*/ 7918 w 16171"/>
                          <a:gd name="connsiteY13" fmla="*/ 6656 h 15689"/>
                          <a:gd name="connsiteX14" fmla="*/ 10012 w 16171"/>
                          <a:gd name="connsiteY14" fmla="*/ -57 h 15689"/>
                          <a:gd name="connsiteX15" fmla="*/ 8596 w 16171"/>
                          <a:gd name="connsiteY15" fmla="*/ 6831 h 15689"/>
                          <a:gd name="connsiteX16" fmla="*/ 14236 w 16171"/>
                          <a:gd name="connsiteY16" fmla="*/ 2632 h 15689"/>
                          <a:gd name="connsiteX17" fmla="*/ 9043 w 16171"/>
                          <a:gd name="connsiteY17" fmla="*/ 7372 h 15689"/>
                          <a:gd name="connsiteX18" fmla="*/ 16074 w 16171"/>
                          <a:gd name="connsiteY18" fmla="*/ 7289 h 15689"/>
                          <a:gd name="connsiteX19" fmla="*/ 9086 w 16171"/>
                          <a:gd name="connsiteY19" fmla="*/ 8071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22" y="12138"/>
                            </a:moveTo>
                            <a:lnTo>
                              <a:pt x="8709" y="8663"/>
                            </a:lnTo>
                            <a:lnTo>
                              <a:pt x="10960" y="15325"/>
                            </a:lnTo>
                            <a:lnTo>
                              <a:pt x="8057" y="8920"/>
                            </a:lnTo>
                            <a:lnTo>
                              <a:pt x="5963" y="15633"/>
                            </a:lnTo>
                            <a:lnTo>
                              <a:pt x="7379" y="8745"/>
                            </a:lnTo>
                            <a:lnTo>
                              <a:pt x="1739" y="12945"/>
                            </a:lnTo>
                            <a:lnTo>
                              <a:pt x="6933" y="8204"/>
                            </a:lnTo>
                            <a:lnTo>
                              <a:pt x="-98" y="8287"/>
                            </a:lnTo>
                            <a:lnTo>
                              <a:pt x="6889" y="7505"/>
                            </a:lnTo>
                            <a:lnTo>
                              <a:pt x="1153" y="3439"/>
                            </a:lnTo>
                            <a:lnTo>
                              <a:pt x="7266" y="6913"/>
                            </a:lnTo>
                            <a:lnTo>
                              <a:pt x="5015" y="252"/>
                            </a:lnTo>
                            <a:lnTo>
                              <a:pt x="7918" y="6656"/>
                            </a:lnTo>
                            <a:lnTo>
                              <a:pt x="10012" y="-57"/>
                            </a:lnTo>
                            <a:lnTo>
                              <a:pt x="8596" y="6831"/>
                            </a:lnTo>
                            <a:lnTo>
                              <a:pt x="14236" y="2632"/>
                            </a:lnTo>
                            <a:lnTo>
                              <a:pt x="9043" y="7372"/>
                            </a:lnTo>
                            <a:lnTo>
                              <a:pt x="16074" y="7289"/>
                            </a:lnTo>
                            <a:lnTo>
                              <a:pt x="9086" y="80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3" name="任意多边形: 形状 262">
                        <a:extLst>
                          <a:ext uri="{FF2B5EF4-FFF2-40B4-BE49-F238E27FC236}">
                            <a16:creationId xmlns:a16="http://schemas.microsoft.com/office/drawing/2014/main" id="{C1989333-D2DF-E54C-486E-FEB62869399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41246" y="1710954"/>
                        <a:ext cx="16171" cy="15689"/>
                      </a:xfrm>
                      <a:custGeom>
                        <a:avLst/>
                        <a:gdLst>
                          <a:gd name="connsiteX0" fmla="*/ 14811 w 16171"/>
                          <a:gd name="connsiteY0" fmla="*/ 12128 h 15689"/>
                          <a:gd name="connsiteX1" fmla="*/ 8698 w 16171"/>
                          <a:gd name="connsiteY1" fmla="*/ 8653 h 15689"/>
                          <a:gd name="connsiteX2" fmla="*/ 10949 w 16171"/>
                          <a:gd name="connsiteY2" fmla="*/ 15315 h 15689"/>
                          <a:gd name="connsiteX3" fmla="*/ 8046 w 16171"/>
                          <a:gd name="connsiteY3" fmla="*/ 8910 h 15689"/>
                          <a:gd name="connsiteX4" fmla="*/ 5951 w 16171"/>
                          <a:gd name="connsiteY4" fmla="*/ 15623 h 15689"/>
                          <a:gd name="connsiteX5" fmla="*/ 7367 w 16171"/>
                          <a:gd name="connsiteY5" fmla="*/ 8735 h 15689"/>
                          <a:gd name="connsiteX6" fmla="*/ 1727 w 16171"/>
                          <a:gd name="connsiteY6" fmla="*/ 12935 h 15689"/>
                          <a:gd name="connsiteX7" fmla="*/ 6921 w 16171"/>
                          <a:gd name="connsiteY7" fmla="*/ 8194 h 15689"/>
                          <a:gd name="connsiteX8" fmla="*/ -110 w 16171"/>
                          <a:gd name="connsiteY8" fmla="*/ 8277 h 15689"/>
                          <a:gd name="connsiteX9" fmla="*/ 6878 w 16171"/>
                          <a:gd name="connsiteY9" fmla="*/ 7495 h 15689"/>
                          <a:gd name="connsiteX10" fmla="*/ 1141 w 16171"/>
                          <a:gd name="connsiteY10" fmla="*/ 3429 h 15689"/>
                          <a:gd name="connsiteX11" fmla="*/ 7254 w 16171"/>
                          <a:gd name="connsiteY11" fmla="*/ 6903 h 15689"/>
                          <a:gd name="connsiteX12" fmla="*/ 5003 w 16171"/>
                          <a:gd name="connsiteY12" fmla="*/ 242 h 15689"/>
                          <a:gd name="connsiteX13" fmla="*/ 7906 w 16171"/>
                          <a:gd name="connsiteY13" fmla="*/ 6646 h 15689"/>
                          <a:gd name="connsiteX14" fmla="*/ 10000 w 16171"/>
                          <a:gd name="connsiteY14" fmla="*/ -66 h 15689"/>
                          <a:gd name="connsiteX15" fmla="*/ 8585 w 16171"/>
                          <a:gd name="connsiteY15" fmla="*/ 6821 h 15689"/>
                          <a:gd name="connsiteX16" fmla="*/ 14224 w 16171"/>
                          <a:gd name="connsiteY16" fmla="*/ 2622 h 15689"/>
                          <a:gd name="connsiteX17" fmla="*/ 9031 w 16171"/>
                          <a:gd name="connsiteY17" fmla="*/ 7362 h 15689"/>
                          <a:gd name="connsiteX18" fmla="*/ 16062 w 16171"/>
                          <a:gd name="connsiteY18" fmla="*/ 7280 h 15689"/>
                          <a:gd name="connsiteX19" fmla="*/ 9074 w 16171"/>
                          <a:gd name="connsiteY19" fmla="*/ 8062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11" y="12128"/>
                            </a:moveTo>
                            <a:lnTo>
                              <a:pt x="8698" y="8653"/>
                            </a:lnTo>
                            <a:lnTo>
                              <a:pt x="10949" y="15315"/>
                            </a:lnTo>
                            <a:lnTo>
                              <a:pt x="8046" y="8910"/>
                            </a:lnTo>
                            <a:lnTo>
                              <a:pt x="5951" y="15623"/>
                            </a:lnTo>
                            <a:lnTo>
                              <a:pt x="7367" y="8735"/>
                            </a:lnTo>
                            <a:lnTo>
                              <a:pt x="1727" y="12935"/>
                            </a:lnTo>
                            <a:lnTo>
                              <a:pt x="6921" y="8194"/>
                            </a:lnTo>
                            <a:lnTo>
                              <a:pt x="-110" y="8277"/>
                            </a:lnTo>
                            <a:lnTo>
                              <a:pt x="6878" y="7495"/>
                            </a:lnTo>
                            <a:lnTo>
                              <a:pt x="1141" y="3429"/>
                            </a:lnTo>
                            <a:lnTo>
                              <a:pt x="7254" y="6903"/>
                            </a:lnTo>
                            <a:lnTo>
                              <a:pt x="5003" y="242"/>
                            </a:lnTo>
                            <a:lnTo>
                              <a:pt x="7906" y="6646"/>
                            </a:lnTo>
                            <a:lnTo>
                              <a:pt x="10000" y="-66"/>
                            </a:lnTo>
                            <a:lnTo>
                              <a:pt x="8585" y="6821"/>
                            </a:lnTo>
                            <a:lnTo>
                              <a:pt x="14224" y="2622"/>
                            </a:lnTo>
                            <a:lnTo>
                              <a:pt x="9031" y="7362"/>
                            </a:lnTo>
                            <a:lnTo>
                              <a:pt x="16062" y="7280"/>
                            </a:lnTo>
                            <a:lnTo>
                              <a:pt x="9074" y="8062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4" name="任意多边形: 形状 263">
                        <a:extLst>
                          <a:ext uri="{FF2B5EF4-FFF2-40B4-BE49-F238E27FC236}">
                            <a16:creationId xmlns:a16="http://schemas.microsoft.com/office/drawing/2014/main" id="{342E4053-4DFA-0B9A-733C-56C78DFD6F87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6042" y="1757490"/>
                        <a:ext cx="16171" cy="15689"/>
                      </a:xfrm>
                      <a:custGeom>
                        <a:avLst/>
                        <a:gdLst>
                          <a:gd name="connsiteX0" fmla="*/ 14806 w 16171"/>
                          <a:gd name="connsiteY0" fmla="*/ 12122 h 15689"/>
                          <a:gd name="connsiteX1" fmla="*/ 8693 w 16171"/>
                          <a:gd name="connsiteY1" fmla="*/ 8647 h 15689"/>
                          <a:gd name="connsiteX2" fmla="*/ 10945 w 16171"/>
                          <a:gd name="connsiteY2" fmla="*/ 15309 h 15689"/>
                          <a:gd name="connsiteX3" fmla="*/ 8042 w 16171"/>
                          <a:gd name="connsiteY3" fmla="*/ 8904 h 15689"/>
                          <a:gd name="connsiteX4" fmla="*/ 5947 w 16171"/>
                          <a:gd name="connsiteY4" fmla="*/ 15617 h 15689"/>
                          <a:gd name="connsiteX5" fmla="*/ 7363 w 16171"/>
                          <a:gd name="connsiteY5" fmla="*/ 8729 h 15689"/>
                          <a:gd name="connsiteX6" fmla="*/ 1723 w 16171"/>
                          <a:gd name="connsiteY6" fmla="*/ 12928 h 15689"/>
                          <a:gd name="connsiteX7" fmla="*/ 6917 w 16171"/>
                          <a:gd name="connsiteY7" fmla="*/ 8188 h 15689"/>
                          <a:gd name="connsiteX8" fmla="*/ -114 w 16171"/>
                          <a:gd name="connsiteY8" fmla="*/ 8271 h 15689"/>
                          <a:gd name="connsiteX9" fmla="*/ 6874 w 16171"/>
                          <a:gd name="connsiteY9" fmla="*/ 7489 h 15689"/>
                          <a:gd name="connsiteX10" fmla="*/ 1137 w 16171"/>
                          <a:gd name="connsiteY10" fmla="*/ 3423 h 15689"/>
                          <a:gd name="connsiteX11" fmla="*/ 7250 w 16171"/>
                          <a:gd name="connsiteY11" fmla="*/ 6897 h 15689"/>
                          <a:gd name="connsiteX12" fmla="*/ 4999 w 16171"/>
                          <a:gd name="connsiteY12" fmla="*/ 236 h 15689"/>
                          <a:gd name="connsiteX13" fmla="*/ 7902 w 16171"/>
                          <a:gd name="connsiteY13" fmla="*/ 6640 h 15689"/>
                          <a:gd name="connsiteX14" fmla="*/ 9996 w 16171"/>
                          <a:gd name="connsiteY14" fmla="*/ -72 h 15689"/>
                          <a:gd name="connsiteX15" fmla="*/ 8581 w 16171"/>
                          <a:gd name="connsiteY15" fmla="*/ 6815 h 15689"/>
                          <a:gd name="connsiteX16" fmla="*/ 14220 w 16171"/>
                          <a:gd name="connsiteY16" fmla="*/ 2616 h 15689"/>
                          <a:gd name="connsiteX17" fmla="*/ 9027 w 16171"/>
                          <a:gd name="connsiteY17" fmla="*/ 7356 h 15689"/>
                          <a:gd name="connsiteX18" fmla="*/ 16058 w 16171"/>
                          <a:gd name="connsiteY18" fmla="*/ 7273 h 15689"/>
                          <a:gd name="connsiteX19" fmla="*/ 9070 w 16171"/>
                          <a:gd name="connsiteY19" fmla="*/ 8055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6" y="12122"/>
                            </a:moveTo>
                            <a:lnTo>
                              <a:pt x="8693" y="8647"/>
                            </a:lnTo>
                            <a:lnTo>
                              <a:pt x="10945" y="15309"/>
                            </a:lnTo>
                            <a:lnTo>
                              <a:pt x="8042" y="8904"/>
                            </a:lnTo>
                            <a:lnTo>
                              <a:pt x="5947" y="15617"/>
                            </a:lnTo>
                            <a:lnTo>
                              <a:pt x="7363" y="8729"/>
                            </a:lnTo>
                            <a:lnTo>
                              <a:pt x="1723" y="12928"/>
                            </a:lnTo>
                            <a:lnTo>
                              <a:pt x="6917" y="8188"/>
                            </a:lnTo>
                            <a:lnTo>
                              <a:pt x="-114" y="8271"/>
                            </a:lnTo>
                            <a:lnTo>
                              <a:pt x="6874" y="7489"/>
                            </a:lnTo>
                            <a:lnTo>
                              <a:pt x="1137" y="3423"/>
                            </a:lnTo>
                            <a:lnTo>
                              <a:pt x="7250" y="6897"/>
                            </a:lnTo>
                            <a:lnTo>
                              <a:pt x="4999" y="236"/>
                            </a:lnTo>
                            <a:lnTo>
                              <a:pt x="7902" y="6640"/>
                            </a:lnTo>
                            <a:lnTo>
                              <a:pt x="9996" y="-72"/>
                            </a:lnTo>
                            <a:lnTo>
                              <a:pt x="8581" y="6815"/>
                            </a:lnTo>
                            <a:lnTo>
                              <a:pt x="14220" y="2616"/>
                            </a:lnTo>
                            <a:lnTo>
                              <a:pt x="9027" y="7356"/>
                            </a:lnTo>
                            <a:lnTo>
                              <a:pt x="16058" y="7273"/>
                            </a:lnTo>
                            <a:lnTo>
                              <a:pt x="9070" y="805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B20B2861-61F3-FC00-9900-EA215A70071D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2904" y="1799249"/>
                        <a:ext cx="16171" cy="15689"/>
                      </a:xfrm>
                      <a:custGeom>
                        <a:avLst/>
                        <a:gdLst>
                          <a:gd name="connsiteX0" fmla="*/ 14804 w 16171"/>
                          <a:gd name="connsiteY0" fmla="*/ 12116 h 15689"/>
                          <a:gd name="connsiteX1" fmla="*/ 8691 w 16171"/>
                          <a:gd name="connsiteY1" fmla="*/ 8641 h 15689"/>
                          <a:gd name="connsiteX2" fmla="*/ 10942 w 16171"/>
                          <a:gd name="connsiteY2" fmla="*/ 15303 h 15689"/>
                          <a:gd name="connsiteX3" fmla="*/ 8039 w 16171"/>
                          <a:gd name="connsiteY3" fmla="*/ 8898 h 15689"/>
                          <a:gd name="connsiteX4" fmla="*/ 5944 w 16171"/>
                          <a:gd name="connsiteY4" fmla="*/ 15611 h 15689"/>
                          <a:gd name="connsiteX5" fmla="*/ 7360 w 16171"/>
                          <a:gd name="connsiteY5" fmla="*/ 8723 h 15689"/>
                          <a:gd name="connsiteX6" fmla="*/ 1720 w 16171"/>
                          <a:gd name="connsiteY6" fmla="*/ 12923 h 15689"/>
                          <a:gd name="connsiteX7" fmla="*/ 6914 w 16171"/>
                          <a:gd name="connsiteY7" fmla="*/ 8183 h 15689"/>
                          <a:gd name="connsiteX8" fmla="*/ -117 w 16171"/>
                          <a:gd name="connsiteY8" fmla="*/ 8265 h 15689"/>
                          <a:gd name="connsiteX9" fmla="*/ 6871 w 16171"/>
                          <a:gd name="connsiteY9" fmla="*/ 7483 h 15689"/>
                          <a:gd name="connsiteX10" fmla="*/ 1134 w 16171"/>
                          <a:gd name="connsiteY10" fmla="*/ 3417 h 15689"/>
                          <a:gd name="connsiteX11" fmla="*/ 7247 w 16171"/>
                          <a:gd name="connsiteY11" fmla="*/ 6892 h 15689"/>
                          <a:gd name="connsiteX12" fmla="*/ 4996 w 16171"/>
                          <a:gd name="connsiteY12" fmla="*/ 230 h 15689"/>
                          <a:gd name="connsiteX13" fmla="*/ 7899 w 16171"/>
                          <a:gd name="connsiteY13" fmla="*/ 6634 h 15689"/>
                          <a:gd name="connsiteX14" fmla="*/ 9993 w 16171"/>
                          <a:gd name="connsiteY14" fmla="*/ -78 h 15689"/>
                          <a:gd name="connsiteX15" fmla="*/ 8578 w 16171"/>
                          <a:gd name="connsiteY15" fmla="*/ 6810 h 15689"/>
                          <a:gd name="connsiteX16" fmla="*/ 14217 w 16171"/>
                          <a:gd name="connsiteY16" fmla="*/ 2610 h 15689"/>
                          <a:gd name="connsiteX17" fmla="*/ 9024 w 16171"/>
                          <a:gd name="connsiteY17" fmla="*/ 7350 h 15689"/>
                          <a:gd name="connsiteX18" fmla="*/ 16055 w 16171"/>
                          <a:gd name="connsiteY18" fmla="*/ 7268 h 15689"/>
                          <a:gd name="connsiteX19" fmla="*/ 9067 w 16171"/>
                          <a:gd name="connsiteY19" fmla="*/ 8050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4" y="12116"/>
                            </a:moveTo>
                            <a:lnTo>
                              <a:pt x="8691" y="8641"/>
                            </a:lnTo>
                            <a:lnTo>
                              <a:pt x="10942" y="15303"/>
                            </a:lnTo>
                            <a:lnTo>
                              <a:pt x="8039" y="8898"/>
                            </a:lnTo>
                            <a:lnTo>
                              <a:pt x="5944" y="15611"/>
                            </a:lnTo>
                            <a:lnTo>
                              <a:pt x="7360" y="8723"/>
                            </a:lnTo>
                            <a:lnTo>
                              <a:pt x="1720" y="12923"/>
                            </a:lnTo>
                            <a:lnTo>
                              <a:pt x="6914" y="8183"/>
                            </a:lnTo>
                            <a:lnTo>
                              <a:pt x="-117" y="8265"/>
                            </a:lnTo>
                            <a:lnTo>
                              <a:pt x="6871" y="7483"/>
                            </a:lnTo>
                            <a:lnTo>
                              <a:pt x="1134" y="3417"/>
                            </a:lnTo>
                            <a:lnTo>
                              <a:pt x="7247" y="6892"/>
                            </a:lnTo>
                            <a:lnTo>
                              <a:pt x="4996" y="230"/>
                            </a:lnTo>
                            <a:lnTo>
                              <a:pt x="7899" y="6634"/>
                            </a:lnTo>
                            <a:lnTo>
                              <a:pt x="9993" y="-78"/>
                            </a:lnTo>
                            <a:lnTo>
                              <a:pt x="8578" y="6810"/>
                            </a:lnTo>
                            <a:lnTo>
                              <a:pt x="14217" y="2610"/>
                            </a:lnTo>
                            <a:lnTo>
                              <a:pt x="9024" y="7350"/>
                            </a:lnTo>
                            <a:lnTo>
                              <a:pt x="16055" y="7268"/>
                            </a:lnTo>
                            <a:lnTo>
                              <a:pt x="9067" y="805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3D4DB9FA-A525-7947-1E66-BAB2AB7CB1E1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63408" y="1842585"/>
                        <a:ext cx="16171" cy="15689"/>
                      </a:xfrm>
                      <a:custGeom>
                        <a:avLst/>
                        <a:gdLst>
                          <a:gd name="connsiteX0" fmla="*/ 14802 w 16171"/>
                          <a:gd name="connsiteY0" fmla="*/ 12110 h 15689"/>
                          <a:gd name="connsiteX1" fmla="*/ 8689 w 16171"/>
                          <a:gd name="connsiteY1" fmla="*/ 8635 h 15689"/>
                          <a:gd name="connsiteX2" fmla="*/ 10940 w 16171"/>
                          <a:gd name="connsiteY2" fmla="*/ 15297 h 15689"/>
                          <a:gd name="connsiteX3" fmla="*/ 8037 w 16171"/>
                          <a:gd name="connsiteY3" fmla="*/ 8892 h 15689"/>
                          <a:gd name="connsiteX4" fmla="*/ 5943 w 16171"/>
                          <a:gd name="connsiteY4" fmla="*/ 15605 h 15689"/>
                          <a:gd name="connsiteX5" fmla="*/ 7358 w 16171"/>
                          <a:gd name="connsiteY5" fmla="*/ 8717 h 15689"/>
                          <a:gd name="connsiteX6" fmla="*/ 1718 w 16171"/>
                          <a:gd name="connsiteY6" fmla="*/ 12916 h 15689"/>
                          <a:gd name="connsiteX7" fmla="*/ 6912 w 16171"/>
                          <a:gd name="connsiteY7" fmla="*/ 8176 h 15689"/>
                          <a:gd name="connsiteX8" fmla="*/ -119 w 16171"/>
                          <a:gd name="connsiteY8" fmla="*/ 8259 h 15689"/>
                          <a:gd name="connsiteX9" fmla="*/ 6869 w 16171"/>
                          <a:gd name="connsiteY9" fmla="*/ 7477 h 15689"/>
                          <a:gd name="connsiteX10" fmla="*/ 1132 w 16171"/>
                          <a:gd name="connsiteY10" fmla="*/ 3411 h 15689"/>
                          <a:gd name="connsiteX11" fmla="*/ 7245 w 16171"/>
                          <a:gd name="connsiteY11" fmla="*/ 6885 h 15689"/>
                          <a:gd name="connsiteX12" fmla="*/ 4994 w 16171"/>
                          <a:gd name="connsiteY12" fmla="*/ 224 h 15689"/>
                          <a:gd name="connsiteX13" fmla="*/ 7897 w 16171"/>
                          <a:gd name="connsiteY13" fmla="*/ 6628 h 15689"/>
                          <a:gd name="connsiteX14" fmla="*/ 9991 w 16171"/>
                          <a:gd name="connsiteY14" fmla="*/ -84 h 15689"/>
                          <a:gd name="connsiteX15" fmla="*/ 8576 w 16171"/>
                          <a:gd name="connsiteY15" fmla="*/ 6803 h 15689"/>
                          <a:gd name="connsiteX16" fmla="*/ 14216 w 16171"/>
                          <a:gd name="connsiteY16" fmla="*/ 2604 h 15689"/>
                          <a:gd name="connsiteX17" fmla="*/ 9022 w 16171"/>
                          <a:gd name="connsiteY17" fmla="*/ 7344 h 15689"/>
                          <a:gd name="connsiteX18" fmla="*/ 16053 w 16171"/>
                          <a:gd name="connsiteY18" fmla="*/ 7261 h 15689"/>
                          <a:gd name="connsiteX19" fmla="*/ 9065 w 16171"/>
                          <a:gd name="connsiteY19" fmla="*/ 8044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2" y="12110"/>
                            </a:moveTo>
                            <a:lnTo>
                              <a:pt x="8689" y="8635"/>
                            </a:lnTo>
                            <a:lnTo>
                              <a:pt x="10940" y="15297"/>
                            </a:lnTo>
                            <a:lnTo>
                              <a:pt x="8037" y="8892"/>
                            </a:lnTo>
                            <a:lnTo>
                              <a:pt x="5943" y="15605"/>
                            </a:lnTo>
                            <a:lnTo>
                              <a:pt x="7358" y="8717"/>
                            </a:lnTo>
                            <a:lnTo>
                              <a:pt x="1718" y="12916"/>
                            </a:lnTo>
                            <a:lnTo>
                              <a:pt x="6912" y="8176"/>
                            </a:lnTo>
                            <a:lnTo>
                              <a:pt x="-119" y="8259"/>
                            </a:lnTo>
                            <a:lnTo>
                              <a:pt x="6869" y="7477"/>
                            </a:lnTo>
                            <a:lnTo>
                              <a:pt x="1132" y="3411"/>
                            </a:lnTo>
                            <a:lnTo>
                              <a:pt x="7245" y="6885"/>
                            </a:lnTo>
                            <a:lnTo>
                              <a:pt x="4994" y="224"/>
                            </a:lnTo>
                            <a:lnTo>
                              <a:pt x="7897" y="6628"/>
                            </a:lnTo>
                            <a:lnTo>
                              <a:pt x="9991" y="-84"/>
                            </a:lnTo>
                            <a:lnTo>
                              <a:pt x="8576" y="6803"/>
                            </a:lnTo>
                            <a:lnTo>
                              <a:pt x="14216" y="2604"/>
                            </a:lnTo>
                            <a:lnTo>
                              <a:pt x="9022" y="7344"/>
                            </a:lnTo>
                            <a:lnTo>
                              <a:pt x="16053" y="7261"/>
                            </a:lnTo>
                            <a:lnTo>
                              <a:pt x="9065" y="8044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EB942902-6BA1-36FE-3ECB-C2A1A12E0670}"/>
                          </a:ext>
                        </a:extLst>
                      </p:cNvPr>
                      <p:cNvSpPr/>
                      <p:nvPr/>
                    </p:nvSpPr>
                    <p:spPr>
                      <a:xfrm rot="757055">
                        <a:off x="4958060" y="1890615"/>
                        <a:ext cx="16171" cy="15689"/>
                      </a:xfrm>
                      <a:custGeom>
                        <a:avLst/>
                        <a:gdLst>
                          <a:gd name="connsiteX0" fmla="*/ 14800 w 16171"/>
                          <a:gd name="connsiteY0" fmla="*/ 12102 h 15689"/>
                          <a:gd name="connsiteX1" fmla="*/ 8688 w 16171"/>
                          <a:gd name="connsiteY1" fmla="*/ 8628 h 15689"/>
                          <a:gd name="connsiteX2" fmla="*/ 10939 w 16171"/>
                          <a:gd name="connsiteY2" fmla="*/ 15289 h 15689"/>
                          <a:gd name="connsiteX3" fmla="*/ 8036 w 16171"/>
                          <a:gd name="connsiteY3" fmla="*/ 8885 h 15689"/>
                          <a:gd name="connsiteX4" fmla="*/ 5941 w 16171"/>
                          <a:gd name="connsiteY4" fmla="*/ 15598 h 15689"/>
                          <a:gd name="connsiteX5" fmla="*/ 7357 w 16171"/>
                          <a:gd name="connsiteY5" fmla="*/ 8710 h 15689"/>
                          <a:gd name="connsiteX6" fmla="*/ 1717 w 16171"/>
                          <a:gd name="connsiteY6" fmla="*/ 12909 h 15689"/>
                          <a:gd name="connsiteX7" fmla="*/ 6911 w 16171"/>
                          <a:gd name="connsiteY7" fmla="*/ 8169 h 15689"/>
                          <a:gd name="connsiteX8" fmla="*/ -120 w 16171"/>
                          <a:gd name="connsiteY8" fmla="*/ 8252 h 15689"/>
                          <a:gd name="connsiteX9" fmla="*/ 6868 w 16171"/>
                          <a:gd name="connsiteY9" fmla="*/ 7470 h 15689"/>
                          <a:gd name="connsiteX10" fmla="*/ 1131 w 16171"/>
                          <a:gd name="connsiteY10" fmla="*/ 3403 h 15689"/>
                          <a:gd name="connsiteX11" fmla="*/ 7244 w 16171"/>
                          <a:gd name="connsiteY11" fmla="*/ 6878 h 15689"/>
                          <a:gd name="connsiteX12" fmla="*/ 4993 w 16171"/>
                          <a:gd name="connsiteY12" fmla="*/ 217 h 15689"/>
                          <a:gd name="connsiteX13" fmla="*/ 7896 w 16171"/>
                          <a:gd name="connsiteY13" fmla="*/ 6621 h 15689"/>
                          <a:gd name="connsiteX14" fmla="*/ 9990 w 16171"/>
                          <a:gd name="connsiteY14" fmla="*/ -92 h 15689"/>
                          <a:gd name="connsiteX15" fmla="*/ 8575 w 16171"/>
                          <a:gd name="connsiteY15" fmla="*/ 6796 h 15689"/>
                          <a:gd name="connsiteX16" fmla="*/ 14214 w 16171"/>
                          <a:gd name="connsiteY16" fmla="*/ 2597 h 15689"/>
                          <a:gd name="connsiteX17" fmla="*/ 9021 w 16171"/>
                          <a:gd name="connsiteY17" fmla="*/ 7337 h 15689"/>
                          <a:gd name="connsiteX18" fmla="*/ 16052 w 16171"/>
                          <a:gd name="connsiteY18" fmla="*/ 7254 h 15689"/>
                          <a:gd name="connsiteX19" fmla="*/ 9064 w 16171"/>
                          <a:gd name="connsiteY19" fmla="*/ 8036 h 156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</a:cxnLst>
                        <a:rect l="l" t="t" r="r" b="b"/>
                        <a:pathLst>
                          <a:path w="16171" h="15689">
                            <a:moveTo>
                              <a:pt x="14800" y="12102"/>
                            </a:moveTo>
                            <a:lnTo>
                              <a:pt x="8688" y="8628"/>
                            </a:lnTo>
                            <a:lnTo>
                              <a:pt x="10939" y="15289"/>
                            </a:lnTo>
                            <a:lnTo>
                              <a:pt x="8036" y="8885"/>
                            </a:lnTo>
                            <a:lnTo>
                              <a:pt x="5941" y="15598"/>
                            </a:lnTo>
                            <a:lnTo>
                              <a:pt x="7357" y="8710"/>
                            </a:lnTo>
                            <a:lnTo>
                              <a:pt x="1717" y="12909"/>
                            </a:lnTo>
                            <a:lnTo>
                              <a:pt x="6911" y="8169"/>
                            </a:lnTo>
                            <a:lnTo>
                              <a:pt x="-120" y="8252"/>
                            </a:lnTo>
                            <a:lnTo>
                              <a:pt x="6868" y="7470"/>
                            </a:lnTo>
                            <a:lnTo>
                              <a:pt x="1131" y="3403"/>
                            </a:lnTo>
                            <a:lnTo>
                              <a:pt x="7244" y="6878"/>
                            </a:lnTo>
                            <a:lnTo>
                              <a:pt x="4993" y="217"/>
                            </a:lnTo>
                            <a:lnTo>
                              <a:pt x="7896" y="6621"/>
                            </a:lnTo>
                            <a:lnTo>
                              <a:pt x="9990" y="-92"/>
                            </a:lnTo>
                            <a:lnTo>
                              <a:pt x="8575" y="6796"/>
                            </a:lnTo>
                            <a:lnTo>
                              <a:pt x="14214" y="2597"/>
                            </a:lnTo>
                            <a:lnTo>
                              <a:pt x="9021" y="7337"/>
                            </a:lnTo>
                            <a:lnTo>
                              <a:pt x="16052" y="7254"/>
                            </a:lnTo>
                            <a:lnTo>
                              <a:pt x="9064" y="803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375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06B08883-AD8D-FC9D-248B-4277D21AE6BC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55620" y="1652334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39 h 15689"/>
                        <a:gd name="connsiteX1" fmla="*/ 8708 w 16171"/>
                        <a:gd name="connsiteY1" fmla="*/ 8664 h 15689"/>
                        <a:gd name="connsiteX2" fmla="*/ 10959 w 16171"/>
                        <a:gd name="connsiteY2" fmla="*/ 15326 h 15689"/>
                        <a:gd name="connsiteX3" fmla="*/ 8056 w 16171"/>
                        <a:gd name="connsiteY3" fmla="*/ 8921 h 15689"/>
                        <a:gd name="connsiteX4" fmla="*/ 5962 w 16171"/>
                        <a:gd name="connsiteY4" fmla="*/ 15634 h 15689"/>
                        <a:gd name="connsiteX5" fmla="*/ 7378 w 16171"/>
                        <a:gd name="connsiteY5" fmla="*/ 8746 h 15689"/>
                        <a:gd name="connsiteX6" fmla="*/ 1738 w 16171"/>
                        <a:gd name="connsiteY6" fmla="*/ 12946 h 15689"/>
                        <a:gd name="connsiteX7" fmla="*/ 6931 w 16171"/>
                        <a:gd name="connsiteY7" fmla="*/ 8205 h 15689"/>
                        <a:gd name="connsiteX8" fmla="*/ -99 w 16171"/>
                        <a:gd name="connsiteY8" fmla="*/ 8288 h 15689"/>
                        <a:gd name="connsiteX9" fmla="*/ 6888 w 16171"/>
                        <a:gd name="connsiteY9" fmla="*/ 7506 h 15689"/>
                        <a:gd name="connsiteX10" fmla="*/ 1152 w 16171"/>
                        <a:gd name="connsiteY10" fmla="*/ 3440 h 15689"/>
                        <a:gd name="connsiteX11" fmla="*/ 7265 w 16171"/>
                        <a:gd name="connsiteY11" fmla="*/ 6914 h 15689"/>
                        <a:gd name="connsiteX12" fmla="*/ 5014 w 16171"/>
                        <a:gd name="connsiteY12" fmla="*/ 253 h 15689"/>
                        <a:gd name="connsiteX13" fmla="*/ 7917 w 16171"/>
                        <a:gd name="connsiteY13" fmla="*/ 6657 h 15689"/>
                        <a:gd name="connsiteX14" fmla="*/ 10011 w 16171"/>
                        <a:gd name="connsiteY14" fmla="*/ -55 h 15689"/>
                        <a:gd name="connsiteX15" fmla="*/ 8595 w 16171"/>
                        <a:gd name="connsiteY15" fmla="*/ 6832 h 15689"/>
                        <a:gd name="connsiteX16" fmla="*/ 14235 w 16171"/>
                        <a:gd name="connsiteY16" fmla="*/ 2633 h 15689"/>
                        <a:gd name="connsiteX17" fmla="*/ 9041 w 16171"/>
                        <a:gd name="connsiteY17" fmla="*/ 7373 h 15689"/>
                        <a:gd name="connsiteX18" fmla="*/ 16072 w 16171"/>
                        <a:gd name="connsiteY18" fmla="*/ 7290 h 15689"/>
                        <a:gd name="connsiteX19" fmla="*/ 9085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39"/>
                          </a:moveTo>
                          <a:lnTo>
                            <a:pt x="8708" y="8664"/>
                          </a:lnTo>
                          <a:lnTo>
                            <a:pt x="10959" y="15326"/>
                          </a:lnTo>
                          <a:lnTo>
                            <a:pt x="8056" y="8921"/>
                          </a:lnTo>
                          <a:lnTo>
                            <a:pt x="5962" y="15634"/>
                          </a:lnTo>
                          <a:lnTo>
                            <a:pt x="7378" y="8746"/>
                          </a:lnTo>
                          <a:lnTo>
                            <a:pt x="1738" y="12946"/>
                          </a:lnTo>
                          <a:lnTo>
                            <a:pt x="6931" y="8205"/>
                          </a:lnTo>
                          <a:lnTo>
                            <a:pt x="-99" y="8288"/>
                          </a:lnTo>
                          <a:lnTo>
                            <a:pt x="6888" y="7506"/>
                          </a:lnTo>
                          <a:lnTo>
                            <a:pt x="1152" y="3440"/>
                          </a:lnTo>
                          <a:lnTo>
                            <a:pt x="7265" y="6914"/>
                          </a:lnTo>
                          <a:lnTo>
                            <a:pt x="5014" y="253"/>
                          </a:lnTo>
                          <a:lnTo>
                            <a:pt x="7917" y="6657"/>
                          </a:lnTo>
                          <a:lnTo>
                            <a:pt x="10011" y="-55"/>
                          </a:lnTo>
                          <a:lnTo>
                            <a:pt x="8595" y="6832"/>
                          </a:lnTo>
                          <a:lnTo>
                            <a:pt x="14235" y="2633"/>
                          </a:lnTo>
                          <a:lnTo>
                            <a:pt x="9041" y="7373"/>
                          </a:lnTo>
                          <a:lnTo>
                            <a:pt x="16072" y="7290"/>
                          </a:lnTo>
                          <a:lnTo>
                            <a:pt x="9085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4832DA8B-76BF-B497-85A4-DADB8AC6C165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821611" y="1682760"/>
                      <a:ext cx="16171" cy="15689"/>
                    </a:xfrm>
                    <a:custGeom>
                      <a:avLst/>
                      <a:gdLst>
                        <a:gd name="connsiteX0" fmla="*/ 14812 w 16171"/>
                        <a:gd name="connsiteY0" fmla="*/ 12136 h 15689"/>
                        <a:gd name="connsiteX1" fmla="*/ 8699 w 16171"/>
                        <a:gd name="connsiteY1" fmla="*/ 8661 h 15689"/>
                        <a:gd name="connsiteX2" fmla="*/ 10950 w 16171"/>
                        <a:gd name="connsiteY2" fmla="*/ 15323 h 15689"/>
                        <a:gd name="connsiteX3" fmla="*/ 8047 w 16171"/>
                        <a:gd name="connsiteY3" fmla="*/ 8918 h 15689"/>
                        <a:gd name="connsiteX4" fmla="*/ 5953 w 16171"/>
                        <a:gd name="connsiteY4" fmla="*/ 15631 h 15689"/>
                        <a:gd name="connsiteX5" fmla="*/ 7368 w 16171"/>
                        <a:gd name="connsiteY5" fmla="*/ 8743 h 15689"/>
                        <a:gd name="connsiteX6" fmla="*/ 1729 w 16171"/>
                        <a:gd name="connsiteY6" fmla="*/ 12943 h 15689"/>
                        <a:gd name="connsiteX7" fmla="*/ 6922 w 16171"/>
                        <a:gd name="connsiteY7" fmla="*/ 8202 h 15689"/>
                        <a:gd name="connsiteX8" fmla="*/ -109 w 16171"/>
                        <a:gd name="connsiteY8" fmla="*/ 8285 h 15689"/>
                        <a:gd name="connsiteX9" fmla="*/ 6879 w 16171"/>
                        <a:gd name="connsiteY9" fmla="*/ 7503 h 15689"/>
                        <a:gd name="connsiteX10" fmla="*/ 1143 w 16171"/>
                        <a:gd name="connsiteY10" fmla="*/ 3437 h 15689"/>
                        <a:gd name="connsiteX11" fmla="*/ 7256 w 16171"/>
                        <a:gd name="connsiteY11" fmla="*/ 6911 h 15689"/>
                        <a:gd name="connsiteX12" fmla="*/ 5004 w 16171"/>
                        <a:gd name="connsiteY12" fmla="*/ 250 h 15689"/>
                        <a:gd name="connsiteX13" fmla="*/ 7907 w 16171"/>
                        <a:gd name="connsiteY13" fmla="*/ 6654 h 15689"/>
                        <a:gd name="connsiteX14" fmla="*/ 10002 w 16171"/>
                        <a:gd name="connsiteY14" fmla="*/ -58 h 15689"/>
                        <a:gd name="connsiteX15" fmla="*/ 8586 w 16171"/>
                        <a:gd name="connsiteY15" fmla="*/ 6829 h 15689"/>
                        <a:gd name="connsiteX16" fmla="*/ 14226 w 16171"/>
                        <a:gd name="connsiteY16" fmla="*/ 2630 h 15689"/>
                        <a:gd name="connsiteX17" fmla="*/ 9032 w 16171"/>
                        <a:gd name="connsiteY17" fmla="*/ 7370 h 15689"/>
                        <a:gd name="connsiteX18" fmla="*/ 16063 w 16171"/>
                        <a:gd name="connsiteY18" fmla="*/ 7287 h 15689"/>
                        <a:gd name="connsiteX19" fmla="*/ 9075 w 16171"/>
                        <a:gd name="connsiteY19" fmla="*/ 807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2" y="12136"/>
                          </a:moveTo>
                          <a:lnTo>
                            <a:pt x="8699" y="8661"/>
                          </a:lnTo>
                          <a:lnTo>
                            <a:pt x="10950" y="15323"/>
                          </a:lnTo>
                          <a:lnTo>
                            <a:pt x="8047" y="8918"/>
                          </a:lnTo>
                          <a:lnTo>
                            <a:pt x="5953" y="15631"/>
                          </a:lnTo>
                          <a:lnTo>
                            <a:pt x="7368" y="8743"/>
                          </a:lnTo>
                          <a:lnTo>
                            <a:pt x="1729" y="12943"/>
                          </a:lnTo>
                          <a:lnTo>
                            <a:pt x="6922" y="8202"/>
                          </a:lnTo>
                          <a:lnTo>
                            <a:pt x="-109" y="8285"/>
                          </a:lnTo>
                          <a:lnTo>
                            <a:pt x="6879" y="7503"/>
                          </a:lnTo>
                          <a:lnTo>
                            <a:pt x="1143" y="3437"/>
                          </a:lnTo>
                          <a:lnTo>
                            <a:pt x="7256" y="6911"/>
                          </a:lnTo>
                          <a:lnTo>
                            <a:pt x="5004" y="250"/>
                          </a:lnTo>
                          <a:lnTo>
                            <a:pt x="7907" y="6654"/>
                          </a:lnTo>
                          <a:lnTo>
                            <a:pt x="10002" y="-58"/>
                          </a:lnTo>
                          <a:lnTo>
                            <a:pt x="8586" y="6829"/>
                          </a:lnTo>
                          <a:lnTo>
                            <a:pt x="14226" y="2630"/>
                          </a:lnTo>
                          <a:lnTo>
                            <a:pt x="9032" y="7370"/>
                          </a:lnTo>
                          <a:lnTo>
                            <a:pt x="16063" y="7287"/>
                          </a:lnTo>
                          <a:lnTo>
                            <a:pt x="9075" y="807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0" name="任意多边形: 形状 269">
                      <a:extLst>
                        <a:ext uri="{FF2B5EF4-FFF2-40B4-BE49-F238E27FC236}">
                          <a16:creationId xmlns:a16="http://schemas.microsoft.com/office/drawing/2014/main" id="{C9CBA875-5B49-69BC-C5B5-CA5882DC7A44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97805" y="1737317"/>
                      <a:ext cx="16171" cy="15689"/>
                    </a:xfrm>
                    <a:custGeom>
                      <a:avLst/>
                      <a:gdLst>
                        <a:gd name="connsiteX0" fmla="*/ 14804 w 16171"/>
                        <a:gd name="connsiteY0" fmla="*/ 12129 h 15689"/>
                        <a:gd name="connsiteX1" fmla="*/ 8691 w 16171"/>
                        <a:gd name="connsiteY1" fmla="*/ 8654 h 15689"/>
                        <a:gd name="connsiteX2" fmla="*/ 10942 w 16171"/>
                        <a:gd name="connsiteY2" fmla="*/ 15316 h 15689"/>
                        <a:gd name="connsiteX3" fmla="*/ 8039 w 16171"/>
                        <a:gd name="connsiteY3" fmla="*/ 8911 h 15689"/>
                        <a:gd name="connsiteX4" fmla="*/ 5945 w 16171"/>
                        <a:gd name="connsiteY4" fmla="*/ 15624 h 15689"/>
                        <a:gd name="connsiteX5" fmla="*/ 7361 w 16171"/>
                        <a:gd name="connsiteY5" fmla="*/ 8736 h 15689"/>
                        <a:gd name="connsiteX6" fmla="*/ 1721 w 16171"/>
                        <a:gd name="connsiteY6" fmla="*/ 12936 h 15689"/>
                        <a:gd name="connsiteX7" fmla="*/ 6914 w 16171"/>
                        <a:gd name="connsiteY7" fmla="*/ 8196 h 15689"/>
                        <a:gd name="connsiteX8" fmla="*/ -116 w 16171"/>
                        <a:gd name="connsiteY8" fmla="*/ 8278 h 15689"/>
                        <a:gd name="connsiteX9" fmla="*/ 6871 w 16171"/>
                        <a:gd name="connsiteY9" fmla="*/ 7496 h 15689"/>
                        <a:gd name="connsiteX10" fmla="*/ 1135 w 16171"/>
                        <a:gd name="connsiteY10" fmla="*/ 3430 h 15689"/>
                        <a:gd name="connsiteX11" fmla="*/ 7248 w 16171"/>
                        <a:gd name="connsiteY11" fmla="*/ 6905 h 15689"/>
                        <a:gd name="connsiteX12" fmla="*/ 4997 w 16171"/>
                        <a:gd name="connsiteY12" fmla="*/ 243 h 15689"/>
                        <a:gd name="connsiteX13" fmla="*/ 7900 w 16171"/>
                        <a:gd name="connsiteY13" fmla="*/ 6647 h 15689"/>
                        <a:gd name="connsiteX14" fmla="*/ 9994 w 16171"/>
                        <a:gd name="connsiteY14" fmla="*/ -65 h 15689"/>
                        <a:gd name="connsiteX15" fmla="*/ 8578 w 16171"/>
                        <a:gd name="connsiteY15" fmla="*/ 6823 h 15689"/>
                        <a:gd name="connsiteX16" fmla="*/ 14218 w 16171"/>
                        <a:gd name="connsiteY16" fmla="*/ 2623 h 15689"/>
                        <a:gd name="connsiteX17" fmla="*/ 9025 w 16171"/>
                        <a:gd name="connsiteY17" fmla="*/ 7363 h 15689"/>
                        <a:gd name="connsiteX18" fmla="*/ 16055 w 16171"/>
                        <a:gd name="connsiteY18" fmla="*/ 7281 h 15689"/>
                        <a:gd name="connsiteX19" fmla="*/ 9068 w 16171"/>
                        <a:gd name="connsiteY19" fmla="*/ 806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4" y="12129"/>
                          </a:moveTo>
                          <a:lnTo>
                            <a:pt x="8691" y="8654"/>
                          </a:lnTo>
                          <a:lnTo>
                            <a:pt x="10942" y="15316"/>
                          </a:lnTo>
                          <a:lnTo>
                            <a:pt x="8039" y="8911"/>
                          </a:lnTo>
                          <a:lnTo>
                            <a:pt x="5945" y="15624"/>
                          </a:lnTo>
                          <a:lnTo>
                            <a:pt x="7361" y="8736"/>
                          </a:lnTo>
                          <a:lnTo>
                            <a:pt x="1721" y="12936"/>
                          </a:lnTo>
                          <a:lnTo>
                            <a:pt x="6914" y="8196"/>
                          </a:lnTo>
                          <a:lnTo>
                            <a:pt x="-116" y="8278"/>
                          </a:lnTo>
                          <a:lnTo>
                            <a:pt x="6871" y="7496"/>
                          </a:lnTo>
                          <a:lnTo>
                            <a:pt x="1135" y="3430"/>
                          </a:lnTo>
                          <a:lnTo>
                            <a:pt x="7248" y="6905"/>
                          </a:lnTo>
                          <a:lnTo>
                            <a:pt x="4997" y="243"/>
                          </a:lnTo>
                          <a:lnTo>
                            <a:pt x="7900" y="6647"/>
                          </a:lnTo>
                          <a:lnTo>
                            <a:pt x="9994" y="-65"/>
                          </a:lnTo>
                          <a:lnTo>
                            <a:pt x="8578" y="6823"/>
                          </a:lnTo>
                          <a:lnTo>
                            <a:pt x="14218" y="2623"/>
                          </a:lnTo>
                          <a:lnTo>
                            <a:pt x="9025" y="7363"/>
                          </a:lnTo>
                          <a:lnTo>
                            <a:pt x="16055" y="7281"/>
                          </a:lnTo>
                          <a:lnTo>
                            <a:pt x="9068" y="80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1" name="任意多边形: 形状 270">
                      <a:extLst>
                        <a:ext uri="{FF2B5EF4-FFF2-40B4-BE49-F238E27FC236}">
                          <a16:creationId xmlns:a16="http://schemas.microsoft.com/office/drawing/2014/main" id="{E4B57F71-6DC2-C4AD-1C0B-126615C05F72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3009" y="1783853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3 h 15689"/>
                        <a:gd name="connsiteX1" fmla="*/ 8686 w 16171"/>
                        <a:gd name="connsiteY1" fmla="*/ 8648 h 15689"/>
                        <a:gd name="connsiteX2" fmla="*/ 10937 w 16171"/>
                        <a:gd name="connsiteY2" fmla="*/ 15310 h 15689"/>
                        <a:gd name="connsiteX3" fmla="*/ 8034 w 16171"/>
                        <a:gd name="connsiteY3" fmla="*/ 8905 h 15689"/>
                        <a:gd name="connsiteX4" fmla="*/ 5940 w 16171"/>
                        <a:gd name="connsiteY4" fmla="*/ 15618 h 15689"/>
                        <a:gd name="connsiteX5" fmla="*/ 7355 w 16171"/>
                        <a:gd name="connsiteY5" fmla="*/ 8730 h 15689"/>
                        <a:gd name="connsiteX6" fmla="*/ 1716 w 16171"/>
                        <a:gd name="connsiteY6" fmla="*/ 12930 h 15689"/>
                        <a:gd name="connsiteX7" fmla="*/ 6909 w 16171"/>
                        <a:gd name="connsiteY7" fmla="*/ 8189 h 15689"/>
                        <a:gd name="connsiteX8" fmla="*/ -122 w 16171"/>
                        <a:gd name="connsiteY8" fmla="*/ 8272 h 15689"/>
                        <a:gd name="connsiteX9" fmla="*/ 6866 w 16171"/>
                        <a:gd name="connsiteY9" fmla="*/ 7490 h 15689"/>
                        <a:gd name="connsiteX10" fmla="*/ 1130 w 16171"/>
                        <a:gd name="connsiteY10" fmla="*/ 3424 h 15689"/>
                        <a:gd name="connsiteX11" fmla="*/ 7242 w 16171"/>
                        <a:gd name="connsiteY11" fmla="*/ 6898 h 15689"/>
                        <a:gd name="connsiteX12" fmla="*/ 4991 w 16171"/>
                        <a:gd name="connsiteY12" fmla="*/ 237 h 15689"/>
                        <a:gd name="connsiteX13" fmla="*/ 7894 w 16171"/>
                        <a:gd name="connsiteY13" fmla="*/ 6641 h 15689"/>
                        <a:gd name="connsiteX14" fmla="*/ 9989 w 16171"/>
                        <a:gd name="connsiteY14" fmla="*/ -71 h 15689"/>
                        <a:gd name="connsiteX15" fmla="*/ 8573 w 16171"/>
                        <a:gd name="connsiteY15" fmla="*/ 6816 h 15689"/>
                        <a:gd name="connsiteX16" fmla="*/ 14213 w 16171"/>
                        <a:gd name="connsiteY16" fmla="*/ 2617 h 15689"/>
                        <a:gd name="connsiteX17" fmla="*/ 9019 w 16171"/>
                        <a:gd name="connsiteY17" fmla="*/ 7357 h 15689"/>
                        <a:gd name="connsiteX18" fmla="*/ 16050 w 16171"/>
                        <a:gd name="connsiteY18" fmla="*/ 7274 h 15689"/>
                        <a:gd name="connsiteX19" fmla="*/ 9062 w 16171"/>
                        <a:gd name="connsiteY19" fmla="*/ 805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3"/>
                          </a:moveTo>
                          <a:lnTo>
                            <a:pt x="8686" y="8648"/>
                          </a:lnTo>
                          <a:lnTo>
                            <a:pt x="10937" y="15310"/>
                          </a:lnTo>
                          <a:lnTo>
                            <a:pt x="8034" y="8905"/>
                          </a:lnTo>
                          <a:lnTo>
                            <a:pt x="5940" y="15618"/>
                          </a:lnTo>
                          <a:lnTo>
                            <a:pt x="7355" y="8730"/>
                          </a:lnTo>
                          <a:lnTo>
                            <a:pt x="1716" y="12930"/>
                          </a:lnTo>
                          <a:lnTo>
                            <a:pt x="6909" y="8189"/>
                          </a:lnTo>
                          <a:lnTo>
                            <a:pt x="-122" y="8272"/>
                          </a:lnTo>
                          <a:lnTo>
                            <a:pt x="6866" y="7490"/>
                          </a:lnTo>
                          <a:lnTo>
                            <a:pt x="1130" y="3424"/>
                          </a:lnTo>
                          <a:lnTo>
                            <a:pt x="7242" y="6898"/>
                          </a:lnTo>
                          <a:lnTo>
                            <a:pt x="4991" y="237"/>
                          </a:lnTo>
                          <a:lnTo>
                            <a:pt x="7894" y="6641"/>
                          </a:lnTo>
                          <a:lnTo>
                            <a:pt x="9989" y="-71"/>
                          </a:lnTo>
                          <a:lnTo>
                            <a:pt x="8573" y="6816"/>
                          </a:lnTo>
                          <a:lnTo>
                            <a:pt x="14213" y="2617"/>
                          </a:lnTo>
                          <a:lnTo>
                            <a:pt x="9019" y="7357"/>
                          </a:lnTo>
                          <a:lnTo>
                            <a:pt x="16050" y="7274"/>
                          </a:lnTo>
                          <a:lnTo>
                            <a:pt x="9062" y="80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AAA4B63F-1679-953E-80AC-665C88A660C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6147" y="1825611"/>
                      <a:ext cx="16171" cy="15689"/>
                    </a:xfrm>
                    <a:custGeom>
                      <a:avLst/>
                      <a:gdLst>
                        <a:gd name="connsiteX0" fmla="*/ 14795 w 16171"/>
                        <a:gd name="connsiteY0" fmla="*/ 12117 h 15689"/>
                        <a:gd name="connsiteX1" fmla="*/ 8683 w 16171"/>
                        <a:gd name="connsiteY1" fmla="*/ 8642 h 15689"/>
                        <a:gd name="connsiteX2" fmla="*/ 10934 w 16171"/>
                        <a:gd name="connsiteY2" fmla="*/ 15304 h 15689"/>
                        <a:gd name="connsiteX3" fmla="*/ 8031 w 16171"/>
                        <a:gd name="connsiteY3" fmla="*/ 8900 h 15689"/>
                        <a:gd name="connsiteX4" fmla="*/ 5936 w 16171"/>
                        <a:gd name="connsiteY4" fmla="*/ 15612 h 15689"/>
                        <a:gd name="connsiteX5" fmla="*/ 7352 w 16171"/>
                        <a:gd name="connsiteY5" fmla="*/ 8724 h 15689"/>
                        <a:gd name="connsiteX6" fmla="*/ 1712 w 16171"/>
                        <a:gd name="connsiteY6" fmla="*/ 12924 h 15689"/>
                        <a:gd name="connsiteX7" fmla="*/ 6906 w 16171"/>
                        <a:gd name="connsiteY7" fmla="*/ 8184 h 15689"/>
                        <a:gd name="connsiteX8" fmla="*/ -125 w 16171"/>
                        <a:gd name="connsiteY8" fmla="*/ 8266 h 15689"/>
                        <a:gd name="connsiteX9" fmla="*/ 6863 w 16171"/>
                        <a:gd name="connsiteY9" fmla="*/ 7484 h 15689"/>
                        <a:gd name="connsiteX10" fmla="*/ 1126 w 16171"/>
                        <a:gd name="connsiteY10" fmla="*/ 3418 h 15689"/>
                        <a:gd name="connsiteX11" fmla="*/ 7239 w 16171"/>
                        <a:gd name="connsiteY11" fmla="*/ 6893 h 15689"/>
                        <a:gd name="connsiteX12" fmla="*/ 4988 w 16171"/>
                        <a:gd name="connsiteY12" fmla="*/ 231 h 15689"/>
                        <a:gd name="connsiteX13" fmla="*/ 7891 w 16171"/>
                        <a:gd name="connsiteY13" fmla="*/ 6635 h 15689"/>
                        <a:gd name="connsiteX14" fmla="*/ 9985 w 16171"/>
                        <a:gd name="connsiteY14" fmla="*/ -77 h 15689"/>
                        <a:gd name="connsiteX15" fmla="*/ 8570 w 16171"/>
                        <a:gd name="connsiteY15" fmla="*/ 6811 h 15689"/>
                        <a:gd name="connsiteX16" fmla="*/ 14209 w 16171"/>
                        <a:gd name="connsiteY16" fmla="*/ 2611 h 15689"/>
                        <a:gd name="connsiteX17" fmla="*/ 9016 w 16171"/>
                        <a:gd name="connsiteY17" fmla="*/ 7351 h 15689"/>
                        <a:gd name="connsiteX18" fmla="*/ 16047 w 16171"/>
                        <a:gd name="connsiteY18" fmla="*/ 7269 h 15689"/>
                        <a:gd name="connsiteX19" fmla="*/ 9059 w 16171"/>
                        <a:gd name="connsiteY19" fmla="*/ 805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5" y="12117"/>
                          </a:moveTo>
                          <a:lnTo>
                            <a:pt x="8683" y="8642"/>
                          </a:lnTo>
                          <a:lnTo>
                            <a:pt x="10934" y="15304"/>
                          </a:lnTo>
                          <a:lnTo>
                            <a:pt x="8031" y="8900"/>
                          </a:lnTo>
                          <a:lnTo>
                            <a:pt x="5936" y="15612"/>
                          </a:lnTo>
                          <a:lnTo>
                            <a:pt x="7352" y="8724"/>
                          </a:lnTo>
                          <a:lnTo>
                            <a:pt x="1712" y="12924"/>
                          </a:lnTo>
                          <a:lnTo>
                            <a:pt x="6906" y="8184"/>
                          </a:lnTo>
                          <a:lnTo>
                            <a:pt x="-125" y="8266"/>
                          </a:lnTo>
                          <a:lnTo>
                            <a:pt x="6863" y="7484"/>
                          </a:lnTo>
                          <a:lnTo>
                            <a:pt x="1126" y="3418"/>
                          </a:lnTo>
                          <a:lnTo>
                            <a:pt x="7239" y="6893"/>
                          </a:lnTo>
                          <a:lnTo>
                            <a:pt x="4988" y="231"/>
                          </a:lnTo>
                          <a:lnTo>
                            <a:pt x="7891" y="6635"/>
                          </a:lnTo>
                          <a:lnTo>
                            <a:pt x="9985" y="-77"/>
                          </a:lnTo>
                          <a:lnTo>
                            <a:pt x="8570" y="6811"/>
                          </a:lnTo>
                          <a:lnTo>
                            <a:pt x="14209" y="2611"/>
                          </a:lnTo>
                          <a:lnTo>
                            <a:pt x="9016" y="7351"/>
                          </a:lnTo>
                          <a:lnTo>
                            <a:pt x="16047" y="7269"/>
                          </a:lnTo>
                          <a:lnTo>
                            <a:pt x="9059" y="805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5F1C7166-D7DC-71FB-000F-ADC8EAC852F8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75643" y="186894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11 h 15689"/>
                        <a:gd name="connsiteX1" fmla="*/ 8681 w 16171"/>
                        <a:gd name="connsiteY1" fmla="*/ 8636 h 15689"/>
                        <a:gd name="connsiteX2" fmla="*/ 10932 w 16171"/>
                        <a:gd name="connsiteY2" fmla="*/ 15298 h 15689"/>
                        <a:gd name="connsiteX3" fmla="*/ 8029 w 16171"/>
                        <a:gd name="connsiteY3" fmla="*/ 8893 h 15689"/>
                        <a:gd name="connsiteX4" fmla="*/ 5934 w 16171"/>
                        <a:gd name="connsiteY4" fmla="*/ 15606 h 15689"/>
                        <a:gd name="connsiteX5" fmla="*/ 7350 w 16171"/>
                        <a:gd name="connsiteY5" fmla="*/ 8718 h 15689"/>
                        <a:gd name="connsiteX6" fmla="*/ 1710 w 16171"/>
                        <a:gd name="connsiteY6" fmla="*/ 12918 h 15689"/>
                        <a:gd name="connsiteX7" fmla="*/ 6904 w 16171"/>
                        <a:gd name="connsiteY7" fmla="*/ 8177 h 15689"/>
                        <a:gd name="connsiteX8" fmla="*/ -127 w 16171"/>
                        <a:gd name="connsiteY8" fmla="*/ 8260 h 15689"/>
                        <a:gd name="connsiteX9" fmla="*/ 6861 w 16171"/>
                        <a:gd name="connsiteY9" fmla="*/ 7478 h 15689"/>
                        <a:gd name="connsiteX10" fmla="*/ 1124 w 16171"/>
                        <a:gd name="connsiteY10" fmla="*/ 3412 h 15689"/>
                        <a:gd name="connsiteX11" fmla="*/ 7237 w 16171"/>
                        <a:gd name="connsiteY11" fmla="*/ 6886 h 15689"/>
                        <a:gd name="connsiteX12" fmla="*/ 4986 w 16171"/>
                        <a:gd name="connsiteY12" fmla="*/ 225 h 15689"/>
                        <a:gd name="connsiteX13" fmla="*/ 7889 w 16171"/>
                        <a:gd name="connsiteY13" fmla="*/ 6629 h 15689"/>
                        <a:gd name="connsiteX14" fmla="*/ 9983 w 16171"/>
                        <a:gd name="connsiteY14" fmla="*/ -83 h 15689"/>
                        <a:gd name="connsiteX15" fmla="*/ 8568 w 16171"/>
                        <a:gd name="connsiteY15" fmla="*/ 6804 h 15689"/>
                        <a:gd name="connsiteX16" fmla="*/ 14207 w 16171"/>
                        <a:gd name="connsiteY16" fmla="*/ 2605 h 15689"/>
                        <a:gd name="connsiteX17" fmla="*/ 9014 w 16171"/>
                        <a:gd name="connsiteY17" fmla="*/ 7345 h 15689"/>
                        <a:gd name="connsiteX18" fmla="*/ 16045 w 16171"/>
                        <a:gd name="connsiteY18" fmla="*/ 7263 h 15689"/>
                        <a:gd name="connsiteX19" fmla="*/ 9057 w 16171"/>
                        <a:gd name="connsiteY19" fmla="*/ 804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11"/>
                          </a:moveTo>
                          <a:lnTo>
                            <a:pt x="8681" y="8636"/>
                          </a:lnTo>
                          <a:lnTo>
                            <a:pt x="10932" y="15298"/>
                          </a:lnTo>
                          <a:lnTo>
                            <a:pt x="8029" y="8893"/>
                          </a:lnTo>
                          <a:lnTo>
                            <a:pt x="5934" y="15606"/>
                          </a:lnTo>
                          <a:lnTo>
                            <a:pt x="7350" y="8718"/>
                          </a:lnTo>
                          <a:lnTo>
                            <a:pt x="1710" y="12918"/>
                          </a:lnTo>
                          <a:lnTo>
                            <a:pt x="6904" y="8177"/>
                          </a:lnTo>
                          <a:lnTo>
                            <a:pt x="-127" y="8260"/>
                          </a:lnTo>
                          <a:lnTo>
                            <a:pt x="6861" y="7478"/>
                          </a:lnTo>
                          <a:lnTo>
                            <a:pt x="1124" y="3412"/>
                          </a:lnTo>
                          <a:lnTo>
                            <a:pt x="7237" y="6886"/>
                          </a:lnTo>
                          <a:lnTo>
                            <a:pt x="4986" y="225"/>
                          </a:lnTo>
                          <a:lnTo>
                            <a:pt x="7889" y="6629"/>
                          </a:lnTo>
                          <a:lnTo>
                            <a:pt x="9983" y="-83"/>
                          </a:lnTo>
                          <a:lnTo>
                            <a:pt x="8568" y="6804"/>
                          </a:lnTo>
                          <a:lnTo>
                            <a:pt x="14207" y="2605"/>
                          </a:lnTo>
                          <a:lnTo>
                            <a:pt x="9014" y="7345"/>
                          </a:lnTo>
                          <a:lnTo>
                            <a:pt x="16045" y="7263"/>
                          </a:lnTo>
                          <a:lnTo>
                            <a:pt x="9057" y="80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4" name="任意多边形: 形状 273">
                      <a:extLst>
                        <a:ext uri="{FF2B5EF4-FFF2-40B4-BE49-F238E27FC236}">
                          <a16:creationId xmlns:a16="http://schemas.microsoft.com/office/drawing/2014/main" id="{09C5E18F-1E5E-66C0-5BE1-638B962D1D37}"/>
                        </a:ext>
                      </a:extLst>
                    </p:cNvPr>
                    <p:cNvSpPr/>
                    <p:nvPr/>
                  </p:nvSpPr>
                  <p:spPr>
                    <a:xfrm rot="10042944" flipV="1">
                      <a:off x="4780991" y="1916978"/>
                      <a:ext cx="16171" cy="15689"/>
                    </a:xfrm>
                    <a:custGeom>
                      <a:avLst/>
                      <a:gdLst>
                        <a:gd name="connsiteX0" fmla="*/ 14793 w 16171"/>
                        <a:gd name="connsiteY0" fmla="*/ 12104 h 15689"/>
                        <a:gd name="connsiteX1" fmla="*/ 8680 w 16171"/>
                        <a:gd name="connsiteY1" fmla="*/ 8629 h 15689"/>
                        <a:gd name="connsiteX2" fmla="*/ 10931 w 16171"/>
                        <a:gd name="connsiteY2" fmla="*/ 15291 h 15689"/>
                        <a:gd name="connsiteX3" fmla="*/ 8028 w 16171"/>
                        <a:gd name="connsiteY3" fmla="*/ 8886 h 15689"/>
                        <a:gd name="connsiteX4" fmla="*/ 5934 w 16171"/>
                        <a:gd name="connsiteY4" fmla="*/ 15599 h 15689"/>
                        <a:gd name="connsiteX5" fmla="*/ 7349 w 16171"/>
                        <a:gd name="connsiteY5" fmla="*/ 8711 h 15689"/>
                        <a:gd name="connsiteX6" fmla="*/ 1710 w 16171"/>
                        <a:gd name="connsiteY6" fmla="*/ 12910 h 15689"/>
                        <a:gd name="connsiteX7" fmla="*/ 6903 w 16171"/>
                        <a:gd name="connsiteY7" fmla="*/ 8170 h 15689"/>
                        <a:gd name="connsiteX8" fmla="*/ -128 w 16171"/>
                        <a:gd name="connsiteY8" fmla="*/ 8253 h 15689"/>
                        <a:gd name="connsiteX9" fmla="*/ 6860 w 16171"/>
                        <a:gd name="connsiteY9" fmla="*/ 7471 h 15689"/>
                        <a:gd name="connsiteX10" fmla="*/ 1123 w 16171"/>
                        <a:gd name="connsiteY10" fmla="*/ 3405 h 15689"/>
                        <a:gd name="connsiteX11" fmla="*/ 7236 w 16171"/>
                        <a:gd name="connsiteY11" fmla="*/ 6879 h 15689"/>
                        <a:gd name="connsiteX12" fmla="*/ 4985 w 16171"/>
                        <a:gd name="connsiteY12" fmla="*/ 218 h 15689"/>
                        <a:gd name="connsiteX13" fmla="*/ 7888 w 16171"/>
                        <a:gd name="connsiteY13" fmla="*/ 6622 h 15689"/>
                        <a:gd name="connsiteX14" fmla="*/ 9982 w 16171"/>
                        <a:gd name="connsiteY14" fmla="*/ -91 h 15689"/>
                        <a:gd name="connsiteX15" fmla="*/ 8567 w 16171"/>
                        <a:gd name="connsiteY15" fmla="*/ 6797 h 15689"/>
                        <a:gd name="connsiteX16" fmla="*/ 14207 w 16171"/>
                        <a:gd name="connsiteY16" fmla="*/ 2598 h 15689"/>
                        <a:gd name="connsiteX17" fmla="*/ 9013 w 16171"/>
                        <a:gd name="connsiteY17" fmla="*/ 7338 h 15689"/>
                        <a:gd name="connsiteX18" fmla="*/ 16044 w 16171"/>
                        <a:gd name="connsiteY18" fmla="*/ 7255 h 15689"/>
                        <a:gd name="connsiteX19" fmla="*/ 9056 w 16171"/>
                        <a:gd name="connsiteY19" fmla="*/ 803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3" y="12104"/>
                          </a:moveTo>
                          <a:lnTo>
                            <a:pt x="8680" y="8629"/>
                          </a:lnTo>
                          <a:lnTo>
                            <a:pt x="10931" y="15291"/>
                          </a:lnTo>
                          <a:lnTo>
                            <a:pt x="8028" y="8886"/>
                          </a:lnTo>
                          <a:lnTo>
                            <a:pt x="5934" y="15599"/>
                          </a:lnTo>
                          <a:lnTo>
                            <a:pt x="7349" y="8711"/>
                          </a:lnTo>
                          <a:lnTo>
                            <a:pt x="1710" y="12910"/>
                          </a:lnTo>
                          <a:lnTo>
                            <a:pt x="6903" y="8170"/>
                          </a:lnTo>
                          <a:lnTo>
                            <a:pt x="-128" y="8253"/>
                          </a:lnTo>
                          <a:lnTo>
                            <a:pt x="6860" y="7471"/>
                          </a:lnTo>
                          <a:lnTo>
                            <a:pt x="1123" y="3405"/>
                          </a:lnTo>
                          <a:lnTo>
                            <a:pt x="7236" y="6879"/>
                          </a:lnTo>
                          <a:lnTo>
                            <a:pt x="4985" y="218"/>
                          </a:lnTo>
                          <a:lnTo>
                            <a:pt x="7888" y="6622"/>
                          </a:lnTo>
                          <a:lnTo>
                            <a:pt x="9982" y="-91"/>
                          </a:lnTo>
                          <a:lnTo>
                            <a:pt x="8567" y="6797"/>
                          </a:lnTo>
                          <a:lnTo>
                            <a:pt x="14207" y="2598"/>
                          </a:lnTo>
                          <a:lnTo>
                            <a:pt x="9013" y="7338"/>
                          </a:lnTo>
                          <a:lnTo>
                            <a:pt x="16044" y="7255"/>
                          </a:lnTo>
                          <a:lnTo>
                            <a:pt x="9056" y="803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31568EB-E1FF-DD1B-923F-A49434FA2150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881958" y="1685437"/>
                      <a:ext cx="16171" cy="15689"/>
                    </a:xfrm>
                    <a:custGeom>
                      <a:avLst/>
                      <a:gdLst>
                        <a:gd name="connsiteX0" fmla="*/ 14822 w 16171"/>
                        <a:gd name="connsiteY0" fmla="*/ 12140 h 15689"/>
                        <a:gd name="connsiteX1" fmla="*/ 8709 w 16171"/>
                        <a:gd name="connsiteY1" fmla="*/ 8665 h 15689"/>
                        <a:gd name="connsiteX2" fmla="*/ 10960 w 16171"/>
                        <a:gd name="connsiteY2" fmla="*/ 15327 h 15689"/>
                        <a:gd name="connsiteX3" fmla="*/ 8057 w 16171"/>
                        <a:gd name="connsiteY3" fmla="*/ 8923 h 15689"/>
                        <a:gd name="connsiteX4" fmla="*/ 5963 w 16171"/>
                        <a:gd name="connsiteY4" fmla="*/ 15635 h 15689"/>
                        <a:gd name="connsiteX5" fmla="*/ 7379 w 16171"/>
                        <a:gd name="connsiteY5" fmla="*/ 8748 h 15689"/>
                        <a:gd name="connsiteX6" fmla="*/ 1739 w 16171"/>
                        <a:gd name="connsiteY6" fmla="*/ 12947 h 15689"/>
                        <a:gd name="connsiteX7" fmla="*/ 6933 w 16171"/>
                        <a:gd name="connsiteY7" fmla="*/ 8207 h 15689"/>
                        <a:gd name="connsiteX8" fmla="*/ -98 w 16171"/>
                        <a:gd name="connsiteY8" fmla="*/ 8289 h 15689"/>
                        <a:gd name="connsiteX9" fmla="*/ 6889 w 16171"/>
                        <a:gd name="connsiteY9" fmla="*/ 7507 h 15689"/>
                        <a:gd name="connsiteX10" fmla="*/ 1153 w 16171"/>
                        <a:gd name="connsiteY10" fmla="*/ 3441 h 15689"/>
                        <a:gd name="connsiteX11" fmla="*/ 7266 w 16171"/>
                        <a:gd name="connsiteY11" fmla="*/ 6916 h 15689"/>
                        <a:gd name="connsiteX12" fmla="*/ 5015 w 16171"/>
                        <a:gd name="connsiteY12" fmla="*/ 254 h 15689"/>
                        <a:gd name="connsiteX13" fmla="*/ 7918 w 16171"/>
                        <a:gd name="connsiteY13" fmla="*/ 6659 h 15689"/>
                        <a:gd name="connsiteX14" fmla="*/ 10012 w 16171"/>
                        <a:gd name="connsiteY14" fmla="*/ -54 h 15689"/>
                        <a:gd name="connsiteX15" fmla="*/ 8596 w 16171"/>
                        <a:gd name="connsiteY15" fmla="*/ 6834 h 15689"/>
                        <a:gd name="connsiteX16" fmla="*/ 14236 w 16171"/>
                        <a:gd name="connsiteY16" fmla="*/ 2634 h 15689"/>
                        <a:gd name="connsiteX17" fmla="*/ 9043 w 16171"/>
                        <a:gd name="connsiteY17" fmla="*/ 7374 h 15689"/>
                        <a:gd name="connsiteX18" fmla="*/ 16073 w 16171"/>
                        <a:gd name="connsiteY18" fmla="*/ 7292 h 15689"/>
                        <a:gd name="connsiteX19" fmla="*/ 9086 w 16171"/>
                        <a:gd name="connsiteY19" fmla="*/ 807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2" y="12140"/>
                          </a:moveTo>
                          <a:lnTo>
                            <a:pt x="8709" y="8665"/>
                          </a:lnTo>
                          <a:lnTo>
                            <a:pt x="10960" y="15327"/>
                          </a:lnTo>
                          <a:lnTo>
                            <a:pt x="8057" y="8923"/>
                          </a:lnTo>
                          <a:lnTo>
                            <a:pt x="5963" y="15635"/>
                          </a:lnTo>
                          <a:lnTo>
                            <a:pt x="7379" y="8748"/>
                          </a:lnTo>
                          <a:lnTo>
                            <a:pt x="1739" y="12947"/>
                          </a:lnTo>
                          <a:lnTo>
                            <a:pt x="6933" y="8207"/>
                          </a:lnTo>
                          <a:lnTo>
                            <a:pt x="-98" y="8289"/>
                          </a:lnTo>
                          <a:lnTo>
                            <a:pt x="6889" y="7507"/>
                          </a:lnTo>
                          <a:lnTo>
                            <a:pt x="1153" y="3441"/>
                          </a:lnTo>
                          <a:lnTo>
                            <a:pt x="7266" y="6916"/>
                          </a:lnTo>
                          <a:lnTo>
                            <a:pt x="5015" y="254"/>
                          </a:lnTo>
                          <a:lnTo>
                            <a:pt x="7918" y="6659"/>
                          </a:lnTo>
                          <a:lnTo>
                            <a:pt x="10012" y="-54"/>
                          </a:lnTo>
                          <a:lnTo>
                            <a:pt x="8596" y="6834"/>
                          </a:lnTo>
                          <a:lnTo>
                            <a:pt x="14236" y="2634"/>
                          </a:lnTo>
                          <a:lnTo>
                            <a:pt x="9043" y="7374"/>
                          </a:lnTo>
                          <a:lnTo>
                            <a:pt x="16073" y="7292"/>
                          </a:lnTo>
                          <a:lnTo>
                            <a:pt x="9086" y="807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1B107A76-4684-0903-5F6F-7F2D7BAB4246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6417" y="1723962"/>
                      <a:ext cx="16171" cy="15689"/>
                    </a:xfrm>
                    <a:custGeom>
                      <a:avLst/>
                      <a:gdLst>
                        <a:gd name="connsiteX0" fmla="*/ 14816 w 16171"/>
                        <a:gd name="connsiteY0" fmla="*/ 12138 h 15689"/>
                        <a:gd name="connsiteX1" fmla="*/ 8703 w 16171"/>
                        <a:gd name="connsiteY1" fmla="*/ 8663 h 15689"/>
                        <a:gd name="connsiteX2" fmla="*/ 10954 w 16171"/>
                        <a:gd name="connsiteY2" fmla="*/ 15324 h 15689"/>
                        <a:gd name="connsiteX3" fmla="*/ 8051 w 16171"/>
                        <a:gd name="connsiteY3" fmla="*/ 8920 h 15689"/>
                        <a:gd name="connsiteX4" fmla="*/ 5957 w 16171"/>
                        <a:gd name="connsiteY4" fmla="*/ 15633 h 15689"/>
                        <a:gd name="connsiteX5" fmla="*/ 7372 w 16171"/>
                        <a:gd name="connsiteY5" fmla="*/ 8745 h 15689"/>
                        <a:gd name="connsiteX6" fmla="*/ 1732 w 16171"/>
                        <a:gd name="connsiteY6" fmla="*/ 12944 h 15689"/>
                        <a:gd name="connsiteX7" fmla="*/ 6926 w 16171"/>
                        <a:gd name="connsiteY7" fmla="*/ 8204 h 15689"/>
                        <a:gd name="connsiteX8" fmla="*/ -105 w 16171"/>
                        <a:gd name="connsiteY8" fmla="*/ 8287 h 15689"/>
                        <a:gd name="connsiteX9" fmla="*/ 6883 w 16171"/>
                        <a:gd name="connsiteY9" fmla="*/ 7505 h 15689"/>
                        <a:gd name="connsiteX10" fmla="*/ 1146 w 16171"/>
                        <a:gd name="connsiteY10" fmla="*/ 3438 h 15689"/>
                        <a:gd name="connsiteX11" fmla="*/ 7259 w 16171"/>
                        <a:gd name="connsiteY11" fmla="*/ 6913 h 15689"/>
                        <a:gd name="connsiteX12" fmla="*/ 5008 w 16171"/>
                        <a:gd name="connsiteY12" fmla="*/ 252 h 15689"/>
                        <a:gd name="connsiteX13" fmla="*/ 7911 w 16171"/>
                        <a:gd name="connsiteY13" fmla="*/ 6656 h 15689"/>
                        <a:gd name="connsiteX14" fmla="*/ 10005 w 16171"/>
                        <a:gd name="connsiteY14" fmla="*/ -57 h 15689"/>
                        <a:gd name="connsiteX15" fmla="*/ 8590 w 16171"/>
                        <a:gd name="connsiteY15" fmla="*/ 6831 h 15689"/>
                        <a:gd name="connsiteX16" fmla="*/ 14230 w 16171"/>
                        <a:gd name="connsiteY16" fmla="*/ 2632 h 15689"/>
                        <a:gd name="connsiteX17" fmla="*/ 9036 w 16171"/>
                        <a:gd name="connsiteY17" fmla="*/ 7372 h 15689"/>
                        <a:gd name="connsiteX18" fmla="*/ 16067 w 16171"/>
                        <a:gd name="connsiteY18" fmla="*/ 7289 h 15689"/>
                        <a:gd name="connsiteX19" fmla="*/ 9079 w 16171"/>
                        <a:gd name="connsiteY19" fmla="*/ 8071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6" y="12138"/>
                          </a:moveTo>
                          <a:lnTo>
                            <a:pt x="8703" y="8663"/>
                          </a:lnTo>
                          <a:lnTo>
                            <a:pt x="10954" y="15324"/>
                          </a:lnTo>
                          <a:lnTo>
                            <a:pt x="8051" y="8920"/>
                          </a:lnTo>
                          <a:lnTo>
                            <a:pt x="5957" y="15633"/>
                          </a:lnTo>
                          <a:lnTo>
                            <a:pt x="7372" y="8745"/>
                          </a:lnTo>
                          <a:lnTo>
                            <a:pt x="1732" y="12944"/>
                          </a:lnTo>
                          <a:lnTo>
                            <a:pt x="6926" y="8204"/>
                          </a:lnTo>
                          <a:lnTo>
                            <a:pt x="-105" y="8287"/>
                          </a:lnTo>
                          <a:lnTo>
                            <a:pt x="6883" y="7505"/>
                          </a:lnTo>
                          <a:lnTo>
                            <a:pt x="1146" y="3438"/>
                          </a:lnTo>
                          <a:lnTo>
                            <a:pt x="7259" y="6913"/>
                          </a:lnTo>
                          <a:lnTo>
                            <a:pt x="5008" y="252"/>
                          </a:lnTo>
                          <a:lnTo>
                            <a:pt x="7911" y="6656"/>
                          </a:lnTo>
                          <a:lnTo>
                            <a:pt x="10005" y="-57"/>
                          </a:lnTo>
                          <a:lnTo>
                            <a:pt x="8590" y="6831"/>
                          </a:lnTo>
                          <a:lnTo>
                            <a:pt x="14230" y="2632"/>
                          </a:lnTo>
                          <a:lnTo>
                            <a:pt x="9036" y="7372"/>
                          </a:lnTo>
                          <a:lnTo>
                            <a:pt x="16067" y="7289"/>
                          </a:lnTo>
                          <a:lnTo>
                            <a:pt x="9079" y="807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FA9162AC-E437-784F-CCE7-16589F827BE5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4499" y="1782936"/>
                      <a:ext cx="16171" cy="15689"/>
                    </a:xfrm>
                    <a:custGeom>
                      <a:avLst/>
                      <a:gdLst>
                        <a:gd name="connsiteX0" fmla="*/ 14809 w 16171"/>
                        <a:gd name="connsiteY0" fmla="*/ 12131 h 15689"/>
                        <a:gd name="connsiteX1" fmla="*/ 8696 w 16171"/>
                        <a:gd name="connsiteY1" fmla="*/ 8656 h 15689"/>
                        <a:gd name="connsiteX2" fmla="*/ 10947 w 16171"/>
                        <a:gd name="connsiteY2" fmla="*/ 15318 h 15689"/>
                        <a:gd name="connsiteX3" fmla="*/ 8044 w 16171"/>
                        <a:gd name="connsiteY3" fmla="*/ 8913 h 15689"/>
                        <a:gd name="connsiteX4" fmla="*/ 5950 w 16171"/>
                        <a:gd name="connsiteY4" fmla="*/ 15626 h 15689"/>
                        <a:gd name="connsiteX5" fmla="*/ 7366 w 16171"/>
                        <a:gd name="connsiteY5" fmla="*/ 8738 h 15689"/>
                        <a:gd name="connsiteX6" fmla="*/ 1726 w 16171"/>
                        <a:gd name="connsiteY6" fmla="*/ 12938 h 15689"/>
                        <a:gd name="connsiteX7" fmla="*/ 6920 w 16171"/>
                        <a:gd name="connsiteY7" fmla="*/ 8198 h 15689"/>
                        <a:gd name="connsiteX8" fmla="*/ -111 w 16171"/>
                        <a:gd name="connsiteY8" fmla="*/ 8280 h 15689"/>
                        <a:gd name="connsiteX9" fmla="*/ 6876 w 16171"/>
                        <a:gd name="connsiteY9" fmla="*/ 7498 h 15689"/>
                        <a:gd name="connsiteX10" fmla="*/ 1140 w 16171"/>
                        <a:gd name="connsiteY10" fmla="*/ 3432 h 15689"/>
                        <a:gd name="connsiteX11" fmla="*/ 7253 w 16171"/>
                        <a:gd name="connsiteY11" fmla="*/ 6907 h 15689"/>
                        <a:gd name="connsiteX12" fmla="*/ 5002 w 16171"/>
                        <a:gd name="connsiteY12" fmla="*/ 245 h 15689"/>
                        <a:gd name="connsiteX13" fmla="*/ 7905 w 16171"/>
                        <a:gd name="connsiteY13" fmla="*/ 6649 h 15689"/>
                        <a:gd name="connsiteX14" fmla="*/ 9999 w 16171"/>
                        <a:gd name="connsiteY14" fmla="*/ -63 h 15689"/>
                        <a:gd name="connsiteX15" fmla="*/ 8583 w 16171"/>
                        <a:gd name="connsiteY15" fmla="*/ 6824 h 15689"/>
                        <a:gd name="connsiteX16" fmla="*/ 14223 w 16171"/>
                        <a:gd name="connsiteY16" fmla="*/ 2625 h 15689"/>
                        <a:gd name="connsiteX17" fmla="*/ 9030 w 16171"/>
                        <a:gd name="connsiteY17" fmla="*/ 7365 h 15689"/>
                        <a:gd name="connsiteX18" fmla="*/ 16061 w 16171"/>
                        <a:gd name="connsiteY18" fmla="*/ 7283 h 15689"/>
                        <a:gd name="connsiteX19" fmla="*/ 9073 w 16171"/>
                        <a:gd name="connsiteY19" fmla="*/ 806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9" y="12131"/>
                          </a:moveTo>
                          <a:lnTo>
                            <a:pt x="8696" y="8656"/>
                          </a:lnTo>
                          <a:lnTo>
                            <a:pt x="10947" y="15318"/>
                          </a:lnTo>
                          <a:lnTo>
                            <a:pt x="8044" y="8913"/>
                          </a:lnTo>
                          <a:lnTo>
                            <a:pt x="5950" y="15626"/>
                          </a:lnTo>
                          <a:lnTo>
                            <a:pt x="7366" y="8738"/>
                          </a:lnTo>
                          <a:lnTo>
                            <a:pt x="1726" y="12938"/>
                          </a:lnTo>
                          <a:lnTo>
                            <a:pt x="6920" y="8198"/>
                          </a:lnTo>
                          <a:lnTo>
                            <a:pt x="-111" y="8280"/>
                          </a:lnTo>
                          <a:lnTo>
                            <a:pt x="6876" y="7498"/>
                          </a:lnTo>
                          <a:lnTo>
                            <a:pt x="1140" y="3432"/>
                          </a:lnTo>
                          <a:lnTo>
                            <a:pt x="7253" y="6907"/>
                          </a:lnTo>
                          <a:lnTo>
                            <a:pt x="5002" y="245"/>
                          </a:lnTo>
                          <a:lnTo>
                            <a:pt x="7905" y="6649"/>
                          </a:lnTo>
                          <a:lnTo>
                            <a:pt x="9999" y="-63"/>
                          </a:lnTo>
                          <a:lnTo>
                            <a:pt x="8583" y="6824"/>
                          </a:lnTo>
                          <a:lnTo>
                            <a:pt x="14223" y="2625"/>
                          </a:lnTo>
                          <a:lnTo>
                            <a:pt x="9030" y="7365"/>
                          </a:lnTo>
                          <a:lnTo>
                            <a:pt x="16061" y="7283"/>
                          </a:lnTo>
                          <a:lnTo>
                            <a:pt x="9073" y="806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B9D7CCC5-331A-4CF9-DFA5-B43392D7560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6090" y="1831742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25 h 15689"/>
                        <a:gd name="connsiteX1" fmla="*/ 8692 w 16171"/>
                        <a:gd name="connsiteY1" fmla="*/ 8650 h 15689"/>
                        <a:gd name="connsiteX2" fmla="*/ 10943 w 16171"/>
                        <a:gd name="connsiteY2" fmla="*/ 15312 h 15689"/>
                        <a:gd name="connsiteX3" fmla="*/ 8040 w 16171"/>
                        <a:gd name="connsiteY3" fmla="*/ 8907 h 15689"/>
                        <a:gd name="connsiteX4" fmla="*/ 5946 w 16171"/>
                        <a:gd name="connsiteY4" fmla="*/ 15620 h 15689"/>
                        <a:gd name="connsiteX5" fmla="*/ 7361 w 16171"/>
                        <a:gd name="connsiteY5" fmla="*/ 8732 h 15689"/>
                        <a:gd name="connsiteX6" fmla="*/ 1721 w 16171"/>
                        <a:gd name="connsiteY6" fmla="*/ 12932 h 15689"/>
                        <a:gd name="connsiteX7" fmla="*/ 6915 w 16171"/>
                        <a:gd name="connsiteY7" fmla="*/ 8191 h 15689"/>
                        <a:gd name="connsiteX8" fmla="*/ -116 w 16171"/>
                        <a:gd name="connsiteY8" fmla="*/ 8274 h 15689"/>
                        <a:gd name="connsiteX9" fmla="*/ 6872 w 16171"/>
                        <a:gd name="connsiteY9" fmla="*/ 7492 h 15689"/>
                        <a:gd name="connsiteX10" fmla="*/ 1135 w 16171"/>
                        <a:gd name="connsiteY10" fmla="*/ 3426 h 15689"/>
                        <a:gd name="connsiteX11" fmla="*/ 7248 w 16171"/>
                        <a:gd name="connsiteY11" fmla="*/ 6901 h 15689"/>
                        <a:gd name="connsiteX12" fmla="*/ 4997 w 16171"/>
                        <a:gd name="connsiteY12" fmla="*/ 239 h 15689"/>
                        <a:gd name="connsiteX13" fmla="*/ 7900 w 16171"/>
                        <a:gd name="connsiteY13" fmla="*/ 6643 h 15689"/>
                        <a:gd name="connsiteX14" fmla="*/ 9994 w 16171"/>
                        <a:gd name="connsiteY14" fmla="*/ -69 h 15689"/>
                        <a:gd name="connsiteX15" fmla="*/ 8579 w 16171"/>
                        <a:gd name="connsiteY15" fmla="*/ 6818 h 15689"/>
                        <a:gd name="connsiteX16" fmla="*/ 14218 w 16171"/>
                        <a:gd name="connsiteY16" fmla="*/ 2619 h 15689"/>
                        <a:gd name="connsiteX17" fmla="*/ 9025 w 16171"/>
                        <a:gd name="connsiteY17" fmla="*/ 7359 h 15689"/>
                        <a:gd name="connsiteX18" fmla="*/ 16056 w 16171"/>
                        <a:gd name="connsiteY18" fmla="*/ 7277 h 15689"/>
                        <a:gd name="connsiteX19" fmla="*/ 9068 w 16171"/>
                        <a:gd name="connsiteY19" fmla="*/ 8059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25"/>
                          </a:moveTo>
                          <a:lnTo>
                            <a:pt x="8692" y="8650"/>
                          </a:lnTo>
                          <a:lnTo>
                            <a:pt x="10943" y="15312"/>
                          </a:lnTo>
                          <a:lnTo>
                            <a:pt x="8040" y="8907"/>
                          </a:lnTo>
                          <a:lnTo>
                            <a:pt x="5946" y="15620"/>
                          </a:lnTo>
                          <a:lnTo>
                            <a:pt x="7361" y="8732"/>
                          </a:lnTo>
                          <a:lnTo>
                            <a:pt x="1721" y="12932"/>
                          </a:lnTo>
                          <a:lnTo>
                            <a:pt x="6915" y="8191"/>
                          </a:lnTo>
                          <a:lnTo>
                            <a:pt x="-116" y="8274"/>
                          </a:lnTo>
                          <a:lnTo>
                            <a:pt x="6872" y="7492"/>
                          </a:lnTo>
                          <a:lnTo>
                            <a:pt x="1135" y="3426"/>
                          </a:lnTo>
                          <a:lnTo>
                            <a:pt x="7248" y="6901"/>
                          </a:lnTo>
                          <a:lnTo>
                            <a:pt x="4997" y="239"/>
                          </a:lnTo>
                          <a:lnTo>
                            <a:pt x="7900" y="6643"/>
                          </a:lnTo>
                          <a:lnTo>
                            <a:pt x="9994" y="-69"/>
                          </a:lnTo>
                          <a:lnTo>
                            <a:pt x="8579" y="6818"/>
                          </a:lnTo>
                          <a:lnTo>
                            <a:pt x="14218" y="2619"/>
                          </a:lnTo>
                          <a:lnTo>
                            <a:pt x="9025" y="7359"/>
                          </a:lnTo>
                          <a:lnTo>
                            <a:pt x="16056" y="7277"/>
                          </a:lnTo>
                          <a:lnTo>
                            <a:pt x="9068" y="80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A849475-9EB5-7755-C72A-4CA176960022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11343" y="1873793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19 h 15689"/>
                        <a:gd name="connsiteX1" fmla="*/ 8688 w 16171"/>
                        <a:gd name="connsiteY1" fmla="*/ 8644 h 15689"/>
                        <a:gd name="connsiteX2" fmla="*/ 10940 w 16171"/>
                        <a:gd name="connsiteY2" fmla="*/ 15306 h 15689"/>
                        <a:gd name="connsiteX3" fmla="*/ 8037 w 16171"/>
                        <a:gd name="connsiteY3" fmla="*/ 8902 h 15689"/>
                        <a:gd name="connsiteX4" fmla="*/ 5942 w 16171"/>
                        <a:gd name="connsiteY4" fmla="*/ 15614 h 15689"/>
                        <a:gd name="connsiteX5" fmla="*/ 7358 w 16171"/>
                        <a:gd name="connsiteY5" fmla="*/ 8726 h 15689"/>
                        <a:gd name="connsiteX6" fmla="*/ 1718 w 16171"/>
                        <a:gd name="connsiteY6" fmla="*/ 12926 h 15689"/>
                        <a:gd name="connsiteX7" fmla="*/ 6912 w 16171"/>
                        <a:gd name="connsiteY7" fmla="*/ 8186 h 15689"/>
                        <a:gd name="connsiteX8" fmla="*/ -119 w 16171"/>
                        <a:gd name="connsiteY8" fmla="*/ 8268 h 15689"/>
                        <a:gd name="connsiteX9" fmla="*/ 6869 w 16171"/>
                        <a:gd name="connsiteY9" fmla="*/ 7486 h 15689"/>
                        <a:gd name="connsiteX10" fmla="*/ 1132 w 16171"/>
                        <a:gd name="connsiteY10" fmla="*/ 3420 h 15689"/>
                        <a:gd name="connsiteX11" fmla="*/ 7245 w 16171"/>
                        <a:gd name="connsiteY11" fmla="*/ 6895 h 15689"/>
                        <a:gd name="connsiteX12" fmla="*/ 4994 w 16171"/>
                        <a:gd name="connsiteY12" fmla="*/ 233 h 15689"/>
                        <a:gd name="connsiteX13" fmla="*/ 7897 w 16171"/>
                        <a:gd name="connsiteY13" fmla="*/ 6638 h 15689"/>
                        <a:gd name="connsiteX14" fmla="*/ 9991 w 16171"/>
                        <a:gd name="connsiteY14" fmla="*/ -75 h 15689"/>
                        <a:gd name="connsiteX15" fmla="*/ 8576 w 16171"/>
                        <a:gd name="connsiteY15" fmla="*/ 6813 h 15689"/>
                        <a:gd name="connsiteX16" fmla="*/ 14215 w 16171"/>
                        <a:gd name="connsiteY16" fmla="*/ 2613 h 15689"/>
                        <a:gd name="connsiteX17" fmla="*/ 9022 w 16171"/>
                        <a:gd name="connsiteY17" fmla="*/ 7353 h 15689"/>
                        <a:gd name="connsiteX18" fmla="*/ 16053 w 16171"/>
                        <a:gd name="connsiteY18" fmla="*/ 7271 h 15689"/>
                        <a:gd name="connsiteX19" fmla="*/ 9065 w 16171"/>
                        <a:gd name="connsiteY19" fmla="*/ 805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19"/>
                          </a:moveTo>
                          <a:lnTo>
                            <a:pt x="8688" y="8644"/>
                          </a:lnTo>
                          <a:lnTo>
                            <a:pt x="10940" y="15306"/>
                          </a:lnTo>
                          <a:lnTo>
                            <a:pt x="8037" y="8902"/>
                          </a:lnTo>
                          <a:lnTo>
                            <a:pt x="5942" y="15614"/>
                          </a:lnTo>
                          <a:lnTo>
                            <a:pt x="7358" y="8726"/>
                          </a:lnTo>
                          <a:lnTo>
                            <a:pt x="1718" y="12926"/>
                          </a:lnTo>
                          <a:lnTo>
                            <a:pt x="6912" y="8186"/>
                          </a:lnTo>
                          <a:lnTo>
                            <a:pt x="-119" y="8268"/>
                          </a:lnTo>
                          <a:lnTo>
                            <a:pt x="6869" y="7486"/>
                          </a:lnTo>
                          <a:lnTo>
                            <a:pt x="1132" y="3420"/>
                          </a:lnTo>
                          <a:lnTo>
                            <a:pt x="7245" y="6895"/>
                          </a:lnTo>
                          <a:lnTo>
                            <a:pt x="4994" y="233"/>
                          </a:lnTo>
                          <a:lnTo>
                            <a:pt x="7897" y="6638"/>
                          </a:lnTo>
                          <a:lnTo>
                            <a:pt x="9991" y="-75"/>
                          </a:lnTo>
                          <a:lnTo>
                            <a:pt x="8576" y="6813"/>
                          </a:lnTo>
                          <a:lnTo>
                            <a:pt x="14215" y="2613"/>
                          </a:lnTo>
                          <a:lnTo>
                            <a:pt x="9022" y="7353"/>
                          </a:lnTo>
                          <a:lnTo>
                            <a:pt x="16053" y="7271"/>
                          </a:lnTo>
                          <a:lnTo>
                            <a:pt x="9065" y="805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475FD9FC-A347-0F2D-375E-35508A76280D}"/>
                        </a:ext>
                      </a:extLst>
                    </p:cNvPr>
                    <p:cNvSpPr/>
                    <p:nvPr/>
                  </p:nvSpPr>
                  <p:spPr>
                    <a:xfrm rot="1703382">
                      <a:off x="4900050" y="1915635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13 h 15689"/>
                        <a:gd name="connsiteX1" fmla="*/ 8686 w 16171"/>
                        <a:gd name="connsiteY1" fmla="*/ 8638 h 15689"/>
                        <a:gd name="connsiteX2" fmla="*/ 10937 w 16171"/>
                        <a:gd name="connsiteY2" fmla="*/ 15300 h 15689"/>
                        <a:gd name="connsiteX3" fmla="*/ 8034 w 16171"/>
                        <a:gd name="connsiteY3" fmla="*/ 8895 h 15689"/>
                        <a:gd name="connsiteX4" fmla="*/ 5940 w 16171"/>
                        <a:gd name="connsiteY4" fmla="*/ 15608 h 15689"/>
                        <a:gd name="connsiteX5" fmla="*/ 7355 w 16171"/>
                        <a:gd name="connsiteY5" fmla="*/ 8720 h 15689"/>
                        <a:gd name="connsiteX6" fmla="*/ 1716 w 16171"/>
                        <a:gd name="connsiteY6" fmla="*/ 12920 h 15689"/>
                        <a:gd name="connsiteX7" fmla="*/ 6909 w 16171"/>
                        <a:gd name="connsiteY7" fmla="*/ 8180 h 15689"/>
                        <a:gd name="connsiteX8" fmla="*/ -122 w 16171"/>
                        <a:gd name="connsiteY8" fmla="*/ 8262 h 15689"/>
                        <a:gd name="connsiteX9" fmla="*/ 6866 w 16171"/>
                        <a:gd name="connsiteY9" fmla="*/ 7480 h 15689"/>
                        <a:gd name="connsiteX10" fmla="*/ 1130 w 16171"/>
                        <a:gd name="connsiteY10" fmla="*/ 3414 h 15689"/>
                        <a:gd name="connsiteX11" fmla="*/ 7242 w 16171"/>
                        <a:gd name="connsiteY11" fmla="*/ 6888 h 15689"/>
                        <a:gd name="connsiteX12" fmla="*/ 4991 w 16171"/>
                        <a:gd name="connsiteY12" fmla="*/ 227 h 15689"/>
                        <a:gd name="connsiteX13" fmla="*/ 7894 w 16171"/>
                        <a:gd name="connsiteY13" fmla="*/ 6631 h 15689"/>
                        <a:gd name="connsiteX14" fmla="*/ 9989 w 16171"/>
                        <a:gd name="connsiteY14" fmla="*/ -81 h 15689"/>
                        <a:gd name="connsiteX15" fmla="*/ 8573 w 16171"/>
                        <a:gd name="connsiteY15" fmla="*/ 6806 h 15689"/>
                        <a:gd name="connsiteX16" fmla="*/ 14213 w 16171"/>
                        <a:gd name="connsiteY16" fmla="*/ 2607 h 15689"/>
                        <a:gd name="connsiteX17" fmla="*/ 9019 w 16171"/>
                        <a:gd name="connsiteY17" fmla="*/ 7347 h 15689"/>
                        <a:gd name="connsiteX18" fmla="*/ 16050 w 16171"/>
                        <a:gd name="connsiteY18" fmla="*/ 7265 h 15689"/>
                        <a:gd name="connsiteX19" fmla="*/ 9062 w 16171"/>
                        <a:gd name="connsiteY19" fmla="*/ 804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13"/>
                          </a:moveTo>
                          <a:lnTo>
                            <a:pt x="8686" y="8638"/>
                          </a:lnTo>
                          <a:lnTo>
                            <a:pt x="10937" y="15300"/>
                          </a:lnTo>
                          <a:lnTo>
                            <a:pt x="8034" y="8895"/>
                          </a:lnTo>
                          <a:lnTo>
                            <a:pt x="5940" y="15608"/>
                          </a:lnTo>
                          <a:lnTo>
                            <a:pt x="7355" y="8720"/>
                          </a:lnTo>
                          <a:lnTo>
                            <a:pt x="1716" y="12920"/>
                          </a:lnTo>
                          <a:lnTo>
                            <a:pt x="6909" y="8180"/>
                          </a:lnTo>
                          <a:lnTo>
                            <a:pt x="-122" y="8262"/>
                          </a:lnTo>
                          <a:lnTo>
                            <a:pt x="6866" y="7480"/>
                          </a:lnTo>
                          <a:lnTo>
                            <a:pt x="1130" y="3414"/>
                          </a:lnTo>
                          <a:lnTo>
                            <a:pt x="7242" y="6888"/>
                          </a:lnTo>
                          <a:lnTo>
                            <a:pt x="4991" y="227"/>
                          </a:lnTo>
                          <a:lnTo>
                            <a:pt x="7894" y="6631"/>
                          </a:lnTo>
                          <a:lnTo>
                            <a:pt x="9989" y="-81"/>
                          </a:lnTo>
                          <a:lnTo>
                            <a:pt x="8573" y="6806"/>
                          </a:lnTo>
                          <a:lnTo>
                            <a:pt x="14213" y="2607"/>
                          </a:lnTo>
                          <a:lnTo>
                            <a:pt x="9019" y="7347"/>
                          </a:lnTo>
                          <a:lnTo>
                            <a:pt x="16050" y="7265"/>
                          </a:lnTo>
                          <a:lnTo>
                            <a:pt x="9062" y="80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96392886-8899-A433-1F35-4E2EA8EB3C81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57103" y="1714020"/>
                      <a:ext cx="16171" cy="15689"/>
                    </a:xfrm>
                    <a:custGeom>
                      <a:avLst/>
                      <a:gdLst>
                        <a:gd name="connsiteX0" fmla="*/ 14821 w 16171"/>
                        <a:gd name="connsiteY0" fmla="*/ 12141 h 15689"/>
                        <a:gd name="connsiteX1" fmla="*/ 8708 w 16171"/>
                        <a:gd name="connsiteY1" fmla="*/ 8667 h 15689"/>
                        <a:gd name="connsiteX2" fmla="*/ 10959 w 16171"/>
                        <a:gd name="connsiteY2" fmla="*/ 15328 h 15689"/>
                        <a:gd name="connsiteX3" fmla="*/ 8056 w 16171"/>
                        <a:gd name="connsiteY3" fmla="*/ 8924 h 15689"/>
                        <a:gd name="connsiteX4" fmla="*/ 5962 w 16171"/>
                        <a:gd name="connsiteY4" fmla="*/ 15636 h 15689"/>
                        <a:gd name="connsiteX5" fmla="*/ 7378 w 16171"/>
                        <a:gd name="connsiteY5" fmla="*/ 8749 h 15689"/>
                        <a:gd name="connsiteX6" fmla="*/ 1738 w 16171"/>
                        <a:gd name="connsiteY6" fmla="*/ 12948 h 15689"/>
                        <a:gd name="connsiteX7" fmla="*/ 6931 w 16171"/>
                        <a:gd name="connsiteY7" fmla="*/ 8208 h 15689"/>
                        <a:gd name="connsiteX8" fmla="*/ -99 w 16171"/>
                        <a:gd name="connsiteY8" fmla="*/ 8291 h 15689"/>
                        <a:gd name="connsiteX9" fmla="*/ 6888 w 16171"/>
                        <a:gd name="connsiteY9" fmla="*/ 7508 h 15689"/>
                        <a:gd name="connsiteX10" fmla="*/ 1152 w 16171"/>
                        <a:gd name="connsiteY10" fmla="*/ 3442 h 15689"/>
                        <a:gd name="connsiteX11" fmla="*/ 7265 w 16171"/>
                        <a:gd name="connsiteY11" fmla="*/ 6917 h 15689"/>
                        <a:gd name="connsiteX12" fmla="*/ 5014 w 16171"/>
                        <a:gd name="connsiteY12" fmla="*/ 255 h 15689"/>
                        <a:gd name="connsiteX13" fmla="*/ 7917 w 16171"/>
                        <a:gd name="connsiteY13" fmla="*/ 6660 h 15689"/>
                        <a:gd name="connsiteX14" fmla="*/ 10011 w 16171"/>
                        <a:gd name="connsiteY14" fmla="*/ -53 h 15689"/>
                        <a:gd name="connsiteX15" fmla="*/ 8595 w 16171"/>
                        <a:gd name="connsiteY15" fmla="*/ 6835 h 15689"/>
                        <a:gd name="connsiteX16" fmla="*/ 14235 w 16171"/>
                        <a:gd name="connsiteY16" fmla="*/ 2635 h 15689"/>
                        <a:gd name="connsiteX17" fmla="*/ 9042 w 16171"/>
                        <a:gd name="connsiteY17" fmla="*/ 7376 h 15689"/>
                        <a:gd name="connsiteX18" fmla="*/ 16072 w 16171"/>
                        <a:gd name="connsiteY18" fmla="*/ 7293 h 15689"/>
                        <a:gd name="connsiteX19" fmla="*/ 9085 w 16171"/>
                        <a:gd name="connsiteY19" fmla="*/ 807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21" y="12141"/>
                          </a:moveTo>
                          <a:lnTo>
                            <a:pt x="8708" y="8667"/>
                          </a:lnTo>
                          <a:lnTo>
                            <a:pt x="10959" y="15328"/>
                          </a:lnTo>
                          <a:lnTo>
                            <a:pt x="8056" y="8924"/>
                          </a:lnTo>
                          <a:lnTo>
                            <a:pt x="5962" y="15636"/>
                          </a:lnTo>
                          <a:lnTo>
                            <a:pt x="7378" y="8749"/>
                          </a:lnTo>
                          <a:lnTo>
                            <a:pt x="1738" y="12948"/>
                          </a:lnTo>
                          <a:lnTo>
                            <a:pt x="6931" y="8208"/>
                          </a:lnTo>
                          <a:lnTo>
                            <a:pt x="-99" y="8291"/>
                          </a:lnTo>
                          <a:lnTo>
                            <a:pt x="6888" y="7508"/>
                          </a:lnTo>
                          <a:lnTo>
                            <a:pt x="1152" y="3442"/>
                          </a:lnTo>
                          <a:lnTo>
                            <a:pt x="7265" y="6917"/>
                          </a:lnTo>
                          <a:lnTo>
                            <a:pt x="5014" y="255"/>
                          </a:lnTo>
                          <a:lnTo>
                            <a:pt x="7917" y="6660"/>
                          </a:lnTo>
                          <a:lnTo>
                            <a:pt x="10011" y="-53"/>
                          </a:lnTo>
                          <a:lnTo>
                            <a:pt x="8595" y="6835"/>
                          </a:lnTo>
                          <a:lnTo>
                            <a:pt x="14235" y="2635"/>
                          </a:lnTo>
                          <a:lnTo>
                            <a:pt x="9042" y="7376"/>
                          </a:lnTo>
                          <a:lnTo>
                            <a:pt x="16072" y="7293"/>
                          </a:lnTo>
                          <a:lnTo>
                            <a:pt x="9085" y="80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2" name="任意多边形: 形状 281">
                      <a:extLst>
                        <a:ext uri="{FF2B5EF4-FFF2-40B4-BE49-F238E27FC236}">
                          <a16:creationId xmlns:a16="http://schemas.microsoft.com/office/drawing/2014/main" id="{F66B9CCC-3C68-470A-6CF4-5130BBE7EE00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32644" y="1752546"/>
                      <a:ext cx="16171" cy="15689"/>
                    </a:xfrm>
                    <a:custGeom>
                      <a:avLst/>
                      <a:gdLst>
                        <a:gd name="connsiteX0" fmla="*/ 14813 w 16171"/>
                        <a:gd name="connsiteY0" fmla="*/ 12139 h 15689"/>
                        <a:gd name="connsiteX1" fmla="*/ 8700 w 16171"/>
                        <a:gd name="connsiteY1" fmla="*/ 8664 h 15689"/>
                        <a:gd name="connsiteX2" fmla="*/ 10951 w 16171"/>
                        <a:gd name="connsiteY2" fmla="*/ 15326 h 15689"/>
                        <a:gd name="connsiteX3" fmla="*/ 8048 w 16171"/>
                        <a:gd name="connsiteY3" fmla="*/ 8921 h 15689"/>
                        <a:gd name="connsiteX4" fmla="*/ 5953 w 16171"/>
                        <a:gd name="connsiteY4" fmla="*/ 15634 h 15689"/>
                        <a:gd name="connsiteX5" fmla="*/ 7369 w 16171"/>
                        <a:gd name="connsiteY5" fmla="*/ 8746 h 15689"/>
                        <a:gd name="connsiteX6" fmla="*/ 1729 w 16171"/>
                        <a:gd name="connsiteY6" fmla="*/ 12946 h 15689"/>
                        <a:gd name="connsiteX7" fmla="*/ 6923 w 16171"/>
                        <a:gd name="connsiteY7" fmla="*/ 8205 h 15689"/>
                        <a:gd name="connsiteX8" fmla="*/ -108 w 16171"/>
                        <a:gd name="connsiteY8" fmla="*/ 8288 h 15689"/>
                        <a:gd name="connsiteX9" fmla="*/ 6880 w 16171"/>
                        <a:gd name="connsiteY9" fmla="*/ 7506 h 15689"/>
                        <a:gd name="connsiteX10" fmla="*/ 1143 w 16171"/>
                        <a:gd name="connsiteY10" fmla="*/ 3440 h 15689"/>
                        <a:gd name="connsiteX11" fmla="*/ 7256 w 16171"/>
                        <a:gd name="connsiteY11" fmla="*/ 6914 h 15689"/>
                        <a:gd name="connsiteX12" fmla="*/ 5005 w 16171"/>
                        <a:gd name="connsiteY12" fmla="*/ 253 h 15689"/>
                        <a:gd name="connsiteX13" fmla="*/ 7908 w 16171"/>
                        <a:gd name="connsiteY13" fmla="*/ 6657 h 15689"/>
                        <a:gd name="connsiteX14" fmla="*/ 10002 w 16171"/>
                        <a:gd name="connsiteY14" fmla="*/ -55 h 15689"/>
                        <a:gd name="connsiteX15" fmla="*/ 8587 w 16171"/>
                        <a:gd name="connsiteY15" fmla="*/ 6832 h 15689"/>
                        <a:gd name="connsiteX16" fmla="*/ 14226 w 16171"/>
                        <a:gd name="connsiteY16" fmla="*/ 2633 h 15689"/>
                        <a:gd name="connsiteX17" fmla="*/ 9033 w 16171"/>
                        <a:gd name="connsiteY17" fmla="*/ 7373 h 15689"/>
                        <a:gd name="connsiteX18" fmla="*/ 16064 w 16171"/>
                        <a:gd name="connsiteY18" fmla="*/ 7291 h 15689"/>
                        <a:gd name="connsiteX19" fmla="*/ 9076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3" y="12139"/>
                          </a:moveTo>
                          <a:lnTo>
                            <a:pt x="8700" y="8664"/>
                          </a:lnTo>
                          <a:lnTo>
                            <a:pt x="10951" y="15326"/>
                          </a:lnTo>
                          <a:lnTo>
                            <a:pt x="8048" y="8921"/>
                          </a:lnTo>
                          <a:lnTo>
                            <a:pt x="5953" y="15634"/>
                          </a:lnTo>
                          <a:lnTo>
                            <a:pt x="7369" y="8746"/>
                          </a:lnTo>
                          <a:lnTo>
                            <a:pt x="1729" y="12946"/>
                          </a:lnTo>
                          <a:lnTo>
                            <a:pt x="6923" y="8205"/>
                          </a:lnTo>
                          <a:lnTo>
                            <a:pt x="-108" y="8288"/>
                          </a:lnTo>
                          <a:lnTo>
                            <a:pt x="6880" y="7506"/>
                          </a:lnTo>
                          <a:lnTo>
                            <a:pt x="1143" y="3440"/>
                          </a:lnTo>
                          <a:lnTo>
                            <a:pt x="7256" y="6914"/>
                          </a:lnTo>
                          <a:lnTo>
                            <a:pt x="5005" y="253"/>
                          </a:lnTo>
                          <a:lnTo>
                            <a:pt x="7908" y="6657"/>
                          </a:lnTo>
                          <a:lnTo>
                            <a:pt x="10002" y="-55"/>
                          </a:lnTo>
                          <a:lnTo>
                            <a:pt x="8587" y="6832"/>
                          </a:lnTo>
                          <a:lnTo>
                            <a:pt x="14226" y="2633"/>
                          </a:lnTo>
                          <a:lnTo>
                            <a:pt x="9033" y="7373"/>
                          </a:lnTo>
                          <a:lnTo>
                            <a:pt x="16064" y="7291"/>
                          </a:lnTo>
                          <a:lnTo>
                            <a:pt x="9076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35099F59-070E-87B7-6818-C763896DC786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4562" y="1811519"/>
                      <a:ext cx="16171" cy="15689"/>
                    </a:xfrm>
                    <a:custGeom>
                      <a:avLst/>
                      <a:gdLst>
                        <a:gd name="connsiteX0" fmla="*/ 14805 w 16171"/>
                        <a:gd name="connsiteY0" fmla="*/ 12132 h 15689"/>
                        <a:gd name="connsiteX1" fmla="*/ 8692 w 16171"/>
                        <a:gd name="connsiteY1" fmla="*/ 8657 h 15689"/>
                        <a:gd name="connsiteX2" fmla="*/ 10944 w 16171"/>
                        <a:gd name="connsiteY2" fmla="*/ 15319 h 15689"/>
                        <a:gd name="connsiteX3" fmla="*/ 8041 w 16171"/>
                        <a:gd name="connsiteY3" fmla="*/ 8915 h 15689"/>
                        <a:gd name="connsiteX4" fmla="*/ 5946 w 16171"/>
                        <a:gd name="connsiteY4" fmla="*/ 15627 h 15689"/>
                        <a:gd name="connsiteX5" fmla="*/ 7362 w 16171"/>
                        <a:gd name="connsiteY5" fmla="*/ 8739 h 15689"/>
                        <a:gd name="connsiteX6" fmla="*/ 1722 w 16171"/>
                        <a:gd name="connsiteY6" fmla="*/ 12939 h 15689"/>
                        <a:gd name="connsiteX7" fmla="*/ 6916 w 16171"/>
                        <a:gd name="connsiteY7" fmla="*/ 8199 h 15689"/>
                        <a:gd name="connsiteX8" fmla="*/ -115 w 16171"/>
                        <a:gd name="connsiteY8" fmla="*/ 8281 h 15689"/>
                        <a:gd name="connsiteX9" fmla="*/ 6873 w 16171"/>
                        <a:gd name="connsiteY9" fmla="*/ 7499 h 15689"/>
                        <a:gd name="connsiteX10" fmla="*/ 1136 w 16171"/>
                        <a:gd name="connsiteY10" fmla="*/ 3433 h 15689"/>
                        <a:gd name="connsiteX11" fmla="*/ 7249 w 16171"/>
                        <a:gd name="connsiteY11" fmla="*/ 6908 h 15689"/>
                        <a:gd name="connsiteX12" fmla="*/ 4998 w 16171"/>
                        <a:gd name="connsiteY12" fmla="*/ 246 h 15689"/>
                        <a:gd name="connsiteX13" fmla="*/ 7901 w 16171"/>
                        <a:gd name="connsiteY13" fmla="*/ 6651 h 15689"/>
                        <a:gd name="connsiteX14" fmla="*/ 9995 w 16171"/>
                        <a:gd name="connsiteY14" fmla="*/ -62 h 15689"/>
                        <a:gd name="connsiteX15" fmla="*/ 8580 w 16171"/>
                        <a:gd name="connsiteY15" fmla="*/ 6826 h 15689"/>
                        <a:gd name="connsiteX16" fmla="*/ 14219 w 16171"/>
                        <a:gd name="connsiteY16" fmla="*/ 2626 h 15689"/>
                        <a:gd name="connsiteX17" fmla="*/ 9026 w 16171"/>
                        <a:gd name="connsiteY17" fmla="*/ 7366 h 15689"/>
                        <a:gd name="connsiteX18" fmla="*/ 16057 w 16171"/>
                        <a:gd name="connsiteY18" fmla="*/ 7284 h 15689"/>
                        <a:gd name="connsiteX19" fmla="*/ 9069 w 16171"/>
                        <a:gd name="connsiteY19" fmla="*/ 8066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5" y="12132"/>
                          </a:moveTo>
                          <a:lnTo>
                            <a:pt x="8692" y="8657"/>
                          </a:lnTo>
                          <a:lnTo>
                            <a:pt x="10944" y="15319"/>
                          </a:lnTo>
                          <a:lnTo>
                            <a:pt x="8041" y="8915"/>
                          </a:lnTo>
                          <a:lnTo>
                            <a:pt x="5946" y="15627"/>
                          </a:lnTo>
                          <a:lnTo>
                            <a:pt x="7362" y="8739"/>
                          </a:lnTo>
                          <a:lnTo>
                            <a:pt x="1722" y="12939"/>
                          </a:lnTo>
                          <a:lnTo>
                            <a:pt x="6916" y="8199"/>
                          </a:lnTo>
                          <a:lnTo>
                            <a:pt x="-115" y="8281"/>
                          </a:lnTo>
                          <a:lnTo>
                            <a:pt x="6873" y="7499"/>
                          </a:lnTo>
                          <a:lnTo>
                            <a:pt x="1136" y="3433"/>
                          </a:lnTo>
                          <a:lnTo>
                            <a:pt x="7249" y="6908"/>
                          </a:lnTo>
                          <a:lnTo>
                            <a:pt x="4998" y="246"/>
                          </a:lnTo>
                          <a:lnTo>
                            <a:pt x="7901" y="6651"/>
                          </a:lnTo>
                          <a:lnTo>
                            <a:pt x="9995" y="-62"/>
                          </a:lnTo>
                          <a:lnTo>
                            <a:pt x="8580" y="6826"/>
                          </a:lnTo>
                          <a:lnTo>
                            <a:pt x="14219" y="2626"/>
                          </a:lnTo>
                          <a:lnTo>
                            <a:pt x="9026" y="7366"/>
                          </a:lnTo>
                          <a:lnTo>
                            <a:pt x="16057" y="7284"/>
                          </a:lnTo>
                          <a:lnTo>
                            <a:pt x="9069" y="806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0E8BA6BA-0DD8-639D-2A3C-1091E155C772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2972" y="1860325"/>
                      <a:ext cx="16171" cy="15689"/>
                    </a:xfrm>
                    <a:custGeom>
                      <a:avLst/>
                      <a:gdLst>
                        <a:gd name="connsiteX0" fmla="*/ 14801 w 16171"/>
                        <a:gd name="connsiteY0" fmla="*/ 12126 h 15689"/>
                        <a:gd name="connsiteX1" fmla="*/ 8688 w 16171"/>
                        <a:gd name="connsiteY1" fmla="*/ 8651 h 15689"/>
                        <a:gd name="connsiteX2" fmla="*/ 10939 w 16171"/>
                        <a:gd name="connsiteY2" fmla="*/ 15313 h 15689"/>
                        <a:gd name="connsiteX3" fmla="*/ 8036 w 16171"/>
                        <a:gd name="connsiteY3" fmla="*/ 8909 h 15689"/>
                        <a:gd name="connsiteX4" fmla="*/ 5941 w 16171"/>
                        <a:gd name="connsiteY4" fmla="*/ 15621 h 15689"/>
                        <a:gd name="connsiteX5" fmla="*/ 7357 w 16171"/>
                        <a:gd name="connsiteY5" fmla="*/ 8733 h 15689"/>
                        <a:gd name="connsiteX6" fmla="*/ 1717 w 16171"/>
                        <a:gd name="connsiteY6" fmla="*/ 12933 h 15689"/>
                        <a:gd name="connsiteX7" fmla="*/ 6911 w 16171"/>
                        <a:gd name="connsiteY7" fmla="*/ 8193 h 15689"/>
                        <a:gd name="connsiteX8" fmla="*/ -120 w 16171"/>
                        <a:gd name="connsiteY8" fmla="*/ 8275 h 15689"/>
                        <a:gd name="connsiteX9" fmla="*/ 6868 w 16171"/>
                        <a:gd name="connsiteY9" fmla="*/ 7493 h 15689"/>
                        <a:gd name="connsiteX10" fmla="*/ 1131 w 16171"/>
                        <a:gd name="connsiteY10" fmla="*/ 3427 h 15689"/>
                        <a:gd name="connsiteX11" fmla="*/ 7244 w 16171"/>
                        <a:gd name="connsiteY11" fmla="*/ 6902 h 15689"/>
                        <a:gd name="connsiteX12" fmla="*/ 4993 w 16171"/>
                        <a:gd name="connsiteY12" fmla="*/ 240 h 15689"/>
                        <a:gd name="connsiteX13" fmla="*/ 7896 w 16171"/>
                        <a:gd name="connsiteY13" fmla="*/ 6645 h 15689"/>
                        <a:gd name="connsiteX14" fmla="*/ 9990 w 16171"/>
                        <a:gd name="connsiteY14" fmla="*/ -68 h 15689"/>
                        <a:gd name="connsiteX15" fmla="*/ 8575 w 16171"/>
                        <a:gd name="connsiteY15" fmla="*/ 6820 h 15689"/>
                        <a:gd name="connsiteX16" fmla="*/ 14214 w 16171"/>
                        <a:gd name="connsiteY16" fmla="*/ 2620 h 15689"/>
                        <a:gd name="connsiteX17" fmla="*/ 9021 w 16171"/>
                        <a:gd name="connsiteY17" fmla="*/ 7360 h 15689"/>
                        <a:gd name="connsiteX18" fmla="*/ 16052 w 16171"/>
                        <a:gd name="connsiteY18" fmla="*/ 7278 h 15689"/>
                        <a:gd name="connsiteX19" fmla="*/ 9064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1" y="12126"/>
                          </a:moveTo>
                          <a:lnTo>
                            <a:pt x="8688" y="8651"/>
                          </a:lnTo>
                          <a:lnTo>
                            <a:pt x="10939" y="15313"/>
                          </a:lnTo>
                          <a:lnTo>
                            <a:pt x="8036" y="8909"/>
                          </a:lnTo>
                          <a:lnTo>
                            <a:pt x="5941" y="15621"/>
                          </a:lnTo>
                          <a:lnTo>
                            <a:pt x="7357" y="8733"/>
                          </a:lnTo>
                          <a:lnTo>
                            <a:pt x="1717" y="12933"/>
                          </a:lnTo>
                          <a:lnTo>
                            <a:pt x="6911" y="8193"/>
                          </a:lnTo>
                          <a:lnTo>
                            <a:pt x="-120" y="8275"/>
                          </a:lnTo>
                          <a:lnTo>
                            <a:pt x="6868" y="7493"/>
                          </a:lnTo>
                          <a:lnTo>
                            <a:pt x="1131" y="3427"/>
                          </a:lnTo>
                          <a:lnTo>
                            <a:pt x="7244" y="6902"/>
                          </a:lnTo>
                          <a:lnTo>
                            <a:pt x="4993" y="240"/>
                          </a:lnTo>
                          <a:lnTo>
                            <a:pt x="7896" y="6645"/>
                          </a:lnTo>
                          <a:lnTo>
                            <a:pt x="9990" y="-68"/>
                          </a:lnTo>
                          <a:lnTo>
                            <a:pt x="8575" y="6820"/>
                          </a:lnTo>
                          <a:lnTo>
                            <a:pt x="14214" y="2620"/>
                          </a:lnTo>
                          <a:lnTo>
                            <a:pt x="9021" y="7360"/>
                          </a:lnTo>
                          <a:lnTo>
                            <a:pt x="16052" y="7278"/>
                          </a:lnTo>
                          <a:lnTo>
                            <a:pt x="9064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5" name="任意多边形: 形状 284">
                      <a:extLst>
                        <a:ext uri="{FF2B5EF4-FFF2-40B4-BE49-F238E27FC236}">
                          <a16:creationId xmlns:a16="http://schemas.microsoft.com/office/drawing/2014/main" id="{375E25D0-D1FD-73AC-6C42-7BD44A33ACAB}"/>
                        </a:ext>
                      </a:extLst>
                    </p:cNvPr>
                    <p:cNvSpPr/>
                    <p:nvPr/>
                  </p:nvSpPr>
                  <p:spPr>
                    <a:xfrm rot="9096618" flipV="1">
                      <a:off x="4827718" y="1902376"/>
                      <a:ext cx="16171" cy="15689"/>
                    </a:xfrm>
                    <a:custGeom>
                      <a:avLst/>
                      <a:gdLst>
                        <a:gd name="connsiteX0" fmla="*/ 14798 w 16171"/>
                        <a:gd name="connsiteY0" fmla="*/ 12120 h 15689"/>
                        <a:gd name="connsiteX1" fmla="*/ 8685 w 16171"/>
                        <a:gd name="connsiteY1" fmla="*/ 8646 h 15689"/>
                        <a:gd name="connsiteX2" fmla="*/ 10936 w 16171"/>
                        <a:gd name="connsiteY2" fmla="*/ 15307 h 15689"/>
                        <a:gd name="connsiteX3" fmla="*/ 8033 w 16171"/>
                        <a:gd name="connsiteY3" fmla="*/ 8903 h 15689"/>
                        <a:gd name="connsiteX4" fmla="*/ 5939 w 16171"/>
                        <a:gd name="connsiteY4" fmla="*/ 15615 h 15689"/>
                        <a:gd name="connsiteX5" fmla="*/ 7354 w 16171"/>
                        <a:gd name="connsiteY5" fmla="*/ 8728 h 15689"/>
                        <a:gd name="connsiteX6" fmla="*/ 1714 w 16171"/>
                        <a:gd name="connsiteY6" fmla="*/ 12927 h 15689"/>
                        <a:gd name="connsiteX7" fmla="*/ 6908 w 16171"/>
                        <a:gd name="connsiteY7" fmla="*/ 8187 h 15689"/>
                        <a:gd name="connsiteX8" fmla="*/ -123 w 16171"/>
                        <a:gd name="connsiteY8" fmla="*/ 8270 h 15689"/>
                        <a:gd name="connsiteX9" fmla="*/ 6865 w 16171"/>
                        <a:gd name="connsiteY9" fmla="*/ 7487 h 15689"/>
                        <a:gd name="connsiteX10" fmla="*/ 1128 w 16171"/>
                        <a:gd name="connsiteY10" fmla="*/ 3421 h 15689"/>
                        <a:gd name="connsiteX11" fmla="*/ 7241 w 16171"/>
                        <a:gd name="connsiteY11" fmla="*/ 6896 h 15689"/>
                        <a:gd name="connsiteX12" fmla="*/ 4990 w 16171"/>
                        <a:gd name="connsiteY12" fmla="*/ 234 h 15689"/>
                        <a:gd name="connsiteX13" fmla="*/ 7893 w 16171"/>
                        <a:gd name="connsiteY13" fmla="*/ 6639 h 15689"/>
                        <a:gd name="connsiteX14" fmla="*/ 9987 w 16171"/>
                        <a:gd name="connsiteY14" fmla="*/ -74 h 15689"/>
                        <a:gd name="connsiteX15" fmla="*/ 8572 w 16171"/>
                        <a:gd name="connsiteY15" fmla="*/ 6814 h 15689"/>
                        <a:gd name="connsiteX16" fmla="*/ 14212 w 16171"/>
                        <a:gd name="connsiteY16" fmla="*/ 2614 h 15689"/>
                        <a:gd name="connsiteX17" fmla="*/ 9018 w 16171"/>
                        <a:gd name="connsiteY17" fmla="*/ 7355 h 15689"/>
                        <a:gd name="connsiteX18" fmla="*/ 16049 w 16171"/>
                        <a:gd name="connsiteY18" fmla="*/ 7272 h 15689"/>
                        <a:gd name="connsiteX19" fmla="*/ 9061 w 16171"/>
                        <a:gd name="connsiteY19" fmla="*/ 8054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8" y="12120"/>
                          </a:moveTo>
                          <a:lnTo>
                            <a:pt x="8685" y="8646"/>
                          </a:lnTo>
                          <a:lnTo>
                            <a:pt x="10936" y="15307"/>
                          </a:lnTo>
                          <a:lnTo>
                            <a:pt x="8033" y="8903"/>
                          </a:lnTo>
                          <a:lnTo>
                            <a:pt x="5939" y="15615"/>
                          </a:lnTo>
                          <a:lnTo>
                            <a:pt x="7354" y="8728"/>
                          </a:lnTo>
                          <a:lnTo>
                            <a:pt x="1714" y="12927"/>
                          </a:lnTo>
                          <a:lnTo>
                            <a:pt x="6908" y="8187"/>
                          </a:lnTo>
                          <a:lnTo>
                            <a:pt x="-123" y="8270"/>
                          </a:lnTo>
                          <a:lnTo>
                            <a:pt x="6865" y="7487"/>
                          </a:lnTo>
                          <a:lnTo>
                            <a:pt x="1128" y="3421"/>
                          </a:lnTo>
                          <a:lnTo>
                            <a:pt x="7241" y="6896"/>
                          </a:lnTo>
                          <a:lnTo>
                            <a:pt x="4990" y="234"/>
                          </a:lnTo>
                          <a:lnTo>
                            <a:pt x="7893" y="6639"/>
                          </a:lnTo>
                          <a:lnTo>
                            <a:pt x="9987" y="-74"/>
                          </a:lnTo>
                          <a:lnTo>
                            <a:pt x="8572" y="6814"/>
                          </a:lnTo>
                          <a:lnTo>
                            <a:pt x="14212" y="2614"/>
                          </a:lnTo>
                          <a:lnTo>
                            <a:pt x="9018" y="7355"/>
                          </a:lnTo>
                          <a:lnTo>
                            <a:pt x="16049" y="7272"/>
                          </a:lnTo>
                          <a:lnTo>
                            <a:pt x="9061" y="805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" name="任意多边形: 形状 285">
                      <a:extLst>
                        <a:ext uri="{FF2B5EF4-FFF2-40B4-BE49-F238E27FC236}">
                          <a16:creationId xmlns:a16="http://schemas.microsoft.com/office/drawing/2014/main" id="{565DF324-8573-6601-BF75-006583AA2FC9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052" y="1764906"/>
                      <a:ext cx="16171" cy="15689"/>
                    </a:xfrm>
                    <a:custGeom>
                      <a:avLst/>
                      <a:gdLst>
                        <a:gd name="connsiteX0" fmla="*/ 14814 w 16171"/>
                        <a:gd name="connsiteY0" fmla="*/ 12139 h 15689"/>
                        <a:gd name="connsiteX1" fmla="*/ 8701 w 16171"/>
                        <a:gd name="connsiteY1" fmla="*/ 8665 h 15689"/>
                        <a:gd name="connsiteX2" fmla="*/ 10952 w 16171"/>
                        <a:gd name="connsiteY2" fmla="*/ 15326 h 15689"/>
                        <a:gd name="connsiteX3" fmla="*/ 8049 w 16171"/>
                        <a:gd name="connsiteY3" fmla="*/ 8922 h 15689"/>
                        <a:gd name="connsiteX4" fmla="*/ 5955 w 16171"/>
                        <a:gd name="connsiteY4" fmla="*/ 15634 h 15689"/>
                        <a:gd name="connsiteX5" fmla="*/ 7370 w 16171"/>
                        <a:gd name="connsiteY5" fmla="*/ 8747 h 15689"/>
                        <a:gd name="connsiteX6" fmla="*/ 1731 w 16171"/>
                        <a:gd name="connsiteY6" fmla="*/ 12946 h 15689"/>
                        <a:gd name="connsiteX7" fmla="*/ 6924 w 16171"/>
                        <a:gd name="connsiteY7" fmla="*/ 8206 h 15689"/>
                        <a:gd name="connsiteX8" fmla="*/ -107 w 16171"/>
                        <a:gd name="connsiteY8" fmla="*/ 8288 h 15689"/>
                        <a:gd name="connsiteX9" fmla="*/ 6881 w 16171"/>
                        <a:gd name="connsiteY9" fmla="*/ 7506 h 15689"/>
                        <a:gd name="connsiteX10" fmla="*/ 1145 w 16171"/>
                        <a:gd name="connsiteY10" fmla="*/ 3440 h 15689"/>
                        <a:gd name="connsiteX11" fmla="*/ 7257 w 16171"/>
                        <a:gd name="connsiteY11" fmla="*/ 6915 h 15689"/>
                        <a:gd name="connsiteX12" fmla="*/ 5006 w 16171"/>
                        <a:gd name="connsiteY12" fmla="*/ 253 h 15689"/>
                        <a:gd name="connsiteX13" fmla="*/ 7909 w 16171"/>
                        <a:gd name="connsiteY13" fmla="*/ 6658 h 15689"/>
                        <a:gd name="connsiteX14" fmla="*/ 10004 w 16171"/>
                        <a:gd name="connsiteY14" fmla="*/ -55 h 15689"/>
                        <a:gd name="connsiteX15" fmla="*/ 8588 w 16171"/>
                        <a:gd name="connsiteY15" fmla="*/ 6833 h 15689"/>
                        <a:gd name="connsiteX16" fmla="*/ 14228 w 16171"/>
                        <a:gd name="connsiteY16" fmla="*/ 2633 h 15689"/>
                        <a:gd name="connsiteX17" fmla="*/ 9034 w 16171"/>
                        <a:gd name="connsiteY17" fmla="*/ 7374 h 15689"/>
                        <a:gd name="connsiteX18" fmla="*/ 16065 w 16171"/>
                        <a:gd name="connsiteY18" fmla="*/ 7291 h 15689"/>
                        <a:gd name="connsiteX19" fmla="*/ 9077 w 16171"/>
                        <a:gd name="connsiteY19" fmla="*/ 8073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14" y="12139"/>
                          </a:moveTo>
                          <a:lnTo>
                            <a:pt x="8701" y="8665"/>
                          </a:lnTo>
                          <a:lnTo>
                            <a:pt x="10952" y="15326"/>
                          </a:lnTo>
                          <a:lnTo>
                            <a:pt x="8049" y="8922"/>
                          </a:lnTo>
                          <a:lnTo>
                            <a:pt x="5955" y="15634"/>
                          </a:lnTo>
                          <a:lnTo>
                            <a:pt x="7370" y="8747"/>
                          </a:lnTo>
                          <a:lnTo>
                            <a:pt x="1731" y="12946"/>
                          </a:lnTo>
                          <a:lnTo>
                            <a:pt x="6924" y="8206"/>
                          </a:lnTo>
                          <a:lnTo>
                            <a:pt x="-107" y="8288"/>
                          </a:lnTo>
                          <a:lnTo>
                            <a:pt x="6881" y="7506"/>
                          </a:lnTo>
                          <a:lnTo>
                            <a:pt x="1145" y="3440"/>
                          </a:lnTo>
                          <a:lnTo>
                            <a:pt x="7257" y="6915"/>
                          </a:lnTo>
                          <a:lnTo>
                            <a:pt x="5006" y="253"/>
                          </a:lnTo>
                          <a:lnTo>
                            <a:pt x="7909" y="6658"/>
                          </a:lnTo>
                          <a:lnTo>
                            <a:pt x="10004" y="-55"/>
                          </a:lnTo>
                          <a:lnTo>
                            <a:pt x="8588" y="6833"/>
                          </a:lnTo>
                          <a:lnTo>
                            <a:pt x="14228" y="2633"/>
                          </a:lnTo>
                          <a:lnTo>
                            <a:pt x="9034" y="7374"/>
                          </a:lnTo>
                          <a:lnTo>
                            <a:pt x="16065" y="7291"/>
                          </a:lnTo>
                          <a:lnTo>
                            <a:pt x="9077" y="80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" name="任意多边形: 形状 286">
                      <a:extLst>
                        <a:ext uri="{FF2B5EF4-FFF2-40B4-BE49-F238E27FC236}">
                          <a16:creationId xmlns:a16="http://schemas.microsoft.com/office/drawing/2014/main" id="{F198EE0C-D3A1-864A-2779-89DE03D1D6C0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46" y="1824107"/>
                      <a:ext cx="16171" cy="15689"/>
                    </a:xfrm>
                    <a:custGeom>
                      <a:avLst/>
                      <a:gdLst>
                        <a:gd name="connsiteX0" fmla="*/ 14808 w 16171"/>
                        <a:gd name="connsiteY0" fmla="*/ 12133 h 15689"/>
                        <a:gd name="connsiteX1" fmla="*/ 8695 w 16171"/>
                        <a:gd name="connsiteY1" fmla="*/ 8658 h 15689"/>
                        <a:gd name="connsiteX2" fmla="*/ 10946 w 16171"/>
                        <a:gd name="connsiteY2" fmla="*/ 15320 h 15689"/>
                        <a:gd name="connsiteX3" fmla="*/ 8043 w 16171"/>
                        <a:gd name="connsiteY3" fmla="*/ 8915 h 15689"/>
                        <a:gd name="connsiteX4" fmla="*/ 5948 w 16171"/>
                        <a:gd name="connsiteY4" fmla="*/ 15628 h 15689"/>
                        <a:gd name="connsiteX5" fmla="*/ 7364 w 16171"/>
                        <a:gd name="connsiteY5" fmla="*/ 8740 h 15689"/>
                        <a:gd name="connsiteX6" fmla="*/ 1724 w 16171"/>
                        <a:gd name="connsiteY6" fmla="*/ 12939 h 15689"/>
                        <a:gd name="connsiteX7" fmla="*/ 6918 w 16171"/>
                        <a:gd name="connsiteY7" fmla="*/ 8199 h 15689"/>
                        <a:gd name="connsiteX8" fmla="*/ -113 w 16171"/>
                        <a:gd name="connsiteY8" fmla="*/ 8282 h 15689"/>
                        <a:gd name="connsiteX9" fmla="*/ 6875 w 16171"/>
                        <a:gd name="connsiteY9" fmla="*/ 7500 h 15689"/>
                        <a:gd name="connsiteX10" fmla="*/ 1138 w 16171"/>
                        <a:gd name="connsiteY10" fmla="*/ 3434 h 15689"/>
                        <a:gd name="connsiteX11" fmla="*/ 7251 w 16171"/>
                        <a:gd name="connsiteY11" fmla="*/ 6908 h 15689"/>
                        <a:gd name="connsiteX12" fmla="*/ 5000 w 16171"/>
                        <a:gd name="connsiteY12" fmla="*/ 247 h 15689"/>
                        <a:gd name="connsiteX13" fmla="*/ 7903 w 16171"/>
                        <a:gd name="connsiteY13" fmla="*/ 6651 h 15689"/>
                        <a:gd name="connsiteX14" fmla="*/ 9997 w 16171"/>
                        <a:gd name="connsiteY14" fmla="*/ -61 h 15689"/>
                        <a:gd name="connsiteX15" fmla="*/ 8582 w 16171"/>
                        <a:gd name="connsiteY15" fmla="*/ 6826 h 15689"/>
                        <a:gd name="connsiteX16" fmla="*/ 14221 w 16171"/>
                        <a:gd name="connsiteY16" fmla="*/ 2627 h 15689"/>
                        <a:gd name="connsiteX17" fmla="*/ 9028 w 16171"/>
                        <a:gd name="connsiteY17" fmla="*/ 7367 h 15689"/>
                        <a:gd name="connsiteX18" fmla="*/ 16059 w 16171"/>
                        <a:gd name="connsiteY18" fmla="*/ 7284 h 15689"/>
                        <a:gd name="connsiteX19" fmla="*/ 9071 w 16171"/>
                        <a:gd name="connsiteY19" fmla="*/ 8067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8" y="12133"/>
                          </a:moveTo>
                          <a:lnTo>
                            <a:pt x="8695" y="8658"/>
                          </a:lnTo>
                          <a:lnTo>
                            <a:pt x="10946" y="15320"/>
                          </a:lnTo>
                          <a:lnTo>
                            <a:pt x="8043" y="8915"/>
                          </a:lnTo>
                          <a:lnTo>
                            <a:pt x="5948" y="15628"/>
                          </a:lnTo>
                          <a:lnTo>
                            <a:pt x="7364" y="8740"/>
                          </a:lnTo>
                          <a:lnTo>
                            <a:pt x="1724" y="12939"/>
                          </a:lnTo>
                          <a:lnTo>
                            <a:pt x="6918" y="8199"/>
                          </a:lnTo>
                          <a:lnTo>
                            <a:pt x="-113" y="8282"/>
                          </a:lnTo>
                          <a:lnTo>
                            <a:pt x="6875" y="7500"/>
                          </a:lnTo>
                          <a:lnTo>
                            <a:pt x="1138" y="3434"/>
                          </a:lnTo>
                          <a:lnTo>
                            <a:pt x="7251" y="6908"/>
                          </a:lnTo>
                          <a:lnTo>
                            <a:pt x="5000" y="247"/>
                          </a:lnTo>
                          <a:lnTo>
                            <a:pt x="7903" y="6651"/>
                          </a:lnTo>
                          <a:lnTo>
                            <a:pt x="9997" y="-61"/>
                          </a:lnTo>
                          <a:lnTo>
                            <a:pt x="8582" y="6826"/>
                          </a:lnTo>
                          <a:lnTo>
                            <a:pt x="14221" y="2627"/>
                          </a:lnTo>
                          <a:lnTo>
                            <a:pt x="9028" y="7367"/>
                          </a:lnTo>
                          <a:lnTo>
                            <a:pt x="16059" y="7284"/>
                          </a:lnTo>
                          <a:lnTo>
                            <a:pt x="9071" y="806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8" name="任意多边形: 形状 287">
                      <a:extLst>
                        <a:ext uri="{FF2B5EF4-FFF2-40B4-BE49-F238E27FC236}">
                          <a16:creationId xmlns:a16="http://schemas.microsoft.com/office/drawing/2014/main" id="{FE805C33-9827-AB18-EEA1-729BFEC1F2F8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72277" y="1872939"/>
                      <a:ext cx="16171" cy="15689"/>
                    </a:xfrm>
                    <a:custGeom>
                      <a:avLst/>
                      <a:gdLst>
                        <a:gd name="connsiteX0" fmla="*/ 14803 w 16171"/>
                        <a:gd name="connsiteY0" fmla="*/ 12127 h 15689"/>
                        <a:gd name="connsiteX1" fmla="*/ 8690 w 16171"/>
                        <a:gd name="connsiteY1" fmla="*/ 8652 h 15689"/>
                        <a:gd name="connsiteX2" fmla="*/ 10941 w 16171"/>
                        <a:gd name="connsiteY2" fmla="*/ 15314 h 15689"/>
                        <a:gd name="connsiteX3" fmla="*/ 8038 w 16171"/>
                        <a:gd name="connsiteY3" fmla="*/ 8909 h 15689"/>
                        <a:gd name="connsiteX4" fmla="*/ 5944 w 16171"/>
                        <a:gd name="connsiteY4" fmla="*/ 15622 h 15689"/>
                        <a:gd name="connsiteX5" fmla="*/ 7359 w 16171"/>
                        <a:gd name="connsiteY5" fmla="*/ 8734 h 15689"/>
                        <a:gd name="connsiteX6" fmla="*/ 1719 w 16171"/>
                        <a:gd name="connsiteY6" fmla="*/ 12933 h 15689"/>
                        <a:gd name="connsiteX7" fmla="*/ 6913 w 16171"/>
                        <a:gd name="connsiteY7" fmla="*/ 8193 h 15689"/>
                        <a:gd name="connsiteX8" fmla="*/ -118 w 16171"/>
                        <a:gd name="connsiteY8" fmla="*/ 8276 h 15689"/>
                        <a:gd name="connsiteX9" fmla="*/ 6870 w 16171"/>
                        <a:gd name="connsiteY9" fmla="*/ 7494 h 15689"/>
                        <a:gd name="connsiteX10" fmla="*/ 1133 w 16171"/>
                        <a:gd name="connsiteY10" fmla="*/ 3428 h 15689"/>
                        <a:gd name="connsiteX11" fmla="*/ 7246 w 16171"/>
                        <a:gd name="connsiteY11" fmla="*/ 6902 h 15689"/>
                        <a:gd name="connsiteX12" fmla="*/ 4995 w 16171"/>
                        <a:gd name="connsiteY12" fmla="*/ 241 h 15689"/>
                        <a:gd name="connsiteX13" fmla="*/ 7898 w 16171"/>
                        <a:gd name="connsiteY13" fmla="*/ 6645 h 15689"/>
                        <a:gd name="connsiteX14" fmla="*/ 9992 w 16171"/>
                        <a:gd name="connsiteY14" fmla="*/ -67 h 15689"/>
                        <a:gd name="connsiteX15" fmla="*/ 8577 w 16171"/>
                        <a:gd name="connsiteY15" fmla="*/ 6820 h 15689"/>
                        <a:gd name="connsiteX16" fmla="*/ 14217 w 16171"/>
                        <a:gd name="connsiteY16" fmla="*/ 2621 h 15689"/>
                        <a:gd name="connsiteX17" fmla="*/ 9023 w 16171"/>
                        <a:gd name="connsiteY17" fmla="*/ 7361 h 15689"/>
                        <a:gd name="connsiteX18" fmla="*/ 16054 w 16171"/>
                        <a:gd name="connsiteY18" fmla="*/ 7278 h 15689"/>
                        <a:gd name="connsiteX19" fmla="*/ 9066 w 16171"/>
                        <a:gd name="connsiteY19" fmla="*/ 8060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803" y="12127"/>
                          </a:moveTo>
                          <a:lnTo>
                            <a:pt x="8690" y="8652"/>
                          </a:lnTo>
                          <a:lnTo>
                            <a:pt x="10941" y="15314"/>
                          </a:lnTo>
                          <a:lnTo>
                            <a:pt x="8038" y="8909"/>
                          </a:lnTo>
                          <a:lnTo>
                            <a:pt x="5944" y="15622"/>
                          </a:lnTo>
                          <a:lnTo>
                            <a:pt x="7359" y="8734"/>
                          </a:lnTo>
                          <a:lnTo>
                            <a:pt x="1719" y="12933"/>
                          </a:lnTo>
                          <a:lnTo>
                            <a:pt x="6913" y="8193"/>
                          </a:lnTo>
                          <a:lnTo>
                            <a:pt x="-118" y="8276"/>
                          </a:lnTo>
                          <a:lnTo>
                            <a:pt x="6870" y="7494"/>
                          </a:lnTo>
                          <a:lnTo>
                            <a:pt x="1133" y="3428"/>
                          </a:lnTo>
                          <a:lnTo>
                            <a:pt x="7246" y="6902"/>
                          </a:lnTo>
                          <a:lnTo>
                            <a:pt x="4995" y="241"/>
                          </a:lnTo>
                          <a:lnTo>
                            <a:pt x="7898" y="6645"/>
                          </a:lnTo>
                          <a:lnTo>
                            <a:pt x="9992" y="-67"/>
                          </a:lnTo>
                          <a:lnTo>
                            <a:pt x="8577" y="6820"/>
                          </a:lnTo>
                          <a:lnTo>
                            <a:pt x="14217" y="2621"/>
                          </a:lnTo>
                          <a:lnTo>
                            <a:pt x="9023" y="7361"/>
                          </a:lnTo>
                          <a:lnTo>
                            <a:pt x="16054" y="7278"/>
                          </a:lnTo>
                          <a:lnTo>
                            <a:pt x="9066" y="806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F9F2783A-4CF0-80B7-21B6-4B04D1EE8FC5}"/>
                        </a:ext>
                      </a:extLst>
                    </p:cNvPr>
                    <p:cNvSpPr/>
                    <p:nvPr/>
                  </p:nvSpPr>
                  <p:spPr>
                    <a:xfrm rot="1813189">
                      <a:off x="4866190" y="1914817"/>
                      <a:ext cx="16171" cy="15689"/>
                    </a:xfrm>
                    <a:custGeom>
                      <a:avLst/>
                      <a:gdLst>
                        <a:gd name="connsiteX0" fmla="*/ 14799 w 16171"/>
                        <a:gd name="connsiteY0" fmla="*/ 12121 h 15689"/>
                        <a:gd name="connsiteX1" fmla="*/ 8687 w 16171"/>
                        <a:gd name="connsiteY1" fmla="*/ 8646 h 15689"/>
                        <a:gd name="connsiteX2" fmla="*/ 10938 w 16171"/>
                        <a:gd name="connsiteY2" fmla="*/ 15308 h 15689"/>
                        <a:gd name="connsiteX3" fmla="*/ 8035 w 16171"/>
                        <a:gd name="connsiteY3" fmla="*/ 8903 h 15689"/>
                        <a:gd name="connsiteX4" fmla="*/ 5940 w 16171"/>
                        <a:gd name="connsiteY4" fmla="*/ 15616 h 15689"/>
                        <a:gd name="connsiteX5" fmla="*/ 7356 w 16171"/>
                        <a:gd name="connsiteY5" fmla="*/ 8728 h 15689"/>
                        <a:gd name="connsiteX6" fmla="*/ 1716 w 16171"/>
                        <a:gd name="connsiteY6" fmla="*/ 12928 h 15689"/>
                        <a:gd name="connsiteX7" fmla="*/ 6910 w 16171"/>
                        <a:gd name="connsiteY7" fmla="*/ 8188 h 15689"/>
                        <a:gd name="connsiteX8" fmla="*/ -121 w 16171"/>
                        <a:gd name="connsiteY8" fmla="*/ 8270 h 15689"/>
                        <a:gd name="connsiteX9" fmla="*/ 6867 w 16171"/>
                        <a:gd name="connsiteY9" fmla="*/ 7488 h 15689"/>
                        <a:gd name="connsiteX10" fmla="*/ 1130 w 16171"/>
                        <a:gd name="connsiteY10" fmla="*/ 3422 h 15689"/>
                        <a:gd name="connsiteX11" fmla="*/ 7243 w 16171"/>
                        <a:gd name="connsiteY11" fmla="*/ 6897 h 15689"/>
                        <a:gd name="connsiteX12" fmla="*/ 4992 w 16171"/>
                        <a:gd name="connsiteY12" fmla="*/ 235 h 15689"/>
                        <a:gd name="connsiteX13" fmla="*/ 7895 w 16171"/>
                        <a:gd name="connsiteY13" fmla="*/ 6639 h 15689"/>
                        <a:gd name="connsiteX14" fmla="*/ 9989 w 16171"/>
                        <a:gd name="connsiteY14" fmla="*/ -73 h 15689"/>
                        <a:gd name="connsiteX15" fmla="*/ 8574 w 16171"/>
                        <a:gd name="connsiteY15" fmla="*/ 6814 h 15689"/>
                        <a:gd name="connsiteX16" fmla="*/ 14213 w 16171"/>
                        <a:gd name="connsiteY16" fmla="*/ 2615 h 15689"/>
                        <a:gd name="connsiteX17" fmla="*/ 9020 w 16171"/>
                        <a:gd name="connsiteY17" fmla="*/ 7355 h 15689"/>
                        <a:gd name="connsiteX18" fmla="*/ 16051 w 16171"/>
                        <a:gd name="connsiteY18" fmla="*/ 7273 h 15689"/>
                        <a:gd name="connsiteX19" fmla="*/ 9063 w 16171"/>
                        <a:gd name="connsiteY19" fmla="*/ 8055 h 156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6171" h="15689">
                          <a:moveTo>
                            <a:pt x="14799" y="12121"/>
                          </a:moveTo>
                          <a:lnTo>
                            <a:pt x="8687" y="8646"/>
                          </a:lnTo>
                          <a:lnTo>
                            <a:pt x="10938" y="15308"/>
                          </a:lnTo>
                          <a:lnTo>
                            <a:pt x="8035" y="8903"/>
                          </a:lnTo>
                          <a:lnTo>
                            <a:pt x="5940" y="15616"/>
                          </a:lnTo>
                          <a:lnTo>
                            <a:pt x="7356" y="8728"/>
                          </a:lnTo>
                          <a:lnTo>
                            <a:pt x="1716" y="12928"/>
                          </a:lnTo>
                          <a:lnTo>
                            <a:pt x="6910" y="8188"/>
                          </a:lnTo>
                          <a:lnTo>
                            <a:pt x="-121" y="8270"/>
                          </a:lnTo>
                          <a:lnTo>
                            <a:pt x="6867" y="7488"/>
                          </a:lnTo>
                          <a:lnTo>
                            <a:pt x="1130" y="3422"/>
                          </a:lnTo>
                          <a:lnTo>
                            <a:pt x="7243" y="6897"/>
                          </a:lnTo>
                          <a:lnTo>
                            <a:pt x="4992" y="235"/>
                          </a:lnTo>
                          <a:lnTo>
                            <a:pt x="7895" y="6639"/>
                          </a:lnTo>
                          <a:lnTo>
                            <a:pt x="9989" y="-73"/>
                          </a:lnTo>
                          <a:lnTo>
                            <a:pt x="8574" y="6814"/>
                          </a:lnTo>
                          <a:lnTo>
                            <a:pt x="14213" y="2615"/>
                          </a:lnTo>
                          <a:lnTo>
                            <a:pt x="9020" y="7355"/>
                          </a:lnTo>
                          <a:lnTo>
                            <a:pt x="16051" y="7273"/>
                          </a:lnTo>
                          <a:lnTo>
                            <a:pt x="9063" y="805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375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2FE5E3B7-07BD-1946-D76C-9C7E16B86A41}"/>
                      </a:ext>
                    </a:extLst>
                  </p:cNvPr>
                  <p:cNvSpPr/>
                  <p:nvPr/>
                </p:nvSpPr>
                <p:spPr>
                  <a:xfrm>
                    <a:off x="3564383" y="2459513"/>
                    <a:ext cx="402676" cy="20980"/>
                  </a:xfrm>
                  <a:custGeom>
                    <a:avLst/>
                    <a:gdLst>
                      <a:gd name="connsiteX0" fmla="*/ 402947 w 402676"/>
                      <a:gd name="connsiteY0" fmla="*/ 10220 h 20980"/>
                      <a:gd name="connsiteX1" fmla="*/ 201609 w 402676"/>
                      <a:gd name="connsiteY1" fmla="*/ 20710 h 20980"/>
                      <a:gd name="connsiteX2" fmla="*/ 271 w 402676"/>
                      <a:gd name="connsiteY2" fmla="*/ 10220 h 20980"/>
                      <a:gd name="connsiteX3" fmla="*/ 201609 w 402676"/>
                      <a:gd name="connsiteY3" fmla="*/ -270 h 20980"/>
                      <a:gd name="connsiteX4" fmla="*/ 402947 w 402676"/>
                      <a:gd name="connsiteY4" fmla="*/ 10220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2676" h="20980">
                        <a:moveTo>
                          <a:pt x="402947" y="10220"/>
                        </a:moveTo>
                        <a:cubicBezTo>
                          <a:pt x="402947" y="16013"/>
                          <a:pt x="312805" y="20710"/>
                          <a:pt x="201609" y="20710"/>
                        </a:cubicBezTo>
                        <a:cubicBezTo>
                          <a:pt x="90413" y="20710"/>
                          <a:pt x="271" y="16013"/>
                          <a:pt x="271" y="10220"/>
                        </a:cubicBezTo>
                        <a:cubicBezTo>
                          <a:pt x="271" y="4426"/>
                          <a:pt x="90413" y="-270"/>
                          <a:pt x="201609" y="-270"/>
                        </a:cubicBezTo>
                        <a:cubicBezTo>
                          <a:pt x="312805" y="-270"/>
                          <a:pt x="402947" y="4426"/>
                          <a:pt x="402947" y="10220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BD736B57-5E36-3BB1-1EBB-89A9B0B47C8C}"/>
                      </a:ext>
                    </a:extLst>
                  </p:cNvPr>
                  <p:cNvSpPr/>
                  <p:nvPr/>
                </p:nvSpPr>
                <p:spPr>
                  <a:xfrm>
                    <a:off x="3626124" y="2837813"/>
                    <a:ext cx="275997" cy="20980"/>
                  </a:xfrm>
                  <a:custGeom>
                    <a:avLst/>
                    <a:gdLst>
                      <a:gd name="connsiteX0" fmla="*/ 276268 w 275997"/>
                      <a:gd name="connsiteY0" fmla="*/ 10163 h 20980"/>
                      <a:gd name="connsiteX1" fmla="*/ 138269 w 275997"/>
                      <a:gd name="connsiteY1" fmla="*/ 20654 h 20980"/>
                      <a:gd name="connsiteX2" fmla="*/ 271 w 275997"/>
                      <a:gd name="connsiteY2" fmla="*/ 10163 h 20980"/>
                      <a:gd name="connsiteX3" fmla="*/ 138269 w 275997"/>
                      <a:gd name="connsiteY3" fmla="*/ -327 h 20980"/>
                      <a:gd name="connsiteX4" fmla="*/ 276268 w 275997"/>
                      <a:gd name="connsiteY4" fmla="*/ 1016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5997" h="20980">
                        <a:moveTo>
                          <a:pt x="276268" y="10163"/>
                        </a:moveTo>
                        <a:cubicBezTo>
                          <a:pt x="276268" y="15957"/>
                          <a:pt x="214484" y="20654"/>
                          <a:pt x="138269" y="20654"/>
                        </a:cubicBezTo>
                        <a:cubicBezTo>
                          <a:pt x="62055" y="20654"/>
                          <a:pt x="271" y="15957"/>
                          <a:pt x="271" y="10163"/>
                        </a:cubicBezTo>
                        <a:cubicBezTo>
                          <a:pt x="271" y="4370"/>
                          <a:pt x="62055" y="-327"/>
                          <a:pt x="138269" y="-327"/>
                        </a:cubicBezTo>
                        <a:cubicBezTo>
                          <a:pt x="214484" y="-327"/>
                          <a:pt x="276268" y="4370"/>
                          <a:pt x="276268" y="1016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67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4FE88751-5D63-A369-DE3D-7828196C44CA}"/>
                      </a:ext>
                    </a:extLst>
                  </p:cNvPr>
                  <p:cNvSpPr/>
                  <p:nvPr/>
                </p:nvSpPr>
                <p:spPr>
                  <a:xfrm>
                    <a:off x="3523418" y="2256164"/>
                    <a:ext cx="197956" cy="383622"/>
                  </a:xfrm>
                  <a:custGeom>
                    <a:avLst/>
                    <a:gdLst>
                      <a:gd name="connsiteX0" fmla="*/ 177793 w 197956"/>
                      <a:gd name="connsiteY0" fmla="*/ 351361 h 383622"/>
                      <a:gd name="connsiteX1" fmla="*/ 163841 w 197956"/>
                      <a:gd name="connsiteY1" fmla="*/ 198987 h 383622"/>
                      <a:gd name="connsiteX2" fmla="*/ 3152 w 197956"/>
                      <a:gd name="connsiteY2" fmla="*/ 5251 h 383622"/>
                      <a:gd name="connsiteX3" fmla="*/ 48055 w 197956"/>
                      <a:gd name="connsiteY3" fmla="*/ 120072 h 383622"/>
                      <a:gd name="connsiteX4" fmla="*/ 101649 w 197956"/>
                      <a:gd name="connsiteY4" fmla="*/ 381054 h 383622"/>
                      <a:gd name="connsiteX5" fmla="*/ 177793 w 197956"/>
                      <a:gd name="connsiteY5" fmla="*/ 351361 h 383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7956" h="383622">
                        <a:moveTo>
                          <a:pt x="177793" y="351361"/>
                        </a:moveTo>
                        <a:cubicBezTo>
                          <a:pt x="177793" y="351361"/>
                          <a:pt x="232047" y="332277"/>
                          <a:pt x="163841" y="198987"/>
                        </a:cubicBezTo>
                        <a:cubicBezTo>
                          <a:pt x="95635" y="65698"/>
                          <a:pt x="10584" y="-23912"/>
                          <a:pt x="3152" y="5251"/>
                        </a:cubicBezTo>
                        <a:cubicBezTo>
                          <a:pt x="-9875" y="56373"/>
                          <a:pt x="24490" y="65010"/>
                          <a:pt x="48055" y="120072"/>
                        </a:cubicBezTo>
                        <a:cubicBezTo>
                          <a:pt x="94908" y="229547"/>
                          <a:pt x="81984" y="368601"/>
                          <a:pt x="101649" y="381054"/>
                        </a:cubicBezTo>
                        <a:cubicBezTo>
                          <a:pt x="121313" y="393507"/>
                          <a:pt x="177793" y="351361"/>
                          <a:pt x="177793" y="351361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A544B6B-F297-8F1B-3EAF-25CC1CA0D56E}"/>
                      </a:ext>
                    </a:extLst>
                  </p:cNvPr>
                  <p:cNvSpPr/>
                  <p:nvPr/>
                </p:nvSpPr>
                <p:spPr>
                  <a:xfrm>
                    <a:off x="3733676" y="2134140"/>
                    <a:ext cx="113168" cy="467503"/>
                  </a:xfrm>
                  <a:custGeom>
                    <a:avLst/>
                    <a:gdLst>
                      <a:gd name="connsiteX0" fmla="*/ 36729 w 113168"/>
                      <a:gd name="connsiteY0" fmla="*/ 448280 h 467503"/>
                      <a:gd name="connsiteX1" fmla="*/ 111770 w 113168"/>
                      <a:gd name="connsiteY1" fmla="*/ 246943 h 467503"/>
                      <a:gd name="connsiteX2" fmla="*/ 46902 w 113168"/>
                      <a:gd name="connsiteY2" fmla="*/ 3127 h 467503"/>
                      <a:gd name="connsiteX3" fmla="*/ 9196 w 113168"/>
                      <a:gd name="connsiteY3" fmla="*/ 151482 h 467503"/>
                      <a:gd name="connsiteX4" fmla="*/ 22858 w 113168"/>
                      <a:gd name="connsiteY4" fmla="*/ 417561 h 467503"/>
                      <a:gd name="connsiteX5" fmla="*/ 36729 w 113168"/>
                      <a:gd name="connsiteY5" fmla="*/ 448280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29" y="448280"/>
                        </a:moveTo>
                        <a:cubicBezTo>
                          <a:pt x="36731" y="448280"/>
                          <a:pt x="126665" y="558647"/>
                          <a:pt x="111770" y="246943"/>
                        </a:cubicBezTo>
                        <a:cubicBezTo>
                          <a:pt x="104902" y="103211"/>
                          <a:pt x="54667" y="8617"/>
                          <a:pt x="46902" y="3127"/>
                        </a:cubicBezTo>
                        <a:cubicBezTo>
                          <a:pt x="12414" y="-21258"/>
                          <a:pt x="17916" y="92227"/>
                          <a:pt x="9196" y="151482"/>
                        </a:cubicBezTo>
                        <a:cubicBezTo>
                          <a:pt x="-7770" y="266767"/>
                          <a:pt x="914" y="402287"/>
                          <a:pt x="22858" y="417561"/>
                        </a:cubicBezTo>
                        <a:cubicBezTo>
                          <a:pt x="41962" y="430857"/>
                          <a:pt x="36729" y="448280"/>
                          <a:pt x="36729" y="448280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9A5922A1-ED2E-3A40-E7E4-911397FF6502}"/>
                      </a:ext>
                    </a:extLst>
                  </p:cNvPr>
                  <p:cNvSpPr/>
                  <p:nvPr/>
                </p:nvSpPr>
                <p:spPr>
                  <a:xfrm>
                    <a:off x="3523533" y="2274841"/>
                    <a:ext cx="183056" cy="357273"/>
                  </a:xfrm>
                  <a:custGeom>
                    <a:avLst/>
                    <a:gdLst>
                      <a:gd name="connsiteX0" fmla="*/ 700 w 183056"/>
                      <a:gd name="connsiteY0" fmla="*/ -268 h 357273"/>
                      <a:gd name="connsiteX1" fmla="*/ 183349 w 183056"/>
                      <a:gd name="connsiteY1" fmla="*/ 329104 h 357273"/>
                      <a:gd name="connsiteX2" fmla="*/ 177679 w 183056"/>
                      <a:gd name="connsiteY2" fmla="*/ 332684 h 357273"/>
                      <a:gd name="connsiteX3" fmla="*/ 137367 w 183056"/>
                      <a:gd name="connsiteY3" fmla="*/ 357006 h 357273"/>
                      <a:gd name="connsiteX4" fmla="*/ 83205 w 183056"/>
                      <a:gd name="connsiteY4" fmla="*/ 252427 h 357273"/>
                      <a:gd name="connsiteX5" fmla="*/ 47937 w 183056"/>
                      <a:gd name="connsiteY5" fmla="*/ 101395 h 357273"/>
                      <a:gd name="connsiteX6" fmla="*/ 700 w 183056"/>
                      <a:gd name="connsiteY6" fmla="*/ -268 h 357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3056" h="357273">
                        <a:moveTo>
                          <a:pt x="700" y="-268"/>
                        </a:moveTo>
                        <a:cubicBezTo>
                          <a:pt x="22072" y="28337"/>
                          <a:pt x="165465" y="223258"/>
                          <a:pt x="183349" y="329104"/>
                        </a:cubicBezTo>
                        <a:cubicBezTo>
                          <a:pt x="180158" y="331723"/>
                          <a:pt x="177679" y="332684"/>
                          <a:pt x="177679" y="332684"/>
                        </a:cubicBezTo>
                        <a:cubicBezTo>
                          <a:pt x="177679" y="332684"/>
                          <a:pt x="157694" y="347542"/>
                          <a:pt x="137367" y="357006"/>
                        </a:cubicBezTo>
                        <a:cubicBezTo>
                          <a:pt x="120541" y="332637"/>
                          <a:pt x="101540" y="294071"/>
                          <a:pt x="83205" y="252427"/>
                        </a:cubicBezTo>
                        <a:cubicBezTo>
                          <a:pt x="77907" y="205507"/>
                          <a:pt x="68958" y="150513"/>
                          <a:pt x="47937" y="101395"/>
                        </a:cubicBezTo>
                        <a:cubicBezTo>
                          <a:pt x="26568" y="51464"/>
                          <a:pt x="-3562" y="39610"/>
                          <a:pt x="700" y="-26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DB747777-CB45-774A-B90E-B2DC5D4B6AD5}"/>
                      </a:ext>
                    </a:extLst>
                  </p:cNvPr>
                  <p:cNvSpPr/>
                  <p:nvPr/>
                </p:nvSpPr>
                <p:spPr>
                  <a:xfrm>
                    <a:off x="3614891" y="2147134"/>
                    <a:ext cx="155183" cy="394951"/>
                  </a:xfrm>
                  <a:custGeom>
                    <a:avLst/>
                    <a:gdLst>
                      <a:gd name="connsiteX0" fmla="*/ 127397 w 155183"/>
                      <a:gd name="connsiteY0" fmla="*/ 372798 h 394951"/>
                      <a:gd name="connsiteX1" fmla="*/ 136561 w 155183"/>
                      <a:gd name="connsiteY1" fmla="*/ 220061 h 394951"/>
                      <a:gd name="connsiteX2" fmla="*/ 6895 w 155183"/>
                      <a:gd name="connsiteY2" fmla="*/ 4325 h 394951"/>
                      <a:gd name="connsiteX3" fmla="*/ 33986 w 155183"/>
                      <a:gd name="connsiteY3" fmla="*/ 124601 h 394951"/>
                      <a:gd name="connsiteX4" fmla="*/ 47648 w 155183"/>
                      <a:gd name="connsiteY4" fmla="*/ 390679 h 394951"/>
                      <a:gd name="connsiteX5" fmla="*/ 127397 w 155183"/>
                      <a:gd name="connsiteY5" fmla="*/ 372798 h 394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5183" h="394951">
                        <a:moveTo>
                          <a:pt x="127397" y="372798"/>
                        </a:moveTo>
                        <a:cubicBezTo>
                          <a:pt x="127397" y="372798"/>
                          <a:pt x="183907" y="362106"/>
                          <a:pt x="136561" y="220061"/>
                        </a:cubicBezTo>
                        <a:cubicBezTo>
                          <a:pt x="89215" y="78016"/>
                          <a:pt x="18635" y="-23386"/>
                          <a:pt x="6895" y="4325"/>
                        </a:cubicBezTo>
                        <a:cubicBezTo>
                          <a:pt x="-13686" y="52900"/>
                          <a:pt x="18985" y="66616"/>
                          <a:pt x="33986" y="124601"/>
                        </a:cubicBezTo>
                        <a:cubicBezTo>
                          <a:pt x="63811" y="239885"/>
                          <a:pt x="30085" y="375405"/>
                          <a:pt x="47648" y="390679"/>
                        </a:cubicBezTo>
                        <a:cubicBezTo>
                          <a:pt x="65212" y="405952"/>
                          <a:pt x="127397" y="372798"/>
                          <a:pt x="127397" y="372798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989B1E0A-1048-64E3-3648-A29BD3542BCC}"/>
                      </a:ext>
                    </a:extLst>
                  </p:cNvPr>
                  <p:cNvSpPr/>
                  <p:nvPr/>
                </p:nvSpPr>
                <p:spPr>
                  <a:xfrm>
                    <a:off x="3616091" y="2159495"/>
                    <a:ext cx="124856" cy="382637"/>
                  </a:xfrm>
                  <a:custGeom>
                    <a:avLst/>
                    <a:gdLst>
                      <a:gd name="connsiteX0" fmla="*/ 3852 w 124856"/>
                      <a:gd name="connsiteY0" fmla="*/ -252 h 382637"/>
                      <a:gd name="connsiteX1" fmla="*/ 547 w 124856"/>
                      <a:gd name="connsiteY1" fmla="*/ 32837 h 382637"/>
                      <a:gd name="connsiteX2" fmla="*/ 32787 w 124856"/>
                      <a:gd name="connsiteY2" fmla="*/ 112236 h 382637"/>
                      <a:gd name="connsiteX3" fmla="*/ 46449 w 124856"/>
                      <a:gd name="connsiteY3" fmla="*/ 378320 h 382637"/>
                      <a:gd name="connsiteX4" fmla="*/ 125141 w 124856"/>
                      <a:gd name="connsiteY4" fmla="*/ 360958 h 382637"/>
                      <a:gd name="connsiteX5" fmla="*/ 3852 w 124856"/>
                      <a:gd name="connsiteY5" fmla="*/ -252 h 382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856" h="382637">
                        <a:moveTo>
                          <a:pt x="3852" y="-252"/>
                        </a:moveTo>
                        <a:cubicBezTo>
                          <a:pt x="596" y="12309"/>
                          <a:pt x="-210" y="22954"/>
                          <a:pt x="547" y="32837"/>
                        </a:cubicBezTo>
                        <a:cubicBezTo>
                          <a:pt x="5550" y="55148"/>
                          <a:pt x="22934" y="74150"/>
                          <a:pt x="32787" y="112236"/>
                        </a:cubicBezTo>
                        <a:cubicBezTo>
                          <a:pt x="62612" y="227521"/>
                          <a:pt x="28886" y="363046"/>
                          <a:pt x="46449" y="378320"/>
                        </a:cubicBezTo>
                        <a:cubicBezTo>
                          <a:pt x="63547" y="393188"/>
                          <a:pt x="121999" y="362616"/>
                          <a:pt x="125141" y="360958"/>
                        </a:cubicBezTo>
                        <a:cubicBezTo>
                          <a:pt x="107697" y="275702"/>
                          <a:pt x="20012" y="42437"/>
                          <a:pt x="3852" y="-25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305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E65A5769-08B3-0983-CA91-8D61D33635D0}"/>
                      </a:ext>
                    </a:extLst>
                  </p:cNvPr>
                  <p:cNvSpPr/>
                  <p:nvPr/>
                </p:nvSpPr>
                <p:spPr>
                  <a:xfrm>
                    <a:off x="3800003" y="2333638"/>
                    <a:ext cx="220283" cy="374446"/>
                  </a:xfrm>
                  <a:custGeom>
                    <a:avLst/>
                    <a:gdLst>
                      <a:gd name="connsiteX0" fmla="*/ 17455 w 220283"/>
                      <a:gd name="connsiteY0" fmla="*/ 336864 h 374446"/>
                      <a:gd name="connsiteX1" fmla="*/ 43502 w 220283"/>
                      <a:gd name="connsiteY1" fmla="*/ 186086 h 374446"/>
                      <a:gd name="connsiteX2" fmla="*/ 219115 w 220283"/>
                      <a:gd name="connsiteY2" fmla="*/ 5769 h 374446"/>
                      <a:gd name="connsiteX3" fmla="*/ 165207 w 220283"/>
                      <a:gd name="connsiteY3" fmla="*/ 116647 h 374446"/>
                      <a:gd name="connsiteX4" fmla="*/ 90992 w 220283"/>
                      <a:gd name="connsiteY4" fmla="*/ 372529 h 374446"/>
                      <a:gd name="connsiteX5" fmla="*/ 17455 w 220283"/>
                      <a:gd name="connsiteY5" fmla="*/ 336864 h 374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0283" h="374446">
                        <a:moveTo>
                          <a:pt x="17455" y="336864"/>
                        </a:moveTo>
                        <a:cubicBezTo>
                          <a:pt x="17455" y="336864"/>
                          <a:pt x="-35106" y="313518"/>
                          <a:pt x="43502" y="186086"/>
                        </a:cubicBezTo>
                        <a:cubicBezTo>
                          <a:pt x="122110" y="58654"/>
                          <a:pt x="214030" y="-23894"/>
                          <a:pt x="219115" y="5769"/>
                        </a:cubicBezTo>
                        <a:cubicBezTo>
                          <a:pt x="228028" y="57766"/>
                          <a:pt x="193084" y="63637"/>
                          <a:pt x="165207" y="116647"/>
                        </a:cubicBezTo>
                        <a:cubicBezTo>
                          <a:pt x="109782" y="222041"/>
                          <a:pt x="111586" y="361683"/>
                          <a:pt x="90992" y="372529"/>
                        </a:cubicBezTo>
                        <a:cubicBezTo>
                          <a:pt x="70398" y="383376"/>
                          <a:pt x="17455" y="336864"/>
                          <a:pt x="17455" y="336864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1CA866B9-B9CC-E156-4EC3-2CBCACF19CCC}"/>
                      </a:ext>
                    </a:extLst>
                  </p:cNvPr>
                  <p:cNvSpPr/>
                  <p:nvPr/>
                </p:nvSpPr>
                <p:spPr>
                  <a:xfrm>
                    <a:off x="3770536" y="2134139"/>
                    <a:ext cx="76308" cy="455067"/>
                  </a:xfrm>
                  <a:custGeom>
                    <a:avLst/>
                    <a:gdLst>
                      <a:gd name="connsiteX0" fmla="*/ 776 w 76308"/>
                      <a:gd name="connsiteY0" fmla="*/ -342 h 455067"/>
                      <a:gd name="connsiteX1" fmla="*/ -310 w 76308"/>
                      <a:gd name="connsiteY1" fmla="*/ -199 h 455067"/>
                      <a:gd name="connsiteX2" fmla="*/ 33756 w 76308"/>
                      <a:gd name="connsiteY2" fmla="*/ 429314 h 455067"/>
                      <a:gd name="connsiteX3" fmla="*/ 74313 w 76308"/>
                      <a:gd name="connsiteY3" fmla="*/ 364985 h 455067"/>
                      <a:gd name="connsiteX4" fmla="*/ 74336 w 76308"/>
                      <a:gd name="connsiteY4" fmla="*/ 246853 h 455067"/>
                      <a:gd name="connsiteX5" fmla="*/ 9462 w 76308"/>
                      <a:gd name="connsiteY5" fmla="*/ 3035 h 455067"/>
                      <a:gd name="connsiteX6" fmla="*/ 776 w 76308"/>
                      <a:gd name="connsiteY6" fmla="*/ -342 h 45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308" h="455067">
                        <a:moveTo>
                          <a:pt x="776" y="-342"/>
                        </a:moveTo>
                        <a:cubicBezTo>
                          <a:pt x="399" y="-345"/>
                          <a:pt x="54" y="-241"/>
                          <a:pt x="-310" y="-199"/>
                        </a:cubicBezTo>
                        <a:cubicBezTo>
                          <a:pt x="17018" y="70675"/>
                          <a:pt x="81714" y="352709"/>
                          <a:pt x="33756" y="429314"/>
                        </a:cubicBezTo>
                        <a:cubicBezTo>
                          <a:pt x="-8611" y="496987"/>
                          <a:pt x="43876" y="413442"/>
                          <a:pt x="74313" y="364985"/>
                        </a:cubicBezTo>
                        <a:cubicBezTo>
                          <a:pt x="76421" y="334719"/>
                          <a:pt x="76688" y="296066"/>
                          <a:pt x="74336" y="246853"/>
                        </a:cubicBezTo>
                        <a:cubicBezTo>
                          <a:pt x="67469" y="103121"/>
                          <a:pt x="17228" y="8525"/>
                          <a:pt x="9462" y="3035"/>
                        </a:cubicBezTo>
                        <a:cubicBezTo>
                          <a:pt x="6229" y="749"/>
                          <a:pt x="3351" y="-321"/>
                          <a:pt x="776" y="-34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7BBAD92C-D59E-AC8E-66C4-B4344DA012D3}"/>
                      </a:ext>
                    </a:extLst>
                  </p:cNvPr>
                  <p:cNvSpPr/>
                  <p:nvPr/>
                </p:nvSpPr>
                <p:spPr>
                  <a:xfrm>
                    <a:off x="3818993" y="2249701"/>
                    <a:ext cx="113168" cy="467503"/>
                  </a:xfrm>
                  <a:custGeom>
                    <a:avLst/>
                    <a:gdLst>
                      <a:gd name="connsiteX0" fmla="*/ 36717 w 113168"/>
                      <a:gd name="connsiteY0" fmla="*/ 448263 h 467503"/>
                      <a:gd name="connsiteX1" fmla="*/ 111758 w 113168"/>
                      <a:gd name="connsiteY1" fmla="*/ 246926 h 467503"/>
                      <a:gd name="connsiteX2" fmla="*/ 46889 w 113168"/>
                      <a:gd name="connsiteY2" fmla="*/ 3109 h 467503"/>
                      <a:gd name="connsiteX3" fmla="*/ 9183 w 113168"/>
                      <a:gd name="connsiteY3" fmla="*/ 151465 h 467503"/>
                      <a:gd name="connsiteX4" fmla="*/ 22845 w 113168"/>
                      <a:gd name="connsiteY4" fmla="*/ 417543 h 467503"/>
                      <a:gd name="connsiteX5" fmla="*/ 36717 w 113168"/>
                      <a:gd name="connsiteY5" fmla="*/ 448263 h 4675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3168" h="467503">
                        <a:moveTo>
                          <a:pt x="36717" y="448263"/>
                        </a:moveTo>
                        <a:cubicBezTo>
                          <a:pt x="36718" y="448263"/>
                          <a:pt x="126652" y="558630"/>
                          <a:pt x="111758" y="246926"/>
                        </a:cubicBezTo>
                        <a:cubicBezTo>
                          <a:pt x="104890" y="103194"/>
                          <a:pt x="54654" y="8600"/>
                          <a:pt x="46889" y="3109"/>
                        </a:cubicBezTo>
                        <a:cubicBezTo>
                          <a:pt x="12401" y="-21275"/>
                          <a:pt x="17903" y="92210"/>
                          <a:pt x="9183" y="151465"/>
                        </a:cubicBezTo>
                        <a:cubicBezTo>
                          <a:pt x="-7783" y="266750"/>
                          <a:pt x="901" y="402270"/>
                          <a:pt x="22845" y="417543"/>
                        </a:cubicBezTo>
                        <a:cubicBezTo>
                          <a:pt x="41949" y="430840"/>
                          <a:pt x="36717" y="448263"/>
                          <a:pt x="36717" y="448263"/>
                        </a:cubicBezTo>
                        <a:close/>
                      </a:path>
                    </a:pathLst>
                  </a:custGeom>
                  <a:solidFill>
                    <a:srgbClr val="33AE33"/>
                  </a:solidFill>
                  <a:ln w="3054" cap="flat">
                    <a:solidFill>
                      <a:srgbClr val="268226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7DDBE634-EE94-F906-1310-C27B16B81B5F}"/>
                      </a:ext>
                    </a:extLst>
                  </p:cNvPr>
                  <p:cNvSpPr/>
                  <p:nvPr/>
                </p:nvSpPr>
                <p:spPr>
                  <a:xfrm>
                    <a:off x="3811842" y="2352987"/>
                    <a:ext cx="208335" cy="345248"/>
                  </a:xfrm>
                  <a:custGeom>
                    <a:avLst/>
                    <a:gdLst>
                      <a:gd name="connsiteX0" fmla="*/ 208557 w 208335"/>
                      <a:gd name="connsiteY0" fmla="*/ -278 h 345248"/>
                      <a:gd name="connsiteX1" fmla="*/ 248 w 208335"/>
                      <a:gd name="connsiteY1" fmla="*/ 313493 h 345248"/>
                      <a:gd name="connsiteX2" fmla="*/ 5615 w 208335"/>
                      <a:gd name="connsiteY2" fmla="*/ 317514 h 345248"/>
                      <a:gd name="connsiteX3" fmla="*/ 43861 w 208335"/>
                      <a:gd name="connsiteY3" fmla="*/ 344970 h 345248"/>
                      <a:gd name="connsiteX4" fmla="*/ 106183 w 208335"/>
                      <a:gd name="connsiteY4" fmla="*/ 245040 h 345248"/>
                      <a:gd name="connsiteX5" fmla="*/ 153371 w 208335"/>
                      <a:gd name="connsiteY5" fmla="*/ 97298 h 345248"/>
                      <a:gd name="connsiteX6" fmla="*/ 208557 w 208335"/>
                      <a:gd name="connsiteY6" fmla="*/ -278 h 345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335" h="345248">
                        <a:moveTo>
                          <a:pt x="208557" y="-278"/>
                        </a:moveTo>
                        <a:cubicBezTo>
                          <a:pt x="184974" y="26532"/>
                          <a:pt x="26508" y="209409"/>
                          <a:pt x="248" y="313493"/>
                        </a:cubicBezTo>
                        <a:cubicBezTo>
                          <a:pt x="3221" y="316359"/>
                          <a:pt x="5615" y="317514"/>
                          <a:pt x="5615" y="317514"/>
                        </a:cubicBezTo>
                        <a:cubicBezTo>
                          <a:pt x="5615" y="317514"/>
                          <a:pt x="24353" y="333917"/>
                          <a:pt x="43861" y="344970"/>
                        </a:cubicBezTo>
                        <a:cubicBezTo>
                          <a:pt x="62575" y="322020"/>
                          <a:pt x="84589" y="285090"/>
                          <a:pt x="106183" y="245040"/>
                        </a:cubicBezTo>
                        <a:cubicBezTo>
                          <a:pt x="115201" y="198691"/>
                          <a:pt x="128504" y="144584"/>
                          <a:pt x="153371" y="97298"/>
                        </a:cubicBezTo>
                        <a:cubicBezTo>
                          <a:pt x="178650" y="49228"/>
                          <a:pt x="209628" y="39812"/>
                          <a:pt x="208557" y="-27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1D6DDD9E-9DFB-8293-BEA6-3D44147964C2}"/>
                      </a:ext>
                    </a:extLst>
                  </p:cNvPr>
                  <p:cNvSpPr/>
                  <p:nvPr/>
                </p:nvSpPr>
                <p:spPr>
                  <a:xfrm>
                    <a:off x="3857496" y="2249777"/>
                    <a:ext cx="71937" cy="326395"/>
                  </a:xfrm>
                  <a:custGeom>
                    <a:avLst/>
                    <a:gdLst>
                      <a:gd name="connsiteX0" fmla="*/ -320 w 71937"/>
                      <a:gd name="connsiteY0" fmla="*/ -348 h 326395"/>
                      <a:gd name="connsiteX1" fmla="*/ 30572 w 71937"/>
                      <a:gd name="connsiteY1" fmla="*/ 308550 h 326395"/>
                      <a:gd name="connsiteX2" fmla="*/ 71618 w 71937"/>
                      <a:gd name="connsiteY2" fmla="*/ 230988 h 326395"/>
                      <a:gd name="connsiteX3" fmla="*/ 7818 w 71937"/>
                      <a:gd name="connsiteY3" fmla="*/ 2957 h 326395"/>
                      <a:gd name="connsiteX4" fmla="*/ -320 w 71937"/>
                      <a:gd name="connsiteY4" fmla="*/ -348 h 326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937" h="326395">
                        <a:moveTo>
                          <a:pt x="-320" y="-348"/>
                        </a:moveTo>
                        <a:cubicBezTo>
                          <a:pt x="14434" y="57548"/>
                          <a:pt x="59301" y="246984"/>
                          <a:pt x="30572" y="308550"/>
                        </a:cubicBezTo>
                        <a:cubicBezTo>
                          <a:pt x="6511" y="360111"/>
                          <a:pt x="43633" y="286666"/>
                          <a:pt x="71618" y="230988"/>
                        </a:cubicBezTo>
                        <a:cubicBezTo>
                          <a:pt x="61998" y="96228"/>
                          <a:pt x="15292" y="8242"/>
                          <a:pt x="7818" y="2957"/>
                        </a:cubicBezTo>
                        <a:cubicBezTo>
                          <a:pt x="4809" y="830"/>
                          <a:pt x="2116" y="-192"/>
                          <a:pt x="-320" y="-34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25000"/>
                    </a:srgbClr>
                  </a:solidFill>
                  <a:ln w="610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6061DECE-34EF-A509-6B88-CF24478A346A}"/>
                      </a:ext>
                    </a:extLst>
                  </p:cNvPr>
                  <p:cNvSpPr/>
                  <p:nvPr/>
                </p:nvSpPr>
                <p:spPr>
                  <a:xfrm>
                    <a:off x="3578944" y="2511845"/>
                    <a:ext cx="372376" cy="347240"/>
                  </a:xfrm>
                  <a:custGeom>
                    <a:avLst/>
                    <a:gdLst>
                      <a:gd name="connsiteX0" fmla="*/ 271 w 372376"/>
                      <a:gd name="connsiteY0" fmla="*/ 863 h 347240"/>
                      <a:gd name="connsiteX1" fmla="*/ 372647 w 372376"/>
                      <a:gd name="connsiteY1" fmla="*/ -302 h 347240"/>
                      <a:gd name="connsiteX2" fmla="*/ 323113 w 372376"/>
                      <a:gd name="connsiteY2" fmla="*/ 336988 h 347240"/>
                      <a:gd name="connsiteX3" fmla="*/ 182934 w 372376"/>
                      <a:gd name="connsiteY3" fmla="*/ 346878 h 347240"/>
                      <a:gd name="connsiteX4" fmla="*/ 47473 w 372376"/>
                      <a:gd name="connsiteY4" fmla="*/ 336988 h 347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2376" h="347240">
                        <a:moveTo>
                          <a:pt x="271" y="863"/>
                        </a:moveTo>
                        <a:lnTo>
                          <a:pt x="372647" y="-302"/>
                        </a:lnTo>
                        <a:lnTo>
                          <a:pt x="323113" y="336988"/>
                        </a:lnTo>
                        <a:cubicBezTo>
                          <a:pt x="315533" y="343915"/>
                          <a:pt x="228392" y="347451"/>
                          <a:pt x="182934" y="346878"/>
                        </a:cubicBezTo>
                        <a:cubicBezTo>
                          <a:pt x="131551" y="346231"/>
                          <a:pt x="49581" y="343264"/>
                          <a:pt x="47473" y="336988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B45B4BE8-E19B-46C0-F4DB-75B009890225}"/>
                      </a:ext>
                    </a:extLst>
                  </p:cNvPr>
                  <p:cNvSpPr/>
                  <p:nvPr/>
                </p:nvSpPr>
                <p:spPr>
                  <a:xfrm>
                    <a:off x="3563504" y="2507881"/>
                    <a:ext cx="403261" cy="20980"/>
                  </a:xfrm>
                  <a:custGeom>
                    <a:avLst/>
                    <a:gdLst>
                      <a:gd name="connsiteX0" fmla="*/ 403533 w 403261"/>
                      <a:gd name="connsiteY0" fmla="*/ 10213 h 20980"/>
                      <a:gd name="connsiteX1" fmla="*/ 201902 w 403261"/>
                      <a:gd name="connsiteY1" fmla="*/ 20703 h 20980"/>
                      <a:gd name="connsiteX2" fmla="*/ 271 w 403261"/>
                      <a:gd name="connsiteY2" fmla="*/ 10213 h 20980"/>
                      <a:gd name="connsiteX3" fmla="*/ 201902 w 403261"/>
                      <a:gd name="connsiteY3" fmla="*/ -277 h 20980"/>
                      <a:gd name="connsiteX4" fmla="*/ 403533 w 403261"/>
                      <a:gd name="connsiteY4" fmla="*/ 10213 h 209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3261" h="20980">
                        <a:moveTo>
                          <a:pt x="403533" y="10213"/>
                        </a:moveTo>
                        <a:cubicBezTo>
                          <a:pt x="403533" y="16006"/>
                          <a:pt x="313259" y="20703"/>
                          <a:pt x="201902" y="20703"/>
                        </a:cubicBezTo>
                        <a:cubicBezTo>
                          <a:pt x="90544" y="20703"/>
                          <a:pt x="271" y="16006"/>
                          <a:pt x="271" y="10213"/>
                        </a:cubicBezTo>
                        <a:cubicBezTo>
                          <a:pt x="271" y="4419"/>
                          <a:pt x="90544" y="-277"/>
                          <a:pt x="201902" y="-277"/>
                        </a:cubicBezTo>
                        <a:cubicBezTo>
                          <a:pt x="313259" y="-277"/>
                          <a:pt x="403533" y="4419"/>
                          <a:pt x="403533" y="10213"/>
                        </a:cubicBezTo>
                        <a:close/>
                      </a:path>
                    </a:pathLst>
                  </a:custGeom>
                  <a:solidFill>
                    <a:srgbClr val="382222"/>
                  </a:solidFill>
                  <a:ln w="817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A1B0A31E-DFAD-C6DB-F30B-AEA9FF21C453}"/>
                      </a:ext>
                    </a:extLst>
                  </p:cNvPr>
                  <p:cNvSpPr/>
                  <p:nvPr/>
                </p:nvSpPr>
                <p:spPr>
                  <a:xfrm>
                    <a:off x="3579549" y="2514973"/>
                    <a:ext cx="371167" cy="111987"/>
                  </a:xfrm>
                  <a:custGeom>
                    <a:avLst/>
                    <a:gdLst>
                      <a:gd name="connsiteX0" fmla="*/ 371438 w 371167"/>
                      <a:gd name="connsiteY0" fmla="*/ -285 h 111987"/>
                      <a:gd name="connsiteX1" fmla="*/ 271 w 371167"/>
                      <a:gd name="connsiteY1" fmla="*/ 3069 h 111987"/>
                      <a:gd name="connsiteX2" fmla="*/ 15573 w 371167"/>
                      <a:gd name="connsiteY2" fmla="*/ 111703 h 111987"/>
                      <a:gd name="connsiteX3" fmla="*/ 370943 w 371167"/>
                      <a:gd name="connsiteY3" fmla="*/ 3080 h 111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1167" h="111987">
                        <a:moveTo>
                          <a:pt x="371438" y="-285"/>
                        </a:moveTo>
                        <a:lnTo>
                          <a:pt x="271" y="3069"/>
                        </a:lnTo>
                        <a:lnTo>
                          <a:pt x="15573" y="111703"/>
                        </a:lnTo>
                        <a:cubicBezTo>
                          <a:pt x="118126" y="51109"/>
                          <a:pt x="245946" y="29260"/>
                          <a:pt x="370943" y="3080"/>
                        </a:cubicBezTo>
                        <a:close/>
                      </a:path>
                    </a:pathLst>
                  </a:custGeom>
                  <a:solidFill>
                    <a:srgbClr val="513815">
                      <a:alpha val="46000"/>
                    </a:srgbClr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7A790697-EEF7-EB5B-9E09-81A8A8EE240F}"/>
                      </a:ext>
                    </a:extLst>
                  </p:cNvPr>
                  <p:cNvSpPr/>
                  <p:nvPr/>
                </p:nvSpPr>
                <p:spPr>
                  <a:xfrm>
                    <a:off x="3625862" y="2511845"/>
                    <a:ext cx="325459" cy="347238"/>
                  </a:xfrm>
                  <a:custGeom>
                    <a:avLst/>
                    <a:gdLst>
                      <a:gd name="connsiteX0" fmla="*/ 325726 w 325459"/>
                      <a:gd name="connsiteY0" fmla="*/ -302 h 347238"/>
                      <a:gd name="connsiteX1" fmla="*/ 313928 w 325459"/>
                      <a:gd name="connsiteY1" fmla="*/ -266 h 347238"/>
                      <a:gd name="connsiteX2" fmla="*/ 265208 w 325459"/>
                      <a:gd name="connsiteY2" fmla="*/ 331494 h 347238"/>
                      <a:gd name="connsiteX3" fmla="*/ 125028 w 325459"/>
                      <a:gd name="connsiteY3" fmla="*/ 341383 h 347238"/>
                      <a:gd name="connsiteX4" fmla="*/ 267 w 325459"/>
                      <a:gd name="connsiteY4" fmla="*/ 334962 h 347238"/>
                      <a:gd name="connsiteX5" fmla="*/ 552 w 325459"/>
                      <a:gd name="connsiteY5" fmla="*/ 336987 h 347238"/>
                      <a:gd name="connsiteX6" fmla="*/ 136014 w 325459"/>
                      <a:gd name="connsiteY6" fmla="*/ 346877 h 347238"/>
                      <a:gd name="connsiteX7" fmla="*/ 276194 w 325459"/>
                      <a:gd name="connsiteY7" fmla="*/ 336987 h 34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5459" h="347238">
                        <a:moveTo>
                          <a:pt x="325726" y="-302"/>
                        </a:moveTo>
                        <a:lnTo>
                          <a:pt x="313928" y="-266"/>
                        </a:lnTo>
                        <a:lnTo>
                          <a:pt x="265208" y="331494"/>
                        </a:lnTo>
                        <a:cubicBezTo>
                          <a:pt x="257627" y="338421"/>
                          <a:pt x="170485" y="341956"/>
                          <a:pt x="125028" y="341383"/>
                        </a:cubicBezTo>
                        <a:cubicBezTo>
                          <a:pt x="84262" y="340870"/>
                          <a:pt x="24383" y="338890"/>
                          <a:pt x="267" y="334962"/>
                        </a:cubicBezTo>
                        <a:lnTo>
                          <a:pt x="552" y="336987"/>
                        </a:lnTo>
                        <a:cubicBezTo>
                          <a:pt x="2660" y="343264"/>
                          <a:pt x="84630" y="346229"/>
                          <a:pt x="136014" y="346877"/>
                        </a:cubicBezTo>
                        <a:cubicBezTo>
                          <a:pt x="181471" y="347449"/>
                          <a:pt x="268613" y="343914"/>
                          <a:pt x="276194" y="336987"/>
                        </a:cubicBezTo>
                        <a:close/>
                      </a:path>
                    </a:pathLst>
                  </a:custGeom>
                  <a:solidFill>
                    <a:srgbClr val="945C1C"/>
                  </a:solidFill>
                  <a:ln w="646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4BE194DA-F524-5AB3-C5FC-84A5DE5C9A70}"/>
                      </a:ext>
                    </a:extLst>
                  </p:cNvPr>
                  <p:cNvSpPr/>
                  <p:nvPr/>
                </p:nvSpPr>
                <p:spPr>
                  <a:xfrm>
                    <a:off x="3563129" y="2470176"/>
                    <a:ext cx="404007" cy="58650"/>
                  </a:xfrm>
                  <a:custGeom>
                    <a:avLst/>
                    <a:gdLst>
                      <a:gd name="connsiteX0" fmla="*/ 1563 w 404007"/>
                      <a:gd name="connsiteY0" fmla="*/ -275 h 58650"/>
                      <a:gd name="connsiteX1" fmla="*/ 112059 w 404007"/>
                      <a:gd name="connsiteY1" fmla="*/ 8258 h 58650"/>
                      <a:gd name="connsiteX2" fmla="*/ 210725 w 404007"/>
                      <a:gd name="connsiteY2" fmla="*/ 9464 h 58650"/>
                      <a:gd name="connsiteX3" fmla="*/ 403950 w 404007"/>
                      <a:gd name="connsiteY3" fmla="*/ -275 h 58650"/>
                      <a:gd name="connsiteX4" fmla="*/ 404278 w 404007"/>
                      <a:gd name="connsiteY4" fmla="*/ 47961 h 58650"/>
                      <a:gd name="connsiteX5" fmla="*/ 355601 w 404007"/>
                      <a:gd name="connsiteY5" fmla="*/ 54834 h 58650"/>
                      <a:gd name="connsiteX6" fmla="*/ 305481 w 404007"/>
                      <a:gd name="connsiteY6" fmla="*/ 57001 h 58650"/>
                      <a:gd name="connsiteX7" fmla="*/ 255743 w 404007"/>
                      <a:gd name="connsiteY7" fmla="*/ 58051 h 58650"/>
                      <a:gd name="connsiteX8" fmla="*/ 229539 w 404007"/>
                      <a:gd name="connsiteY8" fmla="*/ 58243 h 58650"/>
                      <a:gd name="connsiteX9" fmla="*/ 203029 w 404007"/>
                      <a:gd name="connsiteY9" fmla="*/ 58359 h 58650"/>
                      <a:gd name="connsiteX10" fmla="*/ 151057 w 404007"/>
                      <a:gd name="connsiteY10" fmla="*/ 58044 h 58650"/>
                      <a:gd name="connsiteX11" fmla="*/ 99343 w 404007"/>
                      <a:gd name="connsiteY11" fmla="*/ 56659 h 58650"/>
                      <a:gd name="connsiteX12" fmla="*/ 36065 w 404007"/>
                      <a:gd name="connsiteY12" fmla="*/ 53782 h 58650"/>
                      <a:gd name="connsiteX13" fmla="*/ 294 w 404007"/>
                      <a:gd name="connsiteY13" fmla="*/ 47051 h 5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04007" h="58650">
                        <a:moveTo>
                          <a:pt x="1563" y="-275"/>
                        </a:moveTo>
                        <a:cubicBezTo>
                          <a:pt x="54247" y="5099"/>
                          <a:pt x="68057" y="6924"/>
                          <a:pt x="112059" y="8258"/>
                        </a:cubicBezTo>
                        <a:cubicBezTo>
                          <a:pt x="134318" y="8932"/>
                          <a:pt x="164641" y="10057"/>
                          <a:pt x="210725" y="9464"/>
                        </a:cubicBezTo>
                        <a:cubicBezTo>
                          <a:pt x="259121" y="8842"/>
                          <a:pt x="384377" y="7019"/>
                          <a:pt x="403950" y="-275"/>
                        </a:cubicBezTo>
                        <a:lnTo>
                          <a:pt x="404278" y="47961"/>
                        </a:lnTo>
                        <a:cubicBezTo>
                          <a:pt x="403948" y="51885"/>
                          <a:pt x="371986" y="53974"/>
                          <a:pt x="355601" y="54834"/>
                        </a:cubicBezTo>
                        <a:cubicBezTo>
                          <a:pt x="339092" y="55702"/>
                          <a:pt x="322264" y="56540"/>
                          <a:pt x="305481" y="57001"/>
                        </a:cubicBezTo>
                        <a:cubicBezTo>
                          <a:pt x="288112" y="57479"/>
                          <a:pt x="272279" y="57868"/>
                          <a:pt x="255743" y="58051"/>
                        </a:cubicBezTo>
                        <a:cubicBezTo>
                          <a:pt x="246828" y="58150"/>
                          <a:pt x="238212" y="58148"/>
                          <a:pt x="229539" y="58243"/>
                        </a:cubicBezTo>
                        <a:cubicBezTo>
                          <a:pt x="220865" y="58338"/>
                          <a:pt x="212141" y="58412"/>
                          <a:pt x="203029" y="58359"/>
                        </a:cubicBezTo>
                        <a:cubicBezTo>
                          <a:pt x="185997" y="58259"/>
                          <a:pt x="168446" y="58539"/>
                          <a:pt x="151057" y="58044"/>
                        </a:cubicBezTo>
                        <a:cubicBezTo>
                          <a:pt x="133861" y="57555"/>
                          <a:pt x="116909" y="57623"/>
                          <a:pt x="99343" y="56659"/>
                        </a:cubicBezTo>
                        <a:cubicBezTo>
                          <a:pt x="88451" y="56061"/>
                          <a:pt x="59012" y="55141"/>
                          <a:pt x="36065" y="53782"/>
                        </a:cubicBezTo>
                        <a:cubicBezTo>
                          <a:pt x="15580" y="52568"/>
                          <a:pt x="-422" y="49663"/>
                          <a:pt x="294" y="47051"/>
                        </a:cubicBezTo>
                        <a:close/>
                      </a:path>
                    </a:pathLst>
                  </a:custGeom>
                  <a:solidFill>
                    <a:srgbClr val="CD7B23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6E037AD3-B703-C95A-7B47-21FFA2FD9BF0}"/>
                      </a:ext>
                    </a:extLst>
                  </p:cNvPr>
                  <p:cNvSpPr/>
                  <p:nvPr/>
                </p:nvSpPr>
                <p:spPr>
                  <a:xfrm>
                    <a:off x="3563250" y="2470177"/>
                    <a:ext cx="403765" cy="50150"/>
                  </a:xfrm>
                  <a:custGeom>
                    <a:avLst/>
                    <a:gdLst>
                      <a:gd name="connsiteX0" fmla="*/ 1562 w 403765"/>
                      <a:gd name="connsiteY0" fmla="*/ -274 h 50150"/>
                      <a:gd name="connsiteX1" fmla="*/ 294 w 403765"/>
                      <a:gd name="connsiteY1" fmla="*/ 47051 h 50150"/>
                      <a:gd name="connsiteX2" fmla="*/ 5420 w 403765"/>
                      <a:gd name="connsiteY2" fmla="*/ 49877 h 50150"/>
                      <a:gd name="connsiteX3" fmla="*/ 6457 w 403765"/>
                      <a:gd name="connsiteY3" fmla="*/ 11149 h 50150"/>
                      <a:gd name="connsiteX4" fmla="*/ 116953 w 403765"/>
                      <a:gd name="connsiteY4" fmla="*/ 19680 h 50150"/>
                      <a:gd name="connsiteX5" fmla="*/ 215620 w 403765"/>
                      <a:gd name="connsiteY5" fmla="*/ 20887 h 50150"/>
                      <a:gd name="connsiteX6" fmla="*/ 404036 w 403765"/>
                      <a:gd name="connsiteY6" fmla="*/ 12439 h 50150"/>
                      <a:gd name="connsiteX7" fmla="*/ 403950 w 403765"/>
                      <a:gd name="connsiteY7" fmla="*/ -274 h 50150"/>
                      <a:gd name="connsiteX8" fmla="*/ 210725 w 403765"/>
                      <a:gd name="connsiteY8" fmla="*/ 9464 h 50150"/>
                      <a:gd name="connsiteX9" fmla="*/ 112058 w 403765"/>
                      <a:gd name="connsiteY9" fmla="*/ 8258 h 50150"/>
                      <a:gd name="connsiteX10" fmla="*/ 1562 w 403765"/>
                      <a:gd name="connsiteY10" fmla="*/ -274 h 50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03765" h="50150">
                        <a:moveTo>
                          <a:pt x="1562" y="-274"/>
                        </a:moveTo>
                        <a:lnTo>
                          <a:pt x="294" y="47051"/>
                        </a:lnTo>
                        <a:cubicBezTo>
                          <a:pt x="37" y="47986"/>
                          <a:pt x="1953" y="48957"/>
                          <a:pt x="5420" y="49877"/>
                        </a:cubicBezTo>
                        <a:lnTo>
                          <a:pt x="6457" y="11149"/>
                        </a:lnTo>
                        <a:cubicBezTo>
                          <a:pt x="59142" y="16522"/>
                          <a:pt x="72951" y="18347"/>
                          <a:pt x="116953" y="19680"/>
                        </a:cubicBezTo>
                        <a:cubicBezTo>
                          <a:pt x="139213" y="20355"/>
                          <a:pt x="169536" y="21479"/>
                          <a:pt x="215620" y="20887"/>
                        </a:cubicBezTo>
                        <a:cubicBezTo>
                          <a:pt x="261022" y="20303"/>
                          <a:pt x="374062" y="18662"/>
                          <a:pt x="404036" y="12439"/>
                        </a:cubicBezTo>
                        <a:lnTo>
                          <a:pt x="403950" y="-274"/>
                        </a:lnTo>
                        <a:cubicBezTo>
                          <a:pt x="384377" y="7019"/>
                          <a:pt x="259120" y="8842"/>
                          <a:pt x="210725" y="9464"/>
                        </a:cubicBezTo>
                        <a:cubicBezTo>
                          <a:pt x="164641" y="10057"/>
                          <a:pt x="134317" y="8932"/>
                          <a:pt x="112058" y="8258"/>
                        </a:cubicBezTo>
                        <a:cubicBezTo>
                          <a:pt x="68056" y="6925"/>
                          <a:pt x="54247" y="5099"/>
                          <a:pt x="1562" y="-274"/>
                        </a:cubicBezTo>
                        <a:close/>
                      </a:path>
                    </a:pathLst>
                  </a:custGeom>
                  <a:solidFill>
                    <a:srgbClr val="CC8726"/>
                  </a:solidFill>
                  <a:ln w="831" cap="rnd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" name="图形 145">
                  <a:extLst>
                    <a:ext uri="{FF2B5EF4-FFF2-40B4-BE49-F238E27FC236}">
                      <a16:creationId xmlns:a16="http://schemas.microsoft.com/office/drawing/2014/main" id="{E27E2890-C6CB-3627-4FFE-9BAACBE2A3FB}"/>
                    </a:ext>
                  </a:extLst>
                </p:cNvPr>
                <p:cNvGrpSpPr/>
                <p:nvPr/>
              </p:nvGrpSpPr>
              <p:grpSpPr>
                <a:xfrm>
                  <a:off x="4280352" y="2332423"/>
                  <a:ext cx="1204005" cy="472805"/>
                  <a:chOff x="4280352" y="2332423"/>
                  <a:chExt cx="1204005" cy="472805"/>
                </a:xfrm>
              </p:grpSpPr>
              <p:grpSp>
                <p:nvGrpSpPr>
                  <p:cNvPr id="309" name="图形 145">
                    <a:extLst>
                      <a:ext uri="{FF2B5EF4-FFF2-40B4-BE49-F238E27FC236}">
                        <a16:creationId xmlns:a16="http://schemas.microsoft.com/office/drawing/2014/main" id="{FD5DF84E-C033-46B8-4A16-7B12A6799B42}"/>
                      </a:ext>
                    </a:extLst>
                  </p:cNvPr>
                  <p:cNvGrpSpPr/>
                  <p:nvPr/>
                </p:nvGrpSpPr>
                <p:grpSpPr>
                  <a:xfrm>
                    <a:off x="4329726" y="2332423"/>
                    <a:ext cx="1154631" cy="222613"/>
                    <a:chOff x="4329726" y="2332423"/>
                    <a:chExt cx="1154631" cy="222613"/>
                  </a:xfrm>
                </p:grpSpPr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6D7CD4B5-6727-CF4A-1E19-3323BE296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6" y="2346822"/>
                      <a:ext cx="1140503" cy="192451"/>
                    </a:xfrm>
                    <a:custGeom>
                      <a:avLst/>
                      <a:gdLst>
                        <a:gd name="connsiteX0" fmla="*/ 1026340 w 1140503"/>
                        <a:gd name="connsiteY0" fmla="*/ 0 h 192451"/>
                        <a:gd name="connsiteX1" fmla="*/ 1 w 1140503"/>
                        <a:gd name="connsiteY1" fmla="*/ 764 h 192451"/>
                        <a:gd name="connsiteX2" fmla="*/ 9165 w 1140503"/>
                        <a:gd name="connsiteY2" fmla="*/ 1529 h 192451"/>
                        <a:gd name="connsiteX3" fmla="*/ 9165 w 1140503"/>
                        <a:gd name="connsiteY3" fmla="*/ 190445 h 192451"/>
                        <a:gd name="connsiteX4" fmla="*/ 11180 w 1140503"/>
                        <a:gd name="connsiteY4" fmla="*/ 190376 h 192451"/>
                        <a:gd name="connsiteX5" fmla="*/ 0 w 1140503"/>
                        <a:gd name="connsiteY5" fmla="*/ 191306 h 192451"/>
                        <a:gd name="connsiteX6" fmla="*/ 1026339 w 1140503"/>
                        <a:gd name="connsiteY6" fmla="*/ 192451 h 192451"/>
                        <a:gd name="connsiteX7" fmla="*/ 1140504 w 1140503"/>
                        <a:gd name="connsiteY7" fmla="*/ 95846 h 192451"/>
                        <a:gd name="connsiteX8" fmla="*/ 1140111 w 1140503"/>
                        <a:gd name="connsiteY8" fmla="*/ 95892 h 192451"/>
                        <a:gd name="connsiteX9" fmla="*/ 1140123 w 1140503"/>
                        <a:gd name="connsiteY9" fmla="*/ 96238 h 192451"/>
                        <a:gd name="connsiteX10" fmla="*/ 1139336 w 1140503"/>
                        <a:gd name="connsiteY10" fmla="*/ 96169 h 192451"/>
                        <a:gd name="connsiteX11" fmla="*/ 1139336 w 1140503"/>
                        <a:gd name="connsiteY11" fmla="*/ 95961 h 192451"/>
                        <a:gd name="connsiteX12" fmla="*/ 1140112 w 1140503"/>
                        <a:gd name="connsiteY12" fmla="*/ 95892 h 192451"/>
                        <a:gd name="connsiteX13" fmla="*/ 1026340 w 1140503"/>
                        <a:gd name="connsiteY13" fmla="*/ 14 h 192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40503" h="192451">
                          <a:moveTo>
                            <a:pt x="1026340" y="0"/>
                          </a:moveTo>
                          <a:lnTo>
                            <a:pt x="1" y="764"/>
                          </a:lnTo>
                          <a:lnTo>
                            <a:pt x="9165" y="1529"/>
                          </a:lnTo>
                          <a:cubicBezTo>
                            <a:pt x="78348" y="90680"/>
                            <a:pt x="44040" y="140670"/>
                            <a:pt x="9165" y="190445"/>
                          </a:cubicBezTo>
                          <a:lnTo>
                            <a:pt x="11180" y="190376"/>
                          </a:lnTo>
                          <a:lnTo>
                            <a:pt x="0" y="191306"/>
                          </a:lnTo>
                          <a:lnTo>
                            <a:pt x="1026339" y="192451"/>
                          </a:lnTo>
                          <a:cubicBezTo>
                            <a:pt x="1026339" y="192451"/>
                            <a:pt x="1140504" y="193597"/>
                            <a:pt x="1140504" y="95846"/>
                          </a:cubicBezTo>
                          <a:lnTo>
                            <a:pt x="1140111" y="95892"/>
                          </a:lnTo>
                          <a:cubicBezTo>
                            <a:pt x="1140111" y="96007"/>
                            <a:pt x="1140123" y="96123"/>
                            <a:pt x="1140123" y="96238"/>
                          </a:cubicBezTo>
                          <a:lnTo>
                            <a:pt x="1139336" y="96169"/>
                          </a:lnTo>
                          <a:lnTo>
                            <a:pt x="1139336" y="95961"/>
                          </a:lnTo>
                          <a:lnTo>
                            <a:pt x="1140112" y="95892"/>
                          </a:lnTo>
                          <a:cubicBezTo>
                            <a:pt x="1139835" y="-1497"/>
                            <a:pt x="1026340" y="14"/>
                            <a:pt x="1026340" y="14"/>
                          </a:cubicBezTo>
                          <a:close/>
                        </a:path>
                      </a:pathLst>
                    </a:custGeom>
                    <a:solidFill>
                      <a:srgbClr val="D2D2D2"/>
                    </a:solidFill>
                    <a:ln w="30542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" name="任意多边形: 形状 310">
                      <a:extLst>
                        <a:ext uri="{FF2B5EF4-FFF2-40B4-BE49-F238E27FC236}">
                          <a16:creationId xmlns:a16="http://schemas.microsoft.com/office/drawing/2014/main" id="{9ACAE5C7-30EF-97F7-26B0-07FA848071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7826" y="2346823"/>
                      <a:ext cx="612404" cy="192452"/>
                    </a:xfrm>
                    <a:custGeom>
                      <a:avLst/>
                      <a:gdLst>
                        <a:gd name="connsiteX0" fmla="*/ 551103 w 612404"/>
                        <a:gd name="connsiteY0" fmla="*/ 0 h 192452"/>
                        <a:gd name="connsiteX1" fmla="*/ 0 w 612404"/>
                        <a:gd name="connsiteY1" fmla="*/ 764 h 192452"/>
                        <a:gd name="connsiteX2" fmla="*/ 4921 w 612404"/>
                        <a:gd name="connsiteY2" fmla="*/ 1529 h 192452"/>
                        <a:gd name="connsiteX3" fmla="*/ 4921 w 612404"/>
                        <a:gd name="connsiteY3" fmla="*/ 190445 h 192452"/>
                        <a:gd name="connsiteX4" fmla="*/ 6004 w 612404"/>
                        <a:gd name="connsiteY4" fmla="*/ 190376 h 192452"/>
                        <a:gd name="connsiteX5" fmla="*/ 1 w 612404"/>
                        <a:gd name="connsiteY5" fmla="*/ 191306 h 192452"/>
                        <a:gd name="connsiteX6" fmla="*/ 551103 w 612404"/>
                        <a:gd name="connsiteY6" fmla="*/ 192452 h 192452"/>
                        <a:gd name="connsiteX7" fmla="*/ 612405 w 612404"/>
                        <a:gd name="connsiteY7" fmla="*/ 95846 h 192452"/>
                        <a:gd name="connsiteX8" fmla="*/ 612197 w 612404"/>
                        <a:gd name="connsiteY8" fmla="*/ 95892 h 192452"/>
                        <a:gd name="connsiteX9" fmla="*/ 612204 w 612404"/>
                        <a:gd name="connsiteY9" fmla="*/ 96238 h 192452"/>
                        <a:gd name="connsiteX10" fmla="*/ 611781 w 612404"/>
                        <a:gd name="connsiteY10" fmla="*/ 96169 h 192452"/>
                        <a:gd name="connsiteX11" fmla="*/ 611781 w 612404"/>
                        <a:gd name="connsiteY11" fmla="*/ 95961 h 192452"/>
                        <a:gd name="connsiteX12" fmla="*/ 612197 w 612404"/>
                        <a:gd name="connsiteY12" fmla="*/ 95892 h 192452"/>
                        <a:gd name="connsiteX13" fmla="*/ 551106 w 612404"/>
                        <a:gd name="connsiteY13" fmla="*/ 15 h 192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12404" h="192452">
                          <a:moveTo>
                            <a:pt x="551103" y="0"/>
                          </a:moveTo>
                          <a:lnTo>
                            <a:pt x="0" y="764"/>
                          </a:lnTo>
                          <a:lnTo>
                            <a:pt x="4921" y="1529"/>
                          </a:lnTo>
                          <a:cubicBezTo>
                            <a:pt x="42069" y="90680"/>
                            <a:pt x="23648" y="140670"/>
                            <a:pt x="4921" y="190445"/>
                          </a:cubicBezTo>
                          <a:lnTo>
                            <a:pt x="6004" y="190376"/>
                          </a:lnTo>
                          <a:lnTo>
                            <a:pt x="1" y="191306"/>
                          </a:lnTo>
                          <a:lnTo>
                            <a:pt x="551103" y="192452"/>
                          </a:lnTo>
                          <a:cubicBezTo>
                            <a:pt x="551103" y="192452"/>
                            <a:pt x="612405" y="193597"/>
                            <a:pt x="612405" y="95846"/>
                          </a:cubicBezTo>
                          <a:lnTo>
                            <a:pt x="612197" y="95892"/>
                          </a:lnTo>
                          <a:cubicBezTo>
                            <a:pt x="612197" y="96007"/>
                            <a:pt x="612204" y="96123"/>
                            <a:pt x="612204" y="96238"/>
                          </a:cubicBezTo>
                          <a:lnTo>
                            <a:pt x="611781" y="96169"/>
                          </a:lnTo>
                          <a:lnTo>
                            <a:pt x="611781" y="95961"/>
                          </a:lnTo>
                          <a:lnTo>
                            <a:pt x="612197" y="95892"/>
                          </a:lnTo>
                          <a:cubicBezTo>
                            <a:pt x="612059" y="-1497"/>
                            <a:pt x="551106" y="15"/>
                            <a:pt x="551106" y="15"/>
                          </a:cubicBezTo>
                          <a:close/>
                        </a:path>
                      </a:pathLst>
                    </a:custGeom>
                    <a:solidFill>
                      <a:srgbClr val="F1F1F1"/>
                    </a:solidFill>
                    <a:ln w="22380" cap="rnd">
                      <a:noFill/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" name="任意多边形: 形状 311">
                      <a:extLst>
                        <a:ext uri="{FF2B5EF4-FFF2-40B4-BE49-F238E27FC236}">
                          <a16:creationId xmlns:a16="http://schemas.microsoft.com/office/drawing/2014/main" id="{2813D0FD-85A8-94CC-BA4A-EF18371E8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9727" y="2332423"/>
                      <a:ext cx="1154631" cy="222613"/>
                    </a:xfrm>
                    <a:custGeom>
                      <a:avLst/>
                      <a:gdLst>
                        <a:gd name="connsiteX0" fmla="*/ 0 w 1154631"/>
                        <a:gd name="connsiteY0" fmla="*/ 1526 h 222613"/>
                        <a:gd name="connsiteX1" fmla="*/ 1026339 w 1154631"/>
                        <a:gd name="connsiteY1" fmla="*/ 0 h 222613"/>
                        <a:gd name="connsiteX2" fmla="*/ 1154631 w 1154631"/>
                        <a:gd name="connsiteY2" fmla="*/ 111498 h 222613"/>
                        <a:gd name="connsiteX3" fmla="*/ 0 w 1154631"/>
                        <a:gd name="connsiteY3" fmla="*/ 221087 h 222613"/>
                        <a:gd name="connsiteX4" fmla="*/ 1026339 w 1154631"/>
                        <a:gd name="connsiteY4" fmla="*/ 222614 h 222613"/>
                        <a:gd name="connsiteX5" fmla="*/ 1154631 w 1154631"/>
                        <a:gd name="connsiteY5" fmla="*/ 111116 h 222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54631" h="222613">
                          <a:moveTo>
                            <a:pt x="0" y="1526"/>
                          </a:moveTo>
                          <a:lnTo>
                            <a:pt x="1026339" y="0"/>
                          </a:lnTo>
                          <a:cubicBezTo>
                            <a:pt x="1026339" y="0"/>
                            <a:pt x="1154631" y="13747"/>
                            <a:pt x="1154631" y="111498"/>
                          </a:cubicBezTo>
                          <a:moveTo>
                            <a:pt x="0" y="221087"/>
                          </a:moveTo>
                          <a:lnTo>
                            <a:pt x="1026339" y="222614"/>
                          </a:lnTo>
                          <a:cubicBezTo>
                            <a:pt x="1026339" y="222614"/>
                            <a:pt x="1154631" y="208867"/>
                            <a:pt x="1154631" y="111116"/>
                          </a:cubicBezTo>
                        </a:path>
                      </a:pathLst>
                    </a:custGeom>
                    <a:noFill/>
                    <a:ln w="30542" cap="rnd">
                      <a:solidFill>
                        <a:srgbClr val="BB443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" name="任意多边形: 形状 312">
                      <a:extLst>
                        <a:ext uri="{FF2B5EF4-FFF2-40B4-BE49-F238E27FC236}">
                          <a16:creationId xmlns:a16="http://schemas.microsoft.com/office/drawing/2014/main" id="{E6BD46EF-6286-ED3A-8CE6-2F9F9DE23E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333329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" name="任意多边形: 形状 313">
                      <a:extLst>
                        <a:ext uri="{FF2B5EF4-FFF2-40B4-BE49-F238E27FC236}">
                          <a16:creationId xmlns:a16="http://schemas.microsoft.com/office/drawing/2014/main" id="{BF5866D5-6347-DA6E-72F0-BF17DC8881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0525" y="2554130"/>
                      <a:ext cx="554167" cy="23090"/>
                    </a:xfrm>
                    <a:custGeom>
                      <a:avLst/>
                      <a:gdLst>
                        <a:gd name="connsiteX0" fmla="*/ 554168 w 554167"/>
                        <a:gd name="connsiteY0" fmla="*/ 0 h 23090"/>
                        <a:gd name="connsiteX1" fmla="*/ 0 w 55416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54167" h="23090">
                          <a:moveTo>
                            <a:pt x="554168" y="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>
                        <a:alpha val="0"/>
                      </a:srgbClr>
                    </a:solidFill>
                    <a:ln w="30195" cap="rnd">
                      <a:solidFill>
                        <a:srgbClr val="7229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91F3500B-6E5A-B397-353A-08413F6166AB}"/>
                      </a:ext>
                    </a:extLst>
                  </p:cNvPr>
                  <p:cNvSpPr/>
                  <p:nvPr/>
                </p:nvSpPr>
                <p:spPr>
                  <a:xfrm>
                    <a:off x="4963050" y="2387383"/>
                    <a:ext cx="401677" cy="23090"/>
                  </a:xfrm>
                  <a:custGeom>
                    <a:avLst/>
                    <a:gdLst>
                      <a:gd name="connsiteX0" fmla="*/ 0 w 401677"/>
                      <a:gd name="connsiteY0" fmla="*/ 0 h 23090"/>
                      <a:gd name="connsiteX1" fmla="*/ 401677 w 401677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1677" h="23090">
                        <a:moveTo>
                          <a:pt x="0" y="0"/>
                        </a:moveTo>
                        <a:lnTo>
                          <a:pt x="401677" y="0"/>
                        </a:lnTo>
                      </a:path>
                    </a:pathLst>
                  </a:custGeom>
                  <a:noFill/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D727B930-7ADF-3BBD-82E7-56BA12224028}"/>
                      </a:ext>
                    </a:extLst>
                  </p:cNvPr>
                  <p:cNvSpPr/>
                  <p:nvPr/>
                </p:nvSpPr>
                <p:spPr>
                  <a:xfrm>
                    <a:off x="4962287" y="2424040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11FB9748-589B-4AF0-3498-C6F243047F70}"/>
                      </a:ext>
                    </a:extLst>
                  </p:cNvPr>
                  <p:cNvSpPr/>
                  <p:nvPr/>
                </p:nvSpPr>
                <p:spPr>
                  <a:xfrm>
                    <a:off x="4930214" y="2443896"/>
                    <a:ext cx="387931" cy="23090"/>
                  </a:xfrm>
                  <a:custGeom>
                    <a:avLst/>
                    <a:gdLst>
                      <a:gd name="connsiteX0" fmla="*/ 0 w 387931"/>
                      <a:gd name="connsiteY0" fmla="*/ 0 h 23090"/>
                      <a:gd name="connsiteX1" fmla="*/ 387932 w 38793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7931" h="23090">
                        <a:moveTo>
                          <a:pt x="0" y="0"/>
                        </a:moveTo>
                        <a:lnTo>
                          <a:pt x="387932" y="0"/>
                        </a:lnTo>
                      </a:path>
                    </a:pathLst>
                  </a:custGeom>
                  <a:solidFill>
                    <a:srgbClr val="D2D2D2"/>
                  </a:solidFill>
                  <a:ln w="610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63258A3C-770A-D37D-D3C2-95FE98270135}"/>
                      </a:ext>
                    </a:extLst>
                  </p:cNvPr>
                  <p:cNvSpPr/>
                  <p:nvPr/>
                </p:nvSpPr>
                <p:spPr>
                  <a:xfrm>
                    <a:off x="5173053" y="2471389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8B6CD240-E7D9-610A-8947-D1146CB1AFE8}"/>
                      </a:ext>
                    </a:extLst>
                  </p:cNvPr>
                  <p:cNvSpPr/>
                  <p:nvPr/>
                </p:nvSpPr>
                <p:spPr>
                  <a:xfrm>
                    <a:off x="5065379" y="2493536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CE5214E-27B7-85D0-1555-721777FADF64}"/>
                      </a:ext>
                    </a:extLst>
                  </p:cNvPr>
                  <p:cNvSpPr/>
                  <p:nvPr/>
                </p:nvSpPr>
                <p:spPr>
                  <a:xfrm>
                    <a:off x="4892032" y="2514155"/>
                    <a:ext cx="236729" cy="23090"/>
                  </a:xfrm>
                  <a:custGeom>
                    <a:avLst/>
                    <a:gdLst>
                      <a:gd name="connsiteX0" fmla="*/ 0 w 236729"/>
                      <a:gd name="connsiteY0" fmla="*/ 0 h 23090"/>
                      <a:gd name="connsiteX1" fmla="*/ 236730 w 236729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6729" h="23090">
                        <a:moveTo>
                          <a:pt x="0" y="0"/>
                        </a:moveTo>
                        <a:lnTo>
                          <a:pt x="236730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77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0B2887E5-A75F-0808-F33B-957491AE7059}"/>
                      </a:ext>
                    </a:extLst>
                  </p:cNvPr>
                  <p:cNvSpPr/>
                  <p:nvPr/>
                </p:nvSpPr>
                <p:spPr>
                  <a:xfrm>
                    <a:off x="5169235" y="2514919"/>
                    <a:ext cx="208474" cy="23090"/>
                  </a:xfrm>
                  <a:custGeom>
                    <a:avLst/>
                    <a:gdLst>
                      <a:gd name="connsiteX0" fmla="*/ 0 w 208474"/>
                      <a:gd name="connsiteY0" fmla="*/ 0 h 23090"/>
                      <a:gd name="connsiteX1" fmla="*/ 208475 w 20847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8474" h="23090">
                        <a:moveTo>
                          <a:pt x="0" y="0"/>
                        </a:moveTo>
                        <a:lnTo>
                          <a:pt x="208475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478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632A0718-3C6A-A296-E4B7-C074660401D5}"/>
                      </a:ext>
                    </a:extLst>
                  </p:cNvPr>
                  <p:cNvSpPr/>
                  <p:nvPr/>
                </p:nvSpPr>
                <p:spPr>
                  <a:xfrm>
                    <a:off x="4959232" y="2470625"/>
                    <a:ext cx="197784" cy="23090"/>
                  </a:xfrm>
                  <a:custGeom>
                    <a:avLst/>
                    <a:gdLst>
                      <a:gd name="connsiteX0" fmla="*/ 0 w 197784"/>
                      <a:gd name="connsiteY0" fmla="*/ 0 h 23090"/>
                      <a:gd name="connsiteX1" fmla="*/ 197784 w 197784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7784" h="23090">
                        <a:moveTo>
                          <a:pt x="0" y="0"/>
                        </a:moveTo>
                        <a:lnTo>
                          <a:pt x="197784" y="0"/>
                        </a:lnTo>
                      </a:path>
                    </a:pathLst>
                  </a:custGeom>
                  <a:solidFill>
                    <a:srgbClr val="D2D2D2"/>
                  </a:solidFill>
                  <a:ln w="4362" cap="flat">
                    <a:solidFill>
                      <a:srgbClr val="D2D2D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B6FD1C70-CA72-B527-5C48-8F6B48527237}"/>
                      </a:ext>
                    </a:extLst>
                  </p:cNvPr>
                  <p:cNvSpPr/>
                  <p:nvPr/>
                </p:nvSpPr>
                <p:spPr>
                  <a:xfrm>
                    <a:off x="4403530" y="2369139"/>
                    <a:ext cx="419023" cy="23090"/>
                  </a:xfrm>
                  <a:custGeom>
                    <a:avLst/>
                    <a:gdLst>
                      <a:gd name="connsiteX0" fmla="*/ 0 w 419023"/>
                      <a:gd name="connsiteY0" fmla="*/ 0 h 23090"/>
                      <a:gd name="connsiteX1" fmla="*/ 419024 w 41902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23" h="23090">
                        <a:moveTo>
                          <a:pt x="0" y="0"/>
                        </a:moveTo>
                        <a:lnTo>
                          <a:pt x="419024" y="0"/>
                        </a:lnTo>
                      </a:path>
                    </a:pathLst>
                  </a:custGeom>
                  <a:noFill/>
                  <a:ln w="5509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6DBA6573-A5F0-5A58-9812-940DC94FBA55}"/>
                      </a:ext>
                    </a:extLst>
                  </p:cNvPr>
                  <p:cNvSpPr/>
                  <p:nvPr/>
                </p:nvSpPr>
                <p:spPr>
                  <a:xfrm>
                    <a:off x="4471567" y="240801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A74798C6-7A25-DAA0-95C2-67BC5D364176}"/>
                      </a:ext>
                    </a:extLst>
                  </p:cNvPr>
                  <p:cNvSpPr/>
                  <p:nvPr/>
                </p:nvSpPr>
                <p:spPr>
                  <a:xfrm>
                    <a:off x="4383011" y="2389659"/>
                    <a:ext cx="407143" cy="23090"/>
                  </a:xfrm>
                  <a:custGeom>
                    <a:avLst/>
                    <a:gdLst>
                      <a:gd name="connsiteX0" fmla="*/ 0 w 407143"/>
                      <a:gd name="connsiteY0" fmla="*/ 0 h 23090"/>
                      <a:gd name="connsiteX1" fmla="*/ 407144 w 40714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143" h="23090">
                        <a:moveTo>
                          <a:pt x="0" y="0"/>
                        </a:moveTo>
                        <a:lnTo>
                          <a:pt x="407144" y="0"/>
                        </a:lnTo>
                      </a:path>
                    </a:pathLst>
                  </a:custGeom>
                  <a:noFill/>
                  <a:ln w="5430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D38613EB-0CF4-DB81-A38A-C3A623E3DAE6}"/>
                      </a:ext>
                    </a:extLst>
                  </p:cNvPr>
                  <p:cNvSpPr/>
                  <p:nvPr/>
                </p:nvSpPr>
                <p:spPr>
                  <a:xfrm>
                    <a:off x="4389490" y="2426379"/>
                    <a:ext cx="215991" cy="23090"/>
                  </a:xfrm>
                  <a:custGeom>
                    <a:avLst/>
                    <a:gdLst>
                      <a:gd name="connsiteX0" fmla="*/ 0 w 215991"/>
                      <a:gd name="connsiteY0" fmla="*/ 0 h 23090"/>
                      <a:gd name="connsiteX1" fmla="*/ 215992 w 215991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5991" h="23090">
                        <a:moveTo>
                          <a:pt x="0" y="0"/>
                        </a:moveTo>
                        <a:lnTo>
                          <a:pt x="215992" y="0"/>
                        </a:lnTo>
                      </a:path>
                    </a:pathLst>
                  </a:custGeom>
                  <a:noFill/>
                  <a:ln w="3955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FDA05409-C09A-2E94-E935-809FE55790D5}"/>
                      </a:ext>
                    </a:extLst>
                  </p:cNvPr>
                  <p:cNvSpPr/>
                  <p:nvPr/>
                </p:nvSpPr>
                <p:spPr>
                  <a:xfrm>
                    <a:off x="4615201" y="2433939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E35BD6F1-1222-60F0-1A63-FB124028D2C5}"/>
                      </a:ext>
                    </a:extLst>
                  </p:cNvPr>
                  <p:cNvSpPr/>
                  <p:nvPr/>
                </p:nvSpPr>
                <p:spPr>
                  <a:xfrm>
                    <a:off x="4414329" y="2456620"/>
                    <a:ext cx="246230" cy="23090"/>
                  </a:xfrm>
                  <a:custGeom>
                    <a:avLst/>
                    <a:gdLst>
                      <a:gd name="connsiteX0" fmla="*/ 0 w 246230"/>
                      <a:gd name="connsiteY0" fmla="*/ 0 h 23090"/>
                      <a:gd name="connsiteX1" fmla="*/ 246230 w 246230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230" h="23090">
                        <a:moveTo>
                          <a:pt x="0" y="0"/>
                        </a:moveTo>
                        <a:lnTo>
                          <a:pt x="246230" y="0"/>
                        </a:lnTo>
                      </a:path>
                    </a:pathLst>
                  </a:custGeom>
                  <a:noFill/>
                  <a:ln w="4223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2EC89806-37C4-84D6-7A7C-79D0752F4023}"/>
                      </a:ext>
                    </a:extLst>
                  </p:cNvPr>
                  <p:cNvSpPr/>
                  <p:nvPr/>
                </p:nvSpPr>
                <p:spPr>
                  <a:xfrm>
                    <a:off x="4547164" y="247606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7310F0B0-6015-E06D-0CD3-C97958E1B36C}"/>
                      </a:ext>
                    </a:extLst>
                  </p:cNvPr>
                  <p:cNvSpPr/>
                  <p:nvPr/>
                </p:nvSpPr>
                <p:spPr>
                  <a:xfrm>
                    <a:off x="4386251" y="2500900"/>
                    <a:ext cx="301308" cy="23090"/>
                  </a:xfrm>
                  <a:custGeom>
                    <a:avLst/>
                    <a:gdLst>
                      <a:gd name="connsiteX0" fmla="*/ 0 w 301308"/>
                      <a:gd name="connsiteY0" fmla="*/ 0 h 23090"/>
                      <a:gd name="connsiteX1" fmla="*/ 301308 w 301308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1308" h="23090">
                        <a:moveTo>
                          <a:pt x="0" y="0"/>
                        </a:moveTo>
                        <a:lnTo>
                          <a:pt x="301308" y="0"/>
                        </a:lnTo>
                      </a:path>
                    </a:pathLst>
                  </a:custGeom>
                  <a:noFill/>
                  <a:ln w="467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1" name="任意多边形: 形状 330">
                    <a:extLst>
                      <a:ext uri="{FF2B5EF4-FFF2-40B4-BE49-F238E27FC236}">
                        <a16:creationId xmlns:a16="http://schemas.microsoft.com/office/drawing/2014/main" id="{382672F4-FA1C-9F6C-6E96-78E19F4EF802}"/>
                      </a:ext>
                    </a:extLst>
                  </p:cNvPr>
                  <p:cNvSpPr/>
                  <p:nvPr/>
                </p:nvSpPr>
                <p:spPr>
                  <a:xfrm>
                    <a:off x="4541764" y="2514940"/>
                    <a:ext cx="177113" cy="23090"/>
                  </a:xfrm>
                  <a:custGeom>
                    <a:avLst/>
                    <a:gdLst>
                      <a:gd name="connsiteX0" fmla="*/ 0 w 177113"/>
                      <a:gd name="connsiteY0" fmla="*/ 0 h 23090"/>
                      <a:gd name="connsiteX1" fmla="*/ 177113 w 177113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7113" h="23090">
                        <a:moveTo>
                          <a:pt x="0" y="0"/>
                        </a:moveTo>
                        <a:lnTo>
                          <a:pt x="177113" y="0"/>
                        </a:lnTo>
                      </a:path>
                    </a:pathLst>
                  </a:custGeom>
                  <a:noFill/>
                  <a:ln w="3582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31">
                    <a:extLst>
                      <a:ext uri="{FF2B5EF4-FFF2-40B4-BE49-F238E27FC236}">
                        <a16:creationId xmlns:a16="http://schemas.microsoft.com/office/drawing/2014/main" id="{B0938F70-1DB4-177C-09DE-E3F24CCA59B2}"/>
                      </a:ext>
                    </a:extLst>
                  </p:cNvPr>
                  <p:cNvSpPr/>
                  <p:nvPr/>
                </p:nvSpPr>
                <p:spPr>
                  <a:xfrm>
                    <a:off x="4742636" y="2514940"/>
                    <a:ext cx="79916" cy="23090"/>
                  </a:xfrm>
                  <a:custGeom>
                    <a:avLst/>
                    <a:gdLst>
                      <a:gd name="connsiteX0" fmla="*/ 0 w 79916"/>
                      <a:gd name="connsiteY0" fmla="*/ 0 h 23090"/>
                      <a:gd name="connsiteX1" fmla="*/ 79917 w 79916"/>
                      <a:gd name="connsiteY1" fmla="*/ 0 h 23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6" h="23090">
                        <a:moveTo>
                          <a:pt x="0" y="0"/>
                        </a:moveTo>
                        <a:lnTo>
                          <a:pt x="79917" y="0"/>
                        </a:lnTo>
                      </a:path>
                    </a:pathLst>
                  </a:custGeom>
                  <a:noFill/>
                  <a:ln w="2406" cap="flat">
                    <a:solidFill>
                      <a:srgbClr val="68686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3" name="图形 145">
                    <a:extLst>
                      <a:ext uri="{FF2B5EF4-FFF2-40B4-BE49-F238E27FC236}">
                        <a16:creationId xmlns:a16="http://schemas.microsoft.com/office/drawing/2014/main" id="{F5440E40-15D0-102C-5418-9B7FAEE8D81B}"/>
                      </a:ext>
                    </a:extLst>
                  </p:cNvPr>
                  <p:cNvGrpSpPr/>
                  <p:nvPr/>
                </p:nvGrpSpPr>
                <p:grpSpPr>
                  <a:xfrm>
                    <a:off x="4280352" y="2582615"/>
                    <a:ext cx="1154631" cy="222613"/>
                    <a:chOff x="4280352" y="2582615"/>
                    <a:chExt cx="1154631" cy="222613"/>
                  </a:xfrm>
                </p:grpSpPr>
                <p:grpSp>
                  <p:nvGrpSpPr>
                    <p:cNvPr id="334" name="图形 145">
                      <a:extLst>
                        <a:ext uri="{FF2B5EF4-FFF2-40B4-BE49-F238E27FC236}">
                          <a16:creationId xmlns:a16="http://schemas.microsoft.com/office/drawing/2014/main" id="{7765510E-F583-8AB0-C5F0-B91CC5C4C5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0352" y="2582615"/>
                      <a:ext cx="1154631" cy="222613"/>
                      <a:chOff x="4280352" y="2582615"/>
                      <a:chExt cx="1154631" cy="222613"/>
                    </a:xfrm>
                  </p:grpSpPr>
                  <p:sp>
                    <p:nvSpPr>
                      <p:cNvPr id="335" name="任意多边形: 形状 334">
                        <a:extLst>
                          <a:ext uri="{FF2B5EF4-FFF2-40B4-BE49-F238E27FC236}">
                            <a16:creationId xmlns:a16="http://schemas.microsoft.com/office/drawing/2014/main" id="{D4CB1066-E645-E143-8632-BE8C34582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97013"/>
                        <a:ext cx="1140503" cy="192450"/>
                      </a:xfrm>
                      <a:custGeom>
                        <a:avLst/>
                        <a:gdLst>
                          <a:gd name="connsiteX0" fmla="*/ 1025903 w 1140503"/>
                          <a:gd name="connsiteY0" fmla="*/ -381 h 192450"/>
                          <a:gd name="connsiteX1" fmla="*/ -435 w 1140503"/>
                          <a:gd name="connsiteY1" fmla="*/ 383 h 192450"/>
                          <a:gd name="connsiteX2" fmla="*/ 8728 w 1140503"/>
                          <a:gd name="connsiteY2" fmla="*/ 1147 h 192450"/>
                          <a:gd name="connsiteX3" fmla="*/ 8728 w 1140503"/>
                          <a:gd name="connsiteY3" fmla="*/ 190063 h 192450"/>
                          <a:gd name="connsiteX4" fmla="*/ 10745 w 1140503"/>
                          <a:gd name="connsiteY4" fmla="*/ 189991 h 192450"/>
                          <a:gd name="connsiteX5" fmla="*/ -435 w 1140503"/>
                          <a:gd name="connsiteY5" fmla="*/ 190922 h 192450"/>
                          <a:gd name="connsiteX6" fmla="*/ 1025903 w 1140503"/>
                          <a:gd name="connsiteY6" fmla="*/ 192068 h 192450"/>
                          <a:gd name="connsiteX7" fmla="*/ 1140068 w 1140503"/>
                          <a:gd name="connsiteY7" fmla="*/ 95462 h 192450"/>
                          <a:gd name="connsiteX8" fmla="*/ 1139675 w 1140503"/>
                          <a:gd name="connsiteY8" fmla="*/ 95499 h 192450"/>
                          <a:gd name="connsiteX9" fmla="*/ 1139687 w 1140503"/>
                          <a:gd name="connsiteY9" fmla="*/ 95844 h 192450"/>
                          <a:gd name="connsiteX10" fmla="*/ 1138900 w 1140503"/>
                          <a:gd name="connsiteY10" fmla="*/ 95773 h 192450"/>
                          <a:gd name="connsiteX11" fmla="*/ 1138900 w 1140503"/>
                          <a:gd name="connsiteY11" fmla="*/ 95558 h 192450"/>
                          <a:gd name="connsiteX12" fmla="*/ 1139675 w 1140503"/>
                          <a:gd name="connsiteY12" fmla="*/ 95497 h 192450"/>
                          <a:gd name="connsiteX13" fmla="*/ 1025903 w 1140503"/>
                          <a:gd name="connsiteY13" fmla="*/ -381 h 1924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140503" h="192450">
                            <a:moveTo>
                              <a:pt x="1025903" y="-381"/>
                            </a:moveTo>
                            <a:lnTo>
                              <a:pt x="-435" y="383"/>
                            </a:lnTo>
                            <a:lnTo>
                              <a:pt x="8728" y="1147"/>
                            </a:lnTo>
                            <a:cubicBezTo>
                              <a:pt x="77912" y="90297"/>
                              <a:pt x="43604" y="140288"/>
                              <a:pt x="8728" y="190063"/>
                            </a:cubicBezTo>
                            <a:lnTo>
                              <a:pt x="10745" y="189991"/>
                            </a:lnTo>
                            <a:lnTo>
                              <a:pt x="-435" y="190922"/>
                            </a:lnTo>
                            <a:lnTo>
                              <a:pt x="1025903" y="192068"/>
                            </a:lnTo>
                            <a:cubicBezTo>
                              <a:pt x="1025903" y="192068"/>
                              <a:pt x="1140068" y="193213"/>
                              <a:pt x="1140068" y="95462"/>
                            </a:cubicBezTo>
                            <a:lnTo>
                              <a:pt x="1139675" y="95499"/>
                            </a:lnTo>
                            <a:cubicBezTo>
                              <a:pt x="1139675" y="95617"/>
                              <a:pt x="1139687" y="95725"/>
                              <a:pt x="1139687" y="95844"/>
                            </a:cubicBezTo>
                            <a:lnTo>
                              <a:pt x="1138900" y="95773"/>
                            </a:lnTo>
                            <a:lnTo>
                              <a:pt x="1138900" y="95558"/>
                            </a:lnTo>
                            <a:lnTo>
                              <a:pt x="1139675" y="95497"/>
                            </a:lnTo>
                            <a:cubicBezTo>
                              <a:pt x="1139398" y="-1893"/>
                              <a:pt x="1025903" y="-381"/>
                              <a:pt x="1025903" y="-381"/>
                            </a:cubicBezTo>
                            <a:close/>
                          </a:path>
                        </a:pathLst>
                      </a:custGeom>
                      <a:solidFill>
                        <a:srgbClr val="D2D2D2"/>
                      </a:solidFill>
                      <a:ln w="30542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6" name="任意多边形: 形状 335">
                        <a:extLst>
                          <a:ext uri="{FF2B5EF4-FFF2-40B4-BE49-F238E27FC236}">
                            <a16:creationId xmlns:a16="http://schemas.microsoft.com/office/drawing/2014/main" id="{5B3FCF23-B97F-5FD5-95B1-352C6328D9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08451" y="2597015"/>
                        <a:ext cx="612405" cy="192452"/>
                      </a:xfrm>
                      <a:custGeom>
                        <a:avLst/>
                        <a:gdLst>
                          <a:gd name="connsiteX0" fmla="*/ 551103 w 612405"/>
                          <a:gd name="connsiteY0" fmla="*/ 0 h 192452"/>
                          <a:gd name="connsiteX1" fmla="*/ 0 w 612405"/>
                          <a:gd name="connsiteY1" fmla="*/ 765 h 192452"/>
                          <a:gd name="connsiteX2" fmla="*/ 4921 w 612405"/>
                          <a:gd name="connsiteY2" fmla="*/ 1529 h 192452"/>
                          <a:gd name="connsiteX3" fmla="*/ 4921 w 612405"/>
                          <a:gd name="connsiteY3" fmla="*/ 190445 h 192452"/>
                          <a:gd name="connsiteX4" fmla="*/ 6004 w 612405"/>
                          <a:gd name="connsiteY4" fmla="*/ 190376 h 192452"/>
                          <a:gd name="connsiteX5" fmla="*/ 0 w 612405"/>
                          <a:gd name="connsiteY5" fmla="*/ 191307 h 192452"/>
                          <a:gd name="connsiteX6" fmla="*/ 551103 w 612405"/>
                          <a:gd name="connsiteY6" fmla="*/ 192452 h 192452"/>
                          <a:gd name="connsiteX7" fmla="*/ 612405 w 612405"/>
                          <a:gd name="connsiteY7" fmla="*/ 95846 h 192452"/>
                          <a:gd name="connsiteX8" fmla="*/ 612197 w 612405"/>
                          <a:gd name="connsiteY8" fmla="*/ 95892 h 192452"/>
                          <a:gd name="connsiteX9" fmla="*/ 612204 w 612405"/>
                          <a:gd name="connsiteY9" fmla="*/ 96238 h 192452"/>
                          <a:gd name="connsiteX10" fmla="*/ 611781 w 612405"/>
                          <a:gd name="connsiteY10" fmla="*/ 96169 h 192452"/>
                          <a:gd name="connsiteX11" fmla="*/ 611781 w 612405"/>
                          <a:gd name="connsiteY11" fmla="*/ 95961 h 192452"/>
                          <a:gd name="connsiteX12" fmla="*/ 612197 w 612405"/>
                          <a:gd name="connsiteY12" fmla="*/ 95892 h 192452"/>
                          <a:gd name="connsiteX13" fmla="*/ 551106 w 612405"/>
                          <a:gd name="connsiteY13" fmla="*/ 15 h 1924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612405" h="192452">
                            <a:moveTo>
                              <a:pt x="551103" y="0"/>
                            </a:moveTo>
                            <a:lnTo>
                              <a:pt x="0" y="765"/>
                            </a:lnTo>
                            <a:lnTo>
                              <a:pt x="4921" y="1529"/>
                            </a:lnTo>
                            <a:cubicBezTo>
                              <a:pt x="42069" y="90680"/>
                              <a:pt x="23647" y="140670"/>
                              <a:pt x="4921" y="190445"/>
                            </a:cubicBezTo>
                            <a:lnTo>
                              <a:pt x="6004" y="190376"/>
                            </a:lnTo>
                            <a:lnTo>
                              <a:pt x="0" y="191307"/>
                            </a:lnTo>
                            <a:lnTo>
                              <a:pt x="551103" y="192452"/>
                            </a:lnTo>
                            <a:cubicBezTo>
                              <a:pt x="551103" y="192452"/>
                              <a:pt x="612405" y="193597"/>
                              <a:pt x="612405" y="95846"/>
                            </a:cubicBezTo>
                            <a:lnTo>
                              <a:pt x="612197" y="95892"/>
                            </a:lnTo>
                            <a:cubicBezTo>
                              <a:pt x="612198" y="96008"/>
                              <a:pt x="612204" y="96123"/>
                              <a:pt x="612204" y="96238"/>
                            </a:cubicBezTo>
                            <a:lnTo>
                              <a:pt x="611781" y="96169"/>
                            </a:lnTo>
                            <a:lnTo>
                              <a:pt x="611781" y="95961"/>
                            </a:lnTo>
                            <a:lnTo>
                              <a:pt x="612197" y="95892"/>
                            </a:lnTo>
                            <a:cubicBezTo>
                              <a:pt x="612058" y="-1497"/>
                              <a:pt x="551106" y="15"/>
                              <a:pt x="551106" y="15"/>
                            </a:cubicBezTo>
                            <a:close/>
                          </a:path>
                        </a:pathLst>
                      </a:custGeom>
                      <a:solidFill>
                        <a:srgbClr val="F1F1F1"/>
                      </a:solidFill>
                      <a:ln w="22380" cap="rnd">
                        <a:noFill/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7" name="任意多边形: 形状 336">
                        <a:extLst>
                          <a:ext uri="{FF2B5EF4-FFF2-40B4-BE49-F238E27FC236}">
                            <a16:creationId xmlns:a16="http://schemas.microsoft.com/office/drawing/2014/main" id="{DC8DE45B-6F74-FAB3-3358-F5399D5CC2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0352" y="2582615"/>
                        <a:ext cx="1154631" cy="222613"/>
                      </a:xfrm>
                      <a:custGeom>
                        <a:avLst/>
                        <a:gdLst>
                          <a:gd name="connsiteX0" fmla="*/ 0 w 1154631"/>
                          <a:gd name="connsiteY0" fmla="*/ 1526 h 222613"/>
                          <a:gd name="connsiteX1" fmla="*/ 1026339 w 1154631"/>
                          <a:gd name="connsiteY1" fmla="*/ 0 h 222613"/>
                          <a:gd name="connsiteX2" fmla="*/ 1154631 w 1154631"/>
                          <a:gd name="connsiteY2" fmla="*/ 111498 h 222613"/>
                          <a:gd name="connsiteX3" fmla="*/ 0 w 1154631"/>
                          <a:gd name="connsiteY3" fmla="*/ 221087 h 222613"/>
                          <a:gd name="connsiteX4" fmla="*/ 1026339 w 1154631"/>
                          <a:gd name="connsiteY4" fmla="*/ 222614 h 222613"/>
                          <a:gd name="connsiteX5" fmla="*/ 1154631 w 1154631"/>
                          <a:gd name="connsiteY5" fmla="*/ 111116 h 2226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154631" h="222613">
                            <a:moveTo>
                              <a:pt x="0" y="1526"/>
                            </a:moveTo>
                            <a:lnTo>
                              <a:pt x="1026339" y="0"/>
                            </a:lnTo>
                            <a:cubicBezTo>
                              <a:pt x="1026339" y="0"/>
                              <a:pt x="1154631" y="13747"/>
                              <a:pt x="1154631" y="111498"/>
                            </a:cubicBezTo>
                            <a:moveTo>
                              <a:pt x="0" y="221087"/>
                            </a:moveTo>
                            <a:lnTo>
                              <a:pt x="1026339" y="222614"/>
                            </a:lnTo>
                            <a:cubicBezTo>
                              <a:pt x="1026339" y="222614"/>
                              <a:pt x="1154631" y="208867"/>
                              <a:pt x="1154631" y="111116"/>
                            </a:cubicBezTo>
                          </a:path>
                        </a:pathLst>
                      </a:custGeom>
                      <a:noFill/>
                      <a:ln w="30542" cap="rnd">
                        <a:solidFill>
                          <a:srgbClr val="6C464F"/>
                        </a:solidFill>
                        <a:prstDash val="solid"/>
                        <a:round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8" name="任意多边形: 形状 337">
                        <a:extLst>
                          <a:ext uri="{FF2B5EF4-FFF2-40B4-BE49-F238E27FC236}">
                            <a16:creationId xmlns:a16="http://schemas.microsoft.com/office/drawing/2014/main" id="{DE0E8D72-4ACD-6391-A380-F8455EB5CB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583521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39" name="任意多边形: 形状 338">
                        <a:extLst>
                          <a:ext uri="{FF2B5EF4-FFF2-40B4-BE49-F238E27FC236}">
                            <a16:creationId xmlns:a16="http://schemas.microsoft.com/office/drawing/2014/main" id="{417739AD-9DC9-FC01-3F1B-8232BC2992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1150" y="2804322"/>
                        <a:ext cx="554168" cy="23090"/>
                      </a:xfrm>
                      <a:custGeom>
                        <a:avLst/>
                        <a:gdLst>
                          <a:gd name="connsiteX0" fmla="*/ 554168 w 554168"/>
                          <a:gd name="connsiteY0" fmla="*/ 0 h 23090"/>
                          <a:gd name="connsiteX1" fmla="*/ 0 w 554168"/>
                          <a:gd name="connsiteY1" fmla="*/ 0 h 230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</a:cxnLst>
                        <a:rect l="l" t="t" r="r" b="b"/>
                        <a:pathLst>
                          <a:path w="554168" h="23090">
                            <a:moveTo>
                              <a:pt x="554168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>
                          <a:alpha val="0"/>
                        </a:srgbClr>
                      </a:solidFill>
                      <a:ln w="30195" cap="rnd">
                        <a:solidFill>
                          <a:srgbClr val="492F35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9A844CCC-6953-8D39-0C74-5E053FEB8B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14177" y="2633290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2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2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645095B9-C644-E30B-BE2B-F6131A7340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271" y="2638635"/>
                      <a:ext cx="216111" cy="23090"/>
                    </a:xfrm>
                    <a:custGeom>
                      <a:avLst/>
                      <a:gdLst>
                        <a:gd name="connsiteX0" fmla="*/ 0 w 216111"/>
                        <a:gd name="connsiteY0" fmla="*/ 0 h 23090"/>
                        <a:gd name="connsiteX1" fmla="*/ 216111 w 21611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6111" h="23090">
                          <a:moveTo>
                            <a:pt x="0" y="0"/>
                          </a:moveTo>
                          <a:lnTo>
                            <a:pt x="216111" y="0"/>
                          </a:lnTo>
                        </a:path>
                      </a:pathLst>
                    </a:custGeom>
                    <a:noFill/>
                    <a:ln w="6108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1177027A-BD0B-FBEC-4B38-CE3E710A1E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5522" y="2653145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1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1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38DA8AD0-2692-E828-E269-F698963AA9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5960" y="2672238"/>
                      <a:ext cx="343640" cy="23090"/>
                    </a:xfrm>
                    <a:custGeom>
                      <a:avLst/>
                      <a:gdLst>
                        <a:gd name="connsiteX0" fmla="*/ 0 w 343640"/>
                        <a:gd name="connsiteY0" fmla="*/ 0 h 23090"/>
                        <a:gd name="connsiteX1" fmla="*/ 343640 w 34364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43640" h="23090">
                          <a:moveTo>
                            <a:pt x="0" y="0"/>
                          </a:moveTo>
                          <a:lnTo>
                            <a:pt x="343640" y="0"/>
                          </a:lnTo>
                        </a:path>
                      </a:pathLst>
                    </a:custGeom>
                    <a:noFill/>
                    <a:ln w="770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809593C-AA95-C2D9-61D4-DF9FEE397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5376" y="2674529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C6C19739-7360-DF8A-195C-E9074E9786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9199" y="2692857"/>
                      <a:ext cx="116837" cy="23090"/>
                    </a:xfrm>
                    <a:custGeom>
                      <a:avLst/>
                      <a:gdLst>
                        <a:gd name="connsiteX0" fmla="*/ 0 w 116837"/>
                        <a:gd name="connsiteY0" fmla="*/ 0 h 23090"/>
                        <a:gd name="connsiteX1" fmla="*/ 116838 w 11683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16837" h="23090">
                          <a:moveTo>
                            <a:pt x="0" y="0"/>
                          </a:moveTo>
                          <a:lnTo>
                            <a:pt x="116838" y="0"/>
                          </a:lnTo>
                        </a:path>
                      </a:pathLst>
                    </a:custGeom>
                    <a:noFill/>
                    <a:ln w="4491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134B06B-4E63-7A37-5134-3F6A12F27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75231" y="2710422"/>
                      <a:ext cx="363495" cy="23090"/>
                    </a:xfrm>
                    <a:custGeom>
                      <a:avLst/>
                      <a:gdLst>
                        <a:gd name="connsiteX0" fmla="*/ 0 w 363495"/>
                        <a:gd name="connsiteY0" fmla="*/ 0 h 23090"/>
                        <a:gd name="connsiteX1" fmla="*/ 363495 w 363495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3495" h="23090">
                          <a:moveTo>
                            <a:pt x="0" y="0"/>
                          </a:moveTo>
                          <a:lnTo>
                            <a:pt x="363495" y="0"/>
                          </a:lnTo>
                        </a:path>
                      </a:pathLst>
                    </a:custGeom>
                    <a:noFill/>
                    <a:ln w="792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ED2719CF-C18C-0F1C-A200-8CBDC996A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8506" y="2740205"/>
                      <a:ext cx="312330" cy="23090"/>
                    </a:xfrm>
                    <a:custGeom>
                      <a:avLst/>
                      <a:gdLst>
                        <a:gd name="connsiteX0" fmla="*/ 0 w 312330"/>
                        <a:gd name="connsiteY0" fmla="*/ 0 h 23090"/>
                        <a:gd name="connsiteX1" fmla="*/ 312331 w 31233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2330" h="23090">
                          <a:moveTo>
                            <a:pt x="0" y="0"/>
                          </a:moveTo>
                          <a:lnTo>
                            <a:pt x="312331" y="0"/>
                          </a:lnTo>
                        </a:path>
                      </a:pathLst>
                    </a:custGeom>
                    <a:noFill/>
                    <a:ln w="7343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8" name="任意多边形: 形状 347">
                      <a:extLst>
                        <a:ext uri="{FF2B5EF4-FFF2-40B4-BE49-F238E27FC236}">
                          <a16:creationId xmlns:a16="http://schemas.microsoft.com/office/drawing/2014/main" id="{DC521963-8DF3-947C-4284-8F1961D555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4796" y="2766171"/>
                      <a:ext cx="176401" cy="23090"/>
                    </a:xfrm>
                    <a:custGeom>
                      <a:avLst/>
                      <a:gdLst>
                        <a:gd name="connsiteX0" fmla="*/ 0 w 176401"/>
                        <a:gd name="connsiteY0" fmla="*/ 0 h 23090"/>
                        <a:gd name="connsiteX1" fmla="*/ 176402 w 176401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6401" h="23090">
                          <a:moveTo>
                            <a:pt x="0" y="0"/>
                          </a:moveTo>
                          <a:lnTo>
                            <a:pt x="176402" y="0"/>
                          </a:lnTo>
                        </a:path>
                      </a:pathLst>
                    </a:custGeom>
                    <a:noFill/>
                    <a:ln w="5519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9" name="任意多边形: 形状 348">
                      <a:extLst>
                        <a:ext uri="{FF2B5EF4-FFF2-40B4-BE49-F238E27FC236}">
                          <a16:creationId xmlns:a16="http://schemas.microsoft.com/office/drawing/2014/main" id="{78F0D1A9-050D-3BAC-C153-66505B138E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6470" y="2775335"/>
                      <a:ext cx="197020" cy="23090"/>
                    </a:xfrm>
                    <a:custGeom>
                      <a:avLst/>
                      <a:gdLst>
                        <a:gd name="connsiteX0" fmla="*/ 0 w 197020"/>
                        <a:gd name="connsiteY0" fmla="*/ 0 h 23090"/>
                        <a:gd name="connsiteX1" fmla="*/ 197020 w 19702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97020" h="23090">
                          <a:moveTo>
                            <a:pt x="0" y="0"/>
                          </a:moveTo>
                          <a:lnTo>
                            <a:pt x="197020" y="0"/>
                          </a:lnTo>
                        </a:path>
                      </a:pathLst>
                    </a:custGeom>
                    <a:noFill/>
                    <a:ln w="5832" cap="flat">
                      <a:solidFill>
                        <a:srgbClr val="D2D2D2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0" name="任意多边形: 形状 349">
                      <a:extLst>
                        <a:ext uri="{FF2B5EF4-FFF2-40B4-BE49-F238E27FC236}">
                          <a16:creationId xmlns:a16="http://schemas.microsoft.com/office/drawing/2014/main" id="{BD66B896-DE38-FC1D-F840-DFFAA7D516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3963" y="2621409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8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8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1" name="任意多边形: 形状 350">
                      <a:extLst>
                        <a:ext uri="{FF2B5EF4-FFF2-40B4-BE49-F238E27FC236}">
                          <a16:creationId xmlns:a16="http://schemas.microsoft.com/office/drawing/2014/main" id="{74A6C09F-580E-E101-CA27-C27503F84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07688" y="2626755"/>
                      <a:ext cx="182747" cy="23090"/>
                    </a:xfrm>
                    <a:custGeom>
                      <a:avLst/>
                      <a:gdLst>
                        <a:gd name="connsiteX0" fmla="*/ 0 w 182747"/>
                        <a:gd name="connsiteY0" fmla="*/ 0 h 23090"/>
                        <a:gd name="connsiteX1" fmla="*/ 182747 w 18274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2747" h="23090">
                          <a:moveTo>
                            <a:pt x="0" y="0"/>
                          </a:moveTo>
                          <a:lnTo>
                            <a:pt x="182747" y="0"/>
                          </a:lnTo>
                        </a:path>
                      </a:pathLst>
                    </a:custGeom>
                    <a:noFill/>
                    <a:ln w="5617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2" name="任意多边形: 形状 351">
                      <a:extLst>
                        <a:ext uri="{FF2B5EF4-FFF2-40B4-BE49-F238E27FC236}">
                          <a16:creationId xmlns:a16="http://schemas.microsoft.com/office/drawing/2014/main" id="{72532845-D9D2-1B02-0BCB-5D9C6D79D7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47450" y="2641266"/>
                      <a:ext cx="290587" cy="23090"/>
                    </a:xfrm>
                    <a:custGeom>
                      <a:avLst/>
                      <a:gdLst>
                        <a:gd name="connsiteX0" fmla="*/ 0 w 290587"/>
                        <a:gd name="connsiteY0" fmla="*/ 0 h 23090"/>
                        <a:gd name="connsiteX1" fmla="*/ 290588 w 29058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7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3" name="任意多边形: 形状 352">
                      <a:extLst>
                        <a:ext uri="{FF2B5EF4-FFF2-40B4-BE49-F238E27FC236}">
                          <a16:creationId xmlns:a16="http://schemas.microsoft.com/office/drawing/2014/main" id="{32DC9117-660F-C49A-0E47-59F883E61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74663" y="2660357"/>
                      <a:ext cx="290588" cy="23090"/>
                    </a:xfrm>
                    <a:custGeom>
                      <a:avLst/>
                      <a:gdLst>
                        <a:gd name="connsiteX0" fmla="*/ 0 w 290588"/>
                        <a:gd name="connsiteY0" fmla="*/ 0 h 23090"/>
                        <a:gd name="connsiteX1" fmla="*/ 290588 w 29058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90588" h="23090">
                          <a:moveTo>
                            <a:pt x="0" y="0"/>
                          </a:moveTo>
                          <a:lnTo>
                            <a:pt x="290588" y="0"/>
                          </a:lnTo>
                        </a:path>
                      </a:pathLst>
                    </a:custGeom>
                    <a:noFill/>
                    <a:ln w="708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4" name="任意多边形: 形状 353">
                      <a:extLst>
                        <a:ext uri="{FF2B5EF4-FFF2-40B4-BE49-F238E27FC236}">
                          <a16:creationId xmlns:a16="http://schemas.microsoft.com/office/drawing/2014/main" id="{F0B42985-4C33-68CF-79D7-A58429B58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4239" y="2662649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5" name="任意多边形: 形状 354">
                      <a:extLst>
                        <a:ext uri="{FF2B5EF4-FFF2-40B4-BE49-F238E27FC236}">
                          <a16:creationId xmlns:a16="http://schemas.microsoft.com/office/drawing/2014/main" id="{14282824-BE8D-ED4B-935B-3DB4DE1532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2632" y="2680977"/>
                      <a:ext cx="98800" cy="23090"/>
                    </a:xfrm>
                    <a:custGeom>
                      <a:avLst/>
                      <a:gdLst>
                        <a:gd name="connsiteX0" fmla="*/ 0 w 98800"/>
                        <a:gd name="connsiteY0" fmla="*/ 0 h 23090"/>
                        <a:gd name="connsiteX1" fmla="*/ 98800 w 98800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8800" h="23090">
                          <a:moveTo>
                            <a:pt x="0" y="0"/>
                          </a:moveTo>
                          <a:lnTo>
                            <a:pt x="98800" y="0"/>
                          </a:lnTo>
                        </a:path>
                      </a:pathLst>
                    </a:custGeom>
                    <a:noFill/>
                    <a:ln w="4130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3FC552DA-0489-FE6E-F278-BE58E83A6E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81029" y="2698542"/>
                      <a:ext cx="307377" cy="23090"/>
                    </a:xfrm>
                    <a:custGeom>
                      <a:avLst/>
                      <a:gdLst>
                        <a:gd name="connsiteX0" fmla="*/ 0 w 307377"/>
                        <a:gd name="connsiteY0" fmla="*/ 0 h 23090"/>
                        <a:gd name="connsiteX1" fmla="*/ 307378 w 307377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07377" h="23090">
                          <a:moveTo>
                            <a:pt x="0" y="0"/>
                          </a:moveTo>
                          <a:lnTo>
                            <a:pt x="307378" y="0"/>
                          </a:lnTo>
                        </a:path>
                      </a:pathLst>
                    </a:custGeom>
                    <a:noFill/>
                    <a:ln w="728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DBBA6E1B-9224-2618-3119-DCCF909B05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6009" y="2728325"/>
                      <a:ext cx="264112" cy="23090"/>
                    </a:xfrm>
                    <a:custGeom>
                      <a:avLst/>
                      <a:gdLst>
                        <a:gd name="connsiteX0" fmla="*/ 0 w 264112"/>
                        <a:gd name="connsiteY0" fmla="*/ 0 h 23090"/>
                        <a:gd name="connsiteX1" fmla="*/ 264112 w 264112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4112" h="23090">
                          <a:moveTo>
                            <a:pt x="0" y="0"/>
                          </a:moveTo>
                          <a:lnTo>
                            <a:pt x="264112" y="0"/>
                          </a:lnTo>
                        </a:path>
                      </a:pathLst>
                    </a:custGeom>
                    <a:noFill/>
                    <a:ln w="675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11877A11-F16A-023B-4937-6DFCFA03A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1398" y="2754291"/>
                      <a:ext cx="149168" cy="23090"/>
                    </a:xfrm>
                    <a:custGeom>
                      <a:avLst/>
                      <a:gdLst>
                        <a:gd name="connsiteX0" fmla="*/ 0 w 149168"/>
                        <a:gd name="connsiteY0" fmla="*/ 0 h 23090"/>
                        <a:gd name="connsiteX1" fmla="*/ 149169 w 149168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9168" h="23090">
                          <a:moveTo>
                            <a:pt x="0" y="0"/>
                          </a:moveTo>
                          <a:lnTo>
                            <a:pt x="149169" y="0"/>
                          </a:lnTo>
                        </a:path>
                      </a:pathLst>
                    </a:custGeom>
                    <a:noFill/>
                    <a:ln w="5075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B4286D7-4107-3DB0-E7F3-0EC1CB040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482" y="2763455"/>
                      <a:ext cx="166603" cy="23090"/>
                    </a:xfrm>
                    <a:custGeom>
                      <a:avLst/>
                      <a:gdLst>
                        <a:gd name="connsiteX0" fmla="*/ 0 w 166603"/>
                        <a:gd name="connsiteY0" fmla="*/ 0 h 23090"/>
                        <a:gd name="connsiteX1" fmla="*/ 166604 w 166603"/>
                        <a:gd name="connsiteY1" fmla="*/ 0 h 230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6603" h="23090">
                          <a:moveTo>
                            <a:pt x="0" y="0"/>
                          </a:moveTo>
                          <a:lnTo>
                            <a:pt x="166604" y="0"/>
                          </a:lnTo>
                        </a:path>
                      </a:pathLst>
                    </a:custGeom>
                    <a:noFill/>
                    <a:ln w="5363" cap="flat">
                      <a:solidFill>
                        <a:srgbClr val="68686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7F989E3F-C335-7359-4FB8-443CD7E8B908}"/>
              </a:ext>
            </a:extLst>
          </p:cNvPr>
          <p:cNvSpPr/>
          <p:nvPr/>
        </p:nvSpPr>
        <p:spPr>
          <a:xfrm rot="10800000">
            <a:off x="11580169" y="1108285"/>
            <a:ext cx="611830" cy="1149761"/>
          </a:xfrm>
          <a:custGeom>
            <a:avLst/>
            <a:gdLst>
              <a:gd name="connsiteX0" fmla="*/ 56099 w 928915"/>
              <a:gd name="connsiteY0" fmla="*/ 1745632 h 1745632"/>
              <a:gd name="connsiteX1" fmla="*/ 0 w 928915"/>
              <a:gd name="connsiteY1" fmla="*/ 1741387 h 1745632"/>
              <a:gd name="connsiteX2" fmla="*/ 0 w 928915"/>
              <a:gd name="connsiteY2" fmla="*/ 4244 h 1745632"/>
              <a:gd name="connsiteX3" fmla="*/ 56099 w 928915"/>
              <a:gd name="connsiteY3" fmla="*/ 0 h 1745632"/>
              <a:gd name="connsiteX4" fmla="*/ 928915 w 928915"/>
              <a:gd name="connsiteY4" fmla="*/ 872816 h 1745632"/>
              <a:gd name="connsiteX5" fmla="*/ 56099 w 928915"/>
              <a:gd name="connsiteY5" fmla="*/ 1745632 h 174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8915" h="1745632">
                <a:moveTo>
                  <a:pt x="56099" y="1745632"/>
                </a:moveTo>
                <a:lnTo>
                  <a:pt x="0" y="1741387"/>
                </a:lnTo>
                <a:lnTo>
                  <a:pt x="0" y="4244"/>
                </a:lnTo>
                <a:lnTo>
                  <a:pt x="56099" y="0"/>
                </a:lnTo>
                <a:cubicBezTo>
                  <a:pt x="538142" y="0"/>
                  <a:pt x="928915" y="390773"/>
                  <a:pt x="928915" y="872816"/>
                </a:cubicBezTo>
                <a:cubicBezTo>
                  <a:pt x="928915" y="1354859"/>
                  <a:pt x="538142" y="1745632"/>
                  <a:pt x="56099" y="174563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4" name="任意多边形: 形状 413">
            <a:extLst>
              <a:ext uri="{FF2B5EF4-FFF2-40B4-BE49-F238E27FC236}">
                <a16:creationId xmlns:a16="http://schemas.microsoft.com/office/drawing/2014/main" id="{FFB07C00-FC44-3D9A-B6D0-7D65F30C8A88}"/>
              </a:ext>
            </a:extLst>
          </p:cNvPr>
          <p:cNvSpPr/>
          <p:nvPr/>
        </p:nvSpPr>
        <p:spPr>
          <a:xfrm>
            <a:off x="0" y="783021"/>
            <a:ext cx="1422400" cy="2492486"/>
          </a:xfrm>
          <a:custGeom>
            <a:avLst/>
            <a:gdLst>
              <a:gd name="connsiteX0" fmla="*/ 176157 w 1422400"/>
              <a:gd name="connsiteY0" fmla="*/ 0 h 2492486"/>
              <a:gd name="connsiteX1" fmla="*/ 1422400 w 1422400"/>
              <a:gd name="connsiteY1" fmla="*/ 1246243 h 2492486"/>
              <a:gd name="connsiteX2" fmla="*/ 176157 w 1422400"/>
              <a:gd name="connsiteY2" fmla="*/ 2492486 h 2492486"/>
              <a:gd name="connsiteX3" fmla="*/ 48736 w 1422400"/>
              <a:gd name="connsiteY3" fmla="*/ 2486052 h 2492486"/>
              <a:gd name="connsiteX4" fmla="*/ 0 w 1422400"/>
              <a:gd name="connsiteY4" fmla="*/ 2478614 h 2492486"/>
              <a:gd name="connsiteX5" fmla="*/ 0 w 1422400"/>
              <a:gd name="connsiteY5" fmla="*/ 13872 h 2492486"/>
              <a:gd name="connsiteX6" fmla="*/ 48736 w 1422400"/>
              <a:gd name="connsiteY6" fmla="*/ 6434 h 2492486"/>
              <a:gd name="connsiteX7" fmla="*/ 176157 w 1422400"/>
              <a:gd name="connsiteY7" fmla="*/ 0 h 249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2400" h="2492486">
                <a:moveTo>
                  <a:pt x="176157" y="0"/>
                </a:moveTo>
                <a:cubicBezTo>
                  <a:pt x="864438" y="0"/>
                  <a:pt x="1422400" y="557962"/>
                  <a:pt x="1422400" y="1246243"/>
                </a:cubicBezTo>
                <a:cubicBezTo>
                  <a:pt x="1422400" y="1934524"/>
                  <a:pt x="864438" y="2492486"/>
                  <a:pt x="176157" y="2492486"/>
                </a:cubicBezTo>
                <a:cubicBezTo>
                  <a:pt x="133140" y="2492486"/>
                  <a:pt x="90631" y="2490307"/>
                  <a:pt x="48736" y="2486052"/>
                </a:cubicBezTo>
                <a:lnTo>
                  <a:pt x="0" y="2478614"/>
                </a:lnTo>
                <a:lnTo>
                  <a:pt x="0" y="13872"/>
                </a:lnTo>
                <a:lnTo>
                  <a:pt x="48736" y="6434"/>
                </a:lnTo>
                <a:cubicBezTo>
                  <a:pt x="90631" y="2180"/>
                  <a:pt x="133140" y="0"/>
                  <a:pt x="17615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8" name="任意多边形: 形状 417">
            <a:extLst>
              <a:ext uri="{FF2B5EF4-FFF2-40B4-BE49-F238E27FC236}">
                <a16:creationId xmlns:a16="http://schemas.microsoft.com/office/drawing/2014/main" id="{EBFEC3AA-406E-788B-926C-4EBC11D695DD}"/>
              </a:ext>
            </a:extLst>
          </p:cNvPr>
          <p:cNvSpPr/>
          <p:nvPr/>
        </p:nvSpPr>
        <p:spPr>
          <a:xfrm>
            <a:off x="1422399" y="0"/>
            <a:ext cx="847588" cy="434836"/>
          </a:xfrm>
          <a:custGeom>
            <a:avLst/>
            <a:gdLst>
              <a:gd name="connsiteX0" fmla="*/ 1113 w 847588"/>
              <a:gd name="connsiteY0" fmla="*/ 0 h 434836"/>
              <a:gd name="connsiteX1" fmla="*/ 846475 w 847588"/>
              <a:gd name="connsiteY1" fmla="*/ 0 h 434836"/>
              <a:gd name="connsiteX2" fmla="*/ 847588 w 847588"/>
              <a:gd name="connsiteY2" fmla="*/ 11042 h 434836"/>
              <a:gd name="connsiteX3" fmla="*/ 423794 w 847588"/>
              <a:gd name="connsiteY3" fmla="*/ 434836 h 434836"/>
              <a:gd name="connsiteX4" fmla="*/ 0 w 847588"/>
              <a:gd name="connsiteY4" fmla="*/ 11042 h 4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588" h="434836">
                <a:moveTo>
                  <a:pt x="1113" y="0"/>
                </a:moveTo>
                <a:lnTo>
                  <a:pt x="846475" y="0"/>
                </a:lnTo>
                <a:lnTo>
                  <a:pt x="847588" y="11042"/>
                </a:lnTo>
                <a:cubicBezTo>
                  <a:pt x="847588" y="245097"/>
                  <a:pt x="657849" y="434836"/>
                  <a:pt x="423794" y="434836"/>
                </a:cubicBezTo>
                <a:cubicBezTo>
                  <a:pt x="189739" y="434836"/>
                  <a:pt x="0" y="245097"/>
                  <a:pt x="0" y="1104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0" name="任意多边形: 形状 409">
            <a:extLst>
              <a:ext uri="{FF2B5EF4-FFF2-40B4-BE49-F238E27FC236}">
                <a16:creationId xmlns:a16="http://schemas.microsoft.com/office/drawing/2014/main" id="{0613DF2B-4EBD-F443-E889-E1B8336F964F}"/>
              </a:ext>
            </a:extLst>
          </p:cNvPr>
          <p:cNvSpPr/>
          <p:nvPr/>
        </p:nvSpPr>
        <p:spPr>
          <a:xfrm>
            <a:off x="11008224" y="2456038"/>
            <a:ext cx="1183777" cy="2595739"/>
          </a:xfrm>
          <a:custGeom>
            <a:avLst/>
            <a:gdLst>
              <a:gd name="connsiteX0" fmla="*/ 1183777 w 1183777"/>
              <a:gd name="connsiteY0" fmla="*/ 0 h 2595739"/>
              <a:gd name="connsiteX1" fmla="*/ 1183777 w 1183777"/>
              <a:gd name="connsiteY1" fmla="*/ 2595739 h 2595739"/>
              <a:gd name="connsiteX2" fmla="*/ 1170617 w 1183777"/>
              <a:gd name="connsiteY2" fmla="*/ 2595074 h 2595739"/>
              <a:gd name="connsiteX3" fmla="*/ 0 w 1183777"/>
              <a:gd name="connsiteY3" fmla="*/ 1297869 h 2595739"/>
              <a:gd name="connsiteX4" fmla="*/ 1170617 w 1183777"/>
              <a:gd name="connsiteY4" fmla="*/ 664 h 259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777" h="2595739">
                <a:moveTo>
                  <a:pt x="1183777" y="0"/>
                </a:moveTo>
                <a:lnTo>
                  <a:pt x="1183777" y="2595739"/>
                </a:lnTo>
                <a:lnTo>
                  <a:pt x="1170617" y="2595074"/>
                </a:lnTo>
                <a:cubicBezTo>
                  <a:pt x="513098" y="2528300"/>
                  <a:pt x="0" y="1973005"/>
                  <a:pt x="0" y="1297869"/>
                </a:cubicBezTo>
                <a:cubicBezTo>
                  <a:pt x="0" y="622733"/>
                  <a:pt x="513098" y="67439"/>
                  <a:pt x="1170617" y="66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9" name="任意多边形: 形状 418">
            <a:extLst>
              <a:ext uri="{FF2B5EF4-FFF2-40B4-BE49-F238E27FC236}">
                <a16:creationId xmlns:a16="http://schemas.microsoft.com/office/drawing/2014/main" id="{CF36E9AA-DB44-8EC8-F9E1-41E2B5012DF3}"/>
              </a:ext>
            </a:extLst>
          </p:cNvPr>
          <p:cNvSpPr/>
          <p:nvPr/>
        </p:nvSpPr>
        <p:spPr>
          <a:xfrm>
            <a:off x="-546100" y="-139700"/>
            <a:ext cx="10248900" cy="1905000"/>
          </a:xfrm>
          <a:custGeom>
            <a:avLst/>
            <a:gdLst>
              <a:gd name="connsiteX0" fmla="*/ 0 w 10248900"/>
              <a:gd name="connsiteY0" fmla="*/ 1905000 h 1905000"/>
              <a:gd name="connsiteX1" fmla="*/ 3022600 w 10248900"/>
              <a:gd name="connsiteY1" fmla="*/ 660400 h 1905000"/>
              <a:gd name="connsiteX2" fmla="*/ 7327900 w 10248900"/>
              <a:gd name="connsiteY2" fmla="*/ 711200 h 1905000"/>
              <a:gd name="connsiteX3" fmla="*/ 10248900 w 10248900"/>
              <a:gd name="connsiteY3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900" h="1905000">
                <a:moveTo>
                  <a:pt x="0" y="1905000"/>
                </a:moveTo>
                <a:cubicBezTo>
                  <a:pt x="900641" y="1382183"/>
                  <a:pt x="1801283" y="859367"/>
                  <a:pt x="3022600" y="660400"/>
                </a:cubicBezTo>
                <a:cubicBezTo>
                  <a:pt x="4243917" y="461433"/>
                  <a:pt x="6123517" y="821267"/>
                  <a:pt x="7327900" y="711200"/>
                </a:cubicBezTo>
                <a:cubicBezTo>
                  <a:pt x="8532283" y="601133"/>
                  <a:pt x="9390591" y="300566"/>
                  <a:pt x="10248900" y="0"/>
                </a:cubicBezTo>
              </a:path>
            </a:pathLst>
          </a:custGeom>
          <a:noFill/>
          <a:ln w="25400">
            <a:gradFill>
              <a:gsLst>
                <a:gs pos="0">
                  <a:srgbClr val="E6CF7A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: 形状 411">
            <a:extLst>
              <a:ext uri="{FF2B5EF4-FFF2-40B4-BE49-F238E27FC236}">
                <a16:creationId xmlns:a16="http://schemas.microsoft.com/office/drawing/2014/main" id="{A653AA7F-DB01-06CF-1DF4-AF3AC7DA2691}"/>
              </a:ext>
            </a:extLst>
          </p:cNvPr>
          <p:cNvSpPr/>
          <p:nvPr/>
        </p:nvSpPr>
        <p:spPr>
          <a:xfrm>
            <a:off x="8465240" y="0"/>
            <a:ext cx="2405102" cy="799346"/>
          </a:xfrm>
          <a:custGeom>
            <a:avLst/>
            <a:gdLst>
              <a:gd name="connsiteX0" fmla="*/ 0 w 2405102"/>
              <a:gd name="connsiteY0" fmla="*/ 0 h 799346"/>
              <a:gd name="connsiteX1" fmla="*/ 2405102 w 2405102"/>
              <a:gd name="connsiteY1" fmla="*/ 0 h 799346"/>
              <a:gd name="connsiteX2" fmla="*/ 2404018 w 2405102"/>
              <a:gd name="connsiteY2" fmla="*/ 2960 h 799346"/>
              <a:gd name="connsiteX3" fmla="*/ 1202551 w 2405102"/>
              <a:gd name="connsiteY3" fmla="*/ 799346 h 799346"/>
              <a:gd name="connsiteX4" fmla="*/ 1084 w 2405102"/>
              <a:gd name="connsiteY4" fmla="*/ 2960 h 799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5102" h="799346">
                <a:moveTo>
                  <a:pt x="0" y="0"/>
                </a:moveTo>
                <a:lnTo>
                  <a:pt x="2405102" y="0"/>
                </a:lnTo>
                <a:lnTo>
                  <a:pt x="2404018" y="2960"/>
                </a:lnTo>
                <a:cubicBezTo>
                  <a:pt x="2206070" y="470963"/>
                  <a:pt x="1742660" y="799346"/>
                  <a:pt x="1202551" y="799346"/>
                </a:cubicBezTo>
                <a:cubicBezTo>
                  <a:pt x="662442" y="799346"/>
                  <a:pt x="199032" y="470963"/>
                  <a:pt x="1084" y="296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670394" y="1761497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591695" y="1755632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26961" y="1326140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E86BF7-C12E-B004-E5AE-8E0C8D5AE45F}"/>
              </a:ext>
            </a:extLst>
          </p:cNvPr>
          <p:cNvSpPr txBox="1"/>
          <p:nvPr/>
        </p:nvSpPr>
        <p:spPr>
          <a:xfrm>
            <a:off x="2966501" y="2501611"/>
            <a:ext cx="6248252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63010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F591DD-9E3B-2876-1DC5-CA6F3773A1DE}"/>
              </a:ext>
            </a:extLst>
          </p:cNvPr>
          <p:cNvGrpSpPr/>
          <p:nvPr/>
        </p:nvGrpSpPr>
        <p:grpSpPr>
          <a:xfrm>
            <a:off x="3422708" y="280138"/>
            <a:ext cx="4899866" cy="631408"/>
            <a:chOff x="3194415" y="2604396"/>
            <a:chExt cx="5803169" cy="631408"/>
          </a:xfrm>
        </p:grpSpPr>
        <p:sp>
          <p:nvSpPr>
            <p:cNvPr id="427" name="梯形 426">
              <a:extLst>
                <a:ext uri="{FF2B5EF4-FFF2-40B4-BE49-F238E27FC236}">
                  <a16:creationId xmlns:a16="http://schemas.microsoft.com/office/drawing/2014/main" id="{62CD0E54-900F-3655-4EBA-83C98FD1C9C0}"/>
                </a:ext>
              </a:extLst>
            </p:cNvPr>
            <p:cNvSpPr/>
            <p:nvPr/>
          </p:nvSpPr>
          <p:spPr>
            <a:xfrm>
              <a:off x="3194418" y="2604396"/>
              <a:ext cx="5803166" cy="544728"/>
            </a:xfrm>
            <a:prstGeom prst="trapezoid">
              <a:avLst>
                <a:gd name="adj" fmla="val 6022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id="{EB67115E-686D-A27A-F566-8182AE366B1D}"/>
                </a:ext>
              </a:extLst>
            </p:cNvPr>
            <p:cNvSpPr/>
            <p:nvPr/>
          </p:nvSpPr>
          <p:spPr>
            <a:xfrm>
              <a:off x="3194415" y="3149124"/>
              <a:ext cx="5803166" cy="8668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alpha val="40000"/>
                  </a:schemeClr>
                </a:gs>
                <a:gs pos="100000">
                  <a:schemeClr val="accent6">
                    <a:lumMod val="7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5" name="文本框 424">
            <a:extLst>
              <a:ext uri="{FF2B5EF4-FFF2-40B4-BE49-F238E27FC236}">
                <a16:creationId xmlns:a16="http://schemas.microsoft.com/office/drawing/2014/main" id="{D375AE87-58FD-C25B-EDEC-0AACCF35DA27}"/>
              </a:ext>
            </a:extLst>
          </p:cNvPr>
          <p:cNvSpPr txBox="1"/>
          <p:nvPr/>
        </p:nvSpPr>
        <p:spPr>
          <a:xfrm>
            <a:off x="4657606" y="309269"/>
            <a:ext cx="29853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课文赏析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40260-183B-955C-A50E-D03EBAF1C597}"/>
              </a:ext>
            </a:extLst>
          </p:cNvPr>
          <p:cNvSpPr txBox="1"/>
          <p:nvPr/>
        </p:nvSpPr>
        <p:spPr>
          <a:xfrm>
            <a:off x="3113883" y="-47663"/>
            <a:ext cx="224920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7200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9C501D8-09DC-E682-1D24-011393FDF705}"/>
              </a:ext>
            </a:extLst>
          </p:cNvPr>
          <p:cNvGrpSpPr/>
          <p:nvPr/>
        </p:nvGrpSpPr>
        <p:grpSpPr>
          <a:xfrm rot="5400000">
            <a:off x="4726811" y="1242414"/>
            <a:ext cx="2481735" cy="4504475"/>
            <a:chOff x="3838575" y="1972729"/>
            <a:chExt cx="1041400" cy="1890192"/>
          </a:xfrm>
        </p:grpSpPr>
        <p:grpSp>
          <p:nvGrpSpPr>
            <p:cNvPr id="26" name="Group 5">
              <a:extLst>
                <a:ext uri="{FF2B5EF4-FFF2-40B4-BE49-F238E27FC236}">
                  <a16:creationId xmlns:a16="http://schemas.microsoft.com/office/drawing/2014/main" id="{D7708A51-07D7-D7F5-A2F3-F8B56D292795}"/>
                </a:ext>
              </a:extLst>
            </p:cNvPr>
            <p:cNvGrpSpPr/>
            <p:nvPr/>
          </p:nvGrpSpPr>
          <p:grpSpPr>
            <a:xfrm>
              <a:off x="4081370" y="3100638"/>
              <a:ext cx="546286" cy="762283"/>
              <a:chOff x="4499466" y="1718459"/>
              <a:chExt cx="546286" cy="762283"/>
            </a:xfrm>
          </p:grpSpPr>
          <p:sp>
            <p:nvSpPr>
              <p:cNvPr id="42" name="Freeform: Shape 21">
                <a:extLst>
                  <a:ext uri="{FF2B5EF4-FFF2-40B4-BE49-F238E27FC236}">
                    <a16:creationId xmlns:a16="http://schemas.microsoft.com/office/drawing/2014/main" id="{23E3CC8E-103B-A868-4D74-6A5131875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466" y="1718459"/>
                <a:ext cx="546286" cy="762283"/>
              </a:xfrm>
              <a:custGeom>
                <a:avLst/>
                <a:gdLst/>
                <a:ahLst/>
                <a:cxnLst>
                  <a:cxn ang="0">
                    <a:pos x="349" y="71"/>
                  </a:cxn>
                  <a:cxn ang="0">
                    <a:pos x="253" y="217"/>
                  </a:cxn>
                  <a:cxn ang="0">
                    <a:pos x="185" y="329"/>
                  </a:cxn>
                  <a:cxn ang="0">
                    <a:pos x="124" y="445"/>
                  </a:cxn>
                  <a:cxn ang="0">
                    <a:pos x="74" y="564"/>
                  </a:cxn>
                  <a:cxn ang="0">
                    <a:pos x="36" y="688"/>
                  </a:cxn>
                  <a:cxn ang="0">
                    <a:pos x="11" y="816"/>
                  </a:cxn>
                  <a:cxn ang="0">
                    <a:pos x="0" y="950"/>
                  </a:cxn>
                  <a:cxn ang="0">
                    <a:pos x="10" y="1088"/>
                  </a:cxn>
                  <a:cxn ang="0">
                    <a:pos x="37" y="1234"/>
                  </a:cxn>
                  <a:cxn ang="0">
                    <a:pos x="255" y="1127"/>
                  </a:cxn>
                  <a:cxn ang="0">
                    <a:pos x="245" y="1251"/>
                  </a:cxn>
                  <a:cxn ang="0">
                    <a:pos x="250" y="1383"/>
                  </a:cxn>
                  <a:cxn ang="0">
                    <a:pos x="271" y="1523"/>
                  </a:cxn>
                  <a:cxn ang="0">
                    <a:pos x="308" y="1672"/>
                  </a:cxn>
                  <a:cxn ang="0">
                    <a:pos x="363" y="1829"/>
                  </a:cxn>
                  <a:cxn ang="0">
                    <a:pos x="436" y="1996"/>
                  </a:cxn>
                  <a:cxn ang="0">
                    <a:pos x="529" y="2173"/>
                  </a:cxn>
                  <a:cxn ang="0">
                    <a:pos x="641" y="2359"/>
                  </a:cxn>
                  <a:cxn ang="0">
                    <a:pos x="774" y="2557"/>
                  </a:cxn>
                  <a:cxn ang="0">
                    <a:pos x="929" y="2764"/>
                  </a:cxn>
                  <a:cxn ang="0">
                    <a:pos x="1103" y="2837"/>
                  </a:cxn>
                  <a:cxn ang="0">
                    <a:pos x="1265" y="2624"/>
                  </a:cxn>
                  <a:cxn ang="0">
                    <a:pos x="1405" y="2424"/>
                  </a:cxn>
                  <a:cxn ang="0">
                    <a:pos x="1524" y="2233"/>
                  </a:cxn>
                  <a:cxn ang="0">
                    <a:pos x="1623" y="2054"/>
                  </a:cxn>
                  <a:cxn ang="0">
                    <a:pos x="1702" y="1883"/>
                  </a:cxn>
                  <a:cxn ang="0">
                    <a:pos x="1763" y="1724"/>
                  </a:cxn>
                  <a:cxn ang="0">
                    <a:pos x="1807" y="1572"/>
                  </a:cxn>
                  <a:cxn ang="0">
                    <a:pos x="1833" y="1429"/>
                  </a:cxn>
                  <a:cxn ang="0">
                    <a:pos x="1842" y="1294"/>
                  </a:cxn>
                  <a:cxn ang="0">
                    <a:pos x="1838" y="1168"/>
                  </a:cxn>
                  <a:cxn ang="0">
                    <a:pos x="2037" y="1284"/>
                  </a:cxn>
                  <a:cxn ang="0">
                    <a:pos x="2072" y="1136"/>
                  </a:cxn>
                  <a:cxn ang="0">
                    <a:pos x="2087" y="995"/>
                  </a:cxn>
                  <a:cxn ang="0">
                    <a:pos x="2083" y="860"/>
                  </a:cxn>
                  <a:cxn ang="0">
                    <a:pos x="2063" y="730"/>
                  </a:cxn>
                  <a:cxn ang="0">
                    <a:pos x="2029" y="605"/>
                  </a:cxn>
                  <a:cxn ang="0">
                    <a:pos x="1981" y="485"/>
                  </a:cxn>
                  <a:cxn ang="0">
                    <a:pos x="1924" y="367"/>
                  </a:cxn>
                  <a:cxn ang="0">
                    <a:pos x="1860" y="254"/>
                  </a:cxn>
                  <a:cxn ang="0">
                    <a:pos x="1788" y="144"/>
                  </a:cxn>
                  <a:cxn ang="0">
                    <a:pos x="1044" y="0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Freeform: Shape 22">
                <a:extLst>
                  <a:ext uri="{FF2B5EF4-FFF2-40B4-BE49-F238E27FC236}">
                    <a16:creationId xmlns:a16="http://schemas.microsoft.com/office/drawing/2014/main" id="{9143C4B6-27A0-4395-E115-D6A5899FF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3349" y="1718459"/>
                <a:ext cx="378521" cy="523218"/>
              </a:xfrm>
              <a:custGeom>
                <a:avLst/>
                <a:gdLst/>
                <a:ahLst/>
                <a:cxnLst>
                  <a:cxn ang="0">
                    <a:pos x="278" y="0"/>
                  </a:cxn>
                  <a:cxn ang="0">
                    <a:pos x="208" y="103"/>
                  </a:cxn>
                  <a:cxn ang="0">
                    <a:pos x="175" y="159"/>
                  </a:cxn>
                  <a:cxn ang="0">
                    <a:pos x="143" y="217"/>
                  </a:cxn>
                  <a:cxn ang="0">
                    <a:pos x="112" y="277"/>
                  </a:cxn>
                  <a:cxn ang="0">
                    <a:pos x="86" y="339"/>
                  </a:cxn>
                  <a:cxn ang="0">
                    <a:pos x="62" y="403"/>
                  </a:cxn>
                  <a:cxn ang="0">
                    <a:pos x="41" y="469"/>
                  </a:cxn>
                  <a:cxn ang="0">
                    <a:pos x="24" y="536"/>
                  </a:cxn>
                  <a:cxn ang="0">
                    <a:pos x="12" y="604"/>
                  </a:cxn>
                  <a:cxn ang="0">
                    <a:pos x="3" y="674"/>
                  </a:cxn>
                  <a:cxn ang="0">
                    <a:pos x="0" y="742"/>
                  </a:cxn>
                  <a:cxn ang="0">
                    <a:pos x="3" y="812"/>
                  </a:cxn>
                  <a:cxn ang="0">
                    <a:pos x="11" y="882"/>
                  </a:cxn>
                  <a:cxn ang="0">
                    <a:pos x="25" y="954"/>
                  </a:cxn>
                  <a:cxn ang="0">
                    <a:pos x="46" y="1024"/>
                  </a:cxn>
                  <a:cxn ang="0">
                    <a:pos x="173" y="800"/>
                  </a:cxn>
                  <a:cxn ang="0">
                    <a:pos x="169" y="859"/>
                  </a:cxn>
                  <a:cxn ang="0">
                    <a:pos x="171" y="918"/>
                  </a:cxn>
                  <a:cxn ang="0">
                    <a:pos x="177" y="980"/>
                  </a:cxn>
                  <a:cxn ang="0">
                    <a:pos x="188" y="1045"/>
                  </a:cxn>
                  <a:cxn ang="0">
                    <a:pos x="204" y="1112"/>
                  </a:cxn>
                  <a:cxn ang="0">
                    <a:pos x="225" y="1182"/>
                  </a:cxn>
                  <a:cxn ang="0">
                    <a:pos x="251" y="1255"/>
                  </a:cxn>
                  <a:cxn ang="0">
                    <a:pos x="284" y="1330"/>
                  </a:cxn>
                  <a:cxn ang="0">
                    <a:pos x="322" y="1408"/>
                  </a:cxn>
                  <a:cxn ang="0">
                    <a:pos x="366" y="1490"/>
                  </a:cxn>
                  <a:cxn ang="0">
                    <a:pos x="416" y="1574"/>
                  </a:cxn>
                  <a:cxn ang="0">
                    <a:pos x="473" y="1662"/>
                  </a:cxn>
                  <a:cxn ang="0">
                    <a:pos x="536" y="1753"/>
                  </a:cxn>
                  <a:cxn ang="0">
                    <a:pos x="605" y="1848"/>
                  </a:cxn>
                  <a:cxn ang="0">
                    <a:pos x="682" y="1945"/>
                  </a:cxn>
                  <a:cxn ang="0">
                    <a:pos x="763" y="1945"/>
                  </a:cxn>
                  <a:cxn ang="0">
                    <a:pos x="840" y="1848"/>
                  </a:cxn>
                  <a:cxn ang="0">
                    <a:pos x="910" y="1753"/>
                  </a:cxn>
                  <a:cxn ang="0">
                    <a:pos x="973" y="1662"/>
                  </a:cxn>
                  <a:cxn ang="0">
                    <a:pos x="1030" y="1574"/>
                  </a:cxn>
                  <a:cxn ang="0">
                    <a:pos x="1080" y="1490"/>
                  </a:cxn>
                  <a:cxn ang="0">
                    <a:pos x="1124" y="1408"/>
                  </a:cxn>
                  <a:cxn ang="0">
                    <a:pos x="1162" y="1330"/>
                  </a:cxn>
                  <a:cxn ang="0">
                    <a:pos x="1195" y="1255"/>
                  </a:cxn>
                  <a:cxn ang="0">
                    <a:pos x="1222" y="1182"/>
                  </a:cxn>
                  <a:cxn ang="0">
                    <a:pos x="1243" y="1112"/>
                  </a:cxn>
                  <a:cxn ang="0">
                    <a:pos x="1259" y="1045"/>
                  </a:cxn>
                  <a:cxn ang="0">
                    <a:pos x="1269" y="980"/>
                  </a:cxn>
                  <a:cxn ang="0">
                    <a:pos x="1276" y="918"/>
                  </a:cxn>
                  <a:cxn ang="0">
                    <a:pos x="1277" y="859"/>
                  </a:cxn>
                  <a:cxn ang="0">
                    <a:pos x="1273" y="800"/>
                  </a:cxn>
                  <a:cxn ang="0">
                    <a:pos x="1399" y="1024"/>
                  </a:cxn>
                  <a:cxn ang="0">
                    <a:pos x="1421" y="954"/>
                  </a:cxn>
                  <a:cxn ang="0">
                    <a:pos x="1436" y="882"/>
                  </a:cxn>
                  <a:cxn ang="0">
                    <a:pos x="1444" y="812"/>
                  </a:cxn>
                  <a:cxn ang="0">
                    <a:pos x="1446" y="742"/>
                  </a:cxn>
                  <a:cxn ang="0">
                    <a:pos x="1442" y="674"/>
                  </a:cxn>
                  <a:cxn ang="0">
                    <a:pos x="1434" y="604"/>
                  </a:cxn>
                  <a:cxn ang="0">
                    <a:pos x="1422" y="536"/>
                  </a:cxn>
                  <a:cxn ang="0">
                    <a:pos x="1405" y="469"/>
                  </a:cxn>
                  <a:cxn ang="0">
                    <a:pos x="1384" y="403"/>
                  </a:cxn>
                  <a:cxn ang="0">
                    <a:pos x="1360" y="339"/>
                  </a:cxn>
                  <a:cxn ang="0">
                    <a:pos x="1333" y="277"/>
                  </a:cxn>
                  <a:cxn ang="0">
                    <a:pos x="1304" y="217"/>
                  </a:cxn>
                  <a:cxn ang="0">
                    <a:pos x="1239" y="103"/>
                  </a:cxn>
                  <a:cxn ang="0">
                    <a:pos x="1169" y="0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: Shape 23">
                <a:extLst>
                  <a:ext uri="{FF2B5EF4-FFF2-40B4-BE49-F238E27FC236}">
                    <a16:creationId xmlns:a16="http://schemas.microsoft.com/office/drawing/2014/main" id="{256F546C-C109-7845-A87C-A71C264CA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133" y="1718459"/>
                <a:ext cx="272619" cy="762283"/>
              </a:xfrm>
              <a:custGeom>
                <a:avLst/>
                <a:gdLst/>
                <a:ahLst/>
                <a:cxnLst>
                  <a:cxn ang="0">
                    <a:pos x="58" y="2837"/>
                  </a:cxn>
                  <a:cxn ang="0">
                    <a:pos x="169" y="2694"/>
                  </a:cxn>
                  <a:cxn ang="0">
                    <a:pos x="269" y="2556"/>
                  </a:cxn>
                  <a:cxn ang="0">
                    <a:pos x="360" y="2424"/>
                  </a:cxn>
                  <a:cxn ang="0">
                    <a:pos x="442" y="2295"/>
                  </a:cxn>
                  <a:cxn ang="0">
                    <a:pos x="515" y="2173"/>
                  </a:cxn>
                  <a:cxn ang="0">
                    <a:pos x="578" y="2054"/>
                  </a:cxn>
                  <a:cxn ang="0">
                    <a:pos x="634" y="1939"/>
                  </a:cxn>
                  <a:cxn ang="0">
                    <a:pos x="680" y="1829"/>
                  </a:cxn>
                  <a:cxn ang="0">
                    <a:pos x="718" y="1724"/>
                  </a:cxn>
                  <a:cxn ang="0">
                    <a:pos x="749" y="1622"/>
                  </a:cxn>
                  <a:cxn ang="0">
                    <a:pos x="772" y="1523"/>
                  </a:cxn>
                  <a:cxn ang="0">
                    <a:pos x="788" y="1429"/>
                  </a:cxn>
                  <a:cxn ang="0">
                    <a:pos x="796" y="1338"/>
                  </a:cxn>
                  <a:cxn ang="0">
                    <a:pos x="797" y="1251"/>
                  </a:cxn>
                  <a:cxn ang="0">
                    <a:pos x="793" y="1168"/>
                  </a:cxn>
                  <a:cxn ang="0">
                    <a:pos x="974" y="1334"/>
                  </a:cxn>
                  <a:cxn ang="0">
                    <a:pos x="1006" y="1234"/>
                  </a:cxn>
                  <a:cxn ang="0">
                    <a:pos x="1027" y="1136"/>
                  </a:cxn>
                  <a:cxn ang="0">
                    <a:pos x="1039" y="1041"/>
                  </a:cxn>
                  <a:cxn ang="0">
                    <a:pos x="1042" y="950"/>
                  </a:cxn>
                  <a:cxn ang="0">
                    <a:pos x="1038" y="860"/>
                  </a:cxn>
                  <a:cxn ang="0">
                    <a:pos x="1026" y="773"/>
                  </a:cxn>
                  <a:cxn ang="0">
                    <a:pos x="1007" y="688"/>
                  </a:cxn>
                  <a:cxn ang="0">
                    <a:pos x="984" y="605"/>
                  </a:cxn>
                  <a:cxn ang="0">
                    <a:pos x="953" y="524"/>
                  </a:cxn>
                  <a:cxn ang="0">
                    <a:pos x="919" y="445"/>
                  </a:cxn>
                  <a:cxn ang="0">
                    <a:pos x="879" y="367"/>
                  </a:cxn>
                  <a:cxn ang="0">
                    <a:pos x="837" y="292"/>
                  </a:cxn>
                  <a:cxn ang="0">
                    <a:pos x="791" y="217"/>
                  </a:cxn>
                  <a:cxn ang="0">
                    <a:pos x="743" y="144"/>
                  </a:cxn>
                  <a:cxn ang="0">
                    <a:pos x="643" y="0"/>
                  </a:cxn>
                  <a:cxn ang="0">
                    <a:pos x="0" y="2910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Freeform: Shape 24">
                <a:extLst>
                  <a:ext uri="{FF2B5EF4-FFF2-40B4-BE49-F238E27FC236}">
                    <a16:creationId xmlns:a16="http://schemas.microsoft.com/office/drawing/2014/main" id="{B139220C-AC3A-C4E7-C386-E014FF5B1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133" y="1718459"/>
                <a:ext cx="188736" cy="522169"/>
              </a:xfrm>
              <a:custGeom>
                <a:avLst/>
                <a:gdLst/>
                <a:ahLst/>
                <a:cxnLst>
                  <a:cxn ang="0">
                    <a:pos x="41" y="1944"/>
                  </a:cxn>
                  <a:cxn ang="0">
                    <a:pos x="117" y="1846"/>
                  </a:cxn>
                  <a:cxn ang="0">
                    <a:pos x="186" y="1753"/>
                  </a:cxn>
                  <a:cxn ang="0">
                    <a:pos x="249" y="1662"/>
                  </a:cxn>
                  <a:cxn ang="0">
                    <a:pos x="306" y="1574"/>
                  </a:cxn>
                  <a:cxn ang="0">
                    <a:pos x="356" y="1490"/>
                  </a:cxn>
                  <a:cxn ang="0">
                    <a:pos x="400" y="1408"/>
                  </a:cxn>
                  <a:cxn ang="0">
                    <a:pos x="438" y="1330"/>
                  </a:cxn>
                  <a:cxn ang="0">
                    <a:pos x="471" y="1255"/>
                  </a:cxn>
                  <a:cxn ang="0">
                    <a:pos x="498" y="1182"/>
                  </a:cxn>
                  <a:cxn ang="0">
                    <a:pos x="519" y="1112"/>
                  </a:cxn>
                  <a:cxn ang="0">
                    <a:pos x="535" y="1045"/>
                  </a:cxn>
                  <a:cxn ang="0">
                    <a:pos x="545" y="980"/>
                  </a:cxn>
                  <a:cxn ang="0">
                    <a:pos x="552" y="918"/>
                  </a:cxn>
                  <a:cxn ang="0">
                    <a:pos x="553" y="859"/>
                  </a:cxn>
                  <a:cxn ang="0">
                    <a:pos x="549" y="800"/>
                  </a:cxn>
                  <a:cxn ang="0">
                    <a:pos x="675" y="1024"/>
                  </a:cxn>
                  <a:cxn ang="0">
                    <a:pos x="697" y="954"/>
                  </a:cxn>
                  <a:cxn ang="0">
                    <a:pos x="712" y="882"/>
                  </a:cxn>
                  <a:cxn ang="0">
                    <a:pos x="720" y="812"/>
                  </a:cxn>
                  <a:cxn ang="0">
                    <a:pos x="722" y="742"/>
                  </a:cxn>
                  <a:cxn ang="0">
                    <a:pos x="718" y="674"/>
                  </a:cxn>
                  <a:cxn ang="0">
                    <a:pos x="710" y="604"/>
                  </a:cxn>
                  <a:cxn ang="0">
                    <a:pos x="698" y="536"/>
                  </a:cxn>
                  <a:cxn ang="0">
                    <a:pos x="681" y="469"/>
                  </a:cxn>
                  <a:cxn ang="0">
                    <a:pos x="660" y="403"/>
                  </a:cxn>
                  <a:cxn ang="0">
                    <a:pos x="636" y="339"/>
                  </a:cxn>
                  <a:cxn ang="0">
                    <a:pos x="609" y="277"/>
                  </a:cxn>
                  <a:cxn ang="0">
                    <a:pos x="580" y="217"/>
                  </a:cxn>
                  <a:cxn ang="0">
                    <a:pos x="515" y="103"/>
                  </a:cxn>
                  <a:cxn ang="0">
                    <a:pos x="445" y="0"/>
                  </a:cxn>
                  <a:cxn ang="0">
                    <a:pos x="0" y="1994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27" name="Group 6">
              <a:extLst>
                <a:ext uri="{FF2B5EF4-FFF2-40B4-BE49-F238E27FC236}">
                  <a16:creationId xmlns:a16="http://schemas.microsoft.com/office/drawing/2014/main" id="{9FE95211-E117-D582-1B79-11A96EE1B508}"/>
                </a:ext>
              </a:extLst>
            </p:cNvPr>
            <p:cNvGrpSpPr/>
            <p:nvPr/>
          </p:nvGrpSpPr>
          <p:grpSpPr>
            <a:xfrm>
              <a:off x="3838575" y="1972729"/>
              <a:ext cx="1041400" cy="1177749"/>
              <a:chOff x="4051300" y="590550"/>
              <a:chExt cx="1041400" cy="1177749"/>
            </a:xfrm>
          </p:grpSpPr>
          <p:sp>
            <p:nvSpPr>
              <p:cNvPr id="28" name="Freeform: Shape 7">
                <a:extLst>
                  <a:ext uri="{FF2B5EF4-FFF2-40B4-BE49-F238E27FC236}">
                    <a16:creationId xmlns:a16="http://schemas.microsoft.com/office/drawing/2014/main" id="{4CDF6F73-C777-858A-983B-BB55E901B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282" y="238"/>
                  </a:cxn>
                  <a:cxn ang="0">
                    <a:pos x="831" y="758"/>
                  </a:cxn>
                  <a:cxn ang="0">
                    <a:pos x="1354" y="1337"/>
                  </a:cxn>
                  <a:cxn ang="0">
                    <a:pos x="1850" y="1978"/>
                  </a:cxn>
                  <a:cxn ang="0">
                    <a:pos x="2315" y="2677"/>
                  </a:cxn>
                  <a:cxn ang="0">
                    <a:pos x="2752" y="3437"/>
                  </a:cxn>
                  <a:cxn ang="0">
                    <a:pos x="3157" y="4257"/>
                  </a:cxn>
                  <a:cxn ang="0">
                    <a:pos x="3528" y="5137"/>
                  </a:cxn>
                  <a:cxn ang="0">
                    <a:pos x="3863" y="6075"/>
                  </a:cxn>
                  <a:cxn ang="0">
                    <a:pos x="4162" y="7074"/>
                  </a:cxn>
                  <a:cxn ang="0">
                    <a:pos x="4422" y="8132"/>
                  </a:cxn>
                  <a:cxn ang="0">
                    <a:pos x="4643" y="9251"/>
                  </a:cxn>
                  <a:cxn ang="0">
                    <a:pos x="4821" y="10428"/>
                  </a:cxn>
                  <a:cxn ang="0">
                    <a:pos x="4957" y="11665"/>
                  </a:cxn>
                  <a:cxn ang="0">
                    <a:pos x="5048" y="12961"/>
                  </a:cxn>
                  <a:cxn ang="0">
                    <a:pos x="5092" y="14318"/>
                  </a:cxn>
                  <a:cxn ang="0">
                    <a:pos x="5083" y="15116"/>
                  </a:cxn>
                  <a:cxn ang="0">
                    <a:pos x="4980" y="15293"/>
                  </a:cxn>
                  <a:cxn ang="0">
                    <a:pos x="4788" y="15451"/>
                  </a:cxn>
                  <a:cxn ang="0">
                    <a:pos x="4519" y="15588"/>
                  </a:cxn>
                  <a:cxn ang="0">
                    <a:pos x="4186" y="15707"/>
                  </a:cxn>
                  <a:cxn ang="0">
                    <a:pos x="3802" y="15809"/>
                  </a:cxn>
                  <a:cxn ang="0">
                    <a:pos x="3381" y="15895"/>
                  </a:cxn>
                  <a:cxn ang="0">
                    <a:pos x="2937" y="15965"/>
                  </a:cxn>
                  <a:cxn ang="0">
                    <a:pos x="2480" y="16022"/>
                  </a:cxn>
                  <a:cxn ang="0">
                    <a:pos x="2024" y="16068"/>
                  </a:cxn>
                  <a:cxn ang="0">
                    <a:pos x="1583" y="16102"/>
                  </a:cxn>
                  <a:cxn ang="0">
                    <a:pos x="1169" y="16128"/>
                  </a:cxn>
                  <a:cxn ang="0">
                    <a:pos x="796" y="16145"/>
                  </a:cxn>
                  <a:cxn ang="0">
                    <a:pos x="478" y="16155"/>
                  </a:cxn>
                  <a:cxn ang="0">
                    <a:pos x="224" y="16159"/>
                  </a:cxn>
                  <a:cxn ang="0">
                    <a:pos x="52" y="16159"/>
                  </a:cxn>
                  <a:cxn ang="0">
                    <a:pos x="0" y="0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Freeform: Shape 8">
                <a:extLst>
                  <a:ext uri="{FF2B5EF4-FFF2-40B4-BE49-F238E27FC236}">
                    <a16:creationId xmlns:a16="http://schemas.microsoft.com/office/drawing/2014/main" id="{C7024E11-F13B-F17D-7ACC-71F215C99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348" y="590550"/>
                <a:ext cx="336652" cy="1067759"/>
              </a:xfrm>
              <a:custGeom>
                <a:avLst/>
                <a:gdLst/>
                <a:ahLst/>
                <a:cxnLst>
                  <a:cxn ang="0">
                    <a:pos x="4814" y="238"/>
                  </a:cxn>
                  <a:cxn ang="0">
                    <a:pos x="4265" y="758"/>
                  </a:cxn>
                  <a:cxn ang="0">
                    <a:pos x="3742" y="1337"/>
                  </a:cxn>
                  <a:cxn ang="0">
                    <a:pos x="3246" y="1978"/>
                  </a:cxn>
                  <a:cxn ang="0">
                    <a:pos x="2781" y="2677"/>
                  </a:cxn>
                  <a:cxn ang="0">
                    <a:pos x="2344" y="3437"/>
                  </a:cxn>
                  <a:cxn ang="0">
                    <a:pos x="1939" y="4257"/>
                  </a:cxn>
                  <a:cxn ang="0">
                    <a:pos x="1568" y="5137"/>
                  </a:cxn>
                  <a:cxn ang="0">
                    <a:pos x="1233" y="6075"/>
                  </a:cxn>
                  <a:cxn ang="0">
                    <a:pos x="934" y="7074"/>
                  </a:cxn>
                  <a:cxn ang="0">
                    <a:pos x="674" y="8132"/>
                  </a:cxn>
                  <a:cxn ang="0">
                    <a:pos x="453" y="9251"/>
                  </a:cxn>
                  <a:cxn ang="0">
                    <a:pos x="275" y="10428"/>
                  </a:cxn>
                  <a:cxn ang="0">
                    <a:pos x="139" y="11665"/>
                  </a:cxn>
                  <a:cxn ang="0">
                    <a:pos x="48" y="12961"/>
                  </a:cxn>
                  <a:cxn ang="0">
                    <a:pos x="4" y="14318"/>
                  </a:cxn>
                  <a:cxn ang="0">
                    <a:pos x="13" y="15116"/>
                  </a:cxn>
                  <a:cxn ang="0">
                    <a:pos x="116" y="15293"/>
                  </a:cxn>
                  <a:cxn ang="0">
                    <a:pos x="308" y="15451"/>
                  </a:cxn>
                  <a:cxn ang="0">
                    <a:pos x="577" y="15588"/>
                  </a:cxn>
                  <a:cxn ang="0">
                    <a:pos x="910" y="15707"/>
                  </a:cxn>
                  <a:cxn ang="0">
                    <a:pos x="1294" y="15809"/>
                  </a:cxn>
                  <a:cxn ang="0">
                    <a:pos x="1715" y="15895"/>
                  </a:cxn>
                  <a:cxn ang="0">
                    <a:pos x="2159" y="15965"/>
                  </a:cxn>
                  <a:cxn ang="0">
                    <a:pos x="2616" y="16022"/>
                  </a:cxn>
                  <a:cxn ang="0">
                    <a:pos x="3072" y="16068"/>
                  </a:cxn>
                  <a:cxn ang="0">
                    <a:pos x="3513" y="16102"/>
                  </a:cxn>
                  <a:cxn ang="0">
                    <a:pos x="3927" y="16128"/>
                  </a:cxn>
                  <a:cxn ang="0">
                    <a:pos x="4300" y="16145"/>
                  </a:cxn>
                  <a:cxn ang="0">
                    <a:pos x="4618" y="16155"/>
                  </a:cxn>
                  <a:cxn ang="0">
                    <a:pos x="4872" y="16159"/>
                  </a:cxn>
                  <a:cxn ang="0">
                    <a:pos x="5044" y="16159"/>
                  </a:cxn>
                  <a:cxn ang="0">
                    <a:pos x="5098" y="0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Freeform: Shape 9">
                <a:extLst>
                  <a:ext uri="{FF2B5EF4-FFF2-40B4-BE49-F238E27FC236}">
                    <a16:creationId xmlns:a16="http://schemas.microsoft.com/office/drawing/2014/main" id="{C129A375-060F-1F7D-E85C-0301E238C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327" y="786159"/>
                <a:ext cx="377346" cy="78614"/>
              </a:xfrm>
              <a:custGeom>
                <a:avLst/>
                <a:gdLst/>
                <a:ahLst/>
                <a:cxnLst>
                  <a:cxn ang="0">
                    <a:pos x="5556" y="733"/>
                  </a:cxn>
                  <a:cxn ang="0">
                    <a:pos x="5313" y="816"/>
                  </a:cxn>
                  <a:cxn ang="0">
                    <a:pos x="5064" y="891"/>
                  </a:cxn>
                  <a:cxn ang="0">
                    <a:pos x="4807" y="959"/>
                  </a:cxn>
                  <a:cxn ang="0">
                    <a:pos x="4545" y="1018"/>
                  </a:cxn>
                  <a:cxn ang="0">
                    <a:pos x="4275" y="1068"/>
                  </a:cxn>
                  <a:cxn ang="0">
                    <a:pos x="4002" y="1111"/>
                  </a:cxn>
                  <a:cxn ang="0">
                    <a:pos x="3722" y="1144"/>
                  </a:cxn>
                  <a:cxn ang="0">
                    <a:pos x="3437" y="1168"/>
                  </a:cxn>
                  <a:cxn ang="0">
                    <a:pos x="3149" y="1183"/>
                  </a:cxn>
                  <a:cxn ang="0">
                    <a:pos x="2858" y="1188"/>
                  </a:cxn>
                  <a:cxn ang="0">
                    <a:pos x="2565" y="1183"/>
                  </a:cxn>
                  <a:cxn ang="0">
                    <a:pos x="2277" y="1168"/>
                  </a:cxn>
                  <a:cxn ang="0">
                    <a:pos x="1992" y="1144"/>
                  </a:cxn>
                  <a:cxn ang="0">
                    <a:pos x="1712" y="1111"/>
                  </a:cxn>
                  <a:cxn ang="0">
                    <a:pos x="1439" y="1068"/>
                  </a:cxn>
                  <a:cxn ang="0">
                    <a:pos x="1169" y="1018"/>
                  </a:cxn>
                  <a:cxn ang="0">
                    <a:pos x="907" y="959"/>
                  </a:cxn>
                  <a:cxn ang="0">
                    <a:pos x="650" y="891"/>
                  </a:cxn>
                  <a:cxn ang="0">
                    <a:pos x="401" y="816"/>
                  </a:cxn>
                  <a:cxn ang="0">
                    <a:pos x="158" y="733"/>
                  </a:cxn>
                  <a:cxn ang="0">
                    <a:pos x="46" y="587"/>
                  </a:cxn>
                  <a:cxn ang="0">
                    <a:pos x="182" y="331"/>
                  </a:cxn>
                  <a:cxn ang="0">
                    <a:pos x="322" y="82"/>
                  </a:cxn>
                  <a:cxn ang="0">
                    <a:pos x="510" y="45"/>
                  </a:cxn>
                  <a:cxn ang="0">
                    <a:pos x="726" y="106"/>
                  </a:cxn>
                  <a:cxn ang="0">
                    <a:pos x="947" y="163"/>
                  </a:cxn>
                  <a:cxn ang="0">
                    <a:pos x="1173" y="212"/>
                  </a:cxn>
                  <a:cxn ang="0">
                    <a:pos x="1402" y="257"/>
                  </a:cxn>
                  <a:cxn ang="0">
                    <a:pos x="1635" y="294"/>
                  </a:cxn>
                  <a:cxn ang="0">
                    <a:pos x="1873" y="325"/>
                  </a:cxn>
                  <a:cxn ang="0">
                    <a:pos x="2115" y="350"/>
                  </a:cxn>
                  <a:cxn ang="0">
                    <a:pos x="2359" y="368"/>
                  </a:cxn>
                  <a:cxn ang="0">
                    <a:pos x="2606" y="379"/>
                  </a:cxn>
                  <a:cxn ang="0">
                    <a:pos x="2858" y="382"/>
                  </a:cxn>
                  <a:cxn ang="0">
                    <a:pos x="3108" y="379"/>
                  </a:cxn>
                  <a:cxn ang="0">
                    <a:pos x="3355" y="368"/>
                  </a:cxn>
                  <a:cxn ang="0">
                    <a:pos x="3599" y="350"/>
                  </a:cxn>
                  <a:cxn ang="0">
                    <a:pos x="3841" y="325"/>
                  </a:cxn>
                  <a:cxn ang="0">
                    <a:pos x="4079" y="294"/>
                  </a:cxn>
                  <a:cxn ang="0">
                    <a:pos x="4312" y="257"/>
                  </a:cxn>
                  <a:cxn ang="0">
                    <a:pos x="4541" y="212"/>
                  </a:cxn>
                  <a:cxn ang="0">
                    <a:pos x="4767" y="162"/>
                  </a:cxn>
                  <a:cxn ang="0">
                    <a:pos x="4988" y="106"/>
                  </a:cxn>
                  <a:cxn ang="0">
                    <a:pos x="5204" y="45"/>
                  </a:cxn>
                  <a:cxn ang="0">
                    <a:pos x="5392" y="82"/>
                  </a:cxn>
                  <a:cxn ang="0">
                    <a:pos x="5532" y="331"/>
                  </a:cxn>
                  <a:cxn ang="0">
                    <a:pos x="5668" y="587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: Shape 10">
                <a:extLst>
                  <a:ext uri="{FF2B5EF4-FFF2-40B4-BE49-F238E27FC236}">
                    <a16:creationId xmlns:a16="http://schemas.microsoft.com/office/drawing/2014/main" id="{A0010C22-4D5C-6C1C-48A2-7044C0F06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786159"/>
                <a:ext cx="188673" cy="78614"/>
              </a:xfrm>
              <a:custGeom>
                <a:avLst/>
                <a:gdLst/>
                <a:ahLst/>
                <a:cxnLst>
                  <a:cxn ang="0">
                    <a:pos x="0" y="1188"/>
                  </a:cxn>
                  <a:cxn ang="0">
                    <a:pos x="97" y="1187"/>
                  </a:cxn>
                  <a:cxn ang="0">
                    <a:pos x="291" y="1183"/>
                  </a:cxn>
                  <a:cxn ang="0">
                    <a:pos x="484" y="1174"/>
                  </a:cxn>
                  <a:cxn ang="0">
                    <a:pos x="675" y="1161"/>
                  </a:cxn>
                  <a:cxn ang="0">
                    <a:pos x="864" y="1144"/>
                  </a:cxn>
                  <a:cxn ang="0">
                    <a:pos x="1051" y="1123"/>
                  </a:cxn>
                  <a:cxn ang="0">
                    <a:pos x="1235" y="1097"/>
                  </a:cxn>
                  <a:cxn ang="0">
                    <a:pos x="1417" y="1068"/>
                  </a:cxn>
                  <a:cxn ang="0">
                    <a:pos x="1597" y="1036"/>
                  </a:cxn>
                  <a:cxn ang="0">
                    <a:pos x="1775" y="999"/>
                  </a:cxn>
                  <a:cxn ang="0">
                    <a:pos x="1949" y="959"/>
                  </a:cxn>
                  <a:cxn ang="0">
                    <a:pos x="2121" y="914"/>
                  </a:cxn>
                  <a:cxn ang="0">
                    <a:pos x="2290" y="867"/>
                  </a:cxn>
                  <a:cxn ang="0">
                    <a:pos x="2455" y="816"/>
                  </a:cxn>
                  <a:cxn ang="0">
                    <a:pos x="2618" y="761"/>
                  </a:cxn>
                  <a:cxn ang="0">
                    <a:pos x="2777" y="703"/>
                  </a:cxn>
                  <a:cxn ang="0">
                    <a:pos x="2810" y="587"/>
                  </a:cxn>
                  <a:cxn ang="0">
                    <a:pos x="2720" y="416"/>
                  </a:cxn>
                  <a:cxn ang="0">
                    <a:pos x="2628" y="247"/>
                  </a:cxn>
                  <a:cxn ang="0">
                    <a:pos x="2534" y="82"/>
                  </a:cxn>
                  <a:cxn ang="0">
                    <a:pos x="2416" y="22"/>
                  </a:cxn>
                  <a:cxn ang="0">
                    <a:pos x="2274" y="66"/>
                  </a:cxn>
                  <a:cxn ang="0">
                    <a:pos x="2130" y="106"/>
                  </a:cxn>
                  <a:cxn ang="0">
                    <a:pos x="1983" y="144"/>
                  </a:cxn>
                  <a:cxn ang="0">
                    <a:pos x="1834" y="180"/>
                  </a:cxn>
                  <a:cxn ang="0">
                    <a:pos x="1683" y="212"/>
                  </a:cxn>
                  <a:cxn ang="0">
                    <a:pos x="1531" y="243"/>
                  </a:cxn>
                  <a:cxn ang="0">
                    <a:pos x="1376" y="271"/>
                  </a:cxn>
                  <a:cxn ang="0">
                    <a:pos x="1221" y="294"/>
                  </a:cxn>
                  <a:cxn ang="0">
                    <a:pos x="1062" y="316"/>
                  </a:cxn>
                  <a:cxn ang="0">
                    <a:pos x="902" y="334"/>
                  </a:cxn>
                  <a:cxn ang="0">
                    <a:pos x="741" y="350"/>
                  </a:cxn>
                  <a:cxn ang="0">
                    <a:pos x="579" y="363"/>
                  </a:cxn>
                  <a:cxn ang="0">
                    <a:pos x="415" y="372"/>
                  </a:cxn>
                  <a:cxn ang="0">
                    <a:pos x="250" y="379"/>
                  </a:cxn>
                  <a:cxn ang="0">
                    <a:pos x="83" y="382"/>
                  </a:cxn>
                  <a:cxn ang="0">
                    <a:pos x="0" y="382"/>
                  </a:cxn>
                  <a:cxn ang="0">
                    <a:pos x="0" y="1188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: Shape 11">
                <a:extLst>
                  <a:ext uri="{FF2B5EF4-FFF2-40B4-BE49-F238E27FC236}">
                    <a16:creationId xmlns:a16="http://schemas.microsoft.com/office/drawing/2014/main" id="{96EFCEA0-4B4B-35E3-E0B9-8E521B51F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1300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3021" y="0"/>
                  </a:cxn>
                  <a:cxn ang="0">
                    <a:pos x="0" y="1815"/>
                  </a:cxn>
                  <a:cxn ang="0">
                    <a:pos x="386" y="6345"/>
                  </a:cxn>
                  <a:cxn ang="0">
                    <a:pos x="1350" y="6762"/>
                  </a:cxn>
                  <a:cxn ang="0">
                    <a:pos x="1387" y="6675"/>
                  </a:cxn>
                  <a:cxn ang="0">
                    <a:pos x="1424" y="6589"/>
                  </a:cxn>
                  <a:cxn ang="0">
                    <a:pos x="1461" y="6503"/>
                  </a:cxn>
                  <a:cxn ang="0">
                    <a:pos x="1499" y="6418"/>
                  </a:cxn>
                  <a:cxn ang="0">
                    <a:pos x="1537" y="6333"/>
                  </a:cxn>
                  <a:cxn ang="0">
                    <a:pos x="1576" y="6249"/>
                  </a:cxn>
                  <a:cxn ang="0">
                    <a:pos x="1615" y="6166"/>
                  </a:cxn>
                  <a:cxn ang="0">
                    <a:pos x="1654" y="6083"/>
                  </a:cxn>
                  <a:cxn ang="0">
                    <a:pos x="1694" y="6000"/>
                  </a:cxn>
                  <a:cxn ang="0">
                    <a:pos x="1735" y="5919"/>
                  </a:cxn>
                  <a:cxn ang="0">
                    <a:pos x="1777" y="5838"/>
                  </a:cxn>
                  <a:cxn ang="0">
                    <a:pos x="1818" y="5759"/>
                  </a:cxn>
                  <a:cxn ang="0">
                    <a:pos x="1861" y="5680"/>
                  </a:cxn>
                  <a:cxn ang="0">
                    <a:pos x="1904" y="5601"/>
                  </a:cxn>
                  <a:cxn ang="0">
                    <a:pos x="1948" y="5523"/>
                  </a:cxn>
                  <a:cxn ang="0">
                    <a:pos x="1992" y="5447"/>
                  </a:cxn>
                  <a:cxn ang="0">
                    <a:pos x="2037" y="5371"/>
                  </a:cxn>
                  <a:cxn ang="0">
                    <a:pos x="2083" y="5295"/>
                  </a:cxn>
                  <a:cxn ang="0">
                    <a:pos x="2129" y="5221"/>
                  </a:cxn>
                  <a:cxn ang="0">
                    <a:pos x="2176" y="5148"/>
                  </a:cxn>
                  <a:cxn ang="0">
                    <a:pos x="2224" y="5076"/>
                  </a:cxn>
                  <a:cxn ang="0">
                    <a:pos x="2272" y="5005"/>
                  </a:cxn>
                  <a:cxn ang="0">
                    <a:pos x="2321" y="4934"/>
                  </a:cxn>
                  <a:cxn ang="0">
                    <a:pos x="2371" y="4864"/>
                  </a:cxn>
                  <a:cxn ang="0">
                    <a:pos x="2421" y="4796"/>
                  </a:cxn>
                  <a:cxn ang="0">
                    <a:pos x="2473" y="4729"/>
                  </a:cxn>
                  <a:cxn ang="0">
                    <a:pos x="2525" y="4662"/>
                  </a:cxn>
                  <a:cxn ang="0">
                    <a:pos x="2579" y="4596"/>
                  </a:cxn>
                  <a:cxn ang="0">
                    <a:pos x="2633" y="4532"/>
                  </a:cxn>
                  <a:cxn ang="0">
                    <a:pos x="2687" y="4468"/>
                  </a:cxn>
                  <a:cxn ang="0">
                    <a:pos x="2742" y="4406"/>
                  </a:cxn>
                  <a:cxn ang="0">
                    <a:pos x="2799" y="4345"/>
                  </a:cxn>
                  <a:cxn ang="0">
                    <a:pos x="2795" y="4324"/>
                  </a:cxn>
                  <a:cxn ang="0">
                    <a:pos x="2791" y="4304"/>
                  </a:cxn>
                  <a:cxn ang="0">
                    <a:pos x="2789" y="4283"/>
                  </a:cxn>
                  <a:cxn ang="0">
                    <a:pos x="2788" y="4262"/>
                  </a:cxn>
                  <a:cxn ang="0">
                    <a:pos x="2788" y="3977"/>
                  </a:cxn>
                  <a:cxn ang="0">
                    <a:pos x="2790" y="3695"/>
                  </a:cxn>
                  <a:cxn ang="0">
                    <a:pos x="2795" y="3415"/>
                  </a:cxn>
                  <a:cxn ang="0">
                    <a:pos x="2800" y="3137"/>
                  </a:cxn>
                  <a:cxn ang="0">
                    <a:pos x="2809" y="2863"/>
                  </a:cxn>
                  <a:cxn ang="0">
                    <a:pos x="2819" y="2591"/>
                  </a:cxn>
                  <a:cxn ang="0">
                    <a:pos x="2830" y="2321"/>
                  </a:cxn>
                  <a:cxn ang="0">
                    <a:pos x="2845" y="2054"/>
                  </a:cxn>
                  <a:cxn ang="0">
                    <a:pos x="2860" y="1788"/>
                  </a:cxn>
                  <a:cxn ang="0">
                    <a:pos x="2877" y="1525"/>
                  </a:cxn>
                  <a:cxn ang="0">
                    <a:pos x="2897" y="1265"/>
                  </a:cxn>
                  <a:cxn ang="0">
                    <a:pos x="2919" y="1008"/>
                  </a:cxn>
                  <a:cxn ang="0">
                    <a:pos x="2942" y="752"/>
                  </a:cxn>
                  <a:cxn ang="0">
                    <a:pos x="2967" y="499"/>
                  </a:cxn>
                  <a:cxn ang="0">
                    <a:pos x="2993" y="248"/>
                  </a:cxn>
                  <a:cxn ang="0">
                    <a:pos x="3021" y="0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rgbClr val="ADB9CA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Freeform: Shape 12">
                <a:extLst>
                  <a:ext uri="{FF2B5EF4-FFF2-40B4-BE49-F238E27FC236}">
                    <a16:creationId xmlns:a16="http://schemas.microsoft.com/office/drawing/2014/main" id="{AF945240-D09E-1C22-5414-9C385DDA1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3391" y="1301310"/>
                <a:ext cx="199309" cy="4467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21" y="1815"/>
                  </a:cxn>
                  <a:cxn ang="0">
                    <a:pos x="2635" y="6345"/>
                  </a:cxn>
                  <a:cxn ang="0">
                    <a:pos x="1671" y="6762"/>
                  </a:cxn>
                  <a:cxn ang="0">
                    <a:pos x="1634" y="6675"/>
                  </a:cxn>
                  <a:cxn ang="0">
                    <a:pos x="1597" y="6589"/>
                  </a:cxn>
                  <a:cxn ang="0">
                    <a:pos x="1560" y="6503"/>
                  </a:cxn>
                  <a:cxn ang="0">
                    <a:pos x="1522" y="6418"/>
                  </a:cxn>
                  <a:cxn ang="0">
                    <a:pos x="1484" y="6333"/>
                  </a:cxn>
                  <a:cxn ang="0">
                    <a:pos x="1445" y="6248"/>
                  </a:cxn>
                  <a:cxn ang="0">
                    <a:pos x="1406" y="6166"/>
                  </a:cxn>
                  <a:cxn ang="0">
                    <a:pos x="1367" y="6083"/>
                  </a:cxn>
                  <a:cxn ang="0">
                    <a:pos x="1327" y="6000"/>
                  </a:cxn>
                  <a:cxn ang="0">
                    <a:pos x="1286" y="5919"/>
                  </a:cxn>
                  <a:cxn ang="0">
                    <a:pos x="1244" y="5838"/>
                  </a:cxn>
                  <a:cxn ang="0">
                    <a:pos x="1203" y="5759"/>
                  </a:cxn>
                  <a:cxn ang="0">
                    <a:pos x="1160" y="5680"/>
                  </a:cxn>
                  <a:cxn ang="0">
                    <a:pos x="1117" y="5601"/>
                  </a:cxn>
                  <a:cxn ang="0">
                    <a:pos x="1073" y="5523"/>
                  </a:cxn>
                  <a:cxn ang="0">
                    <a:pos x="1029" y="5447"/>
                  </a:cxn>
                  <a:cxn ang="0">
                    <a:pos x="984" y="5371"/>
                  </a:cxn>
                  <a:cxn ang="0">
                    <a:pos x="938" y="5295"/>
                  </a:cxn>
                  <a:cxn ang="0">
                    <a:pos x="892" y="5221"/>
                  </a:cxn>
                  <a:cxn ang="0">
                    <a:pos x="845" y="5148"/>
                  </a:cxn>
                  <a:cxn ang="0">
                    <a:pos x="797" y="5076"/>
                  </a:cxn>
                  <a:cxn ang="0">
                    <a:pos x="749" y="5005"/>
                  </a:cxn>
                  <a:cxn ang="0">
                    <a:pos x="700" y="4934"/>
                  </a:cxn>
                  <a:cxn ang="0">
                    <a:pos x="650" y="4864"/>
                  </a:cxn>
                  <a:cxn ang="0">
                    <a:pos x="600" y="4796"/>
                  </a:cxn>
                  <a:cxn ang="0">
                    <a:pos x="548" y="4729"/>
                  </a:cxn>
                  <a:cxn ang="0">
                    <a:pos x="496" y="4662"/>
                  </a:cxn>
                  <a:cxn ang="0">
                    <a:pos x="442" y="4596"/>
                  </a:cxn>
                  <a:cxn ang="0">
                    <a:pos x="388" y="4532"/>
                  </a:cxn>
                  <a:cxn ang="0">
                    <a:pos x="334" y="4468"/>
                  </a:cxn>
                  <a:cxn ang="0">
                    <a:pos x="279" y="4406"/>
                  </a:cxn>
                  <a:cxn ang="0">
                    <a:pos x="222" y="4345"/>
                  </a:cxn>
                  <a:cxn ang="0">
                    <a:pos x="226" y="4324"/>
                  </a:cxn>
                  <a:cxn ang="0">
                    <a:pos x="230" y="4304"/>
                  </a:cxn>
                  <a:cxn ang="0">
                    <a:pos x="232" y="4283"/>
                  </a:cxn>
                  <a:cxn ang="0">
                    <a:pos x="233" y="4262"/>
                  </a:cxn>
                  <a:cxn ang="0">
                    <a:pos x="233" y="3977"/>
                  </a:cxn>
                  <a:cxn ang="0">
                    <a:pos x="231" y="3695"/>
                  </a:cxn>
                  <a:cxn ang="0">
                    <a:pos x="226" y="3415"/>
                  </a:cxn>
                  <a:cxn ang="0">
                    <a:pos x="221" y="3137"/>
                  </a:cxn>
                  <a:cxn ang="0">
                    <a:pos x="212" y="2863"/>
                  </a:cxn>
                  <a:cxn ang="0">
                    <a:pos x="202" y="2591"/>
                  </a:cxn>
                  <a:cxn ang="0">
                    <a:pos x="191" y="2321"/>
                  </a:cxn>
                  <a:cxn ang="0">
                    <a:pos x="176" y="2054"/>
                  </a:cxn>
                  <a:cxn ang="0">
                    <a:pos x="161" y="1788"/>
                  </a:cxn>
                  <a:cxn ang="0">
                    <a:pos x="144" y="1525"/>
                  </a:cxn>
                  <a:cxn ang="0">
                    <a:pos x="124" y="1265"/>
                  </a:cxn>
                  <a:cxn ang="0">
                    <a:pos x="102" y="1007"/>
                  </a:cxn>
                  <a:cxn ang="0">
                    <a:pos x="79" y="752"/>
                  </a:cxn>
                  <a:cxn ang="0">
                    <a:pos x="54" y="498"/>
                  </a:cxn>
                  <a:cxn ang="0">
                    <a:pos x="28" y="248"/>
                  </a:cxn>
                  <a:cxn ang="0">
                    <a:pos x="0" y="0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DB9CA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Freeform: Shape 13">
                <a:extLst>
                  <a:ext uri="{FF2B5EF4-FFF2-40B4-BE49-F238E27FC236}">
                    <a16:creationId xmlns:a16="http://schemas.microsoft.com/office/drawing/2014/main" id="{7C08C41D-E235-6BA6-797F-A3387BD21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817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21" y="119"/>
                  </a:cxn>
                  <a:cxn ang="0">
                    <a:pos x="90" y="343"/>
                  </a:cxn>
                  <a:cxn ang="0">
                    <a:pos x="191" y="546"/>
                  </a:cxn>
                  <a:cxn ang="0">
                    <a:pos x="325" y="729"/>
                  </a:cxn>
                  <a:cxn ang="0">
                    <a:pos x="489" y="894"/>
                  </a:cxn>
                  <a:cxn ang="0">
                    <a:pos x="685" y="1041"/>
                  </a:cxn>
                  <a:cxn ang="0">
                    <a:pos x="911" y="1171"/>
                  </a:cxn>
                  <a:cxn ang="0">
                    <a:pos x="1166" y="1282"/>
                  </a:cxn>
                  <a:cxn ang="0">
                    <a:pos x="1451" y="1380"/>
                  </a:cxn>
                  <a:cxn ang="0">
                    <a:pos x="1764" y="1461"/>
                  </a:cxn>
                  <a:cxn ang="0">
                    <a:pos x="2103" y="1528"/>
                  </a:cxn>
                  <a:cxn ang="0">
                    <a:pos x="2471" y="1582"/>
                  </a:cxn>
                  <a:cxn ang="0">
                    <a:pos x="2864" y="1622"/>
                  </a:cxn>
                  <a:cxn ang="0">
                    <a:pos x="3283" y="1651"/>
                  </a:cxn>
                  <a:cxn ang="0">
                    <a:pos x="3728" y="1668"/>
                  </a:cxn>
                  <a:cxn ang="0">
                    <a:pos x="4197" y="1674"/>
                  </a:cxn>
                  <a:cxn ang="0">
                    <a:pos x="4441" y="687"/>
                  </a:cxn>
                  <a:cxn ang="0">
                    <a:pos x="4025" y="681"/>
                  </a:cxn>
                  <a:cxn ang="0">
                    <a:pos x="3625" y="673"/>
                  </a:cxn>
                  <a:cxn ang="0">
                    <a:pos x="3243" y="661"/>
                  </a:cxn>
                  <a:cxn ang="0">
                    <a:pos x="2878" y="644"/>
                  </a:cxn>
                  <a:cxn ang="0">
                    <a:pos x="2529" y="624"/>
                  </a:cxn>
                  <a:cxn ang="0">
                    <a:pos x="2199" y="599"/>
                  </a:cxn>
                  <a:cxn ang="0">
                    <a:pos x="1889" y="567"/>
                  </a:cxn>
                  <a:cxn ang="0">
                    <a:pos x="1596" y="532"/>
                  </a:cxn>
                  <a:cxn ang="0">
                    <a:pos x="1324" y="489"/>
                  </a:cxn>
                  <a:cxn ang="0">
                    <a:pos x="1071" y="441"/>
                  </a:cxn>
                  <a:cxn ang="0">
                    <a:pos x="839" y="386"/>
                  </a:cxn>
                  <a:cxn ang="0">
                    <a:pos x="626" y="325"/>
                  </a:cxn>
                  <a:cxn ang="0">
                    <a:pos x="437" y="256"/>
                  </a:cxn>
                  <a:cxn ang="0">
                    <a:pos x="269" y="178"/>
                  </a:cxn>
                  <a:cxn ang="0">
                    <a:pos x="123" y="92"/>
                  </a:cxn>
                  <a:cxn ang="0">
                    <a:pos x="0" y="0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Straight Connector 14">
                <a:extLst>
                  <a:ext uri="{FF2B5EF4-FFF2-40B4-BE49-F238E27FC236}">
                    <a16:creationId xmlns:a16="http://schemas.microsoft.com/office/drawing/2014/main" id="{5F69C7C2-DDC6-446F-043D-1C3C8281B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933213"/>
                <a:ext cx="463" cy="566481"/>
              </a:xfrm>
              <a:prstGeom prst="line">
                <a:avLst/>
              </a:prstGeom>
              <a:noFill/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Freeform: Shape 15">
                <a:extLst>
                  <a:ext uri="{FF2B5EF4-FFF2-40B4-BE49-F238E27FC236}">
                    <a16:creationId xmlns:a16="http://schemas.microsoft.com/office/drawing/2014/main" id="{1E00568F-FE30-50CB-30C4-31CA4FE61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2056" y="1051596"/>
                <a:ext cx="259888" cy="260350"/>
              </a:xfrm>
              <a:custGeom>
                <a:avLst/>
                <a:gdLst/>
                <a:ahLst/>
                <a:cxnLst>
                  <a:cxn ang="0">
                    <a:pos x="2171" y="3931"/>
                  </a:cxn>
                  <a:cxn ang="0">
                    <a:pos x="2461" y="3879"/>
                  </a:cxn>
                  <a:cxn ang="0">
                    <a:pos x="2736" y="3785"/>
                  </a:cxn>
                  <a:cxn ang="0">
                    <a:pos x="2991" y="3655"/>
                  </a:cxn>
                  <a:cxn ang="0">
                    <a:pos x="3222" y="3490"/>
                  </a:cxn>
                  <a:cxn ang="0">
                    <a:pos x="3427" y="3295"/>
                  </a:cxn>
                  <a:cxn ang="0">
                    <a:pos x="3603" y="3071"/>
                  </a:cxn>
                  <a:cxn ang="0">
                    <a:pos x="3746" y="2823"/>
                  </a:cxn>
                  <a:cxn ang="0">
                    <a:pos x="3852" y="2555"/>
                  </a:cxn>
                  <a:cxn ang="0">
                    <a:pos x="3918" y="2270"/>
                  </a:cxn>
                  <a:cxn ang="0">
                    <a:pos x="3940" y="1971"/>
                  </a:cxn>
                  <a:cxn ang="0">
                    <a:pos x="3918" y="1671"/>
                  </a:cxn>
                  <a:cxn ang="0">
                    <a:pos x="3852" y="1385"/>
                  </a:cxn>
                  <a:cxn ang="0">
                    <a:pos x="3746" y="1117"/>
                  </a:cxn>
                  <a:cxn ang="0">
                    <a:pos x="3603" y="870"/>
                  </a:cxn>
                  <a:cxn ang="0">
                    <a:pos x="3427" y="647"/>
                  </a:cxn>
                  <a:cxn ang="0">
                    <a:pos x="3222" y="451"/>
                  </a:cxn>
                  <a:cxn ang="0">
                    <a:pos x="2991" y="286"/>
                  </a:cxn>
                  <a:cxn ang="0">
                    <a:pos x="2736" y="155"/>
                  </a:cxn>
                  <a:cxn ang="0">
                    <a:pos x="2461" y="62"/>
                  </a:cxn>
                  <a:cxn ang="0">
                    <a:pos x="2171" y="10"/>
                  </a:cxn>
                  <a:cxn ang="0">
                    <a:pos x="1869" y="2"/>
                  </a:cxn>
                  <a:cxn ang="0">
                    <a:pos x="1574" y="40"/>
                  </a:cxn>
                  <a:cxn ang="0">
                    <a:pos x="1294" y="120"/>
                  </a:cxn>
                  <a:cxn ang="0">
                    <a:pos x="1032" y="239"/>
                  </a:cxn>
                  <a:cxn ang="0">
                    <a:pos x="793" y="392"/>
                  </a:cxn>
                  <a:cxn ang="0">
                    <a:pos x="579" y="579"/>
                  </a:cxn>
                  <a:cxn ang="0">
                    <a:pos x="392" y="793"/>
                  </a:cxn>
                  <a:cxn ang="0">
                    <a:pos x="238" y="1032"/>
                  </a:cxn>
                  <a:cxn ang="0">
                    <a:pos x="119" y="1294"/>
                  </a:cxn>
                  <a:cxn ang="0">
                    <a:pos x="40" y="1574"/>
                  </a:cxn>
                  <a:cxn ang="0">
                    <a:pos x="2" y="1869"/>
                  </a:cxn>
                  <a:cxn ang="0">
                    <a:pos x="10" y="2172"/>
                  </a:cxn>
                  <a:cxn ang="0">
                    <a:pos x="62" y="2462"/>
                  </a:cxn>
                  <a:cxn ang="0">
                    <a:pos x="155" y="2736"/>
                  </a:cxn>
                  <a:cxn ang="0">
                    <a:pos x="286" y="2991"/>
                  </a:cxn>
                  <a:cxn ang="0">
                    <a:pos x="451" y="3222"/>
                  </a:cxn>
                  <a:cxn ang="0">
                    <a:pos x="647" y="3428"/>
                  </a:cxn>
                  <a:cxn ang="0">
                    <a:pos x="870" y="3603"/>
                  </a:cxn>
                  <a:cxn ang="0">
                    <a:pos x="1117" y="3746"/>
                  </a:cxn>
                  <a:cxn ang="0">
                    <a:pos x="1385" y="3852"/>
                  </a:cxn>
                  <a:cxn ang="0">
                    <a:pos x="1671" y="3918"/>
                  </a:cxn>
                  <a:cxn ang="0">
                    <a:pos x="1971" y="3941"/>
                  </a:cxn>
                </a:cxnLst>
                <a:rect l="0" t="0" r="r" b="b"/>
                <a:pathLst>
                  <a:path w="3940" h="3941">
                    <a:moveTo>
                      <a:pt x="1971" y="3941"/>
                    </a:moveTo>
                    <a:lnTo>
                      <a:pt x="2071" y="3938"/>
                    </a:lnTo>
                    <a:lnTo>
                      <a:pt x="2171" y="3931"/>
                    </a:lnTo>
                    <a:lnTo>
                      <a:pt x="2270" y="3918"/>
                    </a:lnTo>
                    <a:lnTo>
                      <a:pt x="2366" y="3900"/>
                    </a:lnTo>
                    <a:lnTo>
                      <a:pt x="2461" y="3879"/>
                    </a:lnTo>
                    <a:lnTo>
                      <a:pt x="2555" y="3852"/>
                    </a:lnTo>
                    <a:lnTo>
                      <a:pt x="2646" y="3821"/>
                    </a:lnTo>
                    <a:lnTo>
                      <a:pt x="2736" y="3785"/>
                    </a:lnTo>
                    <a:lnTo>
                      <a:pt x="2823" y="3746"/>
                    </a:lnTo>
                    <a:lnTo>
                      <a:pt x="2908" y="3703"/>
                    </a:lnTo>
                    <a:lnTo>
                      <a:pt x="2991" y="3655"/>
                    </a:lnTo>
                    <a:lnTo>
                      <a:pt x="3070" y="3603"/>
                    </a:lnTo>
                    <a:lnTo>
                      <a:pt x="3148" y="3548"/>
                    </a:lnTo>
                    <a:lnTo>
                      <a:pt x="3222" y="3490"/>
                    </a:lnTo>
                    <a:lnTo>
                      <a:pt x="3293" y="3428"/>
                    </a:lnTo>
                    <a:lnTo>
                      <a:pt x="3363" y="3363"/>
                    </a:lnTo>
                    <a:lnTo>
                      <a:pt x="3427" y="3295"/>
                    </a:lnTo>
                    <a:lnTo>
                      <a:pt x="3490" y="3222"/>
                    </a:lnTo>
                    <a:lnTo>
                      <a:pt x="3548" y="3148"/>
                    </a:lnTo>
                    <a:lnTo>
                      <a:pt x="3603" y="3071"/>
                    </a:lnTo>
                    <a:lnTo>
                      <a:pt x="3654" y="2991"/>
                    </a:lnTo>
                    <a:lnTo>
                      <a:pt x="3702" y="2908"/>
                    </a:lnTo>
                    <a:lnTo>
                      <a:pt x="3746" y="2823"/>
                    </a:lnTo>
                    <a:lnTo>
                      <a:pt x="3785" y="2736"/>
                    </a:lnTo>
                    <a:lnTo>
                      <a:pt x="3821" y="2647"/>
                    </a:lnTo>
                    <a:lnTo>
                      <a:pt x="3852" y="2555"/>
                    </a:lnTo>
                    <a:lnTo>
                      <a:pt x="3878" y="2462"/>
                    </a:lnTo>
                    <a:lnTo>
                      <a:pt x="3900" y="2366"/>
                    </a:lnTo>
                    <a:lnTo>
                      <a:pt x="3918" y="2270"/>
                    </a:lnTo>
                    <a:lnTo>
                      <a:pt x="3930" y="2172"/>
                    </a:lnTo>
                    <a:lnTo>
                      <a:pt x="3938" y="2071"/>
                    </a:lnTo>
                    <a:lnTo>
                      <a:pt x="3940" y="1971"/>
                    </a:lnTo>
                    <a:lnTo>
                      <a:pt x="3938" y="1869"/>
                    </a:lnTo>
                    <a:lnTo>
                      <a:pt x="3930" y="1770"/>
                    </a:lnTo>
                    <a:lnTo>
                      <a:pt x="3918" y="1671"/>
                    </a:lnTo>
                    <a:lnTo>
                      <a:pt x="3900" y="1574"/>
                    </a:lnTo>
                    <a:lnTo>
                      <a:pt x="3878" y="1479"/>
                    </a:lnTo>
                    <a:lnTo>
                      <a:pt x="3852" y="1385"/>
                    </a:lnTo>
                    <a:lnTo>
                      <a:pt x="3821" y="1294"/>
                    </a:lnTo>
                    <a:lnTo>
                      <a:pt x="3785" y="1204"/>
                    </a:lnTo>
                    <a:lnTo>
                      <a:pt x="3746" y="1117"/>
                    </a:lnTo>
                    <a:lnTo>
                      <a:pt x="3702" y="1032"/>
                    </a:lnTo>
                    <a:lnTo>
                      <a:pt x="3654" y="949"/>
                    </a:lnTo>
                    <a:lnTo>
                      <a:pt x="3603" y="870"/>
                    </a:lnTo>
                    <a:lnTo>
                      <a:pt x="3548" y="793"/>
                    </a:lnTo>
                    <a:lnTo>
                      <a:pt x="3490" y="718"/>
                    </a:lnTo>
                    <a:lnTo>
                      <a:pt x="3427" y="647"/>
                    </a:lnTo>
                    <a:lnTo>
                      <a:pt x="3363" y="579"/>
                    </a:lnTo>
                    <a:lnTo>
                      <a:pt x="3293" y="513"/>
                    </a:lnTo>
                    <a:lnTo>
                      <a:pt x="3222" y="451"/>
                    </a:lnTo>
                    <a:lnTo>
                      <a:pt x="3148" y="392"/>
                    </a:lnTo>
                    <a:lnTo>
                      <a:pt x="3070" y="337"/>
                    </a:lnTo>
                    <a:lnTo>
                      <a:pt x="2991" y="286"/>
                    </a:lnTo>
                    <a:lnTo>
                      <a:pt x="2908" y="239"/>
                    </a:lnTo>
                    <a:lnTo>
                      <a:pt x="2823" y="195"/>
                    </a:lnTo>
                    <a:lnTo>
                      <a:pt x="2736" y="155"/>
                    </a:lnTo>
                    <a:lnTo>
                      <a:pt x="2646" y="120"/>
                    </a:lnTo>
                    <a:lnTo>
                      <a:pt x="2555" y="89"/>
                    </a:lnTo>
                    <a:lnTo>
                      <a:pt x="2461" y="62"/>
                    </a:lnTo>
                    <a:lnTo>
                      <a:pt x="2366" y="40"/>
                    </a:lnTo>
                    <a:lnTo>
                      <a:pt x="2270" y="23"/>
                    </a:lnTo>
                    <a:lnTo>
                      <a:pt x="2171" y="10"/>
                    </a:lnTo>
                    <a:lnTo>
                      <a:pt x="2071" y="2"/>
                    </a:lnTo>
                    <a:lnTo>
                      <a:pt x="1971" y="0"/>
                    </a:lnTo>
                    <a:lnTo>
                      <a:pt x="1869" y="2"/>
                    </a:lnTo>
                    <a:lnTo>
                      <a:pt x="1769" y="10"/>
                    </a:lnTo>
                    <a:lnTo>
                      <a:pt x="1671" y="23"/>
                    </a:lnTo>
                    <a:lnTo>
                      <a:pt x="1574" y="40"/>
                    </a:lnTo>
                    <a:lnTo>
                      <a:pt x="1479" y="62"/>
                    </a:lnTo>
                    <a:lnTo>
                      <a:pt x="1385" y="89"/>
                    </a:lnTo>
                    <a:lnTo>
                      <a:pt x="1294" y="120"/>
                    </a:lnTo>
                    <a:lnTo>
                      <a:pt x="1204" y="155"/>
                    </a:lnTo>
                    <a:lnTo>
                      <a:pt x="1117" y="195"/>
                    </a:lnTo>
                    <a:lnTo>
                      <a:pt x="1032" y="239"/>
                    </a:lnTo>
                    <a:lnTo>
                      <a:pt x="949" y="286"/>
                    </a:lnTo>
                    <a:lnTo>
                      <a:pt x="870" y="337"/>
                    </a:lnTo>
                    <a:lnTo>
                      <a:pt x="793" y="392"/>
                    </a:lnTo>
                    <a:lnTo>
                      <a:pt x="718" y="451"/>
                    </a:lnTo>
                    <a:lnTo>
                      <a:pt x="647" y="513"/>
                    </a:lnTo>
                    <a:lnTo>
                      <a:pt x="579" y="579"/>
                    </a:lnTo>
                    <a:lnTo>
                      <a:pt x="513" y="647"/>
                    </a:lnTo>
                    <a:lnTo>
                      <a:pt x="451" y="718"/>
                    </a:lnTo>
                    <a:lnTo>
                      <a:pt x="392" y="793"/>
                    </a:lnTo>
                    <a:lnTo>
                      <a:pt x="337" y="870"/>
                    </a:lnTo>
                    <a:lnTo>
                      <a:pt x="286" y="949"/>
                    </a:lnTo>
                    <a:lnTo>
                      <a:pt x="238" y="1032"/>
                    </a:lnTo>
                    <a:lnTo>
                      <a:pt x="194" y="1117"/>
                    </a:lnTo>
                    <a:lnTo>
                      <a:pt x="155" y="1204"/>
                    </a:lnTo>
                    <a:lnTo>
                      <a:pt x="119" y="1294"/>
                    </a:lnTo>
                    <a:lnTo>
                      <a:pt x="89" y="1385"/>
                    </a:lnTo>
                    <a:lnTo>
                      <a:pt x="62" y="1479"/>
                    </a:lnTo>
                    <a:lnTo>
                      <a:pt x="40" y="1574"/>
                    </a:lnTo>
                    <a:lnTo>
                      <a:pt x="22" y="1671"/>
                    </a:lnTo>
                    <a:lnTo>
                      <a:pt x="10" y="1770"/>
                    </a:lnTo>
                    <a:lnTo>
                      <a:pt x="2" y="1869"/>
                    </a:lnTo>
                    <a:lnTo>
                      <a:pt x="0" y="1971"/>
                    </a:lnTo>
                    <a:lnTo>
                      <a:pt x="2" y="2071"/>
                    </a:lnTo>
                    <a:lnTo>
                      <a:pt x="10" y="2172"/>
                    </a:lnTo>
                    <a:lnTo>
                      <a:pt x="22" y="2270"/>
                    </a:lnTo>
                    <a:lnTo>
                      <a:pt x="40" y="2366"/>
                    </a:lnTo>
                    <a:lnTo>
                      <a:pt x="62" y="2462"/>
                    </a:lnTo>
                    <a:lnTo>
                      <a:pt x="89" y="2555"/>
                    </a:lnTo>
                    <a:lnTo>
                      <a:pt x="119" y="2647"/>
                    </a:lnTo>
                    <a:lnTo>
                      <a:pt x="155" y="2736"/>
                    </a:lnTo>
                    <a:lnTo>
                      <a:pt x="194" y="2823"/>
                    </a:lnTo>
                    <a:lnTo>
                      <a:pt x="238" y="2908"/>
                    </a:lnTo>
                    <a:lnTo>
                      <a:pt x="286" y="2991"/>
                    </a:lnTo>
                    <a:lnTo>
                      <a:pt x="337" y="3071"/>
                    </a:lnTo>
                    <a:lnTo>
                      <a:pt x="392" y="3148"/>
                    </a:lnTo>
                    <a:lnTo>
                      <a:pt x="451" y="3222"/>
                    </a:lnTo>
                    <a:lnTo>
                      <a:pt x="513" y="3295"/>
                    </a:lnTo>
                    <a:lnTo>
                      <a:pt x="579" y="3363"/>
                    </a:lnTo>
                    <a:lnTo>
                      <a:pt x="647" y="3428"/>
                    </a:lnTo>
                    <a:lnTo>
                      <a:pt x="718" y="3490"/>
                    </a:lnTo>
                    <a:lnTo>
                      <a:pt x="793" y="3548"/>
                    </a:lnTo>
                    <a:lnTo>
                      <a:pt x="870" y="3603"/>
                    </a:lnTo>
                    <a:lnTo>
                      <a:pt x="949" y="3655"/>
                    </a:lnTo>
                    <a:lnTo>
                      <a:pt x="1032" y="3703"/>
                    </a:lnTo>
                    <a:lnTo>
                      <a:pt x="1117" y="3746"/>
                    </a:lnTo>
                    <a:lnTo>
                      <a:pt x="1204" y="3785"/>
                    </a:lnTo>
                    <a:lnTo>
                      <a:pt x="1294" y="3821"/>
                    </a:lnTo>
                    <a:lnTo>
                      <a:pt x="1385" y="3852"/>
                    </a:lnTo>
                    <a:lnTo>
                      <a:pt x="1479" y="3879"/>
                    </a:lnTo>
                    <a:lnTo>
                      <a:pt x="1574" y="3900"/>
                    </a:lnTo>
                    <a:lnTo>
                      <a:pt x="1671" y="3918"/>
                    </a:lnTo>
                    <a:lnTo>
                      <a:pt x="1769" y="3931"/>
                    </a:lnTo>
                    <a:lnTo>
                      <a:pt x="1869" y="3938"/>
                    </a:lnTo>
                    <a:lnTo>
                      <a:pt x="1971" y="3941"/>
                    </a:lnTo>
                  </a:path>
                </a:pathLst>
              </a:custGeom>
              <a:solidFill>
                <a:schemeClr val="bg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: Shape 16">
                <a:extLst>
                  <a:ext uri="{FF2B5EF4-FFF2-40B4-BE49-F238E27FC236}">
                    <a16:creationId xmlns:a16="http://schemas.microsoft.com/office/drawing/2014/main" id="{A5832D5E-D75C-A927-ED67-453785ECB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1245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2" y="77"/>
                  </a:cxn>
                  <a:cxn ang="0">
                    <a:pos x="0" y="127"/>
                  </a:cxn>
                  <a:cxn ang="0">
                    <a:pos x="1" y="176"/>
                  </a:cxn>
                  <a:cxn ang="0">
                    <a:pos x="5" y="225"/>
                  </a:cxn>
                  <a:cxn ang="0">
                    <a:pos x="12" y="272"/>
                  </a:cxn>
                  <a:cxn ang="0">
                    <a:pos x="23" y="318"/>
                  </a:cxn>
                  <a:cxn ang="0">
                    <a:pos x="36" y="364"/>
                  </a:cxn>
                  <a:cxn ang="0">
                    <a:pos x="52" y="409"/>
                  </a:cxn>
                  <a:cxn ang="0">
                    <a:pos x="72" y="451"/>
                  </a:cxn>
                  <a:cxn ang="0">
                    <a:pos x="93" y="494"/>
                  </a:cxn>
                  <a:cxn ang="0">
                    <a:pos x="119" y="535"/>
                  </a:cxn>
                  <a:cxn ang="0">
                    <a:pos x="147" y="576"/>
                  </a:cxn>
                  <a:cxn ang="0">
                    <a:pos x="177" y="615"/>
                  </a:cxn>
                  <a:cxn ang="0">
                    <a:pos x="211" y="655"/>
                  </a:cxn>
                  <a:cxn ang="0">
                    <a:pos x="247" y="691"/>
                  </a:cxn>
                  <a:cxn ang="0">
                    <a:pos x="265" y="697"/>
                  </a:cxn>
                  <a:cxn ang="0">
                    <a:pos x="321" y="732"/>
                  </a:cxn>
                  <a:cxn ang="0">
                    <a:pos x="456" y="821"/>
                  </a:cxn>
                  <a:cxn ang="0">
                    <a:pos x="612" y="903"/>
                  </a:cxn>
                  <a:cxn ang="0">
                    <a:pos x="792" y="975"/>
                  </a:cxn>
                  <a:cxn ang="0">
                    <a:pos x="993" y="1041"/>
                  </a:cxn>
                  <a:cxn ang="0">
                    <a:pos x="1215" y="1099"/>
                  </a:cxn>
                  <a:cxn ang="0">
                    <a:pos x="1457" y="1152"/>
                  </a:cxn>
                  <a:cxn ang="0">
                    <a:pos x="1721" y="1196"/>
                  </a:cxn>
                  <a:cxn ang="0">
                    <a:pos x="2003" y="1236"/>
                  </a:cxn>
                  <a:cxn ang="0">
                    <a:pos x="2305" y="1269"/>
                  </a:cxn>
                  <a:cxn ang="0">
                    <a:pos x="2626" y="1297"/>
                  </a:cxn>
                  <a:cxn ang="0">
                    <a:pos x="2964" y="1319"/>
                  </a:cxn>
                  <a:cxn ang="0">
                    <a:pos x="3320" y="1338"/>
                  </a:cxn>
                  <a:cxn ang="0">
                    <a:pos x="3695" y="1353"/>
                  </a:cxn>
                  <a:cxn ang="0">
                    <a:pos x="4086" y="1363"/>
                  </a:cxn>
                  <a:cxn ang="0">
                    <a:pos x="4494" y="1370"/>
                  </a:cxn>
                  <a:cxn ang="0">
                    <a:pos x="4704" y="652"/>
                  </a:cxn>
                  <a:cxn ang="0">
                    <a:pos x="4604" y="653"/>
                  </a:cxn>
                  <a:cxn ang="0">
                    <a:pos x="4447" y="652"/>
                  </a:cxn>
                  <a:cxn ang="0">
                    <a:pos x="4237" y="649"/>
                  </a:cxn>
                  <a:cxn ang="0">
                    <a:pos x="3982" y="641"/>
                  </a:cxn>
                  <a:cxn ang="0">
                    <a:pos x="3688" y="629"/>
                  </a:cxn>
                  <a:cxn ang="0">
                    <a:pos x="3364" y="612"/>
                  </a:cxn>
                  <a:cxn ang="0">
                    <a:pos x="3017" y="589"/>
                  </a:cxn>
                  <a:cxn ang="0">
                    <a:pos x="2652" y="560"/>
                  </a:cxn>
                  <a:cxn ang="0">
                    <a:pos x="2279" y="523"/>
                  </a:cxn>
                  <a:cxn ang="0">
                    <a:pos x="1904" y="478"/>
                  </a:cxn>
                  <a:cxn ang="0">
                    <a:pos x="1534" y="424"/>
                  </a:cxn>
                  <a:cxn ang="0">
                    <a:pos x="1177" y="361"/>
                  </a:cxn>
                  <a:cxn ang="0">
                    <a:pos x="838" y="288"/>
                  </a:cxn>
                  <a:cxn ang="0">
                    <a:pos x="526" y="203"/>
                  </a:cxn>
                  <a:cxn ang="0">
                    <a:pos x="248" y="108"/>
                  </a:cxn>
                  <a:cxn ang="0">
                    <a:pos x="10" y="0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Freeform: Shape 17">
                <a:extLst>
                  <a:ext uri="{FF2B5EF4-FFF2-40B4-BE49-F238E27FC236}">
                    <a16:creationId xmlns:a16="http://schemas.microsoft.com/office/drawing/2014/main" id="{B0443481-BD4E-7593-9DD2-DFBE9C9CB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1657777"/>
                <a:ext cx="293183" cy="110522"/>
              </a:xfrm>
              <a:custGeom>
                <a:avLst/>
                <a:gdLst/>
                <a:ahLst/>
                <a:cxnLst>
                  <a:cxn ang="0">
                    <a:pos x="4418" y="119"/>
                  </a:cxn>
                  <a:cxn ang="0">
                    <a:pos x="4349" y="343"/>
                  </a:cxn>
                  <a:cxn ang="0">
                    <a:pos x="4248" y="546"/>
                  </a:cxn>
                  <a:cxn ang="0">
                    <a:pos x="4114" y="729"/>
                  </a:cxn>
                  <a:cxn ang="0">
                    <a:pos x="3950" y="894"/>
                  </a:cxn>
                  <a:cxn ang="0">
                    <a:pos x="3754" y="1041"/>
                  </a:cxn>
                  <a:cxn ang="0">
                    <a:pos x="3528" y="1171"/>
                  </a:cxn>
                  <a:cxn ang="0">
                    <a:pos x="3273" y="1282"/>
                  </a:cxn>
                  <a:cxn ang="0">
                    <a:pos x="2988" y="1380"/>
                  </a:cxn>
                  <a:cxn ang="0">
                    <a:pos x="2675" y="1461"/>
                  </a:cxn>
                  <a:cxn ang="0">
                    <a:pos x="2336" y="1528"/>
                  </a:cxn>
                  <a:cxn ang="0">
                    <a:pos x="1968" y="1582"/>
                  </a:cxn>
                  <a:cxn ang="0">
                    <a:pos x="1575" y="1622"/>
                  </a:cxn>
                  <a:cxn ang="0">
                    <a:pos x="1156" y="1651"/>
                  </a:cxn>
                  <a:cxn ang="0">
                    <a:pos x="711" y="1668"/>
                  </a:cxn>
                  <a:cxn ang="0">
                    <a:pos x="242" y="1674"/>
                  </a:cxn>
                  <a:cxn ang="0">
                    <a:pos x="0" y="687"/>
                  </a:cxn>
                  <a:cxn ang="0">
                    <a:pos x="414" y="681"/>
                  </a:cxn>
                  <a:cxn ang="0">
                    <a:pos x="814" y="673"/>
                  </a:cxn>
                  <a:cxn ang="0">
                    <a:pos x="1196" y="661"/>
                  </a:cxn>
                  <a:cxn ang="0">
                    <a:pos x="1561" y="644"/>
                  </a:cxn>
                  <a:cxn ang="0">
                    <a:pos x="1910" y="624"/>
                  </a:cxn>
                  <a:cxn ang="0">
                    <a:pos x="2240" y="599"/>
                  </a:cxn>
                  <a:cxn ang="0">
                    <a:pos x="2550" y="567"/>
                  </a:cxn>
                  <a:cxn ang="0">
                    <a:pos x="2843" y="532"/>
                  </a:cxn>
                  <a:cxn ang="0">
                    <a:pos x="3115" y="489"/>
                  </a:cxn>
                  <a:cxn ang="0">
                    <a:pos x="3368" y="441"/>
                  </a:cxn>
                  <a:cxn ang="0">
                    <a:pos x="3600" y="386"/>
                  </a:cxn>
                  <a:cxn ang="0">
                    <a:pos x="3813" y="325"/>
                  </a:cxn>
                  <a:cxn ang="0">
                    <a:pos x="4002" y="256"/>
                  </a:cxn>
                  <a:cxn ang="0">
                    <a:pos x="4170" y="178"/>
                  </a:cxn>
                  <a:cxn ang="0">
                    <a:pos x="4316" y="92"/>
                  </a:cxn>
                  <a:cxn ang="0">
                    <a:pos x="4439" y="0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rgbClr val="A1DFDC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Freeform: Shape 18">
                <a:extLst>
                  <a:ext uri="{FF2B5EF4-FFF2-40B4-BE49-F238E27FC236}">
                    <a16:creationId xmlns:a16="http://schemas.microsoft.com/office/drawing/2014/main" id="{ED0B8BD2-F1C1-B05C-0BA3-A4AB29CF8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1614840"/>
                <a:ext cx="310755" cy="90637"/>
              </a:xfrm>
              <a:custGeom>
                <a:avLst/>
                <a:gdLst/>
                <a:ahLst/>
                <a:cxnLst>
                  <a:cxn ang="0">
                    <a:pos x="4695" y="27"/>
                  </a:cxn>
                  <a:cxn ang="0">
                    <a:pos x="4701" y="77"/>
                  </a:cxn>
                  <a:cxn ang="0">
                    <a:pos x="4702" y="127"/>
                  </a:cxn>
                  <a:cxn ang="0">
                    <a:pos x="4701" y="176"/>
                  </a:cxn>
                  <a:cxn ang="0">
                    <a:pos x="4697" y="225"/>
                  </a:cxn>
                  <a:cxn ang="0">
                    <a:pos x="4690" y="272"/>
                  </a:cxn>
                  <a:cxn ang="0">
                    <a:pos x="4679" y="318"/>
                  </a:cxn>
                  <a:cxn ang="0">
                    <a:pos x="4666" y="364"/>
                  </a:cxn>
                  <a:cxn ang="0">
                    <a:pos x="4650" y="409"/>
                  </a:cxn>
                  <a:cxn ang="0">
                    <a:pos x="4630" y="451"/>
                  </a:cxn>
                  <a:cxn ang="0">
                    <a:pos x="4609" y="494"/>
                  </a:cxn>
                  <a:cxn ang="0">
                    <a:pos x="4583" y="535"/>
                  </a:cxn>
                  <a:cxn ang="0">
                    <a:pos x="4555" y="576"/>
                  </a:cxn>
                  <a:cxn ang="0">
                    <a:pos x="4525" y="615"/>
                  </a:cxn>
                  <a:cxn ang="0">
                    <a:pos x="4491" y="655"/>
                  </a:cxn>
                  <a:cxn ang="0">
                    <a:pos x="4455" y="691"/>
                  </a:cxn>
                  <a:cxn ang="0">
                    <a:pos x="4437" y="697"/>
                  </a:cxn>
                  <a:cxn ang="0">
                    <a:pos x="4381" y="732"/>
                  </a:cxn>
                  <a:cxn ang="0">
                    <a:pos x="4246" y="821"/>
                  </a:cxn>
                  <a:cxn ang="0">
                    <a:pos x="4090" y="903"/>
                  </a:cxn>
                  <a:cxn ang="0">
                    <a:pos x="3910" y="975"/>
                  </a:cxn>
                  <a:cxn ang="0">
                    <a:pos x="3709" y="1041"/>
                  </a:cxn>
                  <a:cxn ang="0">
                    <a:pos x="3487" y="1099"/>
                  </a:cxn>
                  <a:cxn ang="0">
                    <a:pos x="3245" y="1152"/>
                  </a:cxn>
                  <a:cxn ang="0">
                    <a:pos x="2981" y="1196"/>
                  </a:cxn>
                  <a:cxn ang="0">
                    <a:pos x="2699" y="1236"/>
                  </a:cxn>
                  <a:cxn ang="0">
                    <a:pos x="2397" y="1269"/>
                  </a:cxn>
                  <a:cxn ang="0">
                    <a:pos x="2076" y="1297"/>
                  </a:cxn>
                  <a:cxn ang="0">
                    <a:pos x="1738" y="1319"/>
                  </a:cxn>
                  <a:cxn ang="0">
                    <a:pos x="1382" y="1338"/>
                  </a:cxn>
                  <a:cxn ang="0">
                    <a:pos x="1007" y="1353"/>
                  </a:cxn>
                  <a:cxn ang="0">
                    <a:pos x="616" y="1363"/>
                  </a:cxn>
                  <a:cxn ang="0">
                    <a:pos x="208" y="1370"/>
                  </a:cxn>
                  <a:cxn ang="0">
                    <a:pos x="0" y="652"/>
                  </a:cxn>
                  <a:cxn ang="0">
                    <a:pos x="98" y="653"/>
                  </a:cxn>
                  <a:cxn ang="0">
                    <a:pos x="255" y="652"/>
                  </a:cxn>
                  <a:cxn ang="0">
                    <a:pos x="465" y="649"/>
                  </a:cxn>
                  <a:cxn ang="0">
                    <a:pos x="721" y="641"/>
                  </a:cxn>
                  <a:cxn ang="0">
                    <a:pos x="1014" y="629"/>
                  </a:cxn>
                  <a:cxn ang="0">
                    <a:pos x="1338" y="612"/>
                  </a:cxn>
                  <a:cxn ang="0">
                    <a:pos x="1685" y="589"/>
                  </a:cxn>
                  <a:cxn ang="0">
                    <a:pos x="2050" y="560"/>
                  </a:cxn>
                  <a:cxn ang="0">
                    <a:pos x="2423" y="523"/>
                  </a:cxn>
                  <a:cxn ang="0">
                    <a:pos x="2798" y="478"/>
                  </a:cxn>
                  <a:cxn ang="0">
                    <a:pos x="3168" y="424"/>
                  </a:cxn>
                  <a:cxn ang="0">
                    <a:pos x="3525" y="361"/>
                  </a:cxn>
                  <a:cxn ang="0">
                    <a:pos x="3864" y="288"/>
                  </a:cxn>
                  <a:cxn ang="0">
                    <a:pos x="4176" y="203"/>
                  </a:cxn>
                  <a:cxn ang="0">
                    <a:pos x="4454" y="108"/>
                  </a:cxn>
                  <a:cxn ang="0">
                    <a:pos x="4692" y="0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Freeform: Shape 19">
                <a:extLst>
                  <a:ext uri="{FF2B5EF4-FFF2-40B4-BE49-F238E27FC236}">
                    <a16:creationId xmlns:a16="http://schemas.microsoft.com/office/drawing/2014/main" id="{388C5066-9135-0ACD-D895-767F0515E0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16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2357" y="433"/>
                  </a:cxn>
                  <a:cxn ang="0">
                    <a:pos x="2357" y="0"/>
                  </a:cxn>
                  <a:cxn ang="0">
                    <a:pos x="1998" y="28"/>
                  </a:cxn>
                  <a:cxn ang="0">
                    <a:pos x="1657" y="106"/>
                  </a:cxn>
                  <a:cxn ang="0">
                    <a:pos x="1337" y="234"/>
                  </a:cxn>
                  <a:cxn ang="0">
                    <a:pos x="1041" y="404"/>
                  </a:cxn>
                  <a:cxn ang="0">
                    <a:pos x="774" y="614"/>
                  </a:cxn>
                  <a:cxn ang="0">
                    <a:pos x="540" y="859"/>
                  </a:cxn>
                  <a:cxn ang="0">
                    <a:pos x="342" y="1137"/>
                  </a:cxn>
                  <a:cxn ang="0">
                    <a:pos x="186" y="1441"/>
                  </a:cxn>
                  <a:cxn ang="0">
                    <a:pos x="75" y="1769"/>
                  </a:cxn>
                  <a:cxn ang="0">
                    <a:pos x="13" y="2117"/>
                  </a:cxn>
                  <a:cxn ang="0">
                    <a:pos x="4" y="2477"/>
                  </a:cxn>
                  <a:cxn ang="0">
                    <a:pos x="48" y="2831"/>
                  </a:cxn>
                  <a:cxn ang="0">
                    <a:pos x="143" y="3166"/>
                  </a:cxn>
                  <a:cxn ang="0">
                    <a:pos x="285" y="3477"/>
                  </a:cxn>
                  <a:cxn ang="0">
                    <a:pos x="470" y="3765"/>
                  </a:cxn>
                  <a:cxn ang="0">
                    <a:pos x="692" y="4022"/>
                  </a:cxn>
                  <a:cxn ang="0">
                    <a:pos x="948" y="4244"/>
                  </a:cxn>
                  <a:cxn ang="0">
                    <a:pos x="1235" y="4427"/>
                  </a:cxn>
                  <a:cxn ang="0">
                    <a:pos x="1548" y="4569"/>
                  </a:cxn>
                  <a:cxn ang="0">
                    <a:pos x="1883" y="4664"/>
                  </a:cxn>
                  <a:cxn ang="0">
                    <a:pos x="2235" y="4710"/>
                  </a:cxn>
                  <a:cxn ang="0">
                    <a:pos x="2357" y="4712"/>
                  </a:cxn>
                  <a:cxn ang="0">
                    <a:pos x="2357" y="4281"/>
                  </a:cxn>
                  <a:cxn ang="0">
                    <a:pos x="2064" y="4259"/>
                  </a:cxn>
                  <a:cxn ang="0">
                    <a:pos x="1785" y="4194"/>
                  </a:cxn>
                  <a:cxn ang="0">
                    <a:pos x="1523" y="4091"/>
                  </a:cxn>
                  <a:cxn ang="0">
                    <a:pos x="1282" y="3951"/>
                  </a:cxn>
                  <a:cxn ang="0">
                    <a:pos x="1064" y="3780"/>
                  </a:cxn>
                  <a:cxn ang="0">
                    <a:pos x="872" y="3579"/>
                  </a:cxn>
                  <a:cxn ang="0">
                    <a:pos x="711" y="3353"/>
                  </a:cxn>
                  <a:cxn ang="0">
                    <a:pos x="584" y="3104"/>
                  </a:cxn>
                  <a:cxn ang="0">
                    <a:pos x="493" y="2836"/>
                  </a:cxn>
                  <a:cxn ang="0">
                    <a:pos x="442" y="2552"/>
                  </a:cxn>
                  <a:cxn ang="0">
                    <a:pos x="435" y="2257"/>
                  </a:cxn>
                  <a:cxn ang="0">
                    <a:pos x="471" y="1969"/>
                  </a:cxn>
                  <a:cxn ang="0">
                    <a:pos x="549" y="1696"/>
                  </a:cxn>
                  <a:cxn ang="0">
                    <a:pos x="665" y="1441"/>
                  </a:cxn>
                  <a:cxn ang="0">
                    <a:pos x="815" y="1206"/>
                  </a:cxn>
                  <a:cxn ang="0">
                    <a:pos x="997" y="997"/>
                  </a:cxn>
                  <a:cxn ang="0">
                    <a:pos x="1206" y="815"/>
                  </a:cxn>
                  <a:cxn ang="0">
                    <a:pos x="1440" y="665"/>
                  </a:cxn>
                  <a:cxn ang="0">
                    <a:pos x="1695" y="549"/>
                  </a:cxn>
                  <a:cxn ang="0">
                    <a:pos x="1969" y="472"/>
                  </a:cxn>
                  <a:cxn ang="0">
                    <a:pos x="2257" y="435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433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Freeform: Shape 20">
                <a:extLst>
                  <a:ext uri="{FF2B5EF4-FFF2-40B4-BE49-F238E27FC236}">
                    <a16:creationId xmlns:a16="http://schemas.microsoft.com/office/drawing/2014/main" id="{177C0818-BDF8-D6B6-D171-9A755DA8A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0" y="1026162"/>
                <a:ext cx="155840" cy="311218"/>
              </a:xfrm>
              <a:custGeom>
                <a:avLst/>
                <a:gdLst/>
                <a:ahLst/>
                <a:cxnLst>
                  <a:cxn ang="0">
                    <a:pos x="0" y="433"/>
                  </a:cxn>
                  <a:cxn ang="0">
                    <a:pos x="0" y="0"/>
                  </a:cxn>
                  <a:cxn ang="0">
                    <a:pos x="357" y="28"/>
                  </a:cxn>
                  <a:cxn ang="0">
                    <a:pos x="698" y="106"/>
                  </a:cxn>
                  <a:cxn ang="0">
                    <a:pos x="1018" y="234"/>
                  </a:cxn>
                  <a:cxn ang="0">
                    <a:pos x="1314" y="404"/>
                  </a:cxn>
                  <a:cxn ang="0">
                    <a:pos x="1581" y="614"/>
                  </a:cxn>
                  <a:cxn ang="0">
                    <a:pos x="1816" y="859"/>
                  </a:cxn>
                  <a:cxn ang="0">
                    <a:pos x="2013" y="1137"/>
                  </a:cxn>
                  <a:cxn ang="0">
                    <a:pos x="2169" y="1441"/>
                  </a:cxn>
                  <a:cxn ang="0">
                    <a:pos x="2281" y="1769"/>
                  </a:cxn>
                  <a:cxn ang="0">
                    <a:pos x="2342" y="2117"/>
                  </a:cxn>
                  <a:cxn ang="0">
                    <a:pos x="2351" y="2477"/>
                  </a:cxn>
                  <a:cxn ang="0">
                    <a:pos x="2307" y="2831"/>
                  </a:cxn>
                  <a:cxn ang="0">
                    <a:pos x="2212" y="3166"/>
                  </a:cxn>
                  <a:cxn ang="0">
                    <a:pos x="2070" y="3477"/>
                  </a:cxn>
                  <a:cxn ang="0">
                    <a:pos x="1885" y="3765"/>
                  </a:cxn>
                  <a:cxn ang="0">
                    <a:pos x="1663" y="4022"/>
                  </a:cxn>
                  <a:cxn ang="0">
                    <a:pos x="1407" y="4244"/>
                  </a:cxn>
                  <a:cxn ang="0">
                    <a:pos x="1120" y="4427"/>
                  </a:cxn>
                  <a:cxn ang="0">
                    <a:pos x="807" y="4569"/>
                  </a:cxn>
                  <a:cxn ang="0">
                    <a:pos x="473" y="4664"/>
                  </a:cxn>
                  <a:cxn ang="0">
                    <a:pos x="120" y="4710"/>
                  </a:cxn>
                  <a:cxn ang="0">
                    <a:pos x="0" y="4712"/>
                  </a:cxn>
                  <a:cxn ang="0">
                    <a:pos x="0" y="4281"/>
                  </a:cxn>
                  <a:cxn ang="0">
                    <a:pos x="291" y="4259"/>
                  </a:cxn>
                  <a:cxn ang="0">
                    <a:pos x="570" y="4194"/>
                  </a:cxn>
                  <a:cxn ang="0">
                    <a:pos x="832" y="4091"/>
                  </a:cxn>
                  <a:cxn ang="0">
                    <a:pos x="1073" y="3951"/>
                  </a:cxn>
                  <a:cxn ang="0">
                    <a:pos x="1292" y="3780"/>
                  </a:cxn>
                  <a:cxn ang="0">
                    <a:pos x="1483" y="3579"/>
                  </a:cxn>
                  <a:cxn ang="0">
                    <a:pos x="1644" y="3353"/>
                  </a:cxn>
                  <a:cxn ang="0">
                    <a:pos x="1771" y="3104"/>
                  </a:cxn>
                  <a:cxn ang="0">
                    <a:pos x="1862" y="2836"/>
                  </a:cxn>
                  <a:cxn ang="0">
                    <a:pos x="1913" y="2552"/>
                  </a:cxn>
                  <a:cxn ang="0">
                    <a:pos x="1921" y="2257"/>
                  </a:cxn>
                  <a:cxn ang="0">
                    <a:pos x="1884" y="1969"/>
                  </a:cxn>
                  <a:cxn ang="0">
                    <a:pos x="1806" y="1696"/>
                  </a:cxn>
                  <a:cxn ang="0">
                    <a:pos x="1690" y="1441"/>
                  </a:cxn>
                  <a:cxn ang="0">
                    <a:pos x="1540" y="1206"/>
                  </a:cxn>
                  <a:cxn ang="0">
                    <a:pos x="1358" y="997"/>
                  </a:cxn>
                  <a:cxn ang="0">
                    <a:pos x="1149" y="815"/>
                  </a:cxn>
                  <a:cxn ang="0">
                    <a:pos x="915" y="665"/>
                  </a:cxn>
                  <a:cxn ang="0">
                    <a:pos x="660" y="549"/>
                  </a:cxn>
                  <a:cxn ang="0">
                    <a:pos x="386" y="472"/>
                  </a:cxn>
                  <a:cxn ang="0">
                    <a:pos x="98" y="435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43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rgbClr val="508E83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" name="Group 25">
            <a:extLst>
              <a:ext uri="{FF2B5EF4-FFF2-40B4-BE49-F238E27FC236}">
                <a16:creationId xmlns:a16="http://schemas.microsoft.com/office/drawing/2014/main" id="{7EA68189-86A5-353F-8BBB-C71A9D46D963}"/>
              </a:ext>
            </a:extLst>
          </p:cNvPr>
          <p:cNvGrpSpPr/>
          <p:nvPr/>
        </p:nvGrpSpPr>
        <p:grpSpPr>
          <a:xfrm>
            <a:off x="4192852" y="1716119"/>
            <a:ext cx="1633395" cy="1382537"/>
            <a:chOff x="4625677" y="1846396"/>
            <a:chExt cx="1514598" cy="1281985"/>
          </a:xfrm>
        </p:grpSpPr>
        <p:cxnSp>
          <p:nvCxnSpPr>
            <p:cNvPr id="22" name="Straight Connector 26">
              <a:extLst>
                <a:ext uri="{FF2B5EF4-FFF2-40B4-BE49-F238E27FC236}">
                  <a16:creationId xmlns:a16="http://schemas.microsoft.com/office/drawing/2014/main" id="{FD129053-0C47-9C17-6999-B489F909840C}"/>
                </a:ext>
              </a:extLst>
            </p:cNvPr>
            <p:cNvCxnSpPr/>
            <p:nvPr/>
          </p:nvCxnSpPr>
          <p:spPr>
            <a:xfrm>
              <a:off x="4625677" y="2236859"/>
              <a:ext cx="1514598" cy="891522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7">
              <a:extLst>
                <a:ext uri="{FF2B5EF4-FFF2-40B4-BE49-F238E27FC236}">
                  <a16:creationId xmlns:a16="http://schemas.microsoft.com/office/drawing/2014/main" id="{E6AC0898-6CF1-D214-A00A-D8F636CE8E40}"/>
                </a:ext>
              </a:extLst>
            </p:cNvPr>
            <p:cNvGrpSpPr/>
            <p:nvPr/>
          </p:nvGrpSpPr>
          <p:grpSpPr>
            <a:xfrm flipH="1">
              <a:off x="4637531" y="1846396"/>
              <a:ext cx="0" cy="783911"/>
              <a:chOff x="33075" y="-1"/>
              <a:chExt cx="3467961" cy="1461015"/>
            </a:xfrm>
          </p:grpSpPr>
          <p:sp>
            <p:nvSpPr>
              <p:cNvPr id="24" name="Straight Connector 28">
                <a:extLst>
                  <a:ext uri="{FF2B5EF4-FFF2-40B4-BE49-F238E27FC236}">
                    <a16:creationId xmlns:a16="http://schemas.microsoft.com/office/drawing/2014/main" id="{51FECF89-883F-245A-37AD-493E19E73823}"/>
                  </a:ext>
                </a:extLst>
              </p:cNvPr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Straight Connector 29">
                <a:extLst>
                  <a:ext uri="{FF2B5EF4-FFF2-40B4-BE49-F238E27FC236}">
                    <a16:creationId xmlns:a16="http://schemas.microsoft.com/office/drawing/2014/main" id="{C2E72A9C-CD3A-EFA1-F33B-5A42C53F9078}"/>
                  </a:ext>
                </a:extLst>
              </p:cNvPr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874C847A-832F-FA20-726C-AEB9812FC2B8}"/>
              </a:ext>
            </a:extLst>
          </p:cNvPr>
          <p:cNvGrpSpPr/>
          <p:nvPr/>
        </p:nvGrpSpPr>
        <p:grpSpPr>
          <a:xfrm flipV="1">
            <a:off x="4196030" y="4136528"/>
            <a:ext cx="1633395" cy="1382537"/>
            <a:chOff x="4625677" y="1846396"/>
            <a:chExt cx="1514598" cy="1281985"/>
          </a:xfrm>
        </p:grpSpPr>
        <p:cxnSp>
          <p:nvCxnSpPr>
            <p:cNvPr id="18" name="Straight Connector 34">
              <a:extLst>
                <a:ext uri="{FF2B5EF4-FFF2-40B4-BE49-F238E27FC236}">
                  <a16:creationId xmlns:a16="http://schemas.microsoft.com/office/drawing/2014/main" id="{1000DEDF-AC99-2978-267E-92C7FA616169}"/>
                </a:ext>
              </a:extLst>
            </p:cNvPr>
            <p:cNvCxnSpPr/>
            <p:nvPr/>
          </p:nvCxnSpPr>
          <p:spPr>
            <a:xfrm>
              <a:off x="4625677" y="2236859"/>
              <a:ext cx="1514598" cy="891522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35">
              <a:extLst>
                <a:ext uri="{FF2B5EF4-FFF2-40B4-BE49-F238E27FC236}">
                  <a16:creationId xmlns:a16="http://schemas.microsoft.com/office/drawing/2014/main" id="{BB0A98E9-E7B6-1A1A-04F1-F1B979C412CD}"/>
                </a:ext>
              </a:extLst>
            </p:cNvPr>
            <p:cNvGrpSpPr/>
            <p:nvPr/>
          </p:nvGrpSpPr>
          <p:grpSpPr>
            <a:xfrm flipH="1">
              <a:off x="4637531" y="1846396"/>
              <a:ext cx="0" cy="783911"/>
              <a:chOff x="33075" y="-1"/>
              <a:chExt cx="3467961" cy="1461015"/>
            </a:xfrm>
          </p:grpSpPr>
          <p:sp>
            <p:nvSpPr>
              <p:cNvPr id="20" name="Straight Connector 36">
                <a:extLst>
                  <a:ext uri="{FF2B5EF4-FFF2-40B4-BE49-F238E27FC236}">
                    <a16:creationId xmlns:a16="http://schemas.microsoft.com/office/drawing/2014/main" id="{7A9350EE-5BCF-B77B-B7AD-309D2E523D4F}"/>
                  </a:ext>
                </a:extLst>
              </p:cNvPr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Straight Connector 37">
                <a:extLst>
                  <a:ext uri="{FF2B5EF4-FFF2-40B4-BE49-F238E27FC236}">
                    <a16:creationId xmlns:a16="http://schemas.microsoft.com/office/drawing/2014/main" id="{FF48CA49-B911-9823-471E-C647E3960DB5}"/>
                  </a:ext>
                </a:extLst>
              </p:cNvPr>
              <p:cNvSpPr/>
              <p:nvPr/>
            </p:nvSpPr>
            <p:spPr>
              <a:xfrm flipH="1" flipV="1">
                <a:off x="33075" y="730506"/>
                <a:ext cx="3467961" cy="1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8" name="Group 41">
            <a:extLst>
              <a:ext uri="{FF2B5EF4-FFF2-40B4-BE49-F238E27FC236}">
                <a16:creationId xmlns:a16="http://schemas.microsoft.com/office/drawing/2014/main" id="{5EA8A118-1174-A2E9-7715-4FDF69F181C4}"/>
              </a:ext>
            </a:extLst>
          </p:cNvPr>
          <p:cNvGrpSpPr/>
          <p:nvPr/>
        </p:nvGrpSpPr>
        <p:grpSpPr>
          <a:xfrm flipH="1">
            <a:off x="7308755" y="2202425"/>
            <a:ext cx="727044" cy="920848"/>
            <a:chOff x="4625677" y="1846396"/>
            <a:chExt cx="674166" cy="853876"/>
          </a:xfrm>
        </p:grpSpPr>
        <p:cxnSp>
          <p:nvCxnSpPr>
            <p:cNvPr id="14" name="Straight Connector 42">
              <a:extLst>
                <a:ext uri="{FF2B5EF4-FFF2-40B4-BE49-F238E27FC236}">
                  <a16:creationId xmlns:a16="http://schemas.microsoft.com/office/drawing/2014/main" id="{D047C81C-A8E5-E09E-1150-1558E08AA9D1}"/>
                </a:ext>
              </a:extLst>
            </p:cNvPr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43">
              <a:extLst>
                <a:ext uri="{FF2B5EF4-FFF2-40B4-BE49-F238E27FC236}">
                  <a16:creationId xmlns:a16="http://schemas.microsoft.com/office/drawing/2014/main" id="{F4C765DD-783C-CC92-F16C-B8C3161C0AF0}"/>
                </a:ext>
              </a:extLst>
            </p:cNvPr>
            <p:cNvGrpSpPr/>
            <p:nvPr/>
          </p:nvGrpSpPr>
          <p:grpSpPr>
            <a:xfrm flipH="1">
              <a:off x="4637531" y="1846396"/>
              <a:ext cx="0" cy="783911"/>
              <a:chOff x="33076" y="-1"/>
              <a:chExt cx="3467959" cy="1461015"/>
            </a:xfrm>
          </p:grpSpPr>
          <p:sp>
            <p:nvSpPr>
              <p:cNvPr id="16" name="Straight Connector 44">
                <a:extLst>
                  <a:ext uri="{FF2B5EF4-FFF2-40B4-BE49-F238E27FC236}">
                    <a16:creationId xmlns:a16="http://schemas.microsoft.com/office/drawing/2014/main" id="{426BF3A8-171B-D47C-9B6A-11C41362281E}"/>
                  </a:ext>
                </a:extLst>
              </p:cNvPr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Straight Connector 45">
                <a:extLst>
                  <a:ext uri="{FF2B5EF4-FFF2-40B4-BE49-F238E27FC236}">
                    <a16:creationId xmlns:a16="http://schemas.microsoft.com/office/drawing/2014/main" id="{EBFEAA0C-278A-09EE-F80C-282A9BF82917}"/>
                  </a:ext>
                </a:extLst>
              </p:cNvPr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id="{B3A13C41-F3BD-7CB3-2358-DF7E0237B655}"/>
              </a:ext>
            </a:extLst>
          </p:cNvPr>
          <p:cNvGrpSpPr/>
          <p:nvPr/>
        </p:nvGrpSpPr>
        <p:grpSpPr>
          <a:xfrm flipH="1" flipV="1">
            <a:off x="7308755" y="3840793"/>
            <a:ext cx="727044" cy="920848"/>
            <a:chOff x="4625677" y="1846396"/>
            <a:chExt cx="674166" cy="853876"/>
          </a:xfrm>
        </p:grpSpPr>
        <p:cxnSp>
          <p:nvCxnSpPr>
            <p:cNvPr id="10" name="Straight Connector 47">
              <a:extLst>
                <a:ext uri="{FF2B5EF4-FFF2-40B4-BE49-F238E27FC236}">
                  <a16:creationId xmlns:a16="http://schemas.microsoft.com/office/drawing/2014/main" id="{95B2661F-1C03-6E27-FF16-509BB7253AC0}"/>
                </a:ext>
              </a:extLst>
            </p:cNvPr>
            <p:cNvCxnSpPr/>
            <p:nvPr/>
          </p:nvCxnSpPr>
          <p:spPr>
            <a:xfrm>
              <a:off x="4625677" y="2236859"/>
              <a:ext cx="674166" cy="463413"/>
            </a:xfrm>
            <a:prstGeom prst="line">
              <a:avLst/>
            </a:prstGeom>
            <a:ln w="12700">
              <a:solidFill>
                <a:srgbClr val="ADB9C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48">
              <a:extLst>
                <a:ext uri="{FF2B5EF4-FFF2-40B4-BE49-F238E27FC236}">
                  <a16:creationId xmlns:a16="http://schemas.microsoft.com/office/drawing/2014/main" id="{52FF1AF3-FA15-D769-DAD0-A56753ACA7B2}"/>
                </a:ext>
              </a:extLst>
            </p:cNvPr>
            <p:cNvGrpSpPr/>
            <p:nvPr/>
          </p:nvGrpSpPr>
          <p:grpSpPr>
            <a:xfrm flipH="1">
              <a:off x="4637531" y="1846396"/>
              <a:ext cx="0" cy="783911"/>
              <a:chOff x="33076" y="-1"/>
              <a:chExt cx="3467959" cy="1461015"/>
            </a:xfrm>
          </p:grpSpPr>
          <p:sp>
            <p:nvSpPr>
              <p:cNvPr id="12" name="Straight Connector 49">
                <a:extLst>
                  <a:ext uri="{FF2B5EF4-FFF2-40B4-BE49-F238E27FC236}">
                    <a16:creationId xmlns:a16="http://schemas.microsoft.com/office/drawing/2014/main" id="{CAE0AF71-CD63-31A7-9C05-77494F6B3017}"/>
                  </a:ext>
                </a:extLst>
              </p:cNvPr>
              <p:cNvSpPr/>
              <p:nvPr/>
            </p:nvSpPr>
            <p:spPr>
              <a:xfrm flipV="1">
                <a:off x="3488334" y="-1"/>
                <a:ext cx="1" cy="1461015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Straight Connector 50">
                <a:extLst>
                  <a:ext uri="{FF2B5EF4-FFF2-40B4-BE49-F238E27FC236}">
                    <a16:creationId xmlns:a16="http://schemas.microsoft.com/office/drawing/2014/main" id="{4374D1FC-D733-1EFF-D642-400AEBE884C5}"/>
                  </a:ext>
                </a:extLst>
              </p:cNvPr>
              <p:cNvSpPr/>
              <p:nvPr/>
            </p:nvSpPr>
            <p:spPr>
              <a:xfrm flipH="1" flipV="1">
                <a:off x="33076" y="730508"/>
                <a:ext cx="3467959" cy="2"/>
              </a:xfrm>
              <a:prstGeom prst="line">
                <a:avLst/>
              </a:prstGeom>
              <a:noFill/>
              <a:ln w="12700" cap="flat">
                <a:solidFill>
                  <a:srgbClr val="ADB9CA"/>
                </a:solidFill>
                <a:prstDash val="dash"/>
                <a:miter lim="400000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E9D6C36-FD08-24FA-EA58-2A4A27958D7E}"/>
              </a:ext>
            </a:extLst>
          </p:cNvPr>
          <p:cNvGrpSpPr/>
          <p:nvPr/>
        </p:nvGrpSpPr>
        <p:grpSpPr>
          <a:xfrm>
            <a:off x="8116005" y="2156190"/>
            <a:ext cx="3415593" cy="1178408"/>
            <a:chOff x="8090263" y="1720360"/>
            <a:chExt cx="3415593" cy="1178408"/>
          </a:xfrm>
        </p:grpSpPr>
        <p:sp>
          <p:nvSpPr>
            <p:cNvPr id="53" name="矩形 3">
              <a:extLst>
                <a:ext uri="{FF2B5EF4-FFF2-40B4-BE49-F238E27FC236}">
                  <a16:creationId xmlns:a16="http://schemas.microsoft.com/office/drawing/2014/main" id="{90F7ECFD-86FE-61A2-268D-B7D935880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96D6D9F-D8A6-A410-B2A1-1980AA38256D}"/>
                </a:ext>
              </a:extLst>
            </p:cNvPr>
            <p:cNvSpPr txBox="1"/>
            <p:nvPr/>
          </p:nvSpPr>
          <p:spPr>
            <a:xfrm>
              <a:off x="8090263" y="2006216"/>
              <a:ext cx="3415593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82F2361-4BA9-973B-2A26-36F6B70702E2}"/>
              </a:ext>
            </a:extLst>
          </p:cNvPr>
          <p:cNvGrpSpPr/>
          <p:nvPr/>
        </p:nvGrpSpPr>
        <p:grpSpPr>
          <a:xfrm>
            <a:off x="8116006" y="3895728"/>
            <a:ext cx="3161593" cy="906282"/>
            <a:chOff x="8090264" y="1720360"/>
            <a:chExt cx="3161593" cy="906282"/>
          </a:xfrm>
        </p:grpSpPr>
        <p:sp>
          <p:nvSpPr>
            <p:cNvPr id="56" name="矩形 3">
              <a:extLst>
                <a:ext uri="{FF2B5EF4-FFF2-40B4-BE49-F238E27FC236}">
                  <a16:creationId xmlns:a16="http://schemas.microsoft.com/office/drawing/2014/main" id="{E5CC3042-7909-0F13-C346-978D2C9E6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36B2FBC-9DC3-B55D-EE0B-D6045BCE7AE4}"/>
                </a:ext>
              </a:extLst>
            </p:cNvPr>
            <p:cNvSpPr txBox="1"/>
            <p:nvPr/>
          </p:nvSpPr>
          <p:spPr>
            <a:xfrm>
              <a:off x="8090264" y="2006216"/>
              <a:ext cx="316159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48D6C5B-1AD6-6B62-D42D-7B54BD93E307}"/>
              </a:ext>
            </a:extLst>
          </p:cNvPr>
          <p:cNvGrpSpPr/>
          <p:nvPr/>
        </p:nvGrpSpPr>
        <p:grpSpPr>
          <a:xfrm>
            <a:off x="932609" y="1668263"/>
            <a:ext cx="3161593" cy="906282"/>
            <a:chOff x="8090264" y="1720360"/>
            <a:chExt cx="3161593" cy="906282"/>
          </a:xfrm>
        </p:grpSpPr>
        <p:sp>
          <p:nvSpPr>
            <p:cNvPr id="59" name="矩形 3">
              <a:extLst>
                <a:ext uri="{FF2B5EF4-FFF2-40B4-BE49-F238E27FC236}">
                  <a16:creationId xmlns:a16="http://schemas.microsoft.com/office/drawing/2014/main" id="{6CA38D95-B337-CF2E-BD9C-F3B5B07E0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D54C559-BBC0-FF8D-E5BA-EF0A58A7F3FC}"/>
                </a:ext>
              </a:extLst>
            </p:cNvPr>
            <p:cNvSpPr txBox="1"/>
            <p:nvPr/>
          </p:nvSpPr>
          <p:spPr>
            <a:xfrm>
              <a:off x="8090264" y="2006216"/>
              <a:ext cx="316159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FA9B534-7422-A3DE-9895-06BA4FD6AB6F}"/>
              </a:ext>
            </a:extLst>
          </p:cNvPr>
          <p:cNvGrpSpPr/>
          <p:nvPr/>
        </p:nvGrpSpPr>
        <p:grpSpPr>
          <a:xfrm>
            <a:off x="932609" y="4643225"/>
            <a:ext cx="3161593" cy="906282"/>
            <a:chOff x="8090264" y="1720360"/>
            <a:chExt cx="3161593" cy="906282"/>
          </a:xfrm>
        </p:grpSpPr>
        <p:sp>
          <p:nvSpPr>
            <p:cNvPr id="62" name="矩形 3">
              <a:extLst>
                <a:ext uri="{FF2B5EF4-FFF2-40B4-BE49-F238E27FC236}">
                  <a16:creationId xmlns:a16="http://schemas.microsoft.com/office/drawing/2014/main" id="{DF5A0A73-ACAD-4F53-159B-4A52E8FFC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7613" y="1720360"/>
              <a:ext cx="1504244" cy="346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BC9A591-8B90-9414-DD8A-D368F9935C47}"/>
                </a:ext>
              </a:extLst>
            </p:cNvPr>
            <p:cNvSpPr txBox="1"/>
            <p:nvPr/>
          </p:nvSpPr>
          <p:spPr>
            <a:xfrm>
              <a:off x="8090264" y="2006216"/>
              <a:ext cx="316159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3097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810;#43786;#172412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，www.51pptmoban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08E83"/>
      </a:accent1>
      <a:accent2>
        <a:srgbClr val="B6601E"/>
      </a:accent2>
      <a:accent3>
        <a:srgbClr val="44D6D4"/>
      </a:accent3>
      <a:accent4>
        <a:srgbClr val="508E83"/>
      </a:accent4>
      <a:accent5>
        <a:srgbClr val="B6601E"/>
      </a:accent5>
      <a:accent6>
        <a:srgbClr val="44D6D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410</TotalTime>
  <Words>1827</Words>
  <Application>Microsoft Office PowerPoint</Application>
  <PresentationFormat>宽屏</PresentationFormat>
  <Paragraphs>250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Aa厚底黑</vt:lpstr>
      <vt:lpstr>HarmonyOS Sans SC Light</vt:lpstr>
      <vt:lpstr>阿里巴巴普惠体 2.0 55 Regular</vt:lpstr>
      <vt:lpstr>阿里巴巴普惠体 2.0 65 Medium</vt:lpstr>
      <vt:lpstr>等线</vt:lpstr>
      <vt:lpstr>方正宋刻本秀楷简体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清新几何风教育培训课件ppt模板</dc:title>
  <dc:subject/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120</cp:revision>
  <dcterms:created xsi:type="dcterms:W3CDTF">2017-12-22T02:20:50Z</dcterms:created>
  <dcterms:modified xsi:type="dcterms:W3CDTF">2023-04-11T15:22:13Z</dcterms:modified>
  <cp:category>模板</cp:category>
</cp:coreProperties>
</file>