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  <p:sldMasterId id="2147483995" r:id="rId2"/>
  </p:sldMasterIdLst>
  <p:notesMasterIdLst>
    <p:notesMasterId r:id="rId27"/>
  </p:notesMasterIdLst>
  <p:handoutMasterIdLst>
    <p:handoutMasterId r:id="rId28"/>
  </p:handoutMasterIdLst>
  <p:sldIdLst>
    <p:sldId id="3360" r:id="rId3"/>
    <p:sldId id="3362" r:id="rId4"/>
    <p:sldId id="3363" r:id="rId5"/>
    <p:sldId id="3364" r:id="rId6"/>
    <p:sldId id="3365" r:id="rId7"/>
    <p:sldId id="3366" r:id="rId8"/>
    <p:sldId id="3367" r:id="rId9"/>
    <p:sldId id="3370" r:id="rId10"/>
    <p:sldId id="3368" r:id="rId11"/>
    <p:sldId id="3371" r:id="rId12"/>
    <p:sldId id="3372" r:id="rId13"/>
    <p:sldId id="3373" r:id="rId14"/>
    <p:sldId id="3374" r:id="rId15"/>
    <p:sldId id="3369" r:id="rId16"/>
    <p:sldId id="3375" r:id="rId17"/>
    <p:sldId id="3376" r:id="rId18"/>
    <p:sldId id="3377" r:id="rId19"/>
    <p:sldId id="3380" r:id="rId20"/>
    <p:sldId id="3379" r:id="rId21"/>
    <p:sldId id="3381" r:id="rId22"/>
    <p:sldId id="3384" r:id="rId23"/>
    <p:sldId id="3385" r:id="rId24"/>
    <p:sldId id="327" r:id="rId25"/>
    <p:sldId id="3387" r:id="rId26"/>
  </p:sldIdLst>
  <p:sldSz cx="9145588" cy="5145088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4999" indent="-12983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256" indent="-2619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514" indent="-39403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771" indent="-52612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803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96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612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285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1" userDrawn="1">
          <p15:clr>
            <a:srgbClr val="A4A3A4"/>
          </p15:clr>
        </p15:guide>
        <p15:guide id="2" orient="horz" pos="1621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4" pos="542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8872"/>
    <a:srgbClr val="3F3D56"/>
    <a:srgbClr val="5965ED"/>
    <a:srgbClr val="76CEF8"/>
    <a:srgbClr val="EDB765"/>
    <a:srgbClr val="FF6366"/>
    <a:srgbClr val="EED06E"/>
    <a:srgbClr val="3139DC"/>
    <a:srgbClr val="B4737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30" autoAdjust="0"/>
    <p:restoredTop sz="92273" autoAdjust="0"/>
  </p:normalViewPr>
  <p:slideViewPr>
    <p:cSldViewPr>
      <p:cViewPr>
        <p:scale>
          <a:sx n="66" d="100"/>
          <a:sy n="66" d="100"/>
        </p:scale>
        <p:origin x="1824" y="918"/>
      </p:cViewPr>
      <p:guideLst>
        <p:guide pos="2881"/>
        <p:guide orient="horz" pos="1621"/>
        <p:guide pos="340"/>
        <p:guide pos="5421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rgbClr val="76CEF8"/>
              </a:solidFill>
            </c:spPr>
            <c:extLst>
              <c:ext xmlns:c16="http://schemas.microsoft.com/office/drawing/2014/chart" uri="{C3380CC4-5D6E-409C-BE32-E72D297353CC}">
                <c16:uniqueId val="{00000001-6304-4641-B50A-C161BF2CC44E}"/>
              </c:ext>
            </c:extLst>
          </c:dPt>
          <c:dPt>
            <c:idx val="1"/>
            <c:bubble3D val="0"/>
            <c:spPr>
              <a:solidFill>
                <a:srgbClr val="5965ED"/>
              </a:solidFill>
            </c:spPr>
            <c:extLst>
              <c:ext xmlns:c16="http://schemas.microsoft.com/office/drawing/2014/chart" uri="{C3380CC4-5D6E-409C-BE32-E72D297353CC}">
                <c16:uniqueId val="{00000003-6304-4641-B50A-C161BF2CC44E}"/>
              </c:ext>
            </c:extLst>
          </c:dPt>
          <c:dPt>
            <c:idx val="2"/>
            <c:bubble3D val="0"/>
            <c:spPr>
              <a:solidFill>
                <a:srgbClr val="3F3D56"/>
              </a:solidFill>
            </c:spPr>
            <c:extLst>
              <c:ext xmlns:c16="http://schemas.microsoft.com/office/drawing/2014/chart" uri="{C3380CC4-5D6E-409C-BE32-E72D297353CC}">
                <c16:uniqueId val="{00000006-6304-4641-B50A-C161BF2CC44E}"/>
              </c:ext>
            </c:extLst>
          </c:dPt>
          <c:dPt>
            <c:idx val="3"/>
            <c:bubble3D val="0"/>
            <c:spPr>
              <a:solidFill>
                <a:srgbClr val="FF6366"/>
              </a:solidFill>
            </c:spPr>
            <c:extLst>
              <c:ext xmlns:c16="http://schemas.microsoft.com/office/drawing/2014/chart" uri="{C3380CC4-5D6E-409C-BE32-E72D297353CC}">
                <c16:uniqueId val="{00000005-6304-4641-B50A-C161BF2CC44E}"/>
              </c:ext>
            </c:extLst>
          </c:dPt>
          <c:dLbls>
            <c:dLbl>
              <c:idx val="0"/>
              <c:layout>
                <c:manualLayout>
                  <c:x val="-0.22397755905511813"/>
                  <c:y val="0.113032211882605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304-4641-B50A-C161BF2CC44E}"/>
                </c:ext>
              </c:extLst>
            </c:dLbl>
            <c:dLbl>
              <c:idx val="1"/>
              <c:layout>
                <c:manualLayout>
                  <c:x val="3.7971259842520338E-2"/>
                  <c:y val="-0.269629205440229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304-4641-B50A-C161BF2CC44E}"/>
                </c:ext>
              </c:extLst>
            </c:dLbl>
            <c:dLbl>
              <c:idx val="2"/>
              <c:layout>
                <c:manualLayout>
                  <c:x val="0.15983989501312701"/>
                  <c:y val="6.73872584108809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304-4641-B50A-C161BF2CC44E}"/>
                </c:ext>
              </c:extLst>
            </c:dLbl>
            <c:dLbl>
              <c:idx val="3"/>
              <c:layout>
                <c:manualLayout>
                  <c:x val="9.5941469816273245E-2"/>
                  <c:y val="0.203234788833214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304-4641-B50A-C161BF2CC44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0.25</c:v>
                </c:pt>
                <c:pt idx="2">
                  <c:v>0.2</c:v>
                </c:pt>
                <c:pt idx="3">
                  <c:v>0.15000000000000024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7-6304-4641-B50A-C161BF2CC4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600" b="1">
          <a:solidFill>
            <a:schemeClr val="bg1"/>
          </a:solidFill>
          <a:latin typeface="MiSans Normal" panose="00000500000000000000" pitchFamily="2" charset="-122"/>
          <a:ea typeface="MiSans Normal" panose="00000500000000000000" pitchFamily="2" charset="-122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2023/4/11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4032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919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35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51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443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531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621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708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883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6943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206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571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5672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31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6806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9819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8725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8250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460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 网，幻灯片演示 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 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6272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8612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3437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1767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 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383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339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995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92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9436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493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324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592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697747"/>
      </p:ext>
    </p:extLst>
  </p:cSld>
  <p:clrMapOvr>
    <a:masterClrMapping/>
  </p:clrMapOvr>
  <p:transition spd="med" advClick="0" advTm="0">
    <p:push dir="r"/>
  </p:transition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A314FA-4396-AD5B-758D-511B29C74C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7AFF9E3-995E-0DFB-6A4B-783F271B01C8}"/>
              </a:ext>
            </a:extLst>
          </p:cNvPr>
          <p:cNvSpPr/>
          <p:nvPr userDrawn="1"/>
        </p:nvSpPr>
        <p:spPr>
          <a:xfrm rot="21445963">
            <a:off x="322564" y="340788"/>
            <a:ext cx="8183098" cy="4394606"/>
          </a:xfrm>
          <a:prstGeom prst="roundRect">
            <a:avLst>
              <a:gd name="adj" fmla="val 1146"/>
            </a:avLst>
          </a:prstGeom>
          <a:noFill/>
          <a:ln w="635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B5BA445-DFF2-E489-BE96-BE1B36FF13F8}"/>
              </a:ext>
            </a:extLst>
          </p:cNvPr>
          <p:cNvSpPr/>
          <p:nvPr userDrawn="1"/>
        </p:nvSpPr>
        <p:spPr>
          <a:xfrm>
            <a:off x="539750" y="684686"/>
            <a:ext cx="8066088" cy="4048099"/>
          </a:xfrm>
          <a:custGeom>
            <a:avLst/>
            <a:gdLst>
              <a:gd name="connsiteX0" fmla="*/ 0 w 8066088"/>
              <a:gd name="connsiteY0" fmla="*/ 0 h 4048099"/>
              <a:gd name="connsiteX1" fmla="*/ 8066088 w 8066088"/>
              <a:gd name="connsiteY1" fmla="*/ 0 h 4048099"/>
              <a:gd name="connsiteX2" fmla="*/ 8066088 w 8066088"/>
              <a:gd name="connsiteY2" fmla="*/ 3998586 h 4048099"/>
              <a:gd name="connsiteX3" fmla="*/ 8016575 w 8066088"/>
              <a:gd name="connsiteY3" fmla="*/ 4048099 h 4048099"/>
              <a:gd name="connsiteX4" fmla="*/ 49513 w 8066088"/>
              <a:gd name="connsiteY4" fmla="*/ 4048099 h 4048099"/>
              <a:gd name="connsiteX5" fmla="*/ 0 w 8066088"/>
              <a:gd name="connsiteY5" fmla="*/ 3998586 h 4048099"/>
              <a:gd name="connsiteX6" fmla="*/ 0 w 8066088"/>
              <a:gd name="connsiteY6" fmla="*/ 0 h 404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4048099">
                <a:moveTo>
                  <a:pt x="0" y="0"/>
                </a:moveTo>
                <a:lnTo>
                  <a:pt x="8066088" y="0"/>
                </a:lnTo>
                <a:lnTo>
                  <a:pt x="8066088" y="3998586"/>
                </a:lnTo>
                <a:cubicBezTo>
                  <a:pt x="8066088" y="4025931"/>
                  <a:pt x="8043920" y="4048099"/>
                  <a:pt x="8016575" y="4048099"/>
                </a:cubicBezTo>
                <a:lnTo>
                  <a:pt x="49513" y="4048099"/>
                </a:lnTo>
                <a:cubicBezTo>
                  <a:pt x="22168" y="4048099"/>
                  <a:pt x="0" y="4025931"/>
                  <a:pt x="0" y="399858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339EA3A-2F83-72F5-8338-0FB434A4A601}"/>
              </a:ext>
            </a:extLst>
          </p:cNvPr>
          <p:cNvSpPr/>
          <p:nvPr userDrawn="1"/>
        </p:nvSpPr>
        <p:spPr>
          <a:xfrm>
            <a:off x="539750" y="412305"/>
            <a:ext cx="8066088" cy="272381"/>
          </a:xfrm>
          <a:custGeom>
            <a:avLst/>
            <a:gdLst>
              <a:gd name="connsiteX0" fmla="*/ 49513 w 8066088"/>
              <a:gd name="connsiteY0" fmla="*/ 0 h 272381"/>
              <a:gd name="connsiteX1" fmla="*/ 8016575 w 8066088"/>
              <a:gd name="connsiteY1" fmla="*/ 0 h 272381"/>
              <a:gd name="connsiteX2" fmla="*/ 8066088 w 8066088"/>
              <a:gd name="connsiteY2" fmla="*/ 49513 h 272381"/>
              <a:gd name="connsiteX3" fmla="*/ 8066088 w 8066088"/>
              <a:gd name="connsiteY3" fmla="*/ 272381 h 272381"/>
              <a:gd name="connsiteX4" fmla="*/ 0 w 8066088"/>
              <a:gd name="connsiteY4" fmla="*/ 272381 h 272381"/>
              <a:gd name="connsiteX5" fmla="*/ 0 w 8066088"/>
              <a:gd name="connsiteY5" fmla="*/ 49513 h 272381"/>
              <a:gd name="connsiteX6" fmla="*/ 49513 w 8066088"/>
              <a:gd name="connsiteY6" fmla="*/ 0 h 2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272381">
                <a:moveTo>
                  <a:pt x="49513" y="0"/>
                </a:moveTo>
                <a:lnTo>
                  <a:pt x="8016575" y="0"/>
                </a:lnTo>
                <a:cubicBezTo>
                  <a:pt x="8043920" y="0"/>
                  <a:pt x="8066088" y="22168"/>
                  <a:pt x="8066088" y="49513"/>
                </a:cubicBezTo>
                <a:lnTo>
                  <a:pt x="8066088" y="272381"/>
                </a:lnTo>
                <a:lnTo>
                  <a:pt x="0" y="272381"/>
                </a:lnTo>
                <a:lnTo>
                  <a:pt x="0" y="49513"/>
                </a:lnTo>
                <a:cubicBezTo>
                  <a:pt x="0" y="22168"/>
                  <a:pt x="22168" y="0"/>
                  <a:pt x="49513" y="0"/>
                </a:cubicBezTo>
                <a:close/>
              </a:path>
            </a:pathLst>
          </a:custGeom>
          <a:solidFill>
            <a:srgbClr val="3F3D56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1D9B2A5-E9C7-01BC-48B7-7C7D699091EF}"/>
              </a:ext>
            </a:extLst>
          </p:cNvPr>
          <p:cNvSpPr/>
          <p:nvPr userDrawn="1"/>
        </p:nvSpPr>
        <p:spPr>
          <a:xfrm>
            <a:off x="684362" y="495326"/>
            <a:ext cx="95990" cy="95990"/>
          </a:xfrm>
          <a:prstGeom prst="ellips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AB06A0F-644F-E2F3-634A-E7150FA49C36}"/>
              </a:ext>
            </a:extLst>
          </p:cNvPr>
          <p:cNvSpPr/>
          <p:nvPr userDrawn="1"/>
        </p:nvSpPr>
        <p:spPr>
          <a:xfrm>
            <a:off x="847156" y="495326"/>
            <a:ext cx="95990" cy="95990"/>
          </a:xfrm>
          <a:prstGeom prst="ellipse">
            <a:avLst/>
          </a:prstGeom>
          <a:solidFill>
            <a:srgbClr val="76C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ACC8013-A238-73A2-A1B4-9084B9EFA85C}"/>
              </a:ext>
            </a:extLst>
          </p:cNvPr>
          <p:cNvSpPr/>
          <p:nvPr userDrawn="1"/>
        </p:nvSpPr>
        <p:spPr>
          <a:xfrm>
            <a:off x="1009950" y="495326"/>
            <a:ext cx="95990" cy="95990"/>
          </a:xfrm>
          <a:prstGeom prst="ellipse">
            <a:avLst/>
          </a:prstGeom>
          <a:solidFill>
            <a:srgbClr val="FF6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心形 14">
            <a:extLst>
              <a:ext uri="{FF2B5EF4-FFF2-40B4-BE49-F238E27FC236}">
                <a16:creationId xmlns:a16="http://schemas.microsoft.com/office/drawing/2014/main" id="{97388885-2A15-9356-2D6F-2CBDEF068EBB}"/>
              </a:ext>
            </a:extLst>
          </p:cNvPr>
          <p:cNvSpPr/>
          <p:nvPr userDrawn="1"/>
        </p:nvSpPr>
        <p:spPr>
          <a:xfrm rot="20726416">
            <a:off x="1419687" y="184025"/>
            <a:ext cx="378818" cy="334564"/>
          </a:xfrm>
          <a:prstGeom prst="heart">
            <a:avLst/>
          </a:prstGeom>
          <a:solidFill>
            <a:srgbClr val="FF6366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dislike_274222">
            <a:extLst>
              <a:ext uri="{FF2B5EF4-FFF2-40B4-BE49-F238E27FC236}">
                <a16:creationId xmlns:a16="http://schemas.microsoft.com/office/drawing/2014/main" id="{CD34587A-5C40-B808-4663-51C58F1112F6}"/>
              </a:ext>
            </a:extLst>
          </p:cNvPr>
          <p:cNvSpPr/>
          <p:nvPr userDrawn="1"/>
        </p:nvSpPr>
        <p:spPr>
          <a:xfrm rot="13057219">
            <a:off x="100033" y="1648171"/>
            <a:ext cx="407012" cy="389426"/>
          </a:xfrm>
          <a:custGeom>
            <a:avLst/>
            <a:gdLst>
              <a:gd name="connsiteX0" fmla="*/ 265831 w 607644"/>
              <a:gd name="connsiteY0" fmla="*/ 25333 h 581389"/>
              <a:gd name="connsiteX1" fmla="*/ 498246 w 607644"/>
              <a:gd name="connsiteY1" fmla="*/ 25333 h 581389"/>
              <a:gd name="connsiteX2" fmla="*/ 555571 w 607644"/>
              <a:gd name="connsiteY2" fmla="*/ 69501 h 581389"/>
              <a:gd name="connsiteX3" fmla="*/ 551031 w 607644"/>
              <a:gd name="connsiteY3" fmla="*/ 107448 h 581389"/>
              <a:gd name="connsiteX4" fmla="*/ 582275 w 607644"/>
              <a:gd name="connsiteY4" fmla="*/ 158015 h 581389"/>
              <a:gd name="connsiteX5" fmla="*/ 576311 w 607644"/>
              <a:gd name="connsiteY5" fmla="*/ 183254 h 581389"/>
              <a:gd name="connsiteX6" fmla="*/ 607644 w 607644"/>
              <a:gd name="connsiteY6" fmla="*/ 233821 h 581389"/>
              <a:gd name="connsiteX7" fmla="*/ 591176 w 607644"/>
              <a:gd name="connsiteY7" fmla="*/ 273634 h 581389"/>
              <a:gd name="connsiteX8" fmla="*/ 607377 w 607644"/>
              <a:gd name="connsiteY8" fmla="*/ 321890 h 581389"/>
              <a:gd name="connsiteX9" fmla="*/ 541329 w 607644"/>
              <a:gd name="connsiteY9" fmla="*/ 379211 h 581389"/>
              <a:gd name="connsiteX10" fmla="*/ 384931 w 607644"/>
              <a:gd name="connsiteY10" fmla="*/ 379211 h 581389"/>
              <a:gd name="connsiteX11" fmla="*/ 405049 w 607644"/>
              <a:gd name="connsiteY11" fmla="*/ 480344 h 581389"/>
              <a:gd name="connsiteX12" fmla="*/ 329120 w 607644"/>
              <a:gd name="connsiteY12" fmla="*/ 581389 h 581389"/>
              <a:gd name="connsiteX13" fmla="*/ 283189 w 607644"/>
              <a:gd name="connsiteY13" fmla="*/ 566015 h 581389"/>
              <a:gd name="connsiteX14" fmla="*/ 278471 w 607644"/>
              <a:gd name="connsiteY14" fmla="*/ 556150 h 581389"/>
              <a:gd name="connsiteX15" fmla="*/ 278471 w 607644"/>
              <a:gd name="connsiteY15" fmla="*/ 470391 h 581389"/>
              <a:gd name="connsiteX16" fmla="*/ 221502 w 607644"/>
              <a:gd name="connsiteY16" fmla="*/ 347307 h 581389"/>
              <a:gd name="connsiteX17" fmla="*/ 222214 w 607644"/>
              <a:gd name="connsiteY17" fmla="*/ 335487 h 581389"/>
              <a:gd name="connsiteX18" fmla="*/ 227822 w 607644"/>
              <a:gd name="connsiteY18" fmla="*/ 316025 h 581389"/>
              <a:gd name="connsiteX19" fmla="*/ 227822 w 607644"/>
              <a:gd name="connsiteY19" fmla="*/ 63191 h 581389"/>
              <a:gd name="connsiteX20" fmla="*/ 225686 w 607644"/>
              <a:gd name="connsiteY20" fmla="*/ 44262 h 581389"/>
              <a:gd name="connsiteX21" fmla="*/ 235210 w 607644"/>
              <a:gd name="connsiteY21" fmla="*/ 29154 h 581389"/>
              <a:gd name="connsiteX22" fmla="*/ 265831 w 607644"/>
              <a:gd name="connsiteY22" fmla="*/ 25333 h 581389"/>
              <a:gd name="connsiteX23" fmla="*/ 63288 w 607644"/>
              <a:gd name="connsiteY23" fmla="*/ 0 h 581389"/>
              <a:gd name="connsiteX24" fmla="*/ 139216 w 607644"/>
              <a:gd name="connsiteY24" fmla="*/ 0 h 581389"/>
              <a:gd name="connsiteX25" fmla="*/ 202593 w 607644"/>
              <a:gd name="connsiteY25" fmla="*/ 63183 h 581389"/>
              <a:gd name="connsiteX26" fmla="*/ 202593 w 607644"/>
              <a:gd name="connsiteY26" fmla="*/ 316004 h 581389"/>
              <a:gd name="connsiteX27" fmla="*/ 189864 w 607644"/>
              <a:gd name="connsiteY27" fmla="*/ 328623 h 581389"/>
              <a:gd name="connsiteX28" fmla="*/ 63288 w 607644"/>
              <a:gd name="connsiteY28" fmla="*/ 328623 h 581389"/>
              <a:gd name="connsiteX29" fmla="*/ 0 w 607644"/>
              <a:gd name="connsiteY29" fmla="*/ 265440 h 581389"/>
              <a:gd name="connsiteX30" fmla="*/ 0 w 607644"/>
              <a:gd name="connsiteY30" fmla="*/ 63183 h 581389"/>
              <a:gd name="connsiteX31" fmla="*/ 63288 w 607644"/>
              <a:gd name="connsiteY31" fmla="*/ 0 h 58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44" h="581389">
                <a:moveTo>
                  <a:pt x="265831" y="25333"/>
                </a:moveTo>
                <a:lnTo>
                  <a:pt x="498246" y="25333"/>
                </a:lnTo>
                <a:cubicBezTo>
                  <a:pt x="525751" y="25333"/>
                  <a:pt x="549874" y="43907"/>
                  <a:pt x="555571" y="69501"/>
                </a:cubicBezTo>
                <a:cubicBezTo>
                  <a:pt x="558508" y="82654"/>
                  <a:pt x="556728" y="95895"/>
                  <a:pt x="551031" y="107448"/>
                </a:cubicBezTo>
                <a:cubicBezTo>
                  <a:pt x="569724" y="116869"/>
                  <a:pt x="582275" y="136064"/>
                  <a:pt x="582275" y="158015"/>
                </a:cubicBezTo>
                <a:cubicBezTo>
                  <a:pt x="582275" y="166991"/>
                  <a:pt x="580228" y="175522"/>
                  <a:pt x="576311" y="183254"/>
                </a:cubicBezTo>
                <a:cubicBezTo>
                  <a:pt x="595004" y="192674"/>
                  <a:pt x="607644" y="211959"/>
                  <a:pt x="607644" y="233821"/>
                </a:cubicBezTo>
                <a:cubicBezTo>
                  <a:pt x="607644" y="249017"/>
                  <a:pt x="601591" y="263236"/>
                  <a:pt x="591176" y="273634"/>
                </a:cubicBezTo>
                <a:cubicBezTo>
                  <a:pt x="603015" y="286609"/>
                  <a:pt x="608979" y="303939"/>
                  <a:pt x="607377" y="321890"/>
                </a:cubicBezTo>
                <a:cubicBezTo>
                  <a:pt x="604350" y="354061"/>
                  <a:pt x="575421" y="379211"/>
                  <a:pt x="541329" y="379211"/>
                </a:cubicBezTo>
                <a:lnTo>
                  <a:pt x="384931" y="379211"/>
                </a:lnTo>
                <a:cubicBezTo>
                  <a:pt x="392676" y="402673"/>
                  <a:pt x="405049" y="445774"/>
                  <a:pt x="405049" y="480344"/>
                </a:cubicBezTo>
                <a:cubicBezTo>
                  <a:pt x="405049" y="535177"/>
                  <a:pt x="358405" y="581389"/>
                  <a:pt x="329120" y="581389"/>
                </a:cubicBezTo>
                <a:cubicBezTo>
                  <a:pt x="302772" y="581389"/>
                  <a:pt x="283990" y="566637"/>
                  <a:pt x="283189" y="566015"/>
                </a:cubicBezTo>
                <a:cubicBezTo>
                  <a:pt x="280251" y="563615"/>
                  <a:pt x="278471" y="559971"/>
                  <a:pt x="278471" y="556150"/>
                </a:cubicBezTo>
                <a:lnTo>
                  <a:pt x="278471" y="470391"/>
                </a:lnTo>
                <a:lnTo>
                  <a:pt x="221502" y="347307"/>
                </a:lnTo>
                <a:cubicBezTo>
                  <a:pt x="219811" y="343486"/>
                  <a:pt x="219989" y="339042"/>
                  <a:pt x="222214" y="335487"/>
                </a:cubicBezTo>
                <a:cubicBezTo>
                  <a:pt x="225953" y="329355"/>
                  <a:pt x="227822" y="322779"/>
                  <a:pt x="227822" y="316025"/>
                </a:cubicBezTo>
                <a:lnTo>
                  <a:pt x="227822" y="63191"/>
                </a:lnTo>
                <a:cubicBezTo>
                  <a:pt x="227822" y="57148"/>
                  <a:pt x="227110" y="50927"/>
                  <a:pt x="225686" y="44262"/>
                </a:cubicBezTo>
                <a:cubicBezTo>
                  <a:pt x="224084" y="37419"/>
                  <a:pt x="228445" y="30754"/>
                  <a:pt x="235210" y="29154"/>
                </a:cubicBezTo>
                <a:cubicBezTo>
                  <a:pt x="246337" y="26666"/>
                  <a:pt x="257197" y="25333"/>
                  <a:pt x="265831" y="25333"/>
                </a:cubicBezTo>
                <a:close/>
                <a:moveTo>
                  <a:pt x="63288" y="0"/>
                </a:moveTo>
                <a:lnTo>
                  <a:pt x="139216" y="0"/>
                </a:lnTo>
                <a:cubicBezTo>
                  <a:pt x="174109" y="0"/>
                  <a:pt x="202593" y="28348"/>
                  <a:pt x="202593" y="63183"/>
                </a:cubicBezTo>
                <a:lnTo>
                  <a:pt x="202593" y="316004"/>
                </a:lnTo>
                <a:cubicBezTo>
                  <a:pt x="202593" y="322936"/>
                  <a:pt x="196896" y="328623"/>
                  <a:pt x="189864" y="328623"/>
                </a:cubicBezTo>
                <a:lnTo>
                  <a:pt x="63288" y="328623"/>
                </a:lnTo>
                <a:cubicBezTo>
                  <a:pt x="28395" y="328623"/>
                  <a:pt x="0" y="300275"/>
                  <a:pt x="0" y="265440"/>
                </a:cubicBezTo>
                <a:lnTo>
                  <a:pt x="0" y="63183"/>
                </a:lnTo>
                <a:cubicBezTo>
                  <a:pt x="0" y="28348"/>
                  <a:pt x="28395" y="0"/>
                  <a:pt x="63288" y="0"/>
                </a:cubicBezTo>
                <a:close/>
              </a:path>
            </a:pathLst>
          </a:custGeom>
          <a:solidFill>
            <a:srgbClr val="5965ED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图形 119">
            <a:extLst>
              <a:ext uri="{FF2B5EF4-FFF2-40B4-BE49-F238E27FC236}">
                <a16:creationId xmlns:a16="http://schemas.microsoft.com/office/drawing/2014/main" id="{4D8541BB-3B75-73D1-D1F9-B767574ECA6B}"/>
              </a:ext>
            </a:extLst>
          </p:cNvPr>
          <p:cNvSpPr/>
          <p:nvPr userDrawn="1"/>
        </p:nvSpPr>
        <p:spPr>
          <a:xfrm rot="19434626">
            <a:off x="8700844" y="4616575"/>
            <a:ext cx="367686" cy="529717"/>
          </a:xfrm>
          <a:custGeom>
            <a:avLst/>
            <a:gdLst>
              <a:gd name="connsiteX0" fmla="*/ 1038225 w 2809875"/>
              <a:gd name="connsiteY0" fmla="*/ 3352800 h 4048125"/>
              <a:gd name="connsiteX1" fmla="*/ 1038225 w 2809875"/>
              <a:gd name="connsiteY1" fmla="*/ 3886200 h 4048125"/>
              <a:gd name="connsiteX2" fmla="*/ 2295525 w 2809875"/>
              <a:gd name="connsiteY2" fmla="*/ 3886200 h 4048125"/>
              <a:gd name="connsiteX3" fmla="*/ 2295525 w 2809875"/>
              <a:gd name="connsiteY3" fmla="*/ 3533775 h 4048125"/>
              <a:gd name="connsiteX4" fmla="*/ 2438400 w 2809875"/>
              <a:gd name="connsiteY4" fmla="*/ 3533775 h 4048125"/>
              <a:gd name="connsiteX5" fmla="*/ 2438400 w 2809875"/>
              <a:gd name="connsiteY5" fmla="*/ 4048125 h 4048125"/>
              <a:gd name="connsiteX6" fmla="*/ 1457325 w 2809875"/>
              <a:gd name="connsiteY6" fmla="*/ 4048125 h 4048125"/>
              <a:gd name="connsiteX7" fmla="*/ 1371600 w 2809875"/>
              <a:gd name="connsiteY7" fmla="*/ 4019550 h 4048125"/>
              <a:gd name="connsiteX8" fmla="*/ 1323975 w 2809875"/>
              <a:gd name="connsiteY8" fmla="*/ 4048125 h 4048125"/>
              <a:gd name="connsiteX9" fmla="*/ 876300 w 2809875"/>
              <a:gd name="connsiteY9" fmla="*/ 4048125 h 4048125"/>
              <a:gd name="connsiteX10" fmla="*/ 876300 w 2809875"/>
              <a:gd name="connsiteY10" fmla="*/ 3352800 h 4048125"/>
              <a:gd name="connsiteX11" fmla="*/ 1038225 w 2809875"/>
              <a:gd name="connsiteY11" fmla="*/ 3352800 h 4048125"/>
              <a:gd name="connsiteX12" fmla="*/ 2628900 w 2809875"/>
              <a:gd name="connsiteY12" fmla="*/ 3000375 h 4048125"/>
              <a:gd name="connsiteX13" fmla="*/ 2628900 w 2809875"/>
              <a:gd name="connsiteY13" fmla="*/ 3514725 h 4048125"/>
              <a:gd name="connsiteX14" fmla="*/ 2466975 w 2809875"/>
              <a:gd name="connsiteY14" fmla="*/ 3514725 h 4048125"/>
              <a:gd name="connsiteX15" fmla="*/ 2466975 w 2809875"/>
              <a:gd name="connsiteY15" fmla="*/ 3000375 h 4048125"/>
              <a:gd name="connsiteX16" fmla="*/ 2628900 w 2809875"/>
              <a:gd name="connsiteY16" fmla="*/ 3000375 h 4048125"/>
              <a:gd name="connsiteX17" fmla="*/ 866775 w 2809875"/>
              <a:gd name="connsiteY17" fmla="*/ 3000375 h 4048125"/>
              <a:gd name="connsiteX18" fmla="*/ 866775 w 2809875"/>
              <a:gd name="connsiteY18" fmla="*/ 3343275 h 4048125"/>
              <a:gd name="connsiteX19" fmla="*/ 704850 w 2809875"/>
              <a:gd name="connsiteY19" fmla="*/ 3343275 h 4048125"/>
              <a:gd name="connsiteX20" fmla="*/ 704850 w 2809875"/>
              <a:gd name="connsiteY20" fmla="*/ 3000375 h 4048125"/>
              <a:gd name="connsiteX21" fmla="*/ 866775 w 2809875"/>
              <a:gd name="connsiteY21" fmla="*/ 3000375 h 4048125"/>
              <a:gd name="connsiteX22" fmla="*/ 685800 w 2809875"/>
              <a:gd name="connsiteY22" fmla="*/ 2647950 h 4048125"/>
              <a:gd name="connsiteX23" fmla="*/ 685800 w 2809875"/>
              <a:gd name="connsiteY23" fmla="*/ 2981325 h 4048125"/>
              <a:gd name="connsiteX24" fmla="*/ 523875 w 2809875"/>
              <a:gd name="connsiteY24" fmla="*/ 2981325 h 4048125"/>
              <a:gd name="connsiteX25" fmla="*/ 523875 w 2809875"/>
              <a:gd name="connsiteY25" fmla="*/ 2647950 h 4048125"/>
              <a:gd name="connsiteX26" fmla="*/ 685800 w 2809875"/>
              <a:gd name="connsiteY26" fmla="*/ 2647950 h 4048125"/>
              <a:gd name="connsiteX27" fmla="*/ 514350 w 2809875"/>
              <a:gd name="connsiteY27" fmla="*/ 2476500 h 4048125"/>
              <a:gd name="connsiteX28" fmla="*/ 514350 w 2809875"/>
              <a:gd name="connsiteY28" fmla="*/ 2628900 h 4048125"/>
              <a:gd name="connsiteX29" fmla="*/ 352425 w 2809875"/>
              <a:gd name="connsiteY29" fmla="*/ 2628900 h 4048125"/>
              <a:gd name="connsiteX30" fmla="*/ 352425 w 2809875"/>
              <a:gd name="connsiteY30" fmla="*/ 2476500 h 4048125"/>
              <a:gd name="connsiteX31" fmla="*/ 514350 w 2809875"/>
              <a:gd name="connsiteY31" fmla="*/ 2476500 h 4048125"/>
              <a:gd name="connsiteX32" fmla="*/ 333375 w 2809875"/>
              <a:gd name="connsiteY32" fmla="*/ 2114550 h 4048125"/>
              <a:gd name="connsiteX33" fmla="*/ 333375 w 2809875"/>
              <a:gd name="connsiteY33" fmla="*/ 2457450 h 4048125"/>
              <a:gd name="connsiteX34" fmla="*/ 171450 w 2809875"/>
              <a:gd name="connsiteY34" fmla="*/ 2457450 h 4048125"/>
              <a:gd name="connsiteX35" fmla="*/ 171450 w 2809875"/>
              <a:gd name="connsiteY35" fmla="*/ 2114550 h 4048125"/>
              <a:gd name="connsiteX36" fmla="*/ 333375 w 2809875"/>
              <a:gd name="connsiteY36" fmla="*/ 2114550 h 4048125"/>
              <a:gd name="connsiteX37" fmla="*/ 2809875 w 2809875"/>
              <a:gd name="connsiteY37" fmla="*/ 1409700 h 4048125"/>
              <a:gd name="connsiteX38" fmla="*/ 2809875 w 2809875"/>
              <a:gd name="connsiteY38" fmla="*/ 2981325 h 4048125"/>
              <a:gd name="connsiteX39" fmla="*/ 2647950 w 2809875"/>
              <a:gd name="connsiteY39" fmla="*/ 2981325 h 4048125"/>
              <a:gd name="connsiteX40" fmla="*/ 2647950 w 2809875"/>
              <a:gd name="connsiteY40" fmla="*/ 1409700 h 4048125"/>
              <a:gd name="connsiteX41" fmla="*/ 2809875 w 2809875"/>
              <a:gd name="connsiteY41" fmla="*/ 1409700 h 4048125"/>
              <a:gd name="connsiteX42" fmla="*/ 2628900 w 2809875"/>
              <a:gd name="connsiteY42" fmla="*/ 1238250 h 4048125"/>
              <a:gd name="connsiteX43" fmla="*/ 2628900 w 2809875"/>
              <a:gd name="connsiteY43" fmla="*/ 1400175 h 4048125"/>
              <a:gd name="connsiteX44" fmla="*/ 2447925 w 2809875"/>
              <a:gd name="connsiteY44" fmla="*/ 1400175 h 4048125"/>
              <a:gd name="connsiteX45" fmla="*/ 2447925 w 2809875"/>
              <a:gd name="connsiteY45" fmla="*/ 1924050 h 4048125"/>
              <a:gd name="connsiteX46" fmla="*/ 2295525 w 2809875"/>
              <a:gd name="connsiteY46" fmla="*/ 1924050 h 4048125"/>
              <a:gd name="connsiteX47" fmla="*/ 2295525 w 2809875"/>
              <a:gd name="connsiteY47" fmla="*/ 1238250 h 4048125"/>
              <a:gd name="connsiteX48" fmla="*/ 2628900 w 2809875"/>
              <a:gd name="connsiteY48" fmla="*/ 1238250 h 4048125"/>
              <a:gd name="connsiteX49" fmla="*/ 1924050 w 2809875"/>
              <a:gd name="connsiteY49" fmla="*/ 885825 h 4048125"/>
              <a:gd name="connsiteX50" fmla="*/ 1924050 w 2809875"/>
              <a:gd name="connsiteY50" fmla="*/ 1057275 h 4048125"/>
              <a:gd name="connsiteX51" fmla="*/ 2276475 w 2809875"/>
              <a:gd name="connsiteY51" fmla="*/ 1057275 h 4048125"/>
              <a:gd name="connsiteX52" fmla="*/ 2276475 w 2809875"/>
              <a:gd name="connsiteY52" fmla="*/ 1219200 h 4048125"/>
              <a:gd name="connsiteX53" fmla="*/ 1924050 w 2809875"/>
              <a:gd name="connsiteY53" fmla="*/ 1219200 h 4048125"/>
              <a:gd name="connsiteX54" fmla="*/ 1924050 w 2809875"/>
              <a:gd name="connsiteY54" fmla="*/ 1752600 h 4048125"/>
              <a:gd name="connsiteX55" fmla="*/ 1762125 w 2809875"/>
              <a:gd name="connsiteY55" fmla="*/ 1752600 h 4048125"/>
              <a:gd name="connsiteX56" fmla="*/ 1762125 w 2809875"/>
              <a:gd name="connsiteY56" fmla="*/ 885825 h 4048125"/>
              <a:gd name="connsiteX57" fmla="*/ 1924050 w 2809875"/>
              <a:gd name="connsiteY57" fmla="*/ 885825 h 4048125"/>
              <a:gd name="connsiteX58" fmla="*/ 1390650 w 2809875"/>
              <a:gd name="connsiteY58" fmla="*/ 171450 h 4048125"/>
              <a:gd name="connsiteX59" fmla="*/ 1390650 w 2809875"/>
              <a:gd name="connsiteY59" fmla="*/ 704850 h 4048125"/>
              <a:gd name="connsiteX60" fmla="*/ 1743075 w 2809875"/>
              <a:gd name="connsiteY60" fmla="*/ 704850 h 4048125"/>
              <a:gd name="connsiteX61" fmla="*/ 1743075 w 2809875"/>
              <a:gd name="connsiteY61" fmla="*/ 857250 h 4048125"/>
              <a:gd name="connsiteX62" fmla="*/ 1409700 w 2809875"/>
              <a:gd name="connsiteY62" fmla="*/ 857250 h 4048125"/>
              <a:gd name="connsiteX63" fmla="*/ 1390650 w 2809875"/>
              <a:gd name="connsiteY63" fmla="*/ 876300 h 4048125"/>
              <a:gd name="connsiteX64" fmla="*/ 1390650 w 2809875"/>
              <a:gd name="connsiteY64" fmla="*/ 1571625 h 4048125"/>
              <a:gd name="connsiteX65" fmla="*/ 1238250 w 2809875"/>
              <a:gd name="connsiteY65" fmla="*/ 1571625 h 4048125"/>
              <a:gd name="connsiteX66" fmla="*/ 1238250 w 2809875"/>
              <a:gd name="connsiteY66" fmla="*/ 171450 h 4048125"/>
              <a:gd name="connsiteX67" fmla="*/ 1390650 w 2809875"/>
              <a:gd name="connsiteY67" fmla="*/ 171450 h 4048125"/>
              <a:gd name="connsiteX68" fmla="*/ 866775 w 2809875"/>
              <a:gd name="connsiteY68" fmla="*/ 171450 h 4048125"/>
              <a:gd name="connsiteX69" fmla="*/ 866775 w 2809875"/>
              <a:gd name="connsiteY69" fmla="*/ 2105025 h 4048125"/>
              <a:gd name="connsiteX70" fmla="*/ 704850 w 2809875"/>
              <a:gd name="connsiteY70" fmla="*/ 2105025 h 4048125"/>
              <a:gd name="connsiteX71" fmla="*/ 704850 w 2809875"/>
              <a:gd name="connsiteY71" fmla="*/ 1924050 h 4048125"/>
              <a:gd name="connsiteX72" fmla="*/ 523875 w 2809875"/>
              <a:gd name="connsiteY72" fmla="*/ 1924050 h 4048125"/>
              <a:gd name="connsiteX73" fmla="*/ 523875 w 2809875"/>
              <a:gd name="connsiteY73" fmla="*/ 1752600 h 4048125"/>
              <a:gd name="connsiteX74" fmla="*/ 161925 w 2809875"/>
              <a:gd name="connsiteY74" fmla="*/ 1752600 h 4048125"/>
              <a:gd name="connsiteX75" fmla="*/ 161925 w 2809875"/>
              <a:gd name="connsiteY75" fmla="*/ 2105025 h 4048125"/>
              <a:gd name="connsiteX76" fmla="*/ 0 w 2809875"/>
              <a:gd name="connsiteY76" fmla="*/ 2105025 h 4048125"/>
              <a:gd name="connsiteX77" fmla="*/ 0 w 2809875"/>
              <a:gd name="connsiteY77" fmla="*/ 1762125 h 4048125"/>
              <a:gd name="connsiteX78" fmla="*/ 171450 w 2809875"/>
              <a:gd name="connsiteY78" fmla="*/ 1762125 h 4048125"/>
              <a:gd name="connsiteX79" fmla="*/ 171450 w 2809875"/>
              <a:gd name="connsiteY79" fmla="*/ 1590675 h 4048125"/>
              <a:gd name="connsiteX80" fmla="*/ 514350 w 2809875"/>
              <a:gd name="connsiteY80" fmla="*/ 1590675 h 4048125"/>
              <a:gd name="connsiteX81" fmla="*/ 514350 w 2809875"/>
              <a:gd name="connsiteY81" fmla="*/ 1762125 h 4048125"/>
              <a:gd name="connsiteX82" fmla="*/ 704850 w 2809875"/>
              <a:gd name="connsiteY82" fmla="*/ 1762125 h 4048125"/>
              <a:gd name="connsiteX83" fmla="*/ 704850 w 2809875"/>
              <a:gd name="connsiteY83" fmla="*/ 171450 h 4048125"/>
              <a:gd name="connsiteX84" fmla="*/ 866775 w 2809875"/>
              <a:gd name="connsiteY84" fmla="*/ 171450 h 4048125"/>
              <a:gd name="connsiteX85" fmla="*/ 1219200 w 2809875"/>
              <a:gd name="connsiteY85" fmla="*/ 0 h 4048125"/>
              <a:gd name="connsiteX86" fmla="*/ 1219200 w 2809875"/>
              <a:gd name="connsiteY86" fmla="*/ 161925 h 4048125"/>
              <a:gd name="connsiteX87" fmla="*/ 885825 w 2809875"/>
              <a:gd name="connsiteY87" fmla="*/ 161925 h 4048125"/>
              <a:gd name="connsiteX88" fmla="*/ 885825 w 2809875"/>
              <a:gd name="connsiteY88" fmla="*/ 0 h 4048125"/>
              <a:gd name="connsiteX89" fmla="*/ 1219200 w 2809875"/>
              <a:gd name="connsiteY89" fmla="*/ 0 h 404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809875" h="4048125">
                <a:moveTo>
                  <a:pt x="1038225" y="3352800"/>
                </a:moveTo>
                <a:lnTo>
                  <a:pt x="1038225" y="3886200"/>
                </a:lnTo>
                <a:lnTo>
                  <a:pt x="2295525" y="3886200"/>
                </a:lnTo>
                <a:lnTo>
                  <a:pt x="2295525" y="3533775"/>
                </a:lnTo>
                <a:lnTo>
                  <a:pt x="2438400" y="3533775"/>
                </a:lnTo>
                <a:lnTo>
                  <a:pt x="2438400" y="4048125"/>
                </a:lnTo>
                <a:lnTo>
                  <a:pt x="1457325" y="4048125"/>
                </a:lnTo>
                <a:cubicBezTo>
                  <a:pt x="1419225" y="4019550"/>
                  <a:pt x="1390650" y="4019550"/>
                  <a:pt x="1371600" y="4019550"/>
                </a:cubicBezTo>
                <a:cubicBezTo>
                  <a:pt x="1343025" y="4019550"/>
                  <a:pt x="1352550" y="4048125"/>
                  <a:pt x="1323975" y="4048125"/>
                </a:cubicBezTo>
                <a:lnTo>
                  <a:pt x="876300" y="4048125"/>
                </a:lnTo>
                <a:lnTo>
                  <a:pt x="876300" y="3352800"/>
                </a:lnTo>
                <a:lnTo>
                  <a:pt x="1038225" y="3352800"/>
                </a:lnTo>
                <a:close/>
                <a:moveTo>
                  <a:pt x="2628900" y="3000375"/>
                </a:moveTo>
                <a:lnTo>
                  <a:pt x="2628900" y="3514725"/>
                </a:lnTo>
                <a:lnTo>
                  <a:pt x="2466975" y="3514725"/>
                </a:lnTo>
                <a:lnTo>
                  <a:pt x="2466975" y="3000375"/>
                </a:lnTo>
                <a:lnTo>
                  <a:pt x="2628900" y="3000375"/>
                </a:lnTo>
                <a:close/>
                <a:moveTo>
                  <a:pt x="866775" y="3000375"/>
                </a:moveTo>
                <a:lnTo>
                  <a:pt x="866775" y="3343275"/>
                </a:lnTo>
                <a:lnTo>
                  <a:pt x="704850" y="3343275"/>
                </a:lnTo>
                <a:lnTo>
                  <a:pt x="704850" y="3000375"/>
                </a:lnTo>
                <a:lnTo>
                  <a:pt x="866775" y="3000375"/>
                </a:lnTo>
                <a:close/>
                <a:moveTo>
                  <a:pt x="685800" y="2647950"/>
                </a:moveTo>
                <a:lnTo>
                  <a:pt x="685800" y="2981325"/>
                </a:lnTo>
                <a:lnTo>
                  <a:pt x="523875" y="2981325"/>
                </a:lnTo>
                <a:lnTo>
                  <a:pt x="523875" y="2647950"/>
                </a:lnTo>
                <a:lnTo>
                  <a:pt x="685800" y="2647950"/>
                </a:lnTo>
                <a:close/>
                <a:moveTo>
                  <a:pt x="514350" y="2476500"/>
                </a:moveTo>
                <a:lnTo>
                  <a:pt x="514350" y="2628900"/>
                </a:lnTo>
                <a:lnTo>
                  <a:pt x="352425" y="2628900"/>
                </a:lnTo>
                <a:lnTo>
                  <a:pt x="352425" y="2476500"/>
                </a:lnTo>
                <a:lnTo>
                  <a:pt x="514350" y="2476500"/>
                </a:lnTo>
                <a:close/>
                <a:moveTo>
                  <a:pt x="333375" y="2114550"/>
                </a:moveTo>
                <a:lnTo>
                  <a:pt x="333375" y="2457450"/>
                </a:lnTo>
                <a:lnTo>
                  <a:pt x="171450" y="2457450"/>
                </a:lnTo>
                <a:lnTo>
                  <a:pt x="171450" y="2114550"/>
                </a:lnTo>
                <a:lnTo>
                  <a:pt x="333375" y="2114550"/>
                </a:lnTo>
                <a:close/>
                <a:moveTo>
                  <a:pt x="2809875" y="1409700"/>
                </a:moveTo>
                <a:lnTo>
                  <a:pt x="2809875" y="2981325"/>
                </a:lnTo>
                <a:lnTo>
                  <a:pt x="2647950" y="2981325"/>
                </a:lnTo>
                <a:lnTo>
                  <a:pt x="2647950" y="1409700"/>
                </a:lnTo>
                <a:lnTo>
                  <a:pt x="2809875" y="1409700"/>
                </a:lnTo>
                <a:close/>
                <a:moveTo>
                  <a:pt x="2628900" y="1238250"/>
                </a:moveTo>
                <a:lnTo>
                  <a:pt x="2628900" y="1400175"/>
                </a:lnTo>
                <a:lnTo>
                  <a:pt x="2447925" y="1400175"/>
                </a:lnTo>
                <a:lnTo>
                  <a:pt x="2447925" y="1924050"/>
                </a:lnTo>
                <a:lnTo>
                  <a:pt x="2295525" y="1924050"/>
                </a:lnTo>
                <a:lnTo>
                  <a:pt x="2295525" y="1238250"/>
                </a:lnTo>
                <a:lnTo>
                  <a:pt x="2628900" y="1238250"/>
                </a:lnTo>
                <a:close/>
                <a:moveTo>
                  <a:pt x="1924050" y="885825"/>
                </a:moveTo>
                <a:lnTo>
                  <a:pt x="1924050" y="1057275"/>
                </a:lnTo>
                <a:lnTo>
                  <a:pt x="2276475" y="1057275"/>
                </a:lnTo>
                <a:lnTo>
                  <a:pt x="2276475" y="1219200"/>
                </a:lnTo>
                <a:lnTo>
                  <a:pt x="1924050" y="1219200"/>
                </a:lnTo>
                <a:lnTo>
                  <a:pt x="1924050" y="1752600"/>
                </a:lnTo>
                <a:lnTo>
                  <a:pt x="1762125" y="1752600"/>
                </a:lnTo>
                <a:lnTo>
                  <a:pt x="1762125" y="885825"/>
                </a:lnTo>
                <a:lnTo>
                  <a:pt x="1924050" y="885825"/>
                </a:lnTo>
                <a:close/>
                <a:moveTo>
                  <a:pt x="1390650" y="171450"/>
                </a:moveTo>
                <a:lnTo>
                  <a:pt x="1390650" y="704850"/>
                </a:lnTo>
                <a:lnTo>
                  <a:pt x="1743075" y="704850"/>
                </a:lnTo>
                <a:lnTo>
                  <a:pt x="1743075" y="857250"/>
                </a:lnTo>
                <a:cubicBezTo>
                  <a:pt x="1438275" y="866775"/>
                  <a:pt x="1419225" y="866775"/>
                  <a:pt x="1409700" y="857250"/>
                </a:cubicBezTo>
                <a:cubicBezTo>
                  <a:pt x="1409700" y="857250"/>
                  <a:pt x="1390650" y="857250"/>
                  <a:pt x="1390650" y="876300"/>
                </a:cubicBezTo>
                <a:lnTo>
                  <a:pt x="1390650" y="1571625"/>
                </a:lnTo>
                <a:lnTo>
                  <a:pt x="1238250" y="1571625"/>
                </a:lnTo>
                <a:lnTo>
                  <a:pt x="1238250" y="171450"/>
                </a:lnTo>
                <a:lnTo>
                  <a:pt x="1390650" y="171450"/>
                </a:lnTo>
                <a:close/>
                <a:moveTo>
                  <a:pt x="866775" y="171450"/>
                </a:moveTo>
                <a:lnTo>
                  <a:pt x="866775" y="2105025"/>
                </a:lnTo>
                <a:lnTo>
                  <a:pt x="704850" y="2105025"/>
                </a:lnTo>
                <a:lnTo>
                  <a:pt x="704850" y="1924050"/>
                </a:lnTo>
                <a:lnTo>
                  <a:pt x="523875" y="1924050"/>
                </a:lnTo>
                <a:lnTo>
                  <a:pt x="523875" y="1752600"/>
                </a:lnTo>
                <a:lnTo>
                  <a:pt x="161925" y="1752600"/>
                </a:lnTo>
                <a:lnTo>
                  <a:pt x="161925" y="2105025"/>
                </a:lnTo>
                <a:lnTo>
                  <a:pt x="0" y="2105025"/>
                </a:lnTo>
                <a:lnTo>
                  <a:pt x="0" y="1762125"/>
                </a:lnTo>
                <a:lnTo>
                  <a:pt x="171450" y="1762125"/>
                </a:lnTo>
                <a:lnTo>
                  <a:pt x="171450" y="1590675"/>
                </a:lnTo>
                <a:lnTo>
                  <a:pt x="514350" y="1590675"/>
                </a:lnTo>
                <a:lnTo>
                  <a:pt x="514350" y="1762125"/>
                </a:lnTo>
                <a:lnTo>
                  <a:pt x="704850" y="1762125"/>
                </a:lnTo>
                <a:lnTo>
                  <a:pt x="704850" y="171450"/>
                </a:lnTo>
                <a:lnTo>
                  <a:pt x="866775" y="171450"/>
                </a:lnTo>
                <a:close/>
                <a:moveTo>
                  <a:pt x="1219200" y="0"/>
                </a:moveTo>
                <a:lnTo>
                  <a:pt x="1219200" y="161925"/>
                </a:lnTo>
                <a:lnTo>
                  <a:pt x="885825" y="161925"/>
                </a:lnTo>
                <a:lnTo>
                  <a:pt x="885825" y="0"/>
                </a:lnTo>
                <a:lnTo>
                  <a:pt x="1219200" y="0"/>
                </a:ln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960BD9CD-CF6F-9EC0-C462-A1897375626F}"/>
              </a:ext>
            </a:extLst>
          </p:cNvPr>
          <p:cNvSpPr/>
          <p:nvPr userDrawn="1"/>
        </p:nvSpPr>
        <p:spPr>
          <a:xfrm>
            <a:off x="8412094" y="1666243"/>
            <a:ext cx="450760" cy="450760"/>
          </a:xfrm>
          <a:prstGeom prst="ellipse">
            <a:avLst/>
          </a:prstGeom>
          <a:solidFill>
            <a:srgbClr val="76CEF8"/>
          </a:solidFill>
          <a:ln>
            <a:noFill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E353875-88DF-6F7D-B4E1-ABC0F4F843B5}"/>
              </a:ext>
            </a:extLst>
          </p:cNvPr>
          <p:cNvSpPr/>
          <p:nvPr userDrawn="1"/>
        </p:nvSpPr>
        <p:spPr>
          <a:xfrm>
            <a:off x="1271026" y="4654408"/>
            <a:ext cx="225380" cy="225380"/>
          </a:xfrm>
          <a:prstGeom prst="ellipse">
            <a:avLst/>
          </a:prstGeom>
          <a:solidFill>
            <a:srgbClr val="FF6366"/>
          </a:solidFill>
          <a:ln>
            <a:noFill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2521715"/>
            <a:ext cx="9145588" cy="2623374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8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5248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5A7541D-EBDB-07D9-7CD2-46226A3BB90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901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2023/4/11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336" y="4769032"/>
            <a:ext cx="3086918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9496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96" r:id="rId3"/>
  </p:sldLayoutIdLst>
  <p:transition spd="med" advClick="0" advTm="0">
    <p:push dir="r"/>
  </p:transition>
  <p:txStyles>
    <p:titleStyle>
      <a:lvl1pPr algn="l" defTabSz="650321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80" indent="-162580" algn="l" defTabSz="650321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741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902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8062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223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8384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3544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8705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3865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61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0321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5482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0643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5803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0964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6124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01285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179453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685983" rtl="0" eaLnBrk="1" latinLnBrk="0" hangingPunct="1">
        <a:spcBef>
          <a:spcPct val="0"/>
        </a:spcBef>
        <a:buNone/>
        <a:defRPr sz="33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44" indent="-257244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1pPr>
      <a:lvl2pPr marL="557361" indent="-214370" algn="l" defTabSz="685983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1" kern="1200">
          <a:solidFill>
            <a:schemeClr val="tx1"/>
          </a:solidFill>
          <a:latin typeface="+mn-lt"/>
          <a:ea typeface="+mn-ea"/>
          <a:cs typeface="+mn-cs"/>
        </a:defRPr>
      </a:lvl2pPr>
      <a:lvl3pPr marL="857479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470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461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453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图片 109">
            <a:extLst>
              <a:ext uri="{FF2B5EF4-FFF2-40B4-BE49-F238E27FC236}">
                <a16:creationId xmlns:a16="http://schemas.microsoft.com/office/drawing/2014/main" id="{7043FACB-D427-78FE-31A5-6EF221D7A842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0AD92D51-1AC1-21F9-997B-80E5CE3F0B8F}"/>
              </a:ext>
            </a:extLst>
          </p:cNvPr>
          <p:cNvSpPr/>
          <p:nvPr/>
        </p:nvSpPr>
        <p:spPr>
          <a:xfrm rot="21445963">
            <a:off x="322564" y="340788"/>
            <a:ext cx="8183098" cy="4394606"/>
          </a:xfrm>
          <a:prstGeom prst="roundRect">
            <a:avLst>
              <a:gd name="adj" fmla="val 1146"/>
            </a:avLst>
          </a:prstGeom>
          <a:noFill/>
          <a:ln w="635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194C83D-FE87-19B4-405B-429303181CDB}"/>
              </a:ext>
            </a:extLst>
          </p:cNvPr>
          <p:cNvSpPr/>
          <p:nvPr/>
        </p:nvSpPr>
        <p:spPr>
          <a:xfrm>
            <a:off x="539750" y="684686"/>
            <a:ext cx="8066088" cy="4048099"/>
          </a:xfrm>
          <a:custGeom>
            <a:avLst/>
            <a:gdLst>
              <a:gd name="connsiteX0" fmla="*/ 0 w 8066088"/>
              <a:gd name="connsiteY0" fmla="*/ 0 h 4048099"/>
              <a:gd name="connsiteX1" fmla="*/ 8066088 w 8066088"/>
              <a:gd name="connsiteY1" fmla="*/ 0 h 4048099"/>
              <a:gd name="connsiteX2" fmla="*/ 8066088 w 8066088"/>
              <a:gd name="connsiteY2" fmla="*/ 3998586 h 4048099"/>
              <a:gd name="connsiteX3" fmla="*/ 8016575 w 8066088"/>
              <a:gd name="connsiteY3" fmla="*/ 4048099 h 4048099"/>
              <a:gd name="connsiteX4" fmla="*/ 49513 w 8066088"/>
              <a:gd name="connsiteY4" fmla="*/ 4048099 h 4048099"/>
              <a:gd name="connsiteX5" fmla="*/ 0 w 8066088"/>
              <a:gd name="connsiteY5" fmla="*/ 3998586 h 4048099"/>
              <a:gd name="connsiteX6" fmla="*/ 0 w 8066088"/>
              <a:gd name="connsiteY6" fmla="*/ 0 h 404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4048099">
                <a:moveTo>
                  <a:pt x="0" y="0"/>
                </a:moveTo>
                <a:lnTo>
                  <a:pt x="8066088" y="0"/>
                </a:lnTo>
                <a:lnTo>
                  <a:pt x="8066088" y="3998586"/>
                </a:lnTo>
                <a:cubicBezTo>
                  <a:pt x="8066088" y="4025931"/>
                  <a:pt x="8043920" y="4048099"/>
                  <a:pt x="8016575" y="4048099"/>
                </a:cubicBezTo>
                <a:lnTo>
                  <a:pt x="49513" y="4048099"/>
                </a:lnTo>
                <a:cubicBezTo>
                  <a:pt x="22168" y="4048099"/>
                  <a:pt x="0" y="4025931"/>
                  <a:pt x="0" y="399858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48AD807-4AA4-B3C8-1530-A230A8070508}"/>
              </a:ext>
            </a:extLst>
          </p:cNvPr>
          <p:cNvGrpSpPr/>
          <p:nvPr/>
        </p:nvGrpSpPr>
        <p:grpSpPr>
          <a:xfrm>
            <a:off x="4269380" y="1564432"/>
            <a:ext cx="4147309" cy="3168351"/>
            <a:chOff x="4100783" y="1326331"/>
            <a:chExt cx="4300631" cy="3285481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376FC56-B432-6DC9-A2F4-2AC62661D4EE}"/>
                </a:ext>
              </a:extLst>
            </p:cNvPr>
            <p:cNvSpPr/>
            <p:nvPr/>
          </p:nvSpPr>
          <p:spPr>
            <a:xfrm>
              <a:off x="4394637" y="3246139"/>
              <a:ext cx="1762481" cy="352877"/>
            </a:xfrm>
            <a:custGeom>
              <a:avLst/>
              <a:gdLst>
                <a:gd name="connsiteX0" fmla="*/ 2076172 w 2143949"/>
                <a:gd name="connsiteY0" fmla="*/ 429089 h 429253"/>
                <a:gd name="connsiteX1" fmla="*/ 67254 w 2143949"/>
                <a:gd name="connsiteY1" fmla="*/ 429089 h 429253"/>
                <a:gd name="connsiteX2" fmla="*/ -262 w 2143949"/>
                <a:gd name="connsiteY2" fmla="*/ 361573 h 429253"/>
                <a:gd name="connsiteX3" fmla="*/ -262 w 2143949"/>
                <a:gd name="connsiteY3" fmla="*/ 67352 h 429253"/>
                <a:gd name="connsiteX4" fmla="*/ 67253 w 2143949"/>
                <a:gd name="connsiteY4" fmla="*/ -164 h 429253"/>
                <a:gd name="connsiteX5" fmla="*/ 2076172 w 2143949"/>
                <a:gd name="connsiteY5" fmla="*/ -164 h 429253"/>
                <a:gd name="connsiteX6" fmla="*/ 2143688 w 2143949"/>
                <a:gd name="connsiteY6" fmla="*/ 67352 h 429253"/>
                <a:gd name="connsiteX7" fmla="*/ 2143687 w 2143949"/>
                <a:gd name="connsiteY7" fmla="*/ 361573 h 429253"/>
                <a:gd name="connsiteX8" fmla="*/ 2076172 w 2143949"/>
                <a:gd name="connsiteY8" fmla="*/ 429089 h 42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3949" h="429253">
                  <a:moveTo>
                    <a:pt x="2076172" y="429089"/>
                  </a:moveTo>
                  <a:lnTo>
                    <a:pt x="67254" y="429089"/>
                  </a:lnTo>
                  <a:cubicBezTo>
                    <a:pt x="29984" y="429046"/>
                    <a:pt x="-219" y="398843"/>
                    <a:pt x="-262" y="361573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2076172" y="-164"/>
                  </a:lnTo>
                  <a:cubicBezTo>
                    <a:pt x="2113442" y="-121"/>
                    <a:pt x="2143645" y="30082"/>
                    <a:pt x="2143688" y="67352"/>
                  </a:cubicBezTo>
                  <a:lnTo>
                    <a:pt x="2143687" y="361573"/>
                  </a:lnTo>
                  <a:cubicBezTo>
                    <a:pt x="2143644" y="398843"/>
                    <a:pt x="2113442" y="429046"/>
                    <a:pt x="2076172" y="42908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23928D1-8188-9EAF-576F-50098B688E12}"/>
                </a:ext>
              </a:extLst>
            </p:cNvPr>
            <p:cNvSpPr/>
            <p:nvPr/>
          </p:nvSpPr>
          <p:spPr>
            <a:xfrm>
              <a:off x="4432084" y="3283605"/>
              <a:ext cx="1687597" cy="277972"/>
            </a:xfrm>
            <a:custGeom>
              <a:avLst/>
              <a:gdLst>
                <a:gd name="connsiteX0" fmla="*/ 1835430 w 2052858"/>
                <a:gd name="connsiteY0" fmla="*/ 337972 h 338136"/>
                <a:gd name="connsiteX1" fmla="*/ 67253 w 2052858"/>
                <a:gd name="connsiteY1" fmla="*/ 337972 h 338136"/>
                <a:gd name="connsiteX2" fmla="*/ -262 w 2052858"/>
                <a:gd name="connsiteY2" fmla="*/ 270457 h 338136"/>
                <a:gd name="connsiteX3" fmla="*/ -262 w 2052858"/>
                <a:gd name="connsiteY3" fmla="*/ 67352 h 338136"/>
                <a:gd name="connsiteX4" fmla="*/ 67253 w 2052858"/>
                <a:gd name="connsiteY4" fmla="*/ -164 h 338136"/>
                <a:gd name="connsiteX5" fmla="*/ 1985081 w 2052858"/>
                <a:gd name="connsiteY5" fmla="*/ -164 h 338136"/>
                <a:gd name="connsiteX6" fmla="*/ 2052597 w 2052858"/>
                <a:gd name="connsiteY6" fmla="*/ 67352 h 338136"/>
                <a:gd name="connsiteX7" fmla="*/ 2052596 w 2052858"/>
                <a:gd name="connsiteY7" fmla="*/ 120806 h 338136"/>
                <a:gd name="connsiteX8" fmla="*/ 1835429 w 2052858"/>
                <a:gd name="connsiteY8" fmla="*/ 337972 h 3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2858" h="338136">
                  <a:moveTo>
                    <a:pt x="1835430" y="337972"/>
                  </a:moveTo>
                  <a:lnTo>
                    <a:pt x="67253" y="337972"/>
                  </a:lnTo>
                  <a:cubicBezTo>
                    <a:pt x="29984" y="337929"/>
                    <a:pt x="-219" y="307727"/>
                    <a:pt x="-262" y="270457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1985081" y="-164"/>
                  </a:lnTo>
                  <a:cubicBezTo>
                    <a:pt x="2022351" y="-121"/>
                    <a:pt x="2052553" y="30082"/>
                    <a:pt x="2052597" y="67352"/>
                  </a:cubicBezTo>
                  <a:lnTo>
                    <a:pt x="2052596" y="120806"/>
                  </a:lnTo>
                  <a:cubicBezTo>
                    <a:pt x="2052461" y="240687"/>
                    <a:pt x="1955312" y="337837"/>
                    <a:pt x="1835429" y="337972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20D4512-E7CD-668E-0D25-FD47697E327F}"/>
                </a:ext>
              </a:extLst>
            </p:cNvPr>
            <p:cNvSpPr/>
            <p:nvPr/>
          </p:nvSpPr>
          <p:spPr>
            <a:xfrm>
              <a:off x="4761676" y="3376742"/>
              <a:ext cx="692395" cy="28628"/>
            </a:xfrm>
            <a:custGeom>
              <a:avLst/>
              <a:gdLst>
                <a:gd name="connsiteX0" fmla="*/ 824582 w 842256"/>
                <a:gd name="connsiteY0" fmla="*/ 34661 h 34824"/>
                <a:gd name="connsiteX1" fmla="*/ 17150 w 842256"/>
                <a:gd name="connsiteY1" fmla="*/ 34661 h 34824"/>
                <a:gd name="connsiteX2" fmla="*/ -262 w 842256"/>
                <a:gd name="connsiteY2" fmla="*/ 17248 h 34824"/>
                <a:gd name="connsiteX3" fmla="*/ 17150 w 842256"/>
                <a:gd name="connsiteY3" fmla="*/ -164 h 34824"/>
                <a:gd name="connsiteX4" fmla="*/ 824582 w 842256"/>
                <a:gd name="connsiteY4" fmla="*/ -164 h 34824"/>
                <a:gd name="connsiteX5" fmla="*/ 841995 w 842256"/>
                <a:gd name="connsiteY5" fmla="*/ 17248 h 34824"/>
                <a:gd name="connsiteX6" fmla="*/ 824582 w 842256"/>
                <a:gd name="connsiteY6" fmla="*/ 34660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256" h="34824">
                  <a:moveTo>
                    <a:pt x="824582" y="34661"/>
                  </a:moveTo>
                  <a:lnTo>
                    <a:pt x="17150" y="34661"/>
                  </a:lnTo>
                  <a:cubicBezTo>
                    <a:pt x="7534" y="34661"/>
                    <a:pt x="-262" y="26865"/>
                    <a:pt x="-262" y="17248"/>
                  </a:cubicBezTo>
                  <a:cubicBezTo>
                    <a:pt x="-262" y="7632"/>
                    <a:pt x="7534" y="-164"/>
                    <a:pt x="17150" y="-164"/>
                  </a:cubicBezTo>
                  <a:lnTo>
                    <a:pt x="824582" y="-164"/>
                  </a:lnTo>
                  <a:cubicBezTo>
                    <a:pt x="834199" y="-164"/>
                    <a:pt x="841995" y="7631"/>
                    <a:pt x="841995" y="17248"/>
                  </a:cubicBezTo>
                  <a:cubicBezTo>
                    <a:pt x="841995" y="26865"/>
                    <a:pt x="834199" y="34660"/>
                    <a:pt x="824582" y="34660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7592BA1-8D42-7D64-A28A-260A3CB94975}"/>
                </a:ext>
              </a:extLst>
            </p:cNvPr>
            <p:cNvSpPr/>
            <p:nvPr/>
          </p:nvSpPr>
          <p:spPr>
            <a:xfrm>
              <a:off x="4761644" y="3435288"/>
              <a:ext cx="1028406" cy="28628"/>
            </a:xfrm>
            <a:custGeom>
              <a:avLst/>
              <a:gdLst>
                <a:gd name="connsiteX0" fmla="*/ 1233357 w 1250992"/>
                <a:gd name="connsiteY0" fmla="*/ 34661 h 34824"/>
                <a:gd name="connsiteX1" fmla="*/ 17189 w 1250992"/>
                <a:gd name="connsiteY1" fmla="*/ 34661 h 34824"/>
                <a:gd name="connsiteX2" fmla="*/ -262 w 1250992"/>
                <a:gd name="connsiteY2" fmla="*/ 17287 h 34824"/>
                <a:gd name="connsiteX3" fmla="*/ 17112 w 1250992"/>
                <a:gd name="connsiteY3" fmla="*/ -164 h 34824"/>
                <a:gd name="connsiteX4" fmla="*/ 17189 w 1250992"/>
                <a:gd name="connsiteY4" fmla="*/ -164 h 34824"/>
                <a:gd name="connsiteX5" fmla="*/ 1233357 w 1250992"/>
                <a:gd name="connsiteY5" fmla="*/ -164 h 34824"/>
                <a:gd name="connsiteX6" fmla="*/ 1250731 w 1250992"/>
                <a:gd name="connsiteY6" fmla="*/ 17287 h 34824"/>
                <a:gd name="connsiteX7" fmla="*/ 1233357 w 1250992"/>
                <a:gd name="connsiteY7" fmla="*/ 34661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0992" h="34824">
                  <a:moveTo>
                    <a:pt x="1233357" y="34661"/>
                  </a:moveTo>
                  <a:lnTo>
                    <a:pt x="17189" y="34661"/>
                  </a:lnTo>
                  <a:cubicBezTo>
                    <a:pt x="7572" y="34682"/>
                    <a:pt x="-241" y="26903"/>
                    <a:pt x="-262" y="17287"/>
                  </a:cubicBezTo>
                  <a:cubicBezTo>
                    <a:pt x="-283" y="7670"/>
                    <a:pt x="7495" y="-143"/>
                    <a:pt x="17112" y="-164"/>
                  </a:cubicBezTo>
                  <a:cubicBezTo>
                    <a:pt x="17138" y="-164"/>
                    <a:pt x="17163" y="-164"/>
                    <a:pt x="17189" y="-164"/>
                  </a:cubicBezTo>
                  <a:lnTo>
                    <a:pt x="1233357" y="-164"/>
                  </a:lnTo>
                  <a:cubicBezTo>
                    <a:pt x="1242974" y="-143"/>
                    <a:pt x="1250752" y="7670"/>
                    <a:pt x="1250731" y="17287"/>
                  </a:cubicBezTo>
                  <a:cubicBezTo>
                    <a:pt x="1250710" y="26873"/>
                    <a:pt x="1242943" y="34639"/>
                    <a:pt x="1233357" y="34661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72456AA-C0AD-B600-5307-1F13FA65C18A}"/>
                </a:ext>
              </a:extLst>
            </p:cNvPr>
            <p:cNvSpPr/>
            <p:nvPr/>
          </p:nvSpPr>
          <p:spPr>
            <a:xfrm>
              <a:off x="4267405" y="1416662"/>
              <a:ext cx="1996378" cy="1552739"/>
            </a:xfrm>
            <a:custGeom>
              <a:avLst/>
              <a:gdLst>
                <a:gd name="connsiteX0" fmla="*/ 2359269 w 2428471"/>
                <a:gd name="connsiteY0" fmla="*/ 1888648 h 1888811"/>
                <a:gd name="connsiteX1" fmla="*/ 68678 w 2428471"/>
                <a:gd name="connsiteY1" fmla="*/ 1888648 h 1888811"/>
                <a:gd name="connsiteX2" fmla="*/ -262 w 2428471"/>
                <a:gd name="connsiteY2" fmla="*/ 1819707 h 1888811"/>
                <a:gd name="connsiteX3" fmla="*/ -262 w 2428471"/>
                <a:gd name="connsiteY3" fmla="*/ 68774 h 1888811"/>
                <a:gd name="connsiteX4" fmla="*/ 68678 w 2428471"/>
                <a:gd name="connsiteY4" fmla="*/ -164 h 1888811"/>
                <a:gd name="connsiteX5" fmla="*/ 2359269 w 2428471"/>
                <a:gd name="connsiteY5" fmla="*/ -164 h 1888811"/>
                <a:gd name="connsiteX6" fmla="*/ 2428209 w 2428471"/>
                <a:gd name="connsiteY6" fmla="*/ 68774 h 1888811"/>
                <a:gd name="connsiteX7" fmla="*/ 2428209 w 2428471"/>
                <a:gd name="connsiteY7" fmla="*/ 1819707 h 1888811"/>
                <a:gd name="connsiteX8" fmla="*/ 2359269 w 2428471"/>
                <a:gd name="connsiteY8" fmla="*/ 1888647 h 188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8471" h="1888811">
                  <a:moveTo>
                    <a:pt x="2359269" y="1888648"/>
                  </a:moveTo>
                  <a:lnTo>
                    <a:pt x="68678" y="1888648"/>
                  </a:lnTo>
                  <a:cubicBezTo>
                    <a:pt x="30622" y="1888604"/>
                    <a:pt x="-219" y="1857764"/>
                    <a:pt x="-262" y="1819707"/>
                  </a:cubicBezTo>
                  <a:lnTo>
                    <a:pt x="-262" y="68774"/>
                  </a:lnTo>
                  <a:cubicBezTo>
                    <a:pt x="-218" y="30718"/>
                    <a:pt x="30622" y="-122"/>
                    <a:pt x="68678" y="-164"/>
                  </a:cubicBezTo>
                  <a:lnTo>
                    <a:pt x="2359269" y="-164"/>
                  </a:lnTo>
                  <a:cubicBezTo>
                    <a:pt x="2397325" y="-122"/>
                    <a:pt x="2428166" y="30717"/>
                    <a:pt x="2428209" y="68774"/>
                  </a:cubicBezTo>
                  <a:lnTo>
                    <a:pt x="2428209" y="1819707"/>
                  </a:lnTo>
                  <a:cubicBezTo>
                    <a:pt x="2428166" y="1857764"/>
                    <a:pt x="2397326" y="1888604"/>
                    <a:pt x="2359269" y="1888647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1EC36B0-DBF8-04B9-CA13-1B14A9C8B53F}"/>
                </a:ext>
              </a:extLst>
            </p:cNvPr>
            <p:cNvSpPr/>
            <p:nvPr/>
          </p:nvSpPr>
          <p:spPr>
            <a:xfrm>
              <a:off x="4260381" y="1409636"/>
              <a:ext cx="2010428" cy="1566791"/>
            </a:xfrm>
            <a:custGeom>
              <a:avLst/>
              <a:gdLst>
                <a:gd name="connsiteX0" fmla="*/ 2367814 w 2445562"/>
                <a:gd name="connsiteY0" fmla="*/ 1905741 h 1905905"/>
                <a:gd name="connsiteX1" fmla="*/ 77225 w 2445562"/>
                <a:gd name="connsiteY1" fmla="*/ 1905741 h 1905905"/>
                <a:gd name="connsiteX2" fmla="*/ -262 w 2445562"/>
                <a:gd name="connsiteY2" fmla="*/ 1828254 h 1905905"/>
                <a:gd name="connsiteX3" fmla="*/ -262 w 2445562"/>
                <a:gd name="connsiteY3" fmla="*/ 77319 h 1905905"/>
                <a:gd name="connsiteX4" fmla="*/ 77225 w 2445562"/>
                <a:gd name="connsiteY4" fmla="*/ -164 h 1905905"/>
                <a:gd name="connsiteX5" fmla="*/ 2367814 w 2445562"/>
                <a:gd name="connsiteY5" fmla="*/ -164 h 1905905"/>
                <a:gd name="connsiteX6" fmla="*/ 2445301 w 2445562"/>
                <a:gd name="connsiteY6" fmla="*/ 77319 h 1905905"/>
                <a:gd name="connsiteX7" fmla="*/ 2445301 w 2445562"/>
                <a:gd name="connsiteY7" fmla="*/ 1828253 h 1905905"/>
                <a:gd name="connsiteX8" fmla="*/ 2367813 w 2445562"/>
                <a:gd name="connsiteY8" fmla="*/ 1905741 h 1905905"/>
                <a:gd name="connsiteX9" fmla="*/ 77225 w 2445562"/>
                <a:gd name="connsiteY9" fmla="*/ 16930 h 1905905"/>
                <a:gd name="connsiteX10" fmla="*/ 16831 w 2445562"/>
                <a:gd name="connsiteY10" fmla="*/ 77319 h 1905905"/>
                <a:gd name="connsiteX11" fmla="*/ 16831 w 2445562"/>
                <a:gd name="connsiteY11" fmla="*/ 1828253 h 1905905"/>
                <a:gd name="connsiteX12" fmla="*/ 77225 w 2445562"/>
                <a:gd name="connsiteY12" fmla="*/ 1888647 h 1905905"/>
                <a:gd name="connsiteX13" fmla="*/ 2367814 w 2445562"/>
                <a:gd name="connsiteY13" fmla="*/ 1888648 h 1905905"/>
                <a:gd name="connsiteX14" fmla="*/ 2428208 w 2445562"/>
                <a:gd name="connsiteY14" fmla="*/ 1828254 h 1905905"/>
                <a:gd name="connsiteX15" fmla="*/ 2428207 w 2445562"/>
                <a:gd name="connsiteY15" fmla="*/ 77319 h 1905905"/>
                <a:gd name="connsiteX16" fmla="*/ 2367813 w 2445562"/>
                <a:gd name="connsiteY16" fmla="*/ 16929 h 190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45562" h="1905905">
                  <a:moveTo>
                    <a:pt x="2367814" y="1905741"/>
                  </a:moveTo>
                  <a:lnTo>
                    <a:pt x="77225" y="1905741"/>
                  </a:lnTo>
                  <a:cubicBezTo>
                    <a:pt x="34451" y="1905691"/>
                    <a:pt x="-212" y="1871028"/>
                    <a:pt x="-262" y="1828254"/>
                  </a:cubicBezTo>
                  <a:lnTo>
                    <a:pt x="-262" y="77319"/>
                  </a:lnTo>
                  <a:cubicBezTo>
                    <a:pt x="-212" y="34546"/>
                    <a:pt x="34452" y="-116"/>
                    <a:pt x="77225" y="-164"/>
                  </a:cubicBezTo>
                  <a:lnTo>
                    <a:pt x="2367814" y="-164"/>
                  </a:lnTo>
                  <a:cubicBezTo>
                    <a:pt x="2410588" y="-116"/>
                    <a:pt x="2445251" y="34546"/>
                    <a:pt x="2445301" y="77319"/>
                  </a:cubicBezTo>
                  <a:lnTo>
                    <a:pt x="2445301" y="1828253"/>
                  </a:lnTo>
                  <a:cubicBezTo>
                    <a:pt x="2445250" y="1871028"/>
                    <a:pt x="2410588" y="1905691"/>
                    <a:pt x="2367813" y="1905741"/>
                  </a:cubicBezTo>
                  <a:close/>
                  <a:moveTo>
                    <a:pt x="77225" y="16930"/>
                  </a:moveTo>
                  <a:cubicBezTo>
                    <a:pt x="43888" y="16966"/>
                    <a:pt x="16870" y="43982"/>
                    <a:pt x="16831" y="77319"/>
                  </a:cubicBezTo>
                  <a:lnTo>
                    <a:pt x="16831" y="1828253"/>
                  </a:lnTo>
                  <a:cubicBezTo>
                    <a:pt x="16869" y="1861593"/>
                    <a:pt x="43886" y="1888610"/>
                    <a:pt x="77225" y="1888647"/>
                  </a:cubicBezTo>
                  <a:lnTo>
                    <a:pt x="2367814" y="1888648"/>
                  </a:lnTo>
                  <a:cubicBezTo>
                    <a:pt x="2401153" y="1888610"/>
                    <a:pt x="2428170" y="1861593"/>
                    <a:pt x="2428208" y="1828254"/>
                  </a:cubicBezTo>
                  <a:lnTo>
                    <a:pt x="2428207" y="77319"/>
                  </a:lnTo>
                  <a:cubicBezTo>
                    <a:pt x="2428168" y="43981"/>
                    <a:pt x="2401151" y="16966"/>
                    <a:pt x="2367813" y="1692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0F3533E-D330-0A14-1B80-64F33C88D12A}"/>
                </a:ext>
              </a:extLst>
            </p:cNvPr>
            <p:cNvSpPr/>
            <p:nvPr/>
          </p:nvSpPr>
          <p:spPr>
            <a:xfrm>
              <a:off x="4271755" y="2695389"/>
              <a:ext cx="1987680" cy="269663"/>
            </a:xfrm>
            <a:custGeom>
              <a:avLst/>
              <a:gdLst>
                <a:gd name="connsiteX0" fmla="*/ -262 w 2417890"/>
                <a:gd name="connsiteY0" fmla="*/ -164 h 328028"/>
                <a:gd name="connsiteX1" fmla="*/ -262 w 2417890"/>
                <a:gd name="connsiteY1" fmla="*/ 264217 h 328028"/>
                <a:gd name="connsiteX2" fmla="*/ 63386 w 2417890"/>
                <a:gd name="connsiteY2" fmla="*/ 327865 h 328028"/>
                <a:gd name="connsiteX3" fmla="*/ 2353980 w 2417890"/>
                <a:gd name="connsiteY3" fmla="*/ 327865 h 328028"/>
                <a:gd name="connsiteX4" fmla="*/ 2417628 w 2417890"/>
                <a:gd name="connsiteY4" fmla="*/ 264217 h 328028"/>
                <a:gd name="connsiteX5" fmla="*/ 2417628 w 2417890"/>
                <a:gd name="connsiteY5" fmla="*/ -164 h 32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7890" h="328028">
                  <a:moveTo>
                    <a:pt x="-262" y="-164"/>
                  </a:moveTo>
                  <a:lnTo>
                    <a:pt x="-262" y="264217"/>
                  </a:lnTo>
                  <a:cubicBezTo>
                    <a:pt x="-210" y="299347"/>
                    <a:pt x="28256" y="327813"/>
                    <a:pt x="63386" y="327865"/>
                  </a:cubicBezTo>
                  <a:lnTo>
                    <a:pt x="2353980" y="327865"/>
                  </a:lnTo>
                  <a:cubicBezTo>
                    <a:pt x="2389110" y="327813"/>
                    <a:pt x="2417576" y="299347"/>
                    <a:pt x="2417628" y="264217"/>
                  </a:cubicBezTo>
                  <a:lnTo>
                    <a:pt x="2417628" y="-164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164F898-6CE9-7F6D-104E-998895779919}"/>
                </a:ext>
              </a:extLst>
            </p:cNvPr>
            <p:cNvSpPr/>
            <p:nvPr/>
          </p:nvSpPr>
          <p:spPr>
            <a:xfrm rot="18157719">
              <a:off x="5265548" y="891778"/>
              <a:ext cx="14049" cy="2343579"/>
            </a:xfrm>
            <a:custGeom>
              <a:avLst/>
              <a:gdLst>
                <a:gd name="connsiteX0" fmla="*/ -262 w 17090"/>
                <a:gd name="connsiteY0" fmla="*/ -164 h 2850819"/>
                <a:gd name="connsiteX1" fmla="*/ 16828 w 17090"/>
                <a:gd name="connsiteY1" fmla="*/ -164 h 2850819"/>
                <a:gd name="connsiteX2" fmla="*/ 16828 w 17090"/>
                <a:gd name="connsiteY2" fmla="*/ 2850656 h 2850819"/>
                <a:gd name="connsiteX3" fmla="*/ -262 w 17090"/>
                <a:gd name="connsiteY3" fmla="*/ 2850656 h 2850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90" h="2850819">
                  <a:moveTo>
                    <a:pt x="-262" y="-164"/>
                  </a:moveTo>
                  <a:lnTo>
                    <a:pt x="16828" y="-164"/>
                  </a:lnTo>
                  <a:lnTo>
                    <a:pt x="16828" y="2850656"/>
                  </a:lnTo>
                  <a:lnTo>
                    <a:pt x="-262" y="285065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AD0A6FC-AD42-6444-992D-DA0EE3C8A2C1}"/>
                </a:ext>
              </a:extLst>
            </p:cNvPr>
            <p:cNvSpPr/>
            <p:nvPr/>
          </p:nvSpPr>
          <p:spPr>
            <a:xfrm rot="19642281">
              <a:off x="4106356" y="2056544"/>
              <a:ext cx="2343579" cy="14049"/>
            </a:xfrm>
            <a:custGeom>
              <a:avLst/>
              <a:gdLst>
                <a:gd name="connsiteX0" fmla="*/ -262 w 2850819"/>
                <a:gd name="connsiteY0" fmla="*/ -164 h 17090"/>
                <a:gd name="connsiteX1" fmla="*/ 2850558 w 2850819"/>
                <a:gd name="connsiteY1" fmla="*/ -164 h 17090"/>
                <a:gd name="connsiteX2" fmla="*/ 2850558 w 2850819"/>
                <a:gd name="connsiteY2" fmla="*/ 16926 h 17090"/>
                <a:gd name="connsiteX3" fmla="*/ -262 w 2850819"/>
                <a:gd name="connsiteY3" fmla="*/ 16926 h 1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819" h="17090">
                  <a:moveTo>
                    <a:pt x="-262" y="-164"/>
                  </a:moveTo>
                  <a:lnTo>
                    <a:pt x="2850558" y="-164"/>
                  </a:lnTo>
                  <a:lnTo>
                    <a:pt x="2850558" y="16926"/>
                  </a:lnTo>
                  <a:lnTo>
                    <a:pt x="-262" y="1692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5412EA7-14C5-AE0D-6597-D166CFE745C9}"/>
                </a:ext>
              </a:extLst>
            </p:cNvPr>
            <p:cNvSpPr/>
            <p:nvPr/>
          </p:nvSpPr>
          <p:spPr>
            <a:xfrm>
              <a:off x="7800606" y="4191653"/>
              <a:ext cx="128484" cy="335771"/>
            </a:xfrm>
            <a:custGeom>
              <a:avLst/>
              <a:gdLst>
                <a:gd name="connsiteX0" fmla="*/ 156276 w 156293"/>
                <a:gd name="connsiteY0" fmla="*/ 408445 h 408445"/>
                <a:gd name="connsiteX1" fmla="*/ 50383 w 156293"/>
                <a:gd name="connsiteY1" fmla="*/ 408436 h 408445"/>
                <a:gd name="connsiteX2" fmla="*/ 0 w 156293"/>
                <a:gd name="connsiteY2" fmla="*/ 0 h 408445"/>
                <a:gd name="connsiteX3" fmla="*/ 156293 w 156293"/>
                <a:gd name="connsiteY3" fmla="*/ 9 h 408445"/>
                <a:gd name="connsiteX4" fmla="*/ 156276 w 156293"/>
                <a:gd name="connsiteY4" fmla="*/ 408445 h 40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93" h="408445">
                  <a:moveTo>
                    <a:pt x="156276" y="408445"/>
                  </a:moveTo>
                  <a:lnTo>
                    <a:pt x="50383" y="408436"/>
                  </a:lnTo>
                  <a:lnTo>
                    <a:pt x="0" y="0"/>
                  </a:lnTo>
                  <a:lnTo>
                    <a:pt x="156293" y="9"/>
                  </a:lnTo>
                  <a:lnTo>
                    <a:pt x="156276" y="408445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DA9EAF9-74B5-6150-AC19-30C57E55D3D7}"/>
                </a:ext>
              </a:extLst>
            </p:cNvPr>
            <p:cNvSpPr/>
            <p:nvPr/>
          </p:nvSpPr>
          <p:spPr>
            <a:xfrm>
              <a:off x="7670588" y="4460121"/>
              <a:ext cx="280687" cy="151690"/>
            </a:xfrm>
            <a:custGeom>
              <a:avLst/>
              <a:gdLst>
                <a:gd name="connsiteX0" fmla="*/ 311349 w 341438"/>
                <a:gd name="connsiteY0" fmla="*/ 47099 h 184522"/>
                <a:gd name="connsiteX1" fmla="*/ 198362 w 341438"/>
                <a:gd name="connsiteY1" fmla="*/ 1204 h 184522"/>
                <a:gd name="connsiteX2" fmla="*/ 195029 w 341438"/>
                <a:gd name="connsiteY2" fmla="*/ -164 h 184522"/>
                <a:gd name="connsiteX3" fmla="*/ 132638 w 341438"/>
                <a:gd name="connsiteY3" fmla="*/ 47099 h 184522"/>
                <a:gd name="connsiteX4" fmla="*/ -91 w 341438"/>
                <a:gd name="connsiteY4" fmla="*/ 174188 h 184522"/>
                <a:gd name="connsiteX5" fmla="*/ -262 w 341438"/>
                <a:gd name="connsiteY5" fmla="*/ 180000 h 184522"/>
                <a:gd name="connsiteX6" fmla="*/ -262 w 341438"/>
                <a:gd name="connsiteY6" fmla="*/ 184359 h 184522"/>
                <a:gd name="connsiteX7" fmla="*/ 341177 w 341438"/>
                <a:gd name="connsiteY7" fmla="*/ 184359 h 184522"/>
                <a:gd name="connsiteX8" fmla="*/ 341177 w 341438"/>
                <a:gd name="connsiteY8" fmla="*/ 47099 h 18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438" h="184522">
                  <a:moveTo>
                    <a:pt x="311349" y="47099"/>
                  </a:moveTo>
                  <a:lnTo>
                    <a:pt x="198362" y="1204"/>
                  </a:lnTo>
                  <a:lnTo>
                    <a:pt x="195029" y="-164"/>
                  </a:lnTo>
                  <a:lnTo>
                    <a:pt x="132638" y="47099"/>
                  </a:lnTo>
                  <a:cubicBezTo>
                    <a:pt x="61504" y="47090"/>
                    <a:pt x="2987" y="103120"/>
                    <a:pt x="-91" y="174188"/>
                  </a:cubicBezTo>
                  <a:cubicBezTo>
                    <a:pt x="-262" y="176068"/>
                    <a:pt x="-262" y="178034"/>
                    <a:pt x="-262" y="180000"/>
                  </a:cubicBezTo>
                  <a:lnTo>
                    <a:pt x="-262" y="184359"/>
                  </a:lnTo>
                  <a:lnTo>
                    <a:pt x="341177" y="184359"/>
                  </a:lnTo>
                  <a:lnTo>
                    <a:pt x="341177" y="47099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7E9845-FCFD-CEA2-9044-BAAACE35C020}"/>
                </a:ext>
              </a:extLst>
            </p:cNvPr>
            <p:cNvSpPr/>
            <p:nvPr/>
          </p:nvSpPr>
          <p:spPr>
            <a:xfrm>
              <a:off x="7492581" y="4129677"/>
              <a:ext cx="232629" cy="345628"/>
            </a:xfrm>
            <a:custGeom>
              <a:avLst/>
              <a:gdLst>
                <a:gd name="connsiteX0" fmla="*/ 282980 w 282979"/>
                <a:gd name="connsiteY0" fmla="*/ 385292 h 420435"/>
                <a:gd name="connsiteX1" fmla="*/ 183086 w 282979"/>
                <a:gd name="connsiteY1" fmla="*/ 420436 h 420435"/>
                <a:gd name="connsiteX2" fmla="*/ 0 w 282979"/>
                <a:gd name="connsiteY2" fmla="*/ 51861 h 420435"/>
                <a:gd name="connsiteX3" fmla="*/ 147430 w 282979"/>
                <a:gd name="connsiteY3" fmla="*/ 0 h 420435"/>
                <a:gd name="connsiteX4" fmla="*/ 282980 w 282979"/>
                <a:gd name="connsiteY4" fmla="*/ 385292 h 42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979" h="420435">
                  <a:moveTo>
                    <a:pt x="282980" y="385292"/>
                  </a:moveTo>
                  <a:lnTo>
                    <a:pt x="183086" y="420436"/>
                  </a:lnTo>
                  <a:lnTo>
                    <a:pt x="0" y="51861"/>
                  </a:lnTo>
                  <a:lnTo>
                    <a:pt x="147430" y="0"/>
                  </a:lnTo>
                  <a:lnTo>
                    <a:pt x="282980" y="385292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930CFC5-97C2-994C-B18A-96ABA59DA1E5}"/>
                </a:ext>
              </a:extLst>
            </p:cNvPr>
            <p:cNvSpPr/>
            <p:nvPr/>
          </p:nvSpPr>
          <p:spPr>
            <a:xfrm>
              <a:off x="7502004" y="4412209"/>
              <a:ext cx="272161" cy="199603"/>
            </a:xfrm>
            <a:custGeom>
              <a:avLst/>
              <a:gdLst>
                <a:gd name="connsiteX0" fmla="*/ 257111 w 331067"/>
                <a:gd name="connsiteY0" fmla="*/ 9736 h 242805"/>
                <a:gd name="connsiteX1" fmla="*/ 135296 w 331067"/>
                <a:gd name="connsiteY1" fmla="*/ 3943 h 242805"/>
                <a:gd name="connsiteX2" fmla="*/ 131698 w 331067"/>
                <a:gd name="connsiteY2" fmla="*/ 3760 h 242805"/>
                <a:gd name="connsiteX3" fmla="*/ 88532 w 331067"/>
                <a:gd name="connsiteY3" fmla="*/ 69052 h 242805"/>
                <a:gd name="connsiteX4" fmla="*/ 5508 w 331067"/>
                <a:gd name="connsiteY4" fmla="*/ 232990 h 242805"/>
                <a:gd name="connsiteX5" fmla="*/ 7276 w 331067"/>
                <a:gd name="connsiteY5" fmla="*/ 238529 h 242805"/>
                <a:gd name="connsiteX6" fmla="*/ 8722 w 331067"/>
                <a:gd name="connsiteY6" fmla="*/ 242641 h 242805"/>
                <a:gd name="connsiteX7" fmla="*/ 330806 w 331067"/>
                <a:gd name="connsiteY7" fmla="*/ 129314 h 242805"/>
                <a:gd name="connsiteX8" fmla="*/ 285247 w 331067"/>
                <a:gd name="connsiteY8" fmla="*/ -164 h 24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067" h="242805">
                  <a:moveTo>
                    <a:pt x="257111" y="9736"/>
                  </a:moveTo>
                  <a:lnTo>
                    <a:pt x="135296" y="3943"/>
                  </a:lnTo>
                  <a:lnTo>
                    <a:pt x="131698" y="3760"/>
                  </a:lnTo>
                  <a:lnTo>
                    <a:pt x="88532" y="69052"/>
                  </a:lnTo>
                  <a:cubicBezTo>
                    <a:pt x="21426" y="92653"/>
                    <a:pt x="-15177" y="164929"/>
                    <a:pt x="5508" y="232990"/>
                  </a:cubicBezTo>
                  <a:cubicBezTo>
                    <a:pt x="5971" y="234821"/>
                    <a:pt x="6623" y="236675"/>
                    <a:pt x="7276" y="238529"/>
                  </a:cubicBezTo>
                  <a:lnTo>
                    <a:pt x="8722" y="242641"/>
                  </a:lnTo>
                  <a:lnTo>
                    <a:pt x="330806" y="129314"/>
                  </a:lnTo>
                  <a:lnTo>
                    <a:pt x="285247" y="-164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7D932EE-080F-A16F-1ADB-C0D189243E13}"/>
                </a:ext>
              </a:extLst>
            </p:cNvPr>
            <p:cNvSpPr/>
            <p:nvPr/>
          </p:nvSpPr>
          <p:spPr>
            <a:xfrm>
              <a:off x="7280763" y="2948986"/>
              <a:ext cx="710133" cy="1456783"/>
            </a:xfrm>
            <a:custGeom>
              <a:avLst/>
              <a:gdLst>
                <a:gd name="connsiteX0" fmla="*/ 825789 w 863833"/>
                <a:gd name="connsiteY0" fmla="*/ 158799 h 1772087"/>
                <a:gd name="connsiteX1" fmla="*/ 802660 w 863833"/>
                <a:gd name="connsiteY1" fmla="*/ 927056 h 1772087"/>
                <a:gd name="connsiteX2" fmla="*/ 830322 w 863833"/>
                <a:gd name="connsiteY2" fmla="*/ 1640422 h 1772087"/>
                <a:gd name="connsiteX3" fmla="*/ 829384 w 863833"/>
                <a:gd name="connsiteY3" fmla="*/ 1771924 h 1772087"/>
                <a:gd name="connsiteX4" fmla="*/ 614588 w 863833"/>
                <a:gd name="connsiteY4" fmla="*/ 1763451 h 1772087"/>
                <a:gd name="connsiteX5" fmla="*/ 587949 w 863833"/>
                <a:gd name="connsiteY5" fmla="*/ 1076506 h 1772087"/>
                <a:gd name="connsiteX6" fmla="*/ 451942 w 863833"/>
                <a:gd name="connsiteY6" fmla="*/ 526105 h 1772087"/>
                <a:gd name="connsiteX7" fmla="*/ 263384 w 863833"/>
                <a:gd name="connsiteY7" fmla="*/ 895047 h 1772087"/>
                <a:gd name="connsiteX8" fmla="*/ 444109 w 863833"/>
                <a:gd name="connsiteY8" fmla="*/ 1461354 h 1772087"/>
                <a:gd name="connsiteX9" fmla="*/ 509514 w 863833"/>
                <a:gd name="connsiteY9" fmla="*/ 1555840 h 1772087"/>
                <a:gd name="connsiteX10" fmla="*/ 274799 w 863833"/>
                <a:gd name="connsiteY10" fmla="*/ 1644323 h 1772087"/>
                <a:gd name="connsiteX11" fmla="*/ 253770 w 863833"/>
                <a:gd name="connsiteY11" fmla="*/ 1556937 h 1772087"/>
                <a:gd name="connsiteX12" fmla="*/ 27986 w 863833"/>
                <a:gd name="connsiteY12" fmla="*/ 965916 h 1772087"/>
                <a:gd name="connsiteX13" fmla="*/ 44772 w 863833"/>
                <a:gd name="connsiteY13" fmla="*/ 488973 h 1772087"/>
                <a:gd name="connsiteX14" fmla="*/ 231118 w 863833"/>
                <a:gd name="connsiteY14" fmla="*/ 79686 h 1772087"/>
                <a:gd name="connsiteX15" fmla="*/ 825789 w 863833"/>
                <a:gd name="connsiteY15" fmla="*/ 158799 h 177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3833" h="1772087">
                  <a:moveTo>
                    <a:pt x="825789" y="158799"/>
                  </a:moveTo>
                  <a:cubicBezTo>
                    <a:pt x="922666" y="155042"/>
                    <a:pt x="802660" y="927056"/>
                    <a:pt x="802660" y="927056"/>
                  </a:cubicBezTo>
                  <a:cubicBezTo>
                    <a:pt x="802660" y="927056"/>
                    <a:pt x="837764" y="1604852"/>
                    <a:pt x="830322" y="1640422"/>
                  </a:cubicBezTo>
                  <a:cubicBezTo>
                    <a:pt x="822882" y="1675992"/>
                    <a:pt x="829384" y="1771924"/>
                    <a:pt x="829384" y="1771924"/>
                  </a:cubicBezTo>
                  <a:cubicBezTo>
                    <a:pt x="810404" y="1737379"/>
                    <a:pt x="614588" y="1763451"/>
                    <a:pt x="614588" y="1763451"/>
                  </a:cubicBezTo>
                  <a:lnTo>
                    <a:pt x="587949" y="1076506"/>
                  </a:lnTo>
                  <a:lnTo>
                    <a:pt x="451942" y="526105"/>
                  </a:lnTo>
                  <a:lnTo>
                    <a:pt x="263384" y="895047"/>
                  </a:lnTo>
                  <a:lnTo>
                    <a:pt x="444109" y="1461354"/>
                  </a:lnTo>
                  <a:cubicBezTo>
                    <a:pt x="444109" y="1461354"/>
                    <a:pt x="517297" y="1529077"/>
                    <a:pt x="509514" y="1555840"/>
                  </a:cubicBezTo>
                  <a:cubicBezTo>
                    <a:pt x="501732" y="1582603"/>
                    <a:pt x="310027" y="1642958"/>
                    <a:pt x="274799" y="1644323"/>
                  </a:cubicBezTo>
                  <a:cubicBezTo>
                    <a:pt x="239572" y="1645690"/>
                    <a:pt x="255478" y="1600971"/>
                    <a:pt x="253770" y="1556937"/>
                  </a:cubicBezTo>
                  <a:cubicBezTo>
                    <a:pt x="252063" y="1512902"/>
                    <a:pt x="86293" y="1104780"/>
                    <a:pt x="27986" y="965916"/>
                  </a:cubicBezTo>
                  <a:cubicBezTo>
                    <a:pt x="-30320" y="827053"/>
                    <a:pt x="15009" y="631251"/>
                    <a:pt x="44772" y="488973"/>
                  </a:cubicBezTo>
                  <a:cubicBezTo>
                    <a:pt x="74535" y="346695"/>
                    <a:pt x="231118" y="79686"/>
                    <a:pt x="231118" y="79686"/>
                  </a:cubicBezTo>
                  <a:cubicBezTo>
                    <a:pt x="425482" y="-139537"/>
                    <a:pt x="728912" y="162555"/>
                    <a:pt x="825789" y="158799"/>
                  </a:cubicBez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7F8DE78-5FAE-29F1-D4AF-99495AFB38AE}"/>
                </a:ext>
              </a:extLst>
            </p:cNvPr>
            <p:cNvSpPr/>
            <p:nvPr/>
          </p:nvSpPr>
          <p:spPr>
            <a:xfrm>
              <a:off x="6981713" y="2471713"/>
              <a:ext cx="295489" cy="241064"/>
            </a:xfrm>
            <a:custGeom>
              <a:avLst/>
              <a:gdLst>
                <a:gd name="connsiteX0" fmla="*/ 8952 w 359444"/>
                <a:gd name="connsiteY0" fmla="*/ 115481 h 293239"/>
                <a:gd name="connsiteX1" fmla="*/ 114600 w 359444"/>
                <a:gd name="connsiteY1" fmla="*/ 148535 h 293239"/>
                <a:gd name="connsiteX2" fmla="*/ 126215 w 359444"/>
                <a:gd name="connsiteY2" fmla="*/ 141082 h 293239"/>
                <a:gd name="connsiteX3" fmla="*/ 359182 w 359444"/>
                <a:gd name="connsiteY3" fmla="*/ 293076 h 293239"/>
                <a:gd name="connsiteX4" fmla="*/ 358473 w 359444"/>
                <a:gd name="connsiteY4" fmla="*/ 148529 h 293239"/>
                <a:gd name="connsiteX5" fmla="*/ 137353 w 359444"/>
                <a:gd name="connsiteY5" fmla="*/ 26353 h 293239"/>
                <a:gd name="connsiteX6" fmla="*/ 26258 w 359444"/>
                <a:gd name="connsiteY6" fmla="*/ 19625 h 293239"/>
                <a:gd name="connsiteX7" fmla="*/ 8952 w 359444"/>
                <a:gd name="connsiteY7" fmla="*/ 115481 h 29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444" h="293239">
                  <a:moveTo>
                    <a:pt x="8952" y="115481"/>
                  </a:moveTo>
                  <a:cubicBezTo>
                    <a:pt x="28998" y="153783"/>
                    <a:pt x="76299" y="168581"/>
                    <a:pt x="114600" y="148535"/>
                  </a:cubicBezTo>
                  <a:cubicBezTo>
                    <a:pt x="118684" y="146397"/>
                    <a:pt x="122571" y="143903"/>
                    <a:pt x="126215" y="141082"/>
                  </a:cubicBezTo>
                  <a:lnTo>
                    <a:pt x="359182" y="293076"/>
                  </a:lnTo>
                  <a:lnTo>
                    <a:pt x="358473" y="148529"/>
                  </a:lnTo>
                  <a:lnTo>
                    <a:pt x="137353" y="26353"/>
                  </a:lnTo>
                  <a:cubicBezTo>
                    <a:pt x="108533" y="-6182"/>
                    <a:pt x="58794" y="-9195"/>
                    <a:pt x="26258" y="19625"/>
                  </a:cubicBezTo>
                  <a:cubicBezTo>
                    <a:pt x="-966" y="43740"/>
                    <a:pt x="-8121" y="83368"/>
                    <a:pt x="8952" y="11548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8D29843-4E51-399D-3A4D-D6EEA220DD77}"/>
                </a:ext>
              </a:extLst>
            </p:cNvPr>
            <p:cNvSpPr/>
            <p:nvPr/>
          </p:nvSpPr>
          <p:spPr>
            <a:xfrm>
              <a:off x="7470958" y="2119057"/>
              <a:ext cx="680071" cy="1062348"/>
            </a:xfrm>
            <a:custGeom>
              <a:avLst/>
              <a:gdLst>
                <a:gd name="connsiteX0" fmla="*/ 544115 w 827264"/>
                <a:gd name="connsiteY0" fmla="*/ 1292117 h 1292281"/>
                <a:gd name="connsiteX1" fmla="*/ 101171 w 827264"/>
                <a:gd name="connsiteY1" fmla="*/ 1201092 h 1292281"/>
                <a:gd name="connsiteX2" fmla="*/ -91 w 827264"/>
                <a:gd name="connsiteY2" fmla="*/ 1090878 h 1292281"/>
                <a:gd name="connsiteX3" fmla="*/ -262 w 827264"/>
                <a:gd name="connsiteY3" fmla="*/ 1090211 h 1292281"/>
                <a:gd name="connsiteX4" fmla="*/ 8105 w 827264"/>
                <a:gd name="connsiteY4" fmla="*/ 984913 h 1292281"/>
                <a:gd name="connsiteX5" fmla="*/ 11765 w 827264"/>
                <a:gd name="connsiteY5" fmla="*/ 976717 h 1292281"/>
                <a:gd name="connsiteX6" fmla="*/ 18042 w 827264"/>
                <a:gd name="connsiteY6" fmla="*/ 857005 h 1292281"/>
                <a:gd name="connsiteX7" fmla="*/ 17779 w 827264"/>
                <a:gd name="connsiteY7" fmla="*/ 856196 h 1292281"/>
                <a:gd name="connsiteX8" fmla="*/ 17845 w 827264"/>
                <a:gd name="connsiteY8" fmla="*/ 855353 h 1292281"/>
                <a:gd name="connsiteX9" fmla="*/ 74020 w 827264"/>
                <a:gd name="connsiteY9" fmla="*/ 126796 h 1292281"/>
                <a:gd name="connsiteX10" fmla="*/ 272814 w 827264"/>
                <a:gd name="connsiteY10" fmla="*/ 61678 h 1292281"/>
                <a:gd name="connsiteX11" fmla="*/ 330646 w 827264"/>
                <a:gd name="connsiteY11" fmla="*/ 3571 h 1292281"/>
                <a:gd name="connsiteX12" fmla="*/ 588134 w 827264"/>
                <a:gd name="connsiteY12" fmla="*/ -164 h 1292281"/>
                <a:gd name="connsiteX13" fmla="*/ 624011 w 827264"/>
                <a:gd name="connsiteY13" fmla="*/ 72570 h 1292281"/>
                <a:gd name="connsiteX14" fmla="*/ 827003 w 827264"/>
                <a:gd name="connsiteY14" fmla="*/ 148989 h 1292281"/>
                <a:gd name="connsiteX15" fmla="*/ 727276 w 827264"/>
                <a:gd name="connsiteY15" fmla="*/ 742611 h 1292281"/>
                <a:gd name="connsiteX16" fmla="*/ 679468 w 827264"/>
                <a:gd name="connsiteY16" fmla="*/ 825014 h 1292281"/>
                <a:gd name="connsiteX17" fmla="*/ 698706 w 827264"/>
                <a:gd name="connsiteY17" fmla="*/ 914779 h 1292281"/>
                <a:gd name="connsiteX18" fmla="*/ 698573 w 827264"/>
                <a:gd name="connsiteY18" fmla="*/ 915588 h 1292281"/>
                <a:gd name="connsiteX19" fmla="*/ 635854 w 827264"/>
                <a:gd name="connsiteY19" fmla="*/ 1289930 h 1292281"/>
                <a:gd name="connsiteX20" fmla="*/ 632403 w 827264"/>
                <a:gd name="connsiteY20" fmla="*/ 1290081 h 1292281"/>
                <a:gd name="connsiteX21" fmla="*/ 544115 w 827264"/>
                <a:gd name="connsiteY21" fmla="*/ 1292117 h 129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7264" h="1292281">
                  <a:moveTo>
                    <a:pt x="544115" y="1292117"/>
                  </a:moveTo>
                  <a:cubicBezTo>
                    <a:pt x="303870" y="1292126"/>
                    <a:pt x="171476" y="1244034"/>
                    <a:pt x="101171" y="1201092"/>
                  </a:cubicBezTo>
                  <a:cubicBezTo>
                    <a:pt x="15203" y="1148585"/>
                    <a:pt x="493" y="1093215"/>
                    <a:pt x="-91" y="1090878"/>
                  </a:cubicBezTo>
                  <a:lnTo>
                    <a:pt x="-262" y="1090211"/>
                  </a:lnTo>
                  <a:lnTo>
                    <a:pt x="8105" y="984913"/>
                  </a:lnTo>
                  <a:lnTo>
                    <a:pt x="11765" y="976717"/>
                  </a:lnTo>
                  <a:cubicBezTo>
                    <a:pt x="28629" y="938972"/>
                    <a:pt x="30866" y="896307"/>
                    <a:pt x="18042" y="857005"/>
                  </a:cubicBezTo>
                  <a:lnTo>
                    <a:pt x="17779" y="856196"/>
                  </a:lnTo>
                  <a:lnTo>
                    <a:pt x="17845" y="855353"/>
                  </a:lnTo>
                  <a:lnTo>
                    <a:pt x="74020" y="126796"/>
                  </a:lnTo>
                  <a:lnTo>
                    <a:pt x="272814" y="61678"/>
                  </a:lnTo>
                  <a:lnTo>
                    <a:pt x="330646" y="3571"/>
                  </a:lnTo>
                  <a:lnTo>
                    <a:pt x="588134" y="-164"/>
                  </a:lnTo>
                  <a:lnTo>
                    <a:pt x="624011" y="72570"/>
                  </a:lnTo>
                  <a:lnTo>
                    <a:pt x="827003" y="148989"/>
                  </a:lnTo>
                  <a:lnTo>
                    <a:pt x="727276" y="742611"/>
                  </a:lnTo>
                  <a:lnTo>
                    <a:pt x="679468" y="825014"/>
                  </a:lnTo>
                  <a:lnTo>
                    <a:pt x="698706" y="914779"/>
                  </a:lnTo>
                  <a:lnTo>
                    <a:pt x="698573" y="915588"/>
                  </a:lnTo>
                  <a:lnTo>
                    <a:pt x="635854" y="1289930"/>
                  </a:lnTo>
                  <a:lnTo>
                    <a:pt x="632403" y="1290081"/>
                  </a:lnTo>
                  <a:cubicBezTo>
                    <a:pt x="601471" y="1291466"/>
                    <a:pt x="572042" y="1292145"/>
                    <a:pt x="544115" y="1292117"/>
                  </a:cubicBez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9AEC659-04BF-7EF0-C600-D9A53D1E4286}"/>
                </a:ext>
              </a:extLst>
            </p:cNvPr>
            <p:cNvSpPr/>
            <p:nvPr/>
          </p:nvSpPr>
          <p:spPr>
            <a:xfrm>
              <a:off x="7130078" y="2216543"/>
              <a:ext cx="506918" cy="591209"/>
            </a:xfrm>
            <a:custGeom>
              <a:avLst/>
              <a:gdLst>
                <a:gd name="connsiteX0" fmla="*/ 337244 w 616635"/>
                <a:gd name="connsiteY0" fmla="*/ 719006 h 719169"/>
                <a:gd name="connsiteX1" fmla="*/ 242993 w 616635"/>
                <a:gd name="connsiteY1" fmla="*/ 663127 h 719169"/>
                <a:gd name="connsiteX2" fmla="*/ 237088 w 616635"/>
                <a:gd name="connsiteY2" fmla="*/ 654597 h 719169"/>
                <a:gd name="connsiteX3" fmla="*/ 130647 w 616635"/>
                <a:gd name="connsiteY3" fmla="*/ 596924 h 719169"/>
                <a:gd name="connsiteX4" fmla="*/ 129549 w 616635"/>
                <a:gd name="connsiteY4" fmla="*/ 596891 h 719169"/>
                <a:gd name="connsiteX5" fmla="*/ -262 w 616635"/>
                <a:gd name="connsiteY5" fmla="*/ 520571 h 719169"/>
                <a:gd name="connsiteX6" fmla="*/ 53547 w 616635"/>
                <a:gd name="connsiteY6" fmla="*/ 362942 h 719169"/>
                <a:gd name="connsiteX7" fmla="*/ 257043 w 616635"/>
                <a:gd name="connsiteY7" fmla="*/ 423061 h 719169"/>
                <a:gd name="connsiteX8" fmla="*/ 398914 w 616635"/>
                <a:gd name="connsiteY8" fmla="*/ 70557 h 719169"/>
                <a:gd name="connsiteX9" fmla="*/ 545682 w 616635"/>
                <a:gd name="connsiteY9" fmla="*/ 8023 h 719169"/>
                <a:gd name="connsiteX10" fmla="*/ 599552 w 616635"/>
                <a:gd name="connsiteY10" fmla="*/ 53410 h 719169"/>
                <a:gd name="connsiteX11" fmla="*/ 616366 w 616635"/>
                <a:gd name="connsiteY11" fmla="*/ 114989 h 719169"/>
                <a:gd name="connsiteX12" fmla="*/ 616366 w 616635"/>
                <a:gd name="connsiteY12" fmla="*/ 345640 h 719169"/>
                <a:gd name="connsiteX13" fmla="*/ 615515 w 616635"/>
                <a:gd name="connsiteY13" fmla="*/ 346784 h 71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6635" h="719169">
                  <a:moveTo>
                    <a:pt x="337244" y="719006"/>
                  </a:moveTo>
                  <a:lnTo>
                    <a:pt x="242993" y="663127"/>
                  </a:lnTo>
                  <a:lnTo>
                    <a:pt x="237088" y="654597"/>
                  </a:lnTo>
                  <a:cubicBezTo>
                    <a:pt x="212757" y="619586"/>
                    <a:pt x="173264" y="598188"/>
                    <a:pt x="130647" y="596924"/>
                  </a:cubicBezTo>
                  <a:lnTo>
                    <a:pt x="129549" y="596891"/>
                  </a:lnTo>
                  <a:lnTo>
                    <a:pt x="-262" y="520571"/>
                  </a:lnTo>
                  <a:lnTo>
                    <a:pt x="53547" y="362942"/>
                  </a:lnTo>
                  <a:lnTo>
                    <a:pt x="257043" y="423061"/>
                  </a:lnTo>
                  <a:lnTo>
                    <a:pt x="398914" y="70557"/>
                  </a:lnTo>
                  <a:cubicBezTo>
                    <a:pt x="422175" y="12760"/>
                    <a:pt x="487885" y="-15238"/>
                    <a:pt x="545682" y="8023"/>
                  </a:cubicBezTo>
                  <a:cubicBezTo>
                    <a:pt x="568023" y="17014"/>
                    <a:pt x="586900" y="32918"/>
                    <a:pt x="599552" y="53410"/>
                  </a:cubicBezTo>
                  <a:cubicBezTo>
                    <a:pt x="610783" y="71969"/>
                    <a:pt x="616607" y="93297"/>
                    <a:pt x="616366" y="114989"/>
                  </a:cubicBezTo>
                  <a:lnTo>
                    <a:pt x="616366" y="345640"/>
                  </a:lnTo>
                  <a:lnTo>
                    <a:pt x="615515" y="346784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F52BA76-1B05-32C4-F015-761522D0DAD5}"/>
                </a:ext>
              </a:extLst>
            </p:cNvPr>
            <p:cNvSpPr/>
            <p:nvPr/>
          </p:nvSpPr>
          <p:spPr>
            <a:xfrm>
              <a:off x="7924445" y="2844204"/>
              <a:ext cx="266987" cy="302269"/>
            </a:xfrm>
            <a:custGeom>
              <a:avLst/>
              <a:gdLst>
                <a:gd name="connsiteX0" fmla="*/ 1066 w 324773"/>
                <a:gd name="connsiteY0" fmla="*/ 274448 h 367691"/>
                <a:gd name="connsiteX1" fmla="*/ 91903 w 324773"/>
                <a:gd name="connsiteY1" fmla="*/ 211181 h 367691"/>
                <a:gd name="connsiteX2" fmla="*/ 105221 w 324773"/>
                <a:gd name="connsiteY2" fmla="*/ 214800 h 367691"/>
                <a:gd name="connsiteX3" fmla="*/ 281760 w 324773"/>
                <a:gd name="connsiteY3" fmla="*/ -164 h 367691"/>
                <a:gd name="connsiteX4" fmla="*/ 324511 w 324773"/>
                <a:gd name="connsiteY4" fmla="*/ 137918 h 367691"/>
                <a:gd name="connsiteX5" fmla="*/ 150311 w 324773"/>
                <a:gd name="connsiteY5" fmla="*/ 320882 h 367691"/>
                <a:gd name="connsiteX6" fmla="*/ 46371 w 324773"/>
                <a:gd name="connsiteY6" fmla="*/ 360676 h 367691"/>
                <a:gd name="connsiteX7" fmla="*/ 1066 w 324773"/>
                <a:gd name="connsiteY7" fmla="*/ 274447 h 36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773" h="367691">
                  <a:moveTo>
                    <a:pt x="1066" y="274448"/>
                  </a:moveTo>
                  <a:cubicBezTo>
                    <a:pt x="8679" y="231893"/>
                    <a:pt x="49348" y="203568"/>
                    <a:pt x="91903" y="211181"/>
                  </a:cubicBezTo>
                  <a:cubicBezTo>
                    <a:pt x="96440" y="211993"/>
                    <a:pt x="100897" y="213203"/>
                    <a:pt x="105221" y="214800"/>
                  </a:cubicBezTo>
                  <a:lnTo>
                    <a:pt x="281760" y="-164"/>
                  </a:lnTo>
                  <a:lnTo>
                    <a:pt x="324511" y="137918"/>
                  </a:lnTo>
                  <a:lnTo>
                    <a:pt x="150311" y="320882"/>
                  </a:lnTo>
                  <a:cubicBezTo>
                    <a:pt x="132598" y="360573"/>
                    <a:pt x="86062" y="378390"/>
                    <a:pt x="46371" y="360676"/>
                  </a:cubicBezTo>
                  <a:cubicBezTo>
                    <a:pt x="13159" y="345854"/>
                    <a:pt x="-5571" y="310206"/>
                    <a:pt x="1066" y="274447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3319B19-3713-CF5A-9E3A-47016713ECA1}"/>
                </a:ext>
              </a:extLst>
            </p:cNvPr>
            <p:cNvSpPr/>
            <p:nvPr/>
          </p:nvSpPr>
          <p:spPr>
            <a:xfrm>
              <a:off x="7978450" y="2220321"/>
              <a:ext cx="422964" cy="827303"/>
            </a:xfrm>
            <a:custGeom>
              <a:avLst/>
              <a:gdLst>
                <a:gd name="connsiteX0" fmla="*/ 199328 w 514510"/>
                <a:gd name="connsiteY0" fmla="*/ 1006199 h 1006363"/>
                <a:gd name="connsiteX1" fmla="*/ 82100 w 514510"/>
                <a:gd name="connsiteY1" fmla="*/ 888958 h 1006363"/>
                <a:gd name="connsiteX2" fmla="*/ 156724 w 514510"/>
                <a:gd name="connsiteY2" fmla="*/ 707133 h 1006363"/>
                <a:gd name="connsiteX3" fmla="*/ 264872 w 514510"/>
                <a:gd name="connsiteY3" fmla="*/ 559461 h 1006363"/>
                <a:gd name="connsiteX4" fmla="*/ 443 w 514510"/>
                <a:gd name="connsiteY4" fmla="*/ 260428 h 1006363"/>
                <a:gd name="connsiteX5" fmla="*/ -262 w 514510"/>
                <a:gd name="connsiteY5" fmla="*/ 259193 h 1006363"/>
                <a:gd name="connsiteX6" fmla="*/ 15346 w 514510"/>
                <a:gd name="connsiteY6" fmla="*/ 136944 h 1006363"/>
                <a:gd name="connsiteX7" fmla="*/ 48451 w 514510"/>
                <a:gd name="connsiteY7" fmla="*/ 58802 h 1006363"/>
                <a:gd name="connsiteX8" fmla="*/ 269115 w 514510"/>
                <a:gd name="connsiteY8" fmla="*/ 34215 h 1006363"/>
                <a:gd name="connsiteX9" fmla="*/ 304071 w 514510"/>
                <a:gd name="connsiteY9" fmla="*/ 73408 h 1006363"/>
                <a:gd name="connsiteX10" fmla="*/ 514248 w 514510"/>
                <a:gd name="connsiteY10" fmla="*/ 540641 h 1006363"/>
                <a:gd name="connsiteX11" fmla="*/ 511882 w 514510"/>
                <a:gd name="connsiteY11" fmla="*/ 544171 h 1006363"/>
                <a:gd name="connsiteX12" fmla="*/ 342827 w 514510"/>
                <a:gd name="connsiteY12" fmla="*/ 832354 h 1006363"/>
                <a:gd name="connsiteX13" fmla="*/ 296688 w 514510"/>
                <a:gd name="connsiteY13" fmla="*/ 862275 h 100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4510" h="1006363">
                  <a:moveTo>
                    <a:pt x="199328" y="1006199"/>
                  </a:moveTo>
                  <a:lnTo>
                    <a:pt x="82100" y="888958"/>
                  </a:lnTo>
                  <a:lnTo>
                    <a:pt x="156724" y="707133"/>
                  </a:lnTo>
                  <a:lnTo>
                    <a:pt x="264872" y="559461"/>
                  </a:lnTo>
                  <a:cubicBezTo>
                    <a:pt x="149630" y="503357"/>
                    <a:pt x="63124" y="370450"/>
                    <a:pt x="443" y="260428"/>
                  </a:cubicBezTo>
                  <a:lnTo>
                    <a:pt x="-262" y="259193"/>
                  </a:lnTo>
                  <a:lnTo>
                    <a:pt x="15346" y="136944"/>
                  </a:lnTo>
                  <a:cubicBezTo>
                    <a:pt x="18997" y="108351"/>
                    <a:pt x="30451" y="81316"/>
                    <a:pt x="48451" y="58802"/>
                  </a:cubicBezTo>
                  <a:cubicBezTo>
                    <a:pt x="102596" y="-8922"/>
                    <a:pt x="201391" y="-19930"/>
                    <a:pt x="269115" y="34215"/>
                  </a:cubicBezTo>
                  <a:cubicBezTo>
                    <a:pt x="282885" y="45224"/>
                    <a:pt x="294702" y="58473"/>
                    <a:pt x="304071" y="73408"/>
                  </a:cubicBezTo>
                  <a:lnTo>
                    <a:pt x="514248" y="540641"/>
                  </a:lnTo>
                  <a:lnTo>
                    <a:pt x="511882" y="544171"/>
                  </a:lnTo>
                  <a:lnTo>
                    <a:pt x="342827" y="832354"/>
                  </a:lnTo>
                  <a:lnTo>
                    <a:pt x="296688" y="862275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27FFC78-E2E4-5D20-4440-98A894A10526}"/>
                </a:ext>
              </a:extLst>
            </p:cNvPr>
            <p:cNvSpPr/>
            <p:nvPr/>
          </p:nvSpPr>
          <p:spPr>
            <a:xfrm>
              <a:off x="7649653" y="1718950"/>
              <a:ext cx="352521" cy="351069"/>
            </a:xfrm>
            <a:custGeom>
              <a:avLst/>
              <a:gdLst>
                <a:gd name="connsiteX0" fmla="*/ 426893 w 428820"/>
                <a:gd name="connsiteY0" fmla="*/ 241470 h 427054"/>
                <a:gd name="connsiteX1" fmla="*/ 185157 w 428820"/>
                <a:gd name="connsiteY1" fmla="*/ 424873 h 427054"/>
                <a:gd name="connsiteX2" fmla="*/ 1692 w 428820"/>
                <a:gd name="connsiteY2" fmla="*/ 183600 h 427054"/>
                <a:gd name="connsiteX3" fmla="*/ 2106 w 428820"/>
                <a:gd name="connsiteY3" fmla="*/ 180554 h 427054"/>
                <a:gd name="connsiteX4" fmla="*/ 247851 w 428820"/>
                <a:gd name="connsiteY4" fmla="*/ 2559 h 427054"/>
                <a:gd name="connsiteX5" fmla="*/ 426827 w 428820"/>
                <a:gd name="connsiteY5" fmla="*/ 241461 h 42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820" h="427054">
                  <a:moveTo>
                    <a:pt x="426893" y="241470"/>
                  </a:moveTo>
                  <a:cubicBezTo>
                    <a:pt x="410785" y="358869"/>
                    <a:pt x="302556" y="440981"/>
                    <a:pt x="185157" y="424873"/>
                  </a:cubicBezTo>
                  <a:cubicBezTo>
                    <a:pt x="67939" y="408790"/>
                    <a:pt x="-14137" y="300853"/>
                    <a:pt x="1692" y="183600"/>
                  </a:cubicBezTo>
                  <a:lnTo>
                    <a:pt x="2106" y="180554"/>
                  </a:lnTo>
                  <a:cubicBezTo>
                    <a:pt x="20814" y="63542"/>
                    <a:pt x="130838" y="-16150"/>
                    <a:pt x="247851" y="2559"/>
                  </a:cubicBezTo>
                  <a:cubicBezTo>
                    <a:pt x="362206" y="20842"/>
                    <a:pt x="441418" y="126576"/>
                    <a:pt x="426827" y="24146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091A733-0505-E47A-B151-7DB8B1FC853C}"/>
                </a:ext>
              </a:extLst>
            </p:cNvPr>
            <p:cNvSpPr/>
            <p:nvPr/>
          </p:nvSpPr>
          <p:spPr>
            <a:xfrm>
              <a:off x="7637161" y="1669114"/>
              <a:ext cx="412438" cy="349152"/>
            </a:xfrm>
            <a:custGeom>
              <a:avLst/>
              <a:gdLst>
                <a:gd name="connsiteX0" fmla="*/ 387480 w 501705"/>
                <a:gd name="connsiteY0" fmla="*/ 412607 h 424722"/>
                <a:gd name="connsiteX1" fmla="*/ 406721 w 501705"/>
                <a:gd name="connsiteY1" fmla="*/ 341441 h 424722"/>
                <a:gd name="connsiteX2" fmla="*/ 355510 w 501705"/>
                <a:gd name="connsiteY2" fmla="*/ 300382 h 424722"/>
                <a:gd name="connsiteX3" fmla="*/ 315581 w 501705"/>
                <a:gd name="connsiteY3" fmla="*/ 319578 h 424722"/>
                <a:gd name="connsiteX4" fmla="*/ 276942 w 501705"/>
                <a:gd name="connsiteY4" fmla="*/ 277595 h 424722"/>
                <a:gd name="connsiteX5" fmla="*/ 250952 w 501705"/>
                <a:gd name="connsiteY5" fmla="*/ 198141 h 424722"/>
                <a:gd name="connsiteX6" fmla="*/ 72403 w 501705"/>
                <a:gd name="connsiteY6" fmla="*/ 238488 h 424722"/>
                <a:gd name="connsiteX7" fmla="*/ 9737 w 501705"/>
                <a:gd name="connsiteY7" fmla="*/ 201906 h 424722"/>
                <a:gd name="connsiteX8" fmla="*/ 15082 w 501705"/>
                <a:gd name="connsiteY8" fmla="*/ 134743 h 424722"/>
                <a:gd name="connsiteX9" fmla="*/ 46370 w 501705"/>
                <a:gd name="connsiteY9" fmla="*/ 116318 h 424722"/>
                <a:gd name="connsiteX10" fmla="*/ 49441 w 501705"/>
                <a:gd name="connsiteY10" fmla="*/ 66832 h 424722"/>
                <a:gd name="connsiteX11" fmla="*/ 18374 w 501705"/>
                <a:gd name="connsiteY11" fmla="*/ 55308 h 424722"/>
                <a:gd name="connsiteX12" fmla="*/ 83816 w 501705"/>
                <a:gd name="connsiteY12" fmla="*/ 47129 h 424722"/>
                <a:gd name="connsiteX13" fmla="*/ 64318 w 501705"/>
                <a:gd name="connsiteY13" fmla="*/ 11864 h 424722"/>
                <a:gd name="connsiteX14" fmla="*/ 115527 w 501705"/>
                <a:gd name="connsiteY14" fmla="*/ 21259 h 424722"/>
                <a:gd name="connsiteX15" fmla="*/ 166939 w 501705"/>
                <a:gd name="connsiteY15" fmla="*/ 6005 h 424722"/>
                <a:gd name="connsiteX16" fmla="*/ 387053 w 501705"/>
                <a:gd name="connsiteY16" fmla="*/ 98434 h 424722"/>
                <a:gd name="connsiteX17" fmla="*/ 478391 w 501705"/>
                <a:gd name="connsiteY17" fmla="*/ 124808 h 424722"/>
                <a:gd name="connsiteX18" fmla="*/ 501353 w 501705"/>
                <a:gd name="connsiteY18" fmla="*/ 205013 h 424722"/>
                <a:gd name="connsiteX19" fmla="*/ 465881 w 501705"/>
                <a:gd name="connsiteY19" fmla="*/ 366204 h 424722"/>
                <a:gd name="connsiteX20" fmla="*/ 436083 w 501705"/>
                <a:gd name="connsiteY20" fmla="*/ 408473 h 424722"/>
                <a:gd name="connsiteX21" fmla="*/ 388209 w 501705"/>
                <a:gd name="connsiteY21" fmla="*/ 424130 h 4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01705" h="424722">
                  <a:moveTo>
                    <a:pt x="387480" y="412607"/>
                  </a:moveTo>
                  <a:cubicBezTo>
                    <a:pt x="398498" y="390225"/>
                    <a:pt x="409817" y="366195"/>
                    <a:pt x="406721" y="341441"/>
                  </a:cubicBezTo>
                  <a:cubicBezTo>
                    <a:pt x="403624" y="316686"/>
                    <a:pt x="379348" y="293025"/>
                    <a:pt x="355510" y="300382"/>
                  </a:cubicBezTo>
                  <a:cubicBezTo>
                    <a:pt x="341255" y="304781"/>
                    <a:pt x="330482" y="318857"/>
                    <a:pt x="315581" y="319578"/>
                  </a:cubicBezTo>
                  <a:cubicBezTo>
                    <a:pt x="295078" y="320569"/>
                    <a:pt x="283324" y="297104"/>
                    <a:pt x="276942" y="277595"/>
                  </a:cubicBezTo>
                  <a:lnTo>
                    <a:pt x="250952" y="198141"/>
                  </a:lnTo>
                  <a:cubicBezTo>
                    <a:pt x="200420" y="237522"/>
                    <a:pt x="134958" y="252315"/>
                    <a:pt x="72403" y="238488"/>
                  </a:cubicBezTo>
                  <a:cubicBezTo>
                    <a:pt x="48271" y="232971"/>
                    <a:pt x="23893" y="222214"/>
                    <a:pt x="9737" y="201906"/>
                  </a:cubicBezTo>
                  <a:cubicBezTo>
                    <a:pt x="-4418" y="181599"/>
                    <a:pt x="-4333" y="150099"/>
                    <a:pt x="15082" y="134743"/>
                  </a:cubicBezTo>
                  <a:cubicBezTo>
                    <a:pt x="24602" y="127214"/>
                    <a:pt x="37273" y="124353"/>
                    <a:pt x="46370" y="116318"/>
                  </a:cubicBezTo>
                  <a:cubicBezTo>
                    <a:pt x="60884" y="103501"/>
                    <a:pt x="62259" y="81345"/>
                    <a:pt x="49441" y="66832"/>
                  </a:cubicBezTo>
                  <a:cubicBezTo>
                    <a:pt x="41669" y="58030"/>
                    <a:pt x="30006" y="53705"/>
                    <a:pt x="18374" y="55308"/>
                  </a:cubicBezTo>
                  <a:lnTo>
                    <a:pt x="83816" y="47129"/>
                  </a:lnTo>
                  <a:lnTo>
                    <a:pt x="64318" y="11864"/>
                  </a:lnTo>
                  <a:cubicBezTo>
                    <a:pt x="79304" y="22064"/>
                    <a:pt x="97895" y="25474"/>
                    <a:pt x="115527" y="21259"/>
                  </a:cubicBezTo>
                  <a:cubicBezTo>
                    <a:pt x="133133" y="18088"/>
                    <a:pt x="149715" y="10839"/>
                    <a:pt x="166939" y="6005"/>
                  </a:cubicBezTo>
                  <a:cubicBezTo>
                    <a:pt x="252726" y="-15902"/>
                    <a:pt x="342624" y="21848"/>
                    <a:pt x="387053" y="98434"/>
                  </a:cubicBezTo>
                  <a:cubicBezTo>
                    <a:pt x="420022" y="87425"/>
                    <a:pt x="456365" y="97919"/>
                    <a:pt x="478391" y="124808"/>
                  </a:cubicBezTo>
                  <a:cubicBezTo>
                    <a:pt x="495910" y="147042"/>
                    <a:pt x="500674" y="176714"/>
                    <a:pt x="501353" y="205013"/>
                  </a:cubicBezTo>
                  <a:cubicBezTo>
                    <a:pt x="502626" y="260810"/>
                    <a:pt x="490461" y="316096"/>
                    <a:pt x="465881" y="366204"/>
                  </a:cubicBezTo>
                  <a:cubicBezTo>
                    <a:pt x="458832" y="382120"/>
                    <a:pt x="448704" y="396485"/>
                    <a:pt x="436083" y="408473"/>
                  </a:cubicBezTo>
                  <a:cubicBezTo>
                    <a:pt x="423219" y="420505"/>
                    <a:pt x="405696" y="426236"/>
                    <a:pt x="388209" y="424130"/>
                  </a:cubicBezTo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99B7385-76A4-D6C0-3DA2-557E5D11850D}"/>
                </a:ext>
              </a:extLst>
            </p:cNvPr>
            <p:cNvSpPr/>
            <p:nvPr/>
          </p:nvSpPr>
          <p:spPr>
            <a:xfrm>
              <a:off x="5097262" y="1326331"/>
              <a:ext cx="2292535" cy="1028475"/>
            </a:xfrm>
            <a:custGeom>
              <a:avLst/>
              <a:gdLst>
                <a:gd name="connsiteX0" fmla="*/ 242 w 2788727"/>
                <a:gd name="connsiteY0" fmla="*/ 608819 h 1251076"/>
                <a:gd name="connsiteX1" fmla="*/ 43313 w 2788727"/>
                <a:gd name="connsiteY1" fmla="*/ 750829 h 1251076"/>
                <a:gd name="connsiteX2" fmla="*/ 282209 w 2788727"/>
                <a:gd name="connsiteY2" fmla="*/ 948967 h 1251076"/>
                <a:gd name="connsiteX3" fmla="*/ 665996 w 2788727"/>
                <a:gd name="connsiteY3" fmla="*/ 988913 h 1251076"/>
                <a:gd name="connsiteX4" fmla="*/ 1022560 w 2788727"/>
                <a:gd name="connsiteY4" fmla="*/ 950042 h 1251076"/>
                <a:gd name="connsiteX5" fmla="*/ 1299771 w 2788727"/>
                <a:gd name="connsiteY5" fmla="*/ 956654 h 1251076"/>
                <a:gd name="connsiteX6" fmla="*/ 1833823 w 2788727"/>
                <a:gd name="connsiteY6" fmla="*/ 1021471 h 1251076"/>
                <a:gd name="connsiteX7" fmla="*/ 1977333 w 2788727"/>
                <a:gd name="connsiteY7" fmla="*/ 1046098 h 1251076"/>
                <a:gd name="connsiteX8" fmla="*/ 1990661 w 2788727"/>
                <a:gd name="connsiteY8" fmla="*/ 1048574 h 1251076"/>
                <a:gd name="connsiteX9" fmla="*/ 1993715 w 2788727"/>
                <a:gd name="connsiteY9" fmla="*/ 1049151 h 1251076"/>
                <a:gd name="connsiteX10" fmla="*/ 1992293 w 2788727"/>
                <a:gd name="connsiteY10" fmla="*/ 1050492 h 1251076"/>
                <a:gd name="connsiteX11" fmla="*/ 2008637 w 2788727"/>
                <a:gd name="connsiteY11" fmla="*/ 1071524 h 1251076"/>
                <a:gd name="connsiteX12" fmla="*/ 2074008 w 2788727"/>
                <a:gd name="connsiteY12" fmla="*/ 1155652 h 1251076"/>
                <a:gd name="connsiteX13" fmla="*/ 2134382 w 2788727"/>
                <a:gd name="connsiteY13" fmla="*/ 1228104 h 1251076"/>
                <a:gd name="connsiteX14" fmla="*/ 2255396 w 2788727"/>
                <a:gd name="connsiteY14" fmla="*/ 1236538 h 1251076"/>
                <a:gd name="connsiteX15" fmla="*/ 2300397 w 2788727"/>
                <a:gd name="connsiteY15" fmla="*/ 1185421 h 1251076"/>
                <a:gd name="connsiteX16" fmla="*/ 2353910 w 2788727"/>
                <a:gd name="connsiteY16" fmla="*/ 1108180 h 1251076"/>
                <a:gd name="connsiteX17" fmla="*/ 2630180 w 2788727"/>
                <a:gd name="connsiteY17" fmla="*/ 885305 h 1251076"/>
                <a:gd name="connsiteX18" fmla="*/ 2740672 w 2788727"/>
                <a:gd name="connsiteY18" fmla="*/ 759002 h 1251076"/>
                <a:gd name="connsiteX19" fmla="*/ 2786324 w 2788727"/>
                <a:gd name="connsiteY19" fmla="*/ 617171 h 1251076"/>
                <a:gd name="connsiteX20" fmla="*/ 2713652 w 2788727"/>
                <a:gd name="connsiteY20" fmla="*/ 325930 h 1251076"/>
                <a:gd name="connsiteX21" fmla="*/ 2477473 w 2788727"/>
                <a:gd name="connsiteY21" fmla="*/ 109754 h 1251076"/>
                <a:gd name="connsiteX22" fmla="*/ 2125623 w 2788727"/>
                <a:gd name="connsiteY22" fmla="*/ 13328 h 1251076"/>
                <a:gd name="connsiteX23" fmla="*/ 1736937 w 2788727"/>
                <a:gd name="connsiteY23" fmla="*/ 458 h 1251076"/>
                <a:gd name="connsiteX24" fmla="*/ 1301783 w 2788727"/>
                <a:gd name="connsiteY24" fmla="*/ 19628 h 1251076"/>
                <a:gd name="connsiteX25" fmla="*/ 868543 w 2788727"/>
                <a:gd name="connsiteY25" fmla="*/ 67483 h 1251076"/>
                <a:gd name="connsiteX26" fmla="*/ 455706 w 2788727"/>
                <a:gd name="connsiteY26" fmla="*/ 143122 h 1251076"/>
                <a:gd name="connsiteX27" fmla="*/ 128211 w 2788727"/>
                <a:gd name="connsiteY27" fmla="*/ 310473 h 1251076"/>
                <a:gd name="connsiteX28" fmla="*/ 242 w 2788727"/>
                <a:gd name="connsiteY28" fmla="*/ 608819 h 125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788727" h="1251076">
                  <a:moveTo>
                    <a:pt x="242" y="608819"/>
                  </a:moveTo>
                  <a:cubicBezTo>
                    <a:pt x="3743" y="658791"/>
                    <a:pt x="18464" y="707332"/>
                    <a:pt x="43313" y="750829"/>
                  </a:cubicBezTo>
                  <a:cubicBezTo>
                    <a:pt x="95681" y="842800"/>
                    <a:pt x="185486" y="909388"/>
                    <a:pt x="282209" y="948967"/>
                  </a:cubicBezTo>
                  <a:cubicBezTo>
                    <a:pt x="403049" y="998416"/>
                    <a:pt x="537753" y="999939"/>
                    <a:pt x="665996" y="988913"/>
                  </a:cubicBezTo>
                  <a:cubicBezTo>
                    <a:pt x="785109" y="978672"/>
                    <a:pt x="903009" y="954934"/>
                    <a:pt x="1022560" y="950042"/>
                  </a:cubicBezTo>
                  <a:cubicBezTo>
                    <a:pt x="1115015" y="947083"/>
                    <a:pt x="1207563" y="949291"/>
                    <a:pt x="1299771" y="956654"/>
                  </a:cubicBezTo>
                  <a:cubicBezTo>
                    <a:pt x="1478667" y="969351"/>
                    <a:pt x="1656818" y="992911"/>
                    <a:pt x="1833823" y="1021471"/>
                  </a:cubicBezTo>
                  <a:cubicBezTo>
                    <a:pt x="1881761" y="1029112"/>
                    <a:pt x="1929597" y="1037320"/>
                    <a:pt x="1977333" y="1046098"/>
                  </a:cubicBezTo>
                  <a:cubicBezTo>
                    <a:pt x="1981845" y="1046496"/>
                    <a:pt x="1986307" y="1047325"/>
                    <a:pt x="1990661" y="1048574"/>
                  </a:cubicBezTo>
                  <a:cubicBezTo>
                    <a:pt x="1991528" y="1048929"/>
                    <a:pt x="1992922" y="1048652"/>
                    <a:pt x="1993715" y="1049151"/>
                  </a:cubicBezTo>
                  <a:cubicBezTo>
                    <a:pt x="1995156" y="1050059"/>
                    <a:pt x="1987886" y="1046850"/>
                    <a:pt x="1992293" y="1050492"/>
                  </a:cubicBezTo>
                  <a:cubicBezTo>
                    <a:pt x="1998435" y="1056935"/>
                    <a:pt x="2003910" y="1063981"/>
                    <a:pt x="2008637" y="1071524"/>
                  </a:cubicBezTo>
                  <a:lnTo>
                    <a:pt x="2074008" y="1155652"/>
                  </a:lnTo>
                  <a:cubicBezTo>
                    <a:pt x="2092755" y="1179777"/>
                    <a:pt x="2110154" y="1209088"/>
                    <a:pt x="2134382" y="1228104"/>
                  </a:cubicBezTo>
                  <a:cubicBezTo>
                    <a:pt x="2169317" y="1255092"/>
                    <a:pt x="2217055" y="1258419"/>
                    <a:pt x="2255396" y="1236538"/>
                  </a:cubicBezTo>
                  <a:cubicBezTo>
                    <a:pt x="2274984" y="1224162"/>
                    <a:pt x="2290603" y="1206419"/>
                    <a:pt x="2300397" y="1185421"/>
                  </a:cubicBezTo>
                  <a:cubicBezTo>
                    <a:pt x="2315434" y="1157842"/>
                    <a:pt x="2333374" y="1131948"/>
                    <a:pt x="2353910" y="1108180"/>
                  </a:cubicBezTo>
                  <a:cubicBezTo>
                    <a:pt x="2431683" y="1017450"/>
                    <a:pt x="2539773" y="961645"/>
                    <a:pt x="2630180" y="885305"/>
                  </a:cubicBezTo>
                  <a:cubicBezTo>
                    <a:pt x="2673971" y="849841"/>
                    <a:pt x="2711345" y="807119"/>
                    <a:pt x="2740672" y="759002"/>
                  </a:cubicBezTo>
                  <a:cubicBezTo>
                    <a:pt x="2765691" y="715460"/>
                    <a:pt x="2781246" y="667132"/>
                    <a:pt x="2786324" y="617171"/>
                  </a:cubicBezTo>
                  <a:cubicBezTo>
                    <a:pt x="2797150" y="515712"/>
                    <a:pt x="2766016" y="412243"/>
                    <a:pt x="2713652" y="325930"/>
                  </a:cubicBezTo>
                  <a:cubicBezTo>
                    <a:pt x="2656694" y="233200"/>
                    <a:pt x="2574868" y="158305"/>
                    <a:pt x="2477473" y="109754"/>
                  </a:cubicBezTo>
                  <a:cubicBezTo>
                    <a:pt x="2368059" y="54011"/>
                    <a:pt x="2246987" y="26859"/>
                    <a:pt x="2125623" y="13328"/>
                  </a:cubicBezTo>
                  <a:cubicBezTo>
                    <a:pt x="1996770" y="-1038"/>
                    <a:pt x="1866419" y="-993"/>
                    <a:pt x="1736937" y="458"/>
                  </a:cubicBezTo>
                  <a:cubicBezTo>
                    <a:pt x="1591623" y="2075"/>
                    <a:pt x="1446572" y="8465"/>
                    <a:pt x="1301783" y="19628"/>
                  </a:cubicBezTo>
                  <a:cubicBezTo>
                    <a:pt x="1156798" y="30850"/>
                    <a:pt x="1012385" y="46802"/>
                    <a:pt x="868543" y="67483"/>
                  </a:cubicBezTo>
                  <a:cubicBezTo>
                    <a:pt x="730520" y="87326"/>
                    <a:pt x="590811" y="108010"/>
                    <a:pt x="455706" y="143122"/>
                  </a:cubicBezTo>
                  <a:cubicBezTo>
                    <a:pt x="336354" y="174141"/>
                    <a:pt x="217336" y="222626"/>
                    <a:pt x="128211" y="310473"/>
                  </a:cubicBezTo>
                  <a:cubicBezTo>
                    <a:pt x="48966" y="388583"/>
                    <a:pt x="-6150" y="495470"/>
                    <a:pt x="242" y="608819"/>
                  </a:cubicBezTo>
                  <a:close/>
                </a:path>
              </a:pathLst>
            </a:custGeom>
            <a:solidFill>
              <a:srgbClr val="FF636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8FCA7E7-3FAE-6ECE-E21C-83D5D6212ECA}"/>
                </a:ext>
              </a:extLst>
            </p:cNvPr>
            <p:cNvSpPr/>
            <p:nvPr/>
          </p:nvSpPr>
          <p:spPr>
            <a:xfrm>
              <a:off x="5580994" y="1642866"/>
              <a:ext cx="215784" cy="210653"/>
            </a:xfrm>
            <a:custGeom>
              <a:avLst/>
              <a:gdLst>
                <a:gd name="connsiteX0" fmla="*/ 78966 w 262488"/>
                <a:gd name="connsiteY0" fmla="*/ 256049 h 256246"/>
                <a:gd name="connsiteX1" fmla="*/ 38143 w 262488"/>
                <a:gd name="connsiteY1" fmla="*/ 211377 h 256246"/>
                <a:gd name="connsiteX2" fmla="*/ 38432 w 262488"/>
                <a:gd name="connsiteY2" fmla="*/ 207980 h 256246"/>
                <a:gd name="connsiteX3" fmla="*/ 41499 w 262488"/>
                <a:gd name="connsiteY3" fmla="*/ 183837 h 256246"/>
                <a:gd name="connsiteX4" fmla="*/ 32117 w 262488"/>
                <a:gd name="connsiteY4" fmla="*/ 158736 h 256246"/>
                <a:gd name="connsiteX5" fmla="*/ 13982 w 262488"/>
                <a:gd name="connsiteY5" fmla="*/ 142531 h 256246"/>
                <a:gd name="connsiteX6" fmla="*/ 10586 w 262488"/>
                <a:gd name="connsiteY6" fmla="*/ 82283 h 256246"/>
                <a:gd name="connsiteX7" fmla="*/ 34452 w 262488"/>
                <a:gd name="connsiteY7" fmla="*/ 68787 h 256246"/>
                <a:gd name="connsiteX8" fmla="*/ 58359 w 262488"/>
                <a:gd name="connsiteY8" fmla="*/ 64246 h 256246"/>
                <a:gd name="connsiteX9" fmla="*/ 79324 w 262488"/>
                <a:gd name="connsiteY9" fmla="*/ 47588 h 256246"/>
                <a:gd name="connsiteX10" fmla="*/ 89137 w 262488"/>
                <a:gd name="connsiteY10" fmla="*/ 25303 h 256246"/>
                <a:gd name="connsiteX11" fmla="*/ 145411 w 262488"/>
                <a:gd name="connsiteY11" fmla="*/ 3476 h 256246"/>
                <a:gd name="connsiteX12" fmla="*/ 165600 w 262488"/>
                <a:gd name="connsiteY12" fmla="*/ 21988 h 256246"/>
                <a:gd name="connsiteX13" fmla="*/ 177298 w 262488"/>
                <a:gd name="connsiteY13" fmla="*/ 43320 h 256246"/>
                <a:gd name="connsiteX14" fmla="*/ 199644 w 262488"/>
                <a:gd name="connsiteY14" fmla="*/ 58129 h 256246"/>
                <a:gd name="connsiteX15" fmla="*/ 223846 w 262488"/>
                <a:gd name="connsiteY15" fmla="*/ 60574 h 256246"/>
                <a:gd name="connsiteX16" fmla="*/ 262006 w 262488"/>
                <a:gd name="connsiteY16" fmla="*/ 107323 h 256246"/>
                <a:gd name="connsiteX17" fmla="*/ 250631 w 262488"/>
                <a:gd name="connsiteY17" fmla="*/ 132267 h 256246"/>
                <a:gd name="connsiteX18" fmla="*/ 233962 w 262488"/>
                <a:gd name="connsiteY18" fmla="*/ 149989 h 256246"/>
                <a:gd name="connsiteX19" fmla="*/ 226796 w 262488"/>
                <a:gd name="connsiteY19" fmla="*/ 175791 h 256246"/>
                <a:gd name="connsiteX20" fmla="*/ 231938 w 262488"/>
                <a:gd name="connsiteY20" fmla="*/ 199588 h 256246"/>
                <a:gd name="connsiteX21" fmla="*/ 199254 w 262488"/>
                <a:gd name="connsiteY21" fmla="*/ 250316 h 256246"/>
                <a:gd name="connsiteX22" fmla="*/ 172038 w 262488"/>
                <a:gd name="connsiteY22" fmla="*/ 247207 h 256246"/>
                <a:gd name="connsiteX23" fmla="*/ 150028 w 262488"/>
                <a:gd name="connsiteY23" fmla="*/ 236836 h 256246"/>
                <a:gd name="connsiteX24" fmla="*/ 123259 w 262488"/>
                <a:gd name="connsiteY24" fmla="*/ 237986 h 256246"/>
                <a:gd name="connsiteX25" fmla="*/ 102228 w 262488"/>
                <a:gd name="connsiteY25" fmla="*/ 250233 h 256246"/>
                <a:gd name="connsiteX26" fmla="*/ 78966 w 262488"/>
                <a:gd name="connsiteY26" fmla="*/ 256049 h 256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2488" h="256246">
                  <a:moveTo>
                    <a:pt x="78966" y="256049"/>
                  </a:moveTo>
                  <a:cubicBezTo>
                    <a:pt x="55357" y="254986"/>
                    <a:pt x="37080" y="234986"/>
                    <a:pt x="38143" y="211377"/>
                  </a:cubicBezTo>
                  <a:cubicBezTo>
                    <a:pt x="38194" y="210241"/>
                    <a:pt x="38291" y="209108"/>
                    <a:pt x="38432" y="207980"/>
                  </a:cubicBezTo>
                  <a:lnTo>
                    <a:pt x="41499" y="183837"/>
                  </a:lnTo>
                  <a:cubicBezTo>
                    <a:pt x="42687" y="174437"/>
                    <a:pt x="39180" y="165052"/>
                    <a:pt x="32117" y="158736"/>
                  </a:cubicBezTo>
                  <a:lnTo>
                    <a:pt x="13982" y="142531"/>
                  </a:lnTo>
                  <a:cubicBezTo>
                    <a:pt x="-3593" y="126832"/>
                    <a:pt x="-5114" y="99858"/>
                    <a:pt x="10586" y="82283"/>
                  </a:cubicBezTo>
                  <a:cubicBezTo>
                    <a:pt x="16840" y="75281"/>
                    <a:pt x="25228" y="70538"/>
                    <a:pt x="34452" y="68787"/>
                  </a:cubicBezTo>
                  <a:lnTo>
                    <a:pt x="58359" y="64246"/>
                  </a:lnTo>
                  <a:cubicBezTo>
                    <a:pt x="67663" y="62481"/>
                    <a:pt x="75502" y="56252"/>
                    <a:pt x="79324" y="47588"/>
                  </a:cubicBezTo>
                  <a:lnTo>
                    <a:pt x="89137" y="25303"/>
                  </a:lnTo>
                  <a:cubicBezTo>
                    <a:pt x="98649" y="3736"/>
                    <a:pt x="123844" y="-6036"/>
                    <a:pt x="145411" y="3476"/>
                  </a:cubicBezTo>
                  <a:cubicBezTo>
                    <a:pt x="153992" y="7261"/>
                    <a:pt x="161087" y="13767"/>
                    <a:pt x="165600" y="21988"/>
                  </a:cubicBezTo>
                  <a:lnTo>
                    <a:pt x="177298" y="43320"/>
                  </a:lnTo>
                  <a:cubicBezTo>
                    <a:pt x="181854" y="51635"/>
                    <a:pt x="190211" y="57174"/>
                    <a:pt x="199644" y="58129"/>
                  </a:cubicBezTo>
                  <a:lnTo>
                    <a:pt x="223846" y="60574"/>
                  </a:lnTo>
                  <a:cubicBezTo>
                    <a:pt x="247293" y="62946"/>
                    <a:pt x="264378" y="83876"/>
                    <a:pt x="262006" y="107323"/>
                  </a:cubicBezTo>
                  <a:cubicBezTo>
                    <a:pt x="261062" y="116662"/>
                    <a:pt x="257063" y="125430"/>
                    <a:pt x="250631" y="132267"/>
                  </a:cubicBezTo>
                  <a:lnTo>
                    <a:pt x="233962" y="149989"/>
                  </a:lnTo>
                  <a:cubicBezTo>
                    <a:pt x="227466" y="156882"/>
                    <a:pt x="224785" y="166535"/>
                    <a:pt x="226796" y="175791"/>
                  </a:cubicBezTo>
                  <a:lnTo>
                    <a:pt x="231938" y="199588"/>
                  </a:lnTo>
                  <a:cubicBezTo>
                    <a:pt x="236921" y="222622"/>
                    <a:pt x="222287" y="245333"/>
                    <a:pt x="199254" y="250316"/>
                  </a:cubicBezTo>
                  <a:cubicBezTo>
                    <a:pt x="190087" y="252298"/>
                    <a:pt x="180522" y="251206"/>
                    <a:pt x="172038" y="247207"/>
                  </a:cubicBezTo>
                  <a:lnTo>
                    <a:pt x="150028" y="236836"/>
                  </a:lnTo>
                  <a:cubicBezTo>
                    <a:pt x="141462" y="232778"/>
                    <a:pt x="131445" y="233208"/>
                    <a:pt x="123259" y="237986"/>
                  </a:cubicBezTo>
                  <a:lnTo>
                    <a:pt x="102228" y="250233"/>
                  </a:lnTo>
                  <a:cubicBezTo>
                    <a:pt x="95188" y="254353"/>
                    <a:pt x="87116" y="256371"/>
                    <a:pt x="78966" y="256049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F54D247-E7D0-9A66-7CA2-5C2A58E50691}"/>
                </a:ext>
              </a:extLst>
            </p:cNvPr>
            <p:cNvSpPr/>
            <p:nvPr/>
          </p:nvSpPr>
          <p:spPr>
            <a:xfrm>
              <a:off x="5862671" y="1634687"/>
              <a:ext cx="215850" cy="210651"/>
            </a:xfrm>
            <a:custGeom>
              <a:avLst/>
              <a:gdLst>
                <a:gd name="connsiteX0" fmla="*/ 79006 w 262568"/>
                <a:gd name="connsiteY0" fmla="*/ 256047 h 256244"/>
                <a:gd name="connsiteX1" fmla="*/ 50261 w 262568"/>
                <a:gd name="connsiteY1" fmla="*/ 243214 h 256244"/>
                <a:gd name="connsiteX2" fmla="*/ 38690 w 262568"/>
                <a:gd name="connsiteY2" fmla="*/ 206267 h 256244"/>
                <a:gd name="connsiteX3" fmla="*/ 41503 w 262568"/>
                <a:gd name="connsiteY3" fmla="*/ 184115 h 256244"/>
                <a:gd name="connsiteX4" fmla="*/ 31949 w 262568"/>
                <a:gd name="connsiteY4" fmla="*/ 158548 h 256244"/>
                <a:gd name="connsiteX5" fmla="*/ 15127 w 262568"/>
                <a:gd name="connsiteY5" fmla="*/ 143515 h 256244"/>
                <a:gd name="connsiteX6" fmla="*/ -249 w 262568"/>
                <a:gd name="connsiteY6" fmla="*/ 109085 h 256244"/>
                <a:gd name="connsiteX7" fmla="*/ 34492 w 262568"/>
                <a:gd name="connsiteY7" fmla="*/ 68784 h 256244"/>
                <a:gd name="connsiteX8" fmla="*/ 58122 w 262568"/>
                <a:gd name="connsiteY8" fmla="*/ 64296 h 256244"/>
                <a:gd name="connsiteX9" fmla="*/ 79488 w 262568"/>
                <a:gd name="connsiteY9" fmla="*/ 47304 h 256244"/>
                <a:gd name="connsiteX10" fmla="*/ 88294 w 262568"/>
                <a:gd name="connsiteY10" fmla="*/ 27306 h 256244"/>
                <a:gd name="connsiteX11" fmla="*/ 125952 w 262568"/>
                <a:gd name="connsiteY11" fmla="*/ -96 h 256244"/>
                <a:gd name="connsiteX12" fmla="*/ 165641 w 262568"/>
                <a:gd name="connsiteY12" fmla="*/ 21986 h 256244"/>
                <a:gd name="connsiteX13" fmla="*/ 177202 w 262568"/>
                <a:gd name="connsiteY13" fmla="*/ 43070 h 256244"/>
                <a:gd name="connsiteX14" fmla="*/ 199982 w 262568"/>
                <a:gd name="connsiteY14" fmla="*/ 58156 h 256244"/>
                <a:gd name="connsiteX15" fmla="*/ 222414 w 262568"/>
                <a:gd name="connsiteY15" fmla="*/ 60422 h 256244"/>
                <a:gd name="connsiteX16" fmla="*/ 255102 w 262568"/>
                <a:gd name="connsiteY16" fmla="*/ 79256 h 256244"/>
                <a:gd name="connsiteX17" fmla="*/ 250671 w 262568"/>
                <a:gd name="connsiteY17" fmla="*/ 132265 h 256244"/>
                <a:gd name="connsiteX18" fmla="*/ 234196 w 262568"/>
                <a:gd name="connsiteY18" fmla="*/ 149781 h 256244"/>
                <a:gd name="connsiteX19" fmla="*/ 226895 w 262568"/>
                <a:gd name="connsiteY19" fmla="*/ 176060 h 256244"/>
                <a:gd name="connsiteX20" fmla="*/ 231643 w 262568"/>
                <a:gd name="connsiteY20" fmla="*/ 198033 h 256244"/>
                <a:gd name="connsiteX21" fmla="*/ 223902 w 262568"/>
                <a:gd name="connsiteY21" fmla="*/ 234943 h 256244"/>
                <a:gd name="connsiteX22" fmla="*/ 172078 w 262568"/>
                <a:gd name="connsiteY22" fmla="*/ 247204 h 256244"/>
                <a:gd name="connsiteX23" fmla="*/ 150296 w 262568"/>
                <a:gd name="connsiteY23" fmla="*/ 236941 h 256244"/>
                <a:gd name="connsiteX24" fmla="*/ 123055 w 262568"/>
                <a:gd name="connsiteY24" fmla="*/ 238126 h 256244"/>
                <a:gd name="connsiteX25" fmla="*/ 102268 w 262568"/>
                <a:gd name="connsiteY25" fmla="*/ 250230 h 256244"/>
                <a:gd name="connsiteX26" fmla="*/ 79006 w 262568"/>
                <a:gd name="connsiteY26" fmla="*/ 256047 h 25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2568" h="256244">
                  <a:moveTo>
                    <a:pt x="79006" y="256047"/>
                  </a:moveTo>
                  <a:cubicBezTo>
                    <a:pt x="68149" y="255546"/>
                    <a:pt x="57882" y="250962"/>
                    <a:pt x="50261" y="243214"/>
                  </a:cubicBezTo>
                  <a:cubicBezTo>
                    <a:pt x="40931" y="233331"/>
                    <a:pt x="36664" y="219706"/>
                    <a:pt x="38690" y="206267"/>
                  </a:cubicBezTo>
                  <a:lnTo>
                    <a:pt x="41503" y="184115"/>
                  </a:lnTo>
                  <a:cubicBezTo>
                    <a:pt x="42720" y="174540"/>
                    <a:pt x="39147" y="164979"/>
                    <a:pt x="31949" y="158548"/>
                  </a:cubicBezTo>
                  <a:lnTo>
                    <a:pt x="15127" y="143515"/>
                  </a:lnTo>
                  <a:cubicBezTo>
                    <a:pt x="5080" y="134939"/>
                    <a:pt x="-568" y="122292"/>
                    <a:pt x="-249" y="109085"/>
                  </a:cubicBezTo>
                  <a:cubicBezTo>
                    <a:pt x="508" y="89190"/>
                    <a:pt x="14926" y="72465"/>
                    <a:pt x="34492" y="68784"/>
                  </a:cubicBezTo>
                  <a:lnTo>
                    <a:pt x="58122" y="64296"/>
                  </a:lnTo>
                  <a:cubicBezTo>
                    <a:pt x="67607" y="62495"/>
                    <a:pt x="75597" y="56140"/>
                    <a:pt x="79488" y="47304"/>
                  </a:cubicBezTo>
                  <a:lnTo>
                    <a:pt x="88294" y="27306"/>
                  </a:lnTo>
                  <a:cubicBezTo>
                    <a:pt x="94713" y="11832"/>
                    <a:pt x="109253" y="1252"/>
                    <a:pt x="125952" y="-96"/>
                  </a:cubicBezTo>
                  <a:cubicBezTo>
                    <a:pt x="142337" y="-1025"/>
                    <a:pt x="157791" y="7573"/>
                    <a:pt x="165641" y="21986"/>
                  </a:cubicBezTo>
                  <a:lnTo>
                    <a:pt x="177202" y="43070"/>
                  </a:lnTo>
                  <a:cubicBezTo>
                    <a:pt x="181848" y="51543"/>
                    <a:pt x="190368" y="57185"/>
                    <a:pt x="199982" y="58156"/>
                  </a:cubicBezTo>
                  <a:lnTo>
                    <a:pt x="222414" y="60422"/>
                  </a:lnTo>
                  <a:cubicBezTo>
                    <a:pt x="235591" y="61453"/>
                    <a:pt x="247601" y="68372"/>
                    <a:pt x="255102" y="79256"/>
                  </a:cubicBezTo>
                  <a:cubicBezTo>
                    <a:pt x="266167" y="95797"/>
                    <a:pt x="264329" y="117790"/>
                    <a:pt x="250671" y="132265"/>
                  </a:cubicBezTo>
                  <a:lnTo>
                    <a:pt x="234196" y="149781"/>
                  </a:lnTo>
                  <a:cubicBezTo>
                    <a:pt x="227588" y="156806"/>
                    <a:pt x="224858" y="166633"/>
                    <a:pt x="226895" y="176060"/>
                  </a:cubicBezTo>
                  <a:lnTo>
                    <a:pt x="231643" y="198033"/>
                  </a:lnTo>
                  <a:cubicBezTo>
                    <a:pt x="234725" y="210874"/>
                    <a:pt x="231884" y="224421"/>
                    <a:pt x="223902" y="234943"/>
                  </a:cubicBezTo>
                  <a:cubicBezTo>
                    <a:pt x="211634" y="250667"/>
                    <a:pt x="190092" y="255764"/>
                    <a:pt x="172078" y="247204"/>
                  </a:cubicBezTo>
                  <a:lnTo>
                    <a:pt x="150296" y="236941"/>
                  </a:lnTo>
                  <a:cubicBezTo>
                    <a:pt x="141573" y="232831"/>
                    <a:pt x="131387" y="233274"/>
                    <a:pt x="123055" y="238126"/>
                  </a:cubicBezTo>
                  <a:lnTo>
                    <a:pt x="102268" y="250230"/>
                  </a:lnTo>
                  <a:cubicBezTo>
                    <a:pt x="95229" y="254350"/>
                    <a:pt x="87156" y="256369"/>
                    <a:pt x="79006" y="256047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FB15250-DA7A-CFEE-2015-CD484FDC9A62}"/>
                </a:ext>
              </a:extLst>
            </p:cNvPr>
            <p:cNvSpPr/>
            <p:nvPr/>
          </p:nvSpPr>
          <p:spPr>
            <a:xfrm>
              <a:off x="6145141" y="1633491"/>
              <a:ext cx="215784" cy="210653"/>
            </a:xfrm>
            <a:custGeom>
              <a:avLst/>
              <a:gdLst>
                <a:gd name="connsiteX0" fmla="*/ 78966 w 262488"/>
                <a:gd name="connsiteY0" fmla="*/ 256049 h 256246"/>
                <a:gd name="connsiteX1" fmla="*/ 38143 w 262488"/>
                <a:gd name="connsiteY1" fmla="*/ 211377 h 256246"/>
                <a:gd name="connsiteX2" fmla="*/ 38432 w 262488"/>
                <a:gd name="connsiteY2" fmla="*/ 207980 h 256246"/>
                <a:gd name="connsiteX3" fmla="*/ 41499 w 262488"/>
                <a:gd name="connsiteY3" fmla="*/ 183837 h 256246"/>
                <a:gd name="connsiteX4" fmla="*/ 32117 w 262488"/>
                <a:gd name="connsiteY4" fmla="*/ 158736 h 256246"/>
                <a:gd name="connsiteX5" fmla="*/ 13982 w 262488"/>
                <a:gd name="connsiteY5" fmla="*/ 142531 h 256246"/>
                <a:gd name="connsiteX6" fmla="*/ 10585 w 262488"/>
                <a:gd name="connsiteY6" fmla="*/ 82282 h 256246"/>
                <a:gd name="connsiteX7" fmla="*/ 34451 w 262488"/>
                <a:gd name="connsiteY7" fmla="*/ 68787 h 256246"/>
                <a:gd name="connsiteX8" fmla="*/ 58359 w 262488"/>
                <a:gd name="connsiteY8" fmla="*/ 64246 h 256246"/>
                <a:gd name="connsiteX9" fmla="*/ 79324 w 262488"/>
                <a:gd name="connsiteY9" fmla="*/ 47587 h 256246"/>
                <a:gd name="connsiteX10" fmla="*/ 89137 w 262488"/>
                <a:gd name="connsiteY10" fmla="*/ 25303 h 256246"/>
                <a:gd name="connsiteX11" fmla="*/ 145411 w 262488"/>
                <a:gd name="connsiteY11" fmla="*/ 3476 h 256246"/>
                <a:gd name="connsiteX12" fmla="*/ 165600 w 262488"/>
                <a:gd name="connsiteY12" fmla="*/ 21988 h 256246"/>
                <a:gd name="connsiteX13" fmla="*/ 177298 w 262488"/>
                <a:gd name="connsiteY13" fmla="*/ 43320 h 256246"/>
                <a:gd name="connsiteX14" fmla="*/ 199644 w 262488"/>
                <a:gd name="connsiteY14" fmla="*/ 58129 h 256246"/>
                <a:gd name="connsiteX15" fmla="*/ 223847 w 262488"/>
                <a:gd name="connsiteY15" fmla="*/ 60574 h 256246"/>
                <a:gd name="connsiteX16" fmla="*/ 262007 w 262488"/>
                <a:gd name="connsiteY16" fmla="*/ 107323 h 256246"/>
                <a:gd name="connsiteX17" fmla="*/ 250631 w 262488"/>
                <a:gd name="connsiteY17" fmla="*/ 132267 h 256246"/>
                <a:gd name="connsiteX18" fmla="*/ 233962 w 262488"/>
                <a:gd name="connsiteY18" fmla="*/ 149989 h 256246"/>
                <a:gd name="connsiteX19" fmla="*/ 226796 w 262488"/>
                <a:gd name="connsiteY19" fmla="*/ 175790 h 256246"/>
                <a:gd name="connsiteX20" fmla="*/ 231938 w 262488"/>
                <a:gd name="connsiteY20" fmla="*/ 199587 h 256246"/>
                <a:gd name="connsiteX21" fmla="*/ 199254 w 262488"/>
                <a:gd name="connsiteY21" fmla="*/ 250315 h 256246"/>
                <a:gd name="connsiteX22" fmla="*/ 172038 w 262488"/>
                <a:gd name="connsiteY22" fmla="*/ 247207 h 256246"/>
                <a:gd name="connsiteX23" fmla="*/ 150028 w 262488"/>
                <a:gd name="connsiteY23" fmla="*/ 236836 h 256246"/>
                <a:gd name="connsiteX24" fmla="*/ 123259 w 262488"/>
                <a:gd name="connsiteY24" fmla="*/ 237986 h 256246"/>
                <a:gd name="connsiteX25" fmla="*/ 102228 w 262488"/>
                <a:gd name="connsiteY25" fmla="*/ 250233 h 256246"/>
                <a:gd name="connsiteX26" fmla="*/ 78966 w 262488"/>
                <a:gd name="connsiteY26" fmla="*/ 256049 h 256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2488" h="256246">
                  <a:moveTo>
                    <a:pt x="78966" y="256049"/>
                  </a:moveTo>
                  <a:cubicBezTo>
                    <a:pt x="55357" y="254986"/>
                    <a:pt x="37080" y="234986"/>
                    <a:pt x="38143" y="211377"/>
                  </a:cubicBezTo>
                  <a:cubicBezTo>
                    <a:pt x="38194" y="210241"/>
                    <a:pt x="38291" y="209108"/>
                    <a:pt x="38432" y="207980"/>
                  </a:cubicBezTo>
                  <a:lnTo>
                    <a:pt x="41499" y="183837"/>
                  </a:lnTo>
                  <a:cubicBezTo>
                    <a:pt x="42687" y="174437"/>
                    <a:pt x="39180" y="165052"/>
                    <a:pt x="32117" y="158736"/>
                  </a:cubicBezTo>
                  <a:lnTo>
                    <a:pt x="13982" y="142531"/>
                  </a:lnTo>
                  <a:cubicBezTo>
                    <a:pt x="-3593" y="126832"/>
                    <a:pt x="-5114" y="99858"/>
                    <a:pt x="10585" y="82282"/>
                  </a:cubicBezTo>
                  <a:cubicBezTo>
                    <a:pt x="16839" y="75281"/>
                    <a:pt x="25228" y="70538"/>
                    <a:pt x="34451" y="68787"/>
                  </a:cubicBezTo>
                  <a:lnTo>
                    <a:pt x="58359" y="64246"/>
                  </a:lnTo>
                  <a:cubicBezTo>
                    <a:pt x="67662" y="62481"/>
                    <a:pt x="75502" y="56252"/>
                    <a:pt x="79324" y="47587"/>
                  </a:cubicBezTo>
                  <a:lnTo>
                    <a:pt x="89137" y="25303"/>
                  </a:lnTo>
                  <a:cubicBezTo>
                    <a:pt x="98649" y="3736"/>
                    <a:pt x="123844" y="-6036"/>
                    <a:pt x="145411" y="3476"/>
                  </a:cubicBezTo>
                  <a:cubicBezTo>
                    <a:pt x="153992" y="7261"/>
                    <a:pt x="161087" y="13767"/>
                    <a:pt x="165600" y="21988"/>
                  </a:cubicBezTo>
                  <a:lnTo>
                    <a:pt x="177298" y="43320"/>
                  </a:lnTo>
                  <a:cubicBezTo>
                    <a:pt x="181853" y="51635"/>
                    <a:pt x="190211" y="57174"/>
                    <a:pt x="199644" y="58129"/>
                  </a:cubicBezTo>
                  <a:lnTo>
                    <a:pt x="223847" y="60574"/>
                  </a:lnTo>
                  <a:cubicBezTo>
                    <a:pt x="247294" y="62945"/>
                    <a:pt x="264378" y="83876"/>
                    <a:pt x="262007" y="107323"/>
                  </a:cubicBezTo>
                  <a:cubicBezTo>
                    <a:pt x="261062" y="116662"/>
                    <a:pt x="257063" y="125430"/>
                    <a:pt x="250631" y="132267"/>
                  </a:cubicBezTo>
                  <a:lnTo>
                    <a:pt x="233962" y="149989"/>
                  </a:lnTo>
                  <a:cubicBezTo>
                    <a:pt x="227466" y="156882"/>
                    <a:pt x="224786" y="166535"/>
                    <a:pt x="226796" y="175790"/>
                  </a:cubicBezTo>
                  <a:lnTo>
                    <a:pt x="231938" y="199587"/>
                  </a:lnTo>
                  <a:cubicBezTo>
                    <a:pt x="236921" y="222621"/>
                    <a:pt x="222287" y="245333"/>
                    <a:pt x="199254" y="250315"/>
                  </a:cubicBezTo>
                  <a:cubicBezTo>
                    <a:pt x="190087" y="252298"/>
                    <a:pt x="180522" y="251206"/>
                    <a:pt x="172038" y="247207"/>
                  </a:cubicBezTo>
                  <a:lnTo>
                    <a:pt x="150028" y="236836"/>
                  </a:lnTo>
                  <a:cubicBezTo>
                    <a:pt x="141462" y="232778"/>
                    <a:pt x="131445" y="233208"/>
                    <a:pt x="123259" y="237986"/>
                  </a:cubicBezTo>
                  <a:lnTo>
                    <a:pt x="102228" y="250233"/>
                  </a:lnTo>
                  <a:cubicBezTo>
                    <a:pt x="95188" y="254352"/>
                    <a:pt x="87116" y="256371"/>
                    <a:pt x="78966" y="256049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7A83FB7-536B-2163-4E4E-71D95FA68E42}"/>
                </a:ext>
              </a:extLst>
            </p:cNvPr>
            <p:cNvSpPr/>
            <p:nvPr/>
          </p:nvSpPr>
          <p:spPr>
            <a:xfrm>
              <a:off x="6419863" y="1626038"/>
              <a:ext cx="215783" cy="210653"/>
            </a:xfrm>
            <a:custGeom>
              <a:avLst/>
              <a:gdLst>
                <a:gd name="connsiteX0" fmla="*/ 78965 w 262487"/>
                <a:gd name="connsiteY0" fmla="*/ 256049 h 256246"/>
                <a:gd name="connsiteX1" fmla="*/ 38142 w 262487"/>
                <a:gd name="connsiteY1" fmla="*/ 211377 h 256246"/>
                <a:gd name="connsiteX2" fmla="*/ 38431 w 262487"/>
                <a:gd name="connsiteY2" fmla="*/ 207980 h 256246"/>
                <a:gd name="connsiteX3" fmla="*/ 41499 w 262487"/>
                <a:gd name="connsiteY3" fmla="*/ 183837 h 256246"/>
                <a:gd name="connsiteX4" fmla="*/ 32117 w 262487"/>
                <a:gd name="connsiteY4" fmla="*/ 158736 h 256246"/>
                <a:gd name="connsiteX5" fmla="*/ 13982 w 262487"/>
                <a:gd name="connsiteY5" fmla="*/ 142531 h 256246"/>
                <a:gd name="connsiteX6" fmla="*/ 10585 w 262487"/>
                <a:gd name="connsiteY6" fmla="*/ 82283 h 256246"/>
                <a:gd name="connsiteX7" fmla="*/ 34452 w 262487"/>
                <a:gd name="connsiteY7" fmla="*/ 68787 h 256246"/>
                <a:gd name="connsiteX8" fmla="*/ 58359 w 262487"/>
                <a:gd name="connsiteY8" fmla="*/ 64246 h 256246"/>
                <a:gd name="connsiteX9" fmla="*/ 79324 w 262487"/>
                <a:gd name="connsiteY9" fmla="*/ 47588 h 256246"/>
                <a:gd name="connsiteX10" fmla="*/ 89137 w 262487"/>
                <a:gd name="connsiteY10" fmla="*/ 25303 h 256246"/>
                <a:gd name="connsiteX11" fmla="*/ 145411 w 262487"/>
                <a:gd name="connsiteY11" fmla="*/ 3476 h 256246"/>
                <a:gd name="connsiteX12" fmla="*/ 165600 w 262487"/>
                <a:gd name="connsiteY12" fmla="*/ 21988 h 256246"/>
                <a:gd name="connsiteX13" fmla="*/ 177298 w 262487"/>
                <a:gd name="connsiteY13" fmla="*/ 43320 h 256246"/>
                <a:gd name="connsiteX14" fmla="*/ 199643 w 262487"/>
                <a:gd name="connsiteY14" fmla="*/ 58129 h 256246"/>
                <a:gd name="connsiteX15" fmla="*/ 223846 w 262487"/>
                <a:gd name="connsiteY15" fmla="*/ 60574 h 256246"/>
                <a:gd name="connsiteX16" fmla="*/ 262006 w 262487"/>
                <a:gd name="connsiteY16" fmla="*/ 107323 h 256246"/>
                <a:gd name="connsiteX17" fmla="*/ 250630 w 262487"/>
                <a:gd name="connsiteY17" fmla="*/ 132267 h 256246"/>
                <a:gd name="connsiteX18" fmla="*/ 233962 w 262487"/>
                <a:gd name="connsiteY18" fmla="*/ 149989 h 256246"/>
                <a:gd name="connsiteX19" fmla="*/ 226795 w 262487"/>
                <a:gd name="connsiteY19" fmla="*/ 175791 h 256246"/>
                <a:gd name="connsiteX20" fmla="*/ 231938 w 262487"/>
                <a:gd name="connsiteY20" fmla="*/ 199588 h 256246"/>
                <a:gd name="connsiteX21" fmla="*/ 199253 w 262487"/>
                <a:gd name="connsiteY21" fmla="*/ 250316 h 256246"/>
                <a:gd name="connsiteX22" fmla="*/ 172037 w 262487"/>
                <a:gd name="connsiteY22" fmla="*/ 247207 h 256246"/>
                <a:gd name="connsiteX23" fmla="*/ 150028 w 262487"/>
                <a:gd name="connsiteY23" fmla="*/ 236836 h 256246"/>
                <a:gd name="connsiteX24" fmla="*/ 123258 w 262487"/>
                <a:gd name="connsiteY24" fmla="*/ 237986 h 256246"/>
                <a:gd name="connsiteX25" fmla="*/ 102228 w 262487"/>
                <a:gd name="connsiteY25" fmla="*/ 250233 h 256246"/>
                <a:gd name="connsiteX26" fmla="*/ 78966 w 262487"/>
                <a:gd name="connsiteY26" fmla="*/ 256049 h 256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2487" h="256246">
                  <a:moveTo>
                    <a:pt x="78965" y="256049"/>
                  </a:moveTo>
                  <a:cubicBezTo>
                    <a:pt x="55357" y="254986"/>
                    <a:pt x="37080" y="234986"/>
                    <a:pt x="38142" y="211377"/>
                  </a:cubicBezTo>
                  <a:cubicBezTo>
                    <a:pt x="38194" y="210241"/>
                    <a:pt x="38290" y="209108"/>
                    <a:pt x="38431" y="207980"/>
                  </a:cubicBezTo>
                  <a:lnTo>
                    <a:pt x="41499" y="183837"/>
                  </a:lnTo>
                  <a:cubicBezTo>
                    <a:pt x="42687" y="174437"/>
                    <a:pt x="39180" y="165052"/>
                    <a:pt x="32117" y="158736"/>
                  </a:cubicBezTo>
                  <a:lnTo>
                    <a:pt x="13982" y="142531"/>
                  </a:lnTo>
                  <a:cubicBezTo>
                    <a:pt x="-3593" y="126832"/>
                    <a:pt x="-5114" y="99858"/>
                    <a:pt x="10585" y="82283"/>
                  </a:cubicBezTo>
                  <a:cubicBezTo>
                    <a:pt x="16839" y="75281"/>
                    <a:pt x="25228" y="70538"/>
                    <a:pt x="34452" y="68787"/>
                  </a:cubicBezTo>
                  <a:lnTo>
                    <a:pt x="58359" y="64246"/>
                  </a:lnTo>
                  <a:cubicBezTo>
                    <a:pt x="67662" y="62481"/>
                    <a:pt x="75502" y="56252"/>
                    <a:pt x="79324" y="47588"/>
                  </a:cubicBezTo>
                  <a:lnTo>
                    <a:pt x="89137" y="25303"/>
                  </a:lnTo>
                  <a:cubicBezTo>
                    <a:pt x="98649" y="3736"/>
                    <a:pt x="123844" y="-6036"/>
                    <a:pt x="145411" y="3476"/>
                  </a:cubicBezTo>
                  <a:cubicBezTo>
                    <a:pt x="153992" y="7261"/>
                    <a:pt x="161087" y="13767"/>
                    <a:pt x="165600" y="21988"/>
                  </a:cubicBezTo>
                  <a:lnTo>
                    <a:pt x="177298" y="43320"/>
                  </a:lnTo>
                  <a:cubicBezTo>
                    <a:pt x="181853" y="51635"/>
                    <a:pt x="190210" y="57174"/>
                    <a:pt x="199643" y="58129"/>
                  </a:cubicBezTo>
                  <a:lnTo>
                    <a:pt x="223846" y="60574"/>
                  </a:lnTo>
                  <a:cubicBezTo>
                    <a:pt x="247293" y="62946"/>
                    <a:pt x="264378" y="83876"/>
                    <a:pt x="262006" y="107323"/>
                  </a:cubicBezTo>
                  <a:cubicBezTo>
                    <a:pt x="261061" y="116662"/>
                    <a:pt x="257063" y="125430"/>
                    <a:pt x="250630" y="132267"/>
                  </a:cubicBezTo>
                  <a:lnTo>
                    <a:pt x="233962" y="149989"/>
                  </a:lnTo>
                  <a:cubicBezTo>
                    <a:pt x="227466" y="156883"/>
                    <a:pt x="224785" y="166535"/>
                    <a:pt x="226795" y="175791"/>
                  </a:cubicBezTo>
                  <a:lnTo>
                    <a:pt x="231938" y="199588"/>
                  </a:lnTo>
                  <a:cubicBezTo>
                    <a:pt x="236921" y="222622"/>
                    <a:pt x="222287" y="245333"/>
                    <a:pt x="199253" y="250316"/>
                  </a:cubicBezTo>
                  <a:cubicBezTo>
                    <a:pt x="190086" y="252299"/>
                    <a:pt x="180521" y="251206"/>
                    <a:pt x="172037" y="247207"/>
                  </a:cubicBezTo>
                  <a:lnTo>
                    <a:pt x="150028" y="236836"/>
                  </a:lnTo>
                  <a:cubicBezTo>
                    <a:pt x="141462" y="232778"/>
                    <a:pt x="131445" y="233208"/>
                    <a:pt x="123258" y="237986"/>
                  </a:cubicBezTo>
                  <a:lnTo>
                    <a:pt x="102228" y="250233"/>
                  </a:lnTo>
                  <a:cubicBezTo>
                    <a:pt x="95188" y="254352"/>
                    <a:pt x="87116" y="256371"/>
                    <a:pt x="78966" y="256049"/>
                  </a:cubicBezTo>
                  <a:close/>
                </a:path>
              </a:pathLst>
            </a:custGeom>
            <a:solidFill>
              <a:schemeClr val="bg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265F6FE-9509-6E5E-524F-33AE98BEDC56}"/>
                </a:ext>
              </a:extLst>
            </p:cNvPr>
            <p:cNvSpPr/>
            <p:nvPr/>
          </p:nvSpPr>
          <p:spPr>
            <a:xfrm>
              <a:off x="6694584" y="1618585"/>
              <a:ext cx="215783" cy="210653"/>
            </a:xfrm>
            <a:custGeom>
              <a:avLst/>
              <a:gdLst>
                <a:gd name="connsiteX0" fmla="*/ 78966 w 262487"/>
                <a:gd name="connsiteY0" fmla="*/ 256049 h 256246"/>
                <a:gd name="connsiteX1" fmla="*/ 38143 w 262487"/>
                <a:gd name="connsiteY1" fmla="*/ 211377 h 256246"/>
                <a:gd name="connsiteX2" fmla="*/ 38432 w 262487"/>
                <a:gd name="connsiteY2" fmla="*/ 207980 h 256246"/>
                <a:gd name="connsiteX3" fmla="*/ 41499 w 262487"/>
                <a:gd name="connsiteY3" fmla="*/ 183837 h 256246"/>
                <a:gd name="connsiteX4" fmla="*/ 32117 w 262487"/>
                <a:gd name="connsiteY4" fmla="*/ 158736 h 256246"/>
                <a:gd name="connsiteX5" fmla="*/ 13982 w 262487"/>
                <a:gd name="connsiteY5" fmla="*/ 142531 h 256246"/>
                <a:gd name="connsiteX6" fmla="*/ 10585 w 262487"/>
                <a:gd name="connsiteY6" fmla="*/ 82283 h 256246"/>
                <a:gd name="connsiteX7" fmla="*/ 34452 w 262487"/>
                <a:gd name="connsiteY7" fmla="*/ 68787 h 256246"/>
                <a:gd name="connsiteX8" fmla="*/ 58359 w 262487"/>
                <a:gd name="connsiteY8" fmla="*/ 64246 h 256246"/>
                <a:gd name="connsiteX9" fmla="*/ 79324 w 262487"/>
                <a:gd name="connsiteY9" fmla="*/ 47587 h 256246"/>
                <a:gd name="connsiteX10" fmla="*/ 89137 w 262487"/>
                <a:gd name="connsiteY10" fmla="*/ 25303 h 256246"/>
                <a:gd name="connsiteX11" fmla="*/ 145411 w 262487"/>
                <a:gd name="connsiteY11" fmla="*/ 3476 h 256246"/>
                <a:gd name="connsiteX12" fmla="*/ 165601 w 262487"/>
                <a:gd name="connsiteY12" fmla="*/ 21988 h 256246"/>
                <a:gd name="connsiteX13" fmla="*/ 177298 w 262487"/>
                <a:gd name="connsiteY13" fmla="*/ 43321 h 256246"/>
                <a:gd name="connsiteX14" fmla="*/ 199643 w 262487"/>
                <a:gd name="connsiteY14" fmla="*/ 58129 h 256246"/>
                <a:gd name="connsiteX15" fmla="*/ 223846 w 262487"/>
                <a:gd name="connsiteY15" fmla="*/ 60574 h 256246"/>
                <a:gd name="connsiteX16" fmla="*/ 262006 w 262487"/>
                <a:gd name="connsiteY16" fmla="*/ 107323 h 256246"/>
                <a:gd name="connsiteX17" fmla="*/ 250630 w 262487"/>
                <a:gd name="connsiteY17" fmla="*/ 132268 h 256246"/>
                <a:gd name="connsiteX18" fmla="*/ 233962 w 262487"/>
                <a:gd name="connsiteY18" fmla="*/ 149990 h 256246"/>
                <a:gd name="connsiteX19" fmla="*/ 226795 w 262487"/>
                <a:gd name="connsiteY19" fmla="*/ 175791 h 256246"/>
                <a:gd name="connsiteX20" fmla="*/ 231938 w 262487"/>
                <a:gd name="connsiteY20" fmla="*/ 199588 h 256246"/>
                <a:gd name="connsiteX21" fmla="*/ 199254 w 262487"/>
                <a:gd name="connsiteY21" fmla="*/ 250316 h 256246"/>
                <a:gd name="connsiteX22" fmla="*/ 172038 w 262487"/>
                <a:gd name="connsiteY22" fmla="*/ 247207 h 256246"/>
                <a:gd name="connsiteX23" fmla="*/ 150028 w 262487"/>
                <a:gd name="connsiteY23" fmla="*/ 236836 h 256246"/>
                <a:gd name="connsiteX24" fmla="*/ 123258 w 262487"/>
                <a:gd name="connsiteY24" fmla="*/ 237987 h 256246"/>
                <a:gd name="connsiteX25" fmla="*/ 102228 w 262487"/>
                <a:gd name="connsiteY25" fmla="*/ 250233 h 256246"/>
                <a:gd name="connsiteX26" fmla="*/ 78966 w 262487"/>
                <a:gd name="connsiteY26" fmla="*/ 256049 h 256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2487" h="256246">
                  <a:moveTo>
                    <a:pt x="78966" y="256049"/>
                  </a:moveTo>
                  <a:cubicBezTo>
                    <a:pt x="55357" y="254986"/>
                    <a:pt x="37080" y="234986"/>
                    <a:pt x="38143" y="211377"/>
                  </a:cubicBezTo>
                  <a:cubicBezTo>
                    <a:pt x="38194" y="210241"/>
                    <a:pt x="38291" y="209108"/>
                    <a:pt x="38432" y="207980"/>
                  </a:cubicBezTo>
                  <a:lnTo>
                    <a:pt x="41499" y="183837"/>
                  </a:lnTo>
                  <a:cubicBezTo>
                    <a:pt x="42687" y="174437"/>
                    <a:pt x="39180" y="165052"/>
                    <a:pt x="32117" y="158736"/>
                  </a:cubicBezTo>
                  <a:lnTo>
                    <a:pt x="13982" y="142531"/>
                  </a:lnTo>
                  <a:cubicBezTo>
                    <a:pt x="-3593" y="126832"/>
                    <a:pt x="-5114" y="99858"/>
                    <a:pt x="10585" y="82283"/>
                  </a:cubicBezTo>
                  <a:cubicBezTo>
                    <a:pt x="16839" y="75281"/>
                    <a:pt x="25228" y="70538"/>
                    <a:pt x="34452" y="68787"/>
                  </a:cubicBezTo>
                  <a:lnTo>
                    <a:pt x="58359" y="64246"/>
                  </a:lnTo>
                  <a:cubicBezTo>
                    <a:pt x="67662" y="62481"/>
                    <a:pt x="75502" y="56252"/>
                    <a:pt x="79324" y="47587"/>
                  </a:cubicBezTo>
                  <a:lnTo>
                    <a:pt x="89137" y="25303"/>
                  </a:lnTo>
                  <a:cubicBezTo>
                    <a:pt x="98649" y="3736"/>
                    <a:pt x="123844" y="-6036"/>
                    <a:pt x="145411" y="3476"/>
                  </a:cubicBezTo>
                  <a:cubicBezTo>
                    <a:pt x="153992" y="7261"/>
                    <a:pt x="161087" y="13767"/>
                    <a:pt x="165601" y="21988"/>
                  </a:cubicBezTo>
                  <a:lnTo>
                    <a:pt x="177298" y="43321"/>
                  </a:lnTo>
                  <a:cubicBezTo>
                    <a:pt x="181853" y="51636"/>
                    <a:pt x="190211" y="57174"/>
                    <a:pt x="199643" y="58129"/>
                  </a:cubicBezTo>
                  <a:lnTo>
                    <a:pt x="223846" y="60574"/>
                  </a:lnTo>
                  <a:cubicBezTo>
                    <a:pt x="247293" y="62946"/>
                    <a:pt x="264378" y="83876"/>
                    <a:pt x="262006" y="107323"/>
                  </a:cubicBezTo>
                  <a:cubicBezTo>
                    <a:pt x="261061" y="116663"/>
                    <a:pt x="257063" y="125431"/>
                    <a:pt x="250630" y="132268"/>
                  </a:cubicBezTo>
                  <a:lnTo>
                    <a:pt x="233962" y="149990"/>
                  </a:lnTo>
                  <a:cubicBezTo>
                    <a:pt x="227466" y="156883"/>
                    <a:pt x="224785" y="166535"/>
                    <a:pt x="226795" y="175791"/>
                  </a:cubicBezTo>
                  <a:lnTo>
                    <a:pt x="231938" y="199588"/>
                  </a:lnTo>
                  <a:cubicBezTo>
                    <a:pt x="236921" y="222622"/>
                    <a:pt x="222287" y="245333"/>
                    <a:pt x="199254" y="250316"/>
                  </a:cubicBezTo>
                  <a:cubicBezTo>
                    <a:pt x="190087" y="252299"/>
                    <a:pt x="180522" y="251206"/>
                    <a:pt x="172038" y="247207"/>
                  </a:cubicBezTo>
                  <a:lnTo>
                    <a:pt x="150028" y="236836"/>
                  </a:lnTo>
                  <a:cubicBezTo>
                    <a:pt x="141462" y="232778"/>
                    <a:pt x="131445" y="233209"/>
                    <a:pt x="123258" y="237987"/>
                  </a:cubicBezTo>
                  <a:lnTo>
                    <a:pt x="102228" y="250233"/>
                  </a:lnTo>
                  <a:cubicBezTo>
                    <a:pt x="95188" y="254353"/>
                    <a:pt x="87116" y="256371"/>
                    <a:pt x="78966" y="256049"/>
                  </a:cubicBezTo>
                  <a:close/>
                </a:path>
              </a:pathLst>
            </a:custGeom>
            <a:solidFill>
              <a:schemeClr val="bg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7FC30AE-FFF9-9E4C-14C0-100290E9AB59}"/>
                </a:ext>
              </a:extLst>
            </p:cNvPr>
            <p:cNvSpPr/>
            <p:nvPr/>
          </p:nvSpPr>
          <p:spPr>
            <a:xfrm>
              <a:off x="6554282" y="3923571"/>
              <a:ext cx="579126" cy="685898"/>
            </a:xfrm>
            <a:custGeom>
              <a:avLst/>
              <a:gdLst>
                <a:gd name="connsiteX0" fmla="*/ 363295 w 704471"/>
                <a:gd name="connsiteY0" fmla="*/ 303475 h 834352"/>
                <a:gd name="connsiteX1" fmla="*/ 373071 w 704471"/>
                <a:gd name="connsiteY1" fmla="*/ 83660 h 834352"/>
                <a:gd name="connsiteX2" fmla="*/ 704210 w 704471"/>
                <a:gd name="connsiteY2" fmla="*/ -164 h 834352"/>
                <a:gd name="connsiteX3" fmla="*/ 457220 w 704471"/>
                <a:gd name="connsiteY3" fmla="*/ 555366 h 834352"/>
                <a:gd name="connsiteX4" fmla="*/ 144075 w 704471"/>
                <a:gd name="connsiteY4" fmla="*/ 752701 h 834352"/>
                <a:gd name="connsiteX5" fmla="*/ 10985 w 704471"/>
                <a:gd name="connsiteY5" fmla="*/ 834188 h 834352"/>
                <a:gd name="connsiteX6" fmla="*/ 161808 w 704471"/>
                <a:gd name="connsiteY6" fmla="*/ 254339 h 834352"/>
                <a:gd name="connsiteX7" fmla="*/ 288836 w 704471"/>
                <a:gd name="connsiteY7" fmla="*/ 136309 h 834352"/>
                <a:gd name="connsiteX8" fmla="*/ 363295 w 704471"/>
                <a:gd name="connsiteY8" fmla="*/ 303475 h 83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471" h="834352">
                  <a:moveTo>
                    <a:pt x="363295" y="303475"/>
                  </a:moveTo>
                  <a:lnTo>
                    <a:pt x="373071" y="83660"/>
                  </a:lnTo>
                  <a:cubicBezTo>
                    <a:pt x="474983" y="29185"/>
                    <a:pt x="588653" y="411"/>
                    <a:pt x="704210" y="-164"/>
                  </a:cubicBezTo>
                  <a:cubicBezTo>
                    <a:pt x="545169" y="129863"/>
                    <a:pt x="565044" y="380510"/>
                    <a:pt x="457220" y="555366"/>
                  </a:cubicBezTo>
                  <a:cubicBezTo>
                    <a:pt x="388251" y="665314"/>
                    <a:pt x="273022" y="737928"/>
                    <a:pt x="144075" y="752701"/>
                  </a:cubicBezTo>
                  <a:lnTo>
                    <a:pt x="10985" y="834188"/>
                  </a:lnTo>
                  <a:cubicBezTo>
                    <a:pt x="-25974" y="628149"/>
                    <a:pt x="29140" y="416258"/>
                    <a:pt x="161808" y="254339"/>
                  </a:cubicBezTo>
                  <a:cubicBezTo>
                    <a:pt x="199028" y="209820"/>
                    <a:pt x="241707" y="170164"/>
                    <a:pt x="288836" y="136309"/>
                  </a:cubicBezTo>
                  <a:cubicBezTo>
                    <a:pt x="320712" y="220358"/>
                    <a:pt x="363295" y="303475"/>
                    <a:pt x="363295" y="303475"/>
                  </a:cubicBezTo>
                  <a:close/>
                </a:path>
              </a:pathLst>
            </a:custGeom>
            <a:solidFill>
              <a:srgbClr val="F2F2F2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1031663" y="1449814"/>
            <a:ext cx="476238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  <a:sym typeface="+mn-lt"/>
              </a:rPr>
              <a:t>转正述职报告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AC7F50F-EF99-5A35-943E-B8F364EBCA11}"/>
              </a:ext>
            </a:extLst>
          </p:cNvPr>
          <p:cNvSpPr/>
          <p:nvPr/>
        </p:nvSpPr>
        <p:spPr>
          <a:xfrm>
            <a:off x="539750" y="412305"/>
            <a:ext cx="8066088" cy="272381"/>
          </a:xfrm>
          <a:custGeom>
            <a:avLst/>
            <a:gdLst>
              <a:gd name="connsiteX0" fmla="*/ 49513 w 8066088"/>
              <a:gd name="connsiteY0" fmla="*/ 0 h 272381"/>
              <a:gd name="connsiteX1" fmla="*/ 8016575 w 8066088"/>
              <a:gd name="connsiteY1" fmla="*/ 0 h 272381"/>
              <a:gd name="connsiteX2" fmla="*/ 8066088 w 8066088"/>
              <a:gd name="connsiteY2" fmla="*/ 49513 h 272381"/>
              <a:gd name="connsiteX3" fmla="*/ 8066088 w 8066088"/>
              <a:gd name="connsiteY3" fmla="*/ 272381 h 272381"/>
              <a:gd name="connsiteX4" fmla="*/ 0 w 8066088"/>
              <a:gd name="connsiteY4" fmla="*/ 272381 h 272381"/>
              <a:gd name="connsiteX5" fmla="*/ 0 w 8066088"/>
              <a:gd name="connsiteY5" fmla="*/ 49513 h 272381"/>
              <a:gd name="connsiteX6" fmla="*/ 49513 w 8066088"/>
              <a:gd name="connsiteY6" fmla="*/ 0 h 2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272381">
                <a:moveTo>
                  <a:pt x="49513" y="0"/>
                </a:moveTo>
                <a:lnTo>
                  <a:pt x="8016575" y="0"/>
                </a:lnTo>
                <a:cubicBezTo>
                  <a:pt x="8043920" y="0"/>
                  <a:pt x="8066088" y="22168"/>
                  <a:pt x="8066088" y="49513"/>
                </a:cubicBezTo>
                <a:lnTo>
                  <a:pt x="8066088" y="272381"/>
                </a:lnTo>
                <a:lnTo>
                  <a:pt x="0" y="272381"/>
                </a:lnTo>
                <a:lnTo>
                  <a:pt x="0" y="49513"/>
                </a:lnTo>
                <a:cubicBezTo>
                  <a:pt x="0" y="22168"/>
                  <a:pt x="22168" y="0"/>
                  <a:pt x="49513" y="0"/>
                </a:cubicBezTo>
                <a:close/>
              </a:path>
            </a:pathLst>
          </a:custGeom>
          <a:solidFill>
            <a:srgbClr val="3F3D56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B76BE3B-71BE-1031-3D55-D3DDA30814C9}"/>
              </a:ext>
            </a:extLst>
          </p:cNvPr>
          <p:cNvSpPr/>
          <p:nvPr/>
        </p:nvSpPr>
        <p:spPr>
          <a:xfrm>
            <a:off x="684362" y="495326"/>
            <a:ext cx="95990" cy="95990"/>
          </a:xfrm>
          <a:prstGeom prst="ellips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02DF7D6-8A87-FD10-EFEB-DCA54F4B79BF}"/>
              </a:ext>
            </a:extLst>
          </p:cNvPr>
          <p:cNvSpPr/>
          <p:nvPr/>
        </p:nvSpPr>
        <p:spPr>
          <a:xfrm>
            <a:off x="847156" y="495326"/>
            <a:ext cx="95990" cy="95990"/>
          </a:xfrm>
          <a:prstGeom prst="ellipse">
            <a:avLst/>
          </a:prstGeom>
          <a:solidFill>
            <a:srgbClr val="76C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62283F6-7A27-F835-D0BF-423ACDF6741D}"/>
              </a:ext>
            </a:extLst>
          </p:cNvPr>
          <p:cNvSpPr/>
          <p:nvPr/>
        </p:nvSpPr>
        <p:spPr>
          <a:xfrm>
            <a:off x="1009950" y="495326"/>
            <a:ext cx="95990" cy="95990"/>
          </a:xfrm>
          <a:prstGeom prst="ellipse">
            <a:avLst/>
          </a:prstGeom>
          <a:solidFill>
            <a:srgbClr val="FF6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对话气泡: 圆角矩形 50">
            <a:extLst>
              <a:ext uri="{FF2B5EF4-FFF2-40B4-BE49-F238E27FC236}">
                <a16:creationId xmlns:a16="http://schemas.microsoft.com/office/drawing/2014/main" id="{11157B27-6CF9-BC86-E364-787471D002FA}"/>
              </a:ext>
            </a:extLst>
          </p:cNvPr>
          <p:cNvSpPr/>
          <p:nvPr/>
        </p:nvSpPr>
        <p:spPr>
          <a:xfrm flipH="1">
            <a:off x="8143330" y="1148182"/>
            <a:ext cx="768151" cy="336704"/>
          </a:xfrm>
          <a:prstGeom prst="wedgeRoundRectCallout">
            <a:avLst>
              <a:gd name="adj1" fmla="val 2765"/>
              <a:gd name="adj2" fmla="val 89376"/>
              <a:gd name="adj3" fmla="val 16667"/>
            </a:avLst>
          </a:prstGeom>
          <a:solidFill>
            <a:srgbClr val="76CEF8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3" name="心形 112">
            <a:extLst>
              <a:ext uri="{FF2B5EF4-FFF2-40B4-BE49-F238E27FC236}">
                <a16:creationId xmlns:a16="http://schemas.microsoft.com/office/drawing/2014/main" id="{FEBE53DC-F36B-FFB6-8A07-3436A048CECF}"/>
              </a:ext>
            </a:extLst>
          </p:cNvPr>
          <p:cNvSpPr/>
          <p:nvPr/>
        </p:nvSpPr>
        <p:spPr>
          <a:xfrm rot="20726416">
            <a:off x="1419687" y="184025"/>
            <a:ext cx="378818" cy="334564"/>
          </a:xfrm>
          <a:prstGeom prst="heart">
            <a:avLst/>
          </a:prstGeom>
          <a:solidFill>
            <a:srgbClr val="FF6366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B0639EE9-FD41-0271-95CE-33B6376C32C2}"/>
              </a:ext>
            </a:extLst>
          </p:cNvPr>
          <p:cNvSpPr/>
          <p:nvPr/>
        </p:nvSpPr>
        <p:spPr>
          <a:xfrm>
            <a:off x="1188418" y="2471982"/>
            <a:ext cx="4392488" cy="265219"/>
          </a:xfrm>
          <a:prstGeom prst="roundRect">
            <a:avLst/>
          </a:prstGeom>
          <a:solidFill>
            <a:srgbClr val="FF6366"/>
          </a:solidFill>
          <a:ln>
            <a:noFill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99B21C7B-3FB8-A9E8-5C7F-65FB25C3CA50}"/>
              </a:ext>
            </a:extLst>
          </p:cNvPr>
          <p:cNvSpPr txBox="1"/>
          <p:nvPr/>
        </p:nvSpPr>
        <p:spPr>
          <a:xfrm>
            <a:off x="1132950" y="2879717"/>
            <a:ext cx="457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11" name="矩形 259">
            <a:extLst>
              <a:ext uri="{FF2B5EF4-FFF2-40B4-BE49-F238E27FC236}">
                <a16:creationId xmlns:a16="http://schemas.microsoft.com/office/drawing/2014/main" id="{00DEB03E-44A3-FB48-0FD6-70E0576BE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790" y="2518937"/>
            <a:ext cx="359414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1100" cap="all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艾迪鹅演示引擎标题体 Normal" panose="02000600000000000000" pitchFamily="2" charset="-122"/>
                <a:sym typeface="+mn-lt"/>
              </a:rPr>
              <a:t>Employment Confirmation Report</a:t>
            </a:r>
            <a:endParaRPr lang="zh-CN" altLang="en-US" sz="1100" cap="all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艾迪鹅演示引擎标题体 Normal" panose="02000600000000000000" pitchFamily="2" charset="-122"/>
              <a:sym typeface="+mn-lt"/>
            </a:endParaRPr>
          </a:p>
        </p:txBody>
      </p:sp>
      <p:sp>
        <p:nvSpPr>
          <p:cNvPr id="117" name="矩形 259">
            <a:extLst>
              <a:ext uri="{FF2B5EF4-FFF2-40B4-BE49-F238E27FC236}">
                <a16:creationId xmlns:a16="http://schemas.microsoft.com/office/drawing/2014/main" id="{12C0621D-302D-9386-83EE-F259621DC8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920" y="3590535"/>
            <a:ext cx="297650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模板网   日期：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2023.04.12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8" name="dislike_274222">
            <a:extLst>
              <a:ext uri="{FF2B5EF4-FFF2-40B4-BE49-F238E27FC236}">
                <a16:creationId xmlns:a16="http://schemas.microsoft.com/office/drawing/2014/main" id="{0CFD4BA6-EE84-91E9-1F95-BD7B3DD3EC75}"/>
              </a:ext>
            </a:extLst>
          </p:cNvPr>
          <p:cNvSpPr/>
          <p:nvPr/>
        </p:nvSpPr>
        <p:spPr>
          <a:xfrm rot="13057219">
            <a:off x="255131" y="2879318"/>
            <a:ext cx="554797" cy="530825"/>
          </a:xfrm>
          <a:custGeom>
            <a:avLst/>
            <a:gdLst>
              <a:gd name="connsiteX0" fmla="*/ 265831 w 607644"/>
              <a:gd name="connsiteY0" fmla="*/ 25333 h 581389"/>
              <a:gd name="connsiteX1" fmla="*/ 498246 w 607644"/>
              <a:gd name="connsiteY1" fmla="*/ 25333 h 581389"/>
              <a:gd name="connsiteX2" fmla="*/ 555571 w 607644"/>
              <a:gd name="connsiteY2" fmla="*/ 69501 h 581389"/>
              <a:gd name="connsiteX3" fmla="*/ 551031 w 607644"/>
              <a:gd name="connsiteY3" fmla="*/ 107448 h 581389"/>
              <a:gd name="connsiteX4" fmla="*/ 582275 w 607644"/>
              <a:gd name="connsiteY4" fmla="*/ 158015 h 581389"/>
              <a:gd name="connsiteX5" fmla="*/ 576311 w 607644"/>
              <a:gd name="connsiteY5" fmla="*/ 183254 h 581389"/>
              <a:gd name="connsiteX6" fmla="*/ 607644 w 607644"/>
              <a:gd name="connsiteY6" fmla="*/ 233821 h 581389"/>
              <a:gd name="connsiteX7" fmla="*/ 591176 w 607644"/>
              <a:gd name="connsiteY7" fmla="*/ 273634 h 581389"/>
              <a:gd name="connsiteX8" fmla="*/ 607377 w 607644"/>
              <a:gd name="connsiteY8" fmla="*/ 321890 h 581389"/>
              <a:gd name="connsiteX9" fmla="*/ 541329 w 607644"/>
              <a:gd name="connsiteY9" fmla="*/ 379211 h 581389"/>
              <a:gd name="connsiteX10" fmla="*/ 384931 w 607644"/>
              <a:gd name="connsiteY10" fmla="*/ 379211 h 581389"/>
              <a:gd name="connsiteX11" fmla="*/ 405049 w 607644"/>
              <a:gd name="connsiteY11" fmla="*/ 480344 h 581389"/>
              <a:gd name="connsiteX12" fmla="*/ 329120 w 607644"/>
              <a:gd name="connsiteY12" fmla="*/ 581389 h 581389"/>
              <a:gd name="connsiteX13" fmla="*/ 283189 w 607644"/>
              <a:gd name="connsiteY13" fmla="*/ 566015 h 581389"/>
              <a:gd name="connsiteX14" fmla="*/ 278471 w 607644"/>
              <a:gd name="connsiteY14" fmla="*/ 556150 h 581389"/>
              <a:gd name="connsiteX15" fmla="*/ 278471 w 607644"/>
              <a:gd name="connsiteY15" fmla="*/ 470391 h 581389"/>
              <a:gd name="connsiteX16" fmla="*/ 221502 w 607644"/>
              <a:gd name="connsiteY16" fmla="*/ 347307 h 581389"/>
              <a:gd name="connsiteX17" fmla="*/ 222214 w 607644"/>
              <a:gd name="connsiteY17" fmla="*/ 335487 h 581389"/>
              <a:gd name="connsiteX18" fmla="*/ 227822 w 607644"/>
              <a:gd name="connsiteY18" fmla="*/ 316025 h 581389"/>
              <a:gd name="connsiteX19" fmla="*/ 227822 w 607644"/>
              <a:gd name="connsiteY19" fmla="*/ 63191 h 581389"/>
              <a:gd name="connsiteX20" fmla="*/ 225686 w 607644"/>
              <a:gd name="connsiteY20" fmla="*/ 44262 h 581389"/>
              <a:gd name="connsiteX21" fmla="*/ 235210 w 607644"/>
              <a:gd name="connsiteY21" fmla="*/ 29154 h 581389"/>
              <a:gd name="connsiteX22" fmla="*/ 265831 w 607644"/>
              <a:gd name="connsiteY22" fmla="*/ 25333 h 581389"/>
              <a:gd name="connsiteX23" fmla="*/ 63288 w 607644"/>
              <a:gd name="connsiteY23" fmla="*/ 0 h 581389"/>
              <a:gd name="connsiteX24" fmla="*/ 139216 w 607644"/>
              <a:gd name="connsiteY24" fmla="*/ 0 h 581389"/>
              <a:gd name="connsiteX25" fmla="*/ 202593 w 607644"/>
              <a:gd name="connsiteY25" fmla="*/ 63183 h 581389"/>
              <a:gd name="connsiteX26" fmla="*/ 202593 w 607644"/>
              <a:gd name="connsiteY26" fmla="*/ 316004 h 581389"/>
              <a:gd name="connsiteX27" fmla="*/ 189864 w 607644"/>
              <a:gd name="connsiteY27" fmla="*/ 328623 h 581389"/>
              <a:gd name="connsiteX28" fmla="*/ 63288 w 607644"/>
              <a:gd name="connsiteY28" fmla="*/ 328623 h 581389"/>
              <a:gd name="connsiteX29" fmla="*/ 0 w 607644"/>
              <a:gd name="connsiteY29" fmla="*/ 265440 h 581389"/>
              <a:gd name="connsiteX30" fmla="*/ 0 w 607644"/>
              <a:gd name="connsiteY30" fmla="*/ 63183 h 581389"/>
              <a:gd name="connsiteX31" fmla="*/ 63288 w 607644"/>
              <a:gd name="connsiteY31" fmla="*/ 0 h 58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44" h="581389">
                <a:moveTo>
                  <a:pt x="265831" y="25333"/>
                </a:moveTo>
                <a:lnTo>
                  <a:pt x="498246" y="25333"/>
                </a:lnTo>
                <a:cubicBezTo>
                  <a:pt x="525751" y="25333"/>
                  <a:pt x="549874" y="43907"/>
                  <a:pt x="555571" y="69501"/>
                </a:cubicBezTo>
                <a:cubicBezTo>
                  <a:pt x="558508" y="82654"/>
                  <a:pt x="556728" y="95895"/>
                  <a:pt x="551031" y="107448"/>
                </a:cubicBezTo>
                <a:cubicBezTo>
                  <a:pt x="569724" y="116869"/>
                  <a:pt x="582275" y="136064"/>
                  <a:pt x="582275" y="158015"/>
                </a:cubicBezTo>
                <a:cubicBezTo>
                  <a:pt x="582275" y="166991"/>
                  <a:pt x="580228" y="175522"/>
                  <a:pt x="576311" y="183254"/>
                </a:cubicBezTo>
                <a:cubicBezTo>
                  <a:pt x="595004" y="192674"/>
                  <a:pt x="607644" y="211959"/>
                  <a:pt x="607644" y="233821"/>
                </a:cubicBezTo>
                <a:cubicBezTo>
                  <a:pt x="607644" y="249017"/>
                  <a:pt x="601591" y="263236"/>
                  <a:pt x="591176" y="273634"/>
                </a:cubicBezTo>
                <a:cubicBezTo>
                  <a:pt x="603015" y="286609"/>
                  <a:pt x="608979" y="303939"/>
                  <a:pt x="607377" y="321890"/>
                </a:cubicBezTo>
                <a:cubicBezTo>
                  <a:pt x="604350" y="354061"/>
                  <a:pt x="575421" y="379211"/>
                  <a:pt x="541329" y="379211"/>
                </a:cubicBezTo>
                <a:lnTo>
                  <a:pt x="384931" y="379211"/>
                </a:lnTo>
                <a:cubicBezTo>
                  <a:pt x="392676" y="402673"/>
                  <a:pt x="405049" y="445774"/>
                  <a:pt x="405049" y="480344"/>
                </a:cubicBezTo>
                <a:cubicBezTo>
                  <a:pt x="405049" y="535177"/>
                  <a:pt x="358405" y="581389"/>
                  <a:pt x="329120" y="581389"/>
                </a:cubicBezTo>
                <a:cubicBezTo>
                  <a:pt x="302772" y="581389"/>
                  <a:pt x="283990" y="566637"/>
                  <a:pt x="283189" y="566015"/>
                </a:cubicBezTo>
                <a:cubicBezTo>
                  <a:pt x="280251" y="563615"/>
                  <a:pt x="278471" y="559971"/>
                  <a:pt x="278471" y="556150"/>
                </a:cubicBezTo>
                <a:lnTo>
                  <a:pt x="278471" y="470391"/>
                </a:lnTo>
                <a:lnTo>
                  <a:pt x="221502" y="347307"/>
                </a:lnTo>
                <a:cubicBezTo>
                  <a:pt x="219811" y="343486"/>
                  <a:pt x="219989" y="339042"/>
                  <a:pt x="222214" y="335487"/>
                </a:cubicBezTo>
                <a:cubicBezTo>
                  <a:pt x="225953" y="329355"/>
                  <a:pt x="227822" y="322779"/>
                  <a:pt x="227822" y="316025"/>
                </a:cubicBezTo>
                <a:lnTo>
                  <a:pt x="227822" y="63191"/>
                </a:lnTo>
                <a:cubicBezTo>
                  <a:pt x="227822" y="57148"/>
                  <a:pt x="227110" y="50927"/>
                  <a:pt x="225686" y="44262"/>
                </a:cubicBezTo>
                <a:cubicBezTo>
                  <a:pt x="224084" y="37419"/>
                  <a:pt x="228445" y="30754"/>
                  <a:pt x="235210" y="29154"/>
                </a:cubicBezTo>
                <a:cubicBezTo>
                  <a:pt x="246337" y="26666"/>
                  <a:pt x="257197" y="25333"/>
                  <a:pt x="265831" y="25333"/>
                </a:cubicBezTo>
                <a:close/>
                <a:moveTo>
                  <a:pt x="63288" y="0"/>
                </a:moveTo>
                <a:lnTo>
                  <a:pt x="139216" y="0"/>
                </a:lnTo>
                <a:cubicBezTo>
                  <a:pt x="174109" y="0"/>
                  <a:pt x="202593" y="28348"/>
                  <a:pt x="202593" y="63183"/>
                </a:cubicBezTo>
                <a:lnTo>
                  <a:pt x="202593" y="316004"/>
                </a:lnTo>
                <a:cubicBezTo>
                  <a:pt x="202593" y="322936"/>
                  <a:pt x="196896" y="328623"/>
                  <a:pt x="189864" y="328623"/>
                </a:cubicBezTo>
                <a:lnTo>
                  <a:pt x="63288" y="328623"/>
                </a:lnTo>
                <a:cubicBezTo>
                  <a:pt x="28395" y="328623"/>
                  <a:pt x="0" y="300275"/>
                  <a:pt x="0" y="265440"/>
                </a:cubicBezTo>
                <a:lnTo>
                  <a:pt x="0" y="63183"/>
                </a:lnTo>
                <a:cubicBezTo>
                  <a:pt x="0" y="28348"/>
                  <a:pt x="28395" y="0"/>
                  <a:pt x="63288" y="0"/>
                </a:cubicBezTo>
                <a:close/>
              </a:path>
            </a:pathLst>
          </a:custGeom>
          <a:solidFill>
            <a:srgbClr val="5965ED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1" name="图形 119">
            <a:extLst>
              <a:ext uri="{FF2B5EF4-FFF2-40B4-BE49-F238E27FC236}">
                <a16:creationId xmlns:a16="http://schemas.microsoft.com/office/drawing/2014/main" id="{AF12517C-9D82-97F8-9441-A3610F3FD7DE}"/>
              </a:ext>
            </a:extLst>
          </p:cNvPr>
          <p:cNvSpPr/>
          <p:nvPr/>
        </p:nvSpPr>
        <p:spPr>
          <a:xfrm rot="19434626">
            <a:off x="4594870" y="3845580"/>
            <a:ext cx="470248" cy="677476"/>
          </a:xfrm>
          <a:custGeom>
            <a:avLst/>
            <a:gdLst>
              <a:gd name="connsiteX0" fmla="*/ 1038225 w 2809875"/>
              <a:gd name="connsiteY0" fmla="*/ 3352800 h 4048125"/>
              <a:gd name="connsiteX1" fmla="*/ 1038225 w 2809875"/>
              <a:gd name="connsiteY1" fmla="*/ 3886200 h 4048125"/>
              <a:gd name="connsiteX2" fmla="*/ 2295525 w 2809875"/>
              <a:gd name="connsiteY2" fmla="*/ 3886200 h 4048125"/>
              <a:gd name="connsiteX3" fmla="*/ 2295525 w 2809875"/>
              <a:gd name="connsiteY3" fmla="*/ 3533775 h 4048125"/>
              <a:gd name="connsiteX4" fmla="*/ 2438400 w 2809875"/>
              <a:gd name="connsiteY4" fmla="*/ 3533775 h 4048125"/>
              <a:gd name="connsiteX5" fmla="*/ 2438400 w 2809875"/>
              <a:gd name="connsiteY5" fmla="*/ 4048125 h 4048125"/>
              <a:gd name="connsiteX6" fmla="*/ 1457325 w 2809875"/>
              <a:gd name="connsiteY6" fmla="*/ 4048125 h 4048125"/>
              <a:gd name="connsiteX7" fmla="*/ 1371600 w 2809875"/>
              <a:gd name="connsiteY7" fmla="*/ 4019550 h 4048125"/>
              <a:gd name="connsiteX8" fmla="*/ 1323975 w 2809875"/>
              <a:gd name="connsiteY8" fmla="*/ 4048125 h 4048125"/>
              <a:gd name="connsiteX9" fmla="*/ 876300 w 2809875"/>
              <a:gd name="connsiteY9" fmla="*/ 4048125 h 4048125"/>
              <a:gd name="connsiteX10" fmla="*/ 876300 w 2809875"/>
              <a:gd name="connsiteY10" fmla="*/ 3352800 h 4048125"/>
              <a:gd name="connsiteX11" fmla="*/ 1038225 w 2809875"/>
              <a:gd name="connsiteY11" fmla="*/ 3352800 h 4048125"/>
              <a:gd name="connsiteX12" fmla="*/ 2628900 w 2809875"/>
              <a:gd name="connsiteY12" fmla="*/ 3000375 h 4048125"/>
              <a:gd name="connsiteX13" fmla="*/ 2628900 w 2809875"/>
              <a:gd name="connsiteY13" fmla="*/ 3514725 h 4048125"/>
              <a:gd name="connsiteX14" fmla="*/ 2466975 w 2809875"/>
              <a:gd name="connsiteY14" fmla="*/ 3514725 h 4048125"/>
              <a:gd name="connsiteX15" fmla="*/ 2466975 w 2809875"/>
              <a:gd name="connsiteY15" fmla="*/ 3000375 h 4048125"/>
              <a:gd name="connsiteX16" fmla="*/ 2628900 w 2809875"/>
              <a:gd name="connsiteY16" fmla="*/ 3000375 h 4048125"/>
              <a:gd name="connsiteX17" fmla="*/ 866775 w 2809875"/>
              <a:gd name="connsiteY17" fmla="*/ 3000375 h 4048125"/>
              <a:gd name="connsiteX18" fmla="*/ 866775 w 2809875"/>
              <a:gd name="connsiteY18" fmla="*/ 3343275 h 4048125"/>
              <a:gd name="connsiteX19" fmla="*/ 704850 w 2809875"/>
              <a:gd name="connsiteY19" fmla="*/ 3343275 h 4048125"/>
              <a:gd name="connsiteX20" fmla="*/ 704850 w 2809875"/>
              <a:gd name="connsiteY20" fmla="*/ 3000375 h 4048125"/>
              <a:gd name="connsiteX21" fmla="*/ 866775 w 2809875"/>
              <a:gd name="connsiteY21" fmla="*/ 3000375 h 4048125"/>
              <a:gd name="connsiteX22" fmla="*/ 685800 w 2809875"/>
              <a:gd name="connsiteY22" fmla="*/ 2647950 h 4048125"/>
              <a:gd name="connsiteX23" fmla="*/ 685800 w 2809875"/>
              <a:gd name="connsiteY23" fmla="*/ 2981325 h 4048125"/>
              <a:gd name="connsiteX24" fmla="*/ 523875 w 2809875"/>
              <a:gd name="connsiteY24" fmla="*/ 2981325 h 4048125"/>
              <a:gd name="connsiteX25" fmla="*/ 523875 w 2809875"/>
              <a:gd name="connsiteY25" fmla="*/ 2647950 h 4048125"/>
              <a:gd name="connsiteX26" fmla="*/ 685800 w 2809875"/>
              <a:gd name="connsiteY26" fmla="*/ 2647950 h 4048125"/>
              <a:gd name="connsiteX27" fmla="*/ 514350 w 2809875"/>
              <a:gd name="connsiteY27" fmla="*/ 2476500 h 4048125"/>
              <a:gd name="connsiteX28" fmla="*/ 514350 w 2809875"/>
              <a:gd name="connsiteY28" fmla="*/ 2628900 h 4048125"/>
              <a:gd name="connsiteX29" fmla="*/ 352425 w 2809875"/>
              <a:gd name="connsiteY29" fmla="*/ 2628900 h 4048125"/>
              <a:gd name="connsiteX30" fmla="*/ 352425 w 2809875"/>
              <a:gd name="connsiteY30" fmla="*/ 2476500 h 4048125"/>
              <a:gd name="connsiteX31" fmla="*/ 514350 w 2809875"/>
              <a:gd name="connsiteY31" fmla="*/ 2476500 h 4048125"/>
              <a:gd name="connsiteX32" fmla="*/ 333375 w 2809875"/>
              <a:gd name="connsiteY32" fmla="*/ 2114550 h 4048125"/>
              <a:gd name="connsiteX33" fmla="*/ 333375 w 2809875"/>
              <a:gd name="connsiteY33" fmla="*/ 2457450 h 4048125"/>
              <a:gd name="connsiteX34" fmla="*/ 171450 w 2809875"/>
              <a:gd name="connsiteY34" fmla="*/ 2457450 h 4048125"/>
              <a:gd name="connsiteX35" fmla="*/ 171450 w 2809875"/>
              <a:gd name="connsiteY35" fmla="*/ 2114550 h 4048125"/>
              <a:gd name="connsiteX36" fmla="*/ 333375 w 2809875"/>
              <a:gd name="connsiteY36" fmla="*/ 2114550 h 4048125"/>
              <a:gd name="connsiteX37" fmla="*/ 2809875 w 2809875"/>
              <a:gd name="connsiteY37" fmla="*/ 1409700 h 4048125"/>
              <a:gd name="connsiteX38" fmla="*/ 2809875 w 2809875"/>
              <a:gd name="connsiteY38" fmla="*/ 2981325 h 4048125"/>
              <a:gd name="connsiteX39" fmla="*/ 2647950 w 2809875"/>
              <a:gd name="connsiteY39" fmla="*/ 2981325 h 4048125"/>
              <a:gd name="connsiteX40" fmla="*/ 2647950 w 2809875"/>
              <a:gd name="connsiteY40" fmla="*/ 1409700 h 4048125"/>
              <a:gd name="connsiteX41" fmla="*/ 2809875 w 2809875"/>
              <a:gd name="connsiteY41" fmla="*/ 1409700 h 4048125"/>
              <a:gd name="connsiteX42" fmla="*/ 2628900 w 2809875"/>
              <a:gd name="connsiteY42" fmla="*/ 1238250 h 4048125"/>
              <a:gd name="connsiteX43" fmla="*/ 2628900 w 2809875"/>
              <a:gd name="connsiteY43" fmla="*/ 1400175 h 4048125"/>
              <a:gd name="connsiteX44" fmla="*/ 2447925 w 2809875"/>
              <a:gd name="connsiteY44" fmla="*/ 1400175 h 4048125"/>
              <a:gd name="connsiteX45" fmla="*/ 2447925 w 2809875"/>
              <a:gd name="connsiteY45" fmla="*/ 1924050 h 4048125"/>
              <a:gd name="connsiteX46" fmla="*/ 2295525 w 2809875"/>
              <a:gd name="connsiteY46" fmla="*/ 1924050 h 4048125"/>
              <a:gd name="connsiteX47" fmla="*/ 2295525 w 2809875"/>
              <a:gd name="connsiteY47" fmla="*/ 1238250 h 4048125"/>
              <a:gd name="connsiteX48" fmla="*/ 2628900 w 2809875"/>
              <a:gd name="connsiteY48" fmla="*/ 1238250 h 4048125"/>
              <a:gd name="connsiteX49" fmla="*/ 1924050 w 2809875"/>
              <a:gd name="connsiteY49" fmla="*/ 885825 h 4048125"/>
              <a:gd name="connsiteX50" fmla="*/ 1924050 w 2809875"/>
              <a:gd name="connsiteY50" fmla="*/ 1057275 h 4048125"/>
              <a:gd name="connsiteX51" fmla="*/ 2276475 w 2809875"/>
              <a:gd name="connsiteY51" fmla="*/ 1057275 h 4048125"/>
              <a:gd name="connsiteX52" fmla="*/ 2276475 w 2809875"/>
              <a:gd name="connsiteY52" fmla="*/ 1219200 h 4048125"/>
              <a:gd name="connsiteX53" fmla="*/ 1924050 w 2809875"/>
              <a:gd name="connsiteY53" fmla="*/ 1219200 h 4048125"/>
              <a:gd name="connsiteX54" fmla="*/ 1924050 w 2809875"/>
              <a:gd name="connsiteY54" fmla="*/ 1752600 h 4048125"/>
              <a:gd name="connsiteX55" fmla="*/ 1762125 w 2809875"/>
              <a:gd name="connsiteY55" fmla="*/ 1752600 h 4048125"/>
              <a:gd name="connsiteX56" fmla="*/ 1762125 w 2809875"/>
              <a:gd name="connsiteY56" fmla="*/ 885825 h 4048125"/>
              <a:gd name="connsiteX57" fmla="*/ 1924050 w 2809875"/>
              <a:gd name="connsiteY57" fmla="*/ 885825 h 4048125"/>
              <a:gd name="connsiteX58" fmla="*/ 1390650 w 2809875"/>
              <a:gd name="connsiteY58" fmla="*/ 171450 h 4048125"/>
              <a:gd name="connsiteX59" fmla="*/ 1390650 w 2809875"/>
              <a:gd name="connsiteY59" fmla="*/ 704850 h 4048125"/>
              <a:gd name="connsiteX60" fmla="*/ 1743075 w 2809875"/>
              <a:gd name="connsiteY60" fmla="*/ 704850 h 4048125"/>
              <a:gd name="connsiteX61" fmla="*/ 1743075 w 2809875"/>
              <a:gd name="connsiteY61" fmla="*/ 857250 h 4048125"/>
              <a:gd name="connsiteX62" fmla="*/ 1409700 w 2809875"/>
              <a:gd name="connsiteY62" fmla="*/ 857250 h 4048125"/>
              <a:gd name="connsiteX63" fmla="*/ 1390650 w 2809875"/>
              <a:gd name="connsiteY63" fmla="*/ 876300 h 4048125"/>
              <a:gd name="connsiteX64" fmla="*/ 1390650 w 2809875"/>
              <a:gd name="connsiteY64" fmla="*/ 1571625 h 4048125"/>
              <a:gd name="connsiteX65" fmla="*/ 1238250 w 2809875"/>
              <a:gd name="connsiteY65" fmla="*/ 1571625 h 4048125"/>
              <a:gd name="connsiteX66" fmla="*/ 1238250 w 2809875"/>
              <a:gd name="connsiteY66" fmla="*/ 171450 h 4048125"/>
              <a:gd name="connsiteX67" fmla="*/ 1390650 w 2809875"/>
              <a:gd name="connsiteY67" fmla="*/ 171450 h 4048125"/>
              <a:gd name="connsiteX68" fmla="*/ 866775 w 2809875"/>
              <a:gd name="connsiteY68" fmla="*/ 171450 h 4048125"/>
              <a:gd name="connsiteX69" fmla="*/ 866775 w 2809875"/>
              <a:gd name="connsiteY69" fmla="*/ 2105025 h 4048125"/>
              <a:gd name="connsiteX70" fmla="*/ 704850 w 2809875"/>
              <a:gd name="connsiteY70" fmla="*/ 2105025 h 4048125"/>
              <a:gd name="connsiteX71" fmla="*/ 704850 w 2809875"/>
              <a:gd name="connsiteY71" fmla="*/ 1924050 h 4048125"/>
              <a:gd name="connsiteX72" fmla="*/ 523875 w 2809875"/>
              <a:gd name="connsiteY72" fmla="*/ 1924050 h 4048125"/>
              <a:gd name="connsiteX73" fmla="*/ 523875 w 2809875"/>
              <a:gd name="connsiteY73" fmla="*/ 1752600 h 4048125"/>
              <a:gd name="connsiteX74" fmla="*/ 161925 w 2809875"/>
              <a:gd name="connsiteY74" fmla="*/ 1752600 h 4048125"/>
              <a:gd name="connsiteX75" fmla="*/ 161925 w 2809875"/>
              <a:gd name="connsiteY75" fmla="*/ 2105025 h 4048125"/>
              <a:gd name="connsiteX76" fmla="*/ 0 w 2809875"/>
              <a:gd name="connsiteY76" fmla="*/ 2105025 h 4048125"/>
              <a:gd name="connsiteX77" fmla="*/ 0 w 2809875"/>
              <a:gd name="connsiteY77" fmla="*/ 1762125 h 4048125"/>
              <a:gd name="connsiteX78" fmla="*/ 171450 w 2809875"/>
              <a:gd name="connsiteY78" fmla="*/ 1762125 h 4048125"/>
              <a:gd name="connsiteX79" fmla="*/ 171450 w 2809875"/>
              <a:gd name="connsiteY79" fmla="*/ 1590675 h 4048125"/>
              <a:gd name="connsiteX80" fmla="*/ 514350 w 2809875"/>
              <a:gd name="connsiteY80" fmla="*/ 1590675 h 4048125"/>
              <a:gd name="connsiteX81" fmla="*/ 514350 w 2809875"/>
              <a:gd name="connsiteY81" fmla="*/ 1762125 h 4048125"/>
              <a:gd name="connsiteX82" fmla="*/ 704850 w 2809875"/>
              <a:gd name="connsiteY82" fmla="*/ 1762125 h 4048125"/>
              <a:gd name="connsiteX83" fmla="*/ 704850 w 2809875"/>
              <a:gd name="connsiteY83" fmla="*/ 171450 h 4048125"/>
              <a:gd name="connsiteX84" fmla="*/ 866775 w 2809875"/>
              <a:gd name="connsiteY84" fmla="*/ 171450 h 4048125"/>
              <a:gd name="connsiteX85" fmla="*/ 1219200 w 2809875"/>
              <a:gd name="connsiteY85" fmla="*/ 0 h 4048125"/>
              <a:gd name="connsiteX86" fmla="*/ 1219200 w 2809875"/>
              <a:gd name="connsiteY86" fmla="*/ 161925 h 4048125"/>
              <a:gd name="connsiteX87" fmla="*/ 885825 w 2809875"/>
              <a:gd name="connsiteY87" fmla="*/ 161925 h 4048125"/>
              <a:gd name="connsiteX88" fmla="*/ 885825 w 2809875"/>
              <a:gd name="connsiteY88" fmla="*/ 0 h 4048125"/>
              <a:gd name="connsiteX89" fmla="*/ 1219200 w 2809875"/>
              <a:gd name="connsiteY89" fmla="*/ 0 h 404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809875" h="4048125">
                <a:moveTo>
                  <a:pt x="1038225" y="3352800"/>
                </a:moveTo>
                <a:lnTo>
                  <a:pt x="1038225" y="3886200"/>
                </a:lnTo>
                <a:lnTo>
                  <a:pt x="2295525" y="3886200"/>
                </a:lnTo>
                <a:lnTo>
                  <a:pt x="2295525" y="3533775"/>
                </a:lnTo>
                <a:lnTo>
                  <a:pt x="2438400" y="3533775"/>
                </a:lnTo>
                <a:lnTo>
                  <a:pt x="2438400" y="4048125"/>
                </a:lnTo>
                <a:lnTo>
                  <a:pt x="1457325" y="4048125"/>
                </a:lnTo>
                <a:cubicBezTo>
                  <a:pt x="1419225" y="4019550"/>
                  <a:pt x="1390650" y="4019550"/>
                  <a:pt x="1371600" y="4019550"/>
                </a:cubicBezTo>
                <a:cubicBezTo>
                  <a:pt x="1343025" y="4019550"/>
                  <a:pt x="1352550" y="4048125"/>
                  <a:pt x="1323975" y="4048125"/>
                </a:cubicBezTo>
                <a:lnTo>
                  <a:pt x="876300" y="4048125"/>
                </a:lnTo>
                <a:lnTo>
                  <a:pt x="876300" y="3352800"/>
                </a:lnTo>
                <a:lnTo>
                  <a:pt x="1038225" y="3352800"/>
                </a:lnTo>
                <a:close/>
                <a:moveTo>
                  <a:pt x="2628900" y="3000375"/>
                </a:moveTo>
                <a:lnTo>
                  <a:pt x="2628900" y="3514725"/>
                </a:lnTo>
                <a:lnTo>
                  <a:pt x="2466975" y="3514725"/>
                </a:lnTo>
                <a:lnTo>
                  <a:pt x="2466975" y="3000375"/>
                </a:lnTo>
                <a:lnTo>
                  <a:pt x="2628900" y="3000375"/>
                </a:lnTo>
                <a:close/>
                <a:moveTo>
                  <a:pt x="866775" y="3000375"/>
                </a:moveTo>
                <a:lnTo>
                  <a:pt x="866775" y="3343275"/>
                </a:lnTo>
                <a:lnTo>
                  <a:pt x="704850" y="3343275"/>
                </a:lnTo>
                <a:lnTo>
                  <a:pt x="704850" y="3000375"/>
                </a:lnTo>
                <a:lnTo>
                  <a:pt x="866775" y="3000375"/>
                </a:lnTo>
                <a:close/>
                <a:moveTo>
                  <a:pt x="685800" y="2647950"/>
                </a:moveTo>
                <a:lnTo>
                  <a:pt x="685800" y="2981325"/>
                </a:lnTo>
                <a:lnTo>
                  <a:pt x="523875" y="2981325"/>
                </a:lnTo>
                <a:lnTo>
                  <a:pt x="523875" y="2647950"/>
                </a:lnTo>
                <a:lnTo>
                  <a:pt x="685800" y="2647950"/>
                </a:lnTo>
                <a:close/>
                <a:moveTo>
                  <a:pt x="514350" y="2476500"/>
                </a:moveTo>
                <a:lnTo>
                  <a:pt x="514350" y="2628900"/>
                </a:lnTo>
                <a:lnTo>
                  <a:pt x="352425" y="2628900"/>
                </a:lnTo>
                <a:lnTo>
                  <a:pt x="352425" y="2476500"/>
                </a:lnTo>
                <a:lnTo>
                  <a:pt x="514350" y="2476500"/>
                </a:lnTo>
                <a:close/>
                <a:moveTo>
                  <a:pt x="333375" y="2114550"/>
                </a:moveTo>
                <a:lnTo>
                  <a:pt x="333375" y="2457450"/>
                </a:lnTo>
                <a:lnTo>
                  <a:pt x="171450" y="2457450"/>
                </a:lnTo>
                <a:lnTo>
                  <a:pt x="171450" y="2114550"/>
                </a:lnTo>
                <a:lnTo>
                  <a:pt x="333375" y="2114550"/>
                </a:lnTo>
                <a:close/>
                <a:moveTo>
                  <a:pt x="2809875" y="1409700"/>
                </a:moveTo>
                <a:lnTo>
                  <a:pt x="2809875" y="2981325"/>
                </a:lnTo>
                <a:lnTo>
                  <a:pt x="2647950" y="2981325"/>
                </a:lnTo>
                <a:lnTo>
                  <a:pt x="2647950" y="1409700"/>
                </a:lnTo>
                <a:lnTo>
                  <a:pt x="2809875" y="1409700"/>
                </a:lnTo>
                <a:close/>
                <a:moveTo>
                  <a:pt x="2628900" y="1238250"/>
                </a:moveTo>
                <a:lnTo>
                  <a:pt x="2628900" y="1400175"/>
                </a:lnTo>
                <a:lnTo>
                  <a:pt x="2447925" y="1400175"/>
                </a:lnTo>
                <a:lnTo>
                  <a:pt x="2447925" y="1924050"/>
                </a:lnTo>
                <a:lnTo>
                  <a:pt x="2295525" y="1924050"/>
                </a:lnTo>
                <a:lnTo>
                  <a:pt x="2295525" y="1238250"/>
                </a:lnTo>
                <a:lnTo>
                  <a:pt x="2628900" y="1238250"/>
                </a:lnTo>
                <a:close/>
                <a:moveTo>
                  <a:pt x="1924050" y="885825"/>
                </a:moveTo>
                <a:lnTo>
                  <a:pt x="1924050" y="1057275"/>
                </a:lnTo>
                <a:lnTo>
                  <a:pt x="2276475" y="1057275"/>
                </a:lnTo>
                <a:lnTo>
                  <a:pt x="2276475" y="1219200"/>
                </a:lnTo>
                <a:lnTo>
                  <a:pt x="1924050" y="1219200"/>
                </a:lnTo>
                <a:lnTo>
                  <a:pt x="1924050" y="1752600"/>
                </a:lnTo>
                <a:lnTo>
                  <a:pt x="1762125" y="1752600"/>
                </a:lnTo>
                <a:lnTo>
                  <a:pt x="1762125" y="885825"/>
                </a:lnTo>
                <a:lnTo>
                  <a:pt x="1924050" y="885825"/>
                </a:lnTo>
                <a:close/>
                <a:moveTo>
                  <a:pt x="1390650" y="171450"/>
                </a:moveTo>
                <a:lnTo>
                  <a:pt x="1390650" y="704850"/>
                </a:lnTo>
                <a:lnTo>
                  <a:pt x="1743075" y="704850"/>
                </a:lnTo>
                <a:lnTo>
                  <a:pt x="1743075" y="857250"/>
                </a:lnTo>
                <a:cubicBezTo>
                  <a:pt x="1438275" y="866775"/>
                  <a:pt x="1419225" y="866775"/>
                  <a:pt x="1409700" y="857250"/>
                </a:cubicBezTo>
                <a:cubicBezTo>
                  <a:pt x="1409700" y="857250"/>
                  <a:pt x="1390650" y="857250"/>
                  <a:pt x="1390650" y="876300"/>
                </a:cubicBezTo>
                <a:lnTo>
                  <a:pt x="1390650" y="1571625"/>
                </a:lnTo>
                <a:lnTo>
                  <a:pt x="1238250" y="1571625"/>
                </a:lnTo>
                <a:lnTo>
                  <a:pt x="1238250" y="171450"/>
                </a:lnTo>
                <a:lnTo>
                  <a:pt x="1390650" y="171450"/>
                </a:lnTo>
                <a:close/>
                <a:moveTo>
                  <a:pt x="866775" y="171450"/>
                </a:moveTo>
                <a:lnTo>
                  <a:pt x="866775" y="2105025"/>
                </a:lnTo>
                <a:lnTo>
                  <a:pt x="704850" y="2105025"/>
                </a:lnTo>
                <a:lnTo>
                  <a:pt x="704850" y="1924050"/>
                </a:lnTo>
                <a:lnTo>
                  <a:pt x="523875" y="1924050"/>
                </a:lnTo>
                <a:lnTo>
                  <a:pt x="523875" y="1752600"/>
                </a:lnTo>
                <a:lnTo>
                  <a:pt x="161925" y="1752600"/>
                </a:lnTo>
                <a:lnTo>
                  <a:pt x="161925" y="2105025"/>
                </a:lnTo>
                <a:lnTo>
                  <a:pt x="0" y="2105025"/>
                </a:lnTo>
                <a:lnTo>
                  <a:pt x="0" y="1762125"/>
                </a:lnTo>
                <a:lnTo>
                  <a:pt x="171450" y="1762125"/>
                </a:lnTo>
                <a:lnTo>
                  <a:pt x="171450" y="1590675"/>
                </a:lnTo>
                <a:lnTo>
                  <a:pt x="514350" y="1590675"/>
                </a:lnTo>
                <a:lnTo>
                  <a:pt x="514350" y="1762125"/>
                </a:lnTo>
                <a:lnTo>
                  <a:pt x="704850" y="1762125"/>
                </a:lnTo>
                <a:lnTo>
                  <a:pt x="704850" y="171450"/>
                </a:lnTo>
                <a:lnTo>
                  <a:pt x="866775" y="171450"/>
                </a:lnTo>
                <a:close/>
                <a:moveTo>
                  <a:pt x="1219200" y="0"/>
                </a:moveTo>
                <a:lnTo>
                  <a:pt x="1219200" y="161925"/>
                </a:lnTo>
                <a:lnTo>
                  <a:pt x="885825" y="161925"/>
                </a:lnTo>
                <a:lnTo>
                  <a:pt x="885825" y="0"/>
                </a:lnTo>
                <a:lnTo>
                  <a:pt x="1219200" y="0"/>
                </a:ln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9AE85D43-2C81-BEFB-DCAC-BB720016D020}"/>
              </a:ext>
            </a:extLst>
          </p:cNvPr>
          <p:cNvSpPr/>
          <p:nvPr/>
        </p:nvSpPr>
        <p:spPr>
          <a:xfrm>
            <a:off x="6489039" y="4836148"/>
            <a:ext cx="701040" cy="96036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38100">
            <a:solidFill>
              <a:srgbClr val="FF6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E094AFD-A5AA-3287-8D56-C699ABBC1C7D}"/>
              </a:ext>
            </a:extLst>
          </p:cNvPr>
          <p:cNvSpPr/>
          <p:nvPr/>
        </p:nvSpPr>
        <p:spPr>
          <a:xfrm>
            <a:off x="7067745" y="4563640"/>
            <a:ext cx="333738" cy="45719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BEB160B0-60D6-FDBB-7E0D-A8CB95A4A95C}"/>
              </a:ext>
            </a:extLst>
          </p:cNvPr>
          <p:cNvSpPr/>
          <p:nvPr/>
        </p:nvSpPr>
        <p:spPr>
          <a:xfrm rot="19529463">
            <a:off x="8695845" y="3884116"/>
            <a:ext cx="261674" cy="225581"/>
          </a:xfrm>
          <a:prstGeom prst="triangl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C73A0AE8-02D1-787E-C714-2D1CFD6F0025}"/>
              </a:ext>
            </a:extLst>
          </p:cNvPr>
          <p:cNvSpPr/>
          <p:nvPr/>
        </p:nvSpPr>
        <p:spPr>
          <a:xfrm rot="2611547">
            <a:off x="8271109" y="3447650"/>
            <a:ext cx="138388" cy="119300"/>
          </a:xfrm>
          <a:prstGeom prst="triangle">
            <a:avLst/>
          </a:prstGeom>
          <a:noFill/>
          <a:ln w="12700">
            <a:solidFill>
              <a:srgbClr val="EDB7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443CC05-813F-C288-0F93-A892483CBF6F}"/>
              </a:ext>
            </a:extLst>
          </p:cNvPr>
          <p:cNvSpPr/>
          <p:nvPr/>
        </p:nvSpPr>
        <p:spPr>
          <a:xfrm>
            <a:off x="8143325" y="4225911"/>
            <a:ext cx="334135" cy="334135"/>
          </a:xfrm>
          <a:prstGeom prst="ellipse">
            <a:avLst/>
          </a:pr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1A587E9-EFA9-064A-E3A3-4572E8A75349}"/>
              </a:ext>
            </a:extLst>
          </p:cNvPr>
          <p:cNvSpPr/>
          <p:nvPr/>
        </p:nvSpPr>
        <p:spPr>
          <a:xfrm>
            <a:off x="6833430" y="3264069"/>
            <a:ext cx="196918" cy="196918"/>
          </a:xfrm>
          <a:prstGeom prst="ellipse">
            <a:avLst/>
          </a:prstGeom>
          <a:solidFill>
            <a:srgbClr val="76CEF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0661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AE77BD2-3B94-E83C-E3F9-AA3DD4858F19}"/>
              </a:ext>
            </a:extLst>
          </p:cNvPr>
          <p:cNvGrpSpPr/>
          <p:nvPr/>
        </p:nvGrpSpPr>
        <p:grpSpPr>
          <a:xfrm>
            <a:off x="1188418" y="1247342"/>
            <a:ext cx="3089824" cy="2650403"/>
            <a:chOff x="1575188" y="15"/>
            <a:chExt cx="5996917" cy="5144062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5B16148-82FA-42BE-7F5E-3A9D2E7DB052}"/>
                </a:ext>
              </a:extLst>
            </p:cNvPr>
            <p:cNvSpPr/>
            <p:nvPr/>
          </p:nvSpPr>
          <p:spPr>
            <a:xfrm>
              <a:off x="3261210" y="15"/>
              <a:ext cx="4310895" cy="4987797"/>
            </a:xfrm>
            <a:custGeom>
              <a:avLst/>
              <a:gdLst>
                <a:gd name="connsiteX0" fmla="*/ 4217735 w 4310895"/>
                <a:gd name="connsiteY0" fmla="*/ 4047944 h 4987797"/>
                <a:gd name="connsiteX1" fmla="*/ 1458472 w 4310895"/>
                <a:gd name="connsiteY1" fmla="*/ 4980501 h 4987797"/>
                <a:gd name="connsiteX2" fmla="*/ 1285125 w 4310895"/>
                <a:gd name="connsiteY2" fmla="*/ 4894729 h 4987797"/>
                <a:gd name="connsiteX3" fmla="*/ 7001 w 4310895"/>
                <a:gd name="connsiteY3" fmla="*/ 1112997 h 4987797"/>
                <a:gd name="connsiteX4" fmla="*/ 92773 w 4310895"/>
                <a:gd name="connsiteY4" fmla="*/ 939650 h 4987797"/>
                <a:gd name="connsiteX5" fmla="*/ 2852036 w 4310895"/>
                <a:gd name="connsiteY5" fmla="*/ 7093 h 4987797"/>
                <a:gd name="connsiteX6" fmla="*/ 3025383 w 4310895"/>
                <a:gd name="connsiteY6" fmla="*/ 92865 h 4987797"/>
                <a:gd name="connsiteX7" fmla="*/ 4303506 w 4310895"/>
                <a:gd name="connsiteY7" fmla="*/ 3874597 h 4987797"/>
                <a:gd name="connsiteX8" fmla="*/ 4217735 w 4310895"/>
                <a:gd name="connsiteY8" fmla="*/ 4047944 h 498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0895" h="4987797">
                  <a:moveTo>
                    <a:pt x="4217735" y="4047944"/>
                  </a:moveTo>
                  <a:lnTo>
                    <a:pt x="1458472" y="4980501"/>
                  </a:lnTo>
                  <a:cubicBezTo>
                    <a:pt x="1386924" y="5004592"/>
                    <a:pt x="1309377" y="4966222"/>
                    <a:pt x="1285125" y="4894729"/>
                  </a:cubicBezTo>
                  <a:lnTo>
                    <a:pt x="7001" y="1112997"/>
                  </a:lnTo>
                  <a:cubicBezTo>
                    <a:pt x="-17091" y="1041449"/>
                    <a:pt x="21279" y="963902"/>
                    <a:pt x="92773" y="939650"/>
                  </a:cubicBezTo>
                  <a:lnTo>
                    <a:pt x="2852036" y="7093"/>
                  </a:lnTo>
                  <a:cubicBezTo>
                    <a:pt x="2923584" y="-16998"/>
                    <a:pt x="3001131" y="21372"/>
                    <a:pt x="3025383" y="92865"/>
                  </a:cubicBezTo>
                  <a:lnTo>
                    <a:pt x="4303506" y="3874597"/>
                  </a:lnTo>
                  <a:cubicBezTo>
                    <a:pt x="4327598" y="3946145"/>
                    <a:pt x="4289228" y="4023691"/>
                    <a:pt x="4217735" y="4047944"/>
                  </a:cubicBezTo>
                  <a:close/>
                </a:path>
              </a:pathLst>
            </a:custGeom>
            <a:solidFill>
              <a:srgbClr val="E6E6E6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FAC526C-A5DA-B404-8AC4-F457E674AEDD}"/>
                </a:ext>
              </a:extLst>
            </p:cNvPr>
            <p:cNvSpPr/>
            <p:nvPr/>
          </p:nvSpPr>
          <p:spPr>
            <a:xfrm>
              <a:off x="3361784" y="100588"/>
              <a:ext cx="4109749" cy="4786650"/>
            </a:xfrm>
            <a:custGeom>
              <a:avLst/>
              <a:gdLst>
                <a:gd name="connsiteX0" fmla="*/ 4046739 w 4109749"/>
                <a:gd name="connsiteY0" fmla="*/ 3877533 h 4786650"/>
                <a:gd name="connsiteX1" fmla="*/ 1371514 w 4109749"/>
                <a:gd name="connsiteY1" fmla="*/ 4781687 h 4786650"/>
                <a:gd name="connsiteX2" fmla="*/ 1254388 w 4109749"/>
                <a:gd name="connsiteY2" fmla="*/ 4723733 h 4786650"/>
                <a:gd name="connsiteX3" fmla="*/ 4667 w 4109749"/>
                <a:gd name="connsiteY3" fmla="*/ 1026040 h 4786650"/>
                <a:gd name="connsiteX4" fmla="*/ 62621 w 4109749"/>
                <a:gd name="connsiteY4" fmla="*/ 908914 h 4786650"/>
                <a:gd name="connsiteX5" fmla="*/ 2737846 w 4109749"/>
                <a:gd name="connsiteY5" fmla="*/ 4760 h 4786650"/>
                <a:gd name="connsiteX6" fmla="*/ 2854973 w 4109749"/>
                <a:gd name="connsiteY6" fmla="*/ 62713 h 4786650"/>
                <a:gd name="connsiteX7" fmla="*/ 4104693 w 4109749"/>
                <a:gd name="connsiteY7" fmla="*/ 3760407 h 4786650"/>
                <a:gd name="connsiteX8" fmla="*/ 4046739 w 4109749"/>
                <a:gd name="connsiteY8" fmla="*/ 3877533 h 478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09749" h="4786650">
                  <a:moveTo>
                    <a:pt x="4046739" y="3877533"/>
                  </a:moveTo>
                  <a:lnTo>
                    <a:pt x="1371514" y="4781687"/>
                  </a:lnTo>
                  <a:cubicBezTo>
                    <a:pt x="1323171" y="4797965"/>
                    <a:pt x="1270775" y="4772039"/>
                    <a:pt x="1254388" y="4723733"/>
                  </a:cubicBezTo>
                  <a:lnTo>
                    <a:pt x="4667" y="1026040"/>
                  </a:lnTo>
                  <a:cubicBezTo>
                    <a:pt x="-11611" y="977697"/>
                    <a:pt x="14315" y="925300"/>
                    <a:pt x="62621" y="908914"/>
                  </a:cubicBezTo>
                  <a:lnTo>
                    <a:pt x="2737846" y="4760"/>
                  </a:lnTo>
                  <a:cubicBezTo>
                    <a:pt x="2786189" y="-11518"/>
                    <a:pt x="2838586" y="14407"/>
                    <a:pt x="2854973" y="62713"/>
                  </a:cubicBezTo>
                  <a:lnTo>
                    <a:pt x="4104693" y="3760407"/>
                  </a:lnTo>
                  <a:cubicBezTo>
                    <a:pt x="4120971" y="3808750"/>
                    <a:pt x="4095045" y="3861146"/>
                    <a:pt x="4046739" y="3877533"/>
                  </a:cubicBezTo>
                  <a:close/>
                </a:path>
              </a:pathLst>
            </a:custGeom>
            <a:solidFill>
              <a:srgbClr val="FFFFFF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B972D5A-3F06-AE18-AF50-594D68CCE4FC}"/>
                </a:ext>
              </a:extLst>
            </p:cNvPr>
            <p:cNvSpPr/>
            <p:nvPr/>
          </p:nvSpPr>
          <p:spPr>
            <a:xfrm>
              <a:off x="3686844" y="867593"/>
              <a:ext cx="3186110" cy="4265396"/>
            </a:xfrm>
            <a:custGeom>
              <a:avLst/>
              <a:gdLst>
                <a:gd name="connsiteX0" fmla="*/ 3049157 w 3186110"/>
                <a:gd name="connsiteY0" fmla="*/ 4265295 h 4265396"/>
                <a:gd name="connsiteX1" fmla="*/ 136564 w 3186110"/>
                <a:gd name="connsiteY1" fmla="*/ 4265295 h 4265396"/>
                <a:gd name="connsiteX2" fmla="*/ -194 w 3186110"/>
                <a:gd name="connsiteY2" fmla="*/ 4128536 h 4265396"/>
                <a:gd name="connsiteX3" fmla="*/ -194 w 3186110"/>
                <a:gd name="connsiteY3" fmla="*/ 136657 h 4265396"/>
                <a:gd name="connsiteX4" fmla="*/ 136564 w 3186110"/>
                <a:gd name="connsiteY4" fmla="*/ -102 h 4265396"/>
                <a:gd name="connsiteX5" fmla="*/ 3049157 w 3186110"/>
                <a:gd name="connsiteY5" fmla="*/ -102 h 4265396"/>
                <a:gd name="connsiteX6" fmla="*/ 3185916 w 3186110"/>
                <a:gd name="connsiteY6" fmla="*/ 136657 h 4265396"/>
                <a:gd name="connsiteX7" fmla="*/ 3185916 w 3186110"/>
                <a:gd name="connsiteY7" fmla="*/ 4128536 h 4265396"/>
                <a:gd name="connsiteX8" fmla="*/ 3049157 w 3186110"/>
                <a:gd name="connsiteY8" fmla="*/ 4265295 h 4265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86110" h="4265396">
                  <a:moveTo>
                    <a:pt x="3049157" y="4265295"/>
                  </a:moveTo>
                  <a:lnTo>
                    <a:pt x="136564" y="4265295"/>
                  </a:lnTo>
                  <a:cubicBezTo>
                    <a:pt x="61070" y="4265210"/>
                    <a:pt x="-110" y="4204030"/>
                    <a:pt x="-194" y="4128536"/>
                  </a:cubicBezTo>
                  <a:lnTo>
                    <a:pt x="-194" y="136657"/>
                  </a:lnTo>
                  <a:cubicBezTo>
                    <a:pt x="-110" y="61162"/>
                    <a:pt x="61070" y="-17"/>
                    <a:pt x="136564" y="-102"/>
                  </a:cubicBezTo>
                  <a:lnTo>
                    <a:pt x="3049157" y="-102"/>
                  </a:lnTo>
                  <a:cubicBezTo>
                    <a:pt x="3124652" y="-17"/>
                    <a:pt x="3185831" y="61162"/>
                    <a:pt x="3185916" y="136657"/>
                  </a:cubicBezTo>
                  <a:lnTo>
                    <a:pt x="3185916" y="4128536"/>
                  </a:lnTo>
                  <a:cubicBezTo>
                    <a:pt x="3185831" y="4204030"/>
                    <a:pt x="3124652" y="4265210"/>
                    <a:pt x="3049157" y="4265295"/>
                  </a:cubicBezTo>
                  <a:close/>
                </a:path>
              </a:pathLst>
            </a:custGeom>
            <a:solidFill>
              <a:srgbClr val="CCCCCC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3DA327E-D6A3-08DF-4526-295DD553D7BB}"/>
                </a:ext>
              </a:extLst>
            </p:cNvPr>
            <p:cNvSpPr/>
            <p:nvPr/>
          </p:nvSpPr>
          <p:spPr>
            <a:xfrm>
              <a:off x="3775553" y="956301"/>
              <a:ext cx="3008693" cy="4087979"/>
            </a:xfrm>
            <a:custGeom>
              <a:avLst/>
              <a:gdLst>
                <a:gd name="connsiteX0" fmla="*/ 2916095 w 3008693"/>
                <a:gd name="connsiteY0" fmla="*/ 4087878 h 4087979"/>
                <a:gd name="connsiteX1" fmla="*/ 92210 w 3008693"/>
                <a:gd name="connsiteY1" fmla="*/ 4087878 h 4087979"/>
                <a:gd name="connsiteX2" fmla="*/ -194 w 3008693"/>
                <a:gd name="connsiteY2" fmla="*/ 3995473 h 4087979"/>
                <a:gd name="connsiteX3" fmla="*/ -194 w 3008693"/>
                <a:gd name="connsiteY3" fmla="*/ 92303 h 4087979"/>
                <a:gd name="connsiteX4" fmla="*/ 92210 w 3008693"/>
                <a:gd name="connsiteY4" fmla="*/ -102 h 4087979"/>
                <a:gd name="connsiteX5" fmla="*/ 2916095 w 3008693"/>
                <a:gd name="connsiteY5" fmla="*/ -102 h 4087979"/>
                <a:gd name="connsiteX6" fmla="*/ 3008499 w 3008693"/>
                <a:gd name="connsiteY6" fmla="*/ 92303 h 4087979"/>
                <a:gd name="connsiteX7" fmla="*/ 3008499 w 3008693"/>
                <a:gd name="connsiteY7" fmla="*/ 3995473 h 4087979"/>
                <a:gd name="connsiteX8" fmla="*/ 2916095 w 3008693"/>
                <a:gd name="connsiteY8" fmla="*/ 4087878 h 4087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08693" h="4087979">
                  <a:moveTo>
                    <a:pt x="2916095" y="4087878"/>
                  </a:moveTo>
                  <a:lnTo>
                    <a:pt x="92210" y="4087878"/>
                  </a:lnTo>
                  <a:cubicBezTo>
                    <a:pt x="41200" y="4087820"/>
                    <a:pt x="-137" y="4046483"/>
                    <a:pt x="-194" y="3995473"/>
                  </a:cubicBezTo>
                  <a:lnTo>
                    <a:pt x="-194" y="92303"/>
                  </a:lnTo>
                  <a:cubicBezTo>
                    <a:pt x="-137" y="41293"/>
                    <a:pt x="41200" y="-45"/>
                    <a:pt x="92210" y="-102"/>
                  </a:cubicBezTo>
                  <a:lnTo>
                    <a:pt x="2916095" y="-102"/>
                  </a:lnTo>
                  <a:cubicBezTo>
                    <a:pt x="2967104" y="-45"/>
                    <a:pt x="3008442" y="41293"/>
                    <a:pt x="3008499" y="92303"/>
                  </a:cubicBezTo>
                  <a:lnTo>
                    <a:pt x="3008499" y="3995473"/>
                  </a:lnTo>
                  <a:cubicBezTo>
                    <a:pt x="3008442" y="4046483"/>
                    <a:pt x="2967104" y="4087820"/>
                    <a:pt x="2916095" y="4087878"/>
                  </a:cubicBezTo>
                  <a:close/>
                </a:path>
              </a:pathLst>
            </a:custGeom>
            <a:solidFill>
              <a:srgbClr val="FFFFFF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5B1A070-1C0A-683C-FD98-DB7995F66594}"/>
                </a:ext>
              </a:extLst>
            </p:cNvPr>
            <p:cNvSpPr/>
            <p:nvPr/>
          </p:nvSpPr>
          <p:spPr>
            <a:xfrm>
              <a:off x="4165914" y="1945020"/>
              <a:ext cx="1983593" cy="118487"/>
            </a:xfrm>
            <a:custGeom>
              <a:avLst/>
              <a:gdLst>
                <a:gd name="connsiteX0" fmla="*/ 1924156 w 1983593"/>
                <a:gd name="connsiteY0" fmla="*/ 118385 h 118487"/>
                <a:gd name="connsiteX1" fmla="*/ 59049 w 1983593"/>
                <a:gd name="connsiteY1" fmla="*/ 118385 h 118487"/>
                <a:gd name="connsiteX2" fmla="*/ -194 w 1983593"/>
                <a:gd name="connsiteY2" fmla="*/ 59141 h 118487"/>
                <a:gd name="connsiteX3" fmla="*/ 59049 w 1983593"/>
                <a:gd name="connsiteY3" fmla="*/ -102 h 118487"/>
                <a:gd name="connsiteX4" fmla="*/ 1924156 w 1983593"/>
                <a:gd name="connsiteY4" fmla="*/ -102 h 118487"/>
                <a:gd name="connsiteX5" fmla="*/ 1983399 w 1983593"/>
                <a:gd name="connsiteY5" fmla="*/ 59142 h 118487"/>
                <a:gd name="connsiteX6" fmla="*/ 1924156 w 1983593"/>
                <a:gd name="connsiteY6" fmla="*/ 118385 h 118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3593" h="118487">
                  <a:moveTo>
                    <a:pt x="1924156" y="118385"/>
                  </a:moveTo>
                  <a:lnTo>
                    <a:pt x="59049" y="118385"/>
                  </a:lnTo>
                  <a:cubicBezTo>
                    <a:pt x="26330" y="118385"/>
                    <a:pt x="-194" y="91861"/>
                    <a:pt x="-194" y="59141"/>
                  </a:cubicBezTo>
                  <a:cubicBezTo>
                    <a:pt x="-194" y="26422"/>
                    <a:pt x="26330" y="-102"/>
                    <a:pt x="59049" y="-102"/>
                  </a:cubicBezTo>
                  <a:lnTo>
                    <a:pt x="1924156" y="-102"/>
                  </a:lnTo>
                  <a:cubicBezTo>
                    <a:pt x="1956875" y="-102"/>
                    <a:pt x="1983399" y="26422"/>
                    <a:pt x="1983399" y="59142"/>
                  </a:cubicBezTo>
                  <a:cubicBezTo>
                    <a:pt x="1983399" y="91861"/>
                    <a:pt x="1956875" y="118385"/>
                    <a:pt x="1924156" y="118385"/>
                  </a:cubicBezTo>
                  <a:close/>
                </a:path>
              </a:pathLst>
            </a:custGeom>
            <a:solidFill>
              <a:srgbClr val="CCCCCC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B847506-549C-0306-004D-8A0DB52120B6}"/>
                </a:ext>
              </a:extLst>
            </p:cNvPr>
            <p:cNvSpPr/>
            <p:nvPr/>
          </p:nvSpPr>
          <p:spPr>
            <a:xfrm>
              <a:off x="4165914" y="2144966"/>
              <a:ext cx="2227971" cy="118486"/>
            </a:xfrm>
            <a:custGeom>
              <a:avLst/>
              <a:gdLst>
                <a:gd name="connsiteX0" fmla="*/ 2168534 w 2227971"/>
                <a:gd name="connsiteY0" fmla="*/ 118384 h 118486"/>
                <a:gd name="connsiteX1" fmla="*/ 59049 w 2227971"/>
                <a:gd name="connsiteY1" fmla="*/ 118384 h 118486"/>
                <a:gd name="connsiteX2" fmla="*/ -194 w 2227971"/>
                <a:gd name="connsiteY2" fmla="*/ 59141 h 118486"/>
                <a:gd name="connsiteX3" fmla="*/ 59049 w 2227971"/>
                <a:gd name="connsiteY3" fmla="*/ -102 h 118486"/>
                <a:gd name="connsiteX4" fmla="*/ 2168534 w 2227971"/>
                <a:gd name="connsiteY4" fmla="*/ -102 h 118486"/>
                <a:gd name="connsiteX5" fmla="*/ 2227777 w 2227971"/>
                <a:gd name="connsiteY5" fmla="*/ 59141 h 118486"/>
                <a:gd name="connsiteX6" fmla="*/ 2168534 w 2227971"/>
                <a:gd name="connsiteY6" fmla="*/ 118384 h 11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7971" h="118486">
                  <a:moveTo>
                    <a:pt x="2168534" y="118384"/>
                  </a:moveTo>
                  <a:lnTo>
                    <a:pt x="59049" y="118384"/>
                  </a:lnTo>
                  <a:cubicBezTo>
                    <a:pt x="26330" y="118384"/>
                    <a:pt x="-194" y="91860"/>
                    <a:pt x="-194" y="59141"/>
                  </a:cubicBezTo>
                  <a:cubicBezTo>
                    <a:pt x="-194" y="26422"/>
                    <a:pt x="26330" y="-102"/>
                    <a:pt x="59049" y="-102"/>
                  </a:cubicBezTo>
                  <a:lnTo>
                    <a:pt x="2168534" y="-102"/>
                  </a:lnTo>
                  <a:cubicBezTo>
                    <a:pt x="2201254" y="-102"/>
                    <a:pt x="2227777" y="26422"/>
                    <a:pt x="2227777" y="59141"/>
                  </a:cubicBezTo>
                  <a:cubicBezTo>
                    <a:pt x="2227777" y="91860"/>
                    <a:pt x="2201254" y="118384"/>
                    <a:pt x="2168534" y="118384"/>
                  </a:cubicBezTo>
                  <a:close/>
                </a:path>
              </a:pathLst>
            </a:custGeom>
            <a:solidFill>
              <a:srgbClr val="CCCCCC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874DAC7-E1A1-7C00-1931-D2474A1E8657}"/>
                </a:ext>
              </a:extLst>
            </p:cNvPr>
            <p:cNvSpPr/>
            <p:nvPr/>
          </p:nvSpPr>
          <p:spPr>
            <a:xfrm>
              <a:off x="4165979" y="2841075"/>
              <a:ext cx="1983527" cy="118486"/>
            </a:xfrm>
            <a:custGeom>
              <a:avLst/>
              <a:gdLst>
                <a:gd name="connsiteX0" fmla="*/ 1924090 w 1983527"/>
                <a:gd name="connsiteY0" fmla="*/ 118384 h 118486"/>
                <a:gd name="connsiteX1" fmla="*/ 58983 w 1983527"/>
                <a:gd name="connsiteY1" fmla="*/ 118384 h 118486"/>
                <a:gd name="connsiteX2" fmla="*/ -194 w 1983527"/>
                <a:gd name="connsiteY2" fmla="*/ 59075 h 118486"/>
                <a:gd name="connsiteX3" fmla="*/ 58983 w 1983527"/>
                <a:gd name="connsiteY3" fmla="*/ -102 h 118486"/>
                <a:gd name="connsiteX4" fmla="*/ 1924090 w 1983527"/>
                <a:gd name="connsiteY4" fmla="*/ -102 h 118486"/>
                <a:gd name="connsiteX5" fmla="*/ 1983333 w 1983527"/>
                <a:gd name="connsiteY5" fmla="*/ 59141 h 118486"/>
                <a:gd name="connsiteX6" fmla="*/ 1924090 w 1983527"/>
                <a:gd name="connsiteY6" fmla="*/ 118385 h 11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3527" h="118486">
                  <a:moveTo>
                    <a:pt x="1924090" y="118384"/>
                  </a:moveTo>
                  <a:lnTo>
                    <a:pt x="58983" y="118384"/>
                  </a:lnTo>
                  <a:cubicBezTo>
                    <a:pt x="26264" y="118348"/>
                    <a:pt x="-231" y="91794"/>
                    <a:pt x="-194" y="59075"/>
                  </a:cubicBezTo>
                  <a:cubicBezTo>
                    <a:pt x="-158" y="26407"/>
                    <a:pt x="26315" y="-66"/>
                    <a:pt x="58983" y="-102"/>
                  </a:cubicBezTo>
                  <a:lnTo>
                    <a:pt x="1924090" y="-102"/>
                  </a:lnTo>
                  <a:cubicBezTo>
                    <a:pt x="1956809" y="-102"/>
                    <a:pt x="1983333" y="26422"/>
                    <a:pt x="1983333" y="59141"/>
                  </a:cubicBezTo>
                  <a:cubicBezTo>
                    <a:pt x="1983333" y="91861"/>
                    <a:pt x="1956809" y="118385"/>
                    <a:pt x="1924090" y="118385"/>
                  </a:cubicBezTo>
                  <a:close/>
                </a:path>
              </a:pathLst>
            </a:custGeom>
            <a:solidFill>
              <a:srgbClr val="FF6366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02EAF53-DF2C-5B96-641E-302C61F39634}"/>
                </a:ext>
              </a:extLst>
            </p:cNvPr>
            <p:cNvSpPr/>
            <p:nvPr/>
          </p:nvSpPr>
          <p:spPr>
            <a:xfrm>
              <a:off x="4165979" y="3041020"/>
              <a:ext cx="2227905" cy="118486"/>
            </a:xfrm>
            <a:custGeom>
              <a:avLst/>
              <a:gdLst>
                <a:gd name="connsiteX0" fmla="*/ 2168468 w 2227905"/>
                <a:gd name="connsiteY0" fmla="*/ 118385 h 118486"/>
                <a:gd name="connsiteX1" fmla="*/ 58983 w 2227905"/>
                <a:gd name="connsiteY1" fmla="*/ 118385 h 118486"/>
                <a:gd name="connsiteX2" fmla="*/ -194 w 2227905"/>
                <a:gd name="connsiteY2" fmla="*/ 59075 h 118486"/>
                <a:gd name="connsiteX3" fmla="*/ 58983 w 2227905"/>
                <a:gd name="connsiteY3" fmla="*/ -102 h 118486"/>
                <a:gd name="connsiteX4" fmla="*/ 2168468 w 2227905"/>
                <a:gd name="connsiteY4" fmla="*/ -102 h 118486"/>
                <a:gd name="connsiteX5" fmla="*/ 2227712 w 2227905"/>
                <a:gd name="connsiteY5" fmla="*/ 59142 h 118486"/>
                <a:gd name="connsiteX6" fmla="*/ 2168468 w 2227905"/>
                <a:gd name="connsiteY6" fmla="*/ 118385 h 11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7905" h="118486">
                  <a:moveTo>
                    <a:pt x="2168468" y="118385"/>
                  </a:moveTo>
                  <a:lnTo>
                    <a:pt x="58983" y="118385"/>
                  </a:lnTo>
                  <a:cubicBezTo>
                    <a:pt x="26264" y="118348"/>
                    <a:pt x="-231" y="91794"/>
                    <a:pt x="-194" y="59075"/>
                  </a:cubicBezTo>
                  <a:cubicBezTo>
                    <a:pt x="-158" y="26408"/>
                    <a:pt x="26315" y="-66"/>
                    <a:pt x="58983" y="-102"/>
                  </a:cubicBezTo>
                  <a:lnTo>
                    <a:pt x="2168468" y="-102"/>
                  </a:lnTo>
                  <a:cubicBezTo>
                    <a:pt x="2201188" y="-102"/>
                    <a:pt x="2227712" y="26422"/>
                    <a:pt x="2227712" y="59142"/>
                  </a:cubicBezTo>
                  <a:cubicBezTo>
                    <a:pt x="2227712" y="91861"/>
                    <a:pt x="2201188" y="118385"/>
                    <a:pt x="2168468" y="118385"/>
                  </a:cubicBezTo>
                  <a:close/>
                </a:path>
              </a:pathLst>
            </a:custGeom>
            <a:solidFill>
              <a:srgbClr val="CCCCCC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F49F898-F2E2-055B-A7F4-8D5AF9CC118D}"/>
                </a:ext>
              </a:extLst>
            </p:cNvPr>
            <p:cNvSpPr/>
            <p:nvPr/>
          </p:nvSpPr>
          <p:spPr>
            <a:xfrm>
              <a:off x="4165979" y="3737129"/>
              <a:ext cx="1983527" cy="118486"/>
            </a:xfrm>
            <a:custGeom>
              <a:avLst/>
              <a:gdLst>
                <a:gd name="connsiteX0" fmla="*/ 1924090 w 1983527"/>
                <a:gd name="connsiteY0" fmla="*/ 118385 h 118486"/>
                <a:gd name="connsiteX1" fmla="*/ 58983 w 1983527"/>
                <a:gd name="connsiteY1" fmla="*/ 118385 h 118486"/>
                <a:gd name="connsiteX2" fmla="*/ -194 w 1983527"/>
                <a:gd name="connsiteY2" fmla="*/ 59075 h 118486"/>
                <a:gd name="connsiteX3" fmla="*/ 58983 w 1983527"/>
                <a:gd name="connsiteY3" fmla="*/ -102 h 118486"/>
                <a:gd name="connsiteX4" fmla="*/ 1924090 w 1983527"/>
                <a:gd name="connsiteY4" fmla="*/ -102 h 118486"/>
                <a:gd name="connsiteX5" fmla="*/ 1983333 w 1983527"/>
                <a:gd name="connsiteY5" fmla="*/ 59142 h 118486"/>
                <a:gd name="connsiteX6" fmla="*/ 1924090 w 1983527"/>
                <a:gd name="connsiteY6" fmla="*/ 118385 h 11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3527" h="118486">
                  <a:moveTo>
                    <a:pt x="1924090" y="118385"/>
                  </a:moveTo>
                  <a:lnTo>
                    <a:pt x="58983" y="118385"/>
                  </a:lnTo>
                  <a:cubicBezTo>
                    <a:pt x="26264" y="118348"/>
                    <a:pt x="-231" y="91794"/>
                    <a:pt x="-194" y="59075"/>
                  </a:cubicBezTo>
                  <a:cubicBezTo>
                    <a:pt x="-158" y="26408"/>
                    <a:pt x="26315" y="-66"/>
                    <a:pt x="58983" y="-102"/>
                  </a:cubicBezTo>
                  <a:lnTo>
                    <a:pt x="1924090" y="-102"/>
                  </a:lnTo>
                  <a:cubicBezTo>
                    <a:pt x="1956809" y="-102"/>
                    <a:pt x="1983333" y="26422"/>
                    <a:pt x="1983333" y="59142"/>
                  </a:cubicBezTo>
                  <a:cubicBezTo>
                    <a:pt x="1983333" y="91861"/>
                    <a:pt x="1956809" y="118385"/>
                    <a:pt x="1924090" y="118385"/>
                  </a:cubicBezTo>
                  <a:close/>
                </a:path>
              </a:pathLst>
            </a:custGeom>
            <a:solidFill>
              <a:srgbClr val="CCCCCC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C2BA725-22D1-D886-F91C-464152A12532}"/>
                </a:ext>
              </a:extLst>
            </p:cNvPr>
            <p:cNvSpPr/>
            <p:nvPr/>
          </p:nvSpPr>
          <p:spPr>
            <a:xfrm>
              <a:off x="4165914" y="3937075"/>
              <a:ext cx="2227971" cy="118486"/>
            </a:xfrm>
            <a:custGeom>
              <a:avLst/>
              <a:gdLst>
                <a:gd name="connsiteX0" fmla="*/ 2168534 w 2227971"/>
                <a:gd name="connsiteY0" fmla="*/ 118385 h 118486"/>
                <a:gd name="connsiteX1" fmla="*/ 59049 w 2227971"/>
                <a:gd name="connsiteY1" fmla="*/ 118385 h 118486"/>
                <a:gd name="connsiteX2" fmla="*/ -194 w 2227971"/>
                <a:gd name="connsiteY2" fmla="*/ 59142 h 118486"/>
                <a:gd name="connsiteX3" fmla="*/ 59049 w 2227971"/>
                <a:gd name="connsiteY3" fmla="*/ -102 h 118486"/>
                <a:gd name="connsiteX4" fmla="*/ 2168534 w 2227971"/>
                <a:gd name="connsiteY4" fmla="*/ -102 h 118486"/>
                <a:gd name="connsiteX5" fmla="*/ 2227777 w 2227971"/>
                <a:gd name="connsiteY5" fmla="*/ 59141 h 118486"/>
                <a:gd name="connsiteX6" fmla="*/ 2168534 w 2227971"/>
                <a:gd name="connsiteY6" fmla="*/ 118384 h 11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27971" h="118486">
                  <a:moveTo>
                    <a:pt x="2168534" y="118385"/>
                  </a:moveTo>
                  <a:lnTo>
                    <a:pt x="59049" y="118385"/>
                  </a:lnTo>
                  <a:cubicBezTo>
                    <a:pt x="26330" y="118385"/>
                    <a:pt x="-194" y="91861"/>
                    <a:pt x="-194" y="59142"/>
                  </a:cubicBezTo>
                  <a:cubicBezTo>
                    <a:pt x="-194" y="26422"/>
                    <a:pt x="26330" y="-102"/>
                    <a:pt x="59049" y="-102"/>
                  </a:cubicBezTo>
                  <a:lnTo>
                    <a:pt x="2168534" y="-102"/>
                  </a:lnTo>
                  <a:cubicBezTo>
                    <a:pt x="2201254" y="-102"/>
                    <a:pt x="2227777" y="26422"/>
                    <a:pt x="2227777" y="59141"/>
                  </a:cubicBezTo>
                  <a:cubicBezTo>
                    <a:pt x="2227777" y="91860"/>
                    <a:pt x="2201254" y="118384"/>
                    <a:pt x="2168534" y="118384"/>
                  </a:cubicBezTo>
                  <a:close/>
                </a:path>
              </a:pathLst>
            </a:custGeom>
            <a:solidFill>
              <a:srgbClr val="CCCCCC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E811DC5-E0F1-3555-CF2A-3F15B4D0ADCE}"/>
                </a:ext>
              </a:extLst>
            </p:cNvPr>
            <p:cNvSpPr/>
            <p:nvPr/>
          </p:nvSpPr>
          <p:spPr>
            <a:xfrm>
              <a:off x="2624848" y="2274094"/>
              <a:ext cx="495288" cy="465719"/>
            </a:xfrm>
            <a:custGeom>
              <a:avLst/>
              <a:gdLst>
                <a:gd name="connsiteX0" fmla="*/ 461829 w 495288"/>
                <a:gd name="connsiteY0" fmla="*/ 465617 h 465719"/>
                <a:gd name="connsiteX1" fmla="*/ 33071 w 495288"/>
                <a:gd name="connsiteY1" fmla="*/ 465617 h 465719"/>
                <a:gd name="connsiteX2" fmla="*/ -194 w 495288"/>
                <a:gd name="connsiteY2" fmla="*/ 432351 h 465719"/>
                <a:gd name="connsiteX3" fmla="*/ -194 w 495288"/>
                <a:gd name="connsiteY3" fmla="*/ 247542 h 465719"/>
                <a:gd name="connsiteX4" fmla="*/ 247450 w 495288"/>
                <a:gd name="connsiteY4" fmla="*/ -102 h 465719"/>
                <a:gd name="connsiteX5" fmla="*/ 495094 w 495288"/>
                <a:gd name="connsiteY5" fmla="*/ 247542 h 465719"/>
                <a:gd name="connsiteX6" fmla="*/ 495094 w 495288"/>
                <a:gd name="connsiteY6" fmla="*/ 432351 h 465719"/>
                <a:gd name="connsiteX7" fmla="*/ 461829 w 495288"/>
                <a:gd name="connsiteY7" fmla="*/ 465617 h 46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5288" h="465719">
                  <a:moveTo>
                    <a:pt x="461829" y="465617"/>
                  </a:moveTo>
                  <a:lnTo>
                    <a:pt x="33071" y="465617"/>
                  </a:lnTo>
                  <a:cubicBezTo>
                    <a:pt x="14708" y="465596"/>
                    <a:pt x="-174" y="450715"/>
                    <a:pt x="-194" y="432351"/>
                  </a:cubicBezTo>
                  <a:lnTo>
                    <a:pt x="-194" y="247542"/>
                  </a:lnTo>
                  <a:cubicBezTo>
                    <a:pt x="-194" y="110772"/>
                    <a:pt x="110680" y="-102"/>
                    <a:pt x="247450" y="-102"/>
                  </a:cubicBezTo>
                  <a:cubicBezTo>
                    <a:pt x="384220" y="-102"/>
                    <a:pt x="495094" y="110772"/>
                    <a:pt x="495094" y="247542"/>
                  </a:cubicBezTo>
                  <a:lnTo>
                    <a:pt x="495094" y="432351"/>
                  </a:lnTo>
                  <a:cubicBezTo>
                    <a:pt x="495073" y="450715"/>
                    <a:pt x="480192" y="465596"/>
                    <a:pt x="461829" y="465617"/>
                  </a:cubicBezTo>
                  <a:close/>
                </a:path>
              </a:pathLst>
            </a:custGeom>
            <a:solidFill>
              <a:srgbClr val="2F2E41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2023162-A981-7F67-D38C-DC3568F3B023}"/>
                </a:ext>
              </a:extLst>
            </p:cNvPr>
            <p:cNvSpPr/>
            <p:nvPr/>
          </p:nvSpPr>
          <p:spPr>
            <a:xfrm>
              <a:off x="3456660" y="3415683"/>
              <a:ext cx="371099" cy="288755"/>
            </a:xfrm>
            <a:custGeom>
              <a:avLst/>
              <a:gdLst>
                <a:gd name="connsiteX0" fmla="*/ 291767 w 371099"/>
                <a:gd name="connsiteY0" fmla="*/ 288524 h 288755"/>
                <a:gd name="connsiteX1" fmla="*/ 221408 w 371099"/>
                <a:gd name="connsiteY1" fmla="*/ 210414 h 288755"/>
                <a:gd name="connsiteX2" fmla="*/ 223242 w 371099"/>
                <a:gd name="connsiteY2" fmla="*/ 197436 h 288755"/>
                <a:gd name="connsiteX3" fmla="*/ -194 w 371099"/>
                <a:gd name="connsiteY3" fmla="*/ 56513 h 288755"/>
                <a:gd name="connsiteX4" fmla="*/ 124861 w 371099"/>
                <a:gd name="connsiteY4" fmla="*/ -102 h 288755"/>
                <a:gd name="connsiteX5" fmla="*/ 317868 w 371099"/>
                <a:gd name="connsiteY5" fmla="*/ 142401 h 288755"/>
                <a:gd name="connsiteX6" fmla="*/ 367659 w 371099"/>
                <a:gd name="connsiteY6" fmla="*/ 235635 h 288755"/>
                <a:gd name="connsiteX7" fmla="*/ 291767 w 371099"/>
                <a:gd name="connsiteY7" fmla="*/ 288524 h 288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099" h="288755">
                  <a:moveTo>
                    <a:pt x="291767" y="288524"/>
                  </a:moveTo>
                  <a:cubicBezTo>
                    <a:pt x="250768" y="286383"/>
                    <a:pt x="219267" y="251413"/>
                    <a:pt x="221408" y="210414"/>
                  </a:cubicBezTo>
                  <a:cubicBezTo>
                    <a:pt x="221636" y="206042"/>
                    <a:pt x="222250" y="201700"/>
                    <a:pt x="223242" y="197436"/>
                  </a:cubicBezTo>
                  <a:lnTo>
                    <a:pt x="-194" y="56513"/>
                  </a:lnTo>
                  <a:lnTo>
                    <a:pt x="124861" y="-102"/>
                  </a:lnTo>
                  <a:lnTo>
                    <a:pt x="317868" y="142401"/>
                  </a:lnTo>
                  <a:cubicBezTo>
                    <a:pt x="357363" y="154397"/>
                    <a:pt x="379656" y="196139"/>
                    <a:pt x="367659" y="235635"/>
                  </a:cubicBezTo>
                  <a:cubicBezTo>
                    <a:pt x="357621" y="268683"/>
                    <a:pt x="326246" y="290548"/>
                    <a:pt x="291767" y="288524"/>
                  </a:cubicBezTo>
                  <a:close/>
                </a:path>
              </a:pathLst>
            </a:custGeom>
            <a:solidFill>
              <a:srgbClr val="FFB8B8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4DEA41E-91B7-E87D-C09F-EA30AF1746B8}"/>
                </a:ext>
              </a:extLst>
            </p:cNvPr>
            <p:cNvSpPr/>
            <p:nvPr/>
          </p:nvSpPr>
          <p:spPr>
            <a:xfrm>
              <a:off x="2869539" y="2846738"/>
              <a:ext cx="834582" cy="742760"/>
            </a:xfrm>
            <a:custGeom>
              <a:avLst/>
              <a:gdLst>
                <a:gd name="connsiteX0" fmla="*/ 724704 w 834582"/>
                <a:gd name="connsiteY0" fmla="*/ 742494 h 742760"/>
                <a:gd name="connsiteX1" fmla="*/ 703855 w 834582"/>
                <a:gd name="connsiteY1" fmla="*/ 734224 h 742760"/>
                <a:gd name="connsiteX2" fmla="*/ 89185 w 834582"/>
                <a:gd name="connsiteY2" fmla="*/ 257775 h 742760"/>
                <a:gd name="connsiteX3" fmla="*/ 9932 w 834582"/>
                <a:gd name="connsiteY3" fmla="*/ 116824 h 742760"/>
                <a:gd name="connsiteX4" fmla="*/ 16797 w 834582"/>
                <a:gd name="connsiteY4" fmla="*/ 29671 h 742760"/>
                <a:gd name="connsiteX5" fmla="*/ 16797 w 834582"/>
                <a:gd name="connsiteY5" fmla="*/ 29671 h 742760"/>
                <a:gd name="connsiteX6" fmla="*/ 127030 w 834582"/>
                <a:gd name="connsiteY6" fmla="*/ 16843 h 742760"/>
                <a:gd name="connsiteX7" fmla="*/ 131589 w 834582"/>
                <a:gd name="connsiteY7" fmla="*/ 20744 h 742760"/>
                <a:gd name="connsiteX8" fmla="*/ 816714 w 834582"/>
                <a:gd name="connsiteY8" fmla="*/ 576425 h 742760"/>
                <a:gd name="connsiteX9" fmla="*/ 827494 w 834582"/>
                <a:gd name="connsiteY9" fmla="*/ 632192 h 742760"/>
                <a:gd name="connsiteX10" fmla="*/ 826987 w 834582"/>
                <a:gd name="connsiteY10" fmla="*/ 632925 h 742760"/>
                <a:gd name="connsiteX11" fmla="*/ 761302 w 834582"/>
                <a:gd name="connsiteY11" fmla="*/ 725677 h 742760"/>
                <a:gd name="connsiteX12" fmla="*/ 734410 w 834582"/>
                <a:gd name="connsiteY12" fmla="*/ 742211 h 742760"/>
                <a:gd name="connsiteX13" fmla="*/ 724704 w 834582"/>
                <a:gd name="connsiteY13" fmla="*/ 742494 h 742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582" h="742760">
                  <a:moveTo>
                    <a:pt x="724704" y="742494"/>
                  </a:moveTo>
                  <a:cubicBezTo>
                    <a:pt x="717106" y="741789"/>
                    <a:pt x="709870" y="738919"/>
                    <a:pt x="703855" y="734224"/>
                  </a:cubicBezTo>
                  <a:lnTo>
                    <a:pt x="89185" y="257775"/>
                  </a:lnTo>
                  <a:lnTo>
                    <a:pt x="9932" y="116824"/>
                  </a:lnTo>
                  <a:cubicBezTo>
                    <a:pt x="-5749" y="89088"/>
                    <a:pt x="-3033" y="54611"/>
                    <a:pt x="16797" y="29671"/>
                  </a:cubicBezTo>
                  <a:lnTo>
                    <a:pt x="16797" y="29671"/>
                  </a:lnTo>
                  <a:cubicBezTo>
                    <a:pt x="43695" y="-4311"/>
                    <a:pt x="93048" y="-10055"/>
                    <a:pt x="127030" y="16843"/>
                  </a:cubicBezTo>
                  <a:cubicBezTo>
                    <a:pt x="128599" y="18085"/>
                    <a:pt x="130120" y="19386"/>
                    <a:pt x="131589" y="20744"/>
                  </a:cubicBezTo>
                  <a:lnTo>
                    <a:pt x="816714" y="576425"/>
                  </a:lnTo>
                  <a:cubicBezTo>
                    <a:pt x="835090" y="588848"/>
                    <a:pt x="839917" y="613815"/>
                    <a:pt x="827494" y="632192"/>
                  </a:cubicBezTo>
                  <a:cubicBezTo>
                    <a:pt x="827328" y="632438"/>
                    <a:pt x="827158" y="632682"/>
                    <a:pt x="826987" y="632925"/>
                  </a:cubicBezTo>
                  <a:lnTo>
                    <a:pt x="761302" y="725677"/>
                  </a:lnTo>
                  <a:cubicBezTo>
                    <a:pt x="754996" y="734655"/>
                    <a:pt x="745268" y="740636"/>
                    <a:pt x="734410" y="742211"/>
                  </a:cubicBezTo>
                  <a:cubicBezTo>
                    <a:pt x="731197" y="742690"/>
                    <a:pt x="727939" y="742785"/>
                    <a:pt x="724704" y="742494"/>
                  </a:cubicBezTo>
                  <a:close/>
                </a:path>
              </a:pathLst>
            </a:custGeom>
            <a:solidFill>
              <a:srgbClr val="2F2E41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31B19E8-AFE0-A283-0F3A-447AF8D5CAF3}"/>
                </a:ext>
              </a:extLst>
            </p:cNvPr>
            <p:cNvSpPr/>
            <p:nvPr/>
          </p:nvSpPr>
          <p:spPr>
            <a:xfrm>
              <a:off x="2145835" y="4629389"/>
              <a:ext cx="255110" cy="358041"/>
            </a:xfrm>
            <a:custGeom>
              <a:avLst/>
              <a:gdLst>
                <a:gd name="connsiteX0" fmla="*/ 0 w 255110"/>
                <a:gd name="connsiteY0" fmla="*/ 324044 h 358041"/>
                <a:gd name="connsiteX1" fmla="*/ 84014 w 255110"/>
                <a:gd name="connsiteY1" fmla="*/ 358042 h 358041"/>
                <a:gd name="connsiteX2" fmla="*/ 255111 w 255110"/>
                <a:gd name="connsiteY2" fmla="*/ 50172 h 358041"/>
                <a:gd name="connsiteX3" fmla="*/ 131118 w 255110"/>
                <a:gd name="connsiteY3" fmla="*/ 0 h 358041"/>
                <a:gd name="connsiteX4" fmla="*/ 0 w 255110"/>
                <a:gd name="connsiteY4" fmla="*/ 324044 h 358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110" h="358041">
                  <a:moveTo>
                    <a:pt x="0" y="324044"/>
                  </a:moveTo>
                  <a:lnTo>
                    <a:pt x="84014" y="358042"/>
                  </a:lnTo>
                  <a:lnTo>
                    <a:pt x="255111" y="50172"/>
                  </a:lnTo>
                  <a:lnTo>
                    <a:pt x="131118" y="0"/>
                  </a:lnTo>
                  <a:lnTo>
                    <a:pt x="0" y="324044"/>
                  </a:lnTo>
                  <a:close/>
                </a:path>
              </a:pathLst>
            </a:custGeom>
            <a:solidFill>
              <a:srgbClr val="FFB8B8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95B1613-2DCC-50E8-FCFE-4A54D86FCA31}"/>
                </a:ext>
              </a:extLst>
            </p:cNvPr>
            <p:cNvSpPr/>
            <p:nvPr/>
          </p:nvSpPr>
          <p:spPr>
            <a:xfrm>
              <a:off x="2091455" y="4917333"/>
              <a:ext cx="280611" cy="218478"/>
            </a:xfrm>
            <a:custGeom>
              <a:avLst/>
              <a:gdLst>
                <a:gd name="connsiteX0" fmla="*/ 43856 w 280611"/>
                <a:gd name="connsiteY0" fmla="*/ -102 h 218478"/>
                <a:gd name="connsiteX1" fmla="*/ 209304 w 280611"/>
                <a:gd name="connsiteY1" fmla="*/ 66844 h 218478"/>
                <a:gd name="connsiteX2" fmla="*/ 209311 w 280611"/>
                <a:gd name="connsiteY2" fmla="*/ 66847 h 218478"/>
                <a:gd name="connsiteX3" fmla="*/ 272082 w 280611"/>
                <a:gd name="connsiteY3" fmla="*/ 214945 h 218478"/>
                <a:gd name="connsiteX4" fmla="*/ 272080 w 280611"/>
                <a:gd name="connsiteY4" fmla="*/ 214950 h 218478"/>
                <a:gd name="connsiteX5" fmla="*/ 270693 w 280611"/>
                <a:gd name="connsiteY5" fmla="*/ 218376 h 218478"/>
                <a:gd name="connsiteX6" fmla="*/ -194 w 280611"/>
                <a:gd name="connsiteY6" fmla="*/ 108764 h 21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611" h="218478">
                  <a:moveTo>
                    <a:pt x="43856" y="-102"/>
                  </a:moveTo>
                  <a:lnTo>
                    <a:pt x="209304" y="66844"/>
                  </a:lnTo>
                  <a:lnTo>
                    <a:pt x="209311" y="66847"/>
                  </a:lnTo>
                  <a:cubicBezTo>
                    <a:pt x="267541" y="90410"/>
                    <a:pt x="295644" y="156715"/>
                    <a:pt x="272082" y="214945"/>
                  </a:cubicBezTo>
                  <a:cubicBezTo>
                    <a:pt x="272081" y="214947"/>
                    <a:pt x="272080" y="214948"/>
                    <a:pt x="272080" y="214950"/>
                  </a:cubicBezTo>
                  <a:lnTo>
                    <a:pt x="270693" y="218376"/>
                  </a:lnTo>
                  <a:lnTo>
                    <a:pt x="-194" y="108764"/>
                  </a:lnTo>
                  <a:close/>
                </a:path>
              </a:pathLst>
            </a:custGeom>
            <a:solidFill>
              <a:srgbClr val="2F2E41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6962888-345E-E8A1-FB9A-27EB2E9A2DDD}"/>
                </a:ext>
              </a:extLst>
            </p:cNvPr>
            <p:cNvSpPr/>
            <p:nvPr/>
          </p:nvSpPr>
          <p:spPr>
            <a:xfrm>
              <a:off x="3124754" y="4698382"/>
              <a:ext cx="133764" cy="349577"/>
            </a:xfrm>
            <a:custGeom>
              <a:avLst/>
              <a:gdLst>
                <a:gd name="connsiteX0" fmla="*/ 15 w 133764"/>
                <a:gd name="connsiteY0" fmla="*/ 349578 h 349577"/>
                <a:gd name="connsiteX1" fmla="*/ 90645 w 133764"/>
                <a:gd name="connsiteY1" fmla="*/ 349570 h 349577"/>
                <a:gd name="connsiteX2" fmla="*/ 133765 w 133764"/>
                <a:gd name="connsiteY2" fmla="*/ 0 h 349577"/>
                <a:gd name="connsiteX3" fmla="*/ 0 w 133764"/>
                <a:gd name="connsiteY3" fmla="*/ 7 h 349577"/>
                <a:gd name="connsiteX4" fmla="*/ 15 w 133764"/>
                <a:gd name="connsiteY4" fmla="*/ 349578 h 34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764" h="349577">
                  <a:moveTo>
                    <a:pt x="15" y="349578"/>
                  </a:moveTo>
                  <a:lnTo>
                    <a:pt x="90645" y="349570"/>
                  </a:lnTo>
                  <a:lnTo>
                    <a:pt x="133765" y="0"/>
                  </a:lnTo>
                  <a:lnTo>
                    <a:pt x="0" y="7"/>
                  </a:lnTo>
                  <a:lnTo>
                    <a:pt x="15" y="349578"/>
                  </a:lnTo>
                  <a:close/>
                </a:path>
              </a:pathLst>
            </a:custGeom>
            <a:solidFill>
              <a:srgbClr val="FFB8B8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FB266D7-4A1F-7DB7-A032-2E0EA3326CA0}"/>
                </a:ext>
              </a:extLst>
            </p:cNvPr>
            <p:cNvSpPr/>
            <p:nvPr/>
          </p:nvSpPr>
          <p:spPr>
            <a:xfrm>
              <a:off x="3101655" y="5018363"/>
              <a:ext cx="292229" cy="117448"/>
            </a:xfrm>
            <a:custGeom>
              <a:avLst/>
              <a:gdLst>
                <a:gd name="connsiteX0" fmla="*/ -194 w 292229"/>
                <a:gd name="connsiteY0" fmla="*/ -95 h 117448"/>
                <a:gd name="connsiteX1" fmla="*/ 178285 w 292229"/>
                <a:gd name="connsiteY1" fmla="*/ -102 h 117448"/>
                <a:gd name="connsiteX2" fmla="*/ 178293 w 292229"/>
                <a:gd name="connsiteY2" fmla="*/ -102 h 117448"/>
                <a:gd name="connsiteX3" fmla="*/ 292035 w 292229"/>
                <a:gd name="connsiteY3" fmla="*/ 113634 h 117448"/>
                <a:gd name="connsiteX4" fmla="*/ 292035 w 292229"/>
                <a:gd name="connsiteY4" fmla="*/ 113639 h 117448"/>
                <a:gd name="connsiteX5" fmla="*/ 292035 w 292229"/>
                <a:gd name="connsiteY5" fmla="*/ 117335 h 117448"/>
                <a:gd name="connsiteX6" fmla="*/ -189 w 292229"/>
                <a:gd name="connsiteY6" fmla="*/ 117346 h 11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2229" h="117448">
                  <a:moveTo>
                    <a:pt x="-194" y="-95"/>
                  </a:moveTo>
                  <a:lnTo>
                    <a:pt x="178285" y="-102"/>
                  </a:lnTo>
                  <a:lnTo>
                    <a:pt x="178293" y="-102"/>
                  </a:lnTo>
                  <a:cubicBezTo>
                    <a:pt x="241109" y="-104"/>
                    <a:pt x="292034" y="50817"/>
                    <a:pt x="292035" y="113634"/>
                  </a:cubicBezTo>
                  <a:cubicBezTo>
                    <a:pt x="292035" y="113636"/>
                    <a:pt x="292035" y="113637"/>
                    <a:pt x="292035" y="113639"/>
                  </a:cubicBezTo>
                  <a:lnTo>
                    <a:pt x="292035" y="117335"/>
                  </a:lnTo>
                  <a:lnTo>
                    <a:pt x="-189" y="117346"/>
                  </a:lnTo>
                  <a:close/>
                </a:path>
              </a:pathLst>
            </a:custGeom>
            <a:solidFill>
              <a:srgbClr val="2F2E41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751C2E9-DBC2-EA86-62B1-5E6632C9DE42}"/>
                </a:ext>
              </a:extLst>
            </p:cNvPr>
            <p:cNvSpPr/>
            <p:nvPr/>
          </p:nvSpPr>
          <p:spPr>
            <a:xfrm>
              <a:off x="2188787" y="3379075"/>
              <a:ext cx="1098724" cy="1471321"/>
            </a:xfrm>
            <a:custGeom>
              <a:avLst/>
              <a:gdLst>
                <a:gd name="connsiteX0" fmla="*/ 1010459 w 1098724"/>
                <a:gd name="connsiteY0" fmla="*/ 1471157 h 1471321"/>
                <a:gd name="connsiteX1" fmla="*/ 919684 w 1098724"/>
                <a:gd name="connsiteY1" fmla="*/ 1446725 h 1471321"/>
                <a:gd name="connsiteX2" fmla="*/ 899943 w 1098724"/>
                <a:gd name="connsiteY2" fmla="*/ 1420919 h 1471321"/>
                <a:gd name="connsiteX3" fmla="*/ 708914 w 1098724"/>
                <a:gd name="connsiteY3" fmla="*/ 457800 h 1471321"/>
                <a:gd name="connsiteX4" fmla="*/ 213328 w 1098724"/>
                <a:gd name="connsiteY4" fmla="*/ 1385029 h 1471321"/>
                <a:gd name="connsiteX5" fmla="*/ 192409 w 1098724"/>
                <a:gd name="connsiteY5" fmla="*/ 1402667 h 1471321"/>
                <a:gd name="connsiteX6" fmla="*/ 7382 w 1098724"/>
                <a:gd name="connsiteY6" fmla="*/ 1356445 h 1471321"/>
                <a:gd name="connsiteX7" fmla="*/ 3256 w 1098724"/>
                <a:gd name="connsiteY7" fmla="*/ 1318799 h 1471321"/>
                <a:gd name="connsiteX8" fmla="*/ 232780 w 1098724"/>
                <a:gd name="connsiteY8" fmla="*/ 820177 h 1471321"/>
                <a:gd name="connsiteX9" fmla="*/ 371562 w 1098724"/>
                <a:gd name="connsiteY9" fmla="*/ 346530 h 1471321"/>
                <a:gd name="connsiteX10" fmla="*/ 511840 w 1098724"/>
                <a:gd name="connsiteY10" fmla="*/ -102 h 1471321"/>
                <a:gd name="connsiteX11" fmla="*/ 514902 w 1098724"/>
                <a:gd name="connsiteY11" fmla="*/ 225 h 1471321"/>
                <a:gd name="connsiteX12" fmla="*/ 983978 w 1098724"/>
                <a:gd name="connsiteY12" fmla="*/ 49601 h 1471321"/>
                <a:gd name="connsiteX13" fmla="*/ 1041018 w 1098724"/>
                <a:gd name="connsiteY13" fmla="*/ 363297 h 1471321"/>
                <a:gd name="connsiteX14" fmla="*/ 1098462 w 1098724"/>
                <a:gd name="connsiteY14" fmla="*/ 1407793 h 1471321"/>
                <a:gd name="connsiteX15" fmla="*/ 1091747 w 1098724"/>
                <a:gd name="connsiteY15" fmla="*/ 1431147 h 1471321"/>
                <a:gd name="connsiteX16" fmla="*/ 1010458 w 1098724"/>
                <a:gd name="connsiteY16" fmla="*/ 1471157 h 1471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98724" h="1471321">
                  <a:moveTo>
                    <a:pt x="1010459" y="1471157"/>
                  </a:moveTo>
                  <a:cubicBezTo>
                    <a:pt x="974463" y="1471157"/>
                    <a:pt x="939164" y="1456481"/>
                    <a:pt x="919684" y="1446725"/>
                  </a:cubicBezTo>
                  <a:cubicBezTo>
                    <a:pt x="909450" y="1441660"/>
                    <a:pt x="902154" y="1432123"/>
                    <a:pt x="899943" y="1420919"/>
                  </a:cubicBezTo>
                  <a:lnTo>
                    <a:pt x="708914" y="457800"/>
                  </a:lnTo>
                  <a:lnTo>
                    <a:pt x="213328" y="1385029"/>
                  </a:lnTo>
                  <a:cubicBezTo>
                    <a:pt x="208875" y="1393373"/>
                    <a:pt x="201386" y="1399688"/>
                    <a:pt x="192409" y="1402667"/>
                  </a:cubicBezTo>
                  <a:cubicBezTo>
                    <a:pt x="85672" y="1438333"/>
                    <a:pt x="27460" y="1382219"/>
                    <a:pt x="7382" y="1356445"/>
                  </a:cubicBezTo>
                  <a:cubicBezTo>
                    <a:pt x="-947" y="1345664"/>
                    <a:pt x="-2540" y="1331128"/>
                    <a:pt x="3256" y="1318799"/>
                  </a:cubicBezTo>
                  <a:lnTo>
                    <a:pt x="232780" y="820177"/>
                  </a:lnTo>
                  <a:lnTo>
                    <a:pt x="371562" y="346530"/>
                  </a:lnTo>
                  <a:lnTo>
                    <a:pt x="511840" y="-102"/>
                  </a:lnTo>
                  <a:lnTo>
                    <a:pt x="514902" y="225"/>
                  </a:lnTo>
                  <a:lnTo>
                    <a:pt x="983978" y="49601"/>
                  </a:lnTo>
                  <a:lnTo>
                    <a:pt x="1041018" y="363297"/>
                  </a:lnTo>
                  <a:lnTo>
                    <a:pt x="1098462" y="1407793"/>
                  </a:lnTo>
                  <a:cubicBezTo>
                    <a:pt x="1098974" y="1416118"/>
                    <a:pt x="1096602" y="1424365"/>
                    <a:pt x="1091747" y="1431147"/>
                  </a:cubicBezTo>
                  <a:cubicBezTo>
                    <a:pt x="1073091" y="1457290"/>
                    <a:pt x="1042555" y="1472320"/>
                    <a:pt x="1010458" y="1471157"/>
                  </a:cubicBezTo>
                  <a:close/>
                </a:path>
              </a:pathLst>
            </a:custGeom>
            <a:solidFill>
              <a:srgbClr val="2F2E41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FACE475-77AE-291C-4E01-296A51456550}"/>
                </a:ext>
              </a:extLst>
            </p:cNvPr>
            <p:cNvSpPr/>
            <p:nvPr/>
          </p:nvSpPr>
          <p:spPr>
            <a:xfrm>
              <a:off x="2752046" y="2373876"/>
              <a:ext cx="363128" cy="363128"/>
            </a:xfrm>
            <a:custGeom>
              <a:avLst/>
              <a:gdLst>
                <a:gd name="connsiteX0" fmla="*/ 363128 w 363128"/>
                <a:gd name="connsiteY0" fmla="*/ 181564 h 363128"/>
                <a:gd name="connsiteX1" fmla="*/ 181564 w 363128"/>
                <a:gd name="connsiteY1" fmla="*/ 363128 h 363128"/>
                <a:gd name="connsiteX2" fmla="*/ 0 w 363128"/>
                <a:gd name="connsiteY2" fmla="*/ 181564 h 363128"/>
                <a:gd name="connsiteX3" fmla="*/ 181564 w 363128"/>
                <a:gd name="connsiteY3" fmla="*/ 0 h 363128"/>
                <a:gd name="connsiteX4" fmla="*/ 363128 w 363128"/>
                <a:gd name="connsiteY4" fmla="*/ 181564 h 363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128" h="363128">
                  <a:moveTo>
                    <a:pt x="363128" y="181564"/>
                  </a:moveTo>
                  <a:cubicBezTo>
                    <a:pt x="363128" y="281839"/>
                    <a:pt x="281839" y="363128"/>
                    <a:pt x="181564" y="363128"/>
                  </a:cubicBezTo>
                  <a:cubicBezTo>
                    <a:pt x="81289" y="363128"/>
                    <a:pt x="0" y="281839"/>
                    <a:pt x="0" y="181564"/>
                  </a:cubicBezTo>
                  <a:cubicBezTo>
                    <a:pt x="0" y="81289"/>
                    <a:pt x="81289" y="0"/>
                    <a:pt x="181564" y="0"/>
                  </a:cubicBezTo>
                  <a:cubicBezTo>
                    <a:pt x="281839" y="0"/>
                    <a:pt x="363128" y="81289"/>
                    <a:pt x="363128" y="181564"/>
                  </a:cubicBezTo>
                  <a:close/>
                </a:path>
              </a:pathLst>
            </a:custGeom>
            <a:solidFill>
              <a:srgbClr val="FFB8B8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CFB66E3-0300-261D-E1CD-F2A085F4BDE2}"/>
                </a:ext>
              </a:extLst>
            </p:cNvPr>
            <p:cNvSpPr/>
            <p:nvPr/>
          </p:nvSpPr>
          <p:spPr>
            <a:xfrm>
              <a:off x="2703087" y="2792062"/>
              <a:ext cx="447055" cy="780912"/>
            </a:xfrm>
            <a:custGeom>
              <a:avLst/>
              <a:gdLst>
                <a:gd name="connsiteX0" fmla="*/ 293472 w 447055"/>
                <a:gd name="connsiteY0" fmla="*/ 780808 h 780912"/>
                <a:gd name="connsiteX1" fmla="*/ 1762 w 447055"/>
                <a:gd name="connsiteY1" fmla="*/ 642651 h 780912"/>
                <a:gd name="connsiteX2" fmla="*/ -194 w 447055"/>
                <a:gd name="connsiteY2" fmla="*/ 641081 h 780912"/>
                <a:gd name="connsiteX3" fmla="*/ 81015 w 447055"/>
                <a:gd name="connsiteY3" fmla="*/ 429 h 780912"/>
                <a:gd name="connsiteX4" fmla="*/ 84806 w 447055"/>
                <a:gd name="connsiteY4" fmla="*/ 290 h 780912"/>
                <a:gd name="connsiteX5" fmla="*/ 373754 w 447055"/>
                <a:gd name="connsiteY5" fmla="*/ 90672 h 780912"/>
                <a:gd name="connsiteX6" fmla="*/ 374426 w 447055"/>
                <a:gd name="connsiteY6" fmla="*/ 91370 h 780912"/>
                <a:gd name="connsiteX7" fmla="*/ 437884 w 447055"/>
                <a:gd name="connsiteY7" fmla="*/ 172957 h 780912"/>
                <a:gd name="connsiteX8" fmla="*/ 437913 w 447055"/>
                <a:gd name="connsiteY8" fmla="*/ 174449 h 780912"/>
                <a:gd name="connsiteX9" fmla="*/ 446861 w 447055"/>
                <a:gd name="connsiteY9" fmla="*/ 675565 h 780912"/>
                <a:gd name="connsiteX10" fmla="*/ 446634 w 447055"/>
                <a:gd name="connsiteY10" fmla="*/ 676272 h 780912"/>
                <a:gd name="connsiteX11" fmla="*/ 344721 w 447055"/>
                <a:gd name="connsiteY11" fmla="*/ 773539 h 780912"/>
                <a:gd name="connsiteX12" fmla="*/ 293472 w 447055"/>
                <a:gd name="connsiteY12" fmla="*/ 780808 h 78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7055" h="780912">
                  <a:moveTo>
                    <a:pt x="293472" y="780808"/>
                  </a:moveTo>
                  <a:cubicBezTo>
                    <a:pt x="214426" y="780808"/>
                    <a:pt x="116623" y="734543"/>
                    <a:pt x="1762" y="642651"/>
                  </a:cubicBezTo>
                  <a:lnTo>
                    <a:pt x="-194" y="641081"/>
                  </a:lnTo>
                  <a:lnTo>
                    <a:pt x="81015" y="429"/>
                  </a:lnTo>
                  <a:lnTo>
                    <a:pt x="84806" y="290"/>
                  </a:lnTo>
                  <a:cubicBezTo>
                    <a:pt x="200965" y="-3907"/>
                    <a:pt x="295492" y="25586"/>
                    <a:pt x="373754" y="90672"/>
                  </a:cubicBezTo>
                  <a:lnTo>
                    <a:pt x="374426" y="91370"/>
                  </a:lnTo>
                  <a:lnTo>
                    <a:pt x="437884" y="172957"/>
                  </a:lnTo>
                  <a:lnTo>
                    <a:pt x="437913" y="174449"/>
                  </a:lnTo>
                  <a:lnTo>
                    <a:pt x="446861" y="675565"/>
                  </a:lnTo>
                  <a:lnTo>
                    <a:pt x="446634" y="676272"/>
                  </a:lnTo>
                  <a:cubicBezTo>
                    <a:pt x="429599" y="722753"/>
                    <a:pt x="391946" y="758690"/>
                    <a:pt x="344721" y="773539"/>
                  </a:cubicBezTo>
                  <a:cubicBezTo>
                    <a:pt x="328086" y="778461"/>
                    <a:pt x="310819" y="780910"/>
                    <a:pt x="293472" y="780808"/>
                  </a:cubicBezTo>
                  <a:close/>
                </a:path>
              </a:pathLst>
            </a:custGeom>
            <a:solidFill>
              <a:srgbClr val="FF6366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4BB4F32-B788-7F25-6663-0DC5E167708F}"/>
                </a:ext>
              </a:extLst>
            </p:cNvPr>
            <p:cNvSpPr/>
            <p:nvPr/>
          </p:nvSpPr>
          <p:spPr>
            <a:xfrm>
              <a:off x="2505369" y="2787863"/>
              <a:ext cx="768322" cy="1084613"/>
            </a:xfrm>
            <a:custGeom>
              <a:avLst/>
              <a:gdLst>
                <a:gd name="connsiteX0" fmla="*/ 608103 w 768322"/>
                <a:gd name="connsiteY0" fmla="*/ 1084511 h 1084613"/>
                <a:gd name="connsiteX1" fmla="*/ 569190 w 768322"/>
                <a:gd name="connsiteY1" fmla="*/ 1054582 h 1084613"/>
                <a:gd name="connsiteX2" fmla="*/ 457709 w 768322"/>
                <a:gd name="connsiteY2" fmla="*/ 632548 h 1084613"/>
                <a:gd name="connsiteX3" fmla="*/ 387086 w 768322"/>
                <a:gd name="connsiteY3" fmla="*/ 1017043 h 1084613"/>
                <a:gd name="connsiteX4" fmla="*/ 341985 w 768322"/>
                <a:gd name="connsiteY4" fmla="*/ 1049608 h 1084613"/>
                <a:gd name="connsiteX5" fmla="*/ 34462 w 768322"/>
                <a:gd name="connsiteY5" fmla="*/ 1006694 h 1084613"/>
                <a:gd name="connsiteX6" fmla="*/ 196 w 768322"/>
                <a:gd name="connsiteY6" fmla="*/ 961324 h 1084613"/>
                <a:gd name="connsiteX7" fmla="*/ 1943 w 768322"/>
                <a:gd name="connsiteY7" fmla="*/ 953956 h 1084613"/>
                <a:gd name="connsiteX8" fmla="*/ 157499 w 768322"/>
                <a:gd name="connsiteY8" fmla="*/ 495474 h 1084613"/>
                <a:gd name="connsiteX9" fmla="*/ 122676 w 768322"/>
                <a:gd name="connsiteY9" fmla="*/ 226848 h 1084613"/>
                <a:gd name="connsiteX10" fmla="*/ 296302 w 768322"/>
                <a:gd name="connsiteY10" fmla="*/ 1514 h 1084613"/>
                <a:gd name="connsiteX11" fmla="*/ 313776 w 768322"/>
                <a:gd name="connsiteY11" fmla="*/ 20 h 1084613"/>
                <a:gd name="connsiteX12" fmla="*/ 316894 w 768322"/>
                <a:gd name="connsiteY12" fmla="*/ -102 h 1084613"/>
                <a:gd name="connsiteX13" fmla="*/ 464808 w 768322"/>
                <a:gd name="connsiteY13" fmla="*/ 356628 h 1084613"/>
                <a:gd name="connsiteX14" fmla="*/ 488332 w 768322"/>
                <a:gd name="connsiteY14" fmla="*/ 262528 h 1084613"/>
                <a:gd name="connsiteX15" fmla="*/ 525149 w 768322"/>
                <a:gd name="connsiteY15" fmla="*/ 59984 h 1084613"/>
                <a:gd name="connsiteX16" fmla="*/ 530646 w 768322"/>
                <a:gd name="connsiteY16" fmla="*/ 63169 h 1084613"/>
                <a:gd name="connsiteX17" fmla="*/ 694121 w 768322"/>
                <a:gd name="connsiteY17" fmla="*/ 361497 h 1084613"/>
                <a:gd name="connsiteX18" fmla="*/ 684793 w 768322"/>
                <a:gd name="connsiteY18" fmla="*/ 576022 h 1084613"/>
                <a:gd name="connsiteX19" fmla="*/ 767434 w 768322"/>
                <a:gd name="connsiteY19" fmla="*/ 1014024 h 1084613"/>
                <a:gd name="connsiteX20" fmla="*/ 735445 w 768322"/>
                <a:gd name="connsiteY20" fmla="*/ 1060978 h 1084613"/>
                <a:gd name="connsiteX21" fmla="*/ 615588 w 768322"/>
                <a:gd name="connsiteY21" fmla="*/ 1083805 h 1084613"/>
                <a:gd name="connsiteX22" fmla="*/ 608103 w 768322"/>
                <a:gd name="connsiteY22" fmla="*/ 1084511 h 1084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8322" h="1084613">
                  <a:moveTo>
                    <a:pt x="608103" y="1084511"/>
                  </a:moveTo>
                  <a:cubicBezTo>
                    <a:pt x="589860" y="1084473"/>
                    <a:pt x="573909" y="1072205"/>
                    <a:pt x="569190" y="1054582"/>
                  </a:cubicBezTo>
                  <a:lnTo>
                    <a:pt x="457709" y="632548"/>
                  </a:lnTo>
                  <a:lnTo>
                    <a:pt x="387086" y="1017043"/>
                  </a:lnTo>
                  <a:cubicBezTo>
                    <a:pt x="383233" y="1038246"/>
                    <a:pt x="363323" y="1052622"/>
                    <a:pt x="341985" y="1049608"/>
                  </a:cubicBezTo>
                  <a:lnTo>
                    <a:pt x="34462" y="1006694"/>
                  </a:lnTo>
                  <a:cubicBezTo>
                    <a:pt x="12471" y="1003628"/>
                    <a:pt x="-2871" y="983315"/>
                    <a:pt x="196" y="961324"/>
                  </a:cubicBezTo>
                  <a:cubicBezTo>
                    <a:pt x="545" y="958818"/>
                    <a:pt x="1130" y="956351"/>
                    <a:pt x="1943" y="953956"/>
                  </a:cubicBezTo>
                  <a:lnTo>
                    <a:pt x="157499" y="495474"/>
                  </a:lnTo>
                  <a:lnTo>
                    <a:pt x="122676" y="226848"/>
                  </a:lnTo>
                  <a:cubicBezTo>
                    <a:pt x="108397" y="116679"/>
                    <a:pt x="186132" y="15793"/>
                    <a:pt x="296302" y="1514"/>
                  </a:cubicBezTo>
                  <a:cubicBezTo>
                    <a:pt x="302102" y="762"/>
                    <a:pt x="307932" y="264"/>
                    <a:pt x="313776" y="20"/>
                  </a:cubicBezTo>
                  <a:lnTo>
                    <a:pt x="316894" y="-102"/>
                  </a:lnTo>
                  <a:lnTo>
                    <a:pt x="464808" y="356628"/>
                  </a:lnTo>
                  <a:lnTo>
                    <a:pt x="488332" y="262528"/>
                  </a:lnTo>
                  <a:lnTo>
                    <a:pt x="525149" y="59984"/>
                  </a:lnTo>
                  <a:lnTo>
                    <a:pt x="530646" y="63169"/>
                  </a:lnTo>
                  <a:cubicBezTo>
                    <a:pt x="636600" y="124254"/>
                    <a:pt x="699653" y="239320"/>
                    <a:pt x="694121" y="361497"/>
                  </a:cubicBezTo>
                  <a:lnTo>
                    <a:pt x="684793" y="576022"/>
                  </a:lnTo>
                  <a:lnTo>
                    <a:pt x="767434" y="1014024"/>
                  </a:lnTo>
                  <a:cubicBezTo>
                    <a:pt x="771509" y="1035811"/>
                    <a:pt x="757213" y="1056796"/>
                    <a:pt x="735445" y="1060978"/>
                  </a:cubicBezTo>
                  <a:lnTo>
                    <a:pt x="615588" y="1083805"/>
                  </a:lnTo>
                  <a:cubicBezTo>
                    <a:pt x="613121" y="1084276"/>
                    <a:pt x="610615" y="1084513"/>
                    <a:pt x="608103" y="1084511"/>
                  </a:cubicBezTo>
                  <a:close/>
                </a:path>
              </a:pathLst>
            </a:custGeom>
            <a:solidFill>
              <a:srgbClr val="2F2E41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A9570D4-791C-8642-8202-360A91A6E70C}"/>
                </a:ext>
              </a:extLst>
            </p:cNvPr>
            <p:cNvSpPr/>
            <p:nvPr/>
          </p:nvSpPr>
          <p:spPr>
            <a:xfrm>
              <a:off x="2749965" y="2340625"/>
              <a:ext cx="428757" cy="199593"/>
            </a:xfrm>
            <a:custGeom>
              <a:avLst/>
              <a:gdLst>
                <a:gd name="connsiteX0" fmla="*/ 428563 w 428757"/>
                <a:gd name="connsiteY0" fmla="*/ 199492 h 199593"/>
                <a:gd name="connsiteX1" fmla="*/ 166389 w 428757"/>
                <a:gd name="connsiteY1" fmla="*/ 199492 h 199593"/>
                <a:gd name="connsiteX2" fmla="*/ 163699 w 428757"/>
                <a:gd name="connsiteY2" fmla="*/ 161851 h 199593"/>
                <a:gd name="connsiteX3" fmla="*/ 150257 w 428757"/>
                <a:gd name="connsiteY3" fmla="*/ 199492 h 199593"/>
                <a:gd name="connsiteX4" fmla="*/ 109888 w 428757"/>
                <a:gd name="connsiteY4" fmla="*/ 199492 h 199593"/>
                <a:gd name="connsiteX5" fmla="*/ 104561 w 428757"/>
                <a:gd name="connsiteY5" fmla="*/ 124890 h 199593"/>
                <a:gd name="connsiteX6" fmla="*/ 77918 w 428757"/>
                <a:gd name="connsiteY6" fmla="*/ 199492 h 199593"/>
                <a:gd name="connsiteX7" fmla="*/ -194 w 428757"/>
                <a:gd name="connsiteY7" fmla="*/ 199492 h 199593"/>
                <a:gd name="connsiteX8" fmla="*/ -194 w 428757"/>
                <a:gd name="connsiteY8" fmla="*/ 195796 h 199593"/>
                <a:gd name="connsiteX9" fmla="*/ 195702 w 428757"/>
                <a:gd name="connsiteY9" fmla="*/ -102 h 199593"/>
                <a:gd name="connsiteX10" fmla="*/ 232665 w 428757"/>
                <a:gd name="connsiteY10" fmla="*/ -102 h 199593"/>
                <a:gd name="connsiteX11" fmla="*/ 428563 w 428757"/>
                <a:gd name="connsiteY11" fmla="*/ 195796 h 199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8757" h="199593">
                  <a:moveTo>
                    <a:pt x="428563" y="199492"/>
                  </a:moveTo>
                  <a:lnTo>
                    <a:pt x="166389" y="199492"/>
                  </a:lnTo>
                  <a:lnTo>
                    <a:pt x="163699" y="161851"/>
                  </a:lnTo>
                  <a:lnTo>
                    <a:pt x="150257" y="199492"/>
                  </a:lnTo>
                  <a:lnTo>
                    <a:pt x="109888" y="199492"/>
                  </a:lnTo>
                  <a:lnTo>
                    <a:pt x="104561" y="124890"/>
                  </a:lnTo>
                  <a:lnTo>
                    <a:pt x="77918" y="199492"/>
                  </a:lnTo>
                  <a:lnTo>
                    <a:pt x="-194" y="199492"/>
                  </a:lnTo>
                  <a:lnTo>
                    <a:pt x="-194" y="195796"/>
                  </a:lnTo>
                  <a:cubicBezTo>
                    <a:pt x="-73" y="87655"/>
                    <a:pt x="87561" y="20"/>
                    <a:pt x="195702" y="-102"/>
                  </a:cubicBezTo>
                  <a:lnTo>
                    <a:pt x="232665" y="-102"/>
                  </a:lnTo>
                  <a:cubicBezTo>
                    <a:pt x="340806" y="20"/>
                    <a:pt x="428441" y="87655"/>
                    <a:pt x="428563" y="195796"/>
                  </a:cubicBezTo>
                  <a:close/>
                </a:path>
              </a:pathLst>
            </a:custGeom>
            <a:solidFill>
              <a:srgbClr val="2F2E41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9AD2E36-85A4-CDE5-2686-FFD8C406ABE4}"/>
                </a:ext>
              </a:extLst>
            </p:cNvPr>
            <p:cNvSpPr/>
            <p:nvPr/>
          </p:nvSpPr>
          <p:spPr>
            <a:xfrm>
              <a:off x="1575188" y="5129293"/>
              <a:ext cx="5899109" cy="14784"/>
            </a:xfrm>
            <a:custGeom>
              <a:avLst/>
              <a:gdLst>
                <a:gd name="connsiteX0" fmla="*/ 5891523 w 5899109"/>
                <a:gd name="connsiteY0" fmla="*/ 14683 h 14784"/>
                <a:gd name="connsiteX1" fmla="*/ 7198 w 5899109"/>
                <a:gd name="connsiteY1" fmla="*/ 14683 h 14784"/>
                <a:gd name="connsiteX2" fmla="*/ -194 w 5899109"/>
                <a:gd name="connsiteY2" fmla="*/ 7290 h 14784"/>
                <a:gd name="connsiteX3" fmla="*/ 7198 w 5899109"/>
                <a:gd name="connsiteY3" fmla="*/ -102 h 14784"/>
                <a:gd name="connsiteX4" fmla="*/ 5891523 w 5899109"/>
                <a:gd name="connsiteY4" fmla="*/ -102 h 14784"/>
                <a:gd name="connsiteX5" fmla="*/ 5898915 w 5899109"/>
                <a:gd name="connsiteY5" fmla="*/ 7290 h 14784"/>
                <a:gd name="connsiteX6" fmla="*/ 5891523 w 5899109"/>
                <a:gd name="connsiteY6" fmla="*/ 14683 h 1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99109" h="14784">
                  <a:moveTo>
                    <a:pt x="5891523" y="14683"/>
                  </a:moveTo>
                  <a:lnTo>
                    <a:pt x="7198" y="14683"/>
                  </a:lnTo>
                  <a:cubicBezTo>
                    <a:pt x="3115" y="14683"/>
                    <a:pt x="-194" y="11373"/>
                    <a:pt x="-194" y="7290"/>
                  </a:cubicBezTo>
                  <a:cubicBezTo>
                    <a:pt x="-194" y="3207"/>
                    <a:pt x="3115" y="-102"/>
                    <a:pt x="7198" y="-102"/>
                  </a:cubicBezTo>
                  <a:lnTo>
                    <a:pt x="5891523" y="-102"/>
                  </a:lnTo>
                  <a:cubicBezTo>
                    <a:pt x="5895605" y="-102"/>
                    <a:pt x="5898915" y="3207"/>
                    <a:pt x="5898915" y="7290"/>
                  </a:cubicBezTo>
                  <a:cubicBezTo>
                    <a:pt x="5898915" y="11373"/>
                    <a:pt x="5895605" y="14683"/>
                    <a:pt x="5891523" y="14683"/>
                  </a:cubicBezTo>
                  <a:close/>
                </a:path>
              </a:pathLst>
            </a:custGeom>
            <a:solidFill>
              <a:srgbClr val="CCCCCC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96F5FBA-2E46-DD32-EA8C-DA4C5CF07BE4}"/>
                </a:ext>
              </a:extLst>
            </p:cNvPr>
            <p:cNvSpPr/>
            <p:nvPr/>
          </p:nvSpPr>
          <p:spPr>
            <a:xfrm>
              <a:off x="3003050" y="3531421"/>
              <a:ext cx="361353" cy="301399"/>
            </a:xfrm>
            <a:custGeom>
              <a:avLst/>
              <a:gdLst>
                <a:gd name="connsiteX0" fmla="*/ -194 w 361353"/>
                <a:gd name="connsiteY0" fmla="*/ 135677 h 301399"/>
                <a:gd name="connsiteX1" fmla="*/ 82445 w 361353"/>
                <a:gd name="connsiteY1" fmla="*/ 218487 h 301399"/>
                <a:gd name="connsiteX2" fmla="*/ 94204 w 361353"/>
                <a:gd name="connsiteY2" fmla="*/ 217659 h 301399"/>
                <a:gd name="connsiteX3" fmla="*/ 221887 w 361353"/>
                <a:gd name="connsiteY3" fmla="*/ 301297 h 301399"/>
                <a:gd name="connsiteX4" fmla="*/ 221887 w 361353"/>
                <a:gd name="connsiteY4" fmla="*/ 301297 h 301399"/>
                <a:gd name="connsiteX5" fmla="*/ 361159 w 361353"/>
                <a:gd name="connsiteY5" fmla="*/ 162026 h 301399"/>
                <a:gd name="connsiteX6" fmla="*/ 361159 w 361353"/>
                <a:gd name="connsiteY6" fmla="*/ 41352 h 301399"/>
                <a:gd name="connsiteX7" fmla="*/ 304920 w 361353"/>
                <a:gd name="connsiteY7" fmla="*/ -102 h 301399"/>
                <a:gd name="connsiteX8" fmla="*/ 138855 w 361353"/>
                <a:gd name="connsiteY8" fmla="*/ -102 h 301399"/>
                <a:gd name="connsiteX9" fmla="*/ 82616 w 361353"/>
                <a:gd name="connsiteY9" fmla="*/ 41352 h 301399"/>
                <a:gd name="connsiteX10" fmla="*/ 82616 w 361353"/>
                <a:gd name="connsiteY10" fmla="*/ 52867 h 301399"/>
                <a:gd name="connsiteX11" fmla="*/ -194 w 361353"/>
                <a:gd name="connsiteY11" fmla="*/ 135677 h 301399"/>
                <a:gd name="connsiteX12" fmla="*/ 22390 w 361353"/>
                <a:gd name="connsiteY12" fmla="*/ 135677 h 301399"/>
                <a:gd name="connsiteX13" fmla="*/ 82616 w 361353"/>
                <a:gd name="connsiteY13" fmla="*/ 75451 h 301399"/>
                <a:gd name="connsiteX14" fmla="*/ 82616 w 361353"/>
                <a:gd name="connsiteY14" fmla="*/ 162026 h 301399"/>
                <a:gd name="connsiteX15" fmla="*/ 86738 w 361353"/>
                <a:gd name="connsiteY15" fmla="*/ 195693 h 301399"/>
                <a:gd name="connsiteX16" fmla="*/ 82616 w 361353"/>
                <a:gd name="connsiteY16" fmla="*/ 195902 h 301399"/>
                <a:gd name="connsiteX17" fmla="*/ 22390 w 361353"/>
                <a:gd name="connsiteY17" fmla="*/ 135677 h 30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1353" h="301399">
                  <a:moveTo>
                    <a:pt x="-194" y="135677"/>
                  </a:moveTo>
                  <a:cubicBezTo>
                    <a:pt x="-241" y="181364"/>
                    <a:pt x="36758" y="218440"/>
                    <a:pt x="82445" y="218487"/>
                  </a:cubicBezTo>
                  <a:cubicBezTo>
                    <a:pt x="86379" y="218491"/>
                    <a:pt x="90309" y="218214"/>
                    <a:pt x="94204" y="217659"/>
                  </a:cubicBezTo>
                  <a:cubicBezTo>
                    <a:pt x="116339" y="268454"/>
                    <a:pt x="166478" y="301297"/>
                    <a:pt x="221887" y="301297"/>
                  </a:cubicBezTo>
                  <a:lnTo>
                    <a:pt x="221887" y="301297"/>
                  </a:lnTo>
                  <a:cubicBezTo>
                    <a:pt x="298805" y="301297"/>
                    <a:pt x="361159" y="238943"/>
                    <a:pt x="361159" y="162026"/>
                  </a:cubicBezTo>
                  <a:lnTo>
                    <a:pt x="361159" y="41352"/>
                  </a:lnTo>
                  <a:cubicBezTo>
                    <a:pt x="361159" y="10292"/>
                    <a:pt x="335979" y="-102"/>
                    <a:pt x="304920" y="-102"/>
                  </a:cubicBezTo>
                  <a:lnTo>
                    <a:pt x="138855" y="-102"/>
                  </a:lnTo>
                  <a:cubicBezTo>
                    <a:pt x="107795" y="-102"/>
                    <a:pt x="82616" y="10292"/>
                    <a:pt x="82616" y="41352"/>
                  </a:cubicBezTo>
                  <a:lnTo>
                    <a:pt x="82616" y="52867"/>
                  </a:lnTo>
                  <a:cubicBezTo>
                    <a:pt x="36902" y="52919"/>
                    <a:pt x="-143" y="89964"/>
                    <a:pt x="-194" y="135677"/>
                  </a:cubicBezTo>
                  <a:close/>
                  <a:moveTo>
                    <a:pt x="22390" y="135677"/>
                  </a:moveTo>
                  <a:cubicBezTo>
                    <a:pt x="22428" y="102431"/>
                    <a:pt x="49370" y="75489"/>
                    <a:pt x="82616" y="75451"/>
                  </a:cubicBezTo>
                  <a:lnTo>
                    <a:pt x="82616" y="162026"/>
                  </a:lnTo>
                  <a:cubicBezTo>
                    <a:pt x="82616" y="173374"/>
                    <a:pt x="84000" y="184680"/>
                    <a:pt x="86738" y="195693"/>
                  </a:cubicBezTo>
                  <a:cubicBezTo>
                    <a:pt x="85369" y="195787"/>
                    <a:pt x="84007" y="195902"/>
                    <a:pt x="82616" y="195902"/>
                  </a:cubicBezTo>
                  <a:cubicBezTo>
                    <a:pt x="49370" y="195864"/>
                    <a:pt x="22428" y="168923"/>
                    <a:pt x="22390" y="135677"/>
                  </a:cubicBezTo>
                  <a:close/>
                </a:path>
              </a:pathLst>
            </a:custGeom>
            <a:solidFill>
              <a:srgbClr val="FF6366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1F968CC-DB2B-A661-098E-381BC1E68467}"/>
                </a:ext>
              </a:extLst>
            </p:cNvPr>
            <p:cNvSpPr/>
            <p:nvPr/>
          </p:nvSpPr>
          <p:spPr>
            <a:xfrm>
              <a:off x="2736925" y="3479044"/>
              <a:ext cx="341607" cy="278151"/>
            </a:xfrm>
            <a:custGeom>
              <a:avLst/>
              <a:gdLst>
                <a:gd name="connsiteX0" fmla="*/ 332619 w 341607"/>
                <a:gd name="connsiteY0" fmla="*/ 168142 h 278151"/>
                <a:gd name="connsiteX1" fmla="*/ 232248 w 341607"/>
                <a:gd name="connsiteY1" fmla="*/ 136877 h 278151"/>
                <a:gd name="connsiteX2" fmla="*/ 221226 w 341607"/>
                <a:gd name="connsiteY2" fmla="*/ 143968 h 278151"/>
                <a:gd name="connsiteX3" fmla="*/ -194 w 341607"/>
                <a:gd name="connsiteY3" fmla="*/ -102 h 278151"/>
                <a:gd name="connsiteX4" fmla="*/ 650 w 341607"/>
                <a:gd name="connsiteY4" fmla="*/ 137169 h 278151"/>
                <a:gd name="connsiteX5" fmla="*/ 210785 w 341607"/>
                <a:gd name="connsiteY5" fmla="*/ 252935 h 278151"/>
                <a:gd name="connsiteX6" fmla="*/ 316296 w 341607"/>
                <a:gd name="connsiteY6" fmla="*/ 259196 h 278151"/>
                <a:gd name="connsiteX7" fmla="*/ 332619 w 341607"/>
                <a:gd name="connsiteY7" fmla="*/ 168142 h 27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607" h="278151">
                  <a:moveTo>
                    <a:pt x="332619" y="168142"/>
                  </a:moveTo>
                  <a:cubicBezTo>
                    <a:pt x="313536" y="131792"/>
                    <a:pt x="268599" y="117794"/>
                    <a:pt x="232248" y="136877"/>
                  </a:cubicBezTo>
                  <a:cubicBezTo>
                    <a:pt x="228373" y="138911"/>
                    <a:pt x="224684" y="141285"/>
                    <a:pt x="221226" y="143968"/>
                  </a:cubicBezTo>
                  <a:lnTo>
                    <a:pt x="-194" y="-102"/>
                  </a:lnTo>
                  <a:lnTo>
                    <a:pt x="650" y="137169"/>
                  </a:lnTo>
                  <a:lnTo>
                    <a:pt x="210785" y="252935"/>
                  </a:lnTo>
                  <a:cubicBezTo>
                    <a:pt x="238193" y="283800"/>
                    <a:pt x="285431" y="286603"/>
                    <a:pt x="316296" y="259196"/>
                  </a:cubicBezTo>
                  <a:cubicBezTo>
                    <a:pt x="342123" y="236262"/>
                    <a:pt x="348871" y="198619"/>
                    <a:pt x="332619" y="168142"/>
                  </a:cubicBezTo>
                  <a:close/>
                </a:path>
              </a:pathLst>
            </a:custGeom>
            <a:solidFill>
              <a:srgbClr val="FFB8B8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18A9846-D52C-5F04-5FA4-A2B9ABF396DE}"/>
                </a:ext>
              </a:extLst>
            </p:cNvPr>
            <p:cNvSpPr/>
            <p:nvPr/>
          </p:nvSpPr>
          <p:spPr>
            <a:xfrm>
              <a:off x="2502506" y="2838684"/>
              <a:ext cx="434908" cy="892390"/>
            </a:xfrm>
            <a:custGeom>
              <a:avLst/>
              <a:gdLst>
                <a:gd name="connsiteX0" fmla="*/ 327286 w 434908"/>
                <a:gd name="connsiteY0" fmla="*/ 892289 h 892390"/>
                <a:gd name="connsiteX1" fmla="*/ 303762 w 434908"/>
                <a:gd name="connsiteY1" fmla="*/ 882543 h 892390"/>
                <a:gd name="connsiteX2" fmla="*/ 21816 w 434908"/>
                <a:gd name="connsiteY2" fmla="*/ 600597 h 892390"/>
                <a:gd name="connsiteX3" fmla="*/ 1732 w 434908"/>
                <a:gd name="connsiteY3" fmla="*/ 530871 h 892390"/>
                <a:gd name="connsiteX4" fmla="*/ 109506 w 434908"/>
                <a:gd name="connsiteY4" fmla="*/ 111184 h 892390"/>
                <a:gd name="connsiteX5" fmla="*/ 204565 w 434908"/>
                <a:gd name="connsiteY5" fmla="*/ 454 h 892390"/>
                <a:gd name="connsiteX6" fmla="*/ 205673 w 434908"/>
                <a:gd name="connsiteY6" fmla="*/ -102 h 892390"/>
                <a:gd name="connsiteX7" fmla="*/ 294933 w 434908"/>
                <a:gd name="connsiteY7" fmla="*/ 16390 h 892390"/>
                <a:gd name="connsiteX8" fmla="*/ 302799 w 434908"/>
                <a:gd name="connsiteY8" fmla="*/ 291709 h 892390"/>
                <a:gd name="connsiteX9" fmla="*/ 194975 w 434908"/>
                <a:gd name="connsiteY9" fmla="*/ 522760 h 892390"/>
                <a:gd name="connsiteX10" fmla="*/ 424242 w 434908"/>
                <a:gd name="connsiteY10" fmla="*/ 739186 h 892390"/>
                <a:gd name="connsiteX11" fmla="*/ 427701 w 434908"/>
                <a:gd name="connsiteY11" fmla="*/ 783753 h 892390"/>
                <a:gd name="connsiteX12" fmla="*/ 353579 w 434908"/>
                <a:gd name="connsiteY12" fmla="*/ 879399 h 892390"/>
                <a:gd name="connsiteX13" fmla="*/ 329378 w 434908"/>
                <a:gd name="connsiteY13" fmla="*/ 892224 h 892390"/>
                <a:gd name="connsiteX14" fmla="*/ 327286 w 434908"/>
                <a:gd name="connsiteY14" fmla="*/ 892289 h 89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4908" h="892390">
                  <a:moveTo>
                    <a:pt x="327286" y="892289"/>
                  </a:moveTo>
                  <a:cubicBezTo>
                    <a:pt x="318463" y="892286"/>
                    <a:pt x="310002" y="888781"/>
                    <a:pt x="303762" y="882543"/>
                  </a:cubicBezTo>
                  <a:lnTo>
                    <a:pt x="21816" y="600597"/>
                  </a:lnTo>
                  <a:cubicBezTo>
                    <a:pt x="3501" y="582400"/>
                    <a:pt x="-4097" y="556023"/>
                    <a:pt x="1732" y="530871"/>
                  </a:cubicBezTo>
                  <a:cubicBezTo>
                    <a:pt x="25865" y="425360"/>
                    <a:pt x="84677" y="173254"/>
                    <a:pt x="109506" y="111184"/>
                  </a:cubicBezTo>
                  <a:cubicBezTo>
                    <a:pt x="127627" y="64507"/>
                    <a:pt x="161170" y="25434"/>
                    <a:pt x="204565" y="454"/>
                  </a:cubicBezTo>
                  <a:lnTo>
                    <a:pt x="205673" y="-102"/>
                  </a:lnTo>
                  <a:lnTo>
                    <a:pt x="294933" y="16390"/>
                  </a:lnTo>
                  <a:lnTo>
                    <a:pt x="302799" y="291709"/>
                  </a:lnTo>
                  <a:lnTo>
                    <a:pt x="194975" y="522760"/>
                  </a:lnTo>
                  <a:lnTo>
                    <a:pt x="424242" y="739186"/>
                  </a:lnTo>
                  <a:cubicBezTo>
                    <a:pt x="436746" y="750912"/>
                    <a:pt x="438246" y="770238"/>
                    <a:pt x="427701" y="783753"/>
                  </a:cubicBezTo>
                  <a:lnTo>
                    <a:pt x="353579" y="879399"/>
                  </a:lnTo>
                  <a:cubicBezTo>
                    <a:pt x="347726" y="886948"/>
                    <a:pt x="338911" y="891619"/>
                    <a:pt x="329378" y="892224"/>
                  </a:cubicBezTo>
                  <a:cubicBezTo>
                    <a:pt x="328680" y="892267"/>
                    <a:pt x="327981" y="892289"/>
                    <a:pt x="327286" y="892289"/>
                  </a:cubicBezTo>
                  <a:close/>
                </a:path>
              </a:pathLst>
            </a:custGeom>
            <a:solidFill>
              <a:srgbClr val="2F2E41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6D1990E-FD11-E1F4-1CA7-3A544FEC359D}"/>
                </a:ext>
              </a:extLst>
            </p:cNvPr>
            <p:cNvSpPr/>
            <p:nvPr/>
          </p:nvSpPr>
          <p:spPr>
            <a:xfrm>
              <a:off x="3121328" y="3539934"/>
              <a:ext cx="206986" cy="29569"/>
            </a:xfrm>
            <a:custGeom>
              <a:avLst/>
              <a:gdLst>
                <a:gd name="connsiteX0" fmla="*/ 206986 w 206986"/>
                <a:gd name="connsiteY0" fmla="*/ 14785 h 29569"/>
                <a:gd name="connsiteX1" fmla="*/ 103493 w 206986"/>
                <a:gd name="connsiteY1" fmla="*/ 29569 h 29569"/>
                <a:gd name="connsiteX2" fmla="*/ 0 w 206986"/>
                <a:gd name="connsiteY2" fmla="*/ 14785 h 29569"/>
                <a:gd name="connsiteX3" fmla="*/ 103493 w 206986"/>
                <a:gd name="connsiteY3" fmla="*/ 0 h 29569"/>
                <a:gd name="connsiteX4" fmla="*/ 206986 w 206986"/>
                <a:gd name="connsiteY4" fmla="*/ 14785 h 29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986" h="29569">
                  <a:moveTo>
                    <a:pt x="206986" y="14785"/>
                  </a:moveTo>
                  <a:cubicBezTo>
                    <a:pt x="206986" y="22950"/>
                    <a:pt x="160651" y="29569"/>
                    <a:pt x="103493" y="29569"/>
                  </a:cubicBezTo>
                  <a:cubicBezTo>
                    <a:pt x="46335" y="29569"/>
                    <a:pt x="0" y="22950"/>
                    <a:pt x="0" y="14785"/>
                  </a:cubicBezTo>
                  <a:cubicBezTo>
                    <a:pt x="0" y="6619"/>
                    <a:pt x="46335" y="0"/>
                    <a:pt x="103493" y="0"/>
                  </a:cubicBezTo>
                  <a:cubicBezTo>
                    <a:pt x="160651" y="0"/>
                    <a:pt x="206986" y="6619"/>
                    <a:pt x="206986" y="14785"/>
                  </a:cubicBezTo>
                  <a:close/>
                </a:path>
              </a:pathLst>
            </a:custGeom>
            <a:solidFill>
              <a:srgbClr val="2F2E41"/>
            </a:solidFill>
            <a:ln w="73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4227CA90-6BF2-2698-7429-180243B91FB7}"/>
              </a:ext>
            </a:extLst>
          </p:cNvPr>
          <p:cNvSpPr/>
          <p:nvPr/>
        </p:nvSpPr>
        <p:spPr>
          <a:xfrm>
            <a:off x="4505456" y="1478325"/>
            <a:ext cx="488402" cy="488402"/>
          </a:xfrm>
          <a:prstGeom prst="ellipse">
            <a:avLst/>
          </a:prstGeom>
          <a:solidFill>
            <a:srgbClr val="FF6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EC192A0-7562-3FB5-8BE6-59834B5204B5}"/>
              </a:ext>
            </a:extLst>
          </p:cNvPr>
          <p:cNvGrpSpPr/>
          <p:nvPr/>
        </p:nvGrpSpPr>
        <p:grpSpPr>
          <a:xfrm>
            <a:off x="5004842" y="1428746"/>
            <a:ext cx="2962930" cy="706233"/>
            <a:chOff x="8052838" y="1644238"/>
            <a:chExt cx="2962930" cy="706233"/>
          </a:xfrm>
        </p:grpSpPr>
        <p:sp>
          <p:nvSpPr>
            <p:cNvPr id="40" name="矩形 3">
              <a:extLst>
                <a:ext uri="{FF2B5EF4-FFF2-40B4-BE49-F238E27FC236}">
                  <a16:creationId xmlns:a16="http://schemas.microsoft.com/office/drawing/2014/main" id="{49ED5CA3-E472-F015-84FE-024454B4D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4F2AC67-EE94-825F-B8FB-B47304273B0E}"/>
                </a:ext>
              </a:extLst>
            </p:cNvPr>
            <p:cNvSpPr txBox="1"/>
            <p:nvPr/>
          </p:nvSpPr>
          <p:spPr>
            <a:xfrm>
              <a:off x="8052838" y="1862068"/>
              <a:ext cx="296293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958070D-2712-9124-6E1B-3F57470BD82E}"/>
              </a:ext>
            </a:extLst>
          </p:cNvPr>
          <p:cNvGrpSpPr/>
          <p:nvPr/>
        </p:nvGrpSpPr>
        <p:grpSpPr>
          <a:xfrm>
            <a:off x="4645237" y="1543090"/>
            <a:ext cx="236341" cy="302517"/>
            <a:chOff x="4661575" y="1549947"/>
            <a:chExt cx="205306" cy="262792"/>
          </a:xfrm>
          <a:solidFill>
            <a:schemeClr val="bg1"/>
          </a:solidFill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FBF8CF8-9049-DB4D-1D1D-0238D460D73D}"/>
                </a:ext>
              </a:extLst>
            </p:cNvPr>
            <p:cNvSpPr/>
            <p:nvPr/>
          </p:nvSpPr>
          <p:spPr>
            <a:xfrm>
              <a:off x="4661575" y="1648494"/>
              <a:ext cx="205306" cy="164245"/>
            </a:xfrm>
            <a:custGeom>
              <a:avLst/>
              <a:gdLst>
                <a:gd name="connsiteX0" fmla="*/ 205307 w 205306"/>
                <a:gd name="connsiteY0" fmla="*/ 69640 h 164245"/>
                <a:gd name="connsiteX1" fmla="*/ 157675 w 205306"/>
                <a:gd name="connsiteY1" fmla="*/ 19709 h 164245"/>
                <a:gd name="connsiteX2" fmla="*/ 157675 w 205306"/>
                <a:gd name="connsiteY2" fmla="*/ 0 h 164245"/>
                <a:gd name="connsiteX3" fmla="*/ 0 w 205306"/>
                <a:gd name="connsiteY3" fmla="*/ 0 h 164245"/>
                <a:gd name="connsiteX4" fmla="*/ 0 w 205306"/>
                <a:gd name="connsiteY4" fmla="*/ 151106 h 164245"/>
                <a:gd name="connsiteX5" fmla="*/ 13140 w 205306"/>
                <a:gd name="connsiteY5" fmla="*/ 164245 h 164245"/>
                <a:gd name="connsiteX6" fmla="*/ 144536 w 205306"/>
                <a:gd name="connsiteY6" fmla="*/ 164245 h 164245"/>
                <a:gd name="connsiteX7" fmla="*/ 157675 w 205306"/>
                <a:gd name="connsiteY7" fmla="*/ 151106 h 164245"/>
                <a:gd name="connsiteX8" fmla="*/ 157675 w 205306"/>
                <a:gd name="connsiteY8" fmla="*/ 119899 h 164245"/>
                <a:gd name="connsiteX9" fmla="*/ 205307 w 205306"/>
                <a:gd name="connsiteY9" fmla="*/ 69640 h 164245"/>
                <a:gd name="connsiteX10" fmla="*/ 158004 w 205306"/>
                <a:gd name="connsiteY10" fmla="*/ 100190 h 164245"/>
                <a:gd name="connsiteX11" fmla="*/ 158004 w 205306"/>
                <a:gd name="connsiteY11" fmla="*/ 39419 h 164245"/>
                <a:gd name="connsiteX12" fmla="*/ 185926 w 205306"/>
                <a:gd name="connsiteY12" fmla="*/ 69640 h 164245"/>
                <a:gd name="connsiteX13" fmla="*/ 158004 w 205306"/>
                <a:gd name="connsiteY13" fmla="*/ 100190 h 16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5306" h="164245">
                  <a:moveTo>
                    <a:pt x="205307" y="69640"/>
                  </a:moveTo>
                  <a:cubicBezTo>
                    <a:pt x="205307" y="42704"/>
                    <a:pt x="184283" y="21023"/>
                    <a:pt x="157675" y="19709"/>
                  </a:cubicBezTo>
                  <a:lnTo>
                    <a:pt x="157675" y="0"/>
                  </a:lnTo>
                  <a:lnTo>
                    <a:pt x="0" y="0"/>
                  </a:lnTo>
                  <a:lnTo>
                    <a:pt x="0" y="151106"/>
                  </a:lnTo>
                  <a:cubicBezTo>
                    <a:pt x="0" y="158332"/>
                    <a:pt x="5913" y="164245"/>
                    <a:pt x="13140" y="164245"/>
                  </a:cubicBezTo>
                  <a:lnTo>
                    <a:pt x="144536" y="164245"/>
                  </a:lnTo>
                  <a:cubicBezTo>
                    <a:pt x="151763" y="164245"/>
                    <a:pt x="157675" y="158332"/>
                    <a:pt x="157675" y="151106"/>
                  </a:cubicBezTo>
                  <a:lnTo>
                    <a:pt x="157675" y="119899"/>
                  </a:lnTo>
                  <a:cubicBezTo>
                    <a:pt x="184283" y="118585"/>
                    <a:pt x="205307" y="96576"/>
                    <a:pt x="205307" y="69640"/>
                  </a:cubicBezTo>
                  <a:close/>
                  <a:moveTo>
                    <a:pt x="158004" y="100190"/>
                  </a:moveTo>
                  <a:lnTo>
                    <a:pt x="158004" y="39419"/>
                  </a:lnTo>
                  <a:cubicBezTo>
                    <a:pt x="173772" y="40733"/>
                    <a:pt x="185926" y="53872"/>
                    <a:pt x="185926" y="69640"/>
                  </a:cubicBezTo>
                  <a:cubicBezTo>
                    <a:pt x="185926" y="85408"/>
                    <a:pt x="173443" y="98876"/>
                    <a:pt x="158004" y="100190"/>
                  </a:cubicBezTo>
                  <a:close/>
                </a:path>
              </a:pathLst>
            </a:custGeom>
            <a:grpFill/>
            <a:ln w="32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32A5058-0B31-DC0B-8FDE-1A688CBB9149}"/>
                </a:ext>
              </a:extLst>
            </p:cNvPr>
            <p:cNvSpPr/>
            <p:nvPr/>
          </p:nvSpPr>
          <p:spPr>
            <a:xfrm>
              <a:off x="4727602" y="1549947"/>
              <a:ext cx="22994" cy="59456"/>
            </a:xfrm>
            <a:custGeom>
              <a:avLst/>
              <a:gdLst>
                <a:gd name="connsiteX0" fmla="*/ 6898 w 22994"/>
                <a:gd name="connsiteY0" fmla="*/ 34492 h 59456"/>
                <a:gd name="connsiteX1" fmla="*/ 9855 w 22994"/>
                <a:gd name="connsiteY1" fmla="*/ 41390 h 59456"/>
                <a:gd name="connsiteX2" fmla="*/ 6898 w 22994"/>
                <a:gd name="connsiteY2" fmla="*/ 48288 h 59456"/>
                <a:gd name="connsiteX3" fmla="*/ 6898 w 22994"/>
                <a:gd name="connsiteY3" fmla="*/ 57486 h 59456"/>
                <a:gd name="connsiteX4" fmla="*/ 11497 w 22994"/>
                <a:gd name="connsiteY4" fmla="*/ 59457 h 59456"/>
                <a:gd name="connsiteX5" fmla="*/ 16096 w 22994"/>
                <a:gd name="connsiteY5" fmla="*/ 57486 h 59456"/>
                <a:gd name="connsiteX6" fmla="*/ 22994 w 22994"/>
                <a:gd name="connsiteY6" fmla="*/ 41061 h 59456"/>
                <a:gd name="connsiteX7" fmla="*/ 16096 w 22994"/>
                <a:gd name="connsiteY7" fmla="*/ 24965 h 59456"/>
                <a:gd name="connsiteX8" fmla="*/ 16096 w 22994"/>
                <a:gd name="connsiteY8" fmla="*/ 24965 h 59456"/>
                <a:gd name="connsiteX9" fmla="*/ 16096 w 22994"/>
                <a:gd name="connsiteY9" fmla="*/ 11169 h 59456"/>
                <a:gd name="connsiteX10" fmla="*/ 16096 w 22994"/>
                <a:gd name="connsiteY10" fmla="*/ 1971 h 59456"/>
                <a:gd name="connsiteX11" fmla="*/ 6898 w 22994"/>
                <a:gd name="connsiteY11" fmla="*/ 1971 h 59456"/>
                <a:gd name="connsiteX12" fmla="*/ 6898 w 22994"/>
                <a:gd name="connsiteY12" fmla="*/ 34492 h 59456"/>
                <a:gd name="connsiteX13" fmla="*/ 6898 w 22994"/>
                <a:gd name="connsiteY13" fmla="*/ 34492 h 59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994" h="59456">
                  <a:moveTo>
                    <a:pt x="6898" y="34492"/>
                  </a:moveTo>
                  <a:cubicBezTo>
                    <a:pt x="8869" y="36462"/>
                    <a:pt x="9855" y="38762"/>
                    <a:pt x="9855" y="41390"/>
                  </a:cubicBezTo>
                  <a:cubicBezTo>
                    <a:pt x="9855" y="44018"/>
                    <a:pt x="8869" y="46646"/>
                    <a:pt x="6898" y="48288"/>
                  </a:cubicBezTo>
                  <a:cubicBezTo>
                    <a:pt x="4270" y="50916"/>
                    <a:pt x="4270" y="54858"/>
                    <a:pt x="6898" y="57486"/>
                  </a:cubicBezTo>
                  <a:cubicBezTo>
                    <a:pt x="8212" y="58800"/>
                    <a:pt x="9855" y="59457"/>
                    <a:pt x="11497" y="59457"/>
                  </a:cubicBezTo>
                  <a:cubicBezTo>
                    <a:pt x="13140" y="59457"/>
                    <a:pt x="14782" y="58800"/>
                    <a:pt x="16096" y="57486"/>
                  </a:cubicBezTo>
                  <a:cubicBezTo>
                    <a:pt x="20366" y="53215"/>
                    <a:pt x="22994" y="47303"/>
                    <a:pt x="22994" y="41061"/>
                  </a:cubicBezTo>
                  <a:cubicBezTo>
                    <a:pt x="22994" y="34820"/>
                    <a:pt x="20695" y="29236"/>
                    <a:pt x="16096" y="24965"/>
                  </a:cubicBezTo>
                  <a:cubicBezTo>
                    <a:pt x="16096" y="24965"/>
                    <a:pt x="16096" y="24965"/>
                    <a:pt x="16096" y="24965"/>
                  </a:cubicBezTo>
                  <a:cubicBezTo>
                    <a:pt x="12154" y="21023"/>
                    <a:pt x="12154" y="14782"/>
                    <a:pt x="16096" y="11169"/>
                  </a:cubicBezTo>
                  <a:cubicBezTo>
                    <a:pt x="18724" y="8541"/>
                    <a:pt x="18724" y="4599"/>
                    <a:pt x="16096" y="1971"/>
                  </a:cubicBezTo>
                  <a:cubicBezTo>
                    <a:pt x="13468" y="-657"/>
                    <a:pt x="9526" y="-657"/>
                    <a:pt x="6898" y="1971"/>
                  </a:cubicBezTo>
                  <a:cubicBezTo>
                    <a:pt x="-2299" y="10840"/>
                    <a:pt x="-2299" y="25622"/>
                    <a:pt x="6898" y="34492"/>
                  </a:cubicBezTo>
                  <a:cubicBezTo>
                    <a:pt x="6898" y="34492"/>
                    <a:pt x="6898" y="34492"/>
                    <a:pt x="6898" y="34492"/>
                  </a:cubicBezTo>
                  <a:close/>
                </a:path>
              </a:pathLst>
            </a:custGeom>
            <a:grpFill/>
            <a:ln w="32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B3894C5-FCFE-5D64-65A1-C4E0C522DB1A}"/>
                </a:ext>
              </a:extLst>
            </p:cNvPr>
            <p:cNvSpPr/>
            <p:nvPr/>
          </p:nvSpPr>
          <p:spPr>
            <a:xfrm>
              <a:off x="4763408" y="1568999"/>
              <a:ext cx="22747" cy="59456"/>
            </a:xfrm>
            <a:custGeom>
              <a:avLst/>
              <a:gdLst>
                <a:gd name="connsiteX0" fmla="*/ 6898 w 22747"/>
                <a:gd name="connsiteY0" fmla="*/ 34492 h 59456"/>
                <a:gd name="connsiteX1" fmla="*/ 6898 w 22747"/>
                <a:gd name="connsiteY1" fmla="*/ 48288 h 59456"/>
                <a:gd name="connsiteX2" fmla="*/ 6898 w 22747"/>
                <a:gd name="connsiteY2" fmla="*/ 57486 h 59456"/>
                <a:gd name="connsiteX3" fmla="*/ 11497 w 22747"/>
                <a:gd name="connsiteY3" fmla="*/ 59457 h 59456"/>
                <a:gd name="connsiteX4" fmla="*/ 16096 w 22747"/>
                <a:gd name="connsiteY4" fmla="*/ 57486 h 59456"/>
                <a:gd name="connsiteX5" fmla="*/ 16096 w 22747"/>
                <a:gd name="connsiteY5" fmla="*/ 24965 h 59456"/>
                <a:gd name="connsiteX6" fmla="*/ 16096 w 22747"/>
                <a:gd name="connsiteY6" fmla="*/ 24965 h 59456"/>
                <a:gd name="connsiteX7" fmla="*/ 13140 w 22747"/>
                <a:gd name="connsiteY7" fmla="*/ 18067 h 59456"/>
                <a:gd name="connsiteX8" fmla="*/ 16096 w 22747"/>
                <a:gd name="connsiteY8" fmla="*/ 11169 h 59456"/>
                <a:gd name="connsiteX9" fmla="*/ 16096 w 22747"/>
                <a:gd name="connsiteY9" fmla="*/ 1971 h 59456"/>
                <a:gd name="connsiteX10" fmla="*/ 6898 w 22747"/>
                <a:gd name="connsiteY10" fmla="*/ 1971 h 59456"/>
                <a:gd name="connsiteX11" fmla="*/ 0 w 22747"/>
                <a:gd name="connsiteY11" fmla="*/ 18395 h 59456"/>
                <a:gd name="connsiteX12" fmla="*/ 6898 w 22747"/>
                <a:gd name="connsiteY12" fmla="*/ 34492 h 59456"/>
                <a:gd name="connsiteX13" fmla="*/ 6898 w 22747"/>
                <a:gd name="connsiteY13" fmla="*/ 34492 h 59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747" h="59456">
                  <a:moveTo>
                    <a:pt x="6898" y="34492"/>
                  </a:moveTo>
                  <a:cubicBezTo>
                    <a:pt x="10840" y="38433"/>
                    <a:pt x="10840" y="44675"/>
                    <a:pt x="6898" y="48288"/>
                  </a:cubicBezTo>
                  <a:cubicBezTo>
                    <a:pt x="4270" y="50916"/>
                    <a:pt x="4270" y="54858"/>
                    <a:pt x="6898" y="57486"/>
                  </a:cubicBezTo>
                  <a:cubicBezTo>
                    <a:pt x="8212" y="58800"/>
                    <a:pt x="9855" y="59457"/>
                    <a:pt x="11497" y="59457"/>
                  </a:cubicBezTo>
                  <a:cubicBezTo>
                    <a:pt x="13140" y="59457"/>
                    <a:pt x="14782" y="58800"/>
                    <a:pt x="16096" y="57486"/>
                  </a:cubicBezTo>
                  <a:cubicBezTo>
                    <a:pt x="24965" y="48617"/>
                    <a:pt x="24965" y="33835"/>
                    <a:pt x="16096" y="24965"/>
                  </a:cubicBezTo>
                  <a:cubicBezTo>
                    <a:pt x="16096" y="24965"/>
                    <a:pt x="16096" y="24965"/>
                    <a:pt x="16096" y="24965"/>
                  </a:cubicBezTo>
                  <a:cubicBezTo>
                    <a:pt x="14125" y="22994"/>
                    <a:pt x="13140" y="20695"/>
                    <a:pt x="13140" y="18067"/>
                  </a:cubicBezTo>
                  <a:cubicBezTo>
                    <a:pt x="13140" y="15439"/>
                    <a:pt x="14125" y="12811"/>
                    <a:pt x="16096" y="11169"/>
                  </a:cubicBezTo>
                  <a:cubicBezTo>
                    <a:pt x="18724" y="8541"/>
                    <a:pt x="18724" y="4599"/>
                    <a:pt x="16096" y="1971"/>
                  </a:cubicBezTo>
                  <a:cubicBezTo>
                    <a:pt x="13468" y="-657"/>
                    <a:pt x="9526" y="-657"/>
                    <a:pt x="6898" y="1971"/>
                  </a:cubicBezTo>
                  <a:cubicBezTo>
                    <a:pt x="2628" y="6241"/>
                    <a:pt x="0" y="12154"/>
                    <a:pt x="0" y="18395"/>
                  </a:cubicBezTo>
                  <a:cubicBezTo>
                    <a:pt x="328" y="24637"/>
                    <a:pt x="2628" y="30221"/>
                    <a:pt x="6898" y="34492"/>
                  </a:cubicBezTo>
                  <a:cubicBezTo>
                    <a:pt x="6898" y="34492"/>
                    <a:pt x="6898" y="34492"/>
                    <a:pt x="6898" y="34492"/>
                  </a:cubicBezTo>
                  <a:close/>
                </a:path>
              </a:pathLst>
            </a:custGeom>
            <a:grpFill/>
            <a:ln w="32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5CB2868-D848-47A7-5DDB-70210268DE42}"/>
                </a:ext>
              </a:extLst>
            </p:cNvPr>
            <p:cNvSpPr/>
            <p:nvPr/>
          </p:nvSpPr>
          <p:spPr>
            <a:xfrm>
              <a:off x="4694753" y="1568671"/>
              <a:ext cx="22994" cy="59785"/>
            </a:xfrm>
            <a:custGeom>
              <a:avLst/>
              <a:gdLst>
                <a:gd name="connsiteX0" fmla="*/ 6898 w 22994"/>
                <a:gd name="connsiteY0" fmla="*/ 34820 h 59785"/>
                <a:gd name="connsiteX1" fmla="*/ 9855 w 22994"/>
                <a:gd name="connsiteY1" fmla="*/ 41718 h 59785"/>
                <a:gd name="connsiteX2" fmla="*/ 6898 w 22994"/>
                <a:gd name="connsiteY2" fmla="*/ 48617 h 59785"/>
                <a:gd name="connsiteX3" fmla="*/ 6898 w 22994"/>
                <a:gd name="connsiteY3" fmla="*/ 57814 h 59785"/>
                <a:gd name="connsiteX4" fmla="*/ 11497 w 22994"/>
                <a:gd name="connsiteY4" fmla="*/ 59785 h 59785"/>
                <a:gd name="connsiteX5" fmla="*/ 16096 w 22994"/>
                <a:gd name="connsiteY5" fmla="*/ 57814 h 59785"/>
                <a:gd name="connsiteX6" fmla="*/ 22994 w 22994"/>
                <a:gd name="connsiteY6" fmla="*/ 41390 h 59785"/>
                <a:gd name="connsiteX7" fmla="*/ 16096 w 22994"/>
                <a:gd name="connsiteY7" fmla="*/ 24965 h 59785"/>
                <a:gd name="connsiteX8" fmla="*/ 16096 w 22994"/>
                <a:gd name="connsiteY8" fmla="*/ 24965 h 59785"/>
                <a:gd name="connsiteX9" fmla="*/ 16096 w 22994"/>
                <a:gd name="connsiteY9" fmla="*/ 11169 h 59785"/>
                <a:gd name="connsiteX10" fmla="*/ 16096 w 22994"/>
                <a:gd name="connsiteY10" fmla="*/ 1971 h 59785"/>
                <a:gd name="connsiteX11" fmla="*/ 6898 w 22994"/>
                <a:gd name="connsiteY11" fmla="*/ 1971 h 59785"/>
                <a:gd name="connsiteX12" fmla="*/ 6898 w 22994"/>
                <a:gd name="connsiteY12" fmla="*/ 34820 h 59785"/>
                <a:gd name="connsiteX13" fmla="*/ 6898 w 22994"/>
                <a:gd name="connsiteY13" fmla="*/ 34820 h 5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994" h="59785">
                  <a:moveTo>
                    <a:pt x="6898" y="34820"/>
                  </a:moveTo>
                  <a:cubicBezTo>
                    <a:pt x="8869" y="36791"/>
                    <a:pt x="9855" y="39090"/>
                    <a:pt x="9855" y="41718"/>
                  </a:cubicBezTo>
                  <a:cubicBezTo>
                    <a:pt x="9855" y="44346"/>
                    <a:pt x="8869" y="46974"/>
                    <a:pt x="6898" y="48617"/>
                  </a:cubicBezTo>
                  <a:cubicBezTo>
                    <a:pt x="4270" y="51245"/>
                    <a:pt x="4270" y="55186"/>
                    <a:pt x="6898" y="57814"/>
                  </a:cubicBezTo>
                  <a:cubicBezTo>
                    <a:pt x="8212" y="59128"/>
                    <a:pt x="9855" y="59785"/>
                    <a:pt x="11497" y="59785"/>
                  </a:cubicBezTo>
                  <a:cubicBezTo>
                    <a:pt x="13140" y="59785"/>
                    <a:pt x="14782" y="59128"/>
                    <a:pt x="16096" y="57814"/>
                  </a:cubicBezTo>
                  <a:cubicBezTo>
                    <a:pt x="20366" y="53544"/>
                    <a:pt x="22994" y="47631"/>
                    <a:pt x="22994" y="41390"/>
                  </a:cubicBezTo>
                  <a:cubicBezTo>
                    <a:pt x="22994" y="35148"/>
                    <a:pt x="20695" y="29564"/>
                    <a:pt x="16096" y="24965"/>
                  </a:cubicBezTo>
                  <a:lnTo>
                    <a:pt x="16096" y="24965"/>
                  </a:lnTo>
                  <a:cubicBezTo>
                    <a:pt x="12154" y="21023"/>
                    <a:pt x="12154" y="14782"/>
                    <a:pt x="16096" y="11169"/>
                  </a:cubicBezTo>
                  <a:cubicBezTo>
                    <a:pt x="18724" y="8541"/>
                    <a:pt x="18724" y="4599"/>
                    <a:pt x="16096" y="1971"/>
                  </a:cubicBezTo>
                  <a:cubicBezTo>
                    <a:pt x="13468" y="-657"/>
                    <a:pt x="9526" y="-657"/>
                    <a:pt x="6898" y="1971"/>
                  </a:cubicBezTo>
                  <a:cubicBezTo>
                    <a:pt x="-2299" y="11497"/>
                    <a:pt x="-2299" y="25951"/>
                    <a:pt x="6898" y="34820"/>
                  </a:cubicBezTo>
                  <a:cubicBezTo>
                    <a:pt x="6898" y="34820"/>
                    <a:pt x="6898" y="34820"/>
                    <a:pt x="6898" y="34820"/>
                  </a:cubicBezTo>
                  <a:close/>
                </a:path>
              </a:pathLst>
            </a:custGeom>
            <a:grpFill/>
            <a:ln w="32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椭圆 53">
            <a:extLst>
              <a:ext uri="{FF2B5EF4-FFF2-40B4-BE49-F238E27FC236}">
                <a16:creationId xmlns:a16="http://schemas.microsoft.com/office/drawing/2014/main" id="{EBC0824D-7FFD-3284-EEB1-664413F31ED0}"/>
              </a:ext>
            </a:extLst>
          </p:cNvPr>
          <p:cNvSpPr/>
          <p:nvPr/>
        </p:nvSpPr>
        <p:spPr>
          <a:xfrm>
            <a:off x="4505456" y="2331699"/>
            <a:ext cx="488402" cy="488402"/>
          </a:xfrm>
          <a:prstGeom prst="ellipse">
            <a:avLst/>
          </a:prstGeom>
          <a:solidFill>
            <a:srgbClr val="5965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BD0D8F8-4745-C195-D162-4FF95D838857}"/>
              </a:ext>
            </a:extLst>
          </p:cNvPr>
          <p:cNvGrpSpPr/>
          <p:nvPr/>
        </p:nvGrpSpPr>
        <p:grpSpPr>
          <a:xfrm>
            <a:off x="5004842" y="2282120"/>
            <a:ext cx="2962930" cy="706233"/>
            <a:chOff x="8052838" y="1644238"/>
            <a:chExt cx="2962930" cy="706233"/>
          </a:xfrm>
        </p:grpSpPr>
        <p:sp>
          <p:nvSpPr>
            <p:cNvPr id="56" name="矩形 3">
              <a:extLst>
                <a:ext uri="{FF2B5EF4-FFF2-40B4-BE49-F238E27FC236}">
                  <a16:creationId xmlns:a16="http://schemas.microsoft.com/office/drawing/2014/main" id="{EF76FAB5-DA28-8FB9-597B-CE473FBC3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48997ED-7608-6545-C3FD-E7687179B20E}"/>
                </a:ext>
              </a:extLst>
            </p:cNvPr>
            <p:cNvSpPr txBox="1"/>
            <p:nvPr/>
          </p:nvSpPr>
          <p:spPr>
            <a:xfrm>
              <a:off x="8052838" y="1862068"/>
              <a:ext cx="296293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05DA5B76-BF82-5249-BD9A-0145E42DCFBD}"/>
              </a:ext>
            </a:extLst>
          </p:cNvPr>
          <p:cNvSpPr/>
          <p:nvPr/>
        </p:nvSpPr>
        <p:spPr>
          <a:xfrm>
            <a:off x="4505456" y="3185073"/>
            <a:ext cx="488402" cy="488402"/>
          </a:xfrm>
          <a:prstGeom prst="ellipse">
            <a:avLst/>
          </a:prstGeom>
          <a:solidFill>
            <a:srgbClr val="3F3D5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2C89B36-2210-EBCB-2297-92BA171E8379}"/>
              </a:ext>
            </a:extLst>
          </p:cNvPr>
          <p:cNvGrpSpPr/>
          <p:nvPr/>
        </p:nvGrpSpPr>
        <p:grpSpPr>
          <a:xfrm>
            <a:off x="5004842" y="3135494"/>
            <a:ext cx="2962930" cy="706233"/>
            <a:chOff x="8052838" y="1644238"/>
            <a:chExt cx="2962930" cy="706233"/>
          </a:xfrm>
        </p:grpSpPr>
        <p:sp>
          <p:nvSpPr>
            <p:cNvPr id="65" name="矩形 3">
              <a:extLst>
                <a:ext uri="{FF2B5EF4-FFF2-40B4-BE49-F238E27FC236}">
                  <a16:creationId xmlns:a16="http://schemas.microsoft.com/office/drawing/2014/main" id="{70E24511-C63D-D847-7FD8-D15624056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E0334548-4EC0-E59E-9F2E-BBD17305F900}"/>
                </a:ext>
              </a:extLst>
            </p:cNvPr>
            <p:cNvSpPr txBox="1"/>
            <p:nvPr/>
          </p:nvSpPr>
          <p:spPr>
            <a:xfrm>
              <a:off x="8052838" y="1862068"/>
              <a:ext cx="296293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51426ABD-0600-2A89-BC8C-B4CED8E25D0D}"/>
              </a:ext>
            </a:extLst>
          </p:cNvPr>
          <p:cNvGrpSpPr/>
          <p:nvPr/>
        </p:nvGrpSpPr>
        <p:grpSpPr>
          <a:xfrm>
            <a:off x="4665258" y="2464901"/>
            <a:ext cx="161262" cy="230374"/>
            <a:chOff x="4589334" y="1841784"/>
            <a:chExt cx="533400" cy="762000"/>
          </a:xfrm>
          <a:solidFill>
            <a:schemeClr val="bg1"/>
          </a:solidFill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4542039-F75D-EAD9-9B12-C73734FBF1E3}"/>
                </a:ext>
              </a:extLst>
            </p:cNvPr>
            <p:cNvSpPr/>
            <p:nvPr/>
          </p:nvSpPr>
          <p:spPr>
            <a:xfrm>
              <a:off x="4589334" y="1843689"/>
              <a:ext cx="57150" cy="760095"/>
            </a:xfrm>
            <a:custGeom>
              <a:avLst/>
              <a:gdLst>
                <a:gd name="connsiteX0" fmla="*/ 0 w 57150"/>
                <a:gd name="connsiteY0" fmla="*/ 0 h 760095"/>
                <a:gd name="connsiteX1" fmla="*/ 57150 w 57150"/>
                <a:gd name="connsiteY1" fmla="*/ 0 h 760095"/>
                <a:gd name="connsiteX2" fmla="*/ 57150 w 57150"/>
                <a:gd name="connsiteY2" fmla="*/ 760095 h 760095"/>
                <a:gd name="connsiteX3" fmla="*/ 0 w 57150"/>
                <a:gd name="connsiteY3" fmla="*/ 760095 h 76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760095">
                  <a:moveTo>
                    <a:pt x="0" y="0"/>
                  </a:moveTo>
                  <a:lnTo>
                    <a:pt x="57150" y="0"/>
                  </a:lnTo>
                  <a:lnTo>
                    <a:pt x="57150" y="760095"/>
                  </a:lnTo>
                  <a:lnTo>
                    <a:pt x="0" y="7600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9A34077-4BBB-B47D-D095-FCACD1F3344D}"/>
                </a:ext>
              </a:extLst>
            </p:cNvPr>
            <p:cNvSpPr/>
            <p:nvPr/>
          </p:nvSpPr>
          <p:spPr>
            <a:xfrm>
              <a:off x="4684584" y="1841784"/>
              <a:ext cx="438150" cy="762000"/>
            </a:xfrm>
            <a:custGeom>
              <a:avLst/>
              <a:gdLst>
                <a:gd name="connsiteX0" fmla="*/ 352425 w 438150"/>
                <a:gd name="connsiteY0" fmla="*/ 285750 h 762000"/>
                <a:gd name="connsiteX1" fmla="*/ 85725 w 438150"/>
                <a:gd name="connsiteY1" fmla="*/ 285750 h 762000"/>
                <a:gd name="connsiteX2" fmla="*/ 85725 w 438150"/>
                <a:gd name="connsiteY2" fmla="*/ 228600 h 762000"/>
                <a:gd name="connsiteX3" fmla="*/ 352425 w 438150"/>
                <a:gd name="connsiteY3" fmla="*/ 228600 h 762000"/>
                <a:gd name="connsiteX4" fmla="*/ 352425 w 438150"/>
                <a:gd name="connsiteY4" fmla="*/ 285750 h 762000"/>
                <a:gd name="connsiteX5" fmla="*/ 295275 w 438150"/>
                <a:gd name="connsiteY5" fmla="*/ 381000 h 762000"/>
                <a:gd name="connsiteX6" fmla="*/ 147638 w 438150"/>
                <a:gd name="connsiteY6" fmla="*/ 381000 h 762000"/>
                <a:gd name="connsiteX7" fmla="*/ 147638 w 438150"/>
                <a:gd name="connsiteY7" fmla="*/ 342900 h 762000"/>
                <a:gd name="connsiteX8" fmla="*/ 295275 w 438150"/>
                <a:gd name="connsiteY8" fmla="*/ 342900 h 762000"/>
                <a:gd name="connsiteX9" fmla="*/ 295275 w 438150"/>
                <a:gd name="connsiteY9" fmla="*/ 381000 h 762000"/>
                <a:gd name="connsiteX10" fmla="*/ 400050 w 438150"/>
                <a:gd name="connsiteY10" fmla="*/ 0 h 762000"/>
                <a:gd name="connsiteX11" fmla="*/ 0 w 438150"/>
                <a:gd name="connsiteY11" fmla="*/ 1905 h 762000"/>
                <a:gd name="connsiteX12" fmla="*/ 0 w 438150"/>
                <a:gd name="connsiteY12" fmla="*/ 762000 h 762000"/>
                <a:gd name="connsiteX13" fmla="*/ 400050 w 438150"/>
                <a:gd name="connsiteY13" fmla="*/ 762000 h 762000"/>
                <a:gd name="connsiteX14" fmla="*/ 438150 w 438150"/>
                <a:gd name="connsiteY14" fmla="*/ 723900 h 762000"/>
                <a:gd name="connsiteX15" fmla="*/ 438150 w 438150"/>
                <a:gd name="connsiteY15" fmla="*/ 38100 h 762000"/>
                <a:gd name="connsiteX16" fmla="*/ 400050 w 4381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38150" h="762000">
                  <a:moveTo>
                    <a:pt x="352425" y="285750"/>
                  </a:moveTo>
                  <a:lnTo>
                    <a:pt x="85725" y="285750"/>
                  </a:lnTo>
                  <a:lnTo>
                    <a:pt x="85725" y="228600"/>
                  </a:lnTo>
                  <a:lnTo>
                    <a:pt x="352425" y="228600"/>
                  </a:lnTo>
                  <a:lnTo>
                    <a:pt x="352425" y="285750"/>
                  </a:lnTo>
                  <a:close/>
                  <a:moveTo>
                    <a:pt x="295275" y="381000"/>
                  </a:moveTo>
                  <a:lnTo>
                    <a:pt x="147638" y="381000"/>
                  </a:lnTo>
                  <a:lnTo>
                    <a:pt x="147638" y="342900"/>
                  </a:lnTo>
                  <a:lnTo>
                    <a:pt x="295275" y="342900"/>
                  </a:lnTo>
                  <a:lnTo>
                    <a:pt x="295275" y="381000"/>
                  </a:lnTo>
                  <a:close/>
                  <a:moveTo>
                    <a:pt x="400050" y="0"/>
                  </a:moveTo>
                  <a:lnTo>
                    <a:pt x="0" y="1905"/>
                  </a:lnTo>
                  <a:lnTo>
                    <a:pt x="0" y="762000"/>
                  </a:lnTo>
                  <a:lnTo>
                    <a:pt x="400050" y="762000"/>
                  </a:lnTo>
                  <a:cubicBezTo>
                    <a:pt x="421005" y="762000"/>
                    <a:pt x="438150" y="744855"/>
                    <a:pt x="438150" y="723900"/>
                  </a:cubicBezTo>
                  <a:lnTo>
                    <a:pt x="438150" y="38100"/>
                  </a:lnTo>
                  <a:cubicBezTo>
                    <a:pt x="438150" y="17145"/>
                    <a:pt x="421005" y="0"/>
                    <a:pt x="4000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FFDC9951-A6A1-CBEA-6424-4CAFABF4BA67}"/>
              </a:ext>
            </a:extLst>
          </p:cNvPr>
          <p:cNvGrpSpPr/>
          <p:nvPr/>
        </p:nvGrpSpPr>
        <p:grpSpPr>
          <a:xfrm>
            <a:off x="4642508" y="3323547"/>
            <a:ext cx="211453" cy="211453"/>
            <a:chOff x="3000123" y="-860138"/>
            <a:chExt cx="723900" cy="723900"/>
          </a:xfrm>
          <a:solidFill>
            <a:schemeClr val="bg1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486F01F-20B3-C619-9DDE-C1CC504AA746}"/>
                </a:ext>
              </a:extLst>
            </p:cNvPr>
            <p:cNvSpPr/>
            <p:nvPr/>
          </p:nvSpPr>
          <p:spPr>
            <a:xfrm>
              <a:off x="3000123" y="-860138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7E6B77D-BBB3-2012-0621-18A789F5FCBB}"/>
                </a:ext>
              </a:extLst>
            </p:cNvPr>
            <p:cNvSpPr/>
            <p:nvPr/>
          </p:nvSpPr>
          <p:spPr>
            <a:xfrm>
              <a:off x="3343023" y="-688688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10A1C71-C788-3650-D170-D8D9471D84C2}"/>
                </a:ext>
              </a:extLst>
            </p:cNvPr>
            <p:cNvSpPr/>
            <p:nvPr/>
          </p:nvSpPr>
          <p:spPr>
            <a:xfrm>
              <a:off x="3343023" y="-764888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44D8804-6FD1-92D7-BC92-96B9D0381FB4}"/>
                </a:ext>
              </a:extLst>
            </p:cNvPr>
            <p:cNvSpPr/>
            <p:nvPr/>
          </p:nvSpPr>
          <p:spPr>
            <a:xfrm>
              <a:off x="3343023" y="-269588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6A5664C-0E63-5523-15E3-05B22002F10C}"/>
                </a:ext>
              </a:extLst>
            </p:cNvPr>
            <p:cNvSpPr/>
            <p:nvPr/>
          </p:nvSpPr>
          <p:spPr>
            <a:xfrm>
              <a:off x="3095373" y="-517238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C8C672CF-4713-C30F-C3FF-6A63690FAF20}"/>
                </a:ext>
              </a:extLst>
            </p:cNvPr>
            <p:cNvSpPr/>
            <p:nvPr/>
          </p:nvSpPr>
          <p:spPr>
            <a:xfrm>
              <a:off x="3590673" y="-517238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789895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grpSp>
        <p:nvGrpSpPr>
          <p:cNvPr id="2" name="Group 62">
            <a:extLst>
              <a:ext uri="{FF2B5EF4-FFF2-40B4-BE49-F238E27FC236}">
                <a16:creationId xmlns:a16="http://schemas.microsoft.com/office/drawing/2014/main" id="{A58B5082-E7FA-2A7B-7FFC-BEFAB654E9FA}"/>
              </a:ext>
            </a:extLst>
          </p:cNvPr>
          <p:cNvGrpSpPr/>
          <p:nvPr/>
        </p:nvGrpSpPr>
        <p:grpSpPr>
          <a:xfrm>
            <a:off x="5221543" y="1204392"/>
            <a:ext cx="1410364" cy="1709480"/>
            <a:chOff x="9683156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3" name="Freeform 63">
              <a:extLst>
                <a:ext uri="{FF2B5EF4-FFF2-40B4-BE49-F238E27FC236}">
                  <a16:creationId xmlns:a16="http://schemas.microsoft.com/office/drawing/2014/main" id="{C3DE28B5-4A4D-1FFE-C3A2-6F1F054A0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7382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Oval 6">
              <a:extLst>
                <a:ext uri="{FF2B5EF4-FFF2-40B4-BE49-F238E27FC236}">
                  <a16:creationId xmlns:a16="http://schemas.microsoft.com/office/drawing/2014/main" id="{7FA43064-7D9D-B301-53B5-024493CBA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3156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65">
            <a:extLst>
              <a:ext uri="{FF2B5EF4-FFF2-40B4-BE49-F238E27FC236}">
                <a16:creationId xmlns:a16="http://schemas.microsoft.com/office/drawing/2014/main" id="{2893111A-532B-3C0D-0C42-E205FF1A4446}"/>
              </a:ext>
            </a:extLst>
          </p:cNvPr>
          <p:cNvGrpSpPr/>
          <p:nvPr/>
        </p:nvGrpSpPr>
        <p:grpSpPr>
          <a:xfrm>
            <a:off x="3292292" y="1499237"/>
            <a:ext cx="1410364" cy="1709480"/>
            <a:chOff x="4666657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6" name="Freeform 66">
              <a:extLst>
                <a:ext uri="{FF2B5EF4-FFF2-40B4-BE49-F238E27FC236}">
                  <a16:creationId xmlns:a16="http://schemas.microsoft.com/office/drawing/2014/main" id="{3FE5FF71-80AB-3D45-D594-824E064D8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0883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rgbClr val="5965ED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8651EFA-C3A5-6583-9F91-6A0D3D94F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6657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Group 129">
            <a:extLst>
              <a:ext uri="{FF2B5EF4-FFF2-40B4-BE49-F238E27FC236}">
                <a16:creationId xmlns:a16="http://schemas.microsoft.com/office/drawing/2014/main" id="{A43A3CD7-DA3C-2875-3F07-044367735F52}"/>
              </a:ext>
            </a:extLst>
          </p:cNvPr>
          <p:cNvGrpSpPr/>
          <p:nvPr/>
        </p:nvGrpSpPr>
        <p:grpSpPr>
          <a:xfrm>
            <a:off x="1306310" y="1830105"/>
            <a:ext cx="1410364" cy="1709480"/>
            <a:chOff x="7146332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9" name="Freeform 130">
              <a:extLst>
                <a:ext uri="{FF2B5EF4-FFF2-40B4-BE49-F238E27FC236}">
                  <a16:creationId xmlns:a16="http://schemas.microsoft.com/office/drawing/2014/main" id="{4E25CA63-DA10-F07E-455E-8F1D5D74A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0558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rgbClr val="FF6366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Oval 6">
              <a:extLst>
                <a:ext uri="{FF2B5EF4-FFF2-40B4-BE49-F238E27FC236}">
                  <a16:creationId xmlns:a16="http://schemas.microsoft.com/office/drawing/2014/main" id="{FA24E22A-D5B0-8C57-399A-D5F7408C7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6332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TextBox 132">
            <a:extLst>
              <a:ext uri="{FF2B5EF4-FFF2-40B4-BE49-F238E27FC236}">
                <a16:creationId xmlns:a16="http://schemas.microsoft.com/office/drawing/2014/main" id="{2681D28B-683B-9CCF-46FF-8747D4383686}"/>
              </a:ext>
            </a:extLst>
          </p:cNvPr>
          <p:cNvSpPr txBox="1"/>
          <p:nvPr/>
        </p:nvSpPr>
        <p:spPr>
          <a:xfrm>
            <a:off x="1862395" y="1780893"/>
            <a:ext cx="358969" cy="366523"/>
          </a:xfrm>
          <a:prstGeom prst="rect">
            <a:avLst/>
          </a:prstGeom>
          <a:noFill/>
          <a:effectLst/>
        </p:spPr>
        <p:txBody>
          <a:bodyPr wrap="none" lIns="65036" tIns="32518" rIns="65036" bIns="32518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12" name="TextBox 133">
            <a:extLst>
              <a:ext uri="{FF2B5EF4-FFF2-40B4-BE49-F238E27FC236}">
                <a16:creationId xmlns:a16="http://schemas.microsoft.com/office/drawing/2014/main" id="{F82C8D10-59C1-2DFA-5C7B-75F15C571E96}"/>
              </a:ext>
            </a:extLst>
          </p:cNvPr>
          <p:cNvSpPr txBox="1"/>
          <p:nvPr/>
        </p:nvSpPr>
        <p:spPr>
          <a:xfrm>
            <a:off x="3773444" y="1450308"/>
            <a:ext cx="402250" cy="366523"/>
          </a:xfrm>
          <a:prstGeom prst="rect">
            <a:avLst/>
          </a:prstGeom>
          <a:noFill/>
          <a:effectLst/>
        </p:spPr>
        <p:txBody>
          <a:bodyPr wrap="none" lIns="65036" tIns="32518" rIns="65036" bIns="32518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14" name="TextBox 134">
            <a:extLst>
              <a:ext uri="{FF2B5EF4-FFF2-40B4-BE49-F238E27FC236}">
                <a16:creationId xmlns:a16="http://schemas.microsoft.com/office/drawing/2014/main" id="{FEC7DD97-65AC-AF99-0CF7-908FDDCCF881}"/>
              </a:ext>
            </a:extLst>
          </p:cNvPr>
          <p:cNvSpPr txBox="1"/>
          <p:nvPr/>
        </p:nvSpPr>
        <p:spPr>
          <a:xfrm>
            <a:off x="5706471" y="1176351"/>
            <a:ext cx="395838" cy="366523"/>
          </a:xfrm>
          <a:prstGeom prst="rect">
            <a:avLst/>
          </a:prstGeom>
          <a:noFill/>
          <a:effectLst/>
        </p:spPr>
        <p:txBody>
          <a:bodyPr wrap="none" lIns="65036" tIns="32518" rIns="65036" bIns="32518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16" name="Freeform 135">
            <a:extLst>
              <a:ext uri="{FF2B5EF4-FFF2-40B4-BE49-F238E27FC236}">
                <a16:creationId xmlns:a16="http://schemas.microsoft.com/office/drawing/2014/main" id="{EA979DAE-7621-535D-3FB9-D0B3F717FCE5}"/>
              </a:ext>
            </a:extLst>
          </p:cNvPr>
          <p:cNvSpPr>
            <a:spLocks noEditPoints="1"/>
          </p:cNvSpPr>
          <p:nvPr/>
        </p:nvSpPr>
        <p:spPr bwMode="auto">
          <a:xfrm>
            <a:off x="5811251" y="2048459"/>
            <a:ext cx="245376" cy="172722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Freeform 136">
            <a:extLst>
              <a:ext uri="{FF2B5EF4-FFF2-40B4-BE49-F238E27FC236}">
                <a16:creationId xmlns:a16="http://schemas.microsoft.com/office/drawing/2014/main" id="{6EAD5B9B-8F46-4F69-046D-E10F5BE334E6}"/>
              </a:ext>
            </a:extLst>
          </p:cNvPr>
          <p:cNvSpPr>
            <a:spLocks noEditPoints="1"/>
          </p:cNvSpPr>
          <p:nvPr/>
        </p:nvSpPr>
        <p:spPr bwMode="auto">
          <a:xfrm>
            <a:off x="3905792" y="2283803"/>
            <a:ext cx="232641" cy="232252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Group 137">
            <a:extLst>
              <a:ext uri="{FF2B5EF4-FFF2-40B4-BE49-F238E27FC236}">
                <a16:creationId xmlns:a16="http://schemas.microsoft.com/office/drawing/2014/main" id="{E64CB180-0274-AC9F-58EA-6C81237E05E1}"/>
              </a:ext>
            </a:extLst>
          </p:cNvPr>
          <p:cNvGrpSpPr/>
          <p:nvPr/>
        </p:nvGrpSpPr>
        <p:grpSpPr>
          <a:xfrm flipH="1">
            <a:off x="1846447" y="2614566"/>
            <a:ext cx="295058" cy="299306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21" name="Freeform 59">
              <a:extLst>
                <a:ext uri="{FF2B5EF4-FFF2-40B4-BE49-F238E27FC236}">
                  <a16:creationId xmlns:a16="http://schemas.microsoft.com/office/drawing/2014/main" id="{80FF840C-25D0-03EB-32D9-123D5D5221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60">
              <a:extLst>
                <a:ext uri="{FF2B5EF4-FFF2-40B4-BE49-F238E27FC236}">
                  <a16:creationId xmlns:a16="http://schemas.microsoft.com/office/drawing/2014/main" id="{B3DE9C21-78AF-F92F-18D2-194FE49D2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3" name="Straight Connector 143">
            <a:extLst>
              <a:ext uri="{FF2B5EF4-FFF2-40B4-BE49-F238E27FC236}">
                <a16:creationId xmlns:a16="http://schemas.microsoft.com/office/drawing/2014/main" id="{E6818510-27FA-A240-99BA-FEFE9D6D47FD}"/>
              </a:ext>
            </a:extLst>
          </p:cNvPr>
          <p:cNvCxnSpPr/>
          <p:nvPr/>
        </p:nvCxnSpPr>
        <p:spPr>
          <a:xfrm>
            <a:off x="2307821" y="4186667"/>
            <a:ext cx="126808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46">
            <a:extLst>
              <a:ext uri="{FF2B5EF4-FFF2-40B4-BE49-F238E27FC236}">
                <a16:creationId xmlns:a16="http://schemas.microsoft.com/office/drawing/2014/main" id="{C19444C0-CBCE-983D-E923-936AB1A383EF}"/>
              </a:ext>
            </a:extLst>
          </p:cNvPr>
          <p:cNvCxnSpPr/>
          <p:nvPr/>
        </p:nvCxnSpPr>
        <p:spPr>
          <a:xfrm flipH="1" flipV="1">
            <a:off x="2307819" y="3312521"/>
            <a:ext cx="0" cy="872503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147">
            <a:extLst>
              <a:ext uri="{FF2B5EF4-FFF2-40B4-BE49-F238E27FC236}">
                <a16:creationId xmlns:a16="http://schemas.microsoft.com/office/drawing/2014/main" id="{815E47DF-0292-BE91-3045-99B0C3C3C40D}"/>
              </a:ext>
            </a:extLst>
          </p:cNvPr>
          <p:cNvCxnSpPr/>
          <p:nvPr/>
        </p:nvCxnSpPr>
        <p:spPr>
          <a:xfrm>
            <a:off x="4378865" y="3806868"/>
            <a:ext cx="126808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50">
            <a:extLst>
              <a:ext uri="{FF2B5EF4-FFF2-40B4-BE49-F238E27FC236}">
                <a16:creationId xmlns:a16="http://schemas.microsoft.com/office/drawing/2014/main" id="{12008692-7127-AD2E-93CF-96EC0A07886E}"/>
              </a:ext>
            </a:extLst>
          </p:cNvPr>
          <p:cNvCxnSpPr/>
          <p:nvPr/>
        </p:nvCxnSpPr>
        <p:spPr>
          <a:xfrm flipH="1" flipV="1">
            <a:off x="4378863" y="2932723"/>
            <a:ext cx="0" cy="872503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151">
            <a:extLst>
              <a:ext uri="{FF2B5EF4-FFF2-40B4-BE49-F238E27FC236}">
                <a16:creationId xmlns:a16="http://schemas.microsoft.com/office/drawing/2014/main" id="{72BDF59B-EBEA-3342-5E83-C423087498C7}"/>
              </a:ext>
            </a:extLst>
          </p:cNvPr>
          <p:cNvCxnSpPr/>
          <p:nvPr/>
        </p:nvCxnSpPr>
        <p:spPr>
          <a:xfrm>
            <a:off x="6322544" y="3466515"/>
            <a:ext cx="126808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154">
            <a:extLst>
              <a:ext uri="{FF2B5EF4-FFF2-40B4-BE49-F238E27FC236}">
                <a16:creationId xmlns:a16="http://schemas.microsoft.com/office/drawing/2014/main" id="{4CBFD528-816F-C05D-6412-D41066AC54A0}"/>
              </a:ext>
            </a:extLst>
          </p:cNvPr>
          <p:cNvCxnSpPr/>
          <p:nvPr/>
        </p:nvCxnSpPr>
        <p:spPr>
          <a:xfrm flipH="1" flipV="1">
            <a:off x="6322542" y="2592370"/>
            <a:ext cx="0" cy="872503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E47A75F-4CDC-C6F0-0D89-4B162B8ABDF1}"/>
              </a:ext>
            </a:extLst>
          </p:cNvPr>
          <p:cNvGrpSpPr/>
          <p:nvPr/>
        </p:nvGrpSpPr>
        <p:grpSpPr>
          <a:xfrm>
            <a:off x="2358691" y="3208717"/>
            <a:ext cx="1841936" cy="913983"/>
            <a:chOff x="8052839" y="1644238"/>
            <a:chExt cx="1841936" cy="913983"/>
          </a:xfrm>
        </p:grpSpPr>
        <p:sp>
          <p:nvSpPr>
            <p:cNvPr id="36" name="矩形 3">
              <a:extLst>
                <a:ext uri="{FF2B5EF4-FFF2-40B4-BE49-F238E27FC236}">
                  <a16:creationId xmlns:a16="http://schemas.microsoft.com/office/drawing/2014/main" id="{EA4A01DD-DCFE-D8B1-EAEF-5A5995CB30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E2B3492-1025-F050-447A-4CF90E1F4224}"/>
                </a:ext>
              </a:extLst>
            </p:cNvPr>
            <p:cNvSpPr txBox="1"/>
            <p:nvPr/>
          </p:nvSpPr>
          <p:spPr>
            <a:xfrm>
              <a:off x="8052839" y="1862068"/>
              <a:ext cx="184193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94CF7C9-A180-85A3-F268-6E77EFC5D1E1}"/>
              </a:ext>
            </a:extLst>
          </p:cNvPr>
          <p:cNvGrpSpPr/>
          <p:nvPr/>
        </p:nvGrpSpPr>
        <p:grpSpPr>
          <a:xfrm>
            <a:off x="4415969" y="2829468"/>
            <a:ext cx="1841936" cy="913983"/>
            <a:chOff x="8052839" y="1644238"/>
            <a:chExt cx="1841936" cy="913983"/>
          </a:xfrm>
        </p:grpSpPr>
        <p:sp>
          <p:nvSpPr>
            <p:cNvPr id="39" name="矩形 3">
              <a:extLst>
                <a:ext uri="{FF2B5EF4-FFF2-40B4-BE49-F238E27FC236}">
                  <a16:creationId xmlns:a16="http://schemas.microsoft.com/office/drawing/2014/main" id="{46BB6DBC-B186-723A-D783-0C977F836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6C783AC-BB55-DECA-3598-8CF688CC3C54}"/>
                </a:ext>
              </a:extLst>
            </p:cNvPr>
            <p:cNvSpPr txBox="1"/>
            <p:nvPr/>
          </p:nvSpPr>
          <p:spPr>
            <a:xfrm>
              <a:off x="8052839" y="1862068"/>
              <a:ext cx="184193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8F01C1D-0737-0C76-0BE6-7E7DE823B2E0}"/>
              </a:ext>
            </a:extLst>
          </p:cNvPr>
          <p:cNvGrpSpPr/>
          <p:nvPr/>
        </p:nvGrpSpPr>
        <p:grpSpPr>
          <a:xfrm>
            <a:off x="6373671" y="2461402"/>
            <a:ext cx="1841936" cy="913983"/>
            <a:chOff x="8052839" y="1644238"/>
            <a:chExt cx="1841936" cy="913983"/>
          </a:xfrm>
        </p:grpSpPr>
        <p:sp>
          <p:nvSpPr>
            <p:cNvPr id="42" name="矩形 3">
              <a:extLst>
                <a:ext uri="{FF2B5EF4-FFF2-40B4-BE49-F238E27FC236}">
                  <a16:creationId xmlns:a16="http://schemas.microsoft.com/office/drawing/2014/main" id="{1C5A15DF-CADE-546E-B600-8E3B41DD7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656A42F-C48C-6957-20D2-FD1834EE3868}"/>
                </a:ext>
              </a:extLst>
            </p:cNvPr>
            <p:cNvSpPr txBox="1"/>
            <p:nvPr/>
          </p:nvSpPr>
          <p:spPr>
            <a:xfrm>
              <a:off x="8052839" y="1862068"/>
              <a:ext cx="184193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578631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sp>
        <p:nvSpPr>
          <p:cNvPr id="2" name="空心弧 11">
            <a:extLst>
              <a:ext uri="{FF2B5EF4-FFF2-40B4-BE49-F238E27FC236}">
                <a16:creationId xmlns:a16="http://schemas.microsoft.com/office/drawing/2014/main" id="{CF500201-A048-2ACA-77B0-180AAF0F6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0738" y="1420416"/>
            <a:ext cx="2464112" cy="2465166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solidFill>
            <a:srgbClr val="FF6366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34295" rIns="324040" bIns="162020" anchor="ctr"/>
          <a:lstStyle/>
          <a:p>
            <a:pPr algn="ctr" defTabSz="685541"/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空心弧 12">
            <a:extLst>
              <a:ext uri="{FF2B5EF4-FFF2-40B4-BE49-F238E27FC236}">
                <a16:creationId xmlns:a16="http://schemas.microsoft.com/office/drawing/2014/main" id="{E2EF5AD9-0980-E6BB-3789-74127FD3883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340738" y="1420416"/>
            <a:ext cx="2464112" cy="2465166"/>
          </a:xfrm>
          <a:custGeom>
            <a:avLst/>
            <a:gdLst>
              <a:gd name="T0" fmla="*/ 87349 w 3286125"/>
              <a:gd name="T1" fmla="*/ 497439 h 3286125"/>
              <a:gd name="T2" fmla="*/ 525850 w 3286125"/>
              <a:gd name="T3" fmla="*/ 82191 h 3286125"/>
              <a:gd name="T4" fmla="*/ 528717 w 3286125"/>
              <a:gd name="T5" fmla="*/ 497441 h 3286125"/>
              <a:gd name="T6" fmla="*/ 5898240 60000 65536"/>
              <a:gd name="T7" fmla="*/ 0 60000 65536"/>
              <a:gd name="T8" fmla="*/ 17694720 60000 65536"/>
              <a:gd name="T9" fmla="*/ 0 w 3286125"/>
              <a:gd name="T10" fmla="*/ 36 h 3286125"/>
              <a:gd name="T11" fmla="*/ 1635918 w 3286125"/>
              <a:gd name="T12" fmla="*/ 1643063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0" y="1643061"/>
                </a:moveTo>
                <a:lnTo>
                  <a:pt x="0" y="1643061"/>
                </a:lnTo>
                <a:cubicBezTo>
                  <a:pt x="1" y="739787"/>
                  <a:pt x="729138" y="5900"/>
                  <a:pt x="1632392" y="34"/>
                </a:cubicBezTo>
                <a:lnTo>
                  <a:pt x="1635918" y="542924"/>
                </a:lnTo>
                <a:cubicBezTo>
                  <a:pt x="1031116" y="546851"/>
                  <a:pt x="542900" y="1038247"/>
                  <a:pt x="542900" y="1643062"/>
                </a:cubicBezTo>
                <a:close/>
              </a:path>
            </a:pathLst>
          </a:custGeom>
          <a:solidFill>
            <a:srgbClr val="76CEF8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324040" tIns="34295" rIns="0" bIns="162020" anchor="ctr"/>
          <a:lstStyle/>
          <a:p>
            <a:pPr algn="ctr" defTabSz="685541"/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空心弧 13">
            <a:extLst>
              <a:ext uri="{FF2B5EF4-FFF2-40B4-BE49-F238E27FC236}">
                <a16:creationId xmlns:a16="http://schemas.microsoft.com/office/drawing/2014/main" id="{E115340D-109D-7AA2-9853-B4B7A8D0F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0738" y="1420416"/>
            <a:ext cx="2464112" cy="2465166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solidFill>
            <a:srgbClr val="3F3D56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62020" rIns="324040" bIns="0" anchor="ctr"/>
          <a:lstStyle/>
          <a:p>
            <a:pPr algn="ctr" defTabSz="685541"/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空心弧 14">
            <a:extLst>
              <a:ext uri="{FF2B5EF4-FFF2-40B4-BE49-F238E27FC236}">
                <a16:creationId xmlns:a16="http://schemas.microsoft.com/office/drawing/2014/main" id="{14A876B0-7DE9-9541-0F9A-76760F63C00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351191" y="1420416"/>
            <a:ext cx="2464112" cy="2465166"/>
          </a:xfrm>
          <a:custGeom>
            <a:avLst/>
            <a:gdLst>
              <a:gd name="T0" fmla="*/ 530009 w 3286125"/>
              <a:gd name="T1" fmla="*/ 911626 h 3286125"/>
              <a:gd name="T2" fmla="*/ 88524 w 3286125"/>
              <a:gd name="T3" fmla="*/ 502853 h 3286125"/>
              <a:gd name="T4" fmla="*/ 528717 w 3286125"/>
              <a:gd name="T5" fmla="*/ 497441 h 3286125"/>
              <a:gd name="T6" fmla="*/ 0 60000 65536"/>
              <a:gd name="T7" fmla="*/ 17694720 60000 65536"/>
              <a:gd name="T8" fmla="*/ 11796480 60000 65536"/>
              <a:gd name="T9" fmla="*/ 141 w 3286125"/>
              <a:gd name="T10" fmla="*/ 1657350 h 3286125"/>
              <a:gd name="T11" fmla="*/ 1647888 w 3286125"/>
              <a:gd name="T12" fmla="*/ 3286125 h 32861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6125" h="3286125">
                <a:moveTo>
                  <a:pt x="1647887" y="3286118"/>
                </a:moveTo>
                <a:lnTo>
                  <a:pt x="1647886" y="3286117"/>
                </a:lnTo>
                <a:cubicBezTo>
                  <a:pt x="1646279" y="3286122"/>
                  <a:pt x="1644671" y="3286124"/>
                  <a:pt x="1643063" y="3286125"/>
                </a:cubicBezTo>
                <a:cubicBezTo>
                  <a:pt x="743999" y="3286125"/>
                  <a:pt x="11891" y="2563523"/>
                  <a:pt x="140" y="1664536"/>
                </a:cubicBezTo>
                <a:lnTo>
                  <a:pt x="550059" y="1657349"/>
                </a:lnTo>
                <a:lnTo>
                  <a:pt x="550059" y="1657348"/>
                </a:lnTo>
                <a:cubicBezTo>
                  <a:pt x="557877" y="2255426"/>
                  <a:pt x="1044934" y="2736159"/>
                  <a:pt x="1643063" y="2736159"/>
                </a:cubicBezTo>
                <a:cubicBezTo>
                  <a:pt x="1644132" y="2736158"/>
                  <a:pt x="1645202" y="2736157"/>
                  <a:pt x="1646271" y="2736154"/>
                </a:cubicBezTo>
                <a:close/>
              </a:path>
            </a:pathLst>
          </a:custGeom>
          <a:solidFill>
            <a:srgbClr val="5965ED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324040" tIns="162020" rIns="0" bIns="0" anchor="ctr"/>
          <a:lstStyle/>
          <a:p>
            <a:pPr algn="ctr" defTabSz="685541"/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69064F5D-BBE9-E715-AB5E-8E3E21C9DBB3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3506505" y="1676006"/>
            <a:ext cx="246412" cy="211731"/>
          </a:xfrm>
          <a:prstGeom prst="triangle">
            <a:avLst>
              <a:gd name="adj" fmla="val 50000"/>
            </a:avLst>
          </a:prstGeom>
          <a:solidFill>
            <a:srgbClr val="FF6366"/>
          </a:solidFill>
          <a:ln w="12700" algn="ctr">
            <a:noFill/>
            <a:miter lim="800000"/>
            <a:headEnd/>
            <a:tailEnd/>
          </a:ln>
        </p:spPr>
        <p:txBody>
          <a:bodyPr lIns="68588" tIns="34295" rIns="68588" bIns="34295" anchor="ctr"/>
          <a:lstStyle/>
          <a:p>
            <a:pPr algn="ctr" defTabSz="685541"/>
            <a:endParaRPr lang="zh-CN" altLang="en-US" sz="13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04863E81-B520-783A-FF45-A23CE040C8C6}"/>
              </a:ext>
            </a:extLst>
          </p:cNvPr>
          <p:cNvSpPr>
            <a:spLocks noChangeArrowheads="1"/>
          </p:cNvSpPr>
          <p:nvPr/>
        </p:nvSpPr>
        <p:spPr bwMode="auto">
          <a:xfrm rot="2700000" flipV="1">
            <a:off x="3504940" y="3412034"/>
            <a:ext cx="249542" cy="210570"/>
          </a:xfrm>
          <a:prstGeom prst="triangle">
            <a:avLst>
              <a:gd name="adj" fmla="val 50000"/>
            </a:avLst>
          </a:prstGeom>
          <a:solidFill>
            <a:srgbClr val="3F3D56"/>
          </a:solidFill>
          <a:ln w="12700" algn="ctr">
            <a:noFill/>
            <a:miter lim="800000"/>
            <a:headEnd/>
            <a:tailEnd/>
          </a:ln>
        </p:spPr>
        <p:txBody>
          <a:bodyPr rot="10800000" lIns="68588" tIns="34295" rIns="68588" bIns="34295" anchor="ctr"/>
          <a:lstStyle/>
          <a:p>
            <a:pPr algn="ctr" defTabSz="685541"/>
            <a:endParaRPr lang="zh-CN" altLang="en-US" sz="13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AD7BA0E1-5699-F3CE-9EC0-24136B2597C5}"/>
              </a:ext>
            </a:extLst>
          </p:cNvPr>
          <p:cNvSpPr>
            <a:spLocks noChangeArrowheads="1"/>
          </p:cNvSpPr>
          <p:nvPr/>
        </p:nvSpPr>
        <p:spPr bwMode="auto">
          <a:xfrm rot="2700000" flipH="1">
            <a:off x="5391107" y="1677334"/>
            <a:ext cx="249541" cy="209076"/>
          </a:xfrm>
          <a:prstGeom prst="triangle">
            <a:avLst>
              <a:gd name="adj" fmla="val 50000"/>
            </a:avLst>
          </a:prstGeom>
          <a:solidFill>
            <a:srgbClr val="76CEF8"/>
          </a:solidFill>
          <a:ln w="12700" algn="ctr">
            <a:noFill/>
            <a:miter lim="800000"/>
            <a:headEnd/>
            <a:tailEnd/>
          </a:ln>
        </p:spPr>
        <p:txBody>
          <a:bodyPr lIns="68588" tIns="34295" rIns="68588" bIns="34295" anchor="ctr"/>
          <a:lstStyle/>
          <a:p>
            <a:pPr algn="ctr" defTabSz="685541"/>
            <a:endParaRPr lang="zh-CN" altLang="en-US" sz="13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2876BBE3-0BAC-5A76-F8F7-33C3AE3364EB}"/>
              </a:ext>
            </a:extLst>
          </p:cNvPr>
          <p:cNvSpPr>
            <a:spLocks noChangeArrowheads="1"/>
          </p:cNvSpPr>
          <p:nvPr/>
        </p:nvSpPr>
        <p:spPr bwMode="auto">
          <a:xfrm rot="18900000" flipH="1" flipV="1">
            <a:off x="5392672" y="3410696"/>
            <a:ext cx="246410" cy="213244"/>
          </a:xfrm>
          <a:prstGeom prst="triangle">
            <a:avLst>
              <a:gd name="adj" fmla="val 50000"/>
            </a:avLst>
          </a:prstGeom>
          <a:solidFill>
            <a:srgbClr val="5965ED"/>
          </a:solidFill>
          <a:ln w="12700" algn="ctr">
            <a:noFill/>
            <a:miter lim="800000"/>
            <a:headEnd/>
            <a:tailEnd/>
          </a:ln>
        </p:spPr>
        <p:txBody>
          <a:bodyPr rot="10800000" lIns="68588" tIns="34295" rIns="68588" bIns="34295" anchor="ctr"/>
          <a:lstStyle/>
          <a:p>
            <a:pPr algn="ctr" defTabSz="685541"/>
            <a:endParaRPr lang="zh-CN" altLang="en-US" sz="13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8AA53DC-5188-D606-048A-C917BE4A7B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327" y="1173898"/>
            <a:ext cx="2956934" cy="2958199"/>
          </a:xfrm>
          <a:prstGeom prst="ellipse">
            <a:avLst/>
          </a:prstGeom>
          <a:noFill/>
          <a:ln w="12700" algn="ctr">
            <a:solidFill>
              <a:srgbClr val="7F7F7F"/>
            </a:solidFill>
            <a:prstDash val="dash"/>
            <a:miter lim="800000"/>
            <a:headEnd/>
            <a:tailEnd/>
          </a:ln>
        </p:spPr>
        <p:txBody>
          <a:bodyPr lIns="68588" tIns="34295" rIns="68588" bIns="34295" anchor="ctr"/>
          <a:lstStyle/>
          <a:p>
            <a:pPr algn="ctr" defTabSz="685541"/>
            <a:endParaRPr lang="zh-CN" altLang="en-US" sz="13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23">
            <a:extLst>
              <a:ext uri="{FF2B5EF4-FFF2-40B4-BE49-F238E27FC236}">
                <a16:creationId xmlns:a16="http://schemas.microsoft.com/office/drawing/2014/main" id="{EF59CB3E-D2B9-A44A-DF08-73D91FD2B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9534" y="2279813"/>
            <a:ext cx="1468013" cy="746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8" tIns="34295" rIns="68588" bIns="34295">
            <a:spAutoFit/>
          </a:bodyPr>
          <a:lstStyle/>
          <a:p>
            <a:pPr algn="ctr" defTabSz="685541"/>
            <a:r>
              <a:rPr lang="zh-CN" altLang="en-US" sz="2200" dirty="0">
                <a:solidFill>
                  <a:srgbClr val="808080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200" dirty="0">
              <a:solidFill>
                <a:srgbClr val="80808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685541"/>
            <a:r>
              <a:rPr lang="zh-CN" altLang="en-US" sz="2200" dirty="0">
                <a:solidFill>
                  <a:srgbClr val="80808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CEB19FF-B7CA-1CB5-F587-3CBD3A01254D}"/>
              </a:ext>
            </a:extLst>
          </p:cNvPr>
          <p:cNvGrpSpPr/>
          <p:nvPr/>
        </p:nvGrpSpPr>
        <p:grpSpPr>
          <a:xfrm>
            <a:off x="5940946" y="1420416"/>
            <a:ext cx="2464112" cy="706233"/>
            <a:chOff x="8052838" y="1644238"/>
            <a:chExt cx="2464112" cy="706233"/>
          </a:xfrm>
        </p:grpSpPr>
        <p:sp>
          <p:nvSpPr>
            <p:cNvPr id="14" name="矩形 3">
              <a:extLst>
                <a:ext uri="{FF2B5EF4-FFF2-40B4-BE49-F238E27FC236}">
                  <a16:creationId xmlns:a16="http://schemas.microsoft.com/office/drawing/2014/main" id="{5F29B457-FAB4-2446-1389-5F4CF27D6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C85FD58-AEDE-ABBF-0C55-F5A5769BBAA6}"/>
                </a:ext>
              </a:extLst>
            </p:cNvPr>
            <p:cNvSpPr txBox="1"/>
            <p:nvPr/>
          </p:nvSpPr>
          <p:spPr>
            <a:xfrm>
              <a:off x="8052838" y="1862068"/>
              <a:ext cx="246411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A12873E-1AD4-04AF-EE20-7B3F63C6B701}"/>
              </a:ext>
            </a:extLst>
          </p:cNvPr>
          <p:cNvGrpSpPr/>
          <p:nvPr/>
        </p:nvGrpSpPr>
        <p:grpSpPr>
          <a:xfrm>
            <a:off x="735843" y="1420416"/>
            <a:ext cx="2464112" cy="706233"/>
            <a:chOff x="8052838" y="1644238"/>
            <a:chExt cx="2464112" cy="706233"/>
          </a:xfrm>
        </p:grpSpPr>
        <p:sp>
          <p:nvSpPr>
            <p:cNvPr id="19" name="矩形 3">
              <a:extLst>
                <a:ext uri="{FF2B5EF4-FFF2-40B4-BE49-F238E27FC236}">
                  <a16:creationId xmlns:a16="http://schemas.microsoft.com/office/drawing/2014/main" id="{E100D90D-1085-C74E-5F90-916543669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8306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E3AF9FA-1BFF-FF43-6FBE-5D195A4A0C2A}"/>
                </a:ext>
              </a:extLst>
            </p:cNvPr>
            <p:cNvSpPr txBox="1"/>
            <p:nvPr/>
          </p:nvSpPr>
          <p:spPr>
            <a:xfrm>
              <a:off x="8052838" y="1862068"/>
              <a:ext cx="246411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F53A192-8438-975E-703C-16FDAB448FE2}"/>
              </a:ext>
            </a:extLst>
          </p:cNvPr>
          <p:cNvGrpSpPr/>
          <p:nvPr/>
        </p:nvGrpSpPr>
        <p:grpSpPr>
          <a:xfrm>
            <a:off x="5940946" y="3196005"/>
            <a:ext cx="2464112" cy="706233"/>
            <a:chOff x="8052838" y="1644238"/>
            <a:chExt cx="2464112" cy="706233"/>
          </a:xfrm>
        </p:grpSpPr>
        <p:sp>
          <p:nvSpPr>
            <p:cNvPr id="23" name="矩形 3">
              <a:extLst>
                <a:ext uri="{FF2B5EF4-FFF2-40B4-BE49-F238E27FC236}">
                  <a16:creationId xmlns:a16="http://schemas.microsoft.com/office/drawing/2014/main" id="{0EA1AFCB-0B7E-3E94-FB4E-E00FC7D80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42CF7BC-FA4C-61F5-24E5-4BBAB7403593}"/>
                </a:ext>
              </a:extLst>
            </p:cNvPr>
            <p:cNvSpPr txBox="1"/>
            <p:nvPr/>
          </p:nvSpPr>
          <p:spPr>
            <a:xfrm>
              <a:off x="8052838" y="1862068"/>
              <a:ext cx="246411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309F385-4E59-27FA-DAEA-FCDC620F14E9}"/>
              </a:ext>
            </a:extLst>
          </p:cNvPr>
          <p:cNvGrpSpPr/>
          <p:nvPr/>
        </p:nvGrpSpPr>
        <p:grpSpPr>
          <a:xfrm>
            <a:off x="735843" y="3196005"/>
            <a:ext cx="2464112" cy="706233"/>
            <a:chOff x="8052838" y="1644238"/>
            <a:chExt cx="2464112" cy="706233"/>
          </a:xfrm>
        </p:grpSpPr>
        <p:sp>
          <p:nvSpPr>
            <p:cNvPr id="26" name="矩形 3">
              <a:extLst>
                <a:ext uri="{FF2B5EF4-FFF2-40B4-BE49-F238E27FC236}">
                  <a16:creationId xmlns:a16="http://schemas.microsoft.com/office/drawing/2014/main" id="{0DBBDAB5-928A-19E2-FB3D-E5BA729473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8306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3019F13-9FA6-9C78-2A9A-E484517DE0DA}"/>
                </a:ext>
              </a:extLst>
            </p:cNvPr>
            <p:cNvSpPr txBox="1"/>
            <p:nvPr/>
          </p:nvSpPr>
          <p:spPr>
            <a:xfrm>
              <a:off x="8052838" y="1862068"/>
              <a:ext cx="246411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87384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0AD92D51-1AC1-21F9-997B-80E5CE3F0B8F}"/>
              </a:ext>
            </a:extLst>
          </p:cNvPr>
          <p:cNvSpPr/>
          <p:nvPr/>
        </p:nvSpPr>
        <p:spPr>
          <a:xfrm rot="21445963">
            <a:off x="322564" y="340788"/>
            <a:ext cx="8183098" cy="4394606"/>
          </a:xfrm>
          <a:prstGeom prst="roundRect">
            <a:avLst>
              <a:gd name="adj" fmla="val 1146"/>
            </a:avLst>
          </a:prstGeom>
          <a:noFill/>
          <a:ln w="635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194C83D-FE87-19B4-405B-429303181CDB}"/>
              </a:ext>
            </a:extLst>
          </p:cNvPr>
          <p:cNvSpPr/>
          <p:nvPr/>
        </p:nvSpPr>
        <p:spPr>
          <a:xfrm>
            <a:off x="539750" y="684686"/>
            <a:ext cx="8066088" cy="4048099"/>
          </a:xfrm>
          <a:custGeom>
            <a:avLst/>
            <a:gdLst>
              <a:gd name="connsiteX0" fmla="*/ 0 w 8066088"/>
              <a:gd name="connsiteY0" fmla="*/ 0 h 4048099"/>
              <a:gd name="connsiteX1" fmla="*/ 8066088 w 8066088"/>
              <a:gd name="connsiteY1" fmla="*/ 0 h 4048099"/>
              <a:gd name="connsiteX2" fmla="*/ 8066088 w 8066088"/>
              <a:gd name="connsiteY2" fmla="*/ 3998586 h 4048099"/>
              <a:gd name="connsiteX3" fmla="*/ 8016575 w 8066088"/>
              <a:gd name="connsiteY3" fmla="*/ 4048099 h 4048099"/>
              <a:gd name="connsiteX4" fmla="*/ 49513 w 8066088"/>
              <a:gd name="connsiteY4" fmla="*/ 4048099 h 4048099"/>
              <a:gd name="connsiteX5" fmla="*/ 0 w 8066088"/>
              <a:gd name="connsiteY5" fmla="*/ 3998586 h 4048099"/>
              <a:gd name="connsiteX6" fmla="*/ 0 w 8066088"/>
              <a:gd name="connsiteY6" fmla="*/ 0 h 404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4048099">
                <a:moveTo>
                  <a:pt x="0" y="0"/>
                </a:moveTo>
                <a:lnTo>
                  <a:pt x="8066088" y="0"/>
                </a:lnTo>
                <a:lnTo>
                  <a:pt x="8066088" y="3998586"/>
                </a:lnTo>
                <a:cubicBezTo>
                  <a:pt x="8066088" y="4025931"/>
                  <a:pt x="8043920" y="4048099"/>
                  <a:pt x="8016575" y="4048099"/>
                </a:cubicBezTo>
                <a:lnTo>
                  <a:pt x="49513" y="4048099"/>
                </a:lnTo>
                <a:cubicBezTo>
                  <a:pt x="22168" y="4048099"/>
                  <a:pt x="0" y="4025931"/>
                  <a:pt x="0" y="399858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48AD807-4AA4-B3C8-1530-A230A8070508}"/>
              </a:ext>
            </a:extLst>
          </p:cNvPr>
          <p:cNvGrpSpPr/>
          <p:nvPr/>
        </p:nvGrpSpPr>
        <p:grpSpPr>
          <a:xfrm>
            <a:off x="3948528" y="1763269"/>
            <a:ext cx="3988156" cy="2969514"/>
            <a:chOff x="4100783" y="1409636"/>
            <a:chExt cx="4300631" cy="320217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376FC56-B432-6DC9-A2F4-2AC62661D4EE}"/>
                </a:ext>
              </a:extLst>
            </p:cNvPr>
            <p:cNvSpPr/>
            <p:nvPr/>
          </p:nvSpPr>
          <p:spPr>
            <a:xfrm>
              <a:off x="4394637" y="3246139"/>
              <a:ext cx="1762481" cy="352877"/>
            </a:xfrm>
            <a:custGeom>
              <a:avLst/>
              <a:gdLst>
                <a:gd name="connsiteX0" fmla="*/ 2076172 w 2143949"/>
                <a:gd name="connsiteY0" fmla="*/ 429089 h 429253"/>
                <a:gd name="connsiteX1" fmla="*/ 67254 w 2143949"/>
                <a:gd name="connsiteY1" fmla="*/ 429089 h 429253"/>
                <a:gd name="connsiteX2" fmla="*/ -262 w 2143949"/>
                <a:gd name="connsiteY2" fmla="*/ 361573 h 429253"/>
                <a:gd name="connsiteX3" fmla="*/ -262 w 2143949"/>
                <a:gd name="connsiteY3" fmla="*/ 67352 h 429253"/>
                <a:gd name="connsiteX4" fmla="*/ 67253 w 2143949"/>
                <a:gd name="connsiteY4" fmla="*/ -164 h 429253"/>
                <a:gd name="connsiteX5" fmla="*/ 2076172 w 2143949"/>
                <a:gd name="connsiteY5" fmla="*/ -164 h 429253"/>
                <a:gd name="connsiteX6" fmla="*/ 2143688 w 2143949"/>
                <a:gd name="connsiteY6" fmla="*/ 67352 h 429253"/>
                <a:gd name="connsiteX7" fmla="*/ 2143687 w 2143949"/>
                <a:gd name="connsiteY7" fmla="*/ 361573 h 429253"/>
                <a:gd name="connsiteX8" fmla="*/ 2076172 w 2143949"/>
                <a:gd name="connsiteY8" fmla="*/ 429089 h 42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3949" h="429253">
                  <a:moveTo>
                    <a:pt x="2076172" y="429089"/>
                  </a:moveTo>
                  <a:lnTo>
                    <a:pt x="67254" y="429089"/>
                  </a:lnTo>
                  <a:cubicBezTo>
                    <a:pt x="29984" y="429046"/>
                    <a:pt x="-219" y="398843"/>
                    <a:pt x="-262" y="361573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2076172" y="-164"/>
                  </a:lnTo>
                  <a:cubicBezTo>
                    <a:pt x="2113442" y="-121"/>
                    <a:pt x="2143645" y="30082"/>
                    <a:pt x="2143688" y="67352"/>
                  </a:cubicBezTo>
                  <a:lnTo>
                    <a:pt x="2143687" y="361573"/>
                  </a:lnTo>
                  <a:cubicBezTo>
                    <a:pt x="2143644" y="398843"/>
                    <a:pt x="2113442" y="429046"/>
                    <a:pt x="2076172" y="42908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23928D1-8188-9EAF-576F-50098B688E12}"/>
                </a:ext>
              </a:extLst>
            </p:cNvPr>
            <p:cNvSpPr/>
            <p:nvPr/>
          </p:nvSpPr>
          <p:spPr>
            <a:xfrm>
              <a:off x="4432084" y="3283605"/>
              <a:ext cx="1687597" cy="277972"/>
            </a:xfrm>
            <a:custGeom>
              <a:avLst/>
              <a:gdLst>
                <a:gd name="connsiteX0" fmla="*/ 1835430 w 2052858"/>
                <a:gd name="connsiteY0" fmla="*/ 337972 h 338136"/>
                <a:gd name="connsiteX1" fmla="*/ 67253 w 2052858"/>
                <a:gd name="connsiteY1" fmla="*/ 337972 h 338136"/>
                <a:gd name="connsiteX2" fmla="*/ -262 w 2052858"/>
                <a:gd name="connsiteY2" fmla="*/ 270457 h 338136"/>
                <a:gd name="connsiteX3" fmla="*/ -262 w 2052858"/>
                <a:gd name="connsiteY3" fmla="*/ 67352 h 338136"/>
                <a:gd name="connsiteX4" fmla="*/ 67253 w 2052858"/>
                <a:gd name="connsiteY4" fmla="*/ -164 h 338136"/>
                <a:gd name="connsiteX5" fmla="*/ 1985081 w 2052858"/>
                <a:gd name="connsiteY5" fmla="*/ -164 h 338136"/>
                <a:gd name="connsiteX6" fmla="*/ 2052597 w 2052858"/>
                <a:gd name="connsiteY6" fmla="*/ 67352 h 338136"/>
                <a:gd name="connsiteX7" fmla="*/ 2052596 w 2052858"/>
                <a:gd name="connsiteY7" fmla="*/ 120806 h 338136"/>
                <a:gd name="connsiteX8" fmla="*/ 1835429 w 2052858"/>
                <a:gd name="connsiteY8" fmla="*/ 337972 h 3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2858" h="338136">
                  <a:moveTo>
                    <a:pt x="1835430" y="337972"/>
                  </a:moveTo>
                  <a:lnTo>
                    <a:pt x="67253" y="337972"/>
                  </a:lnTo>
                  <a:cubicBezTo>
                    <a:pt x="29984" y="337929"/>
                    <a:pt x="-219" y="307727"/>
                    <a:pt x="-262" y="270457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1985081" y="-164"/>
                  </a:lnTo>
                  <a:cubicBezTo>
                    <a:pt x="2022351" y="-121"/>
                    <a:pt x="2052553" y="30082"/>
                    <a:pt x="2052597" y="67352"/>
                  </a:cubicBezTo>
                  <a:lnTo>
                    <a:pt x="2052596" y="120806"/>
                  </a:lnTo>
                  <a:cubicBezTo>
                    <a:pt x="2052461" y="240687"/>
                    <a:pt x="1955312" y="337837"/>
                    <a:pt x="1835429" y="337972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20D4512-E7CD-668E-0D25-FD47697E327F}"/>
                </a:ext>
              </a:extLst>
            </p:cNvPr>
            <p:cNvSpPr/>
            <p:nvPr/>
          </p:nvSpPr>
          <p:spPr>
            <a:xfrm>
              <a:off x="4761676" y="3376742"/>
              <a:ext cx="692395" cy="28628"/>
            </a:xfrm>
            <a:custGeom>
              <a:avLst/>
              <a:gdLst>
                <a:gd name="connsiteX0" fmla="*/ 824582 w 842256"/>
                <a:gd name="connsiteY0" fmla="*/ 34661 h 34824"/>
                <a:gd name="connsiteX1" fmla="*/ 17150 w 842256"/>
                <a:gd name="connsiteY1" fmla="*/ 34661 h 34824"/>
                <a:gd name="connsiteX2" fmla="*/ -262 w 842256"/>
                <a:gd name="connsiteY2" fmla="*/ 17248 h 34824"/>
                <a:gd name="connsiteX3" fmla="*/ 17150 w 842256"/>
                <a:gd name="connsiteY3" fmla="*/ -164 h 34824"/>
                <a:gd name="connsiteX4" fmla="*/ 824582 w 842256"/>
                <a:gd name="connsiteY4" fmla="*/ -164 h 34824"/>
                <a:gd name="connsiteX5" fmla="*/ 841995 w 842256"/>
                <a:gd name="connsiteY5" fmla="*/ 17248 h 34824"/>
                <a:gd name="connsiteX6" fmla="*/ 824582 w 842256"/>
                <a:gd name="connsiteY6" fmla="*/ 34660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256" h="34824">
                  <a:moveTo>
                    <a:pt x="824582" y="34661"/>
                  </a:moveTo>
                  <a:lnTo>
                    <a:pt x="17150" y="34661"/>
                  </a:lnTo>
                  <a:cubicBezTo>
                    <a:pt x="7534" y="34661"/>
                    <a:pt x="-262" y="26865"/>
                    <a:pt x="-262" y="17248"/>
                  </a:cubicBezTo>
                  <a:cubicBezTo>
                    <a:pt x="-262" y="7632"/>
                    <a:pt x="7534" y="-164"/>
                    <a:pt x="17150" y="-164"/>
                  </a:cubicBezTo>
                  <a:lnTo>
                    <a:pt x="824582" y="-164"/>
                  </a:lnTo>
                  <a:cubicBezTo>
                    <a:pt x="834199" y="-164"/>
                    <a:pt x="841995" y="7631"/>
                    <a:pt x="841995" y="17248"/>
                  </a:cubicBezTo>
                  <a:cubicBezTo>
                    <a:pt x="841995" y="26865"/>
                    <a:pt x="834199" y="34660"/>
                    <a:pt x="824582" y="34660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7592BA1-8D42-7D64-A28A-260A3CB94975}"/>
                </a:ext>
              </a:extLst>
            </p:cNvPr>
            <p:cNvSpPr/>
            <p:nvPr/>
          </p:nvSpPr>
          <p:spPr>
            <a:xfrm>
              <a:off x="4761644" y="3435288"/>
              <a:ext cx="1028406" cy="28628"/>
            </a:xfrm>
            <a:custGeom>
              <a:avLst/>
              <a:gdLst>
                <a:gd name="connsiteX0" fmla="*/ 1233357 w 1250992"/>
                <a:gd name="connsiteY0" fmla="*/ 34661 h 34824"/>
                <a:gd name="connsiteX1" fmla="*/ 17189 w 1250992"/>
                <a:gd name="connsiteY1" fmla="*/ 34661 h 34824"/>
                <a:gd name="connsiteX2" fmla="*/ -262 w 1250992"/>
                <a:gd name="connsiteY2" fmla="*/ 17287 h 34824"/>
                <a:gd name="connsiteX3" fmla="*/ 17112 w 1250992"/>
                <a:gd name="connsiteY3" fmla="*/ -164 h 34824"/>
                <a:gd name="connsiteX4" fmla="*/ 17189 w 1250992"/>
                <a:gd name="connsiteY4" fmla="*/ -164 h 34824"/>
                <a:gd name="connsiteX5" fmla="*/ 1233357 w 1250992"/>
                <a:gd name="connsiteY5" fmla="*/ -164 h 34824"/>
                <a:gd name="connsiteX6" fmla="*/ 1250731 w 1250992"/>
                <a:gd name="connsiteY6" fmla="*/ 17287 h 34824"/>
                <a:gd name="connsiteX7" fmla="*/ 1233357 w 1250992"/>
                <a:gd name="connsiteY7" fmla="*/ 34661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0992" h="34824">
                  <a:moveTo>
                    <a:pt x="1233357" y="34661"/>
                  </a:moveTo>
                  <a:lnTo>
                    <a:pt x="17189" y="34661"/>
                  </a:lnTo>
                  <a:cubicBezTo>
                    <a:pt x="7572" y="34682"/>
                    <a:pt x="-241" y="26903"/>
                    <a:pt x="-262" y="17287"/>
                  </a:cubicBezTo>
                  <a:cubicBezTo>
                    <a:pt x="-283" y="7670"/>
                    <a:pt x="7495" y="-143"/>
                    <a:pt x="17112" y="-164"/>
                  </a:cubicBezTo>
                  <a:cubicBezTo>
                    <a:pt x="17138" y="-164"/>
                    <a:pt x="17163" y="-164"/>
                    <a:pt x="17189" y="-164"/>
                  </a:cubicBezTo>
                  <a:lnTo>
                    <a:pt x="1233357" y="-164"/>
                  </a:lnTo>
                  <a:cubicBezTo>
                    <a:pt x="1242974" y="-143"/>
                    <a:pt x="1250752" y="7670"/>
                    <a:pt x="1250731" y="17287"/>
                  </a:cubicBezTo>
                  <a:cubicBezTo>
                    <a:pt x="1250710" y="26873"/>
                    <a:pt x="1242943" y="34639"/>
                    <a:pt x="1233357" y="34661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72456AA-C0AD-B600-5307-1F13FA65C18A}"/>
                </a:ext>
              </a:extLst>
            </p:cNvPr>
            <p:cNvSpPr/>
            <p:nvPr/>
          </p:nvSpPr>
          <p:spPr>
            <a:xfrm>
              <a:off x="4267405" y="1416662"/>
              <a:ext cx="1996378" cy="1552739"/>
            </a:xfrm>
            <a:custGeom>
              <a:avLst/>
              <a:gdLst>
                <a:gd name="connsiteX0" fmla="*/ 2359269 w 2428471"/>
                <a:gd name="connsiteY0" fmla="*/ 1888648 h 1888811"/>
                <a:gd name="connsiteX1" fmla="*/ 68678 w 2428471"/>
                <a:gd name="connsiteY1" fmla="*/ 1888648 h 1888811"/>
                <a:gd name="connsiteX2" fmla="*/ -262 w 2428471"/>
                <a:gd name="connsiteY2" fmla="*/ 1819707 h 1888811"/>
                <a:gd name="connsiteX3" fmla="*/ -262 w 2428471"/>
                <a:gd name="connsiteY3" fmla="*/ 68774 h 1888811"/>
                <a:gd name="connsiteX4" fmla="*/ 68678 w 2428471"/>
                <a:gd name="connsiteY4" fmla="*/ -164 h 1888811"/>
                <a:gd name="connsiteX5" fmla="*/ 2359269 w 2428471"/>
                <a:gd name="connsiteY5" fmla="*/ -164 h 1888811"/>
                <a:gd name="connsiteX6" fmla="*/ 2428209 w 2428471"/>
                <a:gd name="connsiteY6" fmla="*/ 68774 h 1888811"/>
                <a:gd name="connsiteX7" fmla="*/ 2428209 w 2428471"/>
                <a:gd name="connsiteY7" fmla="*/ 1819707 h 1888811"/>
                <a:gd name="connsiteX8" fmla="*/ 2359269 w 2428471"/>
                <a:gd name="connsiteY8" fmla="*/ 1888647 h 188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8471" h="1888811">
                  <a:moveTo>
                    <a:pt x="2359269" y="1888648"/>
                  </a:moveTo>
                  <a:lnTo>
                    <a:pt x="68678" y="1888648"/>
                  </a:lnTo>
                  <a:cubicBezTo>
                    <a:pt x="30622" y="1888604"/>
                    <a:pt x="-219" y="1857764"/>
                    <a:pt x="-262" y="1819707"/>
                  </a:cubicBezTo>
                  <a:lnTo>
                    <a:pt x="-262" y="68774"/>
                  </a:lnTo>
                  <a:cubicBezTo>
                    <a:pt x="-218" y="30718"/>
                    <a:pt x="30622" y="-122"/>
                    <a:pt x="68678" y="-164"/>
                  </a:cubicBezTo>
                  <a:lnTo>
                    <a:pt x="2359269" y="-164"/>
                  </a:lnTo>
                  <a:cubicBezTo>
                    <a:pt x="2397325" y="-122"/>
                    <a:pt x="2428166" y="30717"/>
                    <a:pt x="2428209" y="68774"/>
                  </a:cubicBezTo>
                  <a:lnTo>
                    <a:pt x="2428209" y="1819707"/>
                  </a:lnTo>
                  <a:cubicBezTo>
                    <a:pt x="2428166" y="1857764"/>
                    <a:pt x="2397326" y="1888604"/>
                    <a:pt x="2359269" y="1888647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1EC36B0-DBF8-04B9-CA13-1B14A9C8B53F}"/>
                </a:ext>
              </a:extLst>
            </p:cNvPr>
            <p:cNvSpPr/>
            <p:nvPr/>
          </p:nvSpPr>
          <p:spPr>
            <a:xfrm>
              <a:off x="4260381" y="1409636"/>
              <a:ext cx="2010428" cy="1566791"/>
            </a:xfrm>
            <a:custGeom>
              <a:avLst/>
              <a:gdLst>
                <a:gd name="connsiteX0" fmla="*/ 2367814 w 2445562"/>
                <a:gd name="connsiteY0" fmla="*/ 1905741 h 1905905"/>
                <a:gd name="connsiteX1" fmla="*/ 77225 w 2445562"/>
                <a:gd name="connsiteY1" fmla="*/ 1905741 h 1905905"/>
                <a:gd name="connsiteX2" fmla="*/ -262 w 2445562"/>
                <a:gd name="connsiteY2" fmla="*/ 1828254 h 1905905"/>
                <a:gd name="connsiteX3" fmla="*/ -262 w 2445562"/>
                <a:gd name="connsiteY3" fmla="*/ 77319 h 1905905"/>
                <a:gd name="connsiteX4" fmla="*/ 77225 w 2445562"/>
                <a:gd name="connsiteY4" fmla="*/ -164 h 1905905"/>
                <a:gd name="connsiteX5" fmla="*/ 2367814 w 2445562"/>
                <a:gd name="connsiteY5" fmla="*/ -164 h 1905905"/>
                <a:gd name="connsiteX6" fmla="*/ 2445301 w 2445562"/>
                <a:gd name="connsiteY6" fmla="*/ 77319 h 1905905"/>
                <a:gd name="connsiteX7" fmla="*/ 2445301 w 2445562"/>
                <a:gd name="connsiteY7" fmla="*/ 1828253 h 1905905"/>
                <a:gd name="connsiteX8" fmla="*/ 2367813 w 2445562"/>
                <a:gd name="connsiteY8" fmla="*/ 1905741 h 1905905"/>
                <a:gd name="connsiteX9" fmla="*/ 77225 w 2445562"/>
                <a:gd name="connsiteY9" fmla="*/ 16930 h 1905905"/>
                <a:gd name="connsiteX10" fmla="*/ 16831 w 2445562"/>
                <a:gd name="connsiteY10" fmla="*/ 77319 h 1905905"/>
                <a:gd name="connsiteX11" fmla="*/ 16831 w 2445562"/>
                <a:gd name="connsiteY11" fmla="*/ 1828253 h 1905905"/>
                <a:gd name="connsiteX12" fmla="*/ 77225 w 2445562"/>
                <a:gd name="connsiteY12" fmla="*/ 1888647 h 1905905"/>
                <a:gd name="connsiteX13" fmla="*/ 2367814 w 2445562"/>
                <a:gd name="connsiteY13" fmla="*/ 1888648 h 1905905"/>
                <a:gd name="connsiteX14" fmla="*/ 2428208 w 2445562"/>
                <a:gd name="connsiteY14" fmla="*/ 1828254 h 1905905"/>
                <a:gd name="connsiteX15" fmla="*/ 2428207 w 2445562"/>
                <a:gd name="connsiteY15" fmla="*/ 77319 h 1905905"/>
                <a:gd name="connsiteX16" fmla="*/ 2367813 w 2445562"/>
                <a:gd name="connsiteY16" fmla="*/ 16929 h 190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45562" h="1905905">
                  <a:moveTo>
                    <a:pt x="2367814" y="1905741"/>
                  </a:moveTo>
                  <a:lnTo>
                    <a:pt x="77225" y="1905741"/>
                  </a:lnTo>
                  <a:cubicBezTo>
                    <a:pt x="34451" y="1905691"/>
                    <a:pt x="-212" y="1871028"/>
                    <a:pt x="-262" y="1828254"/>
                  </a:cubicBezTo>
                  <a:lnTo>
                    <a:pt x="-262" y="77319"/>
                  </a:lnTo>
                  <a:cubicBezTo>
                    <a:pt x="-212" y="34546"/>
                    <a:pt x="34452" y="-116"/>
                    <a:pt x="77225" y="-164"/>
                  </a:cubicBezTo>
                  <a:lnTo>
                    <a:pt x="2367814" y="-164"/>
                  </a:lnTo>
                  <a:cubicBezTo>
                    <a:pt x="2410588" y="-116"/>
                    <a:pt x="2445251" y="34546"/>
                    <a:pt x="2445301" y="77319"/>
                  </a:cubicBezTo>
                  <a:lnTo>
                    <a:pt x="2445301" y="1828253"/>
                  </a:lnTo>
                  <a:cubicBezTo>
                    <a:pt x="2445250" y="1871028"/>
                    <a:pt x="2410588" y="1905691"/>
                    <a:pt x="2367813" y="1905741"/>
                  </a:cubicBezTo>
                  <a:close/>
                  <a:moveTo>
                    <a:pt x="77225" y="16930"/>
                  </a:moveTo>
                  <a:cubicBezTo>
                    <a:pt x="43888" y="16966"/>
                    <a:pt x="16870" y="43982"/>
                    <a:pt x="16831" y="77319"/>
                  </a:cubicBezTo>
                  <a:lnTo>
                    <a:pt x="16831" y="1828253"/>
                  </a:lnTo>
                  <a:cubicBezTo>
                    <a:pt x="16869" y="1861593"/>
                    <a:pt x="43886" y="1888610"/>
                    <a:pt x="77225" y="1888647"/>
                  </a:cubicBezTo>
                  <a:lnTo>
                    <a:pt x="2367814" y="1888648"/>
                  </a:lnTo>
                  <a:cubicBezTo>
                    <a:pt x="2401153" y="1888610"/>
                    <a:pt x="2428170" y="1861593"/>
                    <a:pt x="2428208" y="1828254"/>
                  </a:cubicBezTo>
                  <a:lnTo>
                    <a:pt x="2428207" y="77319"/>
                  </a:lnTo>
                  <a:cubicBezTo>
                    <a:pt x="2428168" y="43981"/>
                    <a:pt x="2401151" y="16966"/>
                    <a:pt x="2367813" y="1692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0F3533E-D330-0A14-1B80-64F33C88D12A}"/>
                </a:ext>
              </a:extLst>
            </p:cNvPr>
            <p:cNvSpPr/>
            <p:nvPr/>
          </p:nvSpPr>
          <p:spPr>
            <a:xfrm>
              <a:off x="4271755" y="2695389"/>
              <a:ext cx="1987680" cy="269663"/>
            </a:xfrm>
            <a:custGeom>
              <a:avLst/>
              <a:gdLst>
                <a:gd name="connsiteX0" fmla="*/ -262 w 2417890"/>
                <a:gd name="connsiteY0" fmla="*/ -164 h 328028"/>
                <a:gd name="connsiteX1" fmla="*/ -262 w 2417890"/>
                <a:gd name="connsiteY1" fmla="*/ 264217 h 328028"/>
                <a:gd name="connsiteX2" fmla="*/ 63386 w 2417890"/>
                <a:gd name="connsiteY2" fmla="*/ 327865 h 328028"/>
                <a:gd name="connsiteX3" fmla="*/ 2353980 w 2417890"/>
                <a:gd name="connsiteY3" fmla="*/ 327865 h 328028"/>
                <a:gd name="connsiteX4" fmla="*/ 2417628 w 2417890"/>
                <a:gd name="connsiteY4" fmla="*/ 264217 h 328028"/>
                <a:gd name="connsiteX5" fmla="*/ 2417628 w 2417890"/>
                <a:gd name="connsiteY5" fmla="*/ -164 h 32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7890" h="328028">
                  <a:moveTo>
                    <a:pt x="-262" y="-164"/>
                  </a:moveTo>
                  <a:lnTo>
                    <a:pt x="-262" y="264217"/>
                  </a:lnTo>
                  <a:cubicBezTo>
                    <a:pt x="-210" y="299347"/>
                    <a:pt x="28256" y="327813"/>
                    <a:pt x="63386" y="327865"/>
                  </a:cubicBezTo>
                  <a:lnTo>
                    <a:pt x="2353980" y="327865"/>
                  </a:lnTo>
                  <a:cubicBezTo>
                    <a:pt x="2389110" y="327813"/>
                    <a:pt x="2417576" y="299347"/>
                    <a:pt x="2417628" y="264217"/>
                  </a:cubicBezTo>
                  <a:lnTo>
                    <a:pt x="2417628" y="-164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164F898-6CE9-7F6D-104E-998895779919}"/>
                </a:ext>
              </a:extLst>
            </p:cNvPr>
            <p:cNvSpPr/>
            <p:nvPr/>
          </p:nvSpPr>
          <p:spPr>
            <a:xfrm rot="18157719">
              <a:off x="5265548" y="891778"/>
              <a:ext cx="14049" cy="2343579"/>
            </a:xfrm>
            <a:custGeom>
              <a:avLst/>
              <a:gdLst>
                <a:gd name="connsiteX0" fmla="*/ -262 w 17090"/>
                <a:gd name="connsiteY0" fmla="*/ -164 h 2850819"/>
                <a:gd name="connsiteX1" fmla="*/ 16828 w 17090"/>
                <a:gd name="connsiteY1" fmla="*/ -164 h 2850819"/>
                <a:gd name="connsiteX2" fmla="*/ 16828 w 17090"/>
                <a:gd name="connsiteY2" fmla="*/ 2850656 h 2850819"/>
                <a:gd name="connsiteX3" fmla="*/ -262 w 17090"/>
                <a:gd name="connsiteY3" fmla="*/ 2850656 h 2850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90" h="2850819">
                  <a:moveTo>
                    <a:pt x="-262" y="-164"/>
                  </a:moveTo>
                  <a:lnTo>
                    <a:pt x="16828" y="-164"/>
                  </a:lnTo>
                  <a:lnTo>
                    <a:pt x="16828" y="2850656"/>
                  </a:lnTo>
                  <a:lnTo>
                    <a:pt x="-262" y="285065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AD0A6FC-AD42-6444-992D-DA0EE3C8A2C1}"/>
                </a:ext>
              </a:extLst>
            </p:cNvPr>
            <p:cNvSpPr/>
            <p:nvPr/>
          </p:nvSpPr>
          <p:spPr>
            <a:xfrm rot="19642281">
              <a:off x="4106356" y="2056544"/>
              <a:ext cx="2343579" cy="14049"/>
            </a:xfrm>
            <a:custGeom>
              <a:avLst/>
              <a:gdLst>
                <a:gd name="connsiteX0" fmla="*/ -262 w 2850819"/>
                <a:gd name="connsiteY0" fmla="*/ -164 h 17090"/>
                <a:gd name="connsiteX1" fmla="*/ 2850558 w 2850819"/>
                <a:gd name="connsiteY1" fmla="*/ -164 h 17090"/>
                <a:gd name="connsiteX2" fmla="*/ 2850558 w 2850819"/>
                <a:gd name="connsiteY2" fmla="*/ 16926 h 17090"/>
                <a:gd name="connsiteX3" fmla="*/ -262 w 2850819"/>
                <a:gd name="connsiteY3" fmla="*/ 16926 h 1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819" h="17090">
                  <a:moveTo>
                    <a:pt x="-262" y="-164"/>
                  </a:moveTo>
                  <a:lnTo>
                    <a:pt x="2850558" y="-164"/>
                  </a:lnTo>
                  <a:lnTo>
                    <a:pt x="2850558" y="16926"/>
                  </a:lnTo>
                  <a:lnTo>
                    <a:pt x="-262" y="1692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5412EA7-14C5-AE0D-6597-D166CFE745C9}"/>
                </a:ext>
              </a:extLst>
            </p:cNvPr>
            <p:cNvSpPr/>
            <p:nvPr/>
          </p:nvSpPr>
          <p:spPr>
            <a:xfrm>
              <a:off x="7800606" y="4191653"/>
              <a:ext cx="128484" cy="335771"/>
            </a:xfrm>
            <a:custGeom>
              <a:avLst/>
              <a:gdLst>
                <a:gd name="connsiteX0" fmla="*/ 156276 w 156293"/>
                <a:gd name="connsiteY0" fmla="*/ 408445 h 408445"/>
                <a:gd name="connsiteX1" fmla="*/ 50383 w 156293"/>
                <a:gd name="connsiteY1" fmla="*/ 408436 h 408445"/>
                <a:gd name="connsiteX2" fmla="*/ 0 w 156293"/>
                <a:gd name="connsiteY2" fmla="*/ 0 h 408445"/>
                <a:gd name="connsiteX3" fmla="*/ 156293 w 156293"/>
                <a:gd name="connsiteY3" fmla="*/ 9 h 408445"/>
                <a:gd name="connsiteX4" fmla="*/ 156276 w 156293"/>
                <a:gd name="connsiteY4" fmla="*/ 408445 h 40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93" h="408445">
                  <a:moveTo>
                    <a:pt x="156276" y="408445"/>
                  </a:moveTo>
                  <a:lnTo>
                    <a:pt x="50383" y="408436"/>
                  </a:lnTo>
                  <a:lnTo>
                    <a:pt x="0" y="0"/>
                  </a:lnTo>
                  <a:lnTo>
                    <a:pt x="156293" y="9"/>
                  </a:lnTo>
                  <a:lnTo>
                    <a:pt x="156276" y="408445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DA9EAF9-74B5-6150-AC19-30C57E55D3D7}"/>
                </a:ext>
              </a:extLst>
            </p:cNvPr>
            <p:cNvSpPr/>
            <p:nvPr/>
          </p:nvSpPr>
          <p:spPr>
            <a:xfrm>
              <a:off x="7670588" y="4460121"/>
              <a:ext cx="280687" cy="151690"/>
            </a:xfrm>
            <a:custGeom>
              <a:avLst/>
              <a:gdLst>
                <a:gd name="connsiteX0" fmla="*/ 311349 w 341438"/>
                <a:gd name="connsiteY0" fmla="*/ 47099 h 184522"/>
                <a:gd name="connsiteX1" fmla="*/ 198362 w 341438"/>
                <a:gd name="connsiteY1" fmla="*/ 1204 h 184522"/>
                <a:gd name="connsiteX2" fmla="*/ 195029 w 341438"/>
                <a:gd name="connsiteY2" fmla="*/ -164 h 184522"/>
                <a:gd name="connsiteX3" fmla="*/ 132638 w 341438"/>
                <a:gd name="connsiteY3" fmla="*/ 47099 h 184522"/>
                <a:gd name="connsiteX4" fmla="*/ -91 w 341438"/>
                <a:gd name="connsiteY4" fmla="*/ 174188 h 184522"/>
                <a:gd name="connsiteX5" fmla="*/ -262 w 341438"/>
                <a:gd name="connsiteY5" fmla="*/ 180000 h 184522"/>
                <a:gd name="connsiteX6" fmla="*/ -262 w 341438"/>
                <a:gd name="connsiteY6" fmla="*/ 184359 h 184522"/>
                <a:gd name="connsiteX7" fmla="*/ 341177 w 341438"/>
                <a:gd name="connsiteY7" fmla="*/ 184359 h 184522"/>
                <a:gd name="connsiteX8" fmla="*/ 341177 w 341438"/>
                <a:gd name="connsiteY8" fmla="*/ 47099 h 18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438" h="184522">
                  <a:moveTo>
                    <a:pt x="311349" y="47099"/>
                  </a:moveTo>
                  <a:lnTo>
                    <a:pt x="198362" y="1204"/>
                  </a:lnTo>
                  <a:lnTo>
                    <a:pt x="195029" y="-164"/>
                  </a:lnTo>
                  <a:lnTo>
                    <a:pt x="132638" y="47099"/>
                  </a:lnTo>
                  <a:cubicBezTo>
                    <a:pt x="61504" y="47090"/>
                    <a:pt x="2987" y="103120"/>
                    <a:pt x="-91" y="174188"/>
                  </a:cubicBezTo>
                  <a:cubicBezTo>
                    <a:pt x="-262" y="176068"/>
                    <a:pt x="-262" y="178034"/>
                    <a:pt x="-262" y="180000"/>
                  </a:cubicBezTo>
                  <a:lnTo>
                    <a:pt x="-262" y="184359"/>
                  </a:lnTo>
                  <a:lnTo>
                    <a:pt x="341177" y="184359"/>
                  </a:lnTo>
                  <a:lnTo>
                    <a:pt x="341177" y="47099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7E9845-FCFD-CEA2-9044-BAAACE35C020}"/>
                </a:ext>
              </a:extLst>
            </p:cNvPr>
            <p:cNvSpPr/>
            <p:nvPr/>
          </p:nvSpPr>
          <p:spPr>
            <a:xfrm>
              <a:off x="7492581" y="4129677"/>
              <a:ext cx="232629" cy="345628"/>
            </a:xfrm>
            <a:custGeom>
              <a:avLst/>
              <a:gdLst>
                <a:gd name="connsiteX0" fmla="*/ 282980 w 282979"/>
                <a:gd name="connsiteY0" fmla="*/ 385292 h 420435"/>
                <a:gd name="connsiteX1" fmla="*/ 183086 w 282979"/>
                <a:gd name="connsiteY1" fmla="*/ 420436 h 420435"/>
                <a:gd name="connsiteX2" fmla="*/ 0 w 282979"/>
                <a:gd name="connsiteY2" fmla="*/ 51861 h 420435"/>
                <a:gd name="connsiteX3" fmla="*/ 147430 w 282979"/>
                <a:gd name="connsiteY3" fmla="*/ 0 h 420435"/>
                <a:gd name="connsiteX4" fmla="*/ 282980 w 282979"/>
                <a:gd name="connsiteY4" fmla="*/ 385292 h 42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979" h="420435">
                  <a:moveTo>
                    <a:pt x="282980" y="385292"/>
                  </a:moveTo>
                  <a:lnTo>
                    <a:pt x="183086" y="420436"/>
                  </a:lnTo>
                  <a:lnTo>
                    <a:pt x="0" y="51861"/>
                  </a:lnTo>
                  <a:lnTo>
                    <a:pt x="147430" y="0"/>
                  </a:lnTo>
                  <a:lnTo>
                    <a:pt x="282980" y="385292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930CFC5-97C2-994C-B18A-96ABA59DA1E5}"/>
                </a:ext>
              </a:extLst>
            </p:cNvPr>
            <p:cNvSpPr/>
            <p:nvPr/>
          </p:nvSpPr>
          <p:spPr>
            <a:xfrm>
              <a:off x="7502004" y="4412209"/>
              <a:ext cx="272161" cy="199603"/>
            </a:xfrm>
            <a:custGeom>
              <a:avLst/>
              <a:gdLst>
                <a:gd name="connsiteX0" fmla="*/ 257111 w 331067"/>
                <a:gd name="connsiteY0" fmla="*/ 9736 h 242805"/>
                <a:gd name="connsiteX1" fmla="*/ 135296 w 331067"/>
                <a:gd name="connsiteY1" fmla="*/ 3943 h 242805"/>
                <a:gd name="connsiteX2" fmla="*/ 131698 w 331067"/>
                <a:gd name="connsiteY2" fmla="*/ 3760 h 242805"/>
                <a:gd name="connsiteX3" fmla="*/ 88532 w 331067"/>
                <a:gd name="connsiteY3" fmla="*/ 69052 h 242805"/>
                <a:gd name="connsiteX4" fmla="*/ 5508 w 331067"/>
                <a:gd name="connsiteY4" fmla="*/ 232990 h 242805"/>
                <a:gd name="connsiteX5" fmla="*/ 7276 w 331067"/>
                <a:gd name="connsiteY5" fmla="*/ 238529 h 242805"/>
                <a:gd name="connsiteX6" fmla="*/ 8722 w 331067"/>
                <a:gd name="connsiteY6" fmla="*/ 242641 h 242805"/>
                <a:gd name="connsiteX7" fmla="*/ 330806 w 331067"/>
                <a:gd name="connsiteY7" fmla="*/ 129314 h 242805"/>
                <a:gd name="connsiteX8" fmla="*/ 285247 w 331067"/>
                <a:gd name="connsiteY8" fmla="*/ -164 h 24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067" h="242805">
                  <a:moveTo>
                    <a:pt x="257111" y="9736"/>
                  </a:moveTo>
                  <a:lnTo>
                    <a:pt x="135296" y="3943"/>
                  </a:lnTo>
                  <a:lnTo>
                    <a:pt x="131698" y="3760"/>
                  </a:lnTo>
                  <a:lnTo>
                    <a:pt x="88532" y="69052"/>
                  </a:lnTo>
                  <a:cubicBezTo>
                    <a:pt x="21426" y="92653"/>
                    <a:pt x="-15177" y="164929"/>
                    <a:pt x="5508" y="232990"/>
                  </a:cubicBezTo>
                  <a:cubicBezTo>
                    <a:pt x="5971" y="234821"/>
                    <a:pt x="6623" y="236675"/>
                    <a:pt x="7276" y="238529"/>
                  </a:cubicBezTo>
                  <a:lnTo>
                    <a:pt x="8722" y="242641"/>
                  </a:lnTo>
                  <a:lnTo>
                    <a:pt x="330806" y="129314"/>
                  </a:lnTo>
                  <a:lnTo>
                    <a:pt x="285247" y="-164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7D932EE-080F-A16F-1ADB-C0D189243E13}"/>
                </a:ext>
              </a:extLst>
            </p:cNvPr>
            <p:cNvSpPr/>
            <p:nvPr/>
          </p:nvSpPr>
          <p:spPr>
            <a:xfrm>
              <a:off x="7280763" y="2948986"/>
              <a:ext cx="710133" cy="1456783"/>
            </a:xfrm>
            <a:custGeom>
              <a:avLst/>
              <a:gdLst>
                <a:gd name="connsiteX0" fmla="*/ 825789 w 863833"/>
                <a:gd name="connsiteY0" fmla="*/ 158799 h 1772087"/>
                <a:gd name="connsiteX1" fmla="*/ 802660 w 863833"/>
                <a:gd name="connsiteY1" fmla="*/ 927056 h 1772087"/>
                <a:gd name="connsiteX2" fmla="*/ 830322 w 863833"/>
                <a:gd name="connsiteY2" fmla="*/ 1640422 h 1772087"/>
                <a:gd name="connsiteX3" fmla="*/ 829384 w 863833"/>
                <a:gd name="connsiteY3" fmla="*/ 1771924 h 1772087"/>
                <a:gd name="connsiteX4" fmla="*/ 614588 w 863833"/>
                <a:gd name="connsiteY4" fmla="*/ 1763451 h 1772087"/>
                <a:gd name="connsiteX5" fmla="*/ 587949 w 863833"/>
                <a:gd name="connsiteY5" fmla="*/ 1076506 h 1772087"/>
                <a:gd name="connsiteX6" fmla="*/ 451942 w 863833"/>
                <a:gd name="connsiteY6" fmla="*/ 526105 h 1772087"/>
                <a:gd name="connsiteX7" fmla="*/ 263384 w 863833"/>
                <a:gd name="connsiteY7" fmla="*/ 895047 h 1772087"/>
                <a:gd name="connsiteX8" fmla="*/ 444109 w 863833"/>
                <a:gd name="connsiteY8" fmla="*/ 1461354 h 1772087"/>
                <a:gd name="connsiteX9" fmla="*/ 509514 w 863833"/>
                <a:gd name="connsiteY9" fmla="*/ 1555840 h 1772087"/>
                <a:gd name="connsiteX10" fmla="*/ 274799 w 863833"/>
                <a:gd name="connsiteY10" fmla="*/ 1644323 h 1772087"/>
                <a:gd name="connsiteX11" fmla="*/ 253770 w 863833"/>
                <a:gd name="connsiteY11" fmla="*/ 1556937 h 1772087"/>
                <a:gd name="connsiteX12" fmla="*/ 27986 w 863833"/>
                <a:gd name="connsiteY12" fmla="*/ 965916 h 1772087"/>
                <a:gd name="connsiteX13" fmla="*/ 44772 w 863833"/>
                <a:gd name="connsiteY13" fmla="*/ 488973 h 1772087"/>
                <a:gd name="connsiteX14" fmla="*/ 231118 w 863833"/>
                <a:gd name="connsiteY14" fmla="*/ 79686 h 1772087"/>
                <a:gd name="connsiteX15" fmla="*/ 825789 w 863833"/>
                <a:gd name="connsiteY15" fmla="*/ 158799 h 177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3833" h="1772087">
                  <a:moveTo>
                    <a:pt x="825789" y="158799"/>
                  </a:moveTo>
                  <a:cubicBezTo>
                    <a:pt x="922666" y="155042"/>
                    <a:pt x="802660" y="927056"/>
                    <a:pt x="802660" y="927056"/>
                  </a:cubicBezTo>
                  <a:cubicBezTo>
                    <a:pt x="802660" y="927056"/>
                    <a:pt x="837764" y="1604852"/>
                    <a:pt x="830322" y="1640422"/>
                  </a:cubicBezTo>
                  <a:cubicBezTo>
                    <a:pt x="822882" y="1675992"/>
                    <a:pt x="829384" y="1771924"/>
                    <a:pt x="829384" y="1771924"/>
                  </a:cubicBezTo>
                  <a:cubicBezTo>
                    <a:pt x="810404" y="1737379"/>
                    <a:pt x="614588" y="1763451"/>
                    <a:pt x="614588" y="1763451"/>
                  </a:cubicBezTo>
                  <a:lnTo>
                    <a:pt x="587949" y="1076506"/>
                  </a:lnTo>
                  <a:lnTo>
                    <a:pt x="451942" y="526105"/>
                  </a:lnTo>
                  <a:lnTo>
                    <a:pt x="263384" y="895047"/>
                  </a:lnTo>
                  <a:lnTo>
                    <a:pt x="444109" y="1461354"/>
                  </a:lnTo>
                  <a:cubicBezTo>
                    <a:pt x="444109" y="1461354"/>
                    <a:pt x="517297" y="1529077"/>
                    <a:pt x="509514" y="1555840"/>
                  </a:cubicBezTo>
                  <a:cubicBezTo>
                    <a:pt x="501732" y="1582603"/>
                    <a:pt x="310027" y="1642958"/>
                    <a:pt x="274799" y="1644323"/>
                  </a:cubicBezTo>
                  <a:cubicBezTo>
                    <a:pt x="239572" y="1645690"/>
                    <a:pt x="255478" y="1600971"/>
                    <a:pt x="253770" y="1556937"/>
                  </a:cubicBezTo>
                  <a:cubicBezTo>
                    <a:pt x="252063" y="1512902"/>
                    <a:pt x="86293" y="1104780"/>
                    <a:pt x="27986" y="965916"/>
                  </a:cubicBezTo>
                  <a:cubicBezTo>
                    <a:pt x="-30320" y="827053"/>
                    <a:pt x="15009" y="631251"/>
                    <a:pt x="44772" y="488973"/>
                  </a:cubicBezTo>
                  <a:cubicBezTo>
                    <a:pt x="74535" y="346695"/>
                    <a:pt x="231118" y="79686"/>
                    <a:pt x="231118" y="79686"/>
                  </a:cubicBezTo>
                  <a:cubicBezTo>
                    <a:pt x="425482" y="-139537"/>
                    <a:pt x="728912" y="162555"/>
                    <a:pt x="825789" y="158799"/>
                  </a:cubicBez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7F8DE78-5FAE-29F1-D4AF-99495AFB38AE}"/>
                </a:ext>
              </a:extLst>
            </p:cNvPr>
            <p:cNvSpPr/>
            <p:nvPr/>
          </p:nvSpPr>
          <p:spPr>
            <a:xfrm>
              <a:off x="6981713" y="2471713"/>
              <a:ext cx="295489" cy="241064"/>
            </a:xfrm>
            <a:custGeom>
              <a:avLst/>
              <a:gdLst>
                <a:gd name="connsiteX0" fmla="*/ 8952 w 359444"/>
                <a:gd name="connsiteY0" fmla="*/ 115481 h 293239"/>
                <a:gd name="connsiteX1" fmla="*/ 114600 w 359444"/>
                <a:gd name="connsiteY1" fmla="*/ 148535 h 293239"/>
                <a:gd name="connsiteX2" fmla="*/ 126215 w 359444"/>
                <a:gd name="connsiteY2" fmla="*/ 141082 h 293239"/>
                <a:gd name="connsiteX3" fmla="*/ 359182 w 359444"/>
                <a:gd name="connsiteY3" fmla="*/ 293076 h 293239"/>
                <a:gd name="connsiteX4" fmla="*/ 358473 w 359444"/>
                <a:gd name="connsiteY4" fmla="*/ 148529 h 293239"/>
                <a:gd name="connsiteX5" fmla="*/ 137353 w 359444"/>
                <a:gd name="connsiteY5" fmla="*/ 26353 h 293239"/>
                <a:gd name="connsiteX6" fmla="*/ 26258 w 359444"/>
                <a:gd name="connsiteY6" fmla="*/ 19625 h 293239"/>
                <a:gd name="connsiteX7" fmla="*/ 8952 w 359444"/>
                <a:gd name="connsiteY7" fmla="*/ 115481 h 29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444" h="293239">
                  <a:moveTo>
                    <a:pt x="8952" y="115481"/>
                  </a:moveTo>
                  <a:cubicBezTo>
                    <a:pt x="28998" y="153783"/>
                    <a:pt x="76299" y="168581"/>
                    <a:pt x="114600" y="148535"/>
                  </a:cubicBezTo>
                  <a:cubicBezTo>
                    <a:pt x="118684" y="146397"/>
                    <a:pt x="122571" y="143903"/>
                    <a:pt x="126215" y="141082"/>
                  </a:cubicBezTo>
                  <a:lnTo>
                    <a:pt x="359182" y="293076"/>
                  </a:lnTo>
                  <a:lnTo>
                    <a:pt x="358473" y="148529"/>
                  </a:lnTo>
                  <a:lnTo>
                    <a:pt x="137353" y="26353"/>
                  </a:lnTo>
                  <a:cubicBezTo>
                    <a:pt x="108533" y="-6182"/>
                    <a:pt x="58794" y="-9195"/>
                    <a:pt x="26258" y="19625"/>
                  </a:cubicBezTo>
                  <a:cubicBezTo>
                    <a:pt x="-966" y="43740"/>
                    <a:pt x="-8121" y="83368"/>
                    <a:pt x="8952" y="11548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8D29843-4E51-399D-3A4D-D6EEA220DD77}"/>
                </a:ext>
              </a:extLst>
            </p:cNvPr>
            <p:cNvSpPr/>
            <p:nvPr/>
          </p:nvSpPr>
          <p:spPr>
            <a:xfrm>
              <a:off x="7470958" y="2119057"/>
              <a:ext cx="680071" cy="1062348"/>
            </a:xfrm>
            <a:custGeom>
              <a:avLst/>
              <a:gdLst>
                <a:gd name="connsiteX0" fmla="*/ 544115 w 827264"/>
                <a:gd name="connsiteY0" fmla="*/ 1292117 h 1292281"/>
                <a:gd name="connsiteX1" fmla="*/ 101171 w 827264"/>
                <a:gd name="connsiteY1" fmla="*/ 1201092 h 1292281"/>
                <a:gd name="connsiteX2" fmla="*/ -91 w 827264"/>
                <a:gd name="connsiteY2" fmla="*/ 1090878 h 1292281"/>
                <a:gd name="connsiteX3" fmla="*/ -262 w 827264"/>
                <a:gd name="connsiteY3" fmla="*/ 1090211 h 1292281"/>
                <a:gd name="connsiteX4" fmla="*/ 8105 w 827264"/>
                <a:gd name="connsiteY4" fmla="*/ 984913 h 1292281"/>
                <a:gd name="connsiteX5" fmla="*/ 11765 w 827264"/>
                <a:gd name="connsiteY5" fmla="*/ 976717 h 1292281"/>
                <a:gd name="connsiteX6" fmla="*/ 18042 w 827264"/>
                <a:gd name="connsiteY6" fmla="*/ 857005 h 1292281"/>
                <a:gd name="connsiteX7" fmla="*/ 17779 w 827264"/>
                <a:gd name="connsiteY7" fmla="*/ 856196 h 1292281"/>
                <a:gd name="connsiteX8" fmla="*/ 17845 w 827264"/>
                <a:gd name="connsiteY8" fmla="*/ 855353 h 1292281"/>
                <a:gd name="connsiteX9" fmla="*/ 74020 w 827264"/>
                <a:gd name="connsiteY9" fmla="*/ 126796 h 1292281"/>
                <a:gd name="connsiteX10" fmla="*/ 272814 w 827264"/>
                <a:gd name="connsiteY10" fmla="*/ 61678 h 1292281"/>
                <a:gd name="connsiteX11" fmla="*/ 330646 w 827264"/>
                <a:gd name="connsiteY11" fmla="*/ 3571 h 1292281"/>
                <a:gd name="connsiteX12" fmla="*/ 588134 w 827264"/>
                <a:gd name="connsiteY12" fmla="*/ -164 h 1292281"/>
                <a:gd name="connsiteX13" fmla="*/ 624011 w 827264"/>
                <a:gd name="connsiteY13" fmla="*/ 72570 h 1292281"/>
                <a:gd name="connsiteX14" fmla="*/ 827003 w 827264"/>
                <a:gd name="connsiteY14" fmla="*/ 148989 h 1292281"/>
                <a:gd name="connsiteX15" fmla="*/ 727276 w 827264"/>
                <a:gd name="connsiteY15" fmla="*/ 742611 h 1292281"/>
                <a:gd name="connsiteX16" fmla="*/ 679468 w 827264"/>
                <a:gd name="connsiteY16" fmla="*/ 825014 h 1292281"/>
                <a:gd name="connsiteX17" fmla="*/ 698706 w 827264"/>
                <a:gd name="connsiteY17" fmla="*/ 914779 h 1292281"/>
                <a:gd name="connsiteX18" fmla="*/ 698573 w 827264"/>
                <a:gd name="connsiteY18" fmla="*/ 915588 h 1292281"/>
                <a:gd name="connsiteX19" fmla="*/ 635854 w 827264"/>
                <a:gd name="connsiteY19" fmla="*/ 1289930 h 1292281"/>
                <a:gd name="connsiteX20" fmla="*/ 632403 w 827264"/>
                <a:gd name="connsiteY20" fmla="*/ 1290081 h 1292281"/>
                <a:gd name="connsiteX21" fmla="*/ 544115 w 827264"/>
                <a:gd name="connsiteY21" fmla="*/ 1292117 h 129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7264" h="1292281">
                  <a:moveTo>
                    <a:pt x="544115" y="1292117"/>
                  </a:moveTo>
                  <a:cubicBezTo>
                    <a:pt x="303870" y="1292126"/>
                    <a:pt x="171476" y="1244034"/>
                    <a:pt x="101171" y="1201092"/>
                  </a:cubicBezTo>
                  <a:cubicBezTo>
                    <a:pt x="15203" y="1148585"/>
                    <a:pt x="493" y="1093215"/>
                    <a:pt x="-91" y="1090878"/>
                  </a:cubicBezTo>
                  <a:lnTo>
                    <a:pt x="-262" y="1090211"/>
                  </a:lnTo>
                  <a:lnTo>
                    <a:pt x="8105" y="984913"/>
                  </a:lnTo>
                  <a:lnTo>
                    <a:pt x="11765" y="976717"/>
                  </a:lnTo>
                  <a:cubicBezTo>
                    <a:pt x="28629" y="938972"/>
                    <a:pt x="30866" y="896307"/>
                    <a:pt x="18042" y="857005"/>
                  </a:cubicBezTo>
                  <a:lnTo>
                    <a:pt x="17779" y="856196"/>
                  </a:lnTo>
                  <a:lnTo>
                    <a:pt x="17845" y="855353"/>
                  </a:lnTo>
                  <a:lnTo>
                    <a:pt x="74020" y="126796"/>
                  </a:lnTo>
                  <a:lnTo>
                    <a:pt x="272814" y="61678"/>
                  </a:lnTo>
                  <a:lnTo>
                    <a:pt x="330646" y="3571"/>
                  </a:lnTo>
                  <a:lnTo>
                    <a:pt x="588134" y="-164"/>
                  </a:lnTo>
                  <a:lnTo>
                    <a:pt x="624011" y="72570"/>
                  </a:lnTo>
                  <a:lnTo>
                    <a:pt x="827003" y="148989"/>
                  </a:lnTo>
                  <a:lnTo>
                    <a:pt x="727276" y="742611"/>
                  </a:lnTo>
                  <a:lnTo>
                    <a:pt x="679468" y="825014"/>
                  </a:lnTo>
                  <a:lnTo>
                    <a:pt x="698706" y="914779"/>
                  </a:lnTo>
                  <a:lnTo>
                    <a:pt x="698573" y="915588"/>
                  </a:lnTo>
                  <a:lnTo>
                    <a:pt x="635854" y="1289930"/>
                  </a:lnTo>
                  <a:lnTo>
                    <a:pt x="632403" y="1290081"/>
                  </a:lnTo>
                  <a:cubicBezTo>
                    <a:pt x="601471" y="1291466"/>
                    <a:pt x="572042" y="1292145"/>
                    <a:pt x="544115" y="1292117"/>
                  </a:cubicBez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9AEC659-04BF-7EF0-C600-D9A53D1E4286}"/>
                </a:ext>
              </a:extLst>
            </p:cNvPr>
            <p:cNvSpPr/>
            <p:nvPr/>
          </p:nvSpPr>
          <p:spPr>
            <a:xfrm>
              <a:off x="7130078" y="2216543"/>
              <a:ext cx="506918" cy="591209"/>
            </a:xfrm>
            <a:custGeom>
              <a:avLst/>
              <a:gdLst>
                <a:gd name="connsiteX0" fmla="*/ 337244 w 616635"/>
                <a:gd name="connsiteY0" fmla="*/ 719006 h 719169"/>
                <a:gd name="connsiteX1" fmla="*/ 242993 w 616635"/>
                <a:gd name="connsiteY1" fmla="*/ 663127 h 719169"/>
                <a:gd name="connsiteX2" fmla="*/ 237088 w 616635"/>
                <a:gd name="connsiteY2" fmla="*/ 654597 h 719169"/>
                <a:gd name="connsiteX3" fmla="*/ 130647 w 616635"/>
                <a:gd name="connsiteY3" fmla="*/ 596924 h 719169"/>
                <a:gd name="connsiteX4" fmla="*/ 129549 w 616635"/>
                <a:gd name="connsiteY4" fmla="*/ 596891 h 719169"/>
                <a:gd name="connsiteX5" fmla="*/ -262 w 616635"/>
                <a:gd name="connsiteY5" fmla="*/ 520571 h 719169"/>
                <a:gd name="connsiteX6" fmla="*/ 53547 w 616635"/>
                <a:gd name="connsiteY6" fmla="*/ 362942 h 719169"/>
                <a:gd name="connsiteX7" fmla="*/ 257043 w 616635"/>
                <a:gd name="connsiteY7" fmla="*/ 423061 h 719169"/>
                <a:gd name="connsiteX8" fmla="*/ 398914 w 616635"/>
                <a:gd name="connsiteY8" fmla="*/ 70557 h 719169"/>
                <a:gd name="connsiteX9" fmla="*/ 545682 w 616635"/>
                <a:gd name="connsiteY9" fmla="*/ 8023 h 719169"/>
                <a:gd name="connsiteX10" fmla="*/ 599552 w 616635"/>
                <a:gd name="connsiteY10" fmla="*/ 53410 h 719169"/>
                <a:gd name="connsiteX11" fmla="*/ 616366 w 616635"/>
                <a:gd name="connsiteY11" fmla="*/ 114989 h 719169"/>
                <a:gd name="connsiteX12" fmla="*/ 616366 w 616635"/>
                <a:gd name="connsiteY12" fmla="*/ 345640 h 719169"/>
                <a:gd name="connsiteX13" fmla="*/ 615515 w 616635"/>
                <a:gd name="connsiteY13" fmla="*/ 346784 h 71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6635" h="719169">
                  <a:moveTo>
                    <a:pt x="337244" y="719006"/>
                  </a:moveTo>
                  <a:lnTo>
                    <a:pt x="242993" y="663127"/>
                  </a:lnTo>
                  <a:lnTo>
                    <a:pt x="237088" y="654597"/>
                  </a:lnTo>
                  <a:cubicBezTo>
                    <a:pt x="212757" y="619586"/>
                    <a:pt x="173264" y="598188"/>
                    <a:pt x="130647" y="596924"/>
                  </a:cubicBezTo>
                  <a:lnTo>
                    <a:pt x="129549" y="596891"/>
                  </a:lnTo>
                  <a:lnTo>
                    <a:pt x="-262" y="520571"/>
                  </a:lnTo>
                  <a:lnTo>
                    <a:pt x="53547" y="362942"/>
                  </a:lnTo>
                  <a:lnTo>
                    <a:pt x="257043" y="423061"/>
                  </a:lnTo>
                  <a:lnTo>
                    <a:pt x="398914" y="70557"/>
                  </a:lnTo>
                  <a:cubicBezTo>
                    <a:pt x="422175" y="12760"/>
                    <a:pt x="487885" y="-15238"/>
                    <a:pt x="545682" y="8023"/>
                  </a:cubicBezTo>
                  <a:cubicBezTo>
                    <a:pt x="568023" y="17014"/>
                    <a:pt x="586900" y="32918"/>
                    <a:pt x="599552" y="53410"/>
                  </a:cubicBezTo>
                  <a:cubicBezTo>
                    <a:pt x="610783" y="71969"/>
                    <a:pt x="616607" y="93297"/>
                    <a:pt x="616366" y="114989"/>
                  </a:cubicBezTo>
                  <a:lnTo>
                    <a:pt x="616366" y="345640"/>
                  </a:lnTo>
                  <a:lnTo>
                    <a:pt x="615515" y="346784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F52BA76-1B05-32C4-F015-761522D0DAD5}"/>
                </a:ext>
              </a:extLst>
            </p:cNvPr>
            <p:cNvSpPr/>
            <p:nvPr/>
          </p:nvSpPr>
          <p:spPr>
            <a:xfrm>
              <a:off x="7924445" y="2844204"/>
              <a:ext cx="266987" cy="302269"/>
            </a:xfrm>
            <a:custGeom>
              <a:avLst/>
              <a:gdLst>
                <a:gd name="connsiteX0" fmla="*/ 1066 w 324773"/>
                <a:gd name="connsiteY0" fmla="*/ 274448 h 367691"/>
                <a:gd name="connsiteX1" fmla="*/ 91903 w 324773"/>
                <a:gd name="connsiteY1" fmla="*/ 211181 h 367691"/>
                <a:gd name="connsiteX2" fmla="*/ 105221 w 324773"/>
                <a:gd name="connsiteY2" fmla="*/ 214800 h 367691"/>
                <a:gd name="connsiteX3" fmla="*/ 281760 w 324773"/>
                <a:gd name="connsiteY3" fmla="*/ -164 h 367691"/>
                <a:gd name="connsiteX4" fmla="*/ 324511 w 324773"/>
                <a:gd name="connsiteY4" fmla="*/ 137918 h 367691"/>
                <a:gd name="connsiteX5" fmla="*/ 150311 w 324773"/>
                <a:gd name="connsiteY5" fmla="*/ 320882 h 367691"/>
                <a:gd name="connsiteX6" fmla="*/ 46371 w 324773"/>
                <a:gd name="connsiteY6" fmla="*/ 360676 h 367691"/>
                <a:gd name="connsiteX7" fmla="*/ 1066 w 324773"/>
                <a:gd name="connsiteY7" fmla="*/ 274447 h 36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773" h="367691">
                  <a:moveTo>
                    <a:pt x="1066" y="274448"/>
                  </a:moveTo>
                  <a:cubicBezTo>
                    <a:pt x="8679" y="231893"/>
                    <a:pt x="49348" y="203568"/>
                    <a:pt x="91903" y="211181"/>
                  </a:cubicBezTo>
                  <a:cubicBezTo>
                    <a:pt x="96440" y="211993"/>
                    <a:pt x="100897" y="213203"/>
                    <a:pt x="105221" y="214800"/>
                  </a:cubicBezTo>
                  <a:lnTo>
                    <a:pt x="281760" y="-164"/>
                  </a:lnTo>
                  <a:lnTo>
                    <a:pt x="324511" y="137918"/>
                  </a:lnTo>
                  <a:lnTo>
                    <a:pt x="150311" y="320882"/>
                  </a:lnTo>
                  <a:cubicBezTo>
                    <a:pt x="132598" y="360573"/>
                    <a:pt x="86062" y="378390"/>
                    <a:pt x="46371" y="360676"/>
                  </a:cubicBezTo>
                  <a:cubicBezTo>
                    <a:pt x="13159" y="345854"/>
                    <a:pt x="-5571" y="310206"/>
                    <a:pt x="1066" y="274447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3319B19-3713-CF5A-9E3A-47016713ECA1}"/>
                </a:ext>
              </a:extLst>
            </p:cNvPr>
            <p:cNvSpPr/>
            <p:nvPr/>
          </p:nvSpPr>
          <p:spPr>
            <a:xfrm>
              <a:off x="7978450" y="2220321"/>
              <a:ext cx="422964" cy="827303"/>
            </a:xfrm>
            <a:custGeom>
              <a:avLst/>
              <a:gdLst>
                <a:gd name="connsiteX0" fmla="*/ 199328 w 514510"/>
                <a:gd name="connsiteY0" fmla="*/ 1006199 h 1006363"/>
                <a:gd name="connsiteX1" fmla="*/ 82100 w 514510"/>
                <a:gd name="connsiteY1" fmla="*/ 888958 h 1006363"/>
                <a:gd name="connsiteX2" fmla="*/ 156724 w 514510"/>
                <a:gd name="connsiteY2" fmla="*/ 707133 h 1006363"/>
                <a:gd name="connsiteX3" fmla="*/ 264872 w 514510"/>
                <a:gd name="connsiteY3" fmla="*/ 559461 h 1006363"/>
                <a:gd name="connsiteX4" fmla="*/ 443 w 514510"/>
                <a:gd name="connsiteY4" fmla="*/ 260428 h 1006363"/>
                <a:gd name="connsiteX5" fmla="*/ -262 w 514510"/>
                <a:gd name="connsiteY5" fmla="*/ 259193 h 1006363"/>
                <a:gd name="connsiteX6" fmla="*/ 15346 w 514510"/>
                <a:gd name="connsiteY6" fmla="*/ 136944 h 1006363"/>
                <a:gd name="connsiteX7" fmla="*/ 48451 w 514510"/>
                <a:gd name="connsiteY7" fmla="*/ 58802 h 1006363"/>
                <a:gd name="connsiteX8" fmla="*/ 269115 w 514510"/>
                <a:gd name="connsiteY8" fmla="*/ 34215 h 1006363"/>
                <a:gd name="connsiteX9" fmla="*/ 304071 w 514510"/>
                <a:gd name="connsiteY9" fmla="*/ 73408 h 1006363"/>
                <a:gd name="connsiteX10" fmla="*/ 514248 w 514510"/>
                <a:gd name="connsiteY10" fmla="*/ 540641 h 1006363"/>
                <a:gd name="connsiteX11" fmla="*/ 511882 w 514510"/>
                <a:gd name="connsiteY11" fmla="*/ 544171 h 1006363"/>
                <a:gd name="connsiteX12" fmla="*/ 342827 w 514510"/>
                <a:gd name="connsiteY12" fmla="*/ 832354 h 1006363"/>
                <a:gd name="connsiteX13" fmla="*/ 296688 w 514510"/>
                <a:gd name="connsiteY13" fmla="*/ 862275 h 100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4510" h="1006363">
                  <a:moveTo>
                    <a:pt x="199328" y="1006199"/>
                  </a:moveTo>
                  <a:lnTo>
                    <a:pt x="82100" y="888958"/>
                  </a:lnTo>
                  <a:lnTo>
                    <a:pt x="156724" y="707133"/>
                  </a:lnTo>
                  <a:lnTo>
                    <a:pt x="264872" y="559461"/>
                  </a:lnTo>
                  <a:cubicBezTo>
                    <a:pt x="149630" y="503357"/>
                    <a:pt x="63124" y="370450"/>
                    <a:pt x="443" y="260428"/>
                  </a:cubicBezTo>
                  <a:lnTo>
                    <a:pt x="-262" y="259193"/>
                  </a:lnTo>
                  <a:lnTo>
                    <a:pt x="15346" y="136944"/>
                  </a:lnTo>
                  <a:cubicBezTo>
                    <a:pt x="18997" y="108351"/>
                    <a:pt x="30451" y="81316"/>
                    <a:pt x="48451" y="58802"/>
                  </a:cubicBezTo>
                  <a:cubicBezTo>
                    <a:pt x="102596" y="-8922"/>
                    <a:pt x="201391" y="-19930"/>
                    <a:pt x="269115" y="34215"/>
                  </a:cubicBezTo>
                  <a:cubicBezTo>
                    <a:pt x="282885" y="45224"/>
                    <a:pt x="294702" y="58473"/>
                    <a:pt x="304071" y="73408"/>
                  </a:cubicBezTo>
                  <a:lnTo>
                    <a:pt x="514248" y="540641"/>
                  </a:lnTo>
                  <a:lnTo>
                    <a:pt x="511882" y="544171"/>
                  </a:lnTo>
                  <a:lnTo>
                    <a:pt x="342827" y="832354"/>
                  </a:lnTo>
                  <a:lnTo>
                    <a:pt x="296688" y="862275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27FFC78-E2E4-5D20-4440-98A894A10526}"/>
                </a:ext>
              </a:extLst>
            </p:cNvPr>
            <p:cNvSpPr/>
            <p:nvPr/>
          </p:nvSpPr>
          <p:spPr>
            <a:xfrm>
              <a:off x="7649653" y="1718950"/>
              <a:ext cx="352521" cy="351069"/>
            </a:xfrm>
            <a:custGeom>
              <a:avLst/>
              <a:gdLst>
                <a:gd name="connsiteX0" fmla="*/ 426893 w 428820"/>
                <a:gd name="connsiteY0" fmla="*/ 241470 h 427054"/>
                <a:gd name="connsiteX1" fmla="*/ 185157 w 428820"/>
                <a:gd name="connsiteY1" fmla="*/ 424873 h 427054"/>
                <a:gd name="connsiteX2" fmla="*/ 1692 w 428820"/>
                <a:gd name="connsiteY2" fmla="*/ 183600 h 427054"/>
                <a:gd name="connsiteX3" fmla="*/ 2106 w 428820"/>
                <a:gd name="connsiteY3" fmla="*/ 180554 h 427054"/>
                <a:gd name="connsiteX4" fmla="*/ 247851 w 428820"/>
                <a:gd name="connsiteY4" fmla="*/ 2559 h 427054"/>
                <a:gd name="connsiteX5" fmla="*/ 426827 w 428820"/>
                <a:gd name="connsiteY5" fmla="*/ 241461 h 42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820" h="427054">
                  <a:moveTo>
                    <a:pt x="426893" y="241470"/>
                  </a:moveTo>
                  <a:cubicBezTo>
                    <a:pt x="410785" y="358869"/>
                    <a:pt x="302556" y="440981"/>
                    <a:pt x="185157" y="424873"/>
                  </a:cubicBezTo>
                  <a:cubicBezTo>
                    <a:pt x="67939" y="408790"/>
                    <a:pt x="-14137" y="300853"/>
                    <a:pt x="1692" y="183600"/>
                  </a:cubicBezTo>
                  <a:lnTo>
                    <a:pt x="2106" y="180554"/>
                  </a:lnTo>
                  <a:cubicBezTo>
                    <a:pt x="20814" y="63542"/>
                    <a:pt x="130838" y="-16150"/>
                    <a:pt x="247851" y="2559"/>
                  </a:cubicBezTo>
                  <a:cubicBezTo>
                    <a:pt x="362206" y="20842"/>
                    <a:pt x="441418" y="126576"/>
                    <a:pt x="426827" y="24146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091A733-0505-E47A-B151-7DB8B1FC853C}"/>
                </a:ext>
              </a:extLst>
            </p:cNvPr>
            <p:cNvSpPr/>
            <p:nvPr/>
          </p:nvSpPr>
          <p:spPr>
            <a:xfrm>
              <a:off x="7637161" y="1669114"/>
              <a:ext cx="412438" cy="349152"/>
            </a:xfrm>
            <a:custGeom>
              <a:avLst/>
              <a:gdLst>
                <a:gd name="connsiteX0" fmla="*/ 387480 w 501705"/>
                <a:gd name="connsiteY0" fmla="*/ 412607 h 424722"/>
                <a:gd name="connsiteX1" fmla="*/ 406721 w 501705"/>
                <a:gd name="connsiteY1" fmla="*/ 341441 h 424722"/>
                <a:gd name="connsiteX2" fmla="*/ 355510 w 501705"/>
                <a:gd name="connsiteY2" fmla="*/ 300382 h 424722"/>
                <a:gd name="connsiteX3" fmla="*/ 315581 w 501705"/>
                <a:gd name="connsiteY3" fmla="*/ 319578 h 424722"/>
                <a:gd name="connsiteX4" fmla="*/ 276942 w 501705"/>
                <a:gd name="connsiteY4" fmla="*/ 277595 h 424722"/>
                <a:gd name="connsiteX5" fmla="*/ 250952 w 501705"/>
                <a:gd name="connsiteY5" fmla="*/ 198141 h 424722"/>
                <a:gd name="connsiteX6" fmla="*/ 72403 w 501705"/>
                <a:gd name="connsiteY6" fmla="*/ 238488 h 424722"/>
                <a:gd name="connsiteX7" fmla="*/ 9737 w 501705"/>
                <a:gd name="connsiteY7" fmla="*/ 201906 h 424722"/>
                <a:gd name="connsiteX8" fmla="*/ 15082 w 501705"/>
                <a:gd name="connsiteY8" fmla="*/ 134743 h 424722"/>
                <a:gd name="connsiteX9" fmla="*/ 46370 w 501705"/>
                <a:gd name="connsiteY9" fmla="*/ 116318 h 424722"/>
                <a:gd name="connsiteX10" fmla="*/ 49441 w 501705"/>
                <a:gd name="connsiteY10" fmla="*/ 66832 h 424722"/>
                <a:gd name="connsiteX11" fmla="*/ 18374 w 501705"/>
                <a:gd name="connsiteY11" fmla="*/ 55308 h 424722"/>
                <a:gd name="connsiteX12" fmla="*/ 83816 w 501705"/>
                <a:gd name="connsiteY12" fmla="*/ 47129 h 424722"/>
                <a:gd name="connsiteX13" fmla="*/ 64318 w 501705"/>
                <a:gd name="connsiteY13" fmla="*/ 11864 h 424722"/>
                <a:gd name="connsiteX14" fmla="*/ 115527 w 501705"/>
                <a:gd name="connsiteY14" fmla="*/ 21259 h 424722"/>
                <a:gd name="connsiteX15" fmla="*/ 166939 w 501705"/>
                <a:gd name="connsiteY15" fmla="*/ 6005 h 424722"/>
                <a:gd name="connsiteX16" fmla="*/ 387053 w 501705"/>
                <a:gd name="connsiteY16" fmla="*/ 98434 h 424722"/>
                <a:gd name="connsiteX17" fmla="*/ 478391 w 501705"/>
                <a:gd name="connsiteY17" fmla="*/ 124808 h 424722"/>
                <a:gd name="connsiteX18" fmla="*/ 501353 w 501705"/>
                <a:gd name="connsiteY18" fmla="*/ 205013 h 424722"/>
                <a:gd name="connsiteX19" fmla="*/ 465881 w 501705"/>
                <a:gd name="connsiteY19" fmla="*/ 366204 h 424722"/>
                <a:gd name="connsiteX20" fmla="*/ 436083 w 501705"/>
                <a:gd name="connsiteY20" fmla="*/ 408473 h 424722"/>
                <a:gd name="connsiteX21" fmla="*/ 388209 w 501705"/>
                <a:gd name="connsiteY21" fmla="*/ 424130 h 4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01705" h="424722">
                  <a:moveTo>
                    <a:pt x="387480" y="412607"/>
                  </a:moveTo>
                  <a:cubicBezTo>
                    <a:pt x="398498" y="390225"/>
                    <a:pt x="409817" y="366195"/>
                    <a:pt x="406721" y="341441"/>
                  </a:cubicBezTo>
                  <a:cubicBezTo>
                    <a:pt x="403624" y="316686"/>
                    <a:pt x="379348" y="293025"/>
                    <a:pt x="355510" y="300382"/>
                  </a:cubicBezTo>
                  <a:cubicBezTo>
                    <a:pt x="341255" y="304781"/>
                    <a:pt x="330482" y="318857"/>
                    <a:pt x="315581" y="319578"/>
                  </a:cubicBezTo>
                  <a:cubicBezTo>
                    <a:pt x="295078" y="320569"/>
                    <a:pt x="283324" y="297104"/>
                    <a:pt x="276942" y="277595"/>
                  </a:cubicBezTo>
                  <a:lnTo>
                    <a:pt x="250952" y="198141"/>
                  </a:lnTo>
                  <a:cubicBezTo>
                    <a:pt x="200420" y="237522"/>
                    <a:pt x="134958" y="252315"/>
                    <a:pt x="72403" y="238488"/>
                  </a:cubicBezTo>
                  <a:cubicBezTo>
                    <a:pt x="48271" y="232971"/>
                    <a:pt x="23893" y="222214"/>
                    <a:pt x="9737" y="201906"/>
                  </a:cubicBezTo>
                  <a:cubicBezTo>
                    <a:pt x="-4418" y="181599"/>
                    <a:pt x="-4333" y="150099"/>
                    <a:pt x="15082" y="134743"/>
                  </a:cubicBezTo>
                  <a:cubicBezTo>
                    <a:pt x="24602" y="127214"/>
                    <a:pt x="37273" y="124353"/>
                    <a:pt x="46370" y="116318"/>
                  </a:cubicBezTo>
                  <a:cubicBezTo>
                    <a:pt x="60884" y="103501"/>
                    <a:pt x="62259" y="81345"/>
                    <a:pt x="49441" y="66832"/>
                  </a:cubicBezTo>
                  <a:cubicBezTo>
                    <a:pt x="41669" y="58030"/>
                    <a:pt x="30006" y="53705"/>
                    <a:pt x="18374" y="55308"/>
                  </a:cubicBezTo>
                  <a:lnTo>
                    <a:pt x="83816" y="47129"/>
                  </a:lnTo>
                  <a:lnTo>
                    <a:pt x="64318" y="11864"/>
                  </a:lnTo>
                  <a:cubicBezTo>
                    <a:pt x="79304" y="22064"/>
                    <a:pt x="97895" y="25474"/>
                    <a:pt x="115527" y="21259"/>
                  </a:cubicBezTo>
                  <a:cubicBezTo>
                    <a:pt x="133133" y="18088"/>
                    <a:pt x="149715" y="10839"/>
                    <a:pt x="166939" y="6005"/>
                  </a:cubicBezTo>
                  <a:cubicBezTo>
                    <a:pt x="252726" y="-15902"/>
                    <a:pt x="342624" y="21848"/>
                    <a:pt x="387053" y="98434"/>
                  </a:cubicBezTo>
                  <a:cubicBezTo>
                    <a:pt x="420022" y="87425"/>
                    <a:pt x="456365" y="97919"/>
                    <a:pt x="478391" y="124808"/>
                  </a:cubicBezTo>
                  <a:cubicBezTo>
                    <a:pt x="495910" y="147042"/>
                    <a:pt x="500674" y="176714"/>
                    <a:pt x="501353" y="205013"/>
                  </a:cubicBezTo>
                  <a:cubicBezTo>
                    <a:pt x="502626" y="260810"/>
                    <a:pt x="490461" y="316096"/>
                    <a:pt x="465881" y="366204"/>
                  </a:cubicBezTo>
                  <a:cubicBezTo>
                    <a:pt x="458832" y="382120"/>
                    <a:pt x="448704" y="396485"/>
                    <a:pt x="436083" y="408473"/>
                  </a:cubicBezTo>
                  <a:cubicBezTo>
                    <a:pt x="423219" y="420505"/>
                    <a:pt x="405696" y="426236"/>
                    <a:pt x="388209" y="424130"/>
                  </a:cubicBezTo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7FC30AE-FFF9-9E4C-14C0-100290E9AB59}"/>
                </a:ext>
              </a:extLst>
            </p:cNvPr>
            <p:cNvSpPr/>
            <p:nvPr/>
          </p:nvSpPr>
          <p:spPr>
            <a:xfrm>
              <a:off x="6554282" y="3923571"/>
              <a:ext cx="579126" cy="685898"/>
            </a:xfrm>
            <a:custGeom>
              <a:avLst/>
              <a:gdLst>
                <a:gd name="connsiteX0" fmla="*/ 363295 w 704471"/>
                <a:gd name="connsiteY0" fmla="*/ 303475 h 834352"/>
                <a:gd name="connsiteX1" fmla="*/ 373071 w 704471"/>
                <a:gd name="connsiteY1" fmla="*/ 83660 h 834352"/>
                <a:gd name="connsiteX2" fmla="*/ 704210 w 704471"/>
                <a:gd name="connsiteY2" fmla="*/ -164 h 834352"/>
                <a:gd name="connsiteX3" fmla="*/ 457220 w 704471"/>
                <a:gd name="connsiteY3" fmla="*/ 555366 h 834352"/>
                <a:gd name="connsiteX4" fmla="*/ 144075 w 704471"/>
                <a:gd name="connsiteY4" fmla="*/ 752701 h 834352"/>
                <a:gd name="connsiteX5" fmla="*/ 10985 w 704471"/>
                <a:gd name="connsiteY5" fmla="*/ 834188 h 834352"/>
                <a:gd name="connsiteX6" fmla="*/ 161808 w 704471"/>
                <a:gd name="connsiteY6" fmla="*/ 254339 h 834352"/>
                <a:gd name="connsiteX7" fmla="*/ 288836 w 704471"/>
                <a:gd name="connsiteY7" fmla="*/ 136309 h 834352"/>
                <a:gd name="connsiteX8" fmla="*/ 363295 w 704471"/>
                <a:gd name="connsiteY8" fmla="*/ 303475 h 83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471" h="834352">
                  <a:moveTo>
                    <a:pt x="363295" y="303475"/>
                  </a:moveTo>
                  <a:lnTo>
                    <a:pt x="373071" y="83660"/>
                  </a:lnTo>
                  <a:cubicBezTo>
                    <a:pt x="474983" y="29185"/>
                    <a:pt x="588653" y="411"/>
                    <a:pt x="704210" y="-164"/>
                  </a:cubicBezTo>
                  <a:cubicBezTo>
                    <a:pt x="545169" y="129863"/>
                    <a:pt x="565044" y="380510"/>
                    <a:pt x="457220" y="555366"/>
                  </a:cubicBezTo>
                  <a:cubicBezTo>
                    <a:pt x="388251" y="665314"/>
                    <a:pt x="273022" y="737928"/>
                    <a:pt x="144075" y="752701"/>
                  </a:cubicBezTo>
                  <a:lnTo>
                    <a:pt x="10985" y="834188"/>
                  </a:lnTo>
                  <a:cubicBezTo>
                    <a:pt x="-25974" y="628149"/>
                    <a:pt x="29140" y="416258"/>
                    <a:pt x="161808" y="254339"/>
                  </a:cubicBezTo>
                  <a:cubicBezTo>
                    <a:pt x="199028" y="209820"/>
                    <a:pt x="241707" y="170164"/>
                    <a:pt x="288836" y="136309"/>
                  </a:cubicBezTo>
                  <a:cubicBezTo>
                    <a:pt x="320712" y="220358"/>
                    <a:pt x="363295" y="303475"/>
                    <a:pt x="363295" y="303475"/>
                  </a:cubicBezTo>
                  <a:close/>
                </a:path>
              </a:pathLst>
            </a:custGeom>
            <a:solidFill>
              <a:srgbClr val="F2F2F2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AC7F50F-EF99-5A35-943E-B8F364EBCA11}"/>
              </a:ext>
            </a:extLst>
          </p:cNvPr>
          <p:cNvSpPr/>
          <p:nvPr/>
        </p:nvSpPr>
        <p:spPr>
          <a:xfrm>
            <a:off x="539750" y="412305"/>
            <a:ext cx="8066088" cy="272381"/>
          </a:xfrm>
          <a:custGeom>
            <a:avLst/>
            <a:gdLst>
              <a:gd name="connsiteX0" fmla="*/ 49513 w 8066088"/>
              <a:gd name="connsiteY0" fmla="*/ 0 h 272381"/>
              <a:gd name="connsiteX1" fmla="*/ 8016575 w 8066088"/>
              <a:gd name="connsiteY1" fmla="*/ 0 h 272381"/>
              <a:gd name="connsiteX2" fmla="*/ 8066088 w 8066088"/>
              <a:gd name="connsiteY2" fmla="*/ 49513 h 272381"/>
              <a:gd name="connsiteX3" fmla="*/ 8066088 w 8066088"/>
              <a:gd name="connsiteY3" fmla="*/ 272381 h 272381"/>
              <a:gd name="connsiteX4" fmla="*/ 0 w 8066088"/>
              <a:gd name="connsiteY4" fmla="*/ 272381 h 272381"/>
              <a:gd name="connsiteX5" fmla="*/ 0 w 8066088"/>
              <a:gd name="connsiteY5" fmla="*/ 49513 h 272381"/>
              <a:gd name="connsiteX6" fmla="*/ 49513 w 8066088"/>
              <a:gd name="connsiteY6" fmla="*/ 0 h 2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272381">
                <a:moveTo>
                  <a:pt x="49513" y="0"/>
                </a:moveTo>
                <a:lnTo>
                  <a:pt x="8016575" y="0"/>
                </a:lnTo>
                <a:cubicBezTo>
                  <a:pt x="8043920" y="0"/>
                  <a:pt x="8066088" y="22168"/>
                  <a:pt x="8066088" y="49513"/>
                </a:cubicBezTo>
                <a:lnTo>
                  <a:pt x="8066088" y="272381"/>
                </a:lnTo>
                <a:lnTo>
                  <a:pt x="0" y="272381"/>
                </a:lnTo>
                <a:lnTo>
                  <a:pt x="0" y="49513"/>
                </a:lnTo>
                <a:cubicBezTo>
                  <a:pt x="0" y="22168"/>
                  <a:pt x="22168" y="0"/>
                  <a:pt x="49513" y="0"/>
                </a:cubicBezTo>
                <a:close/>
              </a:path>
            </a:pathLst>
          </a:custGeom>
          <a:solidFill>
            <a:srgbClr val="3F3D56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B76BE3B-71BE-1031-3D55-D3DDA30814C9}"/>
              </a:ext>
            </a:extLst>
          </p:cNvPr>
          <p:cNvSpPr/>
          <p:nvPr/>
        </p:nvSpPr>
        <p:spPr>
          <a:xfrm>
            <a:off x="684362" y="495326"/>
            <a:ext cx="95990" cy="95990"/>
          </a:xfrm>
          <a:prstGeom prst="ellips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02DF7D6-8A87-FD10-EFEB-DCA54F4B79BF}"/>
              </a:ext>
            </a:extLst>
          </p:cNvPr>
          <p:cNvSpPr/>
          <p:nvPr/>
        </p:nvSpPr>
        <p:spPr>
          <a:xfrm>
            <a:off x="847156" y="495326"/>
            <a:ext cx="95990" cy="95990"/>
          </a:xfrm>
          <a:prstGeom prst="ellipse">
            <a:avLst/>
          </a:prstGeom>
          <a:solidFill>
            <a:srgbClr val="76C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62283F6-7A27-F835-D0BF-423ACDF6741D}"/>
              </a:ext>
            </a:extLst>
          </p:cNvPr>
          <p:cNvSpPr/>
          <p:nvPr/>
        </p:nvSpPr>
        <p:spPr>
          <a:xfrm>
            <a:off x="1009950" y="495326"/>
            <a:ext cx="95990" cy="95990"/>
          </a:xfrm>
          <a:prstGeom prst="ellipse">
            <a:avLst/>
          </a:prstGeom>
          <a:solidFill>
            <a:srgbClr val="FF6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心形 112">
            <a:extLst>
              <a:ext uri="{FF2B5EF4-FFF2-40B4-BE49-F238E27FC236}">
                <a16:creationId xmlns:a16="http://schemas.microsoft.com/office/drawing/2014/main" id="{FEBE53DC-F36B-FFB6-8A07-3436A048CECF}"/>
              </a:ext>
            </a:extLst>
          </p:cNvPr>
          <p:cNvSpPr/>
          <p:nvPr/>
        </p:nvSpPr>
        <p:spPr>
          <a:xfrm rot="20726416">
            <a:off x="1419687" y="184025"/>
            <a:ext cx="378818" cy="334564"/>
          </a:xfrm>
          <a:prstGeom prst="heart">
            <a:avLst/>
          </a:prstGeom>
          <a:solidFill>
            <a:srgbClr val="FF6366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8" name="dislike_274222">
            <a:extLst>
              <a:ext uri="{FF2B5EF4-FFF2-40B4-BE49-F238E27FC236}">
                <a16:creationId xmlns:a16="http://schemas.microsoft.com/office/drawing/2014/main" id="{0CFD4BA6-EE84-91E9-1F95-BD7B3DD3EC75}"/>
              </a:ext>
            </a:extLst>
          </p:cNvPr>
          <p:cNvSpPr/>
          <p:nvPr/>
        </p:nvSpPr>
        <p:spPr>
          <a:xfrm rot="13057219">
            <a:off x="406963" y="2675438"/>
            <a:ext cx="554797" cy="530825"/>
          </a:xfrm>
          <a:custGeom>
            <a:avLst/>
            <a:gdLst>
              <a:gd name="connsiteX0" fmla="*/ 265831 w 607644"/>
              <a:gd name="connsiteY0" fmla="*/ 25333 h 581389"/>
              <a:gd name="connsiteX1" fmla="*/ 498246 w 607644"/>
              <a:gd name="connsiteY1" fmla="*/ 25333 h 581389"/>
              <a:gd name="connsiteX2" fmla="*/ 555571 w 607644"/>
              <a:gd name="connsiteY2" fmla="*/ 69501 h 581389"/>
              <a:gd name="connsiteX3" fmla="*/ 551031 w 607644"/>
              <a:gd name="connsiteY3" fmla="*/ 107448 h 581389"/>
              <a:gd name="connsiteX4" fmla="*/ 582275 w 607644"/>
              <a:gd name="connsiteY4" fmla="*/ 158015 h 581389"/>
              <a:gd name="connsiteX5" fmla="*/ 576311 w 607644"/>
              <a:gd name="connsiteY5" fmla="*/ 183254 h 581389"/>
              <a:gd name="connsiteX6" fmla="*/ 607644 w 607644"/>
              <a:gd name="connsiteY6" fmla="*/ 233821 h 581389"/>
              <a:gd name="connsiteX7" fmla="*/ 591176 w 607644"/>
              <a:gd name="connsiteY7" fmla="*/ 273634 h 581389"/>
              <a:gd name="connsiteX8" fmla="*/ 607377 w 607644"/>
              <a:gd name="connsiteY8" fmla="*/ 321890 h 581389"/>
              <a:gd name="connsiteX9" fmla="*/ 541329 w 607644"/>
              <a:gd name="connsiteY9" fmla="*/ 379211 h 581389"/>
              <a:gd name="connsiteX10" fmla="*/ 384931 w 607644"/>
              <a:gd name="connsiteY10" fmla="*/ 379211 h 581389"/>
              <a:gd name="connsiteX11" fmla="*/ 405049 w 607644"/>
              <a:gd name="connsiteY11" fmla="*/ 480344 h 581389"/>
              <a:gd name="connsiteX12" fmla="*/ 329120 w 607644"/>
              <a:gd name="connsiteY12" fmla="*/ 581389 h 581389"/>
              <a:gd name="connsiteX13" fmla="*/ 283189 w 607644"/>
              <a:gd name="connsiteY13" fmla="*/ 566015 h 581389"/>
              <a:gd name="connsiteX14" fmla="*/ 278471 w 607644"/>
              <a:gd name="connsiteY14" fmla="*/ 556150 h 581389"/>
              <a:gd name="connsiteX15" fmla="*/ 278471 w 607644"/>
              <a:gd name="connsiteY15" fmla="*/ 470391 h 581389"/>
              <a:gd name="connsiteX16" fmla="*/ 221502 w 607644"/>
              <a:gd name="connsiteY16" fmla="*/ 347307 h 581389"/>
              <a:gd name="connsiteX17" fmla="*/ 222214 w 607644"/>
              <a:gd name="connsiteY17" fmla="*/ 335487 h 581389"/>
              <a:gd name="connsiteX18" fmla="*/ 227822 w 607644"/>
              <a:gd name="connsiteY18" fmla="*/ 316025 h 581389"/>
              <a:gd name="connsiteX19" fmla="*/ 227822 w 607644"/>
              <a:gd name="connsiteY19" fmla="*/ 63191 h 581389"/>
              <a:gd name="connsiteX20" fmla="*/ 225686 w 607644"/>
              <a:gd name="connsiteY20" fmla="*/ 44262 h 581389"/>
              <a:gd name="connsiteX21" fmla="*/ 235210 w 607644"/>
              <a:gd name="connsiteY21" fmla="*/ 29154 h 581389"/>
              <a:gd name="connsiteX22" fmla="*/ 265831 w 607644"/>
              <a:gd name="connsiteY22" fmla="*/ 25333 h 581389"/>
              <a:gd name="connsiteX23" fmla="*/ 63288 w 607644"/>
              <a:gd name="connsiteY23" fmla="*/ 0 h 581389"/>
              <a:gd name="connsiteX24" fmla="*/ 139216 w 607644"/>
              <a:gd name="connsiteY24" fmla="*/ 0 h 581389"/>
              <a:gd name="connsiteX25" fmla="*/ 202593 w 607644"/>
              <a:gd name="connsiteY25" fmla="*/ 63183 h 581389"/>
              <a:gd name="connsiteX26" fmla="*/ 202593 w 607644"/>
              <a:gd name="connsiteY26" fmla="*/ 316004 h 581389"/>
              <a:gd name="connsiteX27" fmla="*/ 189864 w 607644"/>
              <a:gd name="connsiteY27" fmla="*/ 328623 h 581389"/>
              <a:gd name="connsiteX28" fmla="*/ 63288 w 607644"/>
              <a:gd name="connsiteY28" fmla="*/ 328623 h 581389"/>
              <a:gd name="connsiteX29" fmla="*/ 0 w 607644"/>
              <a:gd name="connsiteY29" fmla="*/ 265440 h 581389"/>
              <a:gd name="connsiteX30" fmla="*/ 0 w 607644"/>
              <a:gd name="connsiteY30" fmla="*/ 63183 h 581389"/>
              <a:gd name="connsiteX31" fmla="*/ 63288 w 607644"/>
              <a:gd name="connsiteY31" fmla="*/ 0 h 58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44" h="581389">
                <a:moveTo>
                  <a:pt x="265831" y="25333"/>
                </a:moveTo>
                <a:lnTo>
                  <a:pt x="498246" y="25333"/>
                </a:lnTo>
                <a:cubicBezTo>
                  <a:pt x="525751" y="25333"/>
                  <a:pt x="549874" y="43907"/>
                  <a:pt x="555571" y="69501"/>
                </a:cubicBezTo>
                <a:cubicBezTo>
                  <a:pt x="558508" y="82654"/>
                  <a:pt x="556728" y="95895"/>
                  <a:pt x="551031" y="107448"/>
                </a:cubicBezTo>
                <a:cubicBezTo>
                  <a:pt x="569724" y="116869"/>
                  <a:pt x="582275" y="136064"/>
                  <a:pt x="582275" y="158015"/>
                </a:cubicBezTo>
                <a:cubicBezTo>
                  <a:pt x="582275" y="166991"/>
                  <a:pt x="580228" y="175522"/>
                  <a:pt x="576311" y="183254"/>
                </a:cubicBezTo>
                <a:cubicBezTo>
                  <a:pt x="595004" y="192674"/>
                  <a:pt x="607644" y="211959"/>
                  <a:pt x="607644" y="233821"/>
                </a:cubicBezTo>
                <a:cubicBezTo>
                  <a:pt x="607644" y="249017"/>
                  <a:pt x="601591" y="263236"/>
                  <a:pt x="591176" y="273634"/>
                </a:cubicBezTo>
                <a:cubicBezTo>
                  <a:pt x="603015" y="286609"/>
                  <a:pt x="608979" y="303939"/>
                  <a:pt x="607377" y="321890"/>
                </a:cubicBezTo>
                <a:cubicBezTo>
                  <a:pt x="604350" y="354061"/>
                  <a:pt x="575421" y="379211"/>
                  <a:pt x="541329" y="379211"/>
                </a:cubicBezTo>
                <a:lnTo>
                  <a:pt x="384931" y="379211"/>
                </a:lnTo>
                <a:cubicBezTo>
                  <a:pt x="392676" y="402673"/>
                  <a:pt x="405049" y="445774"/>
                  <a:pt x="405049" y="480344"/>
                </a:cubicBezTo>
                <a:cubicBezTo>
                  <a:pt x="405049" y="535177"/>
                  <a:pt x="358405" y="581389"/>
                  <a:pt x="329120" y="581389"/>
                </a:cubicBezTo>
                <a:cubicBezTo>
                  <a:pt x="302772" y="581389"/>
                  <a:pt x="283990" y="566637"/>
                  <a:pt x="283189" y="566015"/>
                </a:cubicBezTo>
                <a:cubicBezTo>
                  <a:pt x="280251" y="563615"/>
                  <a:pt x="278471" y="559971"/>
                  <a:pt x="278471" y="556150"/>
                </a:cubicBezTo>
                <a:lnTo>
                  <a:pt x="278471" y="470391"/>
                </a:lnTo>
                <a:lnTo>
                  <a:pt x="221502" y="347307"/>
                </a:lnTo>
                <a:cubicBezTo>
                  <a:pt x="219811" y="343486"/>
                  <a:pt x="219989" y="339042"/>
                  <a:pt x="222214" y="335487"/>
                </a:cubicBezTo>
                <a:cubicBezTo>
                  <a:pt x="225953" y="329355"/>
                  <a:pt x="227822" y="322779"/>
                  <a:pt x="227822" y="316025"/>
                </a:cubicBezTo>
                <a:lnTo>
                  <a:pt x="227822" y="63191"/>
                </a:lnTo>
                <a:cubicBezTo>
                  <a:pt x="227822" y="57148"/>
                  <a:pt x="227110" y="50927"/>
                  <a:pt x="225686" y="44262"/>
                </a:cubicBezTo>
                <a:cubicBezTo>
                  <a:pt x="224084" y="37419"/>
                  <a:pt x="228445" y="30754"/>
                  <a:pt x="235210" y="29154"/>
                </a:cubicBezTo>
                <a:cubicBezTo>
                  <a:pt x="246337" y="26666"/>
                  <a:pt x="257197" y="25333"/>
                  <a:pt x="265831" y="25333"/>
                </a:cubicBezTo>
                <a:close/>
                <a:moveTo>
                  <a:pt x="63288" y="0"/>
                </a:moveTo>
                <a:lnTo>
                  <a:pt x="139216" y="0"/>
                </a:lnTo>
                <a:cubicBezTo>
                  <a:pt x="174109" y="0"/>
                  <a:pt x="202593" y="28348"/>
                  <a:pt x="202593" y="63183"/>
                </a:cubicBezTo>
                <a:lnTo>
                  <a:pt x="202593" y="316004"/>
                </a:lnTo>
                <a:cubicBezTo>
                  <a:pt x="202593" y="322936"/>
                  <a:pt x="196896" y="328623"/>
                  <a:pt x="189864" y="328623"/>
                </a:cubicBezTo>
                <a:lnTo>
                  <a:pt x="63288" y="328623"/>
                </a:lnTo>
                <a:cubicBezTo>
                  <a:pt x="28395" y="328623"/>
                  <a:pt x="0" y="300275"/>
                  <a:pt x="0" y="265440"/>
                </a:cubicBezTo>
                <a:lnTo>
                  <a:pt x="0" y="63183"/>
                </a:lnTo>
                <a:cubicBezTo>
                  <a:pt x="0" y="28348"/>
                  <a:pt x="28395" y="0"/>
                  <a:pt x="63288" y="0"/>
                </a:cubicBezTo>
                <a:close/>
              </a:path>
            </a:pathLst>
          </a:custGeom>
          <a:solidFill>
            <a:srgbClr val="5965ED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2577F888-75F5-F29B-0408-B33706FD2FE4}"/>
              </a:ext>
            </a:extLst>
          </p:cNvPr>
          <p:cNvSpPr/>
          <p:nvPr/>
        </p:nvSpPr>
        <p:spPr>
          <a:xfrm>
            <a:off x="3472604" y="2349928"/>
            <a:ext cx="2406235" cy="4127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B0639EE9-FD41-0271-95CE-33B6376C32C2}"/>
              </a:ext>
            </a:extLst>
          </p:cNvPr>
          <p:cNvSpPr/>
          <p:nvPr/>
        </p:nvSpPr>
        <p:spPr>
          <a:xfrm>
            <a:off x="3472604" y="2050796"/>
            <a:ext cx="2406235" cy="412700"/>
          </a:xfrm>
          <a:prstGeom prst="roundRect">
            <a:avLst/>
          </a:prstGeom>
          <a:solidFill>
            <a:srgbClr val="FF6366"/>
          </a:solidFill>
          <a:ln>
            <a:solidFill>
              <a:srgbClr val="FF636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539E6B88-A624-D973-9CCF-29BD098EBEE3}"/>
              </a:ext>
            </a:extLst>
          </p:cNvPr>
          <p:cNvSpPr/>
          <p:nvPr/>
        </p:nvSpPr>
        <p:spPr>
          <a:xfrm>
            <a:off x="4096529" y="2430116"/>
            <a:ext cx="1178441" cy="45719"/>
          </a:xfrm>
          <a:prstGeom prst="roundRect">
            <a:avLst>
              <a:gd name="adj" fmla="val 50000"/>
            </a:avLst>
          </a:prstGeom>
          <a:solidFill>
            <a:srgbClr val="3F3D5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E24DC4-86C9-CF48-B66C-EAB86EDADE35}"/>
              </a:ext>
            </a:extLst>
          </p:cNvPr>
          <p:cNvSpPr txBox="1"/>
          <p:nvPr/>
        </p:nvSpPr>
        <p:spPr>
          <a:xfrm>
            <a:off x="4029396" y="2115971"/>
            <a:ext cx="13127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j-ea"/>
                <a:ea typeface="+mj-ea"/>
              </a:rPr>
              <a:t>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C86779C-811E-384F-103D-F20D67E9B926}"/>
              </a:ext>
            </a:extLst>
          </p:cNvPr>
          <p:cNvGrpSpPr/>
          <p:nvPr/>
        </p:nvGrpSpPr>
        <p:grpSpPr>
          <a:xfrm>
            <a:off x="1538254" y="1572153"/>
            <a:ext cx="1640322" cy="1640322"/>
            <a:chOff x="2967576" y="1101279"/>
            <a:chExt cx="1640322" cy="164032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90C2EE9-3F9E-0E76-E825-F73BC5A3EFD4}"/>
                </a:ext>
              </a:extLst>
            </p:cNvPr>
            <p:cNvSpPr/>
            <p:nvPr/>
          </p:nvSpPr>
          <p:spPr>
            <a:xfrm>
              <a:off x="2967576" y="1101279"/>
              <a:ext cx="1640322" cy="1640322"/>
            </a:xfrm>
            <a:prstGeom prst="ellipse">
              <a:avLst/>
            </a:prstGeom>
            <a:solidFill>
              <a:srgbClr val="3F3D5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2E27032-54B2-07A0-A679-2169D83E3C59}"/>
                </a:ext>
              </a:extLst>
            </p:cNvPr>
            <p:cNvSpPr txBox="1"/>
            <p:nvPr/>
          </p:nvSpPr>
          <p:spPr>
            <a:xfrm>
              <a:off x="3225133" y="1498109"/>
              <a:ext cx="111601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60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4" name="图形 119">
            <a:extLst>
              <a:ext uri="{FF2B5EF4-FFF2-40B4-BE49-F238E27FC236}">
                <a16:creationId xmlns:a16="http://schemas.microsoft.com/office/drawing/2014/main" id="{45366057-0992-8FF7-157E-677B4BFA1FEB}"/>
              </a:ext>
            </a:extLst>
          </p:cNvPr>
          <p:cNvSpPr/>
          <p:nvPr/>
        </p:nvSpPr>
        <p:spPr>
          <a:xfrm rot="19434626">
            <a:off x="6110448" y="2749008"/>
            <a:ext cx="257685" cy="371241"/>
          </a:xfrm>
          <a:custGeom>
            <a:avLst/>
            <a:gdLst>
              <a:gd name="connsiteX0" fmla="*/ 1038225 w 2809875"/>
              <a:gd name="connsiteY0" fmla="*/ 3352800 h 4048125"/>
              <a:gd name="connsiteX1" fmla="*/ 1038225 w 2809875"/>
              <a:gd name="connsiteY1" fmla="*/ 3886200 h 4048125"/>
              <a:gd name="connsiteX2" fmla="*/ 2295525 w 2809875"/>
              <a:gd name="connsiteY2" fmla="*/ 3886200 h 4048125"/>
              <a:gd name="connsiteX3" fmla="*/ 2295525 w 2809875"/>
              <a:gd name="connsiteY3" fmla="*/ 3533775 h 4048125"/>
              <a:gd name="connsiteX4" fmla="*/ 2438400 w 2809875"/>
              <a:gd name="connsiteY4" fmla="*/ 3533775 h 4048125"/>
              <a:gd name="connsiteX5" fmla="*/ 2438400 w 2809875"/>
              <a:gd name="connsiteY5" fmla="*/ 4048125 h 4048125"/>
              <a:gd name="connsiteX6" fmla="*/ 1457325 w 2809875"/>
              <a:gd name="connsiteY6" fmla="*/ 4048125 h 4048125"/>
              <a:gd name="connsiteX7" fmla="*/ 1371600 w 2809875"/>
              <a:gd name="connsiteY7" fmla="*/ 4019550 h 4048125"/>
              <a:gd name="connsiteX8" fmla="*/ 1323975 w 2809875"/>
              <a:gd name="connsiteY8" fmla="*/ 4048125 h 4048125"/>
              <a:gd name="connsiteX9" fmla="*/ 876300 w 2809875"/>
              <a:gd name="connsiteY9" fmla="*/ 4048125 h 4048125"/>
              <a:gd name="connsiteX10" fmla="*/ 876300 w 2809875"/>
              <a:gd name="connsiteY10" fmla="*/ 3352800 h 4048125"/>
              <a:gd name="connsiteX11" fmla="*/ 1038225 w 2809875"/>
              <a:gd name="connsiteY11" fmla="*/ 3352800 h 4048125"/>
              <a:gd name="connsiteX12" fmla="*/ 2628900 w 2809875"/>
              <a:gd name="connsiteY12" fmla="*/ 3000375 h 4048125"/>
              <a:gd name="connsiteX13" fmla="*/ 2628900 w 2809875"/>
              <a:gd name="connsiteY13" fmla="*/ 3514725 h 4048125"/>
              <a:gd name="connsiteX14" fmla="*/ 2466975 w 2809875"/>
              <a:gd name="connsiteY14" fmla="*/ 3514725 h 4048125"/>
              <a:gd name="connsiteX15" fmla="*/ 2466975 w 2809875"/>
              <a:gd name="connsiteY15" fmla="*/ 3000375 h 4048125"/>
              <a:gd name="connsiteX16" fmla="*/ 2628900 w 2809875"/>
              <a:gd name="connsiteY16" fmla="*/ 3000375 h 4048125"/>
              <a:gd name="connsiteX17" fmla="*/ 866775 w 2809875"/>
              <a:gd name="connsiteY17" fmla="*/ 3000375 h 4048125"/>
              <a:gd name="connsiteX18" fmla="*/ 866775 w 2809875"/>
              <a:gd name="connsiteY18" fmla="*/ 3343275 h 4048125"/>
              <a:gd name="connsiteX19" fmla="*/ 704850 w 2809875"/>
              <a:gd name="connsiteY19" fmla="*/ 3343275 h 4048125"/>
              <a:gd name="connsiteX20" fmla="*/ 704850 w 2809875"/>
              <a:gd name="connsiteY20" fmla="*/ 3000375 h 4048125"/>
              <a:gd name="connsiteX21" fmla="*/ 866775 w 2809875"/>
              <a:gd name="connsiteY21" fmla="*/ 3000375 h 4048125"/>
              <a:gd name="connsiteX22" fmla="*/ 685800 w 2809875"/>
              <a:gd name="connsiteY22" fmla="*/ 2647950 h 4048125"/>
              <a:gd name="connsiteX23" fmla="*/ 685800 w 2809875"/>
              <a:gd name="connsiteY23" fmla="*/ 2981325 h 4048125"/>
              <a:gd name="connsiteX24" fmla="*/ 523875 w 2809875"/>
              <a:gd name="connsiteY24" fmla="*/ 2981325 h 4048125"/>
              <a:gd name="connsiteX25" fmla="*/ 523875 w 2809875"/>
              <a:gd name="connsiteY25" fmla="*/ 2647950 h 4048125"/>
              <a:gd name="connsiteX26" fmla="*/ 685800 w 2809875"/>
              <a:gd name="connsiteY26" fmla="*/ 2647950 h 4048125"/>
              <a:gd name="connsiteX27" fmla="*/ 514350 w 2809875"/>
              <a:gd name="connsiteY27" fmla="*/ 2476500 h 4048125"/>
              <a:gd name="connsiteX28" fmla="*/ 514350 w 2809875"/>
              <a:gd name="connsiteY28" fmla="*/ 2628900 h 4048125"/>
              <a:gd name="connsiteX29" fmla="*/ 352425 w 2809875"/>
              <a:gd name="connsiteY29" fmla="*/ 2628900 h 4048125"/>
              <a:gd name="connsiteX30" fmla="*/ 352425 w 2809875"/>
              <a:gd name="connsiteY30" fmla="*/ 2476500 h 4048125"/>
              <a:gd name="connsiteX31" fmla="*/ 514350 w 2809875"/>
              <a:gd name="connsiteY31" fmla="*/ 2476500 h 4048125"/>
              <a:gd name="connsiteX32" fmla="*/ 333375 w 2809875"/>
              <a:gd name="connsiteY32" fmla="*/ 2114550 h 4048125"/>
              <a:gd name="connsiteX33" fmla="*/ 333375 w 2809875"/>
              <a:gd name="connsiteY33" fmla="*/ 2457450 h 4048125"/>
              <a:gd name="connsiteX34" fmla="*/ 171450 w 2809875"/>
              <a:gd name="connsiteY34" fmla="*/ 2457450 h 4048125"/>
              <a:gd name="connsiteX35" fmla="*/ 171450 w 2809875"/>
              <a:gd name="connsiteY35" fmla="*/ 2114550 h 4048125"/>
              <a:gd name="connsiteX36" fmla="*/ 333375 w 2809875"/>
              <a:gd name="connsiteY36" fmla="*/ 2114550 h 4048125"/>
              <a:gd name="connsiteX37" fmla="*/ 2809875 w 2809875"/>
              <a:gd name="connsiteY37" fmla="*/ 1409700 h 4048125"/>
              <a:gd name="connsiteX38" fmla="*/ 2809875 w 2809875"/>
              <a:gd name="connsiteY38" fmla="*/ 2981325 h 4048125"/>
              <a:gd name="connsiteX39" fmla="*/ 2647950 w 2809875"/>
              <a:gd name="connsiteY39" fmla="*/ 2981325 h 4048125"/>
              <a:gd name="connsiteX40" fmla="*/ 2647950 w 2809875"/>
              <a:gd name="connsiteY40" fmla="*/ 1409700 h 4048125"/>
              <a:gd name="connsiteX41" fmla="*/ 2809875 w 2809875"/>
              <a:gd name="connsiteY41" fmla="*/ 1409700 h 4048125"/>
              <a:gd name="connsiteX42" fmla="*/ 2628900 w 2809875"/>
              <a:gd name="connsiteY42" fmla="*/ 1238250 h 4048125"/>
              <a:gd name="connsiteX43" fmla="*/ 2628900 w 2809875"/>
              <a:gd name="connsiteY43" fmla="*/ 1400175 h 4048125"/>
              <a:gd name="connsiteX44" fmla="*/ 2447925 w 2809875"/>
              <a:gd name="connsiteY44" fmla="*/ 1400175 h 4048125"/>
              <a:gd name="connsiteX45" fmla="*/ 2447925 w 2809875"/>
              <a:gd name="connsiteY45" fmla="*/ 1924050 h 4048125"/>
              <a:gd name="connsiteX46" fmla="*/ 2295525 w 2809875"/>
              <a:gd name="connsiteY46" fmla="*/ 1924050 h 4048125"/>
              <a:gd name="connsiteX47" fmla="*/ 2295525 w 2809875"/>
              <a:gd name="connsiteY47" fmla="*/ 1238250 h 4048125"/>
              <a:gd name="connsiteX48" fmla="*/ 2628900 w 2809875"/>
              <a:gd name="connsiteY48" fmla="*/ 1238250 h 4048125"/>
              <a:gd name="connsiteX49" fmla="*/ 1924050 w 2809875"/>
              <a:gd name="connsiteY49" fmla="*/ 885825 h 4048125"/>
              <a:gd name="connsiteX50" fmla="*/ 1924050 w 2809875"/>
              <a:gd name="connsiteY50" fmla="*/ 1057275 h 4048125"/>
              <a:gd name="connsiteX51" fmla="*/ 2276475 w 2809875"/>
              <a:gd name="connsiteY51" fmla="*/ 1057275 h 4048125"/>
              <a:gd name="connsiteX52" fmla="*/ 2276475 w 2809875"/>
              <a:gd name="connsiteY52" fmla="*/ 1219200 h 4048125"/>
              <a:gd name="connsiteX53" fmla="*/ 1924050 w 2809875"/>
              <a:gd name="connsiteY53" fmla="*/ 1219200 h 4048125"/>
              <a:gd name="connsiteX54" fmla="*/ 1924050 w 2809875"/>
              <a:gd name="connsiteY54" fmla="*/ 1752600 h 4048125"/>
              <a:gd name="connsiteX55" fmla="*/ 1762125 w 2809875"/>
              <a:gd name="connsiteY55" fmla="*/ 1752600 h 4048125"/>
              <a:gd name="connsiteX56" fmla="*/ 1762125 w 2809875"/>
              <a:gd name="connsiteY56" fmla="*/ 885825 h 4048125"/>
              <a:gd name="connsiteX57" fmla="*/ 1924050 w 2809875"/>
              <a:gd name="connsiteY57" fmla="*/ 885825 h 4048125"/>
              <a:gd name="connsiteX58" fmla="*/ 1390650 w 2809875"/>
              <a:gd name="connsiteY58" fmla="*/ 171450 h 4048125"/>
              <a:gd name="connsiteX59" fmla="*/ 1390650 w 2809875"/>
              <a:gd name="connsiteY59" fmla="*/ 704850 h 4048125"/>
              <a:gd name="connsiteX60" fmla="*/ 1743075 w 2809875"/>
              <a:gd name="connsiteY60" fmla="*/ 704850 h 4048125"/>
              <a:gd name="connsiteX61" fmla="*/ 1743075 w 2809875"/>
              <a:gd name="connsiteY61" fmla="*/ 857250 h 4048125"/>
              <a:gd name="connsiteX62" fmla="*/ 1409700 w 2809875"/>
              <a:gd name="connsiteY62" fmla="*/ 857250 h 4048125"/>
              <a:gd name="connsiteX63" fmla="*/ 1390650 w 2809875"/>
              <a:gd name="connsiteY63" fmla="*/ 876300 h 4048125"/>
              <a:gd name="connsiteX64" fmla="*/ 1390650 w 2809875"/>
              <a:gd name="connsiteY64" fmla="*/ 1571625 h 4048125"/>
              <a:gd name="connsiteX65" fmla="*/ 1238250 w 2809875"/>
              <a:gd name="connsiteY65" fmla="*/ 1571625 h 4048125"/>
              <a:gd name="connsiteX66" fmla="*/ 1238250 w 2809875"/>
              <a:gd name="connsiteY66" fmla="*/ 171450 h 4048125"/>
              <a:gd name="connsiteX67" fmla="*/ 1390650 w 2809875"/>
              <a:gd name="connsiteY67" fmla="*/ 171450 h 4048125"/>
              <a:gd name="connsiteX68" fmla="*/ 866775 w 2809875"/>
              <a:gd name="connsiteY68" fmla="*/ 171450 h 4048125"/>
              <a:gd name="connsiteX69" fmla="*/ 866775 w 2809875"/>
              <a:gd name="connsiteY69" fmla="*/ 2105025 h 4048125"/>
              <a:gd name="connsiteX70" fmla="*/ 704850 w 2809875"/>
              <a:gd name="connsiteY70" fmla="*/ 2105025 h 4048125"/>
              <a:gd name="connsiteX71" fmla="*/ 704850 w 2809875"/>
              <a:gd name="connsiteY71" fmla="*/ 1924050 h 4048125"/>
              <a:gd name="connsiteX72" fmla="*/ 523875 w 2809875"/>
              <a:gd name="connsiteY72" fmla="*/ 1924050 h 4048125"/>
              <a:gd name="connsiteX73" fmla="*/ 523875 w 2809875"/>
              <a:gd name="connsiteY73" fmla="*/ 1752600 h 4048125"/>
              <a:gd name="connsiteX74" fmla="*/ 161925 w 2809875"/>
              <a:gd name="connsiteY74" fmla="*/ 1752600 h 4048125"/>
              <a:gd name="connsiteX75" fmla="*/ 161925 w 2809875"/>
              <a:gd name="connsiteY75" fmla="*/ 2105025 h 4048125"/>
              <a:gd name="connsiteX76" fmla="*/ 0 w 2809875"/>
              <a:gd name="connsiteY76" fmla="*/ 2105025 h 4048125"/>
              <a:gd name="connsiteX77" fmla="*/ 0 w 2809875"/>
              <a:gd name="connsiteY77" fmla="*/ 1762125 h 4048125"/>
              <a:gd name="connsiteX78" fmla="*/ 171450 w 2809875"/>
              <a:gd name="connsiteY78" fmla="*/ 1762125 h 4048125"/>
              <a:gd name="connsiteX79" fmla="*/ 171450 w 2809875"/>
              <a:gd name="connsiteY79" fmla="*/ 1590675 h 4048125"/>
              <a:gd name="connsiteX80" fmla="*/ 514350 w 2809875"/>
              <a:gd name="connsiteY80" fmla="*/ 1590675 h 4048125"/>
              <a:gd name="connsiteX81" fmla="*/ 514350 w 2809875"/>
              <a:gd name="connsiteY81" fmla="*/ 1762125 h 4048125"/>
              <a:gd name="connsiteX82" fmla="*/ 704850 w 2809875"/>
              <a:gd name="connsiteY82" fmla="*/ 1762125 h 4048125"/>
              <a:gd name="connsiteX83" fmla="*/ 704850 w 2809875"/>
              <a:gd name="connsiteY83" fmla="*/ 171450 h 4048125"/>
              <a:gd name="connsiteX84" fmla="*/ 866775 w 2809875"/>
              <a:gd name="connsiteY84" fmla="*/ 171450 h 4048125"/>
              <a:gd name="connsiteX85" fmla="*/ 1219200 w 2809875"/>
              <a:gd name="connsiteY85" fmla="*/ 0 h 4048125"/>
              <a:gd name="connsiteX86" fmla="*/ 1219200 w 2809875"/>
              <a:gd name="connsiteY86" fmla="*/ 161925 h 4048125"/>
              <a:gd name="connsiteX87" fmla="*/ 885825 w 2809875"/>
              <a:gd name="connsiteY87" fmla="*/ 161925 h 4048125"/>
              <a:gd name="connsiteX88" fmla="*/ 885825 w 2809875"/>
              <a:gd name="connsiteY88" fmla="*/ 0 h 4048125"/>
              <a:gd name="connsiteX89" fmla="*/ 1219200 w 2809875"/>
              <a:gd name="connsiteY89" fmla="*/ 0 h 404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809875" h="4048125">
                <a:moveTo>
                  <a:pt x="1038225" y="3352800"/>
                </a:moveTo>
                <a:lnTo>
                  <a:pt x="1038225" y="3886200"/>
                </a:lnTo>
                <a:lnTo>
                  <a:pt x="2295525" y="3886200"/>
                </a:lnTo>
                <a:lnTo>
                  <a:pt x="2295525" y="3533775"/>
                </a:lnTo>
                <a:lnTo>
                  <a:pt x="2438400" y="3533775"/>
                </a:lnTo>
                <a:lnTo>
                  <a:pt x="2438400" y="4048125"/>
                </a:lnTo>
                <a:lnTo>
                  <a:pt x="1457325" y="4048125"/>
                </a:lnTo>
                <a:cubicBezTo>
                  <a:pt x="1419225" y="4019550"/>
                  <a:pt x="1390650" y="4019550"/>
                  <a:pt x="1371600" y="4019550"/>
                </a:cubicBezTo>
                <a:cubicBezTo>
                  <a:pt x="1343025" y="4019550"/>
                  <a:pt x="1352550" y="4048125"/>
                  <a:pt x="1323975" y="4048125"/>
                </a:cubicBezTo>
                <a:lnTo>
                  <a:pt x="876300" y="4048125"/>
                </a:lnTo>
                <a:lnTo>
                  <a:pt x="876300" y="3352800"/>
                </a:lnTo>
                <a:lnTo>
                  <a:pt x="1038225" y="3352800"/>
                </a:lnTo>
                <a:close/>
                <a:moveTo>
                  <a:pt x="2628900" y="3000375"/>
                </a:moveTo>
                <a:lnTo>
                  <a:pt x="2628900" y="3514725"/>
                </a:lnTo>
                <a:lnTo>
                  <a:pt x="2466975" y="3514725"/>
                </a:lnTo>
                <a:lnTo>
                  <a:pt x="2466975" y="3000375"/>
                </a:lnTo>
                <a:lnTo>
                  <a:pt x="2628900" y="3000375"/>
                </a:lnTo>
                <a:close/>
                <a:moveTo>
                  <a:pt x="866775" y="3000375"/>
                </a:moveTo>
                <a:lnTo>
                  <a:pt x="866775" y="3343275"/>
                </a:lnTo>
                <a:lnTo>
                  <a:pt x="704850" y="3343275"/>
                </a:lnTo>
                <a:lnTo>
                  <a:pt x="704850" y="3000375"/>
                </a:lnTo>
                <a:lnTo>
                  <a:pt x="866775" y="3000375"/>
                </a:lnTo>
                <a:close/>
                <a:moveTo>
                  <a:pt x="685800" y="2647950"/>
                </a:moveTo>
                <a:lnTo>
                  <a:pt x="685800" y="2981325"/>
                </a:lnTo>
                <a:lnTo>
                  <a:pt x="523875" y="2981325"/>
                </a:lnTo>
                <a:lnTo>
                  <a:pt x="523875" y="2647950"/>
                </a:lnTo>
                <a:lnTo>
                  <a:pt x="685800" y="2647950"/>
                </a:lnTo>
                <a:close/>
                <a:moveTo>
                  <a:pt x="514350" y="2476500"/>
                </a:moveTo>
                <a:lnTo>
                  <a:pt x="514350" y="2628900"/>
                </a:lnTo>
                <a:lnTo>
                  <a:pt x="352425" y="2628900"/>
                </a:lnTo>
                <a:lnTo>
                  <a:pt x="352425" y="2476500"/>
                </a:lnTo>
                <a:lnTo>
                  <a:pt x="514350" y="2476500"/>
                </a:lnTo>
                <a:close/>
                <a:moveTo>
                  <a:pt x="333375" y="2114550"/>
                </a:moveTo>
                <a:lnTo>
                  <a:pt x="333375" y="2457450"/>
                </a:lnTo>
                <a:lnTo>
                  <a:pt x="171450" y="2457450"/>
                </a:lnTo>
                <a:lnTo>
                  <a:pt x="171450" y="2114550"/>
                </a:lnTo>
                <a:lnTo>
                  <a:pt x="333375" y="2114550"/>
                </a:lnTo>
                <a:close/>
                <a:moveTo>
                  <a:pt x="2809875" y="1409700"/>
                </a:moveTo>
                <a:lnTo>
                  <a:pt x="2809875" y="2981325"/>
                </a:lnTo>
                <a:lnTo>
                  <a:pt x="2647950" y="2981325"/>
                </a:lnTo>
                <a:lnTo>
                  <a:pt x="2647950" y="1409700"/>
                </a:lnTo>
                <a:lnTo>
                  <a:pt x="2809875" y="1409700"/>
                </a:lnTo>
                <a:close/>
                <a:moveTo>
                  <a:pt x="2628900" y="1238250"/>
                </a:moveTo>
                <a:lnTo>
                  <a:pt x="2628900" y="1400175"/>
                </a:lnTo>
                <a:lnTo>
                  <a:pt x="2447925" y="1400175"/>
                </a:lnTo>
                <a:lnTo>
                  <a:pt x="2447925" y="1924050"/>
                </a:lnTo>
                <a:lnTo>
                  <a:pt x="2295525" y="1924050"/>
                </a:lnTo>
                <a:lnTo>
                  <a:pt x="2295525" y="1238250"/>
                </a:lnTo>
                <a:lnTo>
                  <a:pt x="2628900" y="1238250"/>
                </a:lnTo>
                <a:close/>
                <a:moveTo>
                  <a:pt x="1924050" y="885825"/>
                </a:moveTo>
                <a:lnTo>
                  <a:pt x="1924050" y="1057275"/>
                </a:lnTo>
                <a:lnTo>
                  <a:pt x="2276475" y="1057275"/>
                </a:lnTo>
                <a:lnTo>
                  <a:pt x="2276475" y="1219200"/>
                </a:lnTo>
                <a:lnTo>
                  <a:pt x="1924050" y="1219200"/>
                </a:lnTo>
                <a:lnTo>
                  <a:pt x="1924050" y="1752600"/>
                </a:lnTo>
                <a:lnTo>
                  <a:pt x="1762125" y="1752600"/>
                </a:lnTo>
                <a:lnTo>
                  <a:pt x="1762125" y="885825"/>
                </a:lnTo>
                <a:lnTo>
                  <a:pt x="1924050" y="885825"/>
                </a:lnTo>
                <a:close/>
                <a:moveTo>
                  <a:pt x="1390650" y="171450"/>
                </a:moveTo>
                <a:lnTo>
                  <a:pt x="1390650" y="704850"/>
                </a:lnTo>
                <a:lnTo>
                  <a:pt x="1743075" y="704850"/>
                </a:lnTo>
                <a:lnTo>
                  <a:pt x="1743075" y="857250"/>
                </a:lnTo>
                <a:cubicBezTo>
                  <a:pt x="1438275" y="866775"/>
                  <a:pt x="1419225" y="866775"/>
                  <a:pt x="1409700" y="857250"/>
                </a:cubicBezTo>
                <a:cubicBezTo>
                  <a:pt x="1409700" y="857250"/>
                  <a:pt x="1390650" y="857250"/>
                  <a:pt x="1390650" y="876300"/>
                </a:cubicBezTo>
                <a:lnTo>
                  <a:pt x="1390650" y="1571625"/>
                </a:lnTo>
                <a:lnTo>
                  <a:pt x="1238250" y="1571625"/>
                </a:lnTo>
                <a:lnTo>
                  <a:pt x="1238250" y="171450"/>
                </a:lnTo>
                <a:lnTo>
                  <a:pt x="1390650" y="171450"/>
                </a:lnTo>
                <a:close/>
                <a:moveTo>
                  <a:pt x="866775" y="171450"/>
                </a:moveTo>
                <a:lnTo>
                  <a:pt x="866775" y="2105025"/>
                </a:lnTo>
                <a:lnTo>
                  <a:pt x="704850" y="2105025"/>
                </a:lnTo>
                <a:lnTo>
                  <a:pt x="704850" y="1924050"/>
                </a:lnTo>
                <a:lnTo>
                  <a:pt x="523875" y="1924050"/>
                </a:lnTo>
                <a:lnTo>
                  <a:pt x="523875" y="1752600"/>
                </a:lnTo>
                <a:lnTo>
                  <a:pt x="161925" y="1752600"/>
                </a:lnTo>
                <a:lnTo>
                  <a:pt x="161925" y="2105025"/>
                </a:lnTo>
                <a:lnTo>
                  <a:pt x="0" y="2105025"/>
                </a:lnTo>
                <a:lnTo>
                  <a:pt x="0" y="1762125"/>
                </a:lnTo>
                <a:lnTo>
                  <a:pt x="171450" y="1762125"/>
                </a:lnTo>
                <a:lnTo>
                  <a:pt x="171450" y="1590675"/>
                </a:lnTo>
                <a:lnTo>
                  <a:pt x="514350" y="1590675"/>
                </a:lnTo>
                <a:lnTo>
                  <a:pt x="514350" y="1762125"/>
                </a:lnTo>
                <a:lnTo>
                  <a:pt x="704850" y="1762125"/>
                </a:lnTo>
                <a:lnTo>
                  <a:pt x="704850" y="171450"/>
                </a:lnTo>
                <a:lnTo>
                  <a:pt x="866775" y="171450"/>
                </a:lnTo>
                <a:close/>
                <a:moveTo>
                  <a:pt x="1219200" y="0"/>
                </a:moveTo>
                <a:lnTo>
                  <a:pt x="1219200" y="161925"/>
                </a:lnTo>
                <a:lnTo>
                  <a:pt x="885825" y="161925"/>
                </a:lnTo>
                <a:lnTo>
                  <a:pt x="885825" y="0"/>
                </a:lnTo>
                <a:lnTo>
                  <a:pt x="1219200" y="0"/>
                </a:ln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6D492D2-0C8D-26D5-3B1B-9D4414D761D5}"/>
              </a:ext>
            </a:extLst>
          </p:cNvPr>
          <p:cNvSpPr/>
          <p:nvPr/>
        </p:nvSpPr>
        <p:spPr>
          <a:xfrm>
            <a:off x="4793663" y="1067943"/>
            <a:ext cx="470086" cy="470086"/>
          </a:xfrm>
          <a:prstGeom prst="ellipse">
            <a:avLst/>
          </a:prstGeom>
          <a:solidFill>
            <a:srgbClr val="76CEF8"/>
          </a:solidFill>
          <a:ln>
            <a:noFill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880AA26-32DB-3B02-D93E-3E87C487816A}"/>
              </a:ext>
            </a:extLst>
          </p:cNvPr>
          <p:cNvSpPr/>
          <p:nvPr/>
        </p:nvSpPr>
        <p:spPr>
          <a:xfrm>
            <a:off x="4937673" y="3959297"/>
            <a:ext cx="270502" cy="270502"/>
          </a:xfrm>
          <a:prstGeom prst="ellipse">
            <a:avLst/>
          </a:prstGeom>
          <a:solidFill>
            <a:srgbClr val="FF6366"/>
          </a:solidFill>
          <a:ln>
            <a:noFill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A433DFA-08FB-F7B7-682A-0B684CB56C0C}"/>
              </a:ext>
            </a:extLst>
          </p:cNvPr>
          <p:cNvSpPr/>
          <p:nvPr/>
        </p:nvSpPr>
        <p:spPr>
          <a:xfrm>
            <a:off x="7519251" y="4836148"/>
            <a:ext cx="701040" cy="96036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38100">
            <a:solidFill>
              <a:srgbClr val="FF6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C289D03-0590-078D-574F-60F147725F16}"/>
              </a:ext>
            </a:extLst>
          </p:cNvPr>
          <p:cNvSpPr/>
          <p:nvPr/>
        </p:nvSpPr>
        <p:spPr>
          <a:xfrm>
            <a:off x="5955267" y="4563640"/>
            <a:ext cx="333738" cy="45719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EADA22EC-4A61-FE47-66D2-5E5C07E5E0B4}"/>
              </a:ext>
            </a:extLst>
          </p:cNvPr>
          <p:cNvSpPr/>
          <p:nvPr/>
        </p:nvSpPr>
        <p:spPr>
          <a:xfrm rot="19529463">
            <a:off x="8742018" y="3696020"/>
            <a:ext cx="261674" cy="225581"/>
          </a:xfrm>
          <a:prstGeom prst="triangl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EF2D37B0-BE26-26D9-2E11-58BBFF26706E}"/>
              </a:ext>
            </a:extLst>
          </p:cNvPr>
          <p:cNvSpPr/>
          <p:nvPr/>
        </p:nvSpPr>
        <p:spPr>
          <a:xfrm rot="2611547">
            <a:off x="8067753" y="3398120"/>
            <a:ext cx="138388" cy="119300"/>
          </a:xfrm>
          <a:prstGeom prst="triangle">
            <a:avLst/>
          </a:prstGeom>
          <a:noFill/>
          <a:ln w="12700">
            <a:solidFill>
              <a:srgbClr val="EDB7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872FCDED-0DE3-8763-1FD2-F1B621D0CDF4}"/>
              </a:ext>
            </a:extLst>
          </p:cNvPr>
          <p:cNvSpPr/>
          <p:nvPr/>
        </p:nvSpPr>
        <p:spPr>
          <a:xfrm>
            <a:off x="7802812" y="3996906"/>
            <a:ext cx="334135" cy="334135"/>
          </a:xfrm>
          <a:prstGeom prst="ellipse">
            <a:avLst/>
          </a:pr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AE30B4A1-4E64-22F6-1325-854546E9BE6E}"/>
              </a:ext>
            </a:extLst>
          </p:cNvPr>
          <p:cNvSpPr/>
          <p:nvPr/>
        </p:nvSpPr>
        <p:spPr>
          <a:xfrm>
            <a:off x="6610700" y="3285103"/>
            <a:ext cx="196918" cy="196918"/>
          </a:xfrm>
          <a:prstGeom prst="ellipse">
            <a:avLst/>
          </a:prstGeom>
          <a:solidFill>
            <a:srgbClr val="76CEF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7AA7D6F-C9BD-EE6A-1FC3-91E9129752E5}"/>
              </a:ext>
            </a:extLst>
          </p:cNvPr>
          <p:cNvSpPr txBox="1"/>
          <p:nvPr/>
        </p:nvSpPr>
        <p:spPr>
          <a:xfrm>
            <a:off x="3870851" y="2496252"/>
            <a:ext cx="160312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92745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sp>
        <p:nvSpPr>
          <p:cNvPr id="2" name="Round Diagonal Corner Rectangle 53">
            <a:extLst>
              <a:ext uri="{FF2B5EF4-FFF2-40B4-BE49-F238E27FC236}">
                <a16:creationId xmlns:a16="http://schemas.microsoft.com/office/drawing/2014/main" id="{F9C41EFB-DEB1-054C-32C0-E558F1CC794D}"/>
              </a:ext>
            </a:extLst>
          </p:cNvPr>
          <p:cNvSpPr/>
          <p:nvPr/>
        </p:nvSpPr>
        <p:spPr>
          <a:xfrm>
            <a:off x="1313132" y="1492424"/>
            <a:ext cx="907887" cy="908124"/>
          </a:xfrm>
          <a:prstGeom prst="round2DiagRect">
            <a:avLst>
              <a:gd name="adj1" fmla="val 18841"/>
              <a:gd name="adj2" fmla="val 0"/>
            </a:avLst>
          </a:prstGeom>
          <a:solidFill>
            <a:srgbClr val="FF6366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34295" rIns="324040" bIns="162020" anchor="ctr"/>
          <a:lstStyle/>
          <a:p>
            <a:pPr algn="ctr" defTabSz="685541"/>
            <a:endParaRPr lang="bg-BG" sz="2000" dirty="0">
              <a:solidFill>
                <a:schemeClr val="bg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3" name="Round Diagonal Corner Rectangle 52">
            <a:extLst>
              <a:ext uri="{FF2B5EF4-FFF2-40B4-BE49-F238E27FC236}">
                <a16:creationId xmlns:a16="http://schemas.microsoft.com/office/drawing/2014/main" id="{E83069F8-418F-8785-15AD-DC14DE63FDF7}"/>
              </a:ext>
            </a:extLst>
          </p:cNvPr>
          <p:cNvSpPr/>
          <p:nvPr/>
        </p:nvSpPr>
        <p:spPr>
          <a:xfrm rot="5400000">
            <a:off x="3214443" y="1492543"/>
            <a:ext cx="908124" cy="907887"/>
          </a:xfrm>
          <a:prstGeom prst="round2DiagRect">
            <a:avLst>
              <a:gd name="adj1" fmla="val 18841"/>
              <a:gd name="adj2" fmla="val 0"/>
            </a:avLst>
          </a:prstGeom>
          <a:solidFill>
            <a:srgbClr val="76CEF8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34295" rIns="324040" bIns="162020" anchor="ctr"/>
          <a:lstStyle/>
          <a:p>
            <a:pPr algn="ctr" defTabSz="685541"/>
            <a:endParaRPr lang="bg-BG" sz="2000" dirty="0">
              <a:solidFill>
                <a:schemeClr val="bg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4" name="Round Diagonal Corner Rectangle 54">
            <a:extLst>
              <a:ext uri="{FF2B5EF4-FFF2-40B4-BE49-F238E27FC236}">
                <a16:creationId xmlns:a16="http://schemas.microsoft.com/office/drawing/2014/main" id="{A50E934B-0771-3B5D-4D82-68BC841D5BD5}"/>
              </a:ext>
            </a:extLst>
          </p:cNvPr>
          <p:cNvSpPr/>
          <p:nvPr/>
        </p:nvSpPr>
        <p:spPr>
          <a:xfrm>
            <a:off x="5006485" y="1490527"/>
            <a:ext cx="907887" cy="908124"/>
          </a:xfrm>
          <a:prstGeom prst="round2DiagRect">
            <a:avLst>
              <a:gd name="adj1" fmla="val 18841"/>
              <a:gd name="adj2" fmla="val 0"/>
            </a:avLst>
          </a:prstGeom>
          <a:solidFill>
            <a:srgbClr val="5965ED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34295" rIns="324040" bIns="162020" anchor="ctr"/>
          <a:lstStyle/>
          <a:p>
            <a:pPr algn="ctr" defTabSz="685541"/>
            <a:endParaRPr lang="bg-BG" sz="2000" dirty="0">
              <a:solidFill>
                <a:schemeClr val="bg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5" name="Round Diagonal Corner Rectangle 45">
            <a:extLst>
              <a:ext uri="{FF2B5EF4-FFF2-40B4-BE49-F238E27FC236}">
                <a16:creationId xmlns:a16="http://schemas.microsoft.com/office/drawing/2014/main" id="{960A1BD2-85A2-166E-7D44-60D8F31BA96E}"/>
              </a:ext>
            </a:extLst>
          </p:cNvPr>
          <p:cNvSpPr/>
          <p:nvPr/>
        </p:nvSpPr>
        <p:spPr>
          <a:xfrm rot="16200000">
            <a:off x="6909243" y="1489593"/>
            <a:ext cx="908124" cy="907887"/>
          </a:xfrm>
          <a:prstGeom prst="round2DiagRect">
            <a:avLst>
              <a:gd name="adj1" fmla="val 18841"/>
              <a:gd name="adj2" fmla="val 0"/>
            </a:avLst>
          </a:prstGeom>
          <a:solidFill>
            <a:srgbClr val="3F3D56"/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34295" rIns="324040" bIns="162020" anchor="ctr"/>
          <a:lstStyle/>
          <a:p>
            <a:pPr algn="ctr" defTabSz="685541"/>
            <a:endParaRPr lang="bg-BG" sz="2000" dirty="0">
              <a:solidFill>
                <a:schemeClr val="bg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grpSp>
        <p:nvGrpSpPr>
          <p:cNvPr id="6" name="Group 588">
            <a:extLst>
              <a:ext uri="{FF2B5EF4-FFF2-40B4-BE49-F238E27FC236}">
                <a16:creationId xmlns:a16="http://schemas.microsoft.com/office/drawing/2014/main" id="{652F9D8C-7D9D-DC9D-1138-1D2327E2039A}"/>
              </a:ext>
            </a:extLst>
          </p:cNvPr>
          <p:cNvGrpSpPr/>
          <p:nvPr/>
        </p:nvGrpSpPr>
        <p:grpSpPr bwMode="auto">
          <a:xfrm>
            <a:off x="1544515" y="1730072"/>
            <a:ext cx="440294" cy="394312"/>
            <a:chOff x="2061431" y="5656262"/>
            <a:chExt cx="583344" cy="522287"/>
          </a:xfrm>
          <a:solidFill>
            <a:schemeClr val="bg1"/>
          </a:solidFill>
        </p:grpSpPr>
        <p:sp>
          <p:nvSpPr>
            <p:cNvPr id="7" name="Freeform 539">
              <a:extLst>
                <a:ext uri="{FF2B5EF4-FFF2-40B4-BE49-F238E27FC236}">
                  <a16:creationId xmlns:a16="http://schemas.microsoft.com/office/drawing/2014/main" id="{A70A42BA-5D48-D9D5-FCBC-73F0E04AB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3475" y="5656262"/>
              <a:ext cx="241300" cy="238125"/>
            </a:xfrm>
            <a:custGeom>
              <a:avLst/>
              <a:gdLst>
                <a:gd name="T0" fmla="*/ 159 w 670"/>
                <a:gd name="T1" fmla="*/ 660 h 661"/>
                <a:gd name="T2" fmla="*/ 259 w 670"/>
                <a:gd name="T3" fmla="*/ 635 h 661"/>
                <a:gd name="T4" fmla="*/ 669 w 670"/>
                <a:gd name="T5" fmla="*/ 225 h 661"/>
                <a:gd name="T6" fmla="*/ 435 w 670"/>
                <a:gd name="T7" fmla="*/ 0 h 661"/>
                <a:gd name="T8" fmla="*/ 33 w 670"/>
                <a:gd name="T9" fmla="*/ 409 h 661"/>
                <a:gd name="T10" fmla="*/ 0 w 670"/>
                <a:gd name="T11" fmla="*/ 510 h 661"/>
                <a:gd name="T12" fmla="*/ 159 w 670"/>
                <a:gd name="T13" fmla="*/ 660 h 661"/>
                <a:gd name="T14" fmla="*/ 159 w 670"/>
                <a:gd name="T15" fmla="*/ 660 h 661"/>
                <a:gd name="T16" fmla="*/ 159 w 670"/>
                <a:gd name="T17" fmla="*/ 66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0" h="661">
                  <a:moveTo>
                    <a:pt x="159" y="660"/>
                  </a:moveTo>
                  <a:cubicBezTo>
                    <a:pt x="184" y="643"/>
                    <a:pt x="226" y="635"/>
                    <a:pt x="259" y="635"/>
                  </a:cubicBezTo>
                  <a:cubicBezTo>
                    <a:pt x="669" y="225"/>
                    <a:pt x="669" y="225"/>
                    <a:pt x="669" y="225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33" y="409"/>
                    <a:pt x="33" y="409"/>
                    <a:pt x="33" y="409"/>
                  </a:cubicBezTo>
                  <a:cubicBezTo>
                    <a:pt x="33" y="443"/>
                    <a:pt x="25" y="485"/>
                    <a:pt x="0" y="510"/>
                  </a:cubicBezTo>
                  <a:lnTo>
                    <a:pt x="159" y="660"/>
                  </a:lnTo>
                  <a:close/>
                  <a:moveTo>
                    <a:pt x="159" y="660"/>
                  </a:moveTo>
                  <a:lnTo>
                    <a:pt x="159" y="6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Freeform 540">
              <a:extLst>
                <a:ext uri="{FF2B5EF4-FFF2-40B4-BE49-F238E27FC236}">
                  <a16:creationId xmlns:a16="http://schemas.microsoft.com/office/drawing/2014/main" id="{FFD0B4F2-68F1-4460-CF74-56A1AA4975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  <a:gd name="T22" fmla="*/ 226 w 545"/>
                <a:gd name="T23" fmla="*/ 259 h 544"/>
                <a:gd name="T24" fmla="*/ 226 w 545"/>
                <a:gd name="T25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  <a:close/>
                  <a:moveTo>
                    <a:pt x="226" y="259"/>
                  </a:moveTo>
                  <a:lnTo>
                    <a:pt x="226" y="25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541">
              <a:extLst>
                <a:ext uri="{FF2B5EF4-FFF2-40B4-BE49-F238E27FC236}">
                  <a16:creationId xmlns:a16="http://schemas.microsoft.com/office/drawing/2014/main" id="{25C99067-6EFA-10AB-E2DC-90687C2FC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542">
              <a:extLst>
                <a:ext uri="{FF2B5EF4-FFF2-40B4-BE49-F238E27FC236}">
                  <a16:creationId xmlns:a16="http://schemas.microsoft.com/office/drawing/2014/main" id="{D5FD1007-7011-3EE1-9615-3EB4981727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5038" y="6075362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543">
              <a:extLst>
                <a:ext uri="{FF2B5EF4-FFF2-40B4-BE49-F238E27FC236}">
                  <a16:creationId xmlns:a16="http://schemas.microsoft.com/office/drawing/2014/main" id="{54B92431-801D-FCFC-9A74-0284F99D49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1431" y="5662612"/>
              <a:ext cx="520701" cy="515937"/>
            </a:xfrm>
            <a:custGeom>
              <a:avLst/>
              <a:gdLst>
                <a:gd name="T0" fmla="*/ 644 w 1448"/>
                <a:gd name="T1" fmla="*/ 427 h 1431"/>
                <a:gd name="T2" fmla="*/ 561 w 1448"/>
                <a:gd name="T3" fmla="*/ 117 h 1431"/>
                <a:gd name="T4" fmla="*/ 251 w 1448"/>
                <a:gd name="T5" fmla="*/ 34 h 1431"/>
                <a:gd name="T6" fmla="*/ 435 w 1448"/>
                <a:gd name="T7" fmla="*/ 209 h 1431"/>
                <a:gd name="T8" fmla="*/ 385 w 1448"/>
                <a:gd name="T9" fmla="*/ 385 h 1431"/>
                <a:gd name="T10" fmla="*/ 210 w 1448"/>
                <a:gd name="T11" fmla="*/ 435 h 1431"/>
                <a:gd name="T12" fmla="*/ 34 w 1448"/>
                <a:gd name="T13" fmla="*/ 251 h 1431"/>
                <a:gd name="T14" fmla="*/ 109 w 1448"/>
                <a:gd name="T15" fmla="*/ 561 h 1431"/>
                <a:gd name="T16" fmla="*/ 435 w 1448"/>
                <a:gd name="T17" fmla="*/ 644 h 1431"/>
                <a:gd name="T18" fmla="*/ 1179 w 1448"/>
                <a:gd name="T19" fmla="*/ 1380 h 1431"/>
                <a:gd name="T20" fmla="*/ 1288 w 1448"/>
                <a:gd name="T21" fmla="*/ 1430 h 1431"/>
                <a:gd name="T22" fmla="*/ 1388 w 1448"/>
                <a:gd name="T23" fmla="*/ 1380 h 1431"/>
                <a:gd name="T24" fmla="*/ 1388 w 1448"/>
                <a:gd name="T25" fmla="*/ 1171 h 1431"/>
                <a:gd name="T26" fmla="*/ 644 w 1448"/>
                <a:gd name="T27" fmla="*/ 427 h 1431"/>
                <a:gd name="T28" fmla="*/ 1296 w 1448"/>
                <a:gd name="T29" fmla="*/ 1355 h 1431"/>
                <a:gd name="T30" fmla="*/ 1238 w 1448"/>
                <a:gd name="T31" fmla="*/ 1305 h 1431"/>
                <a:gd name="T32" fmla="*/ 1296 w 1448"/>
                <a:gd name="T33" fmla="*/ 1246 h 1431"/>
                <a:gd name="T34" fmla="*/ 1355 w 1448"/>
                <a:gd name="T35" fmla="*/ 1305 h 1431"/>
                <a:gd name="T36" fmla="*/ 1296 w 1448"/>
                <a:gd name="T37" fmla="*/ 1355 h 1431"/>
                <a:gd name="T38" fmla="*/ 1296 w 1448"/>
                <a:gd name="T39" fmla="*/ 1355 h 1431"/>
                <a:gd name="T40" fmla="*/ 1296 w 1448"/>
                <a:gd name="T41" fmla="*/ 1355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8" h="1431">
                  <a:moveTo>
                    <a:pt x="644" y="427"/>
                  </a:moveTo>
                  <a:cubicBezTo>
                    <a:pt x="678" y="318"/>
                    <a:pt x="644" y="201"/>
                    <a:pt x="561" y="117"/>
                  </a:cubicBezTo>
                  <a:cubicBezTo>
                    <a:pt x="477" y="34"/>
                    <a:pt x="360" y="0"/>
                    <a:pt x="251" y="34"/>
                  </a:cubicBezTo>
                  <a:cubicBezTo>
                    <a:pt x="435" y="209"/>
                    <a:pt x="435" y="209"/>
                    <a:pt x="435" y="209"/>
                  </a:cubicBezTo>
                  <a:cubicBezTo>
                    <a:pt x="385" y="385"/>
                    <a:pt x="385" y="385"/>
                    <a:pt x="385" y="385"/>
                  </a:cubicBezTo>
                  <a:cubicBezTo>
                    <a:pt x="210" y="435"/>
                    <a:pt x="210" y="435"/>
                    <a:pt x="210" y="435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0" y="360"/>
                    <a:pt x="25" y="477"/>
                    <a:pt x="109" y="561"/>
                  </a:cubicBezTo>
                  <a:cubicBezTo>
                    <a:pt x="201" y="653"/>
                    <a:pt x="326" y="677"/>
                    <a:pt x="435" y="644"/>
                  </a:cubicBezTo>
                  <a:cubicBezTo>
                    <a:pt x="1179" y="1380"/>
                    <a:pt x="1179" y="1380"/>
                    <a:pt x="1179" y="1380"/>
                  </a:cubicBezTo>
                  <a:cubicBezTo>
                    <a:pt x="1204" y="1413"/>
                    <a:pt x="1246" y="1430"/>
                    <a:pt x="1288" y="1430"/>
                  </a:cubicBezTo>
                  <a:cubicBezTo>
                    <a:pt x="1321" y="1430"/>
                    <a:pt x="1363" y="1413"/>
                    <a:pt x="1388" y="1380"/>
                  </a:cubicBezTo>
                  <a:cubicBezTo>
                    <a:pt x="1447" y="1321"/>
                    <a:pt x="1447" y="1229"/>
                    <a:pt x="1388" y="1171"/>
                  </a:cubicBezTo>
                  <a:lnTo>
                    <a:pt x="644" y="427"/>
                  </a:lnTo>
                  <a:close/>
                  <a:moveTo>
                    <a:pt x="1296" y="1355"/>
                  </a:moveTo>
                  <a:cubicBezTo>
                    <a:pt x="1263" y="1355"/>
                    <a:pt x="1238" y="1330"/>
                    <a:pt x="1238" y="1305"/>
                  </a:cubicBezTo>
                  <a:cubicBezTo>
                    <a:pt x="1238" y="1271"/>
                    <a:pt x="1263" y="1246"/>
                    <a:pt x="1296" y="1246"/>
                  </a:cubicBezTo>
                  <a:cubicBezTo>
                    <a:pt x="1330" y="1246"/>
                    <a:pt x="1355" y="1271"/>
                    <a:pt x="1355" y="1305"/>
                  </a:cubicBezTo>
                  <a:cubicBezTo>
                    <a:pt x="1355" y="1330"/>
                    <a:pt x="1330" y="1355"/>
                    <a:pt x="1296" y="1355"/>
                  </a:cubicBezTo>
                  <a:close/>
                  <a:moveTo>
                    <a:pt x="1296" y="1355"/>
                  </a:moveTo>
                  <a:lnTo>
                    <a:pt x="1296" y="13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2" name="Freeform 290">
            <a:extLst>
              <a:ext uri="{FF2B5EF4-FFF2-40B4-BE49-F238E27FC236}">
                <a16:creationId xmlns:a16="http://schemas.microsoft.com/office/drawing/2014/main" id="{EBFB8B6F-2FCC-C9CD-5202-000C01A15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1798" y="1756642"/>
            <a:ext cx="497716" cy="385501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76" tIns="60937" rIns="121876" bIns="60937" anchor="ctr"/>
          <a:lstStyle/>
          <a:p>
            <a:pPr>
              <a:defRPr/>
            </a:pPr>
            <a:endParaRPr lang="en-US" sz="18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Freeform 237">
            <a:extLst>
              <a:ext uri="{FF2B5EF4-FFF2-40B4-BE49-F238E27FC236}">
                <a16:creationId xmlns:a16="http://schemas.microsoft.com/office/drawing/2014/main" id="{FE2D3C61-7CB1-C089-4DA5-A8E980543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5091" y="1777739"/>
            <a:ext cx="407806" cy="299582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76" tIns="60937" rIns="121876" bIns="60937" anchor="ctr"/>
          <a:lstStyle/>
          <a:p>
            <a:pPr>
              <a:defRPr/>
            </a:pPr>
            <a:endParaRPr lang="en-US" sz="18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AutoShape 19">
            <a:extLst>
              <a:ext uri="{FF2B5EF4-FFF2-40B4-BE49-F238E27FC236}">
                <a16:creationId xmlns:a16="http://schemas.microsoft.com/office/drawing/2014/main" id="{5CF1CAE9-79A1-9B47-5A19-98F0410AA524}"/>
              </a:ext>
            </a:extLst>
          </p:cNvPr>
          <p:cNvSpPr/>
          <p:nvPr/>
        </p:nvSpPr>
        <p:spPr bwMode="auto">
          <a:xfrm>
            <a:off x="7210188" y="1754275"/>
            <a:ext cx="332302" cy="332388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1" tIns="50781" rIns="50781" bIns="50781" anchor="ctr"/>
          <a:lstStyle/>
          <a:p>
            <a:pPr defTabSz="1218231">
              <a:defRPr/>
            </a:pPr>
            <a:endParaRPr lang="es-ES" sz="29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A77D343-739A-9291-1E08-C3E0BEA18CBF}"/>
              </a:ext>
            </a:extLst>
          </p:cNvPr>
          <p:cNvGrpSpPr/>
          <p:nvPr/>
        </p:nvGrpSpPr>
        <p:grpSpPr>
          <a:xfrm>
            <a:off x="902582" y="2638196"/>
            <a:ext cx="1800200" cy="939510"/>
            <a:chOff x="3757709" y="3238103"/>
            <a:chExt cx="1800200" cy="939510"/>
          </a:xfrm>
        </p:grpSpPr>
        <p:sp>
          <p:nvSpPr>
            <p:cNvPr id="19" name="矩形 3">
              <a:extLst>
                <a:ext uri="{FF2B5EF4-FFF2-40B4-BE49-F238E27FC236}">
                  <a16:creationId xmlns:a16="http://schemas.microsoft.com/office/drawing/2014/main" id="{1C504668-AE72-C40D-5551-77A8EDAA91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2003" y="3238103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84BE449-B5A2-3CE8-AA29-FC66099A104E}"/>
                </a:ext>
              </a:extLst>
            </p:cNvPr>
            <p:cNvSpPr txBox="1"/>
            <p:nvPr/>
          </p:nvSpPr>
          <p:spPr>
            <a:xfrm>
              <a:off x="3757709" y="3481460"/>
              <a:ext cx="180020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F0FBBC4-1657-9453-2079-AF6D3401E989}"/>
              </a:ext>
            </a:extLst>
          </p:cNvPr>
          <p:cNvGrpSpPr/>
          <p:nvPr/>
        </p:nvGrpSpPr>
        <p:grpSpPr>
          <a:xfrm>
            <a:off x="2798565" y="2638196"/>
            <a:ext cx="1800200" cy="1143603"/>
            <a:chOff x="3757709" y="3238103"/>
            <a:chExt cx="1800200" cy="1143603"/>
          </a:xfrm>
        </p:grpSpPr>
        <p:sp>
          <p:nvSpPr>
            <p:cNvPr id="24" name="矩形 3">
              <a:extLst>
                <a:ext uri="{FF2B5EF4-FFF2-40B4-BE49-F238E27FC236}">
                  <a16:creationId xmlns:a16="http://schemas.microsoft.com/office/drawing/2014/main" id="{FA7FD800-FD19-76E3-245C-D74554E6EC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2003" y="3238103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282CF01-7511-2FB3-633B-7AF7D7D6B3A0}"/>
                </a:ext>
              </a:extLst>
            </p:cNvPr>
            <p:cNvSpPr txBox="1"/>
            <p:nvPr/>
          </p:nvSpPr>
          <p:spPr>
            <a:xfrm>
              <a:off x="3757709" y="3481460"/>
              <a:ext cx="1800200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DD2A87B-9C8E-8BC9-86A3-AC3E77395365}"/>
              </a:ext>
            </a:extLst>
          </p:cNvPr>
          <p:cNvGrpSpPr/>
          <p:nvPr/>
        </p:nvGrpSpPr>
        <p:grpSpPr>
          <a:xfrm>
            <a:off x="4694548" y="2638196"/>
            <a:ext cx="1800200" cy="939510"/>
            <a:chOff x="3757709" y="3238103"/>
            <a:chExt cx="1800200" cy="939510"/>
          </a:xfrm>
        </p:grpSpPr>
        <p:sp>
          <p:nvSpPr>
            <p:cNvPr id="27" name="矩形 3">
              <a:extLst>
                <a:ext uri="{FF2B5EF4-FFF2-40B4-BE49-F238E27FC236}">
                  <a16:creationId xmlns:a16="http://schemas.microsoft.com/office/drawing/2014/main" id="{A2470255-09B8-4E8A-73FB-8787B6D366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2003" y="3238103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A12A54E-4369-9AC0-DEDA-52D46F345E2C}"/>
                </a:ext>
              </a:extLst>
            </p:cNvPr>
            <p:cNvSpPr txBox="1"/>
            <p:nvPr/>
          </p:nvSpPr>
          <p:spPr>
            <a:xfrm>
              <a:off x="3757709" y="3481460"/>
              <a:ext cx="180020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97010E2-26F5-B961-3402-5212C5A31A2C}"/>
              </a:ext>
            </a:extLst>
          </p:cNvPr>
          <p:cNvGrpSpPr/>
          <p:nvPr/>
        </p:nvGrpSpPr>
        <p:grpSpPr>
          <a:xfrm>
            <a:off x="6590531" y="2638196"/>
            <a:ext cx="1800200" cy="939510"/>
            <a:chOff x="3757709" y="3238103"/>
            <a:chExt cx="1800200" cy="939510"/>
          </a:xfrm>
        </p:grpSpPr>
        <p:sp>
          <p:nvSpPr>
            <p:cNvPr id="30" name="矩形 3">
              <a:extLst>
                <a:ext uri="{FF2B5EF4-FFF2-40B4-BE49-F238E27FC236}">
                  <a16:creationId xmlns:a16="http://schemas.microsoft.com/office/drawing/2014/main" id="{991BF5B8-5DDB-0DE4-83DC-E9331DCCB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2003" y="3238103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5FC8BAE-C0C8-FD4C-21B9-53216F6FD2C5}"/>
                </a:ext>
              </a:extLst>
            </p:cNvPr>
            <p:cNvSpPr txBox="1"/>
            <p:nvPr/>
          </p:nvSpPr>
          <p:spPr>
            <a:xfrm>
              <a:off x="3757709" y="3481460"/>
              <a:ext cx="180020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300032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1E84A6B0-C56C-8A38-ABED-3A0B670A1984}"/>
              </a:ext>
            </a:extLst>
          </p:cNvPr>
          <p:cNvSpPr/>
          <p:nvPr/>
        </p:nvSpPr>
        <p:spPr>
          <a:xfrm>
            <a:off x="4597640" y="1132384"/>
            <a:ext cx="2308603" cy="1421004"/>
          </a:xfrm>
          <a:prstGeom prst="roundRect">
            <a:avLst>
              <a:gd name="adj" fmla="val 5942"/>
            </a:avLst>
          </a:prstGeom>
          <a:noFill/>
          <a:ln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C307B16-7ABE-6025-7965-6CB671E92F3D}"/>
              </a:ext>
            </a:extLst>
          </p:cNvPr>
          <p:cNvGrpSpPr/>
          <p:nvPr/>
        </p:nvGrpSpPr>
        <p:grpSpPr>
          <a:xfrm flipH="1">
            <a:off x="5889200" y="3681706"/>
            <a:ext cx="1337774" cy="1046534"/>
            <a:chOff x="7662688" y="3681706"/>
            <a:chExt cx="1337773" cy="1046534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6AFF7F9-4B83-91C8-2921-9F2C46E3A044}"/>
                </a:ext>
              </a:extLst>
            </p:cNvPr>
            <p:cNvSpPr/>
            <p:nvPr/>
          </p:nvSpPr>
          <p:spPr>
            <a:xfrm>
              <a:off x="7662688" y="3681706"/>
              <a:ext cx="1337773" cy="1046534"/>
            </a:xfrm>
            <a:custGeom>
              <a:avLst/>
              <a:gdLst>
                <a:gd name="connsiteX0" fmla="*/ 126015 w 1694257"/>
                <a:gd name="connsiteY0" fmla="*/ 1280272 h 1325411"/>
                <a:gd name="connsiteX1" fmla="*/ 1978 w 1694257"/>
                <a:gd name="connsiteY1" fmla="*/ 982254 h 1325411"/>
                <a:gd name="connsiteX2" fmla="*/ 209749 w 1694257"/>
                <a:gd name="connsiteY2" fmla="*/ 744988 h 1325411"/>
                <a:gd name="connsiteX3" fmla="*/ 477622 w 1694257"/>
                <a:gd name="connsiteY3" fmla="*/ 893863 h 1325411"/>
                <a:gd name="connsiteX4" fmla="*/ 626823 w 1694257"/>
                <a:gd name="connsiteY4" fmla="*/ 296502 h 1325411"/>
                <a:gd name="connsiteX5" fmla="*/ 1084909 w 1694257"/>
                <a:gd name="connsiteY5" fmla="*/ 3023 h 1325411"/>
                <a:gd name="connsiteX6" fmla="*/ 1584244 w 1694257"/>
                <a:gd name="connsiteY6" fmla="*/ 206861 h 1325411"/>
                <a:gd name="connsiteX7" fmla="*/ 1647593 w 1694257"/>
                <a:gd name="connsiteY7" fmla="*/ 737236 h 1325411"/>
                <a:gd name="connsiteX8" fmla="*/ 1361089 w 1694257"/>
                <a:gd name="connsiteY8" fmla="*/ 1029856 h 1325411"/>
                <a:gd name="connsiteX9" fmla="*/ 96433 w 1694257"/>
                <a:gd name="connsiteY9" fmla="*/ 1306521 h 132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4257" h="1325411">
                  <a:moveTo>
                    <a:pt x="126015" y="1280272"/>
                  </a:moveTo>
                  <a:cubicBezTo>
                    <a:pt x="40361" y="1207895"/>
                    <a:pt x="-11667" y="1093560"/>
                    <a:pt x="1978" y="982254"/>
                  </a:cubicBezTo>
                  <a:cubicBezTo>
                    <a:pt x="15622" y="870949"/>
                    <a:pt x="100130" y="768625"/>
                    <a:pt x="209749" y="744988"/>
                  </a:cubicBezTo>
                  <a:cubicBezTo>
                    <a:pt x="319369" y="721353"/>
                    <a:pt x="444327" y="786781"/>
                    <a:pt x="477622" y="893863"/>
                  </a:cubicBezTo>
                  <a:cubicBezTo>
                    <a:pt x="495946" y="687414"/>
                    <a:pt x="517061" y="472314"/>
                    <a:pt x="626823" y="296502"/>
                  </a:cubicBezTo>
                  <a:cubicBezTo>
                    <a:pt x="726210" y="137310"/>
                    <a:pt x="898349" y="23402"/>
                    <a:pt x="1084909" y="3023"/>
                  </a:cubicBezTo>
                  <a:cubicBezTo>
                    <a:pt x="1271469" y="-17355"/>
                    <a:pt x="1467893" y="59612"/>
                    <a:pt x="1584244" y="206861"/>
                  </a:cubicBezTo>
                  <a:cubicBezTo>
                    <a:pt x="1700595" y="354111"/>
                    <a:pt x="1729083" y="568181"/>
                    <a:pt x="1647593" y="737236"/>
                  </a:cubicBezTo>
                  <a:cubicBezTo>
                    <a:pt x="1587563" y="861773"/>
                    <a:pt x="1476967" y="954455"/>
                    <a:pt x="1361089" y="1029856"/>
                  </a:cubicBezTo>
                  <a:cubicBezTo>
                    <a:pt x="986646" y="1271452"/>
                    <a:pt x="537551" y="1369700"/>
                    <a:pt x="96433" y="1306521"/>
                  </a:cubicBez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921FA0E-1FFE-A289-8ED1-A8DB880D1C63}"/>
                </a:ext>
              </a:extLst>
            </p:cNvPr>
            <p:cNvSpPr/>
            <p:nvPr/>
          </p:nvSpPr>
          <p:spPr>
            <a:xfrm>
              <a:off x="8059131" y="3728957"/>
              <a:ext cx="733311" cy="977137"/>
            </a:xfrm>
            <a:custGeom>
              <a:avLst/>
              <a:gdLst>
                <a:gd name="connsiteX0" fmla="*/ 897672 w 928721"/>
                <a:gd name="connsiteY0" fmla="*/ 4034 h 1237521"/>
                <a:gd name="connsiteX1" fmla="*/ 476057 w 928721"/>
                <a:gd name="connsiteY1" fmla="*/ 422698 h 1237521"/>
                <a:gd name="connsiteX2" fmla="*/ 1181 w 928721"/>
                <a:gd name="connsiteY2" fmla="*/ 1216264 h 1237521"/>
                <a:gd name="connsiteX3" fmla="*/ 35112 w 928721"/>
                <a:gd name="connsiteY3" fmla="*/ 1225618 h 1237521"/>
                <a:gd name="connsiteX4" fmla="*/ 922554 w 928721"/>
                <a:gd name="connsiteY4" fmla="*/ 28916 h 1237521"/>
                <a:gd name="connsiteX5" fmla="*/ 897672 w 928721"/>
                <a:gd name="connsiteY5" fmla="*/ 4034 h 1237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721" h="1237521">
                  <a:moveTo>
                    <a:pt x="897672" y="4034"/>
                  </a:moveTo>
                  <a:cubicBezTo>
                    <a:pt x="743737" y="129417"/>
                    <a:pt x="602518" y="269647"/>
                    <a:pt x="476057" y="422698"/>
                  </a:cubicBezTo>
                  <a:cubicBezTo>
                    <a:pt x="278146" y="661401"/>
                    <a:pt x="117994" y="929031"/>
                    <a:pt x="1181" y="1216264"/>
                  </a:cubicBezTo>
                  <a:cubicBezTo>
                    <a:pt x="-7370" y="1237217"/>
                    <a:pt x="26656" y="1246339"/>
                    <a:pt x="35112" y="1225618"/>
                  </a:cubicBezTo>
                  <a:cubicBezTo>
                    <a:pt x="226238" y="758804"/>
                    <a:pt x="531354" y="347360"/>
                    <a:pt x="922554" y="28916"/>
                  </a:cubicBezTo>
                  <a:cubicBezTo>
                    <a:pt x="940121" y="14611"/>
                    <a:pt x="915095" y="-10153"/>
                    <a:pt x="897672" y="40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9BA8F01-6A4C-8A8E-843E-2E15800981B0}"/>
              </a:ext>
            </a:extLst>
          </p:cNvPr>
          <p:cNvGrpSpPr/>
          <p:nvPr/>
        </p:nvGrpSpPr>
        <p:grpSpPr>
          <a:xfrm>
            <a:off x="5277510" y="1585798"/>
            <a:ext cx="2708445" cy="3146987"/>
            <a:chOff x="5145945" y="1585798"/>
            <a:chExt cx="2708445" cy="3146987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E68E716-80CB-CA97-2120-CB35B270D858}"/>
                </a:ext>
              </a:extLst>
            </p:cNvPr>
            <p:cNvSpPr/>
            <p:nvPr/>
          </p:nvSpPr>
          <p:spPr>
            <a:xfrm>
              <a:off x="5145945" y="2144550"/>
              <a:ext cx="1962587" cy="477821"/>
            </a:xfrm>
            <a:custGeom>
              <a:avLst/>
              <a:gdLst>
                <a:gd name="connsiteX0" fmla="*/ 2410030 w 2485569"/>
                <a:gd name="connsiteY0" fmla="*/ 604937 h 605149"/>
                <a:gd name="connsiteX1" fmla="*/ 2377781 w 2485569"/>
                <a:gd name="connsiteY1" fmla="*/ 601704 h 605149"/>
                <a:gd name="connsiteX2" fmla="*/ 2377777 w 2485569"/>
                <a:gd name="connsiteY2" fmla="*/ 601704 h 605149"/>
                <a:gd name="connsiteX3" fmla="*/ 2371958 w 2485569"/>
                <a:gd name="connsiteY3" fmla="*/ 600453 h 605149"/>
                <a:gd name="connsiteX4" fmla="*/ 39312 w 2485569"/>
                <a:gd name="connsiteY4" fmla="*/ 57342 h 605149"/>
                <a:gd name="connsiteX5" fmla="*/ 163 w 2485569"/>
                <a:gd name="connsiteY5" fmla="*/ 20261 h 605149"/>
                <a:gd name="connsiteX6" fmla="*/ 19585 w 2485569"/>
                <a:gd name="connsiteY6" fmla="*/ 2332 h 605149"/>
                <a:gd name="connsiteX7" fmla="*/ 54086 w 2485569"/>
                <a:gd name="connsiteY7" fmla="*/ 1564 h 605149"/>
                <a:gd name="connsiteX8" fmla="*/ 2401215 w 2485569"/>
                <a:gd name="connsiteY8" fmla="*/ 491739 h 605149"/>
                <a:gd name="connsiteX9" fmla="*/ 2484740 w 2485569"/>
                <a:gd name="connsiteY9" fmla="*/ 565572 h 605149"/>
                <a:gd name="connsiteX10" fmla="*/ 2445331 w 2485569"/>
                <a:gd name="connsiteY10" fmla="*/ 600267 h 605149"/>
                <a:gd name="connsiteX11" fmla="*/ 2410031 w 2485569"/>
                <a:gd name="connsiteY11" fmla="*/ 604937 h 60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85569" h="605149">
                  <a:moveTo>
                    <a:pt x="2410030" y="604937"/>
                  </a:moveTo>
                  <a:cubicBezTo>
                    <a:pt x="2399201" y="604909"/>
                    <a:pt x="2388400" y="603826"/>
                    <a:pt x="2377781" y="601704"/>
                  </a:cubicBezTo>
                  <a:lnTo>
                    <a:pt x="2377777" y="601704"/>
                  </a:lnTo>
                  <a:cubicBezTo>
                    <a:pt x="2375837" y="601318"/>
                    <a:pt x="2373898" y="600901"/>
                    <a:pt x="2371958" y="600453"/>
                  </a:cubicBezTo>
                  <a:lnTo>
                    <a:pt x="39312" y="57342"/>
                  </a:lnTo>
                  <a:cubicBezTo>
                    <a:pt x="13977" y="51440"/>
                    <a:pt x="-2855" y="35502"/>
                    <a:pt x="163" y="20261"/>
                  </a:cubicBezTo>
                  <a:cubicBezTo>
                    <a:pt x="2758" y="11112"/>
                    <a:pt x="10259" y="4188"/>
                    <a:pt x="19585" y="2332"/>
                  </a:cubicBezTo>
                  <a:cubicBezTo>
                    <a:pt x="30845" y="-772"/>
                    <a:pt x="42699" y="-1035"/>
                    <a:pt x="54086" y="1564"/>
                  </a:cubicBezTo>
                  <a:lnTo>
                    <a:pt x="2401215" y="491739"/>
                  </a:lnTo>
                  <a:cubicBezTo>
                    <a:pt x="2454063" y="502771"/>
                    <a:pt x="2490751" y="535206"/>
                    <a:pt x="2484740" y="565572"/>
                  </a:cubicBezTo>
                  <a:cubicBezTo>
                    <a:pt x="2481591" y="581464"/>
                    <a:pt x="2467597" y="593784"/>
                    <a:pt x="2445331" y="600267"/>
                  </a:cubicBezTo>
                  <a:cubicBezTo>
                    <a:pt x="2433841" y="603471"/>
                    <a:pt x="2421958" y="605043"/>
                    <a:pt x="2410031" y="604937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90B372E6-BD1A-438F-CE49-4D46447BDA39}"/>
                </a:ext>
              </a:extLst>
            </p:cNvPr>
            <p:cNvGrpSpPr/>
            <p:nvPr/>
          </p:nvGrpSpPr>
          <p:grpSpPr>
            <a:xfrm>
              <a:off x="6620926" y="1585798"/>
              <a:ext cx="1233464" cy="3146987"/>
              <a:chOff x="6620926" y="1585798"/>
              <a:chExt cx="1233464" cy="3146987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A9DE467-4BE5-D203-F8EF-D6FF1CF347F8}"/>
                  </a:ext>
                </a:extLst>
              </p:cNvPr>
              <p:cNvSpPr/>
              <p:nvPr/>
            </p:nvSpPr>
            <p:spPr>
              <a:xfrm>
                <a:off x="6620926" y="2411550"/>
                <a:ext cx="415878" cy="161929"/>
              </a:xfrm>
              <a:custGeom>
                <a:avLst/>
                <a:gdLst>
                  <a:gd name="connsiteX0" fmla="*/ 47864 w 526699"/>
                  <a:gd name="connsiteY0" fmla="*/ 191649 h 205079"/>
                  <a:gd name="connsiteX1" fmla="*/ 178972 w 526699"/>
                  <a:gd name="connsiteY1" fmla="*/ 157611 h 205079"/>
                  <a:gd name="connsiteX2" fmla="*/ 186213 w 526699"/>
                  <a:gd name="connsiteY2" fmla="*/ 142354 h 205079"/>
                  <a:gd name="connsiteX3" fmla="*/ 526514 w 526699"/>
                  <a:gd name="connsiteY3" fmla="*/ 149450 h 205079"/>
                  <a:gd name="connsiteX4" fmla="*/ 432239 w 526699"/>
                  <a:gd name="connsiteY4" fmla="*/ -208 h 205079"/>
                  <a:gd name="connsiteX5" fmla="*/ 123538 w 526699"/>
                  <a:gd name="connsiteY5" fmla="*/ 15997 h 205079"/>
                  <a:gd name="connsiteX6" fmla="*/ 3808 w 526699"/>
                  <a:gd name="connsiteY6" fmla="*/ 80900 h 205079"/>
                  <a:gd name="connsiteX7" fmla="*/ 47864 w 526699"/>
                  <a:gd name="connsiteY7" fmla="*/ 191648 h 205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6699" h="205079">
                    <a:moveTo>
                      <a:pt x="47864" y="191649"/>
                    </a:moveTo>
                    <a:cubicBezTo>
                      <a:pt x="93467" y="218454"/>
                      <a:pt x="152167" y="203215"/>
                      <a:pt x="178972" y="157611"/>
                    </a:cubicBezTo>
                    <a:cubicBezTo>
                      <a:pt x="181830" y="152748"/>
                      <a:pt x="184253" y="147643"/>
                      <a:pt x="186213" y="142354"/>
                    </a:cubicBezTo>
                    <a:lnTo>
                      <a:pt x="526514" y="149450"/>
                    </a:lnTo>
                    <a:lnTo>
                      <a:pt x="432239" y="-208"/>
                    </a:lnTo>
                    <a:lnTo>
                      <a:pt x="123538" y="15997"/>
                    </a:lnTo>
                    <a:cubicBezTo>
                      <a:pt x="72553" y="857"/>
                      <a:pt x="18948" y="29915"/>
                      <a:pt x="3808" y="80900"/>
                    </a:cubicBezTo>
                    <a:cubicBezTo>
                      <a:pt x="-8860" y="123561"/>
                      <a:pt x="9353" y="169346"/>
                      <a:pt x="47864" y="191648"/>
                    </a:cubicBezTo>
                    <a:close/>
                  </a:path>
                </a:pathLst>
              </a:custGeom>
              <a:solidFill>
                <a:srgbClr val="FFB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964478E-825A-19A3-88C3-F38CBCD8A041}"/>
                  </a:ext>
                </a:extLst>
              </p:cNvPr>
              <p:cNvSpPr/>
              <p:nvPr/>
            </p:nvSpPr>
            <p:spPr>
              <a:xfrm>
                <a:off x="6774176" y="2220170"/>
                <a:ext cx="1042208" cy="333218"/>
              </a:xfrm>
              <a:custGeom>
                <a:avLst/>
                <a:gdLst>
                  <a:gd name="connsiteX0" fmla="*/ 1587 w 1319932"/>
                  <a:gd name="connsiteY0" fmla="*/ 379666 h 422013"/>
                  <a:gd name="connsiteX1" fmla="*/ -183 w 1319932"/>
                  <a:gd name="connsiteY1" fmla="*/ 275359 h 422013"/>
                  <a:gd name="connsiteX2" fmla="*/ 38560 w 1319932"/>
                  <a:gd name="connsiteY2" fmla="*/ 231968 h 422013"/>
                  <a:gd name="connsiteX3" fmla="*/ 650074 w 1319932"/>
                  <a:gd name="connsiteY3" fmla="*/ 172954 h 422013"/>
                  <a:gd name="connsiteX4" fmla="*/ 1159570 w 1319932"/>
                  <a:gd name="connsiteY4" fmla="*/ 5903 h 422013"/>
                  <a:gd name="connsiteX5" fmla="*/ 1313635 w 1319932"/>
                  <a:gd name="connsiteY5" fmla="*/ 83882 h 422013"/>
                  <a:gd name="connsiteX6" fmla="*/ 1235657 w 1319932"/>
                  <a:gd name="connsiteY6" fmla="*/ 237947 h 422013"/>
                  <a:gd name="connsiteX7" fmla="*/ 1232272 w 1319932"/>
                  <a:gd name="connsiteY7" fmla="*/ 239002 h 422013"/>
                  <a:gd name="connsiteX8" fmla="*/ 668330 w 1319932"/>
                  <a:gd name="connsiteY8" fmla="*/ 405973 h 422013"/>
                  <a:gd name="connsiteX9" fmla="*/ 45521 w 1319932"/>
                  <a:gd name="connsiteY9" fmla="*/ 421793 h 422013"/>
                  <a:gd name="connsiteX10" fmla="*/ 3340 w 1319932"/>
                  <a:gd name="connsiteY10" fmla="*/ 391186 h 422013"/>
                  <a:gd name="connsiteX11" fmla="*/ 1587 w 1319932"/>
                  <a:gd name="connsiteY11" fmla="*/ 379666 h 422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19932" h="422013">
                    <a:moveTo>
                      <a:pt x="1587" y="379666"/>
                    </a:moveTo>
                    <a:lnTo>
                      <a:pt x="-183" y="275359"/>
                    </a:lnTo>
                    <a:cubicBezTo>
                      <a:pt x="-453" y="253045"/>
                      <a:pt x="16358" y="234217"/>
                      <a:pt x="38560" y="231968"/>
                    </a:cubicBezTo>
                    <a:lnTo>
                      <a:pt x="650074" y="172954"/>
                    </a:lnTo>
                    <a:lnTo>
                      <a:pt x="1159570" y="5903"/>
                    </a:lnTo>
                    <a:cubicBezTo>
                      <a:pt x="1223647" y="-15108"/>
                      <a:pt x="1292624" y="19804"/>
                      <a:pt x="1313635" y="83882"/>
                    </a:cubicBezTo>
                    <a:cubicBezTo>
                      <a:pt x="1334646" y="147959"/>
                      <a:pt x="1299734" y="216936"/>
                      <a:pt x="1235657" y="237947"/>
                    </a:cubicBezTo>
                    <a:cubicBezTo>
                      <a:pt x="1234534" y="238315"/>
                      <a:pt x="1233406" y="238667"/>
                      <a:pt x="1232272" y="239002"/>
                    </a:cubicBezTo>
                    <a:lnTo>
                      <a:pt x="668330" y="405973"/>
                    </a:lnTo>
                    <a:lnTo>
                      <a:pt x="45521" y="421793"/>
                    </a:lnTo>
                    <a:cubicBezTo>
                      <a:pt x="26170" y="422262"/>
                      <a:pt x="8896" y="409728"/>
                      <a:pt x="3340" y="391186"/>
                    </a:cubicBezTo>
                    <a:cubicBezTo>
                      <a:pt x="2236" y="387443"/>
                      <a:pt x="1647" y="383567"/>
                      <a:pt x="1587" y="379666"/>
                    </a:cubicBezTo>
                    <a:close/>
                  </a:path>
                </a:pathLst>
              </a:custGeom>
              <a:solidFill>
                <a:srgbClr val="3F3D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0A47051C-B7FB-FEBD-52E7-F97C49FBF639}"/>
                  </a:ext>
                </a:extLst>
              </p:cNvPr>
              <p:cNvSpPr/>
              <p:nvPr/>
            </p:nvSpPr>
            <p:spPr>
              <a:xfrm>
                <a:off x="7354052" y="4287754"/>
                <a:ext cx="136082" cy="355654"/>
              </a:xfrm>
              <a:custGeom>
                <a:avLst/>
                <a:gdLst>
                  <a:gd name="connsiteX0" fmla="*/ 172326 w 172345"/>
                  <a:gd name="connsiteY0" fmla="*/ 450428 h 450427"/>
                  <a:gd name="connsiteX1" fmla="*/ 55550 w 172345"/>
                  <a:gd name="connsiteY1" fmla="*/ 450418 h 450427"/>
                  <a:gd name="connsiteX2" fmla="*/ 0 w 172345"/>
                  <a:gd name="connsiteY2" fmla="*/ 0 h 450427"/>
                  <a:gd name="connsiteX3" fmla="*/ 172345 w 172345"/>
                  <a:gd name="connsiteY3" fmla="*/ 9 h 450427"/>
                  <a:gd name="connsiteX4" fmla="*/ 172326 w 172345"/>
                  <a:gd name="connsiteY4" fmla="*/ 450428 h 450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345" h="450427">
                    <a:moveTo>
                      <a:pt x="172326" y="450428"/>
                    </a:moveTo>
                    <a:lnTo>
                      <a:pt x="55550" y="450418"/>
                    </a:lnTo>
                    <a:lnTo>
                      <a:pt x="0" y="0"/>
                    </a:lnTo>
                    <a:lnTo>
                      <a:pt x="172345" y="9"/>
                    </a:lnTo>
                    <a:lnTo>
                      <a:pt x="172326" y="450428"/>
                    </a:lnTo>
                    <a:close/>
                  </a:path>
                </a:pathLst>
              </a:custGeom>
              <a:solidFill>
                <a:srgbClr val="FFB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D5DA37A-31C3-6038-CC28-C037C42021EA}"/>
                  </a:ext>
                </a:extLst>
              </p:cNvPr>
              <p:cNvSpPr/>
              <p:nvPr/>
            </p:nvSpPr>
            <p:spPr>
              <a:xfrm>
                <a:off x="7216330" y="4613296"/>
                <a:ext cx="297309" cy="119489"/>
              </a:xfrm>
              <a:custGeom>
                <a:avLst/>
                <a:gdLst>
                  <a:gd name="connsiteX0" fmla="*/ 376342 w 376535"/>
                  <a:gd name="connsiteY0" fmla="*/ 151122 h 151330"/>
                  <a:gd name="connsiteX1" fmla="*/ -186 w 376535"/>
                  <a:gd name="connsiteY1" fmla="*/ 151108 h 151330"/>
                  <a:gd name="connsiteX2" fmla="*/ -186 w 376535"/>
                  <a:gd name="connsiteY2" fmla="*/ 146346 h 151330"/>
                  <a:gd name="connsiteX3" fmla="*/ 146364 w 376535"/>
                  <a:gd name="connsiteY3" fmla="*/ -208 h 151330"/>
                  <a:gd name="connsiteX4" fmla="*/ 146370 w 376535"/>
                  <a:gd name="connsiteY4" fmla="*/ -208 h 151330"/>
                  <a:gd name="connsiteX5" fmla="*/ 146380 w 376535"/>
                  <a:gd name="connsiteY5" fmla="*/ -208 h 151330"/>
                  <a:gd name="connsiteX6" fmla="*/ 376350 w 376535"/>
                  <a:gd name="connsiteY6" fmla="*/ -199 h 151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6535" h="151330">
                    <a:moveTo>
                      <a:pt x="376342" y="151122"/>
                    </a:moveTo>
                    <a:lnTo>
                      <a:pt x="-186" y="151108"/>
                    </a:lnTo>
                    <a:lnTo>
                      <a:pt x="-186" y="146346"/>
                    </a:lnTo>
                    <a:cubicBezTo>
                      <a:pt x="-187" y="65407"/>
                      <a:pt x="65426" y="-207"/>
                      <a:pt x="146364" y="-208"/>
                    </a:cubicBezTo>
                    <a:cubicBezTo>
                      <a:pt x="146366" y="-208"/>
                      <a:pt x="146368" y="-208"/>
                      <a:pt x="146370" y="-208"/>
                    </a:cubicBezTo>
                    <a:lnTo>
                      <a:pt x="146380" y="-208"/>
                    </a:lnTo>
                    <a:lnTo>
                      <a:pt x="376350" y="-199"/>
                    </a:lnTo>
                    <a:close/>
                  </a:path>
                </a:pathLst>
              </a:custGeom>
              <a:solidFill>
                <a:srgbClr val="2F2E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3394AF64-6BF6-54B9-3AE5-770B5D631A12}"/>
                  </a:ext>
                </a:extLst>
              </p:cNvPr>
              <p:cNvSpPr/>
              <p:nvPr/>
            </p:nvSpPr>
            <p:spPr>
              <a:xfrm>
                <a:off x="7624803" y="4287754"/>
                <a:ext cx="136082" cy="355654"/>
              </a:xfrm>
              <a:custGeom>
                <a:avLst/>
                <a:gdLst>
                  <a:gd name="connsiteX0" fmla="*/ 172326 w 172345"/>
                  <a:gd name="connsiteY0" fmla="*/ 450428 h 450427"/>
                  <a:gd name="connsiteX1" fmla="*/ 55550 w 172345"/>
                  <a:gd name="connsiteY1" fmla="*/ 450418 h 450427"/>
                  <a:gd name="connsiteX2" fmla="*/ 0 w 172345"/>
                  <a:gd name="connsiteY2" fmla="*/ 0 h 450427"/>
                  <a:gd name="connsiteX3" fmla="*/ 172345 w 172345"/>
                  <a:gd name="connsiteY3" fmla="*/ 9 h 450427"/>
                  <a:gd name="connsiteX4" fmla="*/ 172326 w 172345"/>
                  <a:gd name="connsiteY4" fmla="*/ 450428 h 450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345" h="450427">
                    <a:moveTo>
                      <a:pt x="172326" y="450428"/>
                    </a:moveTo>
                    <a:lnTo>
                      <a:pt x="55550" y="450418"/>
                    </a:lnTo>
                    <a:lnTo>
                      <a:pt x="0" y="0"/>
                    </a:lnTo>
                    <a:lnTo>
                      <a:pt x="172345" y="9"/>
                    </a:lnTo>
                    <a:lnTo>
                      <a:pt x="172326" y="450428"/>
                    </a:lnTo>
                    <a:close/>
                  </a:path>
                </a:pathLst>
              </a:custGeom>
              <a:solidFill>
                <a:srgbClr val="FFB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AD49980C-F307-1AB7-89C3-56BC58B58754}"/>
                  </a:ext>
                </a:extLst>
              </p:cNvPr>
              <p:cNvSpPr/>
              <p:nvPr/>
            </p:nvSpPr>
            <p:spPr>
              <a:xfrm>
                <a:off x="7487081" y="4613296"/>
                <a:ext cx="297309" cy="119489"/>
              </a:xfrm>
              <a:custGeom>
                <a:avLst/>
                <a:gdLst>
                  <a:gd name="connsiteX0" fmla="*/ 376342 w 376535"/>
                  <a:gd name="connsiteY0" fmla="*/ 151122 h 151330"/>
                  <a:gd name="connsiteX1" fmla="*/ -186 w 376535"/>
                  <a:gd name="connsiteY1" fmla="*/ 151108 h 151330"/>
                  <a:gd name="connsiteX2" fmla="*/ -186 w 376535"/>
                  <a:gd name="connsiteY2" fmla="*/ 146346 h 151330"/>
                  <a:gd name="connsiteX3" fmla="*/ 146364 w 376535"/>
                  <a:gd name="connsiteY3" fmla="*/ -208 h 151330"/>
                  <a:gd name="connsiteX4" fmla="*/ 146370 w 376535"/>
                  <a:gd name="connsiteY4" fmla="*/ -208 h 151330"/>
                  <a:gd name="connsiteX5" fmla="*/ 146380 w 376535"/>
                  <a:gd name="connsiteY5" fmla="*/ -208 h 151330"/>
                  <a:gd name="connsiteX6" fmla="*/ 376350 w 376535"/>
                  <a:gd name="connsiteY6" fmla="*/ -199 h 151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6535" h="151330">
                    <a:moveTo>
                      <a:pt x="376342" y="151122"/>
                    </a:moveTo>
                    <a:lnTo>
                      <a:pt x="-186" y="151108"/>
                    </a:lnTo>
                    <a:lnTo>
                      <a:pt x="-186" y="146346"/>
                    </a:lnTo>
                    <a:cubicBezTo>
                      <a:pt x="-187" y="65407"/>
                      <a:pt x="65426" y="-207"/>
                      <a:pt x="146364" y="-208"/>
                    </a:cubicBezTo>
                    <a:cubicBezTo>
                      <a:pt x="146366" y="-208"/>
                      <a:pt x="146368" y="-208"/>
                      <a:pt x="146370" y="-208"/>
                    </a:cubicBezTo>
                    <a:lnTo>
                      <a:pt x="146380" y="-208"/>
                    </a:lnTo>
                    <a:lnTo>
                      <a:pt x="376350" y="-199"/>
                    </a:lnTo>
                    <a:close/>
                  </a:path>
                </a:pathLst>
              </a:custGeom>
              <a:solidFill>
                <a:srgbClr val="2F2E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27A8062F-9188-6CEB-B7DD-7DB5D66F41D9}"/>
                  </a:ext>
                </a:extLst>
              </p:cNvPr>
              <p:cNvSpPr/>
              <p:nvPr/>
            </p:nvSpPr>
            <p:spPr>
              <a:xfrm>
                <a:off x="7266207" y="3078256"/>
                <a:ext cx="556544" cy="1474090"/>
              </a:xfrm>
              <a:custGeom>
                <a:avLst/>
                <a:gdLst>
                  <a:gd name="connsiteX0" fmla="*/ 704664 w 704850"/>
                  <a:gd name="connsiteY0" fmla="*/ 161717 h 1866900"/>
                  <a:gd name="connsiteX1" fmla="*/ 676780 w 704850"/>
                  <a:gd name="connsiteY1" fmla="*/ 1816152 h 1866900"/>
                  <a:gd name="connsiteX2" fmla="*/ 638044 w 704850"/>
                  <a:gd name="connsiteY2" fmla="*/ 1853604 h 1866900"/>
                  <a:gd name="connsiteX3" fmla="*/ 635236 w 704850"/>
                  <a:gd name="connsiteY3" fmla="*/ 1853453 h 1866900"/>
                  <a:gd name="connsiteX4" fmla="*/ 498588 w 704850"/>
                  <a:gd name="connsiteY4" fmla="*/ 1841031 h 1866900"/>
                  <a:gd name="connsiteX5" fmla="*/ 464051 w 704850"/>
                  <a:gd name="connsiteY5" fmla="*/ 1806032 h 1866900"/>
                  <a:gd name="connsiteX6" fmla="*/ 384053 w 704850"/>
                  <a:gd name="connsiteY6" fmla="*/ 774043 h 1866900"/>
                  <a:gd name="connsiteX7" fmla="*/ 373820 w 704850"/>
                  <a:gd name="connsiteY7" fmla="*/ 765283 h 1866900"/>
                  <a:gd name="connsiteX8" fmla="*/ 365038 w 704850"/>
                  <a:gd name="connsiteY8" fmla="*/ 774419 h 1866900"/>
                  <a:gd name="connsiteX9" fmla="*/ 325052 w 704850"/>
                  <a:gd name="connsiteY9" fmla="*/ 1830034 h 1866900"/>
                  <a:gd name="connsiteX10" fmla="*/ 286980 w 704850"/>
                  <a:gd name="connsiteY10" fmla="*/ 1866692 h 1866900"/>
                  <a:gd name="connsiteX11" fmla="*/ 140432 w 704850"/>
                  <a:gd name="connsiteY11" fmla="*/ 1866692 h 1866900"/>
                  <a:gd name="connsiteX12" fmla="*/ 102403 w 704850"/>
                  <a:gd name="connsiteY12" fmla="*/ 1830916 h 1866900"/>
                  <a:gd name="connsiteX13" fmla="*/ -186 w 704850"/>
                  <a:gd name="connsiteY13" fmla="*/ 152192 h 1866900"/>
                  <a:gd name="connsiteX14" fmla="*/ 609414 w 704850"/>
                  <a:gd name="connsiteY14" fmla="*/ -208 h 186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04850" h="1866900">
                    <a:moveTo>
                      <a:pt x="704664" y="161717"/>
                    </a:moveTo>
                    <a:lnTo>
                      <a:pt x="676780" y="1816152"/>
                    </a:lnTo>
                    <a:cubicBezTo>
                      <a:pt x="676426" y="1837190"/>
                      <a:pt x="659083" y="1853959"/>
                      <a:pt x="638044" y="1853604"/>
                    </a:cubicBezTo>
                    <a:cubicBezTo>
                      <a:pt x="637107" y="1853588"/>
                      <a:pt x="636170" y="1853538"/>
                      <a:pt x="635236" y="1853453"/>
                    </a:cubicBezTo>
                    <a:lnTo>
                      <a:pt x="498588" y="1841031"/>
                    </a:lnTo>
                    <a:cubicBezTo>
                      <a:pt x="480081" y="1839348"/>
                      <a:pt x="465488" y="1824560"/>
                      <a:pt x="464051" y="1806032"/>
                    </a:cubicBezTo>
                    <a:lnTo>
                      <a:pt x="384053" y="774043"/>
                    </a:lnTo>
                    <a:cubicBezTo>
                      <a:pt x="383646" y="768798"/>
                      <a:pt x="379065" y="764876"/>
                      <a:pt x="373820" y="765283"/>
                    </a:cubicBezTo>
                    <a:cubicBezTo>
                      <a:pt x="368997" y="765657"/>
                      <a:pt x="365221" y="769586"/>
                      <a:pt x="365038" y="774419"/>
                    </a:cubicBezTo>
                    <a:lnTo>
                      <a:pt x="325052" y="1830034"/>
                    </a:lnTo>
                    <a:cubicBezTo>
                      <a:pt x="324277" y="1850501"/>
                      <a:pt x="307460" y="1866692"/>
                      <a:pt x="286980" y="1866692"/>
                    </a:cubicBezTo>
                    <a:lnTo>
                      <a:pt x="140432" y="1866692"/>
                    </a:lnTo>
                    <a:cubicBezTo>
                      <a:pt x="120292" y="1866692"/>
                      <a:pt x="103631" y="1851018"/>
                      <a:pt x="102403" y="1830916"/>
                    </a:cubicBezTo>
                    <a:lnTo>
                      <a:pt x="-186" y="152192"/>
                    </a:lnTo>
                    <a:lnTo>
                      <a:pt x="609414" y="-208"/>
                    </a:lnTo>
                    <a:close/>
                  </a:path>
                </a:pathLst>
              </a:custGeom>
              <a:solidFill>
                <a:srgbClr val="2F2E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DE064AC9-F2EA-3F3D-21A6-BBB5EDC44FF7}"/>
                  </a:ext>
                </a:extLst>
              </p:cNvPr>
              <p:cNvSpPr/>
              <p:nvPr/>
            </p:nvSpPr>
            <p:spPr>
              <a:xfrm>
                <a:off x="7288903" y="1610042"/>
                <a:ext cx="369440" cy="369440"/>
              </a:xfrm>
              <a:custGeom>
                <a:avLst/>
                <a:gdLst>
                  <a:gd name="connsiteX0" fmla="*/ 467888 w 467887"/>
                  <a:gd name="connsiteY0" fmla="*/ 233944 h 467887"/>
                  <a:gd name="connsiteX1" fmla="*/ 233944 w 467887"/>
                  <a:gd name="connsiteY1" fmla="*/ 467888 h 467887"/>
                  <a:gd name="connsiteX2" fmla="*/ 0 w 467887"/>
                  <a:gd name="connsiteY2" fmla="*/ 233944 h 467887"/>
                  <a:gd name="connsiteX3" fmla="*/ 233944 w 467887"/>
                  <a:gd name="connsiteY3" fmla="*/ 0 h 467887"/>
                  <a:gd name="connsiteX4" fmla="*/ 467888 w 467887"/>
                  <a:gd name="connsiteY4" fmla="*/ 233944 h 46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887" h="467887">
                    <a:moveTo>
                      <a:pt x="467888" y="233944"/>
                    </a:moveTo>
                    <a:cubicBezTo>
                      <a:pt x="467888" y="363147"/>
                      <a:pt x="363148" y="467888"/>
                      <a:pt x="233944" y="467888"/>
                    </a:cubicBezTo>
                    <a:cubicBezTo>
                      <a:pt x="104740" y="467888"/>
                      <a:pt x="0" y="363147"/>
                      <a:pt x="0" y="233944"/>
                    </a:cubicBezTo>
                    <a:cubicBezTo>
                      <a:pt x="0" y="104740"/>
                      <a:pt x="104740" y="0"/>
                      <a:pt x="233944" y="0"/>
                    </a:cubicBezTo>
                    <a:cubicBezTo>
                      <a:pt x="363148" y="0"/>
                      <a:pt x="467888" y="104740"/>
                      <a:pt x="467888" y="233944"/>
                    </a:cubicBezTo>
                    <a:close/>
                  </a:path>
                </a:pathLst>
              </a:custGeom>
              <a:solidFill>
                <a:srgbClr val="FFB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6F6E614-CC0C-126C-E07A-68D9021B1E1C}"/>
                  </a:ext>
                </a:extLst>
              </p:cNvPr>
              <p:cNvSpPr/>
              <p:nvPr/>
            </p:nvSpPr>
            <p:spPr>
              <a:xfrm>
                <a:off x="7226974" y="2036734"/>
                <a:ext cx="627416" cy="1217807"/>
              </a:xfrm>
              <a:custGeom>
                <a:avLst/>
                <a:gdLst>
                  <a:gd name="connsiteX0" fmla="*/ 28629 w 794607"/>
                  <a:gd name="connsiteY0" fmla="*/ 1529995 h 1542323"/>
                  <a:gd name="connsiteX1" fmla="*/ 15632 w 794607"/>
                  <a:gd name="connsiteY1" fmla="*/ 1499848 h 1542323"/>
                  <a:gd name="connsiteX2" fmla="*/ -149 w 794607"/>
                  <a:gd name="connsiteY2" fmla="*/ 371684 h 1542323"/>
                  <a:gd name="connsiteX3" fmla="*/ 183512 w 794607"/>
                  <a:gd name="connsiteY3" fmla="*/ 110304 h 1542323"/>
                  <a:gd name="connsiteX4" fmla="*/ 390083 w 794607"/>
                  <a:gd name="connsiteY4" fmla="*/ -98 h 1542323"/>
                  <a:gd name="connsiteX5" fmla="*/ 475595 w 794607"/>
                  <a:gd name="connsiteY5" fmla="*/ 46792 h 1542323"/>
                  <a:gd name="connsiteX6" fmla="*/ 524343 w 794607"/>
                  <a:gd name="connsiteY6" fmla="*/ 119913 h 1542323"/>
                  <a:gd name="connsiteX7" fmla="*/ 631787 w 794607"/>
                  <a:gd name="connsiteY7" fmla="*/ 182895 h 1542323"/>
                  <a:gd name="connsiteX8" fmla="*/ 760091 w 794607"/>
                  <a:gd name="connsiteY8" fmla="*/ 476422 h 1542323"/>
                  <a:gd name="connsiteX9" fmla="*/ 743550 w 794607"/>
                  <a:gd name="connsiteY9" fmla="*/ 551664 h 1542323"/>
                  <a:gd name="connsiteX10" fmla="*/ 759721 w 794607"/>
                  <a:gd name="connsiteY10" fmla="*/ 1358052 h 1542323"/>
                  <a:gd name="connsiteX11" fmla="*/ 793008 w 794607"/>
                  <a:gd name="connsiteY11" fmla="*/ 1484965 h 1542323"/>
                  <a:gd name="connsiteX12" fmla="*/ 762429 w 794607"/>
                  <a:gd name="connsiteY12" fmla="*/ 1537295 h 1542323"/>
                  <a:gd name="connsiteX13" fmla="*/ 748259 w 794607"/>
                  <a:gd name="connsiteY13" fmla="*/ 1538571 h 1542323"/>
                  <a:gd name="connsiteX14" fmla="*/ 709601 w 794607"/>
                  <a:gd name="connsiteY14" fmla="*/ 1535594 h 1542323"/>
                  <a:gd name="connsiteX15" fmla="*/ 670239 w 794607"/>
                  <a:gd name="connsiteY15" fmla="*/ 1497131 h 1542323"/>
                  <a:gd name="connsiteX16" fmla="*/ 663841 w 794607"/>
                  <a:gd name="connsiteY16" fmla="*/ 1433154 h 1542323"/>
                  <a:gd name="connsiteX17" fmla="*/ 658627 w 794607"/>
                  <a:gd name="connsiteY17" fmla="*/ 1428889 h 1542323"/>
                  <a:gd name="connsiteX18" fmla="*/ 654363 w 794607"/>
                  <a:gd name="connsiteY18" fmla="*/ 1433154 h 1542323"/>
                  <a:gd name="connsiteX19" fmla="*/ 648170 w 794607"/>
                  <a:gd name="connsiteY19" fmla="*/ 1495094 h 1542323"/>
                  <a:gd name="connsiteX20" fmla="*/ 606180 w 794607"/>
                  <a:gd name="connsiteY20" fmla="*/ 1533687 h 1542323"/>
                  <a:gd name="connsiteX21" fmla="*/ 59150 w 794607"/>
                  <a:gd name="connsiteY21" fmla="*/ 1542105 h 1542323"/>
                  <a:gd name="connsiteX22" fmla="*/ 58469 w 794607"/>
                  <a:gd name="connsiteY22" fmla="*/ 1542115 h 1542323"/>
                  <a:gd name="connsiteX23" fmla="*/ 28629 w 794607"/>
                  <a:gd name="connsiteY23" fmla="*/ 1529995 h 1542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94607" h="1542323">
                    <a:moveTo>
                      <a:pt x="28629" y="1529995"/>
                    </a:moveTo>
                    <a:cubicBezTo>
                      <a:pt x="20440" y="1522088"/>
                      <a:pt x="15759" y="1511230"/>
                      <a:pt x="15632" y="1499848"/>
                    </a:cubicBezTo>
                    <a:lnTo>
                      <a:pt x="-149" y="371684"/>
                    </a:lnTo>
                    <a:cubicBezTo>
                      <a:pt x="-2096" y="253946"/>
                      <a:pt x="72083" y="148377"/>
                      <a:pt x="183512" y="110304"/>
                    </a:cubicBezTo>
                    <a:cubicBezTo>
                      <a:pt x="205430" y="10869"/>
                      <a:pt x="322081" y="-1586"/>
                      <a:pt x="390083" y="-98"/>
                    </a:cubicBezTo>
                    <a:cubicBezTo>
                      <a:pt x="424531" y="643"/>
                      <a:pt x="456449" y="18146"/>
                      <a:pt x="475595" y="46792"/>
                    </a:cubicBezTo>
                    <a:lnTo>
                      <a:pt x="524343" y="119913"/>
                    </a:lnTo>
                    <a:lnTo>
                      <a:pt x="631787" y="182895"/>
                    </a:lnTo>
                    <a:cubicBezTo>
                      <a:pt x="733813" y="242446"/>
                      <a:pt x="785675" y="361092"/>
                      <a:pt x="760091" y="476422"/>
                    </a:cubicBezTo>
                    <a:lnTo>
                      <a:pt x="743550" y="551664"/>
                    </a:lnTo>
                    <a:cubicBezTo>
                      <a:pt x="685300" y="817976"/>
                      <a:pt x="690842" y="1094288"/>
                      <a:pt x="759721" y="1358052"/>
                    </a:cubicBezTo>
                    <a:lnTo>
                      <a:pt x="793008" y="1484965"/>
                    </a:lnTo>
                    <a:cubicBezTo>
                      <a:pt x="799014" y="1507859"/>
                      <a:pt x="785324" y="1531288"/>
                      <a:pt x="762429" y="1537295"/>
                    </a:cubicBezTo>
                    <a:cubicBezTo>
                      <a:pt x="757810" y="1538507"/>
                      <a:pt x="753021" y="1538938"/>
                      <a:pt x="748259" y="1538571"/>
                    </a:cubicBezTo>
                    <a:lnTo>
                      <a:pt x="709601" y="1535594"/>
                    </a:lnTo>
                    <a:cubicBezTo>
                      <a:pt x="688884" y="1534025"/>
                      <a:pt x="672286" y="1517806"/>
                      <a:pt x="670239" y="1497131"/>
                    </a:cubicBezTo>
                    <a:lnTo>
                      <a:pt x="663841" y="1433154"/>
                    </a:lnTo>
                    <a:cubicBezTo>
                      <a:pt x="663579" y="1430537"/>
                      <a:pt x="661245" y="1428627"/>
                      <a:pt x="658627" y="1428889"/>
                    </a:cubicBezTo>
                    <a:cubicBezTo>
                      <a:pt x="656372" y="1429115"/>
                      <a:pt x="654588" y="1430899"/>
                      <a:pt x="654363" y="1433154"/>
                    </a:cubicBezTo>
                    <a:lnTo>
                      <a:pt x="648170" y="1495094"/>
                    </a:lnTo>
                    <a:cubicBezTo>
                      <a:pt x="646006" y="1516756"/>
                      <a:pt x="627947" y="1533355"/>
                      <a:pt x="606180" y="1533687"/>
                    </a:cubicBezTo>
                    <a:lnTo>
                      <a:pt x="59150" y="1542105"/>
                    </a:lnTo>
                    <a:cubicBezTo>
                      <a:pt x="58922" y="1542105"/>
                      <a:pt x="58697" y="1542115"/>
                      <a:pt x="58469" y="1542115"/>
                    </a:cubicBezTo>
                    <a:cubicBezTo>
                      <a:pt x="47319" y="1542137"/>
                      <a:pt x="36605" y="1537785"/>
                      <a:pt x="28629" y="1529995"/>
                    </a:cubicBezTo>
                    <a:close/>
                  </a:path>
                </a:pathLst>
              </a:custGeom>
              <a:solidFill>
                <a:srgbClr val="3F3D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A243537-43EB-6144-2F20-4672D4F56FCE}"/>
                  </a:ext>
                </a:extLst>
              </p:cNvPr>
              <p:cNvSpPr/>
              <p:nvPr/>
            </p:nvSpPr>
            <p:spPr>
              <a:xfrm>
                <a:off x="7216257" y="1585798"/>
                <a:ext cx="462459" cy="398306"/>
              </a:xfrm>
              <a:custGeom>
                <a:avLst/>
                <a:gdLst>
                  <a:gd name="connsiteX0" fmla="*/ 344063 w 585693"/>
                  <a:gd name="connsiteY0" fmla="*/ 399291 h 504445"/>
                  <a:gd name="connsiteX1" fmla="*/ 396170 w 585693"/>
                  <a:gd name="connsiteY1" fmla="*/ 468816 h 504445"/>
                  <a:gd name="connsiteX2" fmla="*/ 489591 w 585693"/>
                  <a:gd name="connsiteY2" fmla="*/ 500894 h 504445"/>
                  <a:gd name="connsiteX3" fmla="*/ 528213 w 585693"/>
                  <a:gd name="connsiteY3" fmla="*/ 489068 h 504445"/>
                  <a:gd name="connsiteX4" fmla="*/ 531550 w 585693"/>
                  <a:gd name="connsiteY4" fmla="*/ 475895 h 504445"/>
                  <a:gd name="connsiteX5" fmla="*/ 561157 w 585693"/>
                  <a:gd name="connsiteY5" fmla="*/ 363279 h 504445"/>
                  <a:gd name="connsiteX6" fmla="*/ 583951 w 585693"/>
                  <a:gd name="connsiteY6" fmla="*/ 253389 h 504445"/>
                  <a:gd name="connsiteX7" fmla="*/ 524208 w 585693"/>
                  <a:gd name="connsiteY7" fmla="*/ 53208 h 504445"/>
                  <a:gd name="connsiteX8" fmla="*/ 327883 w 585693"/>
                  <a:gd name="connsiteY8" fmla="*/ 22968 h 504445"/>
                  <a:gd name="connsiteX9" fmla="*/ 12423 w 585693"/>
                  <a:gd name="connsiteY9" fmla="*/ 195684 h 504445"/>
                  <a:gd name="connsiteX10" fmla="*/ 66510 w 585693"/>
                  <a:gd name="connsiteY10" fmla="*/ 191331 h 504445"/>
                  <a:gd name="connsiteX11" fmla="*/ 116326 w 585693"/>
                  <a:gd name="connsiteY11" fmla="*/ 207164 h 504445"/>
                  <a:gd name="connsiteX12" fmla="*/ 130975 w 585693"/>
                  <a:gd name="connsiteY12" fmla="*/ 275657 h 504445"/>
                  <a:gd name="connsiteX13" fmla="*/ 211298 w 585693"/>
                  <a:gd name="connsiteY13" fmla="*/ 317231 h 504445"/>
                  <a:gd name="connsiteX14" fmla="*/ 211783 w 585693"/>
                  <a:gd name="connsiteY14" fmla="*/ 317075 h 504445"/>
                  <a:gd name="connsiteX15" fmla="*/ 253691 w 585693"/>
                  <a:gd name="connsiteY15" fmla="*/ 290132 h 504445"/>
                  <a:gd name="connsiteX16" fmla="*/ 300685 w 585693"/>
                  <a:gd name="connsiteY16" fmla="*/ 279898 h 504445"/>
                  <a:gd name="connsiteX17" fmla="*/ 330425 w 585693"/>
                  <a:gd name="connsiteY17" fmla="*/ 334643 h 504445"/>
                  <a:gd name="connsiteX18" fmla="*/ 344063 w 585693"/>
                  <a:gd name="connsiteY18" fmla="*/ 399291 h 504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85693" h="504445">
                    <a:moveTo>
                      <a:pt x="344063" y="399291"/>
                    </a:moveTo>
                    <a:cubicBezTo>
                      <a:pt x="345022" y="432362"/>
                      <a:pt x="367982" y="451494"/>
                      <a:pt x="396170" y="468816"/>
                    </a:cubicBezTo>
                    <a:cubicBezTo>
                      <a:pt x="424358" y="486138"/>
                      <a:pt x="457308" y="493649"/>
                      <a:pt x="489591" y="500894"/>
                    </a:cubicBezTo>
                    <a:cubicBezTo>
                      <a:pt x="503522" y="508294"/>
                      <a:pt x="520814" y="502999"/>
                      <a:pt x="528213" y="489068"/>
                    </a:cubicBezTo>
                    <a:cubicBezTo>
                      <a:pt x="530369" y="485010"/>
                      <a:pt x="531514" y="480491"/>
                      <a:pt x="531550" y="475895"/>
                    </a:cubicBezTo>
                    <a:lnTo>
                      <a:pt x="561157" y="363279"/>
                    </a:lnTo>
                    <a:cubicBezTo>
                      <a:pt x="571631" y="327305"/>
                      <a:pt x="579253" y="290561"/>
                      <a:pt x="583951" y="253389"/>
                    </a:cubicBezTo>
                    <a:cubicBezTo>
                      <a:pt x="591082" y="181864"/>
                      <a:pt x="574131" y="104922"/>
                      <a:pt x="524208" y="53208"/>
                    </a:cubicBezTo>
                    <a:cubicBezTo>
                      <a:pt x="474286" y="1494"/>
                      <a:pt x="387707" y="-16877"/>
                      <a:pt x="327883" y="22968"/>
                    </a:cubicBezTo>
                    <a:cubicBezTo>
                      <a:pt x="256887" y="-67707"/>
                      <a:pt x="-67628" y="132630"/>
                      <a:pt x="12423" y="195684"/>
                    </a:cubicBezTo>
                    <a:cubicBezTo>
                      <a:pt x="26664" y="206901"/>
                      <a:pt x="48434" y="192707"/>
                      <a:pt x="66510" y="191331"/>
                    </a:cubicBezTo>
                    <a:cubicBezTo>
                      <a:pt x="84586" y="189955"/>
                      <a:pt x="104844" y="193135"/>
                      <a:pt x="116326" y="207164"/>
                    </a:cubicBezTo>
                    <a:cubicBezTo>
                      <a:pt x="131328" y="225492"/>
                      <a:pt x="124794" y="252793"/>
                      <a:pt x="130975" y="275657"/>
                    </a:cubicBezTo>
                    <a:cubicBezTo>
                      <a:pt x="141676" y="309318"/>
                      <a:pt x="177638" y="327931"/>
                      <a:pt x="211298" y="317231"/>
                    </a:cubicBezTo>
                    <a:cubicBezTo>
                      <a:pt x="211460" y="317179"/>
                      <a:pt x="211621" y="317127"/>
                      <a:pt x="211783" y="317075"/>
                    </a:cubicBezTo>
                    <a:cubicBezTo>
                      <a:pt x="226728" y="309710"/>
                      <a:pt x="240787" y="300672"/>
                      <a:pt x="253691" y="290132"/>
                    </a:cubicBezTo>
                    <a:cubicBezTo>
                      <a:pt x="267557" y="280897"/>
                      <a:pt x="285076" y="274073"/>
                      <a:pt x="300685" y="279898"/>
                    </a:cubicBezTo>
                    <a:cubicBezTo>
                      <a:pt x="321257" y="287576"/>
                      <a:pt x="328566" y="312763"/>
                      <a:pt x="330425" y="334643"/>
                    </a:cubicBezTo>
                    <a:cubicBezTo>
                      <a:pt x="333561" y="356466"/>
                      <a:pt x="338116" y="378061"/>
                      <a:pt x="344063" y="399291"/>
                    </a:cubicBezTo>
                    <a:close/>
                  </a:path>
                </a:pathLst>
              </a:custGeom>
              <a:solidFill>
                <a:srgbClr val="2F2E4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016A246-2298-F101-04AB-18F6A07F802A}"/>
                  </a:ext>
                </a:extLst>
              </p:cNvPr>
              <p:cNvSpPr/>
              <p:nvPr/>
            </p:nvSpPr>
            <p:spPr>
              <a:xfrm>
                <a:off x="7256912" y="2396309"/>
                <a:ext cx="233147" cy="752087"/>
              </a:xfrm>
              <a:custGeom>
                <a:avLst/>
                <a:gdLst>
                  <a:gd name="connsiteX0" fmla="*/ 238125 w 295275"/>
                  <a:gd name="connsiteY0" fmla="*/ 0 h 952500"/>
                  <a:gd name="connsiteX1" fmla="*/ 200025 w 295275"/>
                  <a:gd name="connsiteY1" fmla="*/ 466725 h 952500"/>
                  <a:gd name="connsiteX2" fmla="*/ 0 w 295275"/>
                  <a:gd name="connsiteY2" fmla="*/ 952500 h 952500"/>
                  <a:gd name="connsiteX3" fmla="*/ 295275 w 295275"/>
                  <a:gd name="connsiteY3" fmla="*/ 476250 h 952500"/>
                  <a:gd name="connsiteX4" fmla="*/ 238125 w 295275"/>
                  <a:gd name="connsiteY4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5" h="952500">
                    <a:moveTo>
                      <a:pt x="238125" y="0"/>
                    </a:moveTo>
                    <a:lnTo>
                      <a:pt x="200025" y="466725"/>
                    </a:lnTo>
                    <a:lnTo>
                      <a:pt x="0" y="952500"/>
                    </a:lnTo>
                    <a:lnTo>
                      <a:pt x="295275" y="476250"/>
                    </a:lnTo>
                    <a:lnTo>
                      <a:pt x="238125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6C45F69-7A88-D412-96E0-B4036D655FE1}"/>
                  </a:ext>
                </a:extLst>
              </p:cNvPr>
              <p:cNvSpPr/>
              <p:nvPr/>
            </p:nvSpPr>
            <p:spPr>
              <a:xfrm>
                <a:off x="7095949" y="2926079"/>
                <a:ext cx="227038" cy="382209"/>
              </a:xfrm>
              <a:custGeom>
                <a:avLst/>
                <a:gdLst>
                  <a:gd name="connsiteX0" fmla="*/ 156897 w 287538"/>
                  <a:gd name="connsiteY0" fmla="*/ 462250 h 484059"/>
                  <a:gd name="connsiteX1" fmla="*/ 171615 w 287538"/>
                  <a:gd name="connsiteY1" fmla="*/ 327597 h 484059"/>
                  <a:gd name="connsiteX2" fmla="*/ 159922 w 287538"/>
                  <a:gd name="connsiteY2" fmla="*/ 315412 h 484059"/>
                  <a:gd name="connsiteX3" fmla="*/ 287353 w 287538"/>
                  <a:gd name="connsiteY3" fmla="*/ -208 h 484059"/>
                  <a:gd name="connsiteX4" fmla="*/ 113976 w 287538"/>
                  <a:gd name="connsiteY4" fmla="*/ 34803 h 484059"/>
                  <a:gd name="connsiteX5" fmla="*/ 19546 w 287538"/>
                  <a:gd name="connsiteY5" fmla="*/ 329154 h 484059"/>
                  <a:gd name="connsiteX6" fmla="*/ 37722 w 287538"/>
                  <a:gd name="connsiteY6" fmla="*/ 464125 h 484059"/>
                  <a:gd name="connsiteX7" fmla="*/ 156896 w 287538"/>
                  <a:gd name="connsiteY7" fmla="*/ 462250 h 484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7538" h="484059">
                    <a:moveTo>
                      <a:pt x="156897" y="462250"/>
                    </a:moveTo>
                    <a:cubicBezTo>
                      <a:pt x="198144" y="429131"/>
                      <a:pt x="204734" y="368845"/>
                      <a:pt x="171615" y="327597"/>
                    </a:cubicBezTo>
                    <a:cubicBezTo>
                      <a:pt x="168084" y="323199"/>
                      <a:pt x="164171" y="319122"/>
                      <a:pt x="159922" y="315412"/>
                    </a:cubicBezTo>
                    <a:lnTo>
                      <a:pt x="287353" y="-208"/>
                    </a:lnTo>
                    <a:lnTo>
                      <a:pt x="113976" y="34803"/>
                    </a:lnTo>
                    <a:lnTo>
                      <a:pt x="19546" y="329154"/>
                    </a:lnTo>
                    <a:cubicBezTo>
                      <a:pt x="-12706" y="371445"/>
                      <a:pt x="-4568" y="431873"/>
                      <a:pt x="37722" y="464125"/>
                    </a:cubicBezTo>
                    <a:cubicBezTo>
                      <a:pt x="73108" y="491111"/>
                      <a:pt x="122377" y="490336"/>
                      <a:pt x="156896" y="462250"/>
                    </a:cubicBezTo>
                    <a:close/>
                  </a:path>
                </a:pathLst>
              </a:custGeom>
              <a:solidFill>
                <a:srgbClr val="FFB8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926CD6D1-A2D9-8F8D-973D-B57DCEBF7304}"/>
                  </a:ext>
                </a:extLst>
              </p:cNvPr>
              <p:cNvSpPr/>
              <p:nvPr/>
            </p:nvSpPr>
            <p:spPr>
              <a:xfrm>
                <a:off x="7112823" y="2129794"/>
                <a:ext cx="341208" cy="1053552"/>
              </a:xfrm>
              <a:custGeom>
                <a:avLst/>
                <a:gdLst>
                  <a:gd name="connsiteX0" fmla="*/ 126247 w 432132"/>
                  <a:gd name="connsiteY0" fmla="*/ 1331527 h 1334298"/>
                  <a:gd name="connsiteX1" fmla="*/ 28105 w 432132"/>
                  <a:gd name="connsiteY1" fmla="*/ 1296157 h 1334298"/>
                  <a:gd name="connsiteX2" fmla="*/ 1291 w 432132"/>
                  <a:gd name="connsiteY2" fmla="*/ 1244535 h 1334298"/>
                  <a:gd name="connsiteX3" fmla="*/ 163190 w 432132"/>
                  <a:gd name="connsiteY3" fmla="*/ 651896 h 1334298"/>
                  <a:gd name="connsiteX4" fmla="*/ 187874 w 432132"/>
                  <a:gd name="connsiteY4" fmla="*/ 116281 h 1334298"/>
                  <a:gd name="connsiteX5" fmla="*/ 315457 w 432132"/>
                  <a:gd name="connsiteY5" fmla="*/ -77 h 1334298"/>
                  <a:gd name="connsiteX6" fmla="*/ 431815 w 432132"/>
                  <a:gd name="connsiteY6" fmla="*/ 127506 h 1334298"/>
                  <a:gd name="connsiteX7" fmla="*/ 431600 w 432132"/>
                  <a:gd name="connsiteY7" fmla="*/ 131057 h 1334298"/>
                  <a:gd name="connsiteX8" fmla="*/ 387514 w 432132"/>
                  <a:gd name="connsiteY8" fmla="*/ 717544 h 1334298"/>
                  <a:gd name="connsiteX9" fmla="*/ 181226 w 432132"/>
                  <a:gd name="connsiteY9" fmla="*/ 1305410 h 1334298"/>
                  <a:gd name="connsiteX10" fmla="*/ 137639 w 432132"/>
                  <a:gd name="connsiteY10" fmla="*/ 1333979 h 1334298"/>
                  <a:gd name="connsiteX11" fmla="*/ 126247 w 432132"/>
                  <a:gd name="connsiteY11" fmla="*/ 1331527 h 1334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2132" h="1334298">
                    <a:moveTo>
                      <a:pt x="126247" y="1331527"/>
                    </a:moveTo>
                    <a:lnTo>
                      <a:pt x="28105" y="1296157"/>
                    </a:lnTo>
                    <a:cubicBezTo>
                      <a:pt x="7148" y="1288489"/>
                      <a:pt x="-4487" y="1266090"/>
                      <a:pt x="1291" y="1244535"/>
                    </a:cubicBezTo>
                    <a:lnTo>
                      <a:pt x="163190" y="651896"/>
                    </a:lnTo>
                    <a:lnTo>
                      <a:pt x="187874" y="116281"/>
                    </a:lnTo>
                    <a:cubicBezTo>
                      <a:pt x="190974" y="48919"/>
                      <a:pt x="248095" y="-3176"/>
                      <a:pt x="315457" y="-77"/>
                    </a:cubicBezTo>
                    <a:cubicBezTo>
                      <a:pt x="382819" y="3023"/>
                      <a:pt x="434915" y="60144"/>
                      <a:pt x="431815" y="127506"/>
                    </a:cubicBezTo>
                    <a:cubicBezTo>
                      <a:pt x="431760" y="128691"/>
                      <a:pt x="431689" y="129875"/>
                      <a:pt x="431600" y="131057"/>
                    </a:cubicBezTo>
                    <a:lnTo>
                      <a:pt x="387514" y="717544"/>
                    </a:lnTo>
                    <a:lnTo>
                      <a:pt x="181226" y="1305410"/>
                    </a:lnTo>
                    <a:cubicBezTo>
                      <a:pt x="174795" y="1323667"/>
                      <a:pt x="156946" y="1335367"/>
                      <a:pt x="137639" y="1333979"/>
                    </a:cubicBezTo>
                    <a:cubicBezTo>
                      <a:pt x="133748" y="1333682"/>
                      <a:pt x="129916" y="1332857"/>
                      <a:pt x="126247" y="1331527"/>
                    </a:cubicBezTo>
                    <a:close/>
                  </a:path>
                </a:pathLst>
              </a:custGeom>
              <a:solidFill>
                <a:srgbClr val="3F3D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A032418-EDF2-776D-1E33-0CDF0B203EC4}"/>
              </a:ext>
            </a:extLst>
          </p:cNvPr>
          <p:cNvGrpSpPr/>
          <p:nvPr/>
        </p:nvGrpSpPr>
        <p:grpSpPr>
          <a:xfrm>
            <a:off x="4867602" y="1284426"/>
            <a:ext cx="1531659" cy="820376"/>
            <a:chOff x="3406227" y="1399794"/>
            <a:chExt cx="2639824" cy="141392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328CEBB-A0B2-4933-F967-5D8353CE601F}"/>
                </a:ext>
              </a:extLst>
            </p:cNvPr>
            <p:cNvSpPr/>
            <p:nvPr/>
          </p:nvSpPr>
          <p:spPr>
            <a:xfrm>
              <a:off x="3406227" y="1399794"/>
              <a:ext cx="135376" cy="135376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EEBB853-543B-2B31-DC21-6E08897D5788}"/>
                </a:ext>
              </a:extLst>
            </p:cNvPr>
            <p:cNvSpPr/>
            <p:nvPr/>
          </p:nvSpPr>
          <p:spPr>
            <a:xfrm>
              <a:off x="3406227" y="1655503"/>
              <a:ext cx="135376" cy="135376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BF0C50D-BFEF-B01F-4E6B-5DB9D78BDA3E}"/>
                </a:ext>
              </a:extLst>
            </p:cNvPr>
            <p:cNvSpPr/>
            <p:nvPr/>
          </p:nvSpPr>
          <p:spPr>
            <a:xfrm>
              <a:off x="3406227" y="1911213"/>
              <a:ext cx="135376" cy="135376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CF5D44D-2172-8AEE-D6BE-64F9A4A2FC5F}"/>
                </a:ext>
              </a:extLst>
            </p:cNvPr>
            <p:cNvSpPr/>
            <p:nvPr/>
          </p:nvSpPr>
          <p:spPr>
            <a:xfrm>
              <a:off x="3406227" y="2166922"/>
              <a:ext cx="135376" cy="135376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1828AB4-CB19-DD48-E861-37191A3CC880}"/>
                </a:ext>
              </a:extLst>
            </p:cNvPr>
            <p:cNvSpPr/>
            <p:nvPr/>
          </p:nvSpPr>
          <p:spPr>
            <a:xfrm>
              <a:off x="4545638" y="2678341"/>
              <a:ext cx="135376" cy="135376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A41BD4E-5425-E093-6B7B-56EC30279FE1}"/>
                </a:ext>
              </a:extLst>
            </p:cNvPr>
            <p:cNvSpPr/>
            <p:nvPr/>
          </p:nvSpPr>
          <p:spPr>
            <a:xfrm>
              <a:off x="4056782" y="2678341"/>
              <a:ext cx="135376" cy="135376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0" y="171450"/>
                    <a:pt x="0" y="133070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739B0B8-2206-189D-B845-D97E91F99311}"/>
                </a:ext>
              </a:extLst>
            </p:cNvPr>
            <p:cNvSpPr/>
            <p:nvPr/>
          </p:nvSpPr>
          <p:spPr>
            <a:xfrm>
              <a:off x="5553435" y="2678341"/>
              <a:ext cx="135376" cy="135376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1" y="171450"/>
                    <a:pt x="0" y="133070"/>
                    <a:pt x="0" y="85725"/>
                  </a:cubicBezTo>
                  <a:cubicBezTo>
                    <a:pt x="0" y="38380"/>
                    <a:pt x="38381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879FADD-7D24-5D9D-DAA4-D25216F7776E}"/>
                </a:ext>
              </a:extLst>
            </p:cNvPr>
            <p:cNvSpPr/>
            <p:nvPr/>
          </p:nvSpPr>
          <p:spPr>
            <a:xfrm>
              <a:off x="5042016" y="2678341"/>
              <a:ext cx="135376" cy="135376"/>
            </a:xfrm>
            <a:custGeom>
              <a:avLst/>
              <a:gdLst>
                <a:gd name="connsiteX0" fmla="*/ 171450 w 171450"/>
                <a:gd name="connsiteY0" fmla="*/ 85725 h 171450"/>
                <a:gd name="connsiteX1" fmla="*/ 85725 w 171450"/>
                <a:gd name="connsiteY1" fmla="*/ 171450 h 171450"/>
                <a:gd name="connsiteX2" fmla="*/ 0 w 171450"/>
                <a:gd name="connsiteY2" fmla="*/ 85725 h 171450"/>
                <a:gd name="connsiteX3" fmla="*/ 85725 w 171450"/>
                <a:gd name="connsiteY3" fmla="*/ 0 h 171450"/>
                <a:gd name="connsiteX4" fmla="*/ 171450 w 171450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71450">
                  <a:moveTo>
                    <a:pt x="171450" y="85725"/>
                  </a:moveTo>
                  <a:cubicBezTo>
                    <a:pt x="171450" y="133070"/>
                    <a:pt x="133070" y="171450"/>
                    <a:pt x="85725" y="171450"/>
                  </a:cubicBezTo>
                  <a:cubicBezTo>
                    <a:pt x="38381" y="171450"/>
                    <a:pt x="0" y="133070"/>
                    <a:pt x="0" y="85725"/>
                  </a:cubicBezTo>
                  <a:cubicBezTo>
                    <a:pt x="0" y="38380"/>
                    <a:pt x="38381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3690BE0-33C2-C418-2534-885CEFD932FB}"/>
                </a:ext>
              </a:extLst>
            </p:cNvPr>
            <p:cNvSpPr/>
            <p:nvPr/>
          </p:nvSpPr>
          <p:spPr>
            <a:xfrm>
              <a:off x="3804833" y="1459961"/>
              <a:ext cx="2241218" cy="15042"/>
            </a:xfrm>
            <a:custGeom>
              <a:avLst/>
              <a:gdLst>
                <a:gd name="connsiteX0" fmla="*/ 2828739 w 2838449"/>
                <a:gd name="connsiteY0" fmla="*/ 18842 h 19050"/>
                <a:gd name="connsiteX1" fmla="*/ 9339 w 2838449"/>
                <a:gd name="connsiteY1" fmla="*/ 18842 h 19050"/>
                <a:gd name="connsiteX2" fmla="*/ -186 w 2838449"/>
                <a:gd name="connsiteY2" fmla="*/ 9317 h 19050"/>
                <a:gd name="connsiteX3" fmla="*/ 9339 w 2838449"/>
                <a:gd name="connsiteY3" fmla="*/ -208 h 19050"/>
                <a:gd name="connsiteX4" fmla="*/ 2828739 w 2838449"/>
                <a:gd name="connsiteY4" fmla="*/ -208 h 19050"/>
                <a:gd name="connsiteX5" fmla="*/ 2838264 w 2838449"/>
                <a:gd name="connsiteY5" fmla="*/ 9317 h 19050"/>
                <a:gd name="connsiteX6" fmla="*/ 2828739 w 2838449"/>
                <a:gd name="connsiteY6" fmla="*/ 1884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8449" h="19050">
                  <a:moveTo>
                    <a:pt x="2828739" y="18842"/>
                  </a:moveTo>
                  <a:lnTo>
                    <a:pt x="9339" y="18842"/>
                  </a:lnTo>
                  <a:cubicBezTo>
                    <a:pt x="4079" y="18842"/>
                    <a:pt x="-186" y="14577"/>
                    <a:pt x="-186" y="9317"/>
                  </a:cubicBezTo>
                  <a:cubicBezTo>
                    <a:pt x="-186" y="4057"/>
                    <a:pt x="4079" y="-208"/>
                    <a:pt x="9339" y="-208"/>
                  </a:cubicBezTo>
                  <a:lnTo>
                    <a:pt x="2828739" y="-208"/>
                  </a:lnTo>
                  <a:cubicBezTo>
                    <a:pt x="2834000" y="-208"/>
                    <a:pt x="2838264" y="4057"/>
                    <a:pt x="2838264" y="9317"/>
                  </a:cubicBezTo>
                  <a:cubicBezTo>
                    <a:pt x="2838264" y="14577"/>
                    <a:pt x="2834000" y="18842"/>
                    <a:pt x="2828739" y="18842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6CFA471-95C7-67B0-7FBE-24F3DA2357DA}"/>
                </a:ext>
              </a:extLst>
            </p:cNvPr>
            <p:cNvSpPr/>
            <p:nvPr/>
          </p:nvSpPr>
          <p:spPr>
            <a:xfrm>
              <a:off x="3804833" y="1715670"/>
              <a:ext cx="2241218" cy="15042"/>
            </a:xfrm>
            <a:custGeom>
              <a:avLst/>
              <a:gdLst>
                <a:gd name="connsiteX0" fmla="*/ 2828739 w 2838449"/>
                <a:gd name="connsiteY0" fmla="*/ 18842 h 19050"/>
                <a:gd name="connsiteX1" fmla="*/ 9339 w 2838449"/>
                <a:gd name="connsiteY1" fmla="*/ 18842 h 19050"/>
                <a:gd name="connsiteX2" fmla="*/ -186 w 2838449"/>
                <a:gd name="connsiteY2" fmla="*/ 9317 h 19050"/>
                <a:gd name="connsiteX3" fmla="*/ 9339 w 2838449"/>
                <a:gd name="connsiteY3" fmla="*/ -208 h 19050"/>
                <a:gd name="connsiteX4" fmla="*/ 2828739 w 2838449"/>
                <a:gd name="connsiteY4" fmla="*/ -208 h 19050"/>
                <a:gd name="connsiteX5" fmla="*/ 2838264 w 2838449"/>
                <a:gd name="connsiteY5" fmla="*/ 9317 h 19050"/>
                <a:gd name="connsiteX6" fmla="*/ 2828739 w 2838449"/>
                <a:gd name="connsiteY6" fmla="*/ 1884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8449" h="19050">
                  <a:moveTo>
                    <a:pt x="2828739" y="18842"/>
                  </a:moveTo>
                  <a:lnTo>
                    <a:pt x="9339" y="18842"/>
                  </a:lnTo>
                  <a:cubicBezTo>
                    <a:pt x="4079" y="18842"/>
                    <a:pt x="-186" y="14577"/>
                    <a:pt x="-186" y="9317"/>
                  </a:cubicBezTo>
                  <a:cubicBezTo>
                    <a:pt x="-186" y="4057"/>
                    <a:pt x="4079" y="-208"/>
                    <a:pt x="9339" y="-208"/>
                  </a:cubicBezTo>
                  <a:lnTo>
                    <a:pt x="2828739" y="-208"/>
                  </a:lnTo>
                  <a:cubicBezTo>
                    <a:pt x="2834000" y="-208"/>
                    <a:pt x="2838264" y="4057"/>
                    <a:pt x="2838264" y="9317"/>
                  </a:cubicBezTo>
                  <a:cubicBezTo>
                    <a:pt x="2838264" y="14577"/>
                    <a:pt x="2834000" y="18842"/>
                    <a:pt x="2828739" y="18842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9363642-9588-831A-6847-53190C855AAB}"/>
                </a:ext>
              </a:extLst>
            </p:cNvPr>
            <p:cNvSpPr/>
            <p:nvPr/>
          </p:nvSpPr>
          <p:spPr>
            <a:xfrm>
              <a:off x="3804833" y="1971380"/>
              <a:ext cx="2241218" cy="15042"/>
            </a:xfrm>
            <a:custGeom>
              <a:avLst/>
              <a:gdLst>
                <a:gd name="connsiteX0" fmla="*/ 2828739 w 2838449"/>
                <a:gd name="connsiteY0" fmla="*/ 18842 h 19050"/>
                <a:gd name="connsiteX1" fmla="*/ 9339 w 2838449"/>
                <a:gd name="connsiteY1" fmla="*/ 18842 h 19050"/>
                <a:gd name="connsiteX2" fmla="*/ -186 w 2838449"/>
                <a:gd name="connsiteY2" fmla="*/ 9317 h 19050"/>
                <a:gd name="connsiteX3" fmla="*/ 9339 w 2838449"/>
                <a:gd name="connsiteY3" fmla="*/ -208 h 19050"/>
                <a:gd name="connsiteX4" fmla="*/ 2828739 w 2838449"/>
                <a:gd name="connsiteY4" fmla="*/ -208 h 19050"/>
                <a:gd name="connsiteX5" fmla="*/ 2838264 w 2838449"/>
                <a:gd name="connsiteY5" fmla="*/ 9317 h 19050"/>
                <a:gd name="connsiteX6" fmla="*/ 2828739 w 2838449"/>
                <a:gd name="connsiteY6" fmla="*/ 1884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8449" h="19050">
                  <a:moveTo>
                    <a:pt x="2828739" y="18842"/>
                  </a:moveTo>
                  <a:lnTo>
                    <a:pt x="9339" y="18842"/>
                  </a:lnTo>
                  <a:cubicBezTo>
                    <a:pt x="4079" y="18842"/>
                    <a:pt x="-186" y="14577"/>
                    <a:pt x="-186" y="9317"/>
                  </a:cubicBezTo>
                  <a:cubicBezTo>
                    <a:pt x="-186" y="4057"/>
                    <a:pt x="4079" y="-208"/>
                    <a:pt x="9339" y="-208"/>
                  </a:cubicBezTo>
                  <a:lnTo>
                    <a:pt x="2828739" y="-208"/>
                  </a:lnTo>
                  <a:cubicBezTo>
                    <a:pt x="2834000" y="-208"/>
                    <a:pt x="2838264" y="4057"/>
                    <a:pt x="2838264" y="9317"/>
                  </a:cubicBezTo>
                  <a:cubicBezTo>
                    <a:pt x="2838264" y="14577"/>
                    <a:pt x="2834000" y="18842"/>
                    <a:pt x="2828739" y="18842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B04FA49-0C27-FD73-5833-D7671EF36546}"/>
                </a:ext>
              </a:extLst>
            </p:cNvPr>
            <p:cNvSpPr/>
            <p:nvPr/>
          </p:nvSpPr>
          <p:spPr>
            <a:xfrm>
              <a:off x="3804833" y="2227089"/>
              <a:ext cx="2241218" cy="15042"/>
            </a:xfrm>
            <a:custGeom>
              <a:avLst/>
              <a:gdLst>
                <a:gd name="connsiteX0" fmla="*/ 2828739 w 2838449"/>
                <a:gd name="connsiteY0" fmla="*/ 18842 h 19050"/>
                <a:gd name="connsiteX1" fmla="*/ 9339 w 2838449"/>
                <a:gd name="connsiteY1" fmla="*/ 18842 h 19050"/>
                <a:gd name="connsiteX2" fmla="*/ -186 w 2838449"/>
                <a:gd name="connsiteY2" fmla="*/ 9317 h 19050"/>
                <a:gd name="connsiteX3" fmla="*/ 9339 w 2838449"/>
                <a:gd name="connsiteY3" fmla="*/ -208 h 19050"/>
                <a:gd name="connsiteX4" fmla="*/ 2828739 w 2838449"/>
                <a:gd name="connsiteY4" fmla="*/ -208 h 19050"/>
                <a:gd name="connsiteX5" fmla="*/ 2838264 w 2838449"/>
                <a:gd name="connsiteY5" fmla="*/ 9317 h 19050"/>
                <a:gd name="connsiteX6" fmla="*/ 2828739 w 2838449"/>
                <a:gd name="connsiteY6" fmla="*/ 1884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8449" h="19050">
                  <a:moveTo>
                    <a:pt x="2828739" y="18842"/>
                  </a:moveTo>
                  <a:lnTo>
                    <a:pt x="9339" y="18842"/>
                  </a:lnTo>
                  <a:cubicBezTo>
                    <a:pt x="4079" y="18842"/>
                    <a:pt x="-186" y="14577"/>
                    <a:pt x="-186" y="9317"/>
                  </a:cubicBezTo>
                  <a:cubicBezTo>
                    <a:pt x="-186" y="4057"/>
                    <a:pt x="4079" y="-208"/>
                    <a:pt x="9339" y="-208"/>
                  </a:cubicBezTo>
                  <a:lnTo>
                    <a:pt x="2828739" y="-208"/>
                  </a:lnTo>
                  <a:cubicBezTo>
                    <a:pt x="2834000" y="-208"/>
                    <a:pt x="2838264" y="4057"/>
                    <a:pt x="2838264" y="9317"/>
                  </a:cubicBezTo>
                  <a:cubicBezTo>
                    <a:pt x="2838264" y="14577"/>
                    <a:pt x="2834000" y="18842"/>
                    <a:pt x="2828739" y="18842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BB3A612-2D86-D652-693C-F315E6861D5A}"/>
                </a:ext>
              </a:extLst>
            </p:cNvPr>
            <p:cNvSpPr/>
            <p:nvPr/>
          </p:nvSpPr>
          <p:spPr>
            <a:xfrm>
              <a:off x="3977813" y="2219568"/>
              <a:ext cx="293314" cy="278272"/>
            </a:xfrm>
            <a:custGeom>
              <a:avLst/>
              <a:gdLst>
                <a:gd name="connsiteX0" fmla="*/ 323664 w 371475"/>
                <a:gd name="connsiteY0" fmla="*/ 352217 h 352425"/>
                <a:gd name="connsiteX1" fmla="*/ 47439 w 371475"/>
                <a:gd name="connsiteY1" fmla="*/ 352217 h 352425"/>
                <a:gd name="connsiteX2" fmla="*/ -186 w 371475"/>
                <a:gd name="connsiteY2" fmla="*/ 304592 h 352425"/>
                <a:gd name="connsiteX3" fmla="*/ -186 w 371475"/>
                <a:gd name="connsiteY3" fmla="*/ 47417 h 352425"/>
                <a:gd name="connsiteX4" fmla="*/ 47439 w 371475"/>
                <a:gd name="connsiteY4" fmla="*/ -208 h 352425"/>
                <a:gd name="connsiteX5" fmla="*/ 323664 w 371475"/>
                <a:gd name="connsiteY5" fmla="*/ -208 h 352425"/>
                <a:gd name="connsiteX6" fmla="*/ 371289 w 371475"/>
                <a:gd name="connsiteY6" fmla="*/ 47417 h 352425"/>
                <a:gd name="connsiteX7" fmla="*/ 371289 w 371475"/>
                <a:gd name="connsiteY7" fmla="*/ 304592 h 352425"/>
                <a:gd name="connsiteX8" fmla="*/ 323664 w 371475"/>
                <a:gd name="connsiteY8" fmla="*/ 352217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1475" h="352425">
                  <a:moveTo>
                    <a:pt x="323664" y="352217"/>
                  </a:moveTo>
                  <a:lnTo>
                    <a:pt x="47439" y="352217"/>
                  </a:lnTo>
                  <a:cubicBezTo>
                    <a:pt x="21149" y="352186"/>
                    <a:pt x="-155" y="330882"/>
                    <a:pt x="-186" y="304592"/>
                  </a:cubicBezTo>
                  <a:lnTo>
                    <a:pt x="-186" y="47417"/>
                  </a:lnTo>
                  <a:cubicBezTo>
                    <a:pt x="-155" y="21127"/>
                    <a:pt x="21149" y="-177"/>
                    <a:pt x="47439" y="-208"/>
                  </a:cubicBezTo>
                  <a:lnTo>
                    <a:pt x="323664" y="-208"/>
                  </a:lnTo>
                  <a:cubicBezTo>
                    <a:pt x="349954" y="-177"/>
                    <a:pt x="371259" y="21127"/>
                    <a:pt x="371289" y="47417"/>
                  </a:cubicBezTo>
                  <a:lnTo>
                    <a:pt x="371289" y="304592"/>
                  </a:lnTo>
                  <a:cubicBezTo>
                    <a:pt x="371259" y="330882"/>
                    <a:pt x="349954" y="352186"/>
                    <a:pt x="323664" y="352217"/>
                  </a:cubicBezTo>
                  <a:close/>
                </a:path>
              </a:pathLst>
            </a:custGeom>
            <a:solidFill>
              <a:srgbClr val="6C63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02F46D0-E385-72DF-EA90-25E647162A20}"/>
                </a:ext>
              </a:extLst>
            </p:cNvPr>
            <p:cNvSpPr/>
            <p:nvPr/>
          </p:nvSpPr>
          <p:spPr>
            <a:xfrm>
              <a:off x="4466670" y="1963859"/>
              <a:ext cx="293313" cy="533982"/>
            </a:xfrm>
            <a:custGeom>
              <a:avLst/>
              <a:gdLst>
                <a:gd name="connsiteX0" fmla="*/ 323664 w 371474"/>
                <a:gd name="connsiteY0" fmla="*/ 676067 h 676275"/>
                <a:gd name="connsiteX1" fmla="*/ 47439 w 371474"/>
                <a:gd name="connsiteY1" fmla="*/ 676067 h 676275"/>
                <a:gd name="connsiteX2" fmla="*/ -186 w 371474"/>
                <a:gd name="connsiteY2" fmla="*/ 628442 h 676275"/>
                <a:gd name="connsiteX3" fmla="*/ -186 w 371474"/>
                <a:gd name="connsiteY3" fmla="*/ 47417 h 676275"/>
                <a:gd name="connsiteX4" fmla="*/ 47439 w 371474"/>
                <a:gd name="connsiteY4" fmla="*/ -208 h 676275"/>
                <a:gd name="connsiteX5" fmla="*/ 323664 w 371474"/>
                <a:gd name="connsiteY5" fmla="*/ -208 h 676275"/>
                <a:gd name="connsiteX6" fmla="*/ 371289 w 371474"/>
                <a:gd name="connsiteY6" fmla="*/ 47417 h 676275"/>
                <a:gd name="connsiteX7" fmla="*/ 371289 w 371474"/>
                <a:gd name="connsiteY7" fmla="*/ 628442 h 676275"/>
                <a:gd name="connsiteX8" fmla="*/ 323664 w 371474"/>
                <a:gd name="connsiteY8" fmla="*/ 676067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1474" h="676275">
                  <a:moveTo>
                    <a:pt x="323664" y="676067"/>
                  </a:moveTo>
                  <a:lnTo>
                    <a:pt x="47439" y="676067"/>
                  </a:lnTo>
                  <a:cubicBezTo>
                    <a:pt x="21149" y="676037"/>
                    <a:pt x="-156" y="654732"/>
                    <a:pt x="-186" y="628442"/>
                  </a:cubicBezTo>
                  <a:lnTo>
                    <a:pt x="-186" y="47417"/>
                  </a:lnTo>
                  <a:cubicBezTo>
                    <a:pt x="-156" y="21127"/>
                    <a:pt x="21149" y="-178"/>
                    <a:pt x="47439" y="-208"/>
                  </a:cubicBezTo>
                  <a:lnTo>
                    <a:pt x="323664" y="-208"/>
                  </a:lnTo>
                  <a:cubicBezTo>
                    <a:pt x="349954" y="-178"/>
                    <a:pt x="371259" y="21127"/>
                    <a:pt x="371289" y="47417"/>
                  </a:cubicBezTo>
                  <a:lnTo>
                    <a:pt x="371289" y="628442"/>
                  </a:lnTo>
                  <a:cubicBezTo>
                    <a:pt x="371259" y="654732"/>
                    <a:pt x="349954" y="676037"/>
                    <a:pt x="323664" y="676067"/>
                  </a:cubicBezTo>
                  <a:close/>
                </a:path>
              </a:pathLst>
            </a:custGeom>
            <a:solidFill>
              <a:srgbClr val="6C63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48F0A3C-F9B7-850C-EEAC-0D6190407674}"/>
                </a:ext>
              </a:extLst>
            </p:cNvPr>
            <p:cNvSpPr/>
            <p:nvPr/>
          </p:nvSpPr>
          <p:spPr>
            <a:xfrm>
              <a:off x="4963047" y="1708149"/>
              <a:ext cx="293314" cy="789691"/>
            </a:xfrm>
            <a:custGeom>
              <a:avLst/>
              <a:gdLst>
                <a:gd name="connsiteX0" fmla="*/ 323664 w 371475"/>
                <a:gd name="connsiteY0" fmla="*/ 999917 h 1000125"/>
                <a:gd name="connsiteX1" fmla="*/ 47439 w 371475"/>
                <a:gd name="connsiteY1" fmla="*/ 999917 h 1000125"/>
                <a:gd name="connsiteX2" fmla="*/ -186 w 371475"/>
                <a:gd name="connsiteY2" fmla="*/ 952292 h 1000125"/>
                <a:gd name="connsiteX3" fmla="*/ -186 w 371475"/>
                <a:gd name="connsiteY3" fmla="*/ 47417 h 1000125"/>
                <a:gd name="connsiteX4" fmla="*/ 47439 w 371475"/>
                <a:gd name="connsiteY4" fmla="*/ -208 h 1000125"/>
                <a:gd name="connsiteX5" fmla="*/ 323664 w 371475"/>
                <a:gd name="connsiteY5" fmla="*/ -208 h 1000125"/>
                <a:gd name="connsiteX6" fmla="*/ 371289 w 371475"/>
                <a:gd name="connsiteY6" fmla="*/ 47417 h 1000125"/>
                <a:gd name="connsiteX7" fmla="*/ 371289 w 371475"/>
                <a:gd name="connsiteY7" fmla="*/ 952292 h 1000125"/>
                <a:gd name="connsiteX8" fmla="*/ 323664 w 371475"/>
                <a:gd name="connsiteY8" fmla="*/ 999917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1475" h="1000125">
                  <a:moveTo>
                    <a:pt x="323664" y="999917"/>
                  </a:moveTo>
                  <a:lnTo>
                    <a:pt x="47439" y="999917"/>
                  </a:lnTo>
                  <a:cubicBezTo>
                    <a:pt x="21149" y="999887"/>
                    <a:pt x="-156" y="978582"/>
                    <a:pt x="-186" y="952292"/>
                  </a:cubicBezTo>
                  <a:lnTo>
                    <a:pt x="-186" y="47417"/>
                  </a:lnTo>
                  <a:cubicBezTo>
                    <a:pt x="-156" y="21127"/>
                    <a:pt x="21149" y="-178"/>
                    <a:pt x="47439" y="-208"/>
                  </a:cubicBezTo>
                  <a:lnTo>
                    <a:pt x="323664" y="-208"/>
                  </a:lnTo>
                  <a:cubicBezTo>
                    <a:pt x="349954" y="-178"/>
                    <a:pt x="371259" y="21127"/>
                    <a:pt x="371289" y="47417"/>
                  </a:cubicBezTo>
                  <a:lnTo>
                    <a:pt x="371289" y="952292"/>
                  </a:lnTo>
                  <a:cubicBezTo>
                    <a:pt x="371259" y="978582"/>
                    <a:pt x="349954" y="999887"/>
                    <a:pt x="323664" y="999917"/>
                  </a:cubicBezTo>
                  <a:close/>
                </a:path>
              </a:pathLst>
            </a:custGeom>
            <a:solidFill>
              <a:srgbClr val="6C63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45352EB-6BD2-8F32-D652-49B3B5764296}"/>
                </a:ext>
              </a:extLst>
            </p:cNvPr>
            <p:cNvSpPr/>
            <p:nvPr/>
          </p:nvSpPr>
          <p:spPr>
            <a:xfrm>
              <a:off x="5474466" y="1459961"/>
              <a:ext cx="293314" cy="1037880"/>
            </a:xfrm>
            <a:custGeom>
              <a:avLst/>
              <a:gdLst>
                <a:gd name="connsiteX0" fmla="*/ 323664 w 371475"/>
                <a:gd name="connsiteY0" fmla="*/ 1314242 h 1314450"/>
                <a:gd name="connsiteX1" fmla="*/ 47439 w 371475"/>
                <a:gd name="connsiteY1" fmla="*/ 1314242 h 1314450"/>
                <a:gd name="connsiteX2" fmla="*/ -186 w 371475"/>
                <a:gd name="connsiteY2" fmla="*/ 1266617 h 1314450"/>
                <a:gd name="connsiteX3" fmla="*/ -186 w 371475"/>
                <a:gd name="connsiteY3" fmla="*/ 47417 h 1314450"/>
                <a:gd name="connsiteX4" fmla="*/ 47439 w 371475"/>
                <a:gd name="connsiteY4" fmla="*/ -208 h 1314450"/>
                <a:gd name="connsiteX5" fmla="*/ 323664 w 371475"/>
                <a:gd name="connsiteY5" fmla="*/ -208 h 1314450"/>
                <a:gd name="connsiteX6" fmla="*/ 371289 w 371475"/>
                <a:gd name="connsiteY6" fmla="*/ 47417 h 1314450"/>
                <a:gd name="connsiteX7" fmla="*/ 371289 w 371475"/>
                <a:gd name="connsiteY7" fmla="*/ 1266617 h 1314450"/>
                <a:gd name="connsiteX8" fmla="*/ 323664 w 371475"/>
                <a:gd name="connsiteY8" fmla="*/ 1314242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1475" h="1314450">
                  <a:moveTo>
                    <a:pt x="323664" y="1314242"/>
                  </a:moveTo>
                  <a:lnTo>
                    <a:pt x="47439" y="1314242"/>
                  </a:lnTo>
                  <a:cubicBezTo>
                    <a:pt x="21149" y="1314212"/>
                    <a:pt x="-156" y="1292907"/>
                    <a:pt x="-186" y="1266617"/>
                  </a:cubicBezTo>
                  <a:lnTo>
                    <a:pt x="-186" y="47417"/>
                  </a:lnTo>
                  <a:cubicBezTo>
                    <a:pt x="-156" y="21127"/>
                    <a:pt x="21149" y="-178"/>
                    <a:pt x="47439" y="-208"/>
                  </a:cubicBezTo>
                  <a:lnTo>
                    <a:pt x="323664" y="-208"/>
                  </a:lnTo>
                  <a:cubicBezTo>
                    <a:pt x="349954" y="-178"/>
                    <a:pt x="371259" y="21127"/>
                    <a:pt x="371289" y="47417"/>
                  </a:cubicBezTo>
                  <a:lnTo>
                    <a:pt x="371289" y="1266617"/>
                  </a:lnTo>
                  <a:cubicBezTo>
                    <a:pt x="371259" y="1292907"/>
                    <a:pt x="349954" y="1314212"/>
                    <a:pt x="323664" y="1314242"/>
                  </a:cubicBezTo>
                  <a:close/>
                </a:path>
              </a:pathLst>
            </a:custGeom>
            <a:solidFill>
              <a:srgbClr val="6C63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A52E632-528F-9C3A-76E1-8B92283434A0}"/>
                </a:ext>
              </a:extLst>
            </p:cNvPr>
            <p:cNvSpPr/>
            <p:nvPr/>
          </p:nvSpPr>
          <p:spPr>
            <a:xfrm>
              <a:off x="3804833" y="2482799"/>
              <a:ext cx="2241218" cy="15042"/>
            </a:xfrm>
            <a:custGeom>
              <a:avLst/>
              <a:gdLst>
                <a:gd name="connsiteX0" fmla="*/ 2828739 w 2838449"/>
                <a:gd name="connsiteY0" fmla="*/ 18842 h 19050"/>
                <a:gd name="connsiteX1" fmla="*/ 9339 w 2838449"/>
                <a:gd name="connsiteY1" fmla="*/ 18842 h 19050"/>
                <a:gd name="connsiteX2" fmla="*/ -186 w 2838449"/>
                <a:gd name="connsiteY2" fmla="*/ 9317 h 19050"/>
                <a:gd name="connsiteX3" fmla="*/ 9339 w 2838449"/>
                <a:gd name="connsiteY3" fmla="*/ -208 h 19050"/>
                <a:gd name="connsiteX4" fmla="*/ 2828739 w 2838449"/>
                <a:gd name="connsiteY4" fmla="*/ -208 h 19050"/>
                <a:gd name="connsiteX5" fmla="*/ 2838264 w 2838449"/>
                <a:gd name="connsiteY5" fmla="*/ 9317 h 19050"/>
                <a:gd name="connsiteX6" fmla="*/ 2828739 w 2838449"/>
                <a:gd name="connsiteY6" fmla="*/ 1884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8449" h="19050">
                  <a:moveTo>
                    <a:pt x="2828739" y="18842"/>
                  </a:moveTo>
                  <a:lnTo>
                    <a:pt x="9339" y="18842"/>
                  </a:lnTo>
                  <a:cubicBezTo>
                    <a:pt x="4079" y="18842"/>
                    <a:pt x="-186" y="14577"/>
                    <a:pt x="-186" y="9317"/>
                  </a:cubicBezTo>
                  <a:cubicBezTo>
                    <a:pt x="-186" y="4057"/>
                    <a:pt x="4079" y="-208"/>
                    <a:pt x="9339" y="-208"/>
                  </a:cubicBezTo>
                  <a:lnTo>
                    <a:pt x="2828739" y="-208"/>
                  </a:lnTo>
                  <a:cubicBezTo>
                    <a:pt x="2834000" y="-208"/>
                    <a:pt x="2838264" y="4057"/>
                    <a:pt x="2838264" y="9317"/>
                  </a:cubicBezTo>
                  <a:cubicBezTo>
                    <a:pt x="2838264" y="14577"/>
                    <a:pt x="2834000" y="18842"/>
                    <a:pt x="2828739" y="18842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8DA4ED1-58F9-A777-1064-4C52644BF7B7}"/>
              </a:ext>
            </a:extLst>
          </p:cNvPr>
          <p:cNvGrpSpPr/>
          <p:nvPr/>
        </p:nvGrpSpPr>
        <p:grpSpPr>
          <a:xfrm>
            <a:off x="969903" y="1228041"/>
            <a:ext cx="3360964" cy="2683929"/>
            <a:chOff x="7829610" y="1644238"/>
            <a:chExt cx="3360964" cy="2683929"/>
          </a:xfrm>
        </p:grpSpPr>
        <p:sp>
          <p:nvSpPr>
            <p:cNvPr id="51" name="矩形 3">
              <a:extLst>
                <a:ext uri="{FF2B5EF4-FFF2-40B4-BE49-F238E27FC236}">
                  <a16:creationId xmlns:a16="http://schemas.microsoft.com/office/drawing/2014/main" id="{3BC339BA-F244-D7DA-D9C2-5D4ED85977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B12A40D-9FED-EC69-CDCD-E9F0F1004930}"/>
                </a:ext>
              </a:extLst>
            </p:cNvPr>
            <p:cNvSpPr txBox="1"/>
            <p:nvPr/>
          </p:nvSpPr>
          <p:spPr>
            <a:xfrm>
              <a:off x="8052838" y="1862068"/>
              <a:ext cx="3137736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786C618-682F-E684-392D-A4473C1CB14C}"/>
                </a:ext>
              </a:extLst>
            </p:cNvPr>
            <p:cNvSpPr txBox="1"/>
            <p:nvPr/>
          </p:nvSpPr>
          <p:spPr>
            <a:xfrm>
              <a:off x="7829610" y="3008767"/>
              <a:ext cx="3233557" cy="13194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28600" indent="-22860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+mj-lt"/>
                <a:buAutoNum type="arabicPeriod"/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+mj-lt"/>
                <a:buAutoNum type="arabicPeriod"/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  <a:p>
              <a:pPr marL="228600" indent="-228600"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+mj-lt"/>
                <a:buAutoNum type="arabicPeriod"/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79F8B47-BEB7-6483-B797-F00F2635A849}"/>
              </a:ext>
            </a:extLst>
          </p:cNvPr>
          <p:cNvSpPr txBox="1"/>
          <p:nvPr/>
        </p:nvSpPr>
        <p:spPr>
          <a:xfrm>
            <a:off x="4268081" y="2971649"/>
            <a:ext cx="2484410" cy="1046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7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7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7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92077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graphicFrame>
        <p:nvGraphicFramePr>
          <p:cNvPr id="2" name="Chart 9">
            <a:extLst>
              <a:ext uri="{FF2B5EF4-FFF2-40B4-BE49-F238E27FC236}">
                <a16:creationId xmlns:a16="http://schemas.microsoft.com/office/drawing/2014/main" id="{73D19E34-5A5D-45DF-89DA-A6BEABE4A9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1563376"/>
              </p:ext>
            </p:extLst>
          </p:nvPr>
        </p:nvGraphicFramePr>
        <p:xfrm>
          <a:off x="597368" y="1317995"/>
          <a:ext cx="3810453" cy="2794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" name="Group 18">
            <a:extLst>
              <a:ext uri="{FF2B5EF4-FFF2-40B4-BE49-F238E27FC236}">
                <a16:creationId xmlns:a16="http://schemas.microsoft.com/office/drawing/2014/main" id="{A5065E17-657F-2A31-9B53-F470EA41E514}"/>
              </a:ext>
            </a:extLst>
          </p:cNvPr>
          <p:cNvGrpSpPr/>
          <p:nvPr/>
        </p:nvGrpSpPr>
        <p:grpSpPr>
          <a:xfrm>
            <a:off x="4763982" y="1285410"/>
            <a:ext cx="493429" cy="479393"/>
            <a:chOff x="860271" y="1518068"/>
            <a:chExt cx="493370" cy="479245"/>
          </a:xfrm>
        </p:grpSpPr>
        <p:sp>
          <p:nvSpPr>
            <p:cNvPr id="4" name="Rounded Rectangle 19">
              <a:extLst>
                <a:ext uri="{FF2B5EF4-FFF2-40B4-BE49-F238E27FC236}">
                  <a16:creationId xmlns:a16="http://schemas.microsoft.com/office/drawing/2014/main" id="{88735785-5D9D-F960-ECCD-2B2A48AF0E55}"/>
                </a:ext>
              </a:extLst>
            </p:cNvPr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rgbClr val="3F3D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766A68E4-625A-A85E-B99B-4F5F04974A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21">
            <a:extLst>
              <a:ext uri="{FF2B5EF4-FFF2-40B4-BE49-F238E27FC236}">
                <a16:creationId xmlns:a16="http://schemas.microsoft.com/office/drawing/2014/main" id="{F4516804-236E-038C-2698-F5AE5E0B3CBF}"/>
              </a:ext>
            </a:extLst>
          </p:cNvPr>
          <p:cNvGrpSpPr/>
          <p:nvPr/>
        </p:nvGrpSpPr>
        <p:grpSpPr>
          <a:xfrm>
            <a:off x="4743867" y="2073716"/>
            <a:ext cx="493429" cy="479393"/>
            <a:chOff x="840159" y="2185414"/>
            <a:chExt cx="493370" cy="479245"/>
          </a:xfrm>
        </p:grpSpPr>
        <p:sp>
          <p:nvSpPr>
            <p:cNvPr id="7" name="Rounded Rectangle 22">
              <a:extLst>
                <a:ext uri="{FF2B5EF4-FFF2-40B4-BE49-F238E27FC236}">
                  <a16:creationId xmlns:a16="http://schemas.microsoft.com/office/drawing/2014/main" id="{74B78A0B-E713-44E2-6D9C-04E457984530}"/>
                </a:ext>
              </a:extLst>
            </p:cNvPr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rgbClr val="FF6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00">
              <a:extLst>
                <a:ext uri="{FF2B5EF4-FFF2-40B4-BE49-F238E27FC236}">
                  <a16:creationId xmlns:a16="http://schemas.microsoft.com/office/drawing/2014/main" id="{E981A304-E6A0-AC13-D841-9CC9F9C861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Group 24">
            <a:extLst>
              <a:ext uri="{FF2B5EF4-FFF2-40B4-BE49-F238E27FC236}">
                <a16:creationId xmlns:a16="http://schemas.microsoft.com/office/drawing/2014/main" id="{8BD886A8-BCF0-D506-6369-374DBE5EECB7}"/>
              </a:ext>
            </a:extLst>
          </p:cNvPr>
          <p:cNvGrpSpPr/>
          <p:nvPr/>
        </p:nvGrpSpPr>
        <p:grpSpPr>
          <a:xfrm>
            <a:off x="4743867" y="2856517"/>
            <a:ext cx="493429" cy="479393"/>
            <a:chOff x="840159" y="2852760"/>
            <a:chExt cx="493370" cy="479245"/>
          </a:xfrm>
        </p:grpSpPr>
        <p:sp>
          <p:nvSpPr>
            <p:cNvPr id="10" name="Rounded Rectangle 25">
              <a:extLst>
                <a:ext uri="{FF2B5EF4-FFF2-40B4-BE49-F238E27FC236}">
                  <a16:creationId xmlns:a16="http://schemas.microsoft.com/office/drawing/2014/main" id="{F0358728-A341-95B4-73B2-E247EBBB48AA}"/>
                </a:ext>
              </a:extLst>
            </p:cNvPr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rgbClr val="76CE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44">
              <a:extLst>
                <a:ext uri="{FF2B5EF4-FFF2-40B4-BE49-F238E27FC236}">
                  <a16:creationId xmlns:a16="http://schemas.microsoft.com/office/drawing/2014/main" id="{A147F880-778D-495F-04BF-E2E8220040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Group 27">
            <a:extLst>
              <a:ext uri="{FF2B5EF4-FFF2-40B4-BE49-F238E27FC236}">
                <a16:creationId xmlns:a16="http://schemas.microsoft.com/office/drawing/2014/main" id="{A8246B23-14AC-0B3C-052A-BD01CFAFFC15}"/>
              </a:ext>
            </a:extLst>
          </p:cNvPr>
          <p:cNvGrpSpPr/>
          <p:nvPr/>
        </p:nvGrpSpPr>
        <p:grpSpPr>
          <a:xfrm>
            <a:off x="4743867" y="3639319"/>
            <a:ext cx="493429" cy="479393"/>
            <a:chOff x="840159" y="3520106"/>
            <a:chExt cx="493370" cy="479245"/>
          </a:xfrm>
        </p:grpSpPr>
        <p:sp>
          <p:nvSpPr>
            <p:cNvPr id="14" name="Rounded Rectangle 28">
              <a:extLst>
                <a:ext uri="{FF2B5EF4-FFF2-40B4-BE49-F238E27FC236}">
                  <a16:creationId xmlns:a16="http://schemas.microsoft.com/office/drawing/2014/main" id="{20C68653-2A34-1763-5902-6E93F6C24CDC}"/>
                </a:ext>
              </a:extLst>
            </p:cNvPr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rgbClr val="5965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28580" rtlCol="0" anchor="ctr"/>
            <a:lstStyle/>
            <a:p>
              <a:pPr algn="ctr">
                <a:lnSpc>
                  <a:spcPct val="150000"/>
                </a:lnSpc>
              </a:pPr>
              <a:endParaRPr lang="en-US" sz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52">
              <a:extLst>
                <a:ext uri="{FF2B5EF4-FFF2-40B4-BE49-F238E27FC236}">
                  <a16:creationId xmlns:a16="http://schemas.microsoft.com/office/drawing/2014/main" id="{5653D489-96D9-8BCE-7619-35A203DDBA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7" name="Elbow Connector 32">
            <a:extLst>
              <a:ext uri="{FF2B5EF4-FFF2-40B4-BE49-F238E27FC236}">
                <a16:creationId xmlns:a16="http://schemas.microsoft.com/office/drawing/2014/main" id="{1C3EE734-BD55-9395-1CB3-B36C552ADF1B}"/>
              </a:ext>
            </a:extLst>
          </p:cNvPr>
          <p:cNvCxnSpPr/>
          <p:nvPr/>
        </p:nvCxnSpPr>
        <p:spPr>
          <a:xfrm rot="10800000" flipV="1">
            <a:off x="1969132" y="1525106"/>
            <a:ext cx="2794851" cy="1164912"/>
          </a:xfrm>
          <a:prstGeom prst="bentConnector3">
            <a:avLst>
              <a:gd name="adj1" fmla="val 10044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35">
            <a:extLst>
              <a:ext uri="{FF2B5EF4-FFF2-40B4-BE49-F238E27FC236}">
                <a16:creationId xmlns:a16="http://schemas.microsoft.com/office/drawing/2014/main" id="{D6DBC228-233B-B97A-2ED5-2971EC175FAD}"/>
              </a:ext>
            </a:extLst>
          </p:cNvPr>
          <p:cNvCxnSpPr/>
          <p:nvPr/>
        </p:nvCxnSpPr>
        <p:spPr>
          <a:xfrm rot="10800000">
            <a:off x="2350178" y="3586538"/>
            <a:ext cx="2413808" cy="290349"/>
          </a:xfrm>
          <a:prstGeom prst="bentConnector3">
            <a:avLst>
              <a:gd name="adj1" fmla="val 99978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38">
            <a:extLst>
              <a:ext uri="{FF2B5EF4-FFF2-40B4-BE49-F238E27FC236}">
                <a16:creationId xmlns:a16="http://schemas.microsoft.com/office/drawing/2014/main" id="{AFE1DBAE-D2E1-E94B-B449-6AC627B50A02}"/>
              </a:ext>
            </a:extLst>
          </p:cNvPr>
          <p:cNvCxnSpPr/>
          <p:nvPr/>
        </p:nvCxnSpPr>
        <p:spPr>
          <a:xfrm rot="10800000">
            <a:off x="2350178" y="2020933"/>
            <a:ext cx="2413808" cy="295191"/>
          </a:xfrm>
          <a:prstGeom prst="bentConnector3">
            <a:avLst>
              <a:gd name="adj1" fmla="val 34684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41">
            <a:extLst>
              <a:ext uri="{FF2B5EF4-FFF2-40B4-BE49-F238E27FC236}">
                <a16:creationId xmlns:a16="http://schemas.microsoft.com/office/drawing/2014/main" id="{3C58ACAE-328E-08EE-FE98-E6E330F89C9A}"/>
              </a:ext>
            </a:extLst>
          </p:cNvPr>
          <p:cNvCxnSpPr/>
          <p:nvPr/>
        </p:nvCxnSpPr>
        <p:spPr>
          <a:xfrm rot="10800000">
            <a:off x="3112271" y="2690021"/>
            <a:ext cx="1631598" cy="406194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EF130708-2C21-847B-7D4B-E3C903BDA727}"/>
              </a:ext>
            </a:extLst>
          </p:cNvPr>
          <p:cNvSpPr txBox="1"/>
          <p:nvPr/>
        </p:nvSpPr>
        <p:spPr>
          <a:xfrm>
            <a:off x="5394574" y="1276400"/>
            <a:ext cx="246411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35FEA0F-A22C-21BB-492A-5023429545EA}"/>
              </a:ext>
            </a:extLst>
          </p:cNvPr>
          <p:cNvSpPr txBox="1"/>
          <p:nvPr/>
        </p:nvSpPr>
        <p:spPr>
          <a:xfrm>
            <a:off x="5394574" y="2047819"/>
            <a:ext cx="246411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0A14D71-7505-7752-8870-713D91DF8D4F}"/>
              </a:ext>
            </a:extLst>
          </p:cNvPr>
          <p:cNvSpPr txBox="1"/>
          <p:nvPr/>
        </p:nvSpPr>
        <p:spPr>
          <a:xfrm>
            <a:off x="5394574" y="2819238"/>
            <a:ext cx="2922636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 演示模板及素材免费下载！</a:t>
            </a:r>
          </a:p>
          <a:p>
            <a:pPr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C211AB2-409C-9CEC-3800-ED807FE57869}"/>
              </a:ext>
            </a:extLst>
          </p:cNvPr>
          <p:cNvSpPr txBox="1"/>
          <p:nvPr/>
        </p:nvSpPr>
        <p:spPr>
          <a:xfrm>
            <a:off x="5394574" y="3590657"/>
            <a:ext cx="246411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4638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703DCEC-5687-0739-9123-CC217B121E26}"/>
              </a:ext>
            </a:extLst>
          </p:cNvPr>
          <p:cNvGrpSpPr/>
          <p:nvPr/>
        </p:nvGrpSpPr>
        <p:grpSpPr>
          <a:xfrm>
            <a:off x="3060626" y="1492424"/>
            <a:ext cx="3220255" cy="2621011"/>
            <a:chOff x="3872819" y="1998022"/>
            <a:chExt cx="4300761" cy="3500450"/>
          </a:xfrm>
        </p:grpSpPr>
        <p:grpSp>
          <p:nvGrpSpPr>
            <p:cNvPr id="2" name="Group 56">
              <a:extLst>
                <a:ext uri="{FF2B5EF4-FFF2-40B4-BE49-F238E27FC236}">
                  <a16:creationId xmlns:a16="http://schemas.microsoft.com/office/drawing/2014/main" id="{7039199A-85E7-2499-FD7F-8D83BA635D33}"/>
                </a:ext>
              </a:extLst>
            </p:cNvPr>
            <p:cNvGrpSpPr/>
            <p:nvPr/>
          </p:nvGrpSpPr>
          <p:grpSpPr>
            <a:xfrm>
              <a:off x="4888276" y="1998022"/>
              <a:ext cx="1780423" cy="1308813"/>
              <a:chOff x="3720696" y="1286227"/>
              <a:chExt cx="1335491" cy="981383"/>
            </a:xfrm>
          </p:grpSpPr>
          <p:sp>
            <p:nvSpPr>
              <p:cNvPr id="5" name="Freeform 6">
                <a:extLst>
                  <a:ext uri="{FF2B5EF4-FFF2-40B4-BE49-F238E27FC236}">
                    <a16:creationId xmlns:a16="http://schemas.microsoft.com/office/drawing/2014/main" id="{9D2AD6FC-A9ED-3390-8234-893A6D08F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0696" y="1286227"/>
                <a:ext cx="1335491" cy="981383"/>
              </a:xfrm>
              <a:custGeom>
                <a:avLst/>
                <a:gdLst/>
                <a:ahLst/>
                <a:cxnLst>
                  <a:cxn ang="0">
                    <a:pos x="924" y="201"/>
                  </a:cxn>
                  <a:cxn ang="0">
                    <a:pos x="563" y="679"/>
                  </a:cxn>
                  <a:cxn ang="0">
                    <a:pos x="0" y="440"/>
                  </a:cxn>
                  <a:cxn ang="0">
                    <a:pos x="0" y="440"/>
                  </a:cxn>
                  <a:cxn ang="0">
                    <a:pos x="374" y="0"/>
                  </a:cxn>
                  <a:cxn ang="0">
                    <a:pos x="924" y="192"/>
                  </a:cxn>
                  <a:cxn ang="0">
                    <a:pos x="924" y="201"/>
                  </a:cxn>
                </a:cxnLst>
                <a:rect l="0" t="0" r="r" b="b"/>
                <a:pathLst>
                  <a:path w="924" h="679">
                    <a:moveTo>
                      <a:pt x="924" y="201"/>
                    </a:moveTo>
                    <a:lnTo>
                      <a:pt x="563" y="679"/>
                    </a:lnTo>
                    <a:lnTo>
                      <a:pt x="0" y="440"/>
                    </a:lnTo>
                    <a:lnTo>
                      <a:pt x="0" y="440"/>
                    </a:lnTo>
                    <a:lnTo>
                      <a:pt x="374" y="0"/>
                    </a:lnTo>
                    <a:lnTo>
                      <a:pt x="924" y="192"/>
                    </a:lnTo>
                    <a:lnTo>
                      <a:pt x="924" y="201"/>
                    </a:lnTo>
                    <a:close/>
                  </a:path>
                </a:pathLst>
              </a:custGeom>
              <a:solidFill>
                <a:srgbClr val="FF636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" name="Freeform 65">
                <a:extLst>
                  <a:ext uri="{FF2B5EF4-FFF2-40B4-BE49-F238E27FC236}">
                    <a16:creationId xmlns:a16="http://schemas.microsoft.com/office/drawing/2014/main" id="{F819638D-C3E8-F8E1-AD85-A88D8CDA76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636088">
                <a:off x="4172867" y="1508467"/>
                <a:ext cx="464854" cy="516865"/>
              </a:xfrm>
              <a:custGeom>
                <a:avLst/>
                <a:gdLst/>
                <a:ahLst/>
                <a:cxnLst>
                  <a:cxn ang="0">
                    <a:pos x="151" y="125"/>
                  </a:cxn>
                  <a:cxn ang="0">
                    <a:pos x="144" y="120"/>
                  </a:cxn>
                  <a:cxn ang="0">
                    <a:pos x="107" y="104"/>
                  </a:cxn>
                  <a:cxn ang="0">
                    <a:pos x="105" y="102"/>
                  </a:cxn>
                  <a:cxn ang="0">
                    <a:pos x="102" y="95"/>
                  </a:cxn>
                  <a:cxn ang="0">
                    <a:pos x="100" y="91"/>
                  </a:cxn>
                  <a:cxn ang="0">
                    <a:pos x="99" y="89"/>
                  </a:cxn>
                  <a:cxn ang="0">
                    <a:pos x="102" y="73"/>
                  </a:cxn>
                  <a:cxn ang="0">
                    <a:pos x="102" y="72"/>
                  </a:cxn>
                  <a:cxn ang="0">
                    <a:pos x="108" y="57"/>
                  </a:cxn>
                  <a:cxn ang="0">
                    <a:pos x="108" y="57"/>
                  </a:cxn>
                  <a:cxn ang="0">
                    <a:pos x="109" y="47"/>
                  </a:cxn>
                  <a:cxn ang="0">
                    <a:pos x="108" y="45"/>
                  </a:cxn>
                  <a:cxn ang="0">
                    <a:pos x="106" y="42"/>
                  </a:cxn>
                  <a:cxn ang="0">
                    <a:pos x="106" y="27"/>
                  </a:cxn>
                  <a:cxn ang="0">
                    <a:pos x="102" y="17"/>
                  </a:cxn>
                  <a:cxn ang="0">
                    <a:pos x="97" y="13"/>
                  </a:cxn>
                  <a:cxn ang="0">
                    <a:pos x="97" y="13"/>
                  </a:cxn>
                  <a:cxn ang="0">
                    <a:pos x="95" y="6"/>
                  </a:cxn>
                  <a:cxn ang="0">
                    <a:pos x="99" y="4"/>
                  </a:cxn>
                  <a:cxn ang="0">
                    <a:pos x="83" y="3"/>
                  </a:cxn>
                  <a:cxn ang="0">
                    <a:pos x="82" y="3"/>
                  </a:cxn>
                  <a:cxn ang="0">
                    <a:pos x="79" y="4"/>
                  </a:cxn>
                  <a:cxn ang="0">
                    <a:pos x="59" y="13"/>
                  </a:cxn>
                  <a:cxn ang="0">
                    <a:pos x="51" y="25"/>
                  </a:cxn>
                  <a:cxn ang="0">
                    <a:pos x="51" y="34"/>
                  </a:cxn>
                  <a:cxn ang="0">
                    <a:pos x="51" y="42"/>
                  </a:cxn>
                  <a:cxn ang="0">
                    <a:pos x="50" y="44"/>
                  </a:cxn>
                  <a:cxn ang="0">
                    <a:pos x="48" y="48"/>
                  </a:cxn>
                  <a:cxn ang="0">
                    <a:pos x="49" y="51"/>
                  </a:cxn>
                  <a:cxn ang="0">
                    <a:pos x="51" y="59"/>
                  </a:cxn>
                  <a:cxn ang="0">
                    <a:pos x="53" y="66"/>
                  </a:cxn>
                  <a:cxn ang="0">
                    <a:pos x="58" y="77"/>
                  </a:cxn>
                  <a:cxn ang="0">
                    <a:pos x="59" y="79"/>
                  </a:cxn>
                  <a:cxn ang="0">
                    <a:pos x="58" y="89"/>
                  </a:cxn>
                  <a:cxn ang="0">
                    <a:pos x="57" y="91"/>
                  </a:cxn>
                  <a:cxn ang="0">
                    <a:pos x="54" y="95"/>
                  </a:cxn>
                  <a:cxn ang="0">
                    <a:pos x="51" y="102"/>
                  </a:cxn>
                  <a:cxn ang="0">
                    <a:pos x="50" y="103"/>
                  </a:cxn>
                  <a:cxn ang="0">
                    <a:pos x="38" y="108"/>
                  </a:cxn>
                  <a:cxn ang="0">
                    <a:pos x="25" y="114"/>
                  </a:cxn>
                  <a:cxn ang="0">
                    <a:pos x="13" y="120"/>
                  </a:cxn>
                  <a:cxn ang="0">
                    <a:pos x="6" y="125"/>
                  </a:cxn>
                  <a:cxn ang="0">
                    <a:pos x="0" y="149"/>
                  </a:cxn>
                  <a:cxn ang="0">
                    <a:pos x="61" y="170"/>
                  </a:cxn>
                  <a:cxn ang="0">
                    <a:pos x="61" y="170"/>
                  </a:cxn>
                  <a:cxn ang="0">
                    <a:pos x="90" y="171"/>
                  </a:cxn>
                  <a:cxn ang="0">
                    <a:pos x="97" y="169"/>
                  </a:cxn>
                  <a:cxn ang="0">
                    <a:pos x="157" y="149"/>
                  </a:cxn>
                  <a:cxn ang="0">
                    <a:pos x="151" y="125"/>
                  </a:cxn>
                  <a:cxn ang="0">
                    <a:pos x="62" y="158"/>
                  </a:cxn>
                  <a:cxn ang="0">
                    <a:pos x="62" y="157"/>
                  </a:cxn>
                  <a:cxn ang="0">
                    <a:pos x="62" y="157"/>
                  </a:cxn>
                  <a:cxn ang="0">
                    <a:pos x="62" y="158"/>
                  </a:cxn>
                </a:cxnLst>
                <a:rect l="0" t="0" r="r" b="b"/>
                <a:pathLst>
                  <a:path w="157" h="175">
                    <a:moveTo>
                      <a:pt x="151" y="125"/>
                    </a:moveTo>
                    <a:cubicBezTo>
                      <a:pt x="149" y="123"/>
                      <a:pt x="147" y="121"/>
                      <a:pt x="144" y="120"/>
                    </a:cubicBezTo>
                    <a:cubicBezTo>
                      <a:pt x="132" y="114"/>
                      <a:pt x="120" y="109"/>
                      <a:pt x="107" y="104"/>
                    </a:cubicBezTo>
                    <a:cubicBezTo>
                      <a:pt x="106" y="103"/>
                      <a:pt x="105" y="103"/>
                      <a:pt x="105" y="102"/>
                    </a:cubicBezTo>
                    <a:cubicBezTo>
                      <a:pt x="104" y="99"/>
                      <a:pt x="103" y="97"/>
                      <a:pt x="102" y="95"/>
                    </a:cubicBezTo>
                    <a:cubicBezTo>
                      <a:pt x="102" y="93"/>
                      <a:pt x="101" y="92"/>
                      <a:pt x="100" y="91"/>
                    </a:cubicBezTo>
                    <a:cubicBezTo>
                      <a:pt x="99" y="91"/>
                      <a:pt x="99" y="90"/>
                      <a:pt x="99" y="89"/>
                    </a:cubicBezTo>
                    <a:cubicBezTo>
                      <a:pt x="99" y="84"/>
                      <a:pt x="97" y="78"/>
                      <a:pt x="102" y="73"/>
                    </a:cubicBezTo>
                    <a:cubicBezTo>
                      <a:pt x="102" y="73"/>
                      <a:pt x="102" y="73"/>
                      <a:pt x="102" y="72"/>
                    </a:cubicBezTo>
                    <a:cubicBezTo>
                      <a:pt x="104" y="68"/>
                      <a:pt x="105" y="62"/>
                      <a:pt x="108" y="57"/>
                    </a:cubicBezTo>
                    <a:cubicBezTo>
                      <a:pt x="108" y="57"/>
                      <a:pt x="108" y="57"/>
                      <a:pt x="108" y="57"/>
                    </a:cubicBezTo>
                    <a:cubicBezTo>
                      <a:pt x="108" y="54"/>
                      <a:pt x="108" y="50"/>
                      <a:pt x="109" y="47"/>
                    </a:cubicBezTo>
                    <a:cubicBezTo>
                      <a:pt x="109" y="46"/>
                      <a:pt x="108" y="46"/>
                      <a:pt x="108" y="45"/>
                    </a:cubicBezTo>
                    <a:cubicBezTo>
                      <a:pt x="106" y="45"/>
                      <a:pt x="106" y="43"/>
                      <a:pt x="106" y="42"/>
                    </a:cubicBezTo>
                    <a:cubicBezTo>
                      <a:pt x="106" y="35"/>
                      <a:pt x="106" y="34"/>
                      <a:pt x="106" y="27"/>
                    </a:cubicBezTo>
                    <a:cubicBezTo>
                      <a:pt x="106" y="24"/>
                      <a:pt x="105" y="20"/>
                      <a:pt x="102" y="17"/>
                    </a:cubicBezTo>
                    <a:cubicBezTo>
                      <a:pt x="100" y="16"/>
                      <a:pt x="99" y="14"/>
                      <a:pt x="97" y="13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7" y="13"/>
                      <a:pt x="92" y="9"/>
                      <a:pt x="95" y="6"/>
                    </a:cubicBezTo>
                    <a:cubicBezTo>
                      <a:pt x="96" y="4"/>
                      <a:pt x="99" y="4"/>
                      <a:pt x="99" y="4"/>
                    </a:cubicBezTo>
                    <a:cubicBezTo>
                      <a:pt x="99" y="4"/>
                      <a:pt x="95" y="0"/>
                      <a:pt x="83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1" y="3"/>
                      <a:pt x="80" y="4"/>
                      <a:pt x="79" y="4"/>
                    </a:cubicBezTo>
                    <a:cubicBezTo>
                      <a:pt x="72" y="6"/>
                      <a:pt x="65" y="8"/>
                      <a:pt x="59" y="13"/>
                    </a:cubicBezTo>
                    <a:cubicBezTo>
                      <a:pt x="55" y="16"/>
                      <a:pt x="52" y="20"/>
                      <a:pt x="51" y="25"/>
                    </a:cubicBezTo>
                    <a:cubicBezTo>
                      <a:pt x="51" y="28"/>
                      <a:pt x="51" y="31"/>
                      <a:pt x="51" y="34"/>
                    </a:cubicBezTo>
                    <a:cubicBezTo>
                      <a:pt x="51" y="38"/>
                      <a:pt x="51" y="37"/>
                      <a:pt x="51" y="42"/>
                    </a:cubicBezTo>
                    <a:cubicBezTo>
                      <a:pt x="51" y="43"/>
                      <a:pt x="51" y="44"/>
                      <a:pt x="50" y="44"/>
                    </a:cubicBezTo>
                    <a:cubicBezTo>
                      <a:pt x="48" y="45"/>
                      <a:pt x="48" y="46"/>
                      <a:pt x="48" y="48"/>
                    </a:cubicBezTo>
                    <a:cubicBezTo>
                      <a:pt x="49" y="49"/>
                      <a:pt x="48" y="50"/>
                      <a:pt x="49" y="51"/>
                    </a:cubicBezTo>
                    <a:cubicBezTo>
                      <a:pt x="49" y="54"/>
                      <a:pt x="50" y="57"/>
                      <a:pt x="51" y="59"/>
                    </a:cubicBezTo>
                    <a:cubicBezTo>
                      <a:pt x="51" y="62"/>
                      <a:pt x="53" y="64"/>
                      <a:pt x="53" y="66"/>
                    </a:cubicBezTo>
                    <a:cubicBezTo>
                      <a:pt x="54" y="70"/>
                      <a:pt x="55" y="74"/>
                      <a:pt x="58" y="77"/>
                    </a:cubicBezTo>
                    <a:cubicBezTo>
                      <a:pt x="59" y="78"/>
                      <a:pt x="59" y="79"/>
                      <a:pt x="59" y="79"/>
                    </a:cubicBezTo>
                    <a:cubicBezTo>
                      <a:pt x="59" y="83"/>
                      <a:pt x="58" y="86"/>
                      <a:pt x="58" y="89"/>
                    </a:cubicBezTo>
                    <a:cubicBezTo>
                      <a:pt x="58" y="90"/>
                      <a:pt x="57" y="91"/>
                      <a:pt x="57" y="91"/>
                    </a:cubicBezTo>
                    <a:cubicBezTo>
                      <a:pt x="54" y="91"/>
                      <a:pt x="54" y="93"/>
                      <a:pt x="54" y="95"/>
                    </a:cubicBezTo>
                    <a:cubicBezTo>
                      <a:pt x="53" y="97"/>
                      <a:pt x="52" y="99"/>
                      <a:pt x="51" y="102"/>
                    </a:cubicBezTo>
                    <a:cubicBezTo>
                      <a:pt x="51" y="102"/>
                      <a:pt x="50" y="103"/>
                      <a:pt x="50" y="103"/>
                    </a:cubicBezTo>
                    <a:cubicBezTo>
                      <a:pt x="46" y="105"/>
                      <a:pt x="42" y="107"/>
                      <a:pt x="38" y="108"/>
                    </a:cubicBezTo>
                    <a:cubicBezTo>
                      <a:pt x="33" y="110"/>
                      <a:pt x="29" y="112"/>
                      <a:pt x="25" y="114"/>
                    </a:cubicBezTo>
                    <a:cubicBezTo>
                      <a:pt x="21" y="116"/>
                      <a:pt x="17" y="118"/>
                      <a:pt x="13" y="120"/>
                    </a:cubicBezTo>
                    <a:cubicBezTo>
                      <a:pt x="10" y="122"/>
                      <a:pt x="8" y="123"/>
                      <a:pt x="6" y="125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24" y="149"/>
                      <a:pt x="39" y="165"/>
                      <a:pt x="61" y="170"/>
                    </a:cubicBezTo>
                    <a:cubicBezTo>
                      <a:pt x="61" y="170"/>
                      <a:pt x="61" y="170"/>
                      <a:pt x="61" y="170"/>
                    </a:cubicBezTo>
                    <a:cubicBezTo>
                      <a:pt x="61" y="170"/>
                      <a:pt x="77" y="175"/>
                      <a:pt x="90" y="171"/>
                    </a:cubicBezTo>
                    <a:cubicBezTo>
                      <a:pt x="93" y="171"/>
                      <a:pt x="95" y="170"/>
                      <a:pt x="97" y="169"/>
                    </a:cubicBezTo>
                    <a:cubicBezTo>
                      <a:pt x="117" y="162"/>
                      <a:pt x="143" y="149"/>
                      <a:pt x="157" y="149"/>
                    </a:cubicBezTo>
                    <a:lnTo>
                      <a:pt x="151" y="125"/>
                    </a:lnTo>
                    <a:close/>
                    <a:moveTo>
                      <a:pt x="62" y="158"/>
                    </a:moveTo>
                    <a:cubicBezTo>
                      <a:pt x="62" y="157"/>
                      <a:pt x="62" y="157"/>
                      <a:pt x="62" y="157"/>
                    </a:cubicBezTo>
                    <a:cubicBezTo>
                      <a:pt x="62" y="157"/>
                      <a:pt x="62" y="157"/>
                      <a:pt x="62" y="157"/>
                    </a:cubicBezTo>
                    <a:lnTo>
                      <a:pt x="62" y="15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8" name="Group 62">
              <a:extLst>
                <a:ext uri="{FF2B5EF4-FFF2-40B4-BE49-F238E27FC236}">
                  <a16:creationId xmlns:a16="http://schemas.microsoft.com/office/drawing/2014/main" id="{0C08E770-FA25-2628-9A2F-ADF58C6380B7}"/>
                </a:ext>
              </a:extLst>
            </p:cNvPr>
            <p:cNvGrpSpPr/>
            <p:nvPr/>
          </p:nvGrpSpPr>
          <p:grpSpPr>
            <a:xfrm>
              <a:off x="6213958" y="2458708"/>
              <a:ext cx="1959622" cy="1505425"/>
              <a:chOff x="4715088" y="1631662"/>
              <a:chExt cx="1469908" cy="1128807"/>
            </a:xfrm>
          </p:grpSpPr>
          <p:sp>
            <p:nvSpPr>
              <p:cNvPr id="12" name="Freeform 13">
                <a:extLst>
                  <a:ext uri="{FF2B5EF4-FFF2-40B4-BE49-F238E27FC236}">
                    <a16:creationId xmlns:a16="http://schemas.microsoft.com/office/drawing/2014/main" id="{1A8435CF-DE07-A962-81FC-FDD64D4944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5088" y="1631662"/>
                <a:ext cx="1469908" cy="1128807"/>
              </a:xfrm>
              <a:custGeom>
                <a:avLst/>
                <a:gdLst/>
                <a:ahLst/>
                <a:cxnLst>
                  <a:cxn ang="0">
                    <a:pos x="1017" y="227"/>
                  </a:cxn>
                  <a:cxn ang="0">
                    <a:pos x="673" y="781"/>
                  </a:cxn>
                  <a:cxn ang="0">
                    <a:pos x="0" y="493"/>
                  </a:cxn>
                  <a:cxn ang="0">
                    <a:pos x="0" y="493"/>
                  </a:cxn>
                  <a:cxn ang="0">
                    <a:pos x="369" y="0"/>
                  </a:cxn>
                  <a:cxn ang="0">
                    <a:pos x="1017" y="227"/>
                  </a:cxn>
                </a:cxnLst>
                <a:rect l="0" t="0" r="r" b="b"/>
                <a:pathLst>
                  <a:path w="1017" h="781">
                    <a:moveTo>
                      <a:pt x="1017" y="227"/>
                    </a:moveTo>
                    <a:lnTo>
                      <a:pt x="673" y="781"/>
                    </a:lnTo>
                    <a:lnTo>
                      <a:pt x="0" y="493"/>
                    </a:lnTo>
                    <a:lnTo>
                      <a:pt x="0" y="493"/>
                    </a:lnTo>
                    <a:lnTo>
                      <a:pt x="369" y="0"/>
                    </a:lnTo>
                    <a:lnTo>
                      <a:pt x="1017" y="227"/>
                    </a:lnTo>
                    <a:close/>
                  </a:path>
                </a:pathLst>
              </a:custGeom>
              <a:solidFill>
                <a:srgbClr val="76CEF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" name="Freeform 122">
                <a:extLst>
                  <a:ext uri="{FF2B5EF4-FFF2-40B4-BE49-F238E27FC236}">
                    <a16:creationId xmlns:a16="http://schemas.microsoft.com/office/drawing/2014/main" id="{D9A165E7-25A9-2AA9-4A31-76445978DE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729139">
                <a:off x="5311947" y="1903484"/>
                <a:ext cx="329554" cy="473962"/>
              </a:xfrm>
              <a:custGeom>
                <a:avLst/>
                <a:gdLst/>
                <a:ahLst/>
                <a:cxnLst>
                  <a:cxn ang="0">
                    <a:pos x="41" y="29"/>
                  </a:cxn>
                  <a:cxn ang="0">
                    <a:pos x="23" y="50"/>
                  </a:cxn>
                  <a:cxn ang="0">
                    <a:pos x="23" y="55"/>
                  </a:cxn>
                  <a:cxn ang="0">
                    <a:pos x="32" y="55"/>
                  </a:cxn>
                  <a:cxn ang="0">
                    <a:pos x="34" y="57"/>
                  </a:cxn>
                  <a:cxn ang="0">
                    <a:pos x="32" y="59"/>
                  </a:cxn>
                  <a:cxn ang="0">
                    <a:pos x="9" y="59"/>
                  </a:cxn>
                  <a:cxn ang="0">
                    <a:pos x="7" y="57"/>
                  </a:cxn>
                  <a:cxn ang="0">
                    <a:pos x="9" y="55"/>
                  </a:cxn>
                  <a:cxn ang="0">
                    <a:pos x="18" y="55"/>
                  </a:cxn>
                  <a:cxn ang="0">
                    <a:pos x="18" y="50"/>
                  </a:cxn>
                  <a:cxn ang="0">
                    <a:pos x="0" y="29"/>
                  </a:cxn>
                  <a:cxn ang="0">
                    <a:pos x="0" y="25"/>
                  </a:cxn>
                  <a:cxn ang="0">
                    <a:pos x="2" y="23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20" y="45"/>
                  </a:cxn>
                  <a:cxn ang="0">
                    <a:pos x="36" y="29"/>
                  </a:cxn>
                  <a:cxn ang="0">
                    <a:pos x="36" y="25"/>
                  </a:cxn>
                  <a:cxn ang="0">
                    <a:pos x="39" y="23"/>
                  </a:cxn>
                  <a:cxn ang="0">
                    <a:pos x="41" y="25"/>
                  </a:cxn>
                  <a:cxn ang="0">
                    <a:pos x="41" y="29"/>
                  </a:cxn>
                  <a:cxn ang="0">
                    <a:pos x="32" y="29"/>
                  </a:cxn>
                  <a:cxn ang="0">
                    <a:pos x="20" y="41"/>
                  </a:cxn>
                  <a:cxn ang="0">
                    <a:pos x="9" y="29"/>
                  </a:cxn>
                  <a:cxn ang="0">
                    <a:pos x="9" y="11"/>
                  </a:cxn>
                  <a:cxn ang="0">
                    <a:pos x="20" y="0"/>
                  </a:cxn>
                  <a:cxn ang="0">
                    <a:pos x="32" y="11"/>
                  </a:cxn>
                  <a:cxn ang="0">
                    <a:pos x="32" y="29"/>
                  </a:cxn>
                </a:cxnLst>
                <a:rect l="0" t="0" r="r" b="b"/>
                <a:pathLst>
                  <a:path w="41" h="59">
                    <a:moveTo>
                      <a:pt x="41" y="29"/>
                    </a:moveTo>
                    <a:cubicBezTo>
                      <a:pt x="41" y="40"/>
                      <a:pt x="33" y="49"/>
                      <a:pt x="23" y="50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5"/>
                      <a:pt x="34" y="56"/>
                      <a:pt x="34" y="57"/>
                    </a:cubicBezTo>
                    <a:cubicBezTo>
                      <a:pt x="34" y="58"/>
                      <a:pt x="33" y="59"/>
                      <a:pt x="32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59"/>
                      <a:pt x="7" y="58"/>
                      <a:pt x="7" y="57"/>
                    </a:cubicBezTo>
                    <a:cubicBezTo>
                      <a:pt x="7" y="56"/>
                      <a:pt x="8" y="55"/>
                      <a:pt x="9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8" y="49"/>
                      <a:pt x="0" y="40"/>
                      <a:pt x="0" y="2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1" y="23"/>
                      <a:pt x="2" y="23"/>
                    </a:cubicBezTo>
                    <a:cubicBezTo>
                      <a:pt x="3" y="23"/>
                      <a:pt x="4" y="24"/>
                      <a:pt x="4" y="25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8"/>
                      <a:pt x="12" y="45"/>
                      <a:pt x="20" y="45"/>
                    </a:cubicBezTo>
                    <a:cubicBezTo>
                      <a:pt x="29" y="45"/>
                      <a:pt x="36" y="38"/>
                      <a:pt x="36" y="29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7" y="23"/>
                      <a:pt x="39" y="23"/>
                    </a:cubicBezTo>
                    <a:cubicBezTo>
                      <a:pt x="40" y="23"/>
                      <a:pt x="41" y="24"/>
                      <a:pt x="41" y="25"/>
                    </a:cubicBezTo>
                    <a:lnTo>
                      <a:pt x="41" y="29"/>
                    </a:lnTo>
                    <a:close/>
                    <a:moveTo>
                      <a:pt x="32" y="29"/>
                    </a:moveTo>
                    <a:cubicBezTo>
                      <a:pt x="32" y="36"/>
                      <a:pt x="27" y="41"/>
                      <a:pt x="20" y="41"/>
                    </a:cubicBezTo>
                    <a:cubicBezTo>
                      <a:pt x="14" y="41"/>
                      <a:pt x="9" y="36"/>
                      <a:pt x="9" y="2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5"/>
                      <a:pt x="14" y="0"/>
                      <a:pt x="20" y="0"/>
                    </a:cubicBezTo>
                    <a:cubicBezTo>
                      <a:pt x="27" y="0"/>
                      <a:pt x="32" y="5"/>
                      <a:pt x="32" y="11"/>
                    </a:cubicBezTo>
                    <a:lnTo>
                      <a:pt x="32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6" name="Group 68">
              <a:extLst>
                <a:ext uri="{FF2B5EF4-FFF2-40B4-BE49-F238E27FC236}">
                  <a16:creationId xmlns:a16="http://schemas.microsoft.com/office/drawing/2014/main" id="{EBA4C8EE-39FE-F93C-EC1E-9D4B8185FC95}"/>
                </a:ext>
              </a:extLst>
            </p:cNvPr>
            <p:cNvGrpSpPr/>
            <p:nvPr/>
          </p:nvGrpSpPr>
          <p:grpSpPr>
            <a:xfrm>
              <a:off x="3872819" y="3044686"/>
              <a:ext cx="1942281" cy="1592166"/>
              <a:chOff x="2959004" y="2071044"/>
              <a:chExt cx="1456900" cy="1193848"/>
            </a:xfrm>
          </p:grpSpPr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D890EEBD-7383-34F8-F8E9-B69E130BF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004" y="2071044"/>
                <a:ext cx="1456900" cy="1193848"/>
              </a:xfrm>
              <a:custGeom>
                <a:avLst/>
                <a:gdLst/>
                <a:ahLst/>
                <a:cxnLst>
                  <a:cxn ang="0">
                    <a:pos x="1008" y="247"/>
                  </a:cxn>
                  <a:cxn ang="0">
                    <a:pos x="570" y="826"/>
                  </a:cxn>
                  <a:cxn ang="0">
                    <a:pos x="0" y="516"/>
                  </a:cxn>
                  <a:cxn ang="0">
                    <a:pos x="440" y="0"/>
                  </a:cxn>
                  <a:cxn ang="0">
                    <a:pos x="1008" y="247"/>
                  </a:cxn>
                  <a:cxn ang="0">
                    <a:pos x="1008" y="247"/>
                  </a:cxn>
                </a:cxnLst>
                <a:rect l="0" t="0" r="r" b="b"/>
                <a:pathLst>
                  <a:path w="1008" h="826">
                    <a:moveTo>
                      <a:pt x="1008" y="247"/>
                    </a:moveTo>
                    <a:lnTo>
                      <a:pt x="570" y="826"/>
                    </a:lnTo>
                    <a:lnTo>
                      <a:pt x="0" y="516"/>
                    </a:lnTo>
                    <a:lnTo>
                      <a:pt x="440" y="0"/>
                    </a:lnTo>
                    <a:lnTo>
                      <a:pt x="1008" y="247"/>
                    </a:lnTo>
                    <a:lnTo>
                      <a:pt x="1008" y="247"/>
                    </a:lnTo>
                    <a:close/>
                  </a:path>
                </a:pathLst>
              </a:custGeom>
              <a:solidFill>
                <a:srgbClr val="3F3D5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" name="Freeform 101">
                <a:extLst>
                  <a:ext uri="{FF2B5EF4-FFF2-40B4-BE49-F238E27FC236}">
                    <a16:creationId xmlns:a16="http://schemas.microsoft.com/office/drawing/2014/main" id="{C52A3CDC-AE7C-E4F4-33A7-2276A8C7EF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62647" y="2418543"/>
                <a:ext cx="447459" cy="413975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24" name="Group 74">
              <a:extLst>
                <a:ext uri="{FF2B5EF4-FFF2-40B4-BE49-F238E27FC236}">
                  <a16:creationId xmlns:a16="http://schemas.microsoft.com/office/drawing/2014/main" id="{A18E883C-62B8-8F5A-E464-70F10BD6D4BF}"/>
                </a:ext>
              </a:extLst>
            </p:cNvPr>
            <p:cNvGrpSpPr/>
            <p:nvPr/>
          </p:nvGrpSpPr>
          <p:grpSpPr>
            <a:xfrm>
              <a:off x="5204279" y="3622955"/>
              <a:ext cx="2163870" cy="1875517"/>
              <a:chOff x="3957731" y="2504645"/>
              <a:chExt cx="1623114" cy="1406312"/>
            </a:xfrm>
          </p:grpSpPr>
          <p:sp>
            <p:nvSpPr>
              <p:cNvPr id="27" name="Freeform 15">
                <a:extLst>
                  <a:ext uri="{FF2B5EF4-FFF2-40B4-BE49-F238E27FC236}">
                    <a16:creationId xmlns:a16="http://schemas.microsoft.com/office/drawing/2014/main" id="{74C92F16-AF6D-BC5E-5D11-FFEE3C9506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7731" y="2504645"/>
                <a:ext cx="1623114" cy="1406312"/>
              </a:xfrm>
              <a:custGeom>
                <a:avLst/>
                <a:gdLst/>
                <a:ahLst/>
                <a:cxnLst>
                  <a:cxn ang="0">
                    <a:pos x="703" y="973"/>
                  </a:cxn>
                  <a:cxn ang="0">
                    <a:pos x="0" y="591"/>
                  </a:cxn>
                  <a:cxn ang="0">
                    <a:pos x="443" y="0"/>
                  </a:cxn>
                  <a:cxn ang="0">
                    <a:pos x="1123" y="296"/>
                  </a:cxn>
                  <a:cxn ang="0">
                    <a:pos x="703" y="973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</a:cxnLst>
                <a:rect l="0" t="0" r="r" b="b"/>
                <a:pathLst>
                  <a:path w="1123" h="973">
                    <a:moveTo>
                      <a:pt x="703" y="973"/>
                    </a:moveTo>
                    <a:lnTo>
                      <a:pt x="0" y="591"/>
                    </a:lnTo>
                    <a:lnTo>
                      <a:pt x="443" y="0"/>
                    </a:lnTo>
                    <a:lnTo>
                      <a:pt x="1123" y="296"/>
                    </a:lnTo>
                    <a:lnTo>
                      <a:pt x="703" y="973"/>
                    </a:lnTo>
                    <a:close/>
                    <a:moveTo>
                      <a:pt x="505" y="230"/>
                    </a:moveTo>
                    <a:lnTo>
                      <a:pt x="505" y="230"/>
                    </a:lnTo>
                    <a:lnTo>
                      <a:pt x="505" y="230"/>
                    </a:lnTo>
                    <a:lnTo>
                      <a:pt x="505" y="230"/>
                    </a:lnTo>
                    <a:close/>
                    <a:moveTo>
                      <a:pt x="538" y="246"/>
                    </a:moveTo>
                    <a:lnTo>
                      <a:pt x="538" y="246"/>
                    </a:lnTo>
                    <a:lnTo>
                      <a:pt x="538" y="246"/>
                    </a:lnTo>
                    <a:lnTo>
                      <a:pt x="538" y="246"/>
                    </a:lnTo>
                    <a:close/>
                  </a:path>
                </a:pathLst>
              </a:custGeom>
              <a:solidFill>
                <a:srgbClr val="5965E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Freeform 229">
                <a:extLst>
                  <a:ext uri="{FF2B5EF4-FFF2-40B4-BE49-F238E27FC236}">
                    <a16:creationId xmlns:a16="http://schemas.microsoft.com/office/drawing/2014/main" id="{301703FB-3DF1-DF3F-0F50-B852DD83D9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857977">
                <a:off x="4522630" y="2917080"/>
                <a:ext cx="502096" cy="505510"/>
              </a:xfrm>
              <a:custGeom>
                <a:avLst/>
                <a:gdLst/>
                <a:ahLst/>
                <a:cxnLst>
                  <a:cxn ang="0">
                    <a:pos x="68" y="64"/>
                  </a:cxn>
                  <a:cxn ang="0">
                    <a:pos x="65" y="68"/>
                  </a:cxn>
                  <a:cxn ang="0">
                    <a:pos x="28" y="68"/>
                  </a:cxn>
                  <a:cxn ang="0">
                    <a:pos x="25" y="64"/>
                  </a:cxn>
                  <a:cxn ang="0">
                    <a:pos x="25" y="58"/>
                  </a:cxn>
                  <a:cxn ang="0">
                    <a:pos x="4" y="58"/>
                  </a:cxn>
                  <a:cxn ang="0">
                    <a:pos x="0" y="54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45" y="0"/>
                  </a:cxn>
                  <a:cxn ang="0">
                    <a:pos x="49" y="3"/>
                  </a:cxn>
                  <a:cxn ang="0">
                    <a:pos x="49" y="16"/>
                  </a:cxn>
                  <a:cxn ang="0">
                    <a:pos x="50" y="17"/>
                  </a:cxn>
                  <a:cxn ang="0">
                    <a:pos x="66" y="32"/>
                  </a:cxn>
                  <a:cxn ang="0">
                    <a:pos x="68" y="39"/>
                  </a:cxn>
                  <a:cxn ang="0">
                    <a:pos x="68" y="64"/>
                  </a:cxn>
                  <a:cxn ang="0">
                    <a:pos x="39" y="6"/>
                  </a:cxn>
                  <a:cxn ang="0">
                    <a:pos x="38" y="5"/>
                  </a:cxn>
                  <a:cxn ang="0">
                    <a:pos x="11" y="5"/>
                  </a:cxn>
                  <a:cxn ang="0">
                    <a:pos x="10" y="6"/>
                  </a:cxn>
                  <a:cxn ang="0">
                    <a:pos x="10" y="8"/>
                  </a:cxn>
                  <a:cxn ang="0">
                    <a:pos x="11" y="9"/>
                  </a:cxn>
                  <a:cxn ang="0">
                    <a:pos x="38" y="9"/>
                  </a:cxn>
                  <a:cxn ang="0">
                    <a:pos x="39" y="8"/>
                  </a:cxn>
                  <a:cxn ang="0">
                    <a:pos x="39" y="6"/>
                  </a:cxn>
                  <a:cxn ang="0">
                    <a:pos x="64" y="63"/>
                  </a:cxn>
                  <a:cxn ang="0">
                    <a:pos x="64" y="39"/>
                  </a:cxn>
                  <a:cxn ang="0">
                    <a:pos x="48" y="39"/>
                  </a:cxn>
                  <a:cxn ang="0">
                    <a:pos x="44" y="35"/>
                  </a:cxn>
                  <a:cxn ang="0">
                    <a:pos x="44" y="19"/>
                  </a:cxn>
                  <a:cxn ang="0">
                    <a:pos x="30" y="19"/>
                  </a:cxn>
                  <a:cxn ang="0">
                    <a:pos x="30" y="63"/>
                  </a:cxn>
                  <a:cxn ang="0">
                    <a:pos x="64" y="63"/>
                  </a:cxn>
                  <a:cxn ang="0">
                    <a:pos x="60" y="34"/>
                  </a:cxn>
                  <a:cxn ang="0">
                    <a:pos x="49" y="22"/>
                  </a:cxn>
                  <a:cxn ang="0">
                    <a:pos x="49" y="34"/>
                  </a:cxn>
                  <a:cxn ang="0">
                    <a:pos x="60" y="34"/>
                  </a:cxn>
                </a:cxnLst>
                <a:rect l="0" t="0" r="r" b="b"/>
                <a:pathLst>
                  <a:path w="68" h="68">
                    <a:moveTo>
                      <a:pt x="68" y="64"/>
                    </a:moveTo>
                    <a:cubicBezTo>
                      <a:pt x="68" y="66"/>
                      <a:pt x="67" y="68"/>
                      <a:pt x="65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8"/>
                      <a:pt x="25" y="66"/>
                      <a:pt x="25" y="64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2" y="58"/>
                      <a:pt x="0" y="56"/>
                      <a:pt x="0" y="5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9" y="1"/>
                      <a:pt x="49" y="3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6"/>
                      <a:pt x="50" y="16"/>
                      <a:pt x="50" y="17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7" y="34"/>
                      <a:pt x="68" y="37"/>
                      <a:pt x="68" y="39"/>
                    </a:cubicBezTo>
                    <a:lnTo>
                      <a:pt x="68" y="64"/>
                    </a:lnTo>
                    <a:close/>
                    <a:moveTo>
                      <a:pt x="39" y="6"/>
                    </a:moveTo>
                    <a:cubicBezTo>
                      <a:pt x="39" y="5"/>
                      <a:pt x="39" y="5"/>
                      <a:pt x="38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9" y="9"/>
                      <a:pt x="39" y="9"/>
                      <a:pt x="39" y="8"/>
                    </a:cubicBezTo>
                    <a:lnTo>
                      <a:pt x="39" y="6"/>
                    </a:lnTo>
                    <a:close/>
                    <a:moveTo>
                      <a:pt x="64" y="63"/>
                    </a:moveTo>
                    <a:cubicBezTo>
                      <a:pt x="64" y="39"/>
                      <a:pt x="64" y="39"/>
                      <a:pt x="64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6" y="39"/>
                      <a:pt x="44" y="37"/>
                      <a:pt x="44" y="35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63"/>
                      <a:pt x="30" y="63"/>
                      <a:pt x="30" y="63"/>
                    </a:cubicBezTo>
                    <a:lnTo>
                      <a:pt x="64" y="63"/>
                    </a:lnTo>
                    <a:close/>
                    <a:moveTo>
                      <a:pt x="60" y="34"/>
                    </a:move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34"/>
                      <a:pt x="49" y="34"/>
                      <a:pt x="49" y="34"/>
                    </a:cubicBezTo>
                    <a:lnTo>
                      <a:pt x="60" y="3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136B78B-49B8-FBF8-2321-44ADD0530310}"/>
              </a:ext>
            </a:extLst>
          </p:cNvPr>
          <p:cNvGrpSpPr/>
          <p:nvPr/>
        </p:nvGrpSpPr>
        <p:grpSpPr>
          <a:xfrm>
            <a:off x="5993657" y="2479656"/>
            <a:ext cx="2464112" cy="706233"/>
            <a:chOff x="8052838" y="1644238"/>
            <a:chExt cx="2464112" cy="706233"/>
          </a:xfrm>
        </p:grpSpPr>
        <p:sp>
          <p:nvSpPr>
            <p:cNvPr id="32" name="矩形 3">
              <a:extLst>
                <a:ext uri="{FF2B5EF4-FFF2-40B4-BE49-F238E27FC236}">
                  <a16:creationId xmlns:a16="http://schemas.microsoft.com/office/drawing/2014/main" id="{71484581-FDB5-9E2D-0D26-E02604C422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EB30669-73AC-E2DC-274E-8209E24191BD}"/>
                </a:ext>
              </a:extLst>
            </p:cNvPr>
            <p:cNvSpPr txBox="1"/>
            <p:nvPr/>
          </p:nvSpPr>
          <p:spPr>
            <a:xfrm>
              <a:off x="8052838" y="1862068"/>
              <a:ext cx="246411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BFF99E4-EA5F-91CB-BBDF-1C3C3D1EA871}"/>
              </a:ext>
            </a:extLst>
          </p:cNvPr>
          <p:cNvGrpSpPr/>
          <p:nvPr/>
        </p:nvGrpSpPr>
        <p:grpSpPr>
          <a:xfrm>
            <a:off x="1733131" y="1127913"/>
            <a:ext cx="2464112" cy="706233"/>
            <a:chOff x="8052838" y="1644238"/>
            <a:chExt cx="2464112" cy="706233"/>
          </a:xfrm>
        </p:grpSpPr>
        <p:sp>
          <p:nvSpPr>
            <p:cNvPr id="35" name="矩形 3">
              <a:extLst>
                <a:ext uri="{FF2B5EF4-FFF2-40B4-BE49-F238E27FC236}">
                  <a16:creationId xmlns:a16="http://schemas.microsoft.com/office/drawing/2014/main" id="{23C88F17-C60D-0437-A36F-0610D64F4A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8306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5AD9BCA-9BD7-A70E-7507-D321472B805A}"/>
                </a:ext>
              </a:extLst>
            </p:cNvPr>
            <p:cNvSpPr txBox="1"/>
            <p:nvPr/>
          </p:nvSpPr>
          <p:spPr>
            <a:xfrm>
              <a:off x="8052838" y="1862068"/>
              <a:ext cx="246411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670FE45-E060-4464-DE05-36B4071E4D0C}"/>
              </a:ext>
            </a:extLst>
          </p:cNvPr>
          <p:cNvGrpSpPr/>
          <p:nvPr/>
        </p:nvGrpSpPr>
        <p:grpSpPr>
          <a:xfrm>
            <a:off x="5442696" y="3643901"/>
            <a:ext cx="2464112" cy="706233"/>
            <a:chOff x="8052838" y="1644238"/>
            <a:chExt cx="2464112" cy="706233"/>
          </a:xfrm>
        </p:grpSpPr>
        <p:sp>
          <p:nvSpPr>
            <p:cNvPr id="38" name="矩形 3">
              <a:extLst>
                <a:ext uri="{FF2B5EF4-FFF2-40B4-BE49-F238E27FC236}">
                  <a16:creationId xmlns:a16="http://schemas.microsoft.com/office/drawing/2014/main" id="{6DBB7861-507E-6F07-595F-12B7D4E7D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ABA3021-3DF7-E97D-7F81-47397719C79E}"/>
                </a:ext>
              </a:extLst>
            </p:cNvPr>
            <p:cNvSpPr txBox="1"/>
            <p:nvPr/>
          </p:nvSpPr>
          <p:spPr>
            <a:xfrm>
              <a:off x="8052838" y="1862068"/>
              <a:ext cx="246411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0F950CE-D876-2513-FE39-AC0965247F99}"/>
              </a:ext>
            </a:extLst>
          </p:cNvPr>
          <p:cNvGrpSpPr/>
          <p:nvPr/>
        </p:nvGrpSpPr>
        <p:grpSpPr>
          <a:xfrm>
            <a:off x="711832" y="2175579"/>
            <a:ext cx="2464112" cy="706233"/>
            <a:chOff x="8052838" y="1644238"/>
            <a:chExt cx="2464112" cy="706233"/>
          </a:xfrm>
        </p:grpSpPr>
        <p:sp>
          <p:nvSpPr>
            <p:cNvPr id="41" name="矩形 3">
              <a:extLst>
                <a:ext uri="{FF2B5EF4-FFF2-40B4-BE49-F238E27FC236}">
                  <a16:creationId xmlns:a16="http://schemas.microsoft.com/office/drawing/2014/main" id="{9764CC32-3754-153C-82C2-4C3A00254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8306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B8C34A3-5162-26A9-FE34-82CCFBAD4268}"/>
                </a:ext>
              </a:extLst>
            </p:cNvPr>
            <p:cNvSpPr txBox="1"/>
            <p:nvPr/>
          </p:nvSpPr>
          <p:spPr>
            <a:xfrm>
              <a:off x="8052838" y="1862068"/>
              <a:ext cx="246411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25777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0AD92D51-1AC1-21F9-997B-80E5CE3F0B8F}"/>
              </a:ext>
            </a:extLst>
          </p:cNvPr>
          <p:cNvSpPr/>
          <p:nvPr/>
        </p:nvSpPr>
        <p:spPr>
          <a:xfrm rot="21445963">
            <a:off x="322564" y="340788"/>
            <a:ext cx="8183098" cy="4394606"/>
          </a:xfrm>
          <a:prstGeom prst="roundRect">
            <a:avLst>
              <a:gd name="adj" fmla="val 1146"/>
            </a:avLst>
          </a:prstGeom>
          <a:noFill/>
          <a:ln w="635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194C83D-FE87-19B4-405B-429303181CDB}"/>
              </a:ext>
            </a:extLst>
          </p:cNvPr>
          <p:cNvSpPr/>
          <p:nvPr/>
        </p:nvSpPr>
        <p:spPr>
          <a:xfrm>
            <a:off x="539750" y="684686"/>
            <a:ext cx="8066088" cy="4048099"/>
          </a:xfrm>
          <a:custGeom>
            <a:avLst/>
            <a:gdLst>
              <a:gd name="connsiteX0" fmla="*/ 0 w 8066088"/>
              <a:gd name="connsiteY0" fmla="*/ 0 h 4048099"/>
              <a:gd name="connsiteX1" fmla="*/ 8066088 w 8066088"/>
              <a:gd name="connsiteY1" fmla="*/ 0 h 4048099"/>
              <a:gd name="connsiteX2" fmla="*/ 8066088 w 8066088"/>
              <a:gd name="connsiteY2" fmla="*/ 3998586 h 4048099"/>
              <a:gd name="connsiteX3" fmla="*/ 8016575 w 8066088"/>
              <a:gd name="connsiteY3" fmla="*/ 4048099 h 4048099"/>
              <a:gd name="connsiteX4" fmla="*/ 49513 w 8066088"/>
              <a:gd name="connsiteY4" fmla="*/ 4048099 h 4048099"/>
              <a:gd name="connsiteX5" fmla="*/ 0 w 8066088"/>
              <a:gd name="connsiteY5" fmla="*/ 3998586 h 4048099"/>
              <a:gd name="connsiteX6" fmla="*/ 0 w 8066088"/>
              <a:gd name="connsiteY6" fmla="*/ 0 h 404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4048099">
                <a:moveTo>
                  <a:pt x="0" y="0"/>
                </a:moveTo>
                <a:lnTo>
                  <a:pt x="8066088" y="0"/>
                </a:lnTo>
                <a:lnTo>
                  <a:pt x="8066088" y="3998586"/>
                </a:lnTo>
                <a:cubicBezTo>
                  <a:pt x="8066088" y="4025931"/>
                  <a:pt x="8043920" y="4048099"/>
                  <a:pt x="8016575" y="4048099"/>
                </a:cubicBezTo>
                <a:lnTo>
                  <a:pt x="49513" y="4048099"/>
                </a:lnTo>
                <a:cubicBezTo>
                  <a:pt x="22168" y="4048099"/>
                  <a:pt x="0" y="4025931"/>
                  <a:pt x="0" y="399858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48AD807-4AA4-B3C8-1530-A230A8070508}"/>
              </a:ext>
            </a:extLst>
          </p:cNvPr>
          <p:cNvGrpSpPr/>
          <p:nvPr/>
        </p:nvGrpSpPr>
        <p:grpSpPr>
          <a:xfrm>
            <a:off x="3948528" y="1763269"/>
            <a:ext cx="3988156" cy="2969514"/>
            <a:chOff x="4100783" y="1409636"/>
            <a:chExt cx="4300631" cy="320217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376FC56-B432-6DC9-A2F4-2AC62661D4EE}"/>
                </a:ext>
              </a:extLst>
            </p:cNvPr>
            <p:cNvSpPr/>
            <p:nvPr/>
          </p:nvSpPr>
          <p:spPr>
            <a:xfrm>
              <a:off x="4394637" y="3246139"/>
              <a:ext cx="1762481" cy="352877"/>
            </a:xfrm>
            <a:custGeom>
              <a:avLst/>
              <a:gdLst>
                <a:gd name="connsiteX0" fmla="*/ 2076172 w 2143949"/>
                <a:gd name="connsiteY0" fmla="*/ 429089 h 429253"/>
                <a:gd name="connsiteX1" fmla="*/ 67254 w 2143949"/>
                <a:gd name="connsiteY1" fmla="*/ 429089 h 429253"/>
                <a:gd name="connsiteX2" fmla="*/ -262 w 2143949"/>
                <a:gd name="connsiteY2" fmla="*/ 361573 h 429253"/>
                <a:gd name="connsiteX3" fmla="*/ -262 w 2143949"/>
                <a:gd name="connsiteY3" fmla="*/ 67352 h 429253"/>
                <a:gd name="connsiteX4" fmla="*/ 67253 w 2143949"/>
                <a:gd name="connsiteY4" fmla="*/ -164 h 429253"/>
                <a:gd name="connsiteX5" fmla="*/ 2076172 w 2143949"/>
                <a:gd name="connsiteY5" fmla="*/ -164 h 429253"/>
                <a:gd name="connsiteX6" fmla="*/ 2143688 w 2143949"/>
                <a:gd name="connsiteY6" fmla="*/ 67352 h 429253"/>
                <a:gd name="connsiteX7" fmla="*/ 2143687 w 2143949"/>
                <a:gd name="connsiteY7" fmla="*/ 361573 h 429253"/>
                <a:gd name="connsiteX8" fmla="*/ 2076172 w 2143949"/>
                <a:gd name="connsiteY8" fmla="*/ 429089 h 42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3949" h="429253">
                  <a:moveTo>
                    <a:pt x="2076172" y="429089"/>
                  </a:moveTo>
                  <a:lnTo>
                    <a:pt x="67254" y="429089"/>
                  </a:lnTo>
                  <a:cubicBezTo>
                    <a:pt x="29984" y="429046"/>
                    <a:pt x="-219" y="398843"/>
                    <a:pt x="-262" y="361573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2076172" y="-164"/>
                  </a:lnTo>
                  <a:cubicBezTo>
                    <a:pt x="2113442" y="-121"/>
                    <a:pt x="2143645" y="30082"/>
                    <a:pt x="2143688" y="67352"/>
                  </a:cubicBezTo>
                  <a:lnTo>
                    <a:pt x="2143687" y="361573"/>
                  </a:lnTo>
                  <a:cubicBezTo>
                    <a:pt x="2143644" y="398843"/>
                    <a:pt x="2113442" y="429046"/>
                    <a:pt x="2076172" y="42908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23928D1-8188-9EAF-576F-50098B688E12}"/>
                </a:ext>
              </a:extLst>
            </p:cNvPr>
            <p:cNvSpPr/>
            <p:nvPr/>
          </p:nvSpPr>
          <p:spPr>
            <a:xfrm>
              <a:off x="4432084" y="3283605"/>
              <a:ext cx="1687597" cy="277972"/>
            </a:xfrm>
            <a:custGeom>
              <a:avLst/>
              <a:gdLst>
                <a:gd name="connsiteX0" fmla="*/ 1835430 w 2052858"/>
                <a:gd name="connsiteY0" fmla="*/ 337972 h 338136"/>
                <a:gd name="connsiteX1" fmla="*/ 67253 w 2052858"/>
                <a:gd name="connsiteY1" fmla="*/ 337972 h 338136"/>
                <a:gd name="connsiteX2" fmla="*/ -262 w 2052858"/>
                <a:gd name="connsiteY2" fmla="*/ 270457 h 338136"/>
                <a:gd name="connsiteX3" fmla="*/ -262 w 2052858"/>
                <a:gd name="connsiteY3" fmla="*/ 67352 h 338136"/>
                <a:gd name="connsiteX4" fmla="*/ 67253 w 2052858"/>
                <a:gd name="connsiteY4" fmla="*/ -164 h 338136"/>
                <a:gd name="connsiteX5" fmla="*/ 1985081 w 2052858"/>
                <a:gd name="connsiteY5" fmla="*/ -164 h 338136"/>
                <a:gd name="connsiteX6" fmla="*/ 2052597 w 2052858"/>
                <a:gd name="connsiteY6" fmla="*/ 67352 h 338136"/>
                <a:gd name="connsiteX7" fmla="*/ 2052596 w 2052858"/>
                <a:gd name="connsiteY7" fmla="*/ 120806 h 338136"/>
                <a:gd name="connsiteX8" fmla="*/ 1835429 w 2052858"/>
                <a:gd name="connsiteY8" fmla="*/ 337972 h 3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2858" h="338136">
                  <a:moveTo>
                    <a:pt x="1835430" y="337972"/>
                  </a:moveTo>
                  <a:lnTo>
                    <a:pt x="67253" y="337972"/>
                  </a:lnTo>
                  <a:cubicBezTo>
                    <a:pt x="29984" y="337929"/>
                    <a:pt x="-219" y="307727"/>
                    <a:pt x="-262" y="270457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1985081" y="-164"/>
                  </a:lnTo>
                  <a:cubicBezTo>
                    <a:pt x="2022351" y="-121"/>
                    <a:pt x="2052553" y="30082"/>
                    <a:pt x="2052597" y="67352"/>
                  </a:cubicBezTo>
                  <a:lnTo>
                    <a:pt x="2052596" y="120806"/>
                  </a:lnTo>
                  <a:cubicBezTo>
                    <a:pt x="2052461" y="240687"/>
                    <a:pt x="1955312" y="337837"/>
                    <a:pt x="1835429" y="337972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20D4512-E7CD-668E-0D25-FD47697E327F}"/>
                </a:ext>
              </a:extLst>
            </p:cNvPr>
            <p:cNvSpPr/>
            <p:nvPr/>
          </p:nvSpPr>
          <p:spPr>
            <a:xfrm>
              <a:off x="4761676" y="3376742"/>
              <a:ext cx="692395" cy="28628"/>
            </a:xfrm>
            <a:custGeom>
              <a:avLst/>
              <a:gdLst>
                <a:gd name="connsiteX0" fmla="*/ 824582 w 842256"/>
                <a:gd name="connsiteY0" fmla="*/ 34661 h 34824"/>
                <a:gd name="connsiteX1" fmla="*/ 17150 w 842256"/>
                <a:gd name="connsiteY1" fmla="*/ 34661 h 34824"/>
                <a:gd name="connsiteX2" fmla="*/ -262 w 842256"/>
                <a:gd name="connsiteY2" fmla="*/ 17248 h 34824"/>
                <a:gd name="connsiteX3" fmla="*/ 17150 w 842256"/>
                <a:gd name="connsiteY3" fmla="*/ -164 h 34824"/>
                <a:gd name="connsiteX4" fmla="*/ 824582 w 842256"/>
                <a:gd name="connsiteY4" fmla="*/ -164 h 34824"/>
                <a:gd name="connsiteX5" fmla="*/ 841995 w 842256"/>
                <a:gd name="connsiteY5" fmla="*/ 17248 h 34824"/>
                <a:gd name="connsiteX6" fmla="*/ 824582 w 842256"/>
                <a:gd name="connsiteY6" fmla="*/ 34660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256" h="34824">
                  <a:moveTo>
                    <a:pt x="824582" y="34661"/>
                  </a:moveTo>
                  <a:lnTo>
                    <a:pt x="17150" y="34661"/>
                  </a:lnTo>
                  <a:cubicBezTo>
                    <a:pt x="7534" y="34661"/>
                    <a:pt x="-262" y="26865"/>
                    <a:pt x="-262" y="17248"/>
                  </a:cubicBezTo>
                  <a:cubicBezTo>
                    <a:pt x="-262" y="7632"/>
                    <a:pt x="7534" y="-164"/>
                    <a:pt x="17150" y="-164"/>
                  </a:cubicBezTo>
                  <a:lnTo>
                    <a:pt x="824582" y="-164"/>
                  </a:lnTo>
                  <a:cubicBezTo>
                    <a:pt x="834199" y="-164"/>
                    <a:pt x="841995" y="7631"/>
                    <a:pt x="841995" y="17248"/>
                  </a:cubicBezTo>
                  <a:cubicBezTo>
                    <a:pt x="841995" y="26865"/>
                    <a:pt x="834199" y="34660"/>
                    <a:pt x="824582" y="34660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7592BA1-8D42-7D64-A28A-260A3CB94975}"/>
                </a:ext>
              </a:extLst>
            </p:cNvPr>
            <p:cNvSpPr/>
            <p:nvPr/>
          </p:nvSpPr>
          <p:spPr>
            <a:xfrm>
              <a:off x="4761644" y="3435288"/>
              <a:ext cx="1028406" cy="28628"/>
            </a:xfrm>
            <a:custGeom>
              <a:avLst/>
              <a:gdLst>
                <a:gd name="connsiteX0" fmla="*/ 1233357 w 1250992"/>
                <a:gd name="connsiteY0" fmla="*/ 34661 h 34824"/>
                <a:gd name="connsiteX1" fmla="*/ 17189 w 1250992"/>
                <a:gd name="connsiteY1" fmla="*/ 34661 h 34824"/>
                <a:gd name="connsiteX2" fmla="*/ -262 w 1250992"/>
                <a:gd name="connsiteY2" fmla="*/ 17287 h 34824"/>
                <a:gd name="connsiteX3" fmla="*/ 17112 w 1250992"/>
                <a:gd name="connsiteY3" fmla="*/ -164 h 34824"/>
                <a:gd name="connsiteX4" fmla="*/ 17189 w 1250992"/>
                <a:gd name="connsiteY4" fmla="*/ -164 h 34824"/>
                <a:gd name="connsiteX5" fmla="*/ 1233357 w 1250992"/>
                <a:gd name="connsiteY5" fmla="*/ -164 h 34824"/>
                <a:gd name="connsiteX6" fmla="*/ 1250731 w 1250992"/>
                <a:gd name="connsiteY6" fmla="*/ 17287 h 34824"/>
                <a:gd name="connsiteX7" fmla="*/ 1233357 w 1250992"/>
                <a:gd name="connsiteY7" fmla="*/ 34661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0992" h="34824">
                  <a:moveTo>
                    <a:pt x="1233357" y="34661"/>
                  </a:moveTo>
                  <a:lnTo>
                    <a:pt x="17189" y="34661"/>
                  </a:lnTo>
                  <a:cubicBezTo>
                    <a:pt x="7572" y="34682"/>
                    <a:pt x="-241" y="26903"/>
                    <a:pt x="-262" y="17287"/>
                  </a:cubicBezTo>
                  <a:cubicBezTo>
                    <a:pt x="-283" y="7670"/>
                    <a:pt x="7495" y="-143"/>
                    <a:pt x="17112" y="-164"/>
                  </a:cubicBezTo>
                  <a:cubicBezTo>
                    <a:pt x="17138" y="-164"/>
                    <a:pt x="17163" y="-164"/>
                    <a:pt x="17189" y="-164"/>
                  </a:cubicBezTo>
                  <a:lnTo>
                    <a:pt x="1233357" y="-164"/>
                  </a:lnTo>
                  <a:cubicBezTo>
                    <a:pt x="1242974" y="-143"/>
                    <a:pt x="1250752" y="7670"/>
                    <a:pt x="1250731" y="17287"/>
                  </a:cubicBezTo>
                  <a:cubicBezTo>
                    <a:pt x="1250710" y="26873"/>
                    <a:pt x="1242943" y="34639"/>
                    <a:pt x="1233357" y="34661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72456AA-C0AD-B600-5307-1F13FA65C18A}"/>
                </a:ext>
              </a:extLst>
            </p:cNvPr>
            <p:cNvSpPr/>
            <p:nvPr/>
          </p:nvSpPr>
          <p:spPr>
            <a:xfrm>
              <a:off x="4267405" y="1416662"/>
              <a:ext cx="1996378" cy="1552739"/>
            </a:xfrm>
            <a:custGeom>
              <a:avLst/>
              <a:gdLst>
                <a:gd name="connsiteX0" fmla="*/ 2359269 w 2428471"/>
                <a:gd name="connsiteY0" fmla="*/ 1888648 h 1888811"/>
                <a:gd name="connsiteX1" fmla="*/ 68678 w 2428471"/>
                <a:gd name="connsiteY1" fmla="*/ 1888648 h 1888811"/>
                <a:gd name="connsiteX2" fmla="*/ -262 w 2428471"/>
                <a:gd name="connsiteY2" fmla="*/ 1819707 h 1888811"/>
                <a:gd name="connsiteX3" fmla="*/ -262 w 2428471"/>
                <a:gd name="connsiteY3" fmla="*/ 68774 h 1888811"/>
                <a:gd name="connsiteX4" fmla="*/ 68678 w 2428471"/>
                <a:gd name="connsiteY4" fmla="*/ -164 h 1888811"/>
                <a:gd name="connsiteX5" fmla="*/ 2359269 w 2428471"/>
                <a:gd name="connsiteY5" fmla="*/ -164 h 1888811"/>
                <a:gd name="connsiteX6" fmla="*/ 2428209 w 2428471"/>
                <a:gd name="connsiteY6" fmla="*/ 68774 h 1888811"/>
                <a:gd name="connsiteX7" fmla="*/ 2428209 w 2428471"/>
                <a:gd name="connsiteY7" fmla="*/ 1819707 h 1888811"/>
                <a:gd name="connsiteX8" fmla="*/ 2359269 w 2428471"/>
                <a:gd name="connsiteY8" fmla="*/ 1888647 h 188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8471" h="1888811">
                  <a:moveTo>
                    <a:pt x="2359269" y="1888648"/>
                  </a:moveTo>
                  <a:lnTo>
                    <a:pt x="68678" y="1888648"/>
                  </a:lnTo>
                  <a:cubicBezTo>
                    <a:pt x="30622" y="1888604"/>
                    <a:pt x="-219" y="1857764"/>
                    <a:pt x="-262" y="1819707"/>
                  </a:cubicBezTo>
                  <a:lnTo>
                    <a:pt x="-262" y="68774"/>
                  </a:lnTo>
                  <a:cubicBezTo>
                    <a:pt x="-218" y="30718"/>
                    <a:pt x="30622" y="-122"/>
                    <a:pt x="68678" y="-164"/>
                  </a:cubicBezTo>
                  <a:lnTo>
                    <a:pt x="2359269" y="-164"/>
                  </a:lnTo>
                  <a:cubicBezTo>
                    <a:pt x="2397325" y="-122"/>
                    <a:pt x="2428166" y="30717"/>
                    <a:pt x="2428209" y="68774"/>
                  </a:cubicBezTo>
                  <a:lnTo>
                    <a:pt x="2428209" y="1819707"/>
                  </a:lnTo>
                  <a:cubicBezTo>
                    <a:pt x="2428166" y="1857764"/>
                    <a:pt x="2397326" y="1888604"/>
                    <a:pt x="2359269" y="1888647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1EC36B0-DBF8-04B9-CA13-1B14A9C8B53F}"/>
                </a:ext>
              </a:extLst>
            </p:cNvPr>
            <p:cNvSpPr/>
            <p:nvPr/>
          </p:nvSpPr>
          <p:spPr>
            <a:xfrm>
              <a:off x="4260381" y="1409636"/>
              <a:ext cx="2010428" cy="1566791"/>
            </a:xfrm>
            <a:custGeom>
              <a:avLst/>
              <a:gdLst>
                <a:gd name="connsiteX0" fmla="*/ 2367814 w 2445562"/>
                <a:gd name="connsiteY0" fmla="*/ 1905741 h 1905905"/>
                <a:gd name="connsiteX1" fmla="*/ 77225 w 2445562"/>
                <a:gd name="connsiteY1" fmla="*/ 1905741 h 1905905"/>
                <a:gd name="connsiteX2" fmla="*/ -262 w 2445562"/>
                <a:gd name="connsiteY2" fmla="*/ 1828254 h 1905905"/>
                <a:gd name="connsiteX3" fmla="*/ -262 w 2445562"/>
                <a:gd name="connsiteY3" fmla="*/ 77319 h 1905905"/>
                <a:gd name="connsiteX4" fmla="*/ 77225 w 2445562"/>
                <a:gd name="connsiteY4" fmla="*/ -164 h 1905905"/>
                <a:gd name="connsiteX5" fmla="*/ 2367814 w 2445562"/>
                <a:gd name="connsiteY5" fmla="*/ -164 h 1905905"/>
                <a:gd name="connsiteX6" fmla="*/ 2445301 w 2445562"/>
                <a:gd name="connsiteY6" fmla="*/ 77319 h 1905905"/>
                <a:gd name="connsiteX7" fmla="*/ 2445301 w 2445562"/>
                <a:gd name="connsiteY7" fmla="*/ 1828253 h 1905905"/>
                <a:gd name="connsiteX8" fmla="*/ 2367813 w 2445562"/>
                <a:gd name="connsiteY8" fmla="*/ 1905741 h 1905905"/>
                <a:gd name="connsiteX9" fmla="*/ 77225 w 2445562"/>
                <a:gd name="connsiteY9" fmla="*/ 16930 h 1905905"/>
                <a:gd name="connsiteX10" fmla="*/ 16831 w 2445562"/>
                <a:gd name="connsiteY10" fmla="*/ 77319 h 1905905"/>
                <a:gd name="connsiteX11" fmla="*/ 16831 w 2445562"/>
                <a:gd name="connsiteY11" fmla="*/ 1828253 h 1905905"/>
                <a:gd name="connsiteX12" fmla="*/ 77225 w 2445562"/>
                <a:gd name="connsiteY12" fmla="*/ 1888647 h 1905905"/>
                <a:gd name="connsiteX13" fmla="*/ 2367814 w 2445562"/>
                <a:gd name="connsiteY13" fmla="*/ 1888648 h 1905905"/>
                <a:gd name="connsiteX14" fmla="*/ 2428208 w 2445562"/>
                <a:gd name="connsiteY14" fmla="*/ 1828254 h 1905905"/>
                <a:gd name="connsiteX15" fmla="*/ 2428207 w 2445562"/>
                <a:gd name="connsiteY15" fmla="*/ 77319 h 1905905"/>
                <a:gd name="connsiteX16" fmla="*/ 2367813 w 2445562"/>
                <a:gd name="connsiteY16" fmla="*/ 16929 h 190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45562" h="1905905">
                  <a:moveTo>
                    <a:pt x="2367814" y="1905741"/>
                  </a:moveTo>
                  <a:lnTo>
                    <a:pt x="77225" y="1905741"/>
                  </a:lnTo>
                  <a:cubicBezTo>
                    <a:pt x="34451" y="1905691"/>
                    <a:pt x="-212" y="1871028"/>
                    <a:pt x="-262" y="1828254"/>
                  </a:cubicBezTo>
                  <a:lnTo>
                    <a:pt x="-262" y="77319"/>
                  </a:lnTo>
                  <a:cubicBezTo>
                    <a:pt x="-212" y="34546"/>
                    <a:pt x="34452" y="-116"/>
                    <a:pt x="77225" y="-164"/>
                  </a:cubicBezTo>
                  <a:lnTo>
                    <a:pt x="2367814" y="-164"/>
                  </a:lnTo>
                  <a:cubicBezTo>
                    <a:pt x="2410588" y="-116"/>
                    <a:pt x="2445251" y="34546"/>
                    <a:pt x="2445301" y="77319"/>
                  </a:cubicBezTo>
                  <a:lnTo>
                    <a:pt x="2445301" y="1828253"/>
                  </a:lnTo>
                  <a:cubicBezTo>
                    <a:pt x="2445250" y="1871028"/>
                    <a:pt x="2410588" y="1905691"/>
                    <a:pt x="2367813" y="1905741"/>
                  </a:cubicBezTo>
                  <a:close/>
                  <a:moveTo>
                    <a:pt x="77225" y="16930"/>
                  </a:moveTo>
                  <a:cubicBezTo>
                    <a:pt x="43888" y="16966"/>
                    <a:pt x="16870" y="43982"/>
                    <a:pt x="16831" y="77319"/>
                  </a:cubicBezTo>
                  <a:lnTo>
                    <a:pt x="16831" y="1828253"/>
                  </a:lnTo>
                  <a:cubicBezTo>
                    <a:pt x="16869" y="1861593"/>
                    <a:pt x="43886" y="1888610"/>
                    <a:pt x="77225" y="1888647"/>
                  </a:cubicBezTo>
                  <a:lnTo>
                    <a:pt x="2367814" y="1888648"/>
                  </a:lnTo>
                  <a:cubicBezTo>
                    <a:pt x="2401153" y="1888610"/>
                    <a:pt x="2428170" y="1861593"/>
                    <a:pt x="2428208" y="1828254"/>
                  </a:cubicBezTo>
                  <a:lnTo>
                    <a:pt x="2428207" y="77319"/>
                  </a:lnTo>
                  <a:cubicBezTo>
                    <a:pt x="2428168" y="43981"/>
                    <a:pt x="2401151" y="16966"/>
                    <a:pt x="2367813" y="1692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0F3533E-D330-0A14-1B80-64F33C88D12A}"/>
                </a:ext>
              </a:extLst>
            </p:cNvPr>
            <p:cNvSpPr/>
            <p:nvPr/>
          </p:nvSpPr>
          <p:spPr>
            <a:xfrm>
              <a:off x="4271755" y="2695389"/>
              <a:ext cx="1987680" cy="269663"/>
            </a:xfrm>
            <a:custGeom>
              <a:avLst/>
              <a:gdLst>
                <a:gd name="connsiteX0" fmla="*/ -262 w 2417890"/>
                <a:gd name="connsiteY0" fmla="*/ -164 h 328028"/>
                <a:gd name="connsiteX1" fmla="*/ -262 w 2417890"/>
                <a:gd name="connsiteY1" fmla="*/ 264217 h 328028"/>
                <a:gd name="connsiteX2" fmla="*/ 63386 w 2417890"/>
                <a:gd name="connsiteY2" fmla="*/ 327865 h 328028"/>
                <a:gd name="connsiteX3" fmla="*/ 2353980 w 2417890"/>
                <a:gd name="connsiteY3" fmla="*/ 327865 h 328028"/>
                <a:gd name="connsiteX4" fmla="*/ 2417628 w 2417890"/>
                <a:gd name="connsiteY4" fmla="*/ 264217 h 328028"/>
                <a:gd name="connsiteX5" fmla="*/ 2417628 w 2417890"/>
                <a:gd name="connsiteY5" fmla="*/ -164 h 32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7890" h="328028">
                  <a:moveTo>
                    <a:pt x="-262" y="-164"/>
                  </a:moveTo>
                  <a:lnTo>
                    <a:pt x="-262" y="264217"/>
                  </a:lnTo>
                  <a:cubicBezTo>
                    <a:pt x="-210" y="299347"/>
                    <a:pt x="28256" y="327813"/>
                    <a:pt x="63386" y="327865"/>
                  </a:cubicBezTo>
                  <a:lnTo>
                    <a:pt x="2353980" y="327865"/>
                  </a:lnTo>
                  <a:cubicBezTo>
                    <a:pt x="2389110" y="327813"/>
                    <a:pt x="2417576" y="299347"/>
                    <a:pt x="2417628" y="264217"/>
                  </a:cubicBezTo>
                  <a:lnTo>
                    <a:pt x="2417628" y="-164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164F898-6CE9-7F6D-104E-998895779919}"/>
                </a:ext>
              </a:extLst>
            </p:cNvPr>
            <p:cNvSpPr/>
            <p:nvPr/>
          </p:nvSpPr>
          <p:spPr>
            <a:xfrm rot="18157719">
              <a:off x="5265548" y="891778"/>
              <a:ext cx="14049" cy="2343579"/>
            </a:xfrm>
            <a:custGeom>
              <a:avLst/>
              <a:gdLst>
                <a:gd name="connsiteX0" fmla="*/ -262 w 17090"/>
                <a:gd name="connsiteY0" fmla="*/ -164 h 2850819"/>
                <a:gd name="connsiteX1" fmla="*/ 16828 w 17090"/>
                <a:gd name="connsiteY1" fmla="*/ -164 h 2850819"/>
                <a:gd name="connsiteX2" fmla="*/ 16828 w 17090"/>
                <a:gd name="connsiteY2" fmla="*/ 2850656 h 2850819"/>
                <a:gd name="connsiteX3" fmla="*/ -262 w 17090"/>
                <a:gd name="connsiteY3" fmla="*/ 2850656 h 2850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90" h="2850819">
                  <a:moveTo>
                    <a:pt x="-262" y="-164"/>
                  </a:moveTo>
                  <a:lnTo>
                    <a:pt x="16828" y="-164"/>
                  </a:lnTo>
                  <a:lnTo>
                    <a:pt x="16828" y="2850656"/>
                  </a:lnTo>
                  <a:lnTo>
                    <a:pt x="-262" y="285065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AD0A6FC-AD42-6444-992D-DA0EE3C8A2C1}"/>
                </a:ext>
              </a:extLst>
            </p:cNvPr>
            <p:cNvSpPr/>
            <p:nvPr/>
          </p:nvSpPr>
          <p:spPr>
            <a:xfrm rot="19642281">
              <a:off x="4106356" y="2056544"/>
              <a:ext cx="2343579" cy="14049"/>
            </a:xfrm>
            <a:custGeom>
              <a:avLst/>
              <a:gdLst>
                <a:gd name="connsiteX0" fmla="*/ -262 w 2850819"/>
                <a:gd name="connsiteY0" fmla="*/ -164 h 17090"/>
                <a:gd name="connsiteX1" fmla="*/ 2850558 w 2850819"/>
                <a:gd name="connsiteY1" fmla="*/ -164 h 17090"/>
                <a:gd name="connsiteX2" fmla="*/ 2850558 w 2850819"/>
                <a:gd name="connsiteY2" fmla="*/ 16926 h 17090"/>
                <a:gd name="connsiteX3" fmla="*/ -262 w 2850819"/>
                <a:gd name="connsiteY3" fmla="*/ 16926 h 1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819" h="17090">
                  <a:moveTo>
                    <a:pt x="-262" y="-164"/>
                  </a:moveTo>
                  <a:lnTo>
                    <a:pt x="2850558" y="-164"/>
                  </a:lnTo>
                  <a:lnTo>
                    <a:pt x="2850558" y="16926"/>
                  </a:lnTo>
                  <a:lnTo>
                    <a:pt x="-262" y="1692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5412EA7-14C5-AE0D-6597-D166CFE745C9}"/>
                </a:ext>
              </a:extLst>
            </p:cNvPr>
            <p:cNvSpPr/>
            <p:nvPr/>
          </p:nvSpPr>
          <p:spPr>
            <a:xfrm>
              <a:off x="7800606" y="4191653"/>
              <a:ext cx="128484" cy="335771"/>
            </a:xfrm>
            <a:custGeom>
              <a:avLst/>
              <a:gdLst>
                <a:gd name="connsiteX0" fmla="*/ 156276 w 156293"/>
                <a:gd name="connsiteY0" fmla="*/ 408445 h 408445"/>
                <a:gd name="connsiteX1" fmla="*/ 50383 w 156293"/>
                <a:gd name="connsiteY1" fmla="*/ 408436 h 408445"/>
                <a:gd name="connsiteX2" fmla="*/ 0 w 156293"/>
                <a:gd name="connsiteY2" fmla="*/ 0 h 408445"/>
                <a:gd name="connsiteX3" fmla="*/ 156293 w 156293"/>
                <a:gd name="connsiteY3" fmla="*/ 9 h 408445"/>
                <a:gd name="connsiteX4" fmla="*/ 156276 w 156293"/>
                <a:gd name="connsiteY4" fmla="*/ 408445 h 40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93" h="408445">
                  <a:moveTo>
                    <a:pt x="156276" y="408445"/>
                  </a:moveTo>
                  <a:lnTo>
                    <a:pt x="50383" y="408436"/>
                  </a:lnTo>
                  <a:lnTo>
                    <a:pt x="0" y="0"/>
                  </a:lnTo>
                  <a:lnTo>
                    <a:pt x="156293" y="9"/>
                  </a:lnTo>
                  <a:lnTo>
                    <a:pt x="156276" y="408445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DA9EAF9-74B5-6150-AC19-30C57E55D3D7}"/>
                </a:ext>
              </a:extLst>
            </p:cNvPr>
            <p:cNvSpPr/>
            <p:nvPr/>
          </p:nvSpPr>
          <p:spPr>
            <a:xfrm>
              <a:off x="7670588" y="4460121"/>
              <a:ext cx="280687" cy="151690"/>
            </a:xfrm>
            <a:custGeom>
              <a:avLst/>
              <a:gdLst>
                <a:gd name="connsiteX0" fmla="*/ 311349 w 341438"/>
                <a:gd name="connsiteY0" fmla="*/ 47099 h 184522"/>
                <a:gd name="connsiteX1" fmla="*/ 198362 w 341438"/>
                <a:gd name="connsiteY1" fmla="*/ 1204 h 184522"/>
                <a:gd name="connsiteX2" fmla="*/ 195029 w 341438"/>
                <a:gd name="connsiteY2" fmla="*/ -164 h 184522"/>
                <a:gd name="connsiteX3" fmla="*/ 132638 w 341438"/>
                <a:gd name="connsiteY3" fmla="*/ 47099 h 184522"/>
                <a:gd name="connsiteX4" fmla="*/ -91 w 341438"/>
                <a:gd name="connsiteY4" fmla="*/ 174188 h 184522"/>
                <a:gd name="connsiteX5" fmla="*/ -262 w 341438"/>
                <a:gd name="connsiteY5" fmla="*/ 180000 h 184522"/>
                <a:gd name="connsiteX6" fmla="*/ -262 w 341438"/>
                <a:gd name="connsiteY6" fmla="*/ 184359 h 184522"/>
                <a:gd name="connsiteX7" fmla="*/ 341177 w 341438"/>
                <a:gd name="connsiteY7" fmla="*/ 184359 h 184522"/>
                <a:gd name="connsiteX8" fmla="*/ 341177 w 341438"/>
                <a:gd name="connsiteY8" fmla="*/ 47099 h 18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438" h="184522">
                  <a:moveTo>
                    <a:pt x="311349" y="47099"/>
                  </a:moveTo>
                  <a:lnTo>
                    <a:pt x="198362" y="1204"/>
                  </a:lnTo>
                  <a:lnTo>
                    <a:pt x="195029" y="-164"/>
                  </a:lnTo>
                  <a:lnTo>
                    <a:pt x="132638" y="47099"/>
                  </a:lnTo>
                  <a:cubicBezTo>
                    <a:pt x="61504" y="47090"/>
                    <a:pt x="2987" y="103120"/>
                    <a:pt x="-91" y="174188"/>
                  </a:cubicBezTo>
                  <a:cubicBezTo>
                    <a:pt x="-262" y="176068"/>
                    <a:pt x="-262" y="178034"/>
                    <a:pt x="-262" y="180000"/>
                  </a:cubicBezTo>
                  <a:lnTo>
                    <a:pt x="-262" y="184359"/>
                  </a:lnTo>
                  <a:lnTo>
                    <a:pt x="341177" y="184359"/>
                  </a:lnTo>
                  <a:lnTo>
                    <a:pt x="341177" y="47099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7E9845-FCFD-CEA2-9044-BAAACE35C020}"/>
                </a:ext>
              </a:extLst>
            </p:cNvPr>
            <p:cNvSpPr/>
            <p:nvPr/>
          </p:nvSpPr>
          <p:spPr>
            <a:xfrm>
              <a:off x="7492581" y="4129677"/>
              <a:ext cx="232629" cy="345628"/>
            </a:xfrm>
            <a:custGeom>
              <a:avLst/>
              <a:gdLst>
                <a:gd name="connsiteX0" fmla="*/ 282980 w 282979"/>
                <a:gd name="connsiteY0" fmla="*/ 385292 h 420435"/>
                <a:gd name="connsiteX1" fmla="*/ 183086 w 282979"/>
                <a:gd name="connsiteY1" fmla="*/ 420436 h 420435"/>
                <a:gd name="connsiteX2" fmla="*/ 0 w 282979"/>
                <a:gd name="connsiteY2" fmla="*/ 51861 h 420435"/>
                <a:gd name="connsiteX3" fmla="*/ 147430 w 282979"/>
                <a:gd name="connsiteY3" fmla="*/ 0 h 420435"/>
                <a:gd name="connsiteX4" fmla="*/ 282980 w 282979"/>
                <a:gd name="connsiteY4" fmla="*/ 385292 h 42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979" h="420435">
                  <a:moveTo>
                    <a:pt x="282980" y="385292"/>
                  </a:moveTo>
                  <a:lnTo>
                    <a:pt x="183086" y="420436"/>
                  </a:lnTo>
                  <a:lnTo>
                    <a:pt x="0" y="51861"/>
                  </a:lnTo>
                  <a:lnTo>
                    <a:pt x="147430" y="0"/>
                  </a:lnTo>
                  <a:lnTo>
                    <a:pt x="282980" y="385292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930CFC5-97C2-994C-B18A-96ABA59DA1E5}"/>
                </a:ext>
              </a:extLst>
            </p:cNvPr>
            <p:cNvSpPr/>
            <p:nvPr/>
          </p:nvSpPr>
          <p:spPr>
            <a:xfrm>
              <a:off x="7502004" y="4412209"/>
              <a:ext cx="272161" cy="199603"/>
            </a:xfrm>
            <a:custGeom>
              <a:avLst/>
              <a:gdLst>
                <a:gd name="connsiteX0" fmla="*/ 257111 w 331067"/>
                <a:gd name="connsiteY0" fmla="*/ 9736 h 242805"/>
                <a:gd name="connsiteX1" fmla="*/ 135296 w 331067"/>
                <a:gd name="connsiteY1" fmla="*/ 3943 h 242805"/>
                <a:gd name="connsiteX2" fmla="*/ 131698 w 331067"/>
                <a:gd name="connsiteY2" fmla="*/ 3760 h 242805"/>
                <a:gd name="connsiteX3" fmla="*/ 88532 w 331067"/>
                <a:gd name="connsiteY3" fmla="*/ 69052 h 242805"/>
                <a:gd name="connsiteX4" fmla="*/ 5508 w 331067"/>
                <a:gd name="connsiteY4" fmla="*/ 232990 h 242805"/>
                <a:gd name="connsiteX5" fmla="*/ 7276 w 331067"/>
                <a:gd name="connsiteY5" fmla="*/ 238529 h 242805"/>
                <a:gd name="connsiteX6" fmla="*/ 8722 w 331067"/>
                <a:gd name="connsiteY6" fmla="*/ 242641 h 242805"/>
                <a:gd name="connsiteX7" fmla="*/ 330806 w 331067"/>
                <a:gd name="connsiteY7" fmla="*/ 129314 h 242805"/>
                <a:gd name="connsiteX8" fmla="*/ 285247 w 331067"/>
                <a:gd name="connsiteY8" fmla="*/ -164 h 24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067" h="242805">
                  <a:moveTo>
                    <a:pt x="257111" y="9736"/>
                  </a:moveTo>
                  <a:lnTo>
                    <a:pt x="135296" y="3943"/>
                  </a:lnTo>
                  <a:lnTo>
                    <a:pt x="131698" y="3760"/>
                  </a:lnTo>
                  <a:lnTo>
                    <a:pt x="88532" y="69052"/>
                  </a:lnTo>
                  <a:cubicBezTo>
                    <a:pt x="21426" y="92653"/>
                    <a:pt x="-15177" y="164929"/>
                    <a:pt x="5508" y="232990"/>
                  </a:cubicBezTo>
                  <a:cubicBezTo>
                    <a:pt x="5971" y="234821"/>
                    <a:pt x="6623" y="236675"/>
                    <a:pt x="7276" y="238529"/>
                  </a:cubicBezTo>
                  <a:lnTo>
                    <a:pt x="8722" y="242641"/>
                  </a:lnTo>
                  <a:lnTo>
                    <a:pt x="330806" y="129314"/>
                  </a:lnTo>
                  <a:lnTo>
                    <a:pt x="285247" y="-164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7D932EE-080F-A16F-1ADB-C0D189243E13}"/>
                </a:ext>
              </a:extLst>
            </p:cNvPr>
            <p:cNvSpPr/>
            <p:nvPr/>
          </p:nvSpPr>
          <p:spPr>
            <a:xfrm>
              <a:off x="7280763" y="2948986"/>
              <a:ext cx="710133" cy="1456783"/>
            </a:xfrm>
            <a:custGeom>
              <a:avLst/>
              <a:gdLst>
                <a:gd name="connsiteX0" fmla="*/ 825789 w 863833"/>
                <a:gd name="connsiteY0" fmla="*/ 158799 h 1772087"/>
                <a:gd name="connsiteX1" fmla="*/ 802660 w 863833"/>
                <a:gd name="connsiteY1" fmla="*/ 927056 h 1772087"/>
                <a:gd name="connsiteX2" fmla="*/ 830322 w 863833"/>
                <a:gd name="connsiteY2" fmla="*/ 1640422 h 1772087"/>
                <a:gd name="connsiteX3" fmla="*/ 829384 w 863833"/>
                <a:gd name="connsiteY3" fmla="*/ 1771924 h 1772087"/>
                <a:gd name="connsiteX4" fmla="*/ 614588 w 863833"/>
                <a:gd name="connsiteY4" fmla="*/ 1763451 h 1772087"/>
                <a:gd name="connsiteX5" fmla="*/ 587949 w 863833"/>
                <a:gd name="connsiteY5" fmla="*/ 1076506 h 1772087"/>
                <a:gd name="connsiteX6" fmla="*/ 451942 w 863833"/>
                <a:gd name="connsiteY6" fmla="*/ 526105 h 1772087"/>
                <a:gd name="connsiteX7" fmla="*/ 263384 w 863833"/>
                <a:gd name="connsiteY7" fmla="*/ 895047 h 1772087"/>
                <a:gd name="connsiteX8" fmla="*/ 444109 w 863833"/>
                <a:gd name="connsiteY8" fmla="*/ 1461354 h 1772087"/>
                <a:gd name="connsiteX9" fmla="*/ 509514 w 863833"/>
                <a:gd name="connsiteY9" fmla="*/ 1555840 h 1772087"/>
                <a:gd name="connsiteX10" fmla="*/ 274799 w 863833"/>
                <a:gd name="connsiteY10" fmla="*/ 1644323 h 1772087"/>
                <a:gd name="connsiteX11" fmla="*/ 253770 w 863833"/>
                <a:gd name="connsiteY11" fmla="*/ 1556937 h 1772087"/>
                <a:gd name="connsiteX12" fmla="*/ 27986 w 863833"/>
                <a:gd name="connsiteY12" fmla="*/ 965916 h 1772087"/>
                <a:gd name="connsiteX13" fmla="*/ 44772 w 863833"/>
                <a:gd name="connsiteY13" fmla="*/ 488973 h 1772087"/>
                <a:gd name="connsiteX14" fmla="*/ 231118 w 863833"/>
                <a:gd name="connsiteY14" fmla="*/ 79686 h 1772087"/>
                <a:gd name="connsiteX15" fmla="*/ 825789 w 863833"/>
                <a:gd name="connsiteY15" fmla="*/ 158799 h 177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3833" h="1772087">
                  <a:moveTo>
                    <a:pt x="825789" y="158799"/>
                  </a:moveTo>
                  <a:cubicBezTo>
                    <a:pt x="922666" y="155042"/>
                    <a:pt x="802660" y="927056"/>
                    <a:pt x="802660" y="927056"/>
                  </a:cubicBezTo>
                  <a:cubicBezTo>
                    <a:pt x="802660" y="927056"/>
                    <a:pt x="837764" y="1604852"/>
                    <a:pt x="830322" y="1640422"/>
                  </a:cubicBezTo>
                  <a:cubicBezTo>
                    <a:pt x="822882" y="1675992"/>
                    <a:pt x="829384" y="1771924"/>
                    <a:pt x="829384" y="1771924"/>
                  </a:cubicBezTo>
                  <a:cubicBezTo>
                    <a:pt x="810404" y="1737379"/>
                    <a:pt x="614588" y="1763451"/>
                    <a:pt x="614588" y="1763451"/>
                  </a:cubicBezTo>
                  <a:lnTo>
                    <a:pt x="587949" y="1076506"/>
                  </a:lnTo>
                  <a:lnTo>
                    <a:pt x="451942" y="526105"/>
                  </a:lnTo>
                  <a:lnTo>
                    <a:pt x="263384" y="895047"/>
                  </a:lnTo>
                  <a:lnTo>
                    <a:pt x="444109" y="1461354"/>
                  </a:lnTo>
                  <a:cubicBezTo>
                    <a:pt x="444109" y="1461354"/>
                    <a:pt x="517297" y="1529077"/>
                    <a:pt x="509514" y="1555840"/>
                  </a:cubicBezTo>
                  <a:cubicBezTo>
                    <a:pt x="501732" y="1582603"/>
                    <a:pt x="310027" y="1642958"/>
                    <a:pt x="274799" y="1644323"/>
                  </a:cubicBezTo>
                  <a:cubicBezTo>
                    <a:pt x="239572" y="1645690"/>
                    <a:pt x="255478" y="1600971"/>
                    <a:pt x="253770" y="1556937"/>
                  </a:cubicBezTo>
                  <a:cubicBezTo>
                    <a:pt x="252063" y="1512902"/>
                    <a:pt x="86293" y="1104780"/>
                    <a:pt x="27986" y="965916"/>
                  </a:cubicBezTo>
                  <a:cubicBezTo>
                    <a:pt x="-30320" y="827053"/>
                    <a:pt x="15009" y="631251"/>
                    <a:pt x="44772" y="488973"/>
                  </a:cubicBezTo>
                  <a:cubicBezTo>
                    <a:pt x="74535" y="346695"/>
                    <a:pt x="231118" y="79686"/>
                    <a:pt x="231118" y="79686"/>
                  </a:cubicBezTo>
                  <a:cubicBezTo>
                    <a:pt x="425482" y="-139537"/>
                    <a:pt x="728912" y="162555"/>
                    <a:pt x="825789" y="158799"/>
                  </a:cubicBez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7F8DE78-5FAE-29F1-D4AF-99495AFB38AE}"/>
                </a:ext>
              </a:extLst>
            </p:cNvPr>
            <p:cNvSpPr/>
            <p:nvPr/>
          </p:nvSpPr>
          <p:spPr>
            <a:xfrm>
              <a:off x="6981713" y="2471713"/>
              <a:ext cx="295489" cy="241064"/>
            </a:xfrm>
            <a:custGeom>
              <a:avLst/>
              <a:gdLst>
                <a:gd name="connsiteX0" fmla="*/ 8952 w 359444"/>
                <a:gd name="connsiteY0" fmla="*/ 115481 h 293239"/>
                <a:gd name="connsiteX1" fmla="*/ 114600 w 359444"/>
                <a:gd name="connsiteY1" fmla="*/ 148535 h 293239"/>
                <a:gd name="connsiteX2" fmla="*/ 126215 w 359444"/>
                <a:gd name="connsiteY2" fmla="*/ 141082 h 293239"/>
                <a:gd name="connsiteX3" fmla="*/ 359182 w 359444"/>
                <a:gd name="connsiteY3" fmla="*/ 293076 h 293239"/>
                <a:gd name="connsiteX4" fmla="*/ 358473 w 359444"/>
                <a:gd name="connsiteY4" fmla="*/ 148529 h 293239"/>
                <a:gd name="connsiteX5" fmla="*/ 137353 w 359444"/>
                <a:gd name="connsiteY5" fmla="*/ 26353 h 293239"/>
                <a:gd name="connsiteX6" fmla="*/ 26258 w 359444"/>
                <a:gd name="connsiteY6" fmla="*/ 19625 h 293239"/>
                <a:gd name="connsiteX7" fmla="*/ 8952 w 359444"/>
                <a:gd name="connsiteY7" fmla="*/ 115481 h 29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444" h="293239">
                  <a:moveTo>
                    <a:pt x="8952" y="115481"/>
                  </a:moveTo>
                  <a:cubicBezTo>
                    <a:pt x="28998" y="153783"/>
                    <a:pt x="76299" y="168581"/>
                    <a:pt x="114600" y="148535"/>
                  </a:cubicBezTo>
                  <a:cubicBezTo>
                    <a:pt x="118684" y="146397"/>
                    <a:pt x="122571" y="143903"/>
                    <a:pt x="126215" y="141082"/>
                  </a:cubicBezTo>
                  <a:lnTo>
                    <a:pt x="359182" y="293076"/>
                  </a:lnTo>
                  <a:lnTo>
                    <a:pt x="358473" y="148529"/>
                  </a:lnTo>
                  <a:lnTo>
                    <a:pt x="137353" y="26353"/>
                  </a:lnTo>
                  <a:cubicBezTo>
                    <a:pt x="108533" y="-6182"/>
                    <a:pt x="58794" y="-9195"/>
                    <a:pt x="26258" y="19625"/>
                  </a:cubicBezTo>
                  <a:cubicBezTo>
                    <a:pt x="-966" y="43740"/>
                    <a:pt x="-8121" y="83368"/>
                    <a:pt x="8952" y="11548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8D29843-4E51-399D-3A4D-D6EEA220DD77}"/>
                </a:ext>
              </a:extLst>
            </p:cNvPr>
            <p:cNvSpPr/>
            <p:nvPr/>
          </p:nvSpPr>
          <p:spPr>
            <a:xfrm>
              <a:off x="7470958" y="2119057"/>
              <a:ext cx="680071" cy="1062348"/>
            </a:xfrm>
            <a:custGeom>
              <a:avLst/>
              <a:gdLst>
                <a:gd name="connsiteX0" fmla="*/ 544115 w 827264"/>
                <a:gd name="connsiteY0" fmla="*/ 1292117 h 1292281"/>
                <a:gd name="connsiteX1" fmla="*/ 101171 w 827264"/>
                <a:gd name="connsiteY1" fmla="*/ 1201092 h 1292281"/>
                <a:gd name="connsiteX2" fmla="*/ -91 w 827264"/>
                <a:gd name="connsiteY2" fmla="*/ 1090878 h 1292281"/>
                <a:gd name="connsiteX3" fmla="*/ -262 w 827264"/>
                <a:gd name="connsiteY3" fmla="*/ 1090211 h 1292281"/>
                <a:gd name="connsiteX4" fmla="*/ 8105 w 827264"/>
                <a:gd name="connsiteY4" fmla="*/ 984913 h 1292281"/>
                <a:gd name="connsiteX5" fmla="*/ 11765 w 827264"/>
                <a:gd name="connsiteY5" fmla="*/ 976717 h 1292281"/>
                <a:gd name="connsiteX6" fmla="*/ 18042 w 827264"/>
                <a:gd name="connsiteY6" fmla="*/ 857005 h 1292281"/>
                <a:gd name="connsiteX7" fmla="*/ 17779 w 827264"/>
                <a:gd name="connsiteY7" fmla="*/ 856196 h 1292281"/>
                <a:gd name="connsiteX8" fmla="*/ 17845 w 827264"/>
                <a:gd name="connsiteY8" fmla="*/ 855353 h 1292281"/>
                <a:gd name="connsiteX9" fmla="*/ 74020 w 827264"/>
                <a:gd name="connsiteY9" fmla="*/ 126796 h 1292281"/>
                <a:gd name="connsiteX10" fmla="*/ 272814 w 827264"/>
                <a:gd name="connsiteY10" fmla="*/ 61678 h 1292281"/>
                <a:gd name="connsiteX11" fmla="*/ 330646 w 827264"/>
                <a:gd name="connsiteY11" fmla="*/ 3571 h 1292281"/>
                <a:gd name="connsiteX12" fmla="*/ 588134 w 827264"/>
                <a:gd name="connsiteY12" fmla="*/ -164 h 1292281"/>
                <a:gd name="connsiteX13" fmla="*/ 624011 w 827264"/>
                <a:gd name="connsiteY13" fmla="*/ 72570 h 1292281"/>
                <a:gd name="connsiteX14" fmla="*/ 827003 w 827264"/>
                <a:gd name="connsiteY14" fmla="*/ 148989 h 1292281"/>
                <a:gd name="connsiteX15" fmla="*/ 727276 w 827264"/>
                <a:gd name="connsiteY15" fmla="*/ 742611 h 1292281"/>
                <a:gd name="connsiteX16" fmla="*/ 679468 w 827264"/>
                <a:gd name="connsiteY16" fmla="*/ 825014 h 1292281"/>
                <a:gd name="connsiteX17" fmla="*/ 698706 w 827264"/>
                <a:gd name="connsiteY17" fmla="*/ 914779 h 1292281"/>
                <a:gd name="connsiteX18" fmla="*/ 698573 w 827264"/>
                <a:gd name="connsiteY18" fmla="*/ 915588 h 1292281"/>
                <a:gd name="connsiteX19" fmla="*/ 635854 w 827264"/>
                <a:gd name="connsiteY19" fmla="*/ 1289930 h 1292281"/>
                <a:gd name="connsiteX20" fmla="*/ 632403 w 827264"/>
                <a:gd name="connsiteY20" fmla="*/ 1290081 h 1292281"/>
                <a:gd name="connsiteX21" fmla="*/ 544115 w 827264"/>
                <a:gd name="connsiteY21" fmla="*/ 1292117 h 129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7264" h="1292281">
                  <a:moveTo>
                    <a:pt x="544115" y="1292117"/>
                  </a:moveTo>
                  <a:cubicBezTo>
                    <a:pt x="303870" y="1292126"/>
                    <a:pt x="171476" y="1244034"/>
                    <a:pt x="101171" y="1201092"/>
                  </a:cubicBezTo>
                  <a:cubicBezTo>
                    <a:pt x="15203" y="1148585"/>
                    <a:pt x="493" y="1093215"/>
                    <a:pt x="-91" y="1090878"/>
                  </a:cubicBezTo>
                  <a:lnTo>
                    <a:pt x="-262" y="1090211"/>
                  </a:lnTo>
                  <a:lnTo>
                    <a:pt x="8105" y="984913"/>
                  </a:lnTo>
                  <a:lnTo>
                    <a:pt x="11765" y="976717"/>
                  </a:lnTo>
                  <a:cubicBezTo>
                    <a:pt x="28629" y="938972"/>
                    <a:pt x="30866" y="896307"/>
                    <a:pt x="18042" y="857005"/>
                  </a:cubicBezTo>
                  <a:lnTo>
                    <a:pt x="17779" y="856196"/>
                  </a:lnTo>
                  <a:lnTo>
                    <a:pt x="17845" y="855353"/>
                  </a:lnTo>
                  <a:lnTo>
                    <a:pt x="74020" y="126796"/>
                  </a:lnTo>
                  <a:lnTo>
                    <a:pt x="272814" y="61678"/>
                  </a:lnTo>
                  <a:lnTo>
                    <a:pt x="330646" y="3571"/>
                  </a:lnTo>
                  <a:lnTo>
                    <a:pt x="588134" y="-164"/>
                  </a:lnTo>
                  <a:lnTo>
                    <a:pt x="624011" y="72570"/>
                  </a:lnTo>
                  <a:lnTo>
                    <a:pt x="827003" y="148989"/>
                  </a:lnTo>
                  <a:lnTo>
                    <a:pt x="727276" y="742611"/>
                  </a:lnTo>
                  <a:lnTo>
                    <a:pt x="679468" y="825014"/>
                  </a:lnTo>
                  <a:lnTo>
                    <a:pt x="698706" y="914779"/>
                  </a:lnTo>
                  <a:lnTo>
                    <a:pt x="698573" y="915588"/>
                  </a:lnTo>
                  <a:lnTo>
                    <a:pt x="635854" y="1289930"/>
                  </a:lnTo>
                  <a:lnTo>
                    <a:pt x="632403" y="1290081"/>
                  </a:lnTo>
                  <a:cubicBezTo>
                    <a:pt x="601471" y="1291466"/>
                    <a:pt x="572042" y="1292145"/>
                    <a:pt x="544115" y="1292117"/>
                  </a:cubicBez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9AEC659-04BF-7EF0-C600-D9A53D1E4286}"/>
                </a:ext>
              </a:extLst>
            </p:cNvPr>
            <p:cNvSpPr/>
            <p:nvPr/>
          </p:nvSpPr>
          <p:spPr>
            <a:xfrm>
              <a:off x="7130078" y="2216543"/>
              <a:ext cx="506918" cy="591209"/>
            </a:xfrm>
            <a:custGeom>
              <a:avLst/>
              <a:gdLst>
                <a:gd name="connsiteX0" fmla="*/ 337244 w 616635"/>
                <a:gd name="connsiteY0" fmla="*/ 719006 h 719169"/>
                <a:gd name="connsiteX1" fmla="*/ 242993 w 616635"/>
                <a:gd name="connsiteY1" fmla="*/ 663127 h 719169"/>
                <a:gd name="connsiteX2" fmla="*/ 237088 w 616635"/>
                <a:gd name="connsiteY2" fmla="*/ 654597 h 719169"/>
                <a:gd name="connsiteX3" fmla="*/ 130647 w 616635"/>
                <a:gd name="connsiteY3" fmla="*/ 596924 h 719169"/>
                <a:gd name="connsiteX4" fmla="*/ 129549 w 616635"/>
                <a:gd name="connsiteY4" fmla="*/ 596891 h 719169"/>
                <a:gd name="connsiteX5" fmla="*/ -262 w 616635"/>
                <a:gd name="connsiteY5" fmla="*/ 520571 h 719169"/>
                <a:gd name="connsiteX6" fmla="*/ 53547 w 616635"/>
                <a:gd name="connsiteY6" fmla="*/ 362942 h 719169"/>
                <a:gd name="connsiteX7" fmla="*/ 257043 w 616635"/>
                <a:gd name="connsiteY7" fmla="*/ 423061 h 719169"/>
                <a:gd name="connsiteX8" fmla="*/ 398914 w 616635"/>
                <a:gd name="connsiteY8" fmla="*/ 70557 h 719169"/>
                <a:gd name="connsiteX9" fmla="*/ 545682 w 616635"/>
                <a:gd name="connsiteY9" fmla="*/ 8023 h 719169"/>
                <a:gd name="connsiteX10" fmla="*/ 599552 w 616635"/>
                <a:gd name="connsiteY10" fmla="*/ 53410 h 719169"/>
                <a:gd name="connsiteX11" fmla="*/ 616366 w 616635"/>
                <a:gd name="connsiteY11" fmla="*/ 114989 h 719169"/>
                <a:gd name="connsiteX12" fmla="*/ 616366 w 616635"/>
                <a:gd name="connsiteY12" fmla="*/ 345640 h 719169"/>
                <a:gd name="connsiteX13" fmla="*/ 615515 w 616635"/>
                <a:gd name="connsiteY13" fmla="*/ 346784 h 71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6635" h="719169">
                  <a:moveTo>
                    <a:pt x="337244" y="719006"/>
                  </a:moveTo>
                  <a:lnTo>
                    <a:pt x="242993" y="663127"/>
                  </a:lnTo>
                  <a:lnTo>
                    <a:pt x="237088" y="654597"/>
                  </a:lnTo>
                  <a:cubicBezTo>
                    <a:pt x="212757" y="619586"/>
                    <a:pt x="173264" y="598188"/>
                    <a:pt x="130647" y="596924"/>
                  </a:cubicBezTo>
                  <a:lnTo>
                    <a:pt x="129549" y="596891"/>
                  </a:lnTo>
                  <a:lnTo>
                    <a:pt x="-262" y="520571"/>
                  </a:lnTo>
                  <a:lnTo>
                    <a:pt x="53547" y="362942"/>
                  </a:lnTo>
                  <a:lnTo>
                    <a:pt x="257043" y="423061"/>
                  </a:lnTo>
                  <a:lnTo>
                    <a:pt x="398914" y="70557"/>
                  </a:lnTo>
                  <a:cubicBezTo>
                    <a:pt x="422175" y="12760"/>
                    <a:pt x="487885" y="-15238"/>
                    <a:pt x="545682" y="8023"/>
                  </a:cubicBezTo>
                  <a:cubicBezTo>
                    <a:pt x="568023" y="17014"/>
                    <a:pt x="586900" y="32918"/>
                    <a:pt x="599552" y="53410"/>
                  </a:cubicBezTo>
                  <a:cubicBezTo>
                    <a:pt x="610783" y="71969"/>
                    <a:pt x="616607" y="93297"/>
                    <a:pt x="616366" y="114989"/>
                  </a:cubicBezTo>
                  <a:lnTo>
                    <a:pt x="616366" y="345640"/>
                  </a:lnTo>
                  <a:lnTo>
                    <a:pt x="615515" y="346784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F52BA76-1B05-32C4-F015-761522D0DAD5}"/>
                </a:ext>
              </a:extLst>
            </p:cNvPr>
            <p:cNvSpPr/>
            <p:nvPr/>
          </p:nvSpPr>
          <p:spPr>
            <a:xfrm>
              <a:off x="7924445" y="2844204"/>
              <a:ext cx="266987" cy="302269"/>
            </a:xfrm>
            <a:custGeom>
              <a:avLst/>
              <a:gdLst>
                <a:gd name="connsiteX0" fmla="*/ 1066 w 324773"/>
                <a:gd name="connsiteY0" fmla="*/ 274448 h 367691"/>
                <a:gd name="connsiteX1" fmla="*/ 91903 w 324773"/>
                <a:gd name="connsiteY1" fmla="*/ 211181 h 367691"/>
                <a:gd name="connsiteX2" fmla="*/ 105221 w 324773"/>
                <a:gd name="connsiteY2" fmla="*/ 214800 h 367691"/>
                <a:gd name="connsiteX3" fmla="*/ 281760 w 324773"/>
                <a:gd name="connsiteY3" fmla="*/ -164 h 367691"/>
                <a:gd name="connsiteX4" fmla="*/ 324511 w 324773"/>
                <a:gd name="connsiteY4" fmla="*/ 137918 h 367691"/>
                <a:gd name="connsiteX5" fmla="*/ 150311 w 324773"/>
                <a:gd name="connsiteY5" fmla="*/ 320882 h 367691"/>
                <a:gd name="connsiteX6" fmla="*/ 46371 w 324773"/>
                <a:gd name="connsiteY6" fmla="*/ 360676 h 367691"/>
                <a:gd name="connsiteX7" fmla="*/ 1066 w 324773"/>
                <a:gd name="connsiteY7" fmla="*/ 274447 h 36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773" h="367691">
                  <a:moveTo>
                    <a:pt x="1066" y="274448"/>
                  </a:moveTo>
                  <a:cubicBezTo>
                    <a:pt x="8679" y="231893"/>
                    <a:pt x="49348" y="203568"/>
                    <a:pt x="91903" y="211181"/>
                  </a:cubicBezTo>
                  <a:cubicBezTo>
                    <a:pt x="96440" y="211993"/>
                    <a:pt x="100897" y="213203"/>
                    <a:pt x="105221" y="214800"/>
                  </a:cubicBezTo>
                  <a:lnTo>
                    <a:pt x="281760" y="-164"/>
                  </a:lnTo>
                  <a:lnTo>
                    <a:pt x="324511" y="137918"/>
                  </a:lnTo>
                  <a:lnTo>
                    <a:pt x="150311" y="320882"/>
                  </a:lnTo>
                  <a:cubicBezTo>
                    <a:pt x="132598" y="360573"/>
                    <a:pt x="86062" y="378390"/>
                    <a:pt x="46371" y="360676"/>
                  </a:cubicBezTo>
                  <a:cubicBezTo>
                    <a:pt x="13159" y="345854"/>
                    <a:pt x="-5571" y="310206"/>
                    <a:pt x="1066" y="274447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3319B19-3713-CF5A-9E3A-47016713ECA1}"/>
                </a:ext>
              </a:extLst>
            </p:cNvPr>
            <p:cNvSpPr/>
            <p:nvPr/>
          </p:nvSpPr>
          <p:spPr>
            <a:xfrm>
              <a:off x="7978450" y="2220321"/>
              <a:ext cx="422964" cy="827303"/>
            </a:xfrm>
            <a:custGeom>
              <a:avLst/>
              <a:gdLst>
                <a:gd name="connsiteX0" fmla="*/ 199328 w 514510"/>
                <a:gd name="connsiteY0" fmla="*/ 1006199 h 1006363"/>
                <a:gd name="connsiteX1" fmla="*/ 82100 w 514510"/>
                <a:gd name="connsiteY1" fmla="*/ 888958 h 1006363"/>
                <a:gd name="connsiteX2" fmla="*/ 156724 w 514510"/>
                <a:gd name="connsiteY2" fmla="*/ 707133 h 1006363"/>
                <a:gd name="connsiteX3" fmla="*/ 264872 w 514510"/>
                <a:gd name="connsiteY3" fmla="*/ 559461 h 1006363"/>
                <a:gd name="connsiteX4" fmla="*/ 443 w 514510"/>
                <a:gd name="connsiteY4" fmla="*/ 260428 h 1006363"/>
                <a:gd name="connsiteX5" fmla="*/ -262 w 514510"/>
                <a:gd name="connsiteY5" fmla="*/ 259193 h 1006363"/>
                <a:gd name="connsiteX6" fmla="*/ 15346 w 514510"/>
                <a:gd name="connsiteY6" fmla="*/ 136944 h 1006363"/>
                <a:gd name="connsiteX7" fmla="*/ 48451 w 514510"/>
                <a:gd name="connsiteY7" fmla="*/ 58802 h 1006363"/>
                <a:gd name="connsiteX8" fmla="*/ 269115 w 514510"/>
                <a:gd name="connsiteY8" fmla="*/ 34215 h 1006363"/>
                <a:gd name="connsiteX9" fmla="*/ 304071 w 514510"/>
                <a:gd name="connsiteY9" fmla="*/ 73408 h 1006363"/>
                <a:gd name="connsiteX10" fmla="*/ 514248 w 514510"/>
                <a:gd name="connsiteY10" fmla="*/ 540641 h 1006363"/>
                <a:gd name="connsiteX11" fmla="*/ 511882 w 514510"/>
                <a:gd name="connsiteY11" fmla="*/ 544171 h 1006363"/>
                <a:gd name="connsiteX12" fmla="*/ 342827 w 514510"/>
                <a:gd name="connsiteY12" fmla="*/ 832354 h 1006363"/>
                <a:gd name="connsiteX13" fmla="*/ 296688 w 514510"/>
                <a:gd name="connsiteY13" fmla="*/ 862275 h 100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4510" h="1006363">
                  <a:moveTo>
                    <a:pt x="199328" y="1006199"/>
                  </a:moveTo>
                  <a:lnTo>
                    <a:pt x="82100" y="888958"/>
                  </a:lnTo>
                  <a:lnTo>
                    <a:pt x="156724" y="707133"/>
                  </a:lnTo>
                  <a:lnTo>
                    <a:pt x="264872" y="559461"/>
                  </a:lnTo>
                  <a:cubicBezTo>
                    <a:pt x="149630" y="503357"/>
                    <a:pt x="63124" y="370450"/>
                    <a:pt x="443" y="260428"/>
                  </a:cubicBezTo>
                  <a:lnTo>
                    <a:pt x="-262" y="259193"/>
                  </a:lnTo>
                  <a:lnTo>
                    <a:pt x="15346" y="136944"/>
                  </a:lnTo>
                  <a:cubicBezTo>
                    <a:pt x="18997" y="108351"/>
                    <a:pt x="30451" y="81316"/>
                    <a:pt x="48451" y="58802"/>
                  </a:cubicBezTo>
                  <a:cubicBezTo>
                    <a:pt x="102596" y="-8922"/>
                    <a:pt x="201391" y="-19930"/>
                    <a:pt x="269115" y="34215"/>
                  </a:cubicBezTo>
                  <a:cubicBezTo>
                    <a:pt x="282885" y="45224"/>
                    <a:pt x="294702" y="58473"/>
                    <a:pt x="304071" y="73408"/>
                  </a:cubicBezTo>
                  <a:lnTo>
                    <a:pt x="514248" y="540641"/>
                  </a:lnTo>
                  <a:lnTo>
                    <a:pt x="511882" y="544171"/>
                  </a:lnTo>
                  <a:lnTo>
                    <a:pt x="342827" y="832354"/>
                  </a:lnTo>
                  <a:lnTo>
                    <a:pt x="296688" y="862275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27FFC78-E2E4-5D20-4440-98A894A10526}"/>
                </a:ext>
              </a:extLst>
            </p:cNvPr>
            <p:cNvSpPr/>
            <p:nvPr/>
          </p:nvSpPr>
          <p:spPr>
            <a:xfrm>
              <a:off x="7649653" y="1718950"/>
              <a:ext cx="352521" cy="351069"/>
            </a:xfrm>
            <a:custGeom>
              <a:avLst/>
              <a:gdLst>
                <a:gd name="connsiteX0" fmla="*/ 426893 w 428820"/>
                <a:gd name="connsiteY0" fmla="*/ 241470 h 427054"/>
                <a:gd name="connsiteX1" fmla="*/ 185157 w 428820"/>
                <a:gd name="connsiteY1" fmla="*/ 424873 h 427054"/>
                <a:gd name="connsiteX2" fmla="*/ 1692 w 428820"/>
                <a:gd name="connsiteY2" fmla="*/ 183600 h 427054"/>
                <a:gd name="connsiteX3" fmla="*/ 2106 w 428820"/>
                <a:gd name="connsiteY3" fmla="*/ 180554 h 427054"/>
                <a:gd name="connsiteX4" fmla="*/ 247851 w 428820"/>
                <a:gd name="connsiteY4" fmla="*/ 2559 h 427054"/>
                <a:gd name="connsiteX5" fmla="*/ 426827 w 428820"/>
                <a:gd name="connsiteY5" fmla="*/ 241461 h 42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820" h="427054">
                  <a:moveTo>
                    <a:pt x="426893" y="241470"/>
                  </a:moveTo>
                  <a:cubicBezTo>
                    <a:pt x="410785" y="358869"/>
                    <a:pt x="302556" y="440981"/>
                    <a:pt x="185157" y="424873"/>
                  </a:cubicBezTo>
                  <a:cubicBezTo>
                    <a:pt x="67939" y="408790"/>
                    <a:pt x="-14137" y="300853"/>
                    <a:pt x="1692" y="183600"/>
                  </a:cubicBezTo>
                  <a:lnTo>
                    <a:pt x="2106" y="180554"/>
                  </a:lnTo>
                  <a:cubicBezTo>
                    <a:pt x="20814" y="63542"/>
                    <a:pt x="130838" y="-16150"/>
                    <a:pt x="247851" y="2559"/>
                  </a:cubicBezTo>
                  <a:cubicBezTo>
                    <a:pt x="362206" y="20842"/>
                    <a:pt x="441418" y="126576"/>
                    <a:pt x="426827" y="24146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091A733-0505-E47A-B151-7DB8B1FC853C}"/>
                </a:ext>
              </a:extLst>
            </p:cNvPr>
            <p:cNvSpPr/>
            <p:nvPr/>
          </p:nvSpPr>
          <p:spPr>
            <a:xfrm>
              <a:off x="7637161" y="1669114"/>
              <a:ext cx="412438" cy="349152"/>
            </a:xfrm>
            <a:custGeom>
              <a:avLst/>
              <a:gdLst>
                <a:gd name="connsiteX0" fmla="*/ 387480 w 501705"/>
                <a:gd name="connsiteY0" fmla="*/ 412607 h 424722"/>
                <a:gd name="connsiteX1" fmla="*/ 406721 w 501705"/>
                <a:gd name="connsiteY1" fmla="*/ 341441 h 424722"/>
                <a:gd name="connsiteX2" fmla="*/ 355510 w 501705"/>
                <a:gd name="connsiteY2" fmla="*/ 300382 h 424722"/>
                <a:gd name="connsiteX3" fmla="*/ 315581 w 501705"/>
                <a:gd name="connsiteY3" fmla="*/ 319578 h 424722"/>
                <a:gd name="connsiteX4" fmla="*/ 276942 w 501705"/>
                <a:gd name="connsiteY4" fmla="*/ 277595 h 424722"/>
                <a:gd name="connsiteX5" fmla="*/ 250952 w 501705"/>
                <a:gd name="connsiteY5" fmla="*/ 198141 h 424722"/>
                <a:gd name="connsiteX6" fmla="*/ 72403 w 501705"/>
                <a:gd name="connsiteY6" fmla="*/ 238488 h 424722"/>
                <a:gd name="connsiteX7" fmla="*/ 9737 w 501705"/>
                <a:gd name="connsiteY7" fmla="*/ 201906 h 424722"/>
                <a:gd name="connsiteX8" fmla="*/ 15082 w 501705"/>
                <a:gd name="connsiteY8" fmla="*/ 134743 h 424722"/>
                <a:gd name="connsiteX9" fmla="*/ 46370 w 501705"/>
                <a:gd name="connsiteY9" fmla="*/ 116318 h 424722"/>
                <a:gd name="connsiteX10" fmla="*/ 49441 w 501705"/>
                <a:gd name="connsiteY10" fmla="*/ 66832 h 424722"/>
                <a:gd name="connsiteX11" fmla="*/ 18374 w 501705"/>
                <a:gd name="connsiteY11" fmla="*/ 55308 h 424722"/>
                <a:gd name="connsiteX12" fmla="*/ 83816 w 501705"/>
                <a:gd name="connsiteY12" fmla="*/ 47129 h 424722"/>
                <a:gd name="connsiteX13" fmla="*/ 64318 w 501705"/>
                <a:gd name="connsiteY13" fmla="*/ 11864 h 424722"/>
                <a:gd name="connsiteX14" fmla="*/ 115527 w 501705"/>
                <a:gd name="connsiteY14" fmla="*/ 21259 h 424722"/>
                <a:gd name="connsiteX15" fmla="*/ 166939 w 501705"/>
                <a:gd name="connsiteY15" fmla="*/ 6005 h 424722"/>
                <a:gd name="connsiteX16" fmla="*/ 387053 w 501705"/>
                <a:gd name="connsiteY16" fmla="*/ 98434 h 424722"/>
                <a:gd name="connsiteX17" fmla="*/ 478391 w 501705"/>
                <a:gd name="connsiteY17" fmla="*/ 124808 h 424722"/>
                <a:gd name="connsiteX18" fmla="*/ 501353 w 501705"/>
                <a:gd name="connsiteY18" fmla="*/ 205013 h 424722"/>
                <a:gd name="connsiteX19" fmla="*/ 465881 w 501705"/>
                <a:gd name="connsiteY19" fmla="*/ 366204 h 424722"/>
                <a:gd name="connsiteX20" fmla="*/ 436083 w 501705"/>
                <a:gd name="connsiteY20" fmla="*/ 408473 h 424722"/>
                <a:gd name="connsiteX21" fmla="*/ 388209 w 501705"/>
                <a:gd name="connsiteY21" fmla="*/ 424130 h 4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01705" h="424722">
                  <a:moveTo>
                    <a:pt x="387480" y="412607"/>
                  </a:moveTo>
                  <a:cubicBezTo>
                    <a:pt x="398498" y="390225"/>
                    <a:pt x="409817" y="366195"/>
                    <a:pt x="406721" y="341441"/>
                  </a:cubicBezTo>
                  <a:cubicBezTo>
                    <a:pt x="403624" y="316686"/>
                    <a:pt x="379348" y="293025"/>
                    <a:pt x="355510" y="300382"/>
                  </a:cubicBezTo>
                  <a:cubicBezTo>
                    <a:pt x="341255" y="304781"/>
                    <a:pt x="330482" y="318857"/>
                    <a:pt x="315581" y="319578"/>
                  </a:cubicBezTo>
                  <a:cubicBezTo>
                    <a:pt x="295078" y="320569"/>
                    <a:pt x="283324" y="297104"/>
                    <a:pt x="276942" y="277595"/>
                  </a:cubicBezTo>
                  <a:lnTo>
                    <a:pt x="250952" y="198141"/>
                  </a:lnTo>
                  <a:cubicBezTo>
                    <a:pt x="200420" y="237522"/>
                    <a:pt x="134958" y="252315"/>
                    <a:pt x="72403" y="238488"/>
                  </a:cubicBezTo>
                  <a:cubicBezTo>
                    <a:pt x="48271" y="232971"/>
                    <a:pt x="23893" y="222214"/>
                    <a:pt x="9737" y="201906"/>
                  </a:cubicBezTo>
                  <a:cubicBezTo>
                    <a:pt x="-4418" y="181599"/>
                    <a:pt x="-4333" y="150099"/>
                    <a:pt x="15082" y="134743"/>
                  </a:cubicBezTo>
                  <a:cubicBezTo>
                    <a:pt x="24602" y="127214"/>
                    <a:pt x="37273" y="124353"/>
                    <a:pt x="46370" y="116318"/>
                  </a:cubicBezTo>
                  <a:cubicBezTo>
                    <a:pt x="60884" y="103501"/>
                    <a:pt x="62259" y="81345"/>
                    <a:pt x="49441" y="66832"/>
                  </a:cubicBezTo>
                  <a:cubicBezTo>
                    <a:pt x="41669" y="58030"/>
                    <a:pt x="30006" y="53705"/>
                    <a:pt x="18374" y="55308"/>
                  </a:cubicBezTo>
                  <a:lnTo>
                    <a:pt x="83816" y="47129"/>
                  </a:lnTo>
                  <a:lnTo>
                    <a:pt x="64318" y="11864"/>
                  </a:lnTo>
                  <a:cubicBezTo>
                    <a:pt x="79304" y="22064"/>
                    <a:pt x="97895" y="25474"/>
                    <a:pt x="115527" y="21259"/>
                  </a:cubicBezTo>
                  <a:cubicBezTo>
                    <a:pt x="133133" y="18088"/>
                    <a:pt x="149715" y="10839"/>
                    <a:pt x="166939" y="6005"/>
                  </a:cubicBezTo>
                  <a:cubicBezTo>
                    <a:pt x="252726" y="-15902"/>
                    <a:pt x="342624" y="21848"/>
                    <a:pt x="387053" y="98434"/>
                  </a:cubicBezTo>
                  <a:cubicBezTo>
                    <a:pt x="420022" y="87425"/>
                    <a:pt x="456365" y="97919"/>
                    <a:pt x="478391" y="124808"/>
                  </a:cubicBezTo>
                  <a:cubicBezTo>
                    <a:pt x="495910" y="147042"/>
                    <a:pt x="500674" y="176714"/>
                    <a:pt x="501353" y="205013"/>
                  </a:cubicBezTo>
                  <a:cubicBezTo>
                    <a:pt x="502626" y="260810"/>
                    <a:pt x="490461" y="316096"/>
                    <a:pt x="465881" y="366204"/>
                  </a:cubicBezTo>
                  <a:cubicBezTo>
                    <a:pt x="458832" y="382120"/>
                    <a:pt x="448704" y="396485"/>
                    <a:pt x="436083" y="408473"/>
                  </a:cubicBezTo>
                  <a:cubicBezTo>
                    <a:pt x="423219" y="420505"/>
                    <a:pt x="405696" y="426236"/>
                    <a:pt x="388209" y="424130"/>
                  </a:cubicBezTo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7FC30AE-FFF9-9E4C-14C0-100290E9AB59}"/>
                </a:ext>
              </a:extLst>
            </p:cNvPr>
            <p:cNvSpPr/>
            <p:nvPr/>
          </p:nvSpPr>
          <p:spPr>
            <a:xfrm>
              <a:off x="6554282" y="3923571"/>
              <a:ext cx="579126" cy="685898"/>
            </a:xfrm>
            <a:custGeom>
              <a:avLst/>
              <a:gdLst>
                <a:gd name="connsiteX0" fmla="*/ 363295 w 704471"/>
                <a:gd name="connsiteY0" fmla="*/ 303475 h 834352"/>
                <a:gd name="connsiteX1" fmla="*/ 373071 w 704471"/>
                <a:gd name="connsiteY1" fmla="*/ 83660 h 834352"/>
                <a:gd name="connsiteX2" fmla="*/ 704210 w 704471"/>
                <a:gd name="connsiteY2" fmla="*/ -164 h 834352"/>
                <a:gd name="connsiteX3" fmla="*/ 457220 w 704471"/>
                <a:gd name="connsiteY3" fmla="*/ 555366 h 834352"/>
                <a:gd name="connsiteX4" fmla="*/ 144075 w 704471"/>
                <a:gd name="connsiteY4" fmla="*/ 752701 h 834352"/>
                <a:gd name="connsiteX5" fmla="*/ 10985 w 704471"/>
                <a:gd name="connsiteY5" fmla="*/ 834188 h 834352"/>
                <a:gd name="connsiteX6" fmla="*/ 161808 w 704471"/>
                <a:gd name="connsiteY6" fmla="*/ 254339 h 834352"/>
                <a:gd name="connsiteX7" fmla="*/ 288836 w 704471"/>
                <a:gd name="connsiteY7" fmla="*/ 136309 h 834352"/>
                <a:gd name="connsiteX8" fmla="*/ 363295 w 704471"/>
                <a:gd name="connsiteY8" fmla="*/ 303475 h 83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471" h="834352">
                  <a:moveTo>
                    <a:pt x="363295" y="303475"/>
                  </a:moveTo>
                  <a:lnTo>
                    <a:pt x="373071" y="83660"/>
                  </a:lnTo>
                  <a:cubicBezTo>
                    <a:pt x="474983" y="29185"/>
                    <a:pt x="588653" y="411"/>
                    <a:pt x="704210" y="-164"/>
                  </a:cubicBezTo>
                  <a:cubicBezTo>
                    <a:pt x="545169" y="129863"/>
                    <a:pt x="565044" y="380510"/>
                    <a:pt x="457220" y="555366"/>
                  </a:cubicBezTo>
                  <a:cubicBezTo>
                    <a:pt x="388251" y="665314"/>
                    <a:pt x="273022" y="737928"/>
                    <a:pt x="144075" y="752701"/>
                  </a:cubicBezTo>
                  <a:lnTo>
                    <a:pt x="10985" y="834188"/>
                  </a:lnTo>
                  <a:cubicBezTo>
                    <a:pt x="-25974" y="628149"/>
                    <a:pt x="29140" y="416258"/>
                    <a:pt x="161808" y="254339"/>
                  </a:cubicBezTo>
                  <a:cubicBezTo>
                    <a:pt x="199028" y="209820"/>
                    <a:pt x="241707" y="170164"/>
                    <a:pt x="288836" y="136309"/>
                  </a:cubicBezTo>
                  <a:cubicBezTo>
                    <a:pt x="320712" y="220358"/>
                    <a:pt x="363295" y="303475"/>
                    <a:pt x="363295" y="303475"/>
                  </a:cubicBezTo>
                  <a:close/>
                </a:path>
              </a:pathLst>
            </a:custGeom>
            <a:solidFill>
              <a:srgbClr val="F2F2F2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AC7F50F-EF99-5A35-943E-B8F364EBCA11}"/>
              </a:ext>
            </a:extLst>
          </p:cNvPr>
          <p:cNvSpPr/>
          <p:nvPr/>
        </p:nvSpPr>
        <p:spPr>
          <a:xfrm>
            <a:off x="539750" y="412305"/>
            <a:ext cx="8066088" cy="272381"/>
          </a:xfrm>
          <a:custGeom>
            <a:avLst/>
            <a:gdLst>
              <a:gd name="connsiteX0" fmla="*/ 49513 w 8066088"/>
              <a:gd name="connsiteY0" fmla="*/ 0 h 272381"/>
              <a:gd name="connsiteX1" fmla="*/ 8016575 w 8066088"/>
              <a:gd name="connsiteY1" fmla="*/ 0 h 272381"/>
              <a:gd name="connsiteX2" fmla="*/ 8066088 w 8066088"/>
              <a:gd name="connsiteY2" fmla="*/ 49513 h 272381"/>
              <a:gd name="connsiteX3" fmla="*/ 8066088 w 8066088"/>
              <a:gd name="connsiteY3" fmla="*/ 272381 h 272381"/>
              <a:gd name="connsiteX4" fmla="*/ 0 w 8066088"/>
              <a:gd name="connsiteY4" fmla="*/ 272381 h 272381"/>
              <a:gd name="connsiteX5" fmla="*/ 0 w 8066088"/>
              <a:gd name="connsiteY5" fmla="*/ 49513 h 272381"/>
              <a:gd name="connsiteX6" fmla="*/ 49513 w 8066088"/>
              <a:gd name="connsiteY6" fmla="*/ 0 h 2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272381">
                <a:moveTo>
                  <a:pt x="49513" y="0"/>
                </a:moveTo>
                <a:lnTo>
                  <a:pt x="8016575" y="0"/>
                </a:lnTo>
                <a:cubicBezTo>
                  <a:pt x="8043920" y="0"/>
                  <a:pt x="8066088" y="22168"/>
                  <a:pt x="8066088" y="49513"/>
                </a:cubicBezTo>
                <a:lnTo>
                  <a:pt x="8066088" y="272381"/>
                </a:lnTo>
                <a:lnTo>
                  <a:pt x="0" y="272381"/>
                </a:lnTo>
                <a:lnTo>
                  <a:pt x="0" y="49513"/>
                </a:lnTo>
                <a:cubicBezTo>
                  <a:pt x="0" y="22168"/>
                  <a:pt x="22168" y="0"/>
                  <a:pt x="49513" y="0"/>
                </a:cubicBezTo>
                <a:close/>
              </a:path>
            </a:pathLst>
          </a:custGeom>
          <a:solidFill>
            <a:srgbClr val="3F3D56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B76BE3B-71BE-1031-3D55-D3DDA30814C9}"/>
              </a:ext>
            </a:extLst>
          </p:cNvPr>
          <p:cNvSpPr/>
          <p:nvPr/>
        </p:nvSpPr>
        <p:spPr>
          <a:xfrm>
            <a:off x="684362" y="495326"/>
            <a:ext cx="95990" cy="95990"/>
          </a:xfrm>
          <a:prstGeom prst="ellips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02DF7D6-8A87-FD10-EFEB-DCA54F4B79BF}"/>
              </a:ext>
            </a:extLst>
          </p:cNvPr>
          <p:cNvSpPr/>
          <p:nvPr/>
        </p:nvSpPr>
        <p:spPr>
          <a:xfrm>
            <a:off x="847156" y="495326"/>
            <a:ext cx="95990" cy="95990"/>
          </a:xfrm>
          <a:prstGeom prst="ellipse">
            <a:avLst/>
          </a:prstGeom>
          <a:solidFill>
            <a:srgbClr val="76C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62283F6-7A27-F835-D0BF-423ACDF6741D}"/>
              </a:ext>
            </a:extLst>
          </p:cNvPr>
          <p:cNvSpPr/>
          <p:nvPr/>
        </p:nvSpPr>
        <p:spPr>
          <a:xfrm>
            <a:off x="1009950" y="495326"/>
            <a:ext cx="95990" cy="95990"/>
          </a:xfrm>
          <a:prstGeom prst="ellipse">
            <a:avLst/>
          </a:prstGeom>
          <a:solidFill>
            <a:srgbClr val="FF6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心形 112">
            <a:extLst>
              <a:ext uri="{FF2B5EF4-FFF2-40B4-BE49-F238E27FC236}">
                <a16:creationId xmlns:a16="http://schemas.microsoft.com/office/drawing/2014/main" id="{FEBE53DC-F36B-FFB6-8A07-3436A048CECF}"/>
              </a:ext>
            </a:extLst>
          </p:cNvPr>
          <p:cNvSpPr/>
          <p:nvPr/>
        </p:nvSpPr>
        <p:spPr>
          <a:xfrm rot="20726416">
            <a:off x="1419687" y="184025"/>
            <a:ext cx="378818" cy="334564"/>
          </a:xfrm>
          <a:prstGeom prst="heart">
            <a:avLst/>
          </a:prstGeom>
          <a:solidFill>
            <a:srgbClr val="FF6366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8" name="dislike_274222">
            <a:extLst>
              <a:ext uri="{FF2B5EF4-FFF2-40B4-BE49-F238E27FC236}">
                <a16:creationId xmlns:a16="http://schemas.microsoft.com/office/drawing/2014/main" id="{0CFD4BA6-EE84-91E9-1F95-BD7B3DD3EC75}"/>
              </a:ext>
            </a:extLst>
          </p:cNvPr>
          <p:cNvSpPr/>
          <p:nvPr/>
        </p:nvSpPr>
        <p:spPr>
          <a:xfrm rot="13057219">
            <a:off x="406963" y="2675438"/>
            <a:ext cx="554797" cy="530825"/>
          </a:xfrm>
          <a:custGeom>
            <a:avLst/>
            <a:gdLst>
              <a:gd name="connsiteX0" fmla="*/ 265831 w 607644"/>
              <a:gd name="connsiteY0" fmla="*/ 25333 h 581389"/>
              <a:gd name="connsiteX1" fmla="*/ 498246 w 607644"/>
              <a:gd name="connsiteY1" fmla="*/ 25333 h 581389"/>
              <a:gd name="connsiteX2" fmla="*/ 555571 w 607644"/>
              <a:gd name="connsiteY2" fmla="*/ 69501 h 581389"/>
              <a:gd name="connsiteX3" fmla="*/ 551031 w 607644"/>
              <a:gd name="connsiteY3" fmla="*/ 107448 h 581389"/>
              <a:gd name="connsiteX4" fmla="*/ 582275 w 607644"/>
              <a:gd name="connsiteY4" fmla="*/ 158015 h 581389"/>
              <a:gd name="connsiteX5" fmla="*/ 576311 w 607644"/>
              <a:gd name="connsiteY5" fmla="*/ 183254 h 581389"/>
              <a:gd name="connsiteX6" fmla="*/ 607644 w 607644"/>
              <a:gd name="connsiteY6" fmla="*/ 233821 h 581389"/>
              <a:gd name="connsiteX7" fmla="*/ 591176 w 607644"/>
              <a:gd name="connsiteY7" fmla="*/ 273634 h 581389"/>
              <a:gd name="connsiteX8" fmla="*/ 607377 w 607644"/>
              <a:gd name="connsiteY8" fmla="*/ 321890 h 581389"/>
              <a:gd name="connsiteX9" fmla="*/ 541329 w 607644"/>
              <a:gd name="connsiteY9" fmla="*/ 379211 h 581389"/>
              <a:gd name="connsiteX10" fmla="*/ 384931 w 607644"/>
              <a:gd name="connsiteY10" fmla="*/ 379211 h 581389"/>
              <a:gd name="connsiteX11" fmla="*/ 405049 w 607644"/>
              <a:gd name="connsiteY11" fmla="*/ 480344 h 581389"/>
              <a:gd name="connsiteX12" fmla="*/ 329120 w 607644"/>
              <a:gd name="connsiteY12" fmla="*/ 581389 h 581389"/>
              <a:gd name="connsiteX13" fmla="*/ 283189 w 607644"/>
              <a:gd name="connsiteY13" fmla="*/ 566015 h 581389"/>
              <a:gd name="connsiteX14" fmla="*/ 278471 w 607644"/>
              <a:gd name="connsiteY14" fmla="*/ 556150 h 581389"/>
              <a:gd name="connsiteX15" fmla="*/ 278471 w 607644"/>
              <a:gd name="connsiteY15" fmla="*/ 470391 h 581389"/>
              <a:gd name="connsiteX16" fmla="*/ 221502 w 607644"/>
              <a:gd name="connsiteY16" fmla="*/ 347307 h 581389"/>
              <a:gd name="connsiteX17" fmla="*/ 222214 w 607644"/>
              <a:gd name="connsiteY17" fmla="*/ 335487 h 581389"/>
              <a:gd name="connsiteX18" fmla="*/ 227822 w 607644"/>
              <a:gd name="connsiteY18" fmla="*/ 316025 h 581389"/>
              <a:gd name="connsiteX19" fmla="*/ 227822 w 607644"/>
              <a:gd name="connsiteY19" fmla="*/ 63191 h 581389"/>
              <a:gd name="connsiteX20" fmla="*/ 225686 w 607644"/>
              <a:gd name="connsiteY20" fmla="*/ 44262 h 581389"/>
              <a:gd name="connsiteX21" fmla="*/ 235210 w 607644"/>
              <a:gd name="connsiteY21" fmla="*/ 29154 h 581389"/>
              <a:gd name="connsiteX22" fmla="*/ 265831 w 607644"/>
              <a:gd name="connsiteY22" fmla="*/ 25333 h 581389"/>
              <a:gd name="connsiteX23" fmla="*/ 63288 w 607644"/>
              <a:gd name="connsiteY23" fmla="*/ 0 h 581389"/>
              <a:gd name="connsiteX24" fmla="*/ 139216 w 607644"/>
              <a:gd name="connsiteY24" fmla="*/ 0 h 581389"/>
              <a:gd name="connsiteX25" fmla="*/ 202593 w 607644"/>
              <a:gd name="connsiteY25" fmla="*/ 63183 h 581389"/>
              <a:gd name="connsiteX26" fmla="*/ 202593 w 607644"/>
              <a:gd name="connsiteY26" fmla="*/ 316004 h 581389"/>
              <a:gd name="connsiteX27" fmla="*/ 189864 w 607644"/>
              <a:gd name="connsiteY27" fmla="*/ 328623 h 581389"/>
              <a:gd name="connsiteX28" fmla="*/ 63288 w 607644"/>
              <a:gd name="connsiteY28" fmla="*/ 328623 h 581389"/>
              <a:gd name="connsiteX29" fmla="*/ 0 w 607644"/>
              <a:gd name="connsiteY29" fmla="*/ 265440 h 581389"/>
              <a:gd name="connsiteX30" fmla="*/ 0 w 607644"/>
              <a:gd name="connsiteY30" fmla="*/ 63183 h 581389"/>
              <a:gd name="connsiteX31" fmla="*/ 63288 w 607644"/>
              <a:gd name="connsiteY31" fmla="*/ 0 h 58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44" h="581389">
                <a:moveTo>
                  <a:pt x="265831" y="25333"/>
                </a:moveTo>
                <a:lnTo>
                  <a:pt x="498246" y="25333"/>
                </a:lnTo>
                <a:cubicBezTo>
                  <a:pt x="525751" y="25333"/>
                  <a:pt x="549874" y="43907"/>
                  <a:pt x="555571" y="69501"/>
                </a:cubicBezTo>
                <a:cubicBezTo>
                  <a:pt x="558508" y="82654"/>
                  <a:pt x="556728" y="95895"/>
                  <a:pt x="551031" y="107448"/>
                </a:cubicBezTo>
                <a:cubicBezTo>
                  <a:pt x="569724" y="116869"/>
                  <a:pt x="582275" y="136064"/>
                  <a:pt x="582275" y="158015"/>
                </a:cubicBezTo>
                <a:cubicBezTo>
                  <a:pt x="582275" y="166991"/>
                  <a:pt x="580228" y="175522"/>
                  <a:pt x="576311" y="183254"/>
                </a:cubicBezTo>
                <a:cubicBezTo>
                  <a:pt x="595004" y="192674"/>
                  <a:pt x="607644" y="211959"/>
                  <a:pt x="607644" y="233821"/>
                </a:cubicBezTo>
                <a:cubicBezTo>
                  <a:pt x="607644" y="249017"/>
                  <a:pt x="601591" y="263236"/>
                  <a:pt x="591176" y="273634"/>
                </a:cubicBezTo>
                <a:cubicBezTo>
                  <a:pt x="603015" y="286609"/>
                  <a:pt x="608979" y="303939"/>
                  <a:pt x="607377" y="321890"/>
                </a:cubicBezTo>
                <a:cubicBezTo>
                  <a:pt x="604350" y="354061"/>
                  <a:pt x="575421" y="379211"/>
                  <a:pt x="541329" y="379211"/>
                </a:cubicBezTo>
                <a:lnTo>
                  <a:pt x="384931" y="379211"/>
                </a:lnTo>
                <a:cubicBezTo>
                  <a:pt x="392676" y="402673"/>
                  <a:pt x="405049" y="445774"/>
                  <a:pt x="405049" y="480344"/>
                </a:cubicBezTo>
                <a:cubicBezTo>
                  <a:pt x="405049" y="535177"/>
                  <a:pt x="358405" y="581389"/>
                  <a:pt x="329120" y="581389"/>
                </a:cubicBezTo>
                <a:cubicBezTo>
                  <a:pt x="302772" y="581389"/>
                  <a:pt x="283990" y="566637"/>
                  <a:pt x="283189" y="566015"/>
                </a:cubicBezTo>
                <a:cubicBezTo>
                  <a:pt x="280251" y="563615"/>
                  <a:pt x="278471" y="559971"/>
                  <a:pt x="278471" y="556150"/>
                </a:cubicBezTo>
                <a:lnTo>
                  <a:pt x="278471" y="470391"/>
                </a:lnTo>
                <a:lnTo>
                  <a:pt x="221502" y="347307"/>
                </a:lnTo>
                <a:cubicBezTo>
                  <a:pt x="219811" y="343486"/>
                  <a:pt x="219989" y="339042"/>
                  <a:pt x="222214" y="335487"/>
                </a:cubicBezTo>
                <a:cubicBezTo>
                  <a:pt x="225953" y="329355"/>
                  <a:pt x="227822" y="322779"/>
                  <a:pt x="227822" y="316025"/>
                </a:cubicBezTo>
                <a:lnTo>
                  <a:pt x="227822" y="63191"/>
                </a:lnTo>
                <a:cubicBezTo>
                  <a:pt x="227822" y="57148"/>
                  <a:pt x="227110" y="50927"/>
                  <a:pt x="225686" y="44262"/>
                </a:cubicBezTo>
                <a:cubicBezTo>
                  <a:pt x="224084" y="37419"/>
                  <a:pt x="228445" y="30754"/>
                  <a:pt x="235210" y="29154"/>
                </a:cubicBezTo>
                <a:cubicBezTo>
                  <a:pt x="246337" y="26666"/>
                  <a:pt x="257197" y="25333"/>
                  <a:pt x="265831" y="25333"/>
                </a:cubicBezTo>
                <a:close/>
                <a:moveTo>
                  <a:pt x="63288" y="0"/>
                </a:moveTo>
                <a:lnTo>
                  <a:pt x="139216" y="0"/>
                </a:lnTo>
                <a:cubicBezTo>
                  <a:pt x="174109" y="0"/>
                  <a:pt x="202593" y="28348"/>
                  <a:pt x="202593" y="63183"/>
                </a:cubicBezTo>
                <a:lnTo>
                  <a:pt x="202593" y="316004"/>
                </a:lnTo>
                <a:cubicBezTo>
                  <a:pt x="202593" y="322936"/>
                  <a:pt x="196896" y="328623"/>
                  <a:pt x="189864" y="328623"/>
                </a:cubicBezTo>
                <a:lnTo>
                  <a:pt x="63288" y="328623"/>
                </a:lnTo>
                <a:cubicBezTo>
                  <a:pt x="28395" y="328623"/>
                  <a:pt x="0" y="300275"/>
                  <a:pt x="0" y="265440"/>
                </a:cubicBezTo>
                <a:lnTo>
                  <a:pt x="0" y="63183"/>
                </a:lnTo>
                <a:cubicBezTo>
                  <a:pt x="0" y="28348"/>
                  <a:pt x="28395" y="0"/>
                  <a:pt x="63288" y="0"/>
                </a:cubicBezTo>
                <a:close/>
              </a:path>
            </a:pathLst>
          </a:custGeom>
          <a:solidFill>
            <a:srgbClr val="5965ED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2577F888-75F5-F29B-0408-B33706FD2FE4}"/>
              </a:ext>
            </a:extLst>
          </p:cNvPr>
          <p:cNvSpPr/>
          <p:nvPr/>
        </p:nvSpPr>
        <p:spPr>
          <a:xfrm>
            <a:off x="3472604" y="2349928"/>
            <a:ext cx="2406235" cy="4127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B0639EE9-FD41-0271-95CE-33B6376C32C2}"/>
              </a:ext>
            </a:extLst>
          </p:cNvPr>
          <p:cNvSpPr/>
          <p:nvPr/>
        </p:nvSpPr>
        <p:spPr>
          <a:xfrm>
            <a:off x="3472604" y="2050796"/>
            <a:ext cx="2406235" cy="412700"/>
          </a:xfrm>
          <a:prstGeom prst="roundRect">
            <a:avLst/>
          </a:prstGeom>
          <a:solidFill>
            <a:srgbClr val="FF6366"/>
          </a:solidFill>
          <a:ln>
            <a:solidFill>
              <a:srgbClr val="FF636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539E6B88-A624-D973-9CCF-29BD098EBEE3}"/>
              </a:ext>
            </a:extLst>
          </p:cNvPr>
          <p:cNvSpPr/>
          <p:nvPr/>
        </p:nvSpPr>
        <p:spPr>
          <a:xfrm>
            <a:off x="4096529" y="2430116"/>
            <a:ext cx="1178441" cy="45719"/>
          </a:xfrm>
          <a:prstGeom prst="roundRect">
            <a:avLst>
              <a:gd name="adj" fmla="val 50000"/>
            </a:avLst>
          </a:prstGeom>
          <a:solidFill>
            <a:srgbClr val="3F3D5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E24DC4-86C9-CF48-B66C-EAB86EDADE35}"/>
              </a:ext>
            </a:extLst>
          </p:cNvPr>
          <p:cNvSpPr txBox="1"/>
          <p:nvPr/>
        </p:nvSpPr>
        <p:spPr>
          <a:xfrm>
            <a:off x="4029396" y="2115971"/>
            <a:ext cx="13127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j-ea"/>
                <a:ea typeface="+mj-ea"/>
              </a:rPr>
              <a:t>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C86779C-811E-384F-103D-F20D67E9B926}"/>
              </a:ext>
            </a:extLst>
          </p:cNvPr>
          <p:cNvGrpSpPr/>
          <p:nvPr/>
        </p:nvGrpSpPr>
        <p:grpSpPr>
          <a:xfrm>
            <a:off x="1538254" y="1572153"/>
            <a:ext cx="1640322" cy="1640322"/>
            <a:chOff x="2967576" y="1101279"/>
            <a:chExt cx="1640322" cy="164032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90C2EE9-3F9E-0E76-E825-F73BC5A3EFD4}"/>
                </a:ext>
              </a:extLst>
            </p:cNvPr>
            <p:cNvSpPr/>
            <p:nvPr/>
          </p:nvSpPr>
          <p:spPr>
            <a:xfrm>
              <a:off x="2967576" y="1101279"/>
              <a:ext cx="1640322" cy="1640322"/>
            </a:xfrm>
            <a:prstGeom prst="ellipse">
              <a:avLst/>
            </a:prstGeom>
            <a:solidFill>
              <a:srgbClr val="3F3D5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2E27032-54B2-07A0-A679-2169D83E3C59}"/>
                </a:ext>
              </a:extLst>
            </p:cNvPr>
            <p:cNvSpPr txBox="1"/>
            <p:nvPr/>
          </p:nvSpPr>
          <p:spPr>
            <a:xfrm>
              <a:off x="3225133" y="1498109"/>
              <a:ext cx="115768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60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4" name="图形 119">
            <a:extLst>
              <a:ext uri="{FF2B5EF4-FFF2-40B4-BE49-F238E27FC236}">
                <a16:creationId xmlns:a16="http://schemas.microsoft.com/office/drawing/2014/main" id="{203EB4F6-0C49-BA68-04A6-46582BBA8E17}"/>
              </a:ext>
            </a:extLst>
          </p:cNvPr>
          <p:cNvSpPr/>
          <p:nvPr/>
        </p:nvSpPr>
        <p:spPr>
          <a:xfrm rot="19434626">
            <a:off x="6110448" y="2749008"/>
            <a:ext cx="257685" cy="371241"/>
          </a:xfrm>
          <a:custGeom>
            <a:avLst/>
            <a:gdLst>
              <a:gd name="connsiteX0" fmla="*/ 1038225 w 2809875"/>
              <a:gd name="connsiteY0" fmla="*/ 3352800 h 4048125"/>
              <a:gd name="connsiteX1" fmla="*/ 1038225 w 2809875"/>
              <a:gd name="connsiteY1" fmla="*/ 3886200 h 4048125"/>
              <a:gd name="connsiteX2" fmla="*/ 2295525 w 2809875"/>
              <a:gd name="connsiteY2" fmla="*/ 3886200 h 4048125"/>
              <a:gd name="connsiteX3" fmla="*/ 2295525 w 2809875"/>
              <a:gd name="connsiteY3" fmla="*/ 3533775 h 4048125"/>
              <a:gd name="connsiteX4" fmla="*/ 2438400 w 2809875"/>
              <a:gd name="connsiteY4" fmla="*/ 3533775 h 4048125"/>
              <a:gd name="connsiteX5" fmla="*/ 2438400 w 2809875"/>
              <a:gd name="connsiteY5" fmla="*/ 4048125 h 4048125"/>
              <a:gd name="connsiteX6" fmla="*/ 1457325 w 2809875"/>
              <a:gd name="connsiteY6" fmla="*/ 4048125 h 4048125"/>
              <a:gd name="connsiteX7" fmla="*/ 1371600 w 2809875"/>
              <a:gd name="connsiteY7" fmla="*/ 4019550 h 4048125"/>
              <a:gd name="connsiteX8" fmla="*/ 1323975 w 2809875"/>
              <a:gd name="connsiteY8" fmla="*/ 4048125 h 4048125"/>
              <a:gd name="connsiteX9" fmla="*/ 876300 w 2809875"/>
              <a:gd name="connsiteY9" fmla="*/ 4048125 h 4048125"/>
              <a:gd name="connsiteX10" fmla="*/ 876300 w 2809875"/>
              <a:gd name="connsiteY10" fmla="*/ 3352800 h 4048125"/>
              <a:gd name="connsiteX11" fmla="*/ 1038225 w 2809875"/>
              <a:gd name="connsiteY11" fmla="*/ 3352800 h 4048125"/>
              <a:gd name="connsiteX12" fmla="*/ 2628900 w 2809875"/>
              <a:gd name="connsiteY12" fmla="*/ 3000375 h 4048125"/>
              <a:gd name="connsiteX13" fmla="*/ 2628900 w 2809875"/>
              <a:gd name="connsiteY13" fmla="*/ 3514725 h 4048125"/>
              <a:gd name="connsiteX14" fmla="*/ 2466975 w 2809875"/>
              <a:gd name="connsiteY14" fmla="*/ 3514725 h 4048125"/>
              <a:gd name="connsiteX15" fmla="*/ 2466975 w 2809875"/>
              <a:gd name="connsiteY15" fmla="*/ 3000375 h 4048125"/>
              <a:gd name="connsiteX16" fmla="*/ 2628900 w 2809875"/>
              <a:gd name="connsiteY16" fmla="*/ 3000375 h 4048125"/>
              <a:gd name="connsiteX17" fmla="*/ 866775 w 2809875"/>
              <a:gd name="connsiteY17" fmla="*/ 3000375 h 4048125"/>
              <a:gd name="connsiteX18" fmla="*/ 866775 w 2809875"/>
              <a:gd name="connsiteY18" fmla="*/ 3343275 h 4048125"/>
              <a:gd name="connsiteX19" fmla="*/ 704850 w 2809875"/>
              <a:gd name="connsiteY19" fmla="*/ 3343275 h 4048125"/>
              <a:gd name="connsiteX20" fmla="*/ 704850 w 2809875"/>
              <a:gd name="connsiteY20" fmla="*/ 3000375 h 4048125"/>
              <a:gd name="connsiteX21" fmla="*/ 866775 w 2809875"/>
              <a:gd name="connsiteY21" fmla="*/ 3000375 h 4048125"/>
              <a:gd name="connsiteX22" fmla="*/ 685800 w 2809875"/>
              <a:gd name="connsiteY22" fmla="*/ 2647950 h 4048125"/>
              <a:gd name="connsiteX23" fmla="*/ 685800 w 2809875"/>
              <a:gd name="connsiteY23" fmla="*/ 2981325 h 4048125"/>
              <a:gd name="connsiteX24" fmla="*/ 523875 w 2809875"/>
              <a:gd name="connsiteY24" fmla="*/ 2981325 h 4048125"/>
              <a:gd name="connsiteX25" fmla="*/ 523875 w 2809875"/>
              <a:gd name="connsiteY25" fmla="*/ 2647950 h 4048125"/>
              <a:gd name="connsiteX26" fmla="*/ 685800 w 2809875"/>
              <a:gd name="connsiteY26" fmla="*/ 2647950 h 4048125"/>
              <a:gd name="connsiteX27" fmla="*/ 514350 w 2809875"/>
              <a:gd name="connsiteY27" fmla="*/ 2476500 h 4048125"/>
              <a:gd name="connsiteX28" fmla="*/ 514350 w 2809875"/>
              <a:gd name="connsiteY28" fmla="*/ 2628900 h 4048125"/>
              <a:gd name="connsiteX29" fmla="*/ 352425 w 2809875"/>
              <a:gd name="connsiteY29" fmla="*/ 2628900 h 4048125"/>
              <a:gd name="connsiteX30" fmla="*/ 352425 w 2809875"/>
              <a:gd name="connsiteY30" fmla="*/ 2476500 h 4048125"/>
              <a:gd name="connsiteX31" fmla="*/ 514350 w 2809875"/>
              <a:gd name="connsiteY31" fmla="*/ 2476500 h 4048125"/>
              <a:gd name="connsiteX32" fmla="*/ 333375 w 2809875"/>
              <a:gd name="connsiteY32" fmla="*/ 2114550 h 4048125"/>
              <a:gd name="connsiteX33" fmla="*/ 333375 w 2809875"/>
              <a:gd name="connsiteY33" fmla="*/ 2457450 h 4048125"/>
              <a:gd name="connsiteX34" fmla="*/ 171450 w 2809875"/>
              <a:gd name="connsiteY34" fmla="*/ 2457450 h 4048125"/>
              <a:gd name="connsiteX35" fmla="*/ 171450 w 2809875"/>
              <a:gd name="connsiteY35" fmla="*/ 2114550 h 4048125"/>
              <a:gd name="connsiteX36" fmla="*/ 333375 w 2809875"/>
              <a:gd name="connsiteY36" fmla="*/ 2114550 h 4048125"/>
              <a:gd name="connsiteX37" fmla="*/ 2809875 w 2809875"/>
              <a:gd name="connsiteY37" fmla="*/ 1409700 h 4048125"/>
              <a:gd name="connsiteX38" fmla="*/ 2809875 w 2809875"/>
              <a:gd name="connsiteY38" fmla="*/ 2981325 h 4048125"/>
              <a:gd name="connsiteX39" fmla="*/ 2647950 w 2809875"/>
              <a:gd name="connsiteY39" fmla="*/ 2981325 h 4048125"/>
              <a:gd name="connsiteX40" fmla="*/ 2647950 w 2809875"/>
              <a:gd name="connsiteY40" fmla="*/ 1409700 h 4048125"/>
              <a:gd name="connsiteX41" fmla="*/ 2809875 w 2809875"/>
              <a:gd name="connsiteY41" fmla="*/ 1409700 h 4048125"/>
              <a:gd name="connsiteX42" fmla="*/ 2628900 w 2809875"/>
              <a:gd name="connsiteY42" fmla="*/ 1238250 h 4048125"/>
              <a:gd name="connsiteX43" fmla="*/ 2628900 w 2809875"/>
              <a:gd name="connsiteY43" fmla="*/ 1400175 h 4048125"/>
              <a:gd name="connsiteX44" fmla="*/ 2447925 w 2809875"/>
              <a:gd name="connsiteY44" fmla="*/ 1400175 h 4048125"/>
              <a:gd name="connsiteX45" fmla="*/ 2447925 w 2809875"/>
              <a:gd name="connsiteY45" fmla="*/ 1924050 h 4048125"/>
              <a:gd name="connsiteX46" fmla="*/ 2295525 w 2809875"/>
              <a:gd name="connsiteY46" fmla="*/ 1924050 h 4048125"/>
              <a:gd name="connsiteX47" fmla="*/ 2295525 w 2809875"/>
              <a:gd name="connsiteY47" fmla="*/ 1238250 h 4048125"/>
              <a:gd name="connsiteX48" fmla="*/ 2628900 w 2809875"/>
              <a:gd name="connsiteY48" fmla="*/ 1238250 h 4048125"/>
              <a:gd name="connsiteX49" fmla="*/ 1924050 w 2809875"/>
              <a:gd name="connsiteY49" fmla="*/ 885825 h 4048125"/>
              <a:gd name="connsiteX50" fmla="*/ 1924050 w 2809875"/>
              <a:gd name="connsiteY50" fmla="*/ 1057275 h 4048125"/>
              <a:gd name="connsiteX51" fmla="*/ 2276475 w 2809875"/>
              <a:gd name="connsiteY51" fmla="*/ 1057275 h 4048125"/>
              <a:gd name="connsiteX52" fmla="*/ 2276475 w 2809875"/>
              <a:gd name="connsiteY52" fmla="*/ 1219200 h 4048125"/>
              <a:gd name="connsiteX53" fmla="*/ 1924050 w 2809875"/>
              <a:gd name="connsiteY53" fmla="*/ 1219200 h 4048125"/>
              <a:gd name="connsiteX54" fmla="*/ 1924050 w 2809875"/>
              <a:gd name="connsiteY54" fmla="*/ 1752600 h 4048125"/>
              <a:gd name="connsiteX55" fmla="*/ 1762125 w 2809875"/>
              <a:gd name="connsiteY55" fmla="*/ 1752600 h 4048125"/>
              <a:gd name="connsiteX56" fmla="*/ 1762125 w 2809875"/>
              <a:gd name="connsiteY56" fmla="*/ 885825 h 4048125"/>
              <a:gd name="connsiteX57" fmla="*/ 1924050 w 2809875"/>
              <a:gd name="connsiteY57" fmla="*/ 885825 h 4048125"/>
              <a:gd name="connsiteX58" fmla="*/ 1390650 w 2809875"/>
              <a:gd name="connsiteY58" fmla="*/ 171450 h 4048125"/>
              <a:gd name="connsiteX59" fmla="*/ 1390650 w 2809875"/>
              <a:gd name="connsiteY59" fmla="*/ 704850 h 4048125"/>
              <a:gd name="connsiteX60" fmla="*/ 1743075 w 2809875"/>
              <a:gd name="connsiteY60" fmla="*/ 704850 h 4048125"/>
              <a:gd name="connsiteX61" fmla="*/ 1743075 w 2809875"/>
              <a:gd name="connsiteY61" fmla="*/ 857250 h 4048125"/>
              <a:gd name="connsiteX62" fmla="*/ 1409700 w 2809875"/>
              <a:gd name="connsiteY62" fmla="*/ 857250 h 4048125"/>
              <a:gd name="connsiteX63" fmla="*/ 1390650 w 2809875"/>
              <a:gd name="connsiteY63" fmla="*/ 876300 h 4048125"/>
              <a:gd name="connsiteX64" fmla="*/ 1390650 w 2809875"/>
              <a:gd name="connsiteY64" fmla="*/ 1571625 h 4048125"/>
              <a:gd name="connsiteX65" fmla="*/ 1238250 w 2809875"/>
              <a:gd name="connsiteY65" fmla="*/ 1571625 h 4048125"/>
              <a:gd name="connsiteX66" fmla="*/ 1238250 w 2809875"/>
              <a:gd name="connsiteY66" fmla="*/ 171450 h 4048125"/>
              <a:gd name="connsiteX67" fmla="*/ 1390650 w 2809875"/>
              <a:gd name="connsiteY67" fmla="*/ 171450 h 4048125"/>
              <a:gd name="connsiteX68" fmla="*/ 866775 w 2809875"/>
              <a:gd name="connsiteY68" fmla="*/ 171450 h 4048125"/>
              <a:gd name="connsiteX69" fmla="*/ 866775 w 2809875"/>
              <a:gd name="connsiteY69" fmla="*/ 2105025 h 4048125"/>
              <a:gd name="connsiteX70" fmla="*/ 704850 w 2809875"/>
              <a:gd name="connsiteY70" fmla="*/ 2105025 h 4048125"/>
              <a:gd name="connsiteX71" fmla="*/ 704850 w 2809875"/>
              <a:gd name="connsiteY71" fmla="*/ 1924050 h 4048125"/>
              <a:gd name="connsiteX72" fmla="*/ 523875 w 2809875"/>
              <a:gd name="connsiteY72" fmla="*/ 1924050 h 4048125"/>
              <a:gd name="connsiteX73" fmla="*/ 523875 w 2809875"/>
              <a:gd name="connsiteY73" fmla="*/ 1752600 h 4048125"/>
              <a:gd name="connsiteX74" fmla="*/ 161925 w 2809875"/>
              <a:gd name="connsiteY74" fmla="*/ 1752600 h 4048125"/>
              <a:gd name="connsiteX75" fmla="*/ 161925 w 2809875"/>
              <a:gd name="connsiteY75" fmla="*/ 2105025 h 4048125"/>
              <a:gd name="connsiteX76" fmla="*/ 0 w 2809875"/>
              <a:gd name="connsiteY76" fmla="*/ 2105025 h 4048125"/>
              <a:gd name="connsiteX77" fmla="*/ 0 w 2809875"/>
              <a:gd name="connsiteY77" fmla="*/ 1762125 h 4048125"/>
              <a:gd name="connsiteX78" fmla="*/ 171450 w 2809875"/>
              <a:gd name="connsiteY78" fmla="*/ 1762125 h 4048125"/>
              <a:gd name="connsiteX79" fmla="*/ 171450 w 2809875"/>
              <a:gd name="connsiteY79" fmla="*/ 1590675 h 4048125"/>
              <a:gd name="connsiteX80" fmla="*/ 514350 w 2809875"/>
              <a:gd name="connsiteY80" fmla="*/ 1590675 h 4048125"/>
              <a:gd name="connsiteX81" fmla="*/ 514350 w 2809875"/>
              <a:gd name="connsiteY81" fmla="*/ 1762125 h 4048125"/>
              <a:gd name="connsiteX82" fmla="*/ 704850 w 2809875"/>
              <a:gd name="connsiteY82" fmla="*/ 1762125 h 4048125"/>
              <a:gd name="connsiteX83" fmla="*/ 704850 w 2809875"/>
              <a:gd name="connsiteY83" fmla="*/ 171450 h 4048125"/>
              <a:gd name="connsiteX84" fmla="*/ 866775 w 2809875"/>
              <a:gd name="connsiteY84" fmla="*/ 171450 h 4048125"/>
              <a:gd name="connsiteX85" fmla="*/ 1219200 w 2809875"/>
              <a:gd name="connsiteY85" fmla="*/ 0 h 4048125"/>
              <a:gd name="connsiteX86" fmla="*/ 1219200 w 2809875"/>
              <a:gd name="connsiteY86" fmla="*/ 161925 h 4048125"/>
              <a:gd name="connsiteX87" fmla="*/ 885825 w 2809875"/>
              <a:gd name="connsiteY87" fmla="*/ 161925 h 4048125"/>
              <a:gd name="connsiteX88" fmla="*/ 885825 w 2809875"/>
              <a:gd name="connsiteY88" fmla="*/ 0 h 4048125"/>
              <a:gd name="connsiteX89" fmla="*/ 1219200 w 2809875"/>
              <a:gd name="connsiteY89" fmla="*/ 0 h 404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809875" h="4048125">
                <a:moveTo>
                  <a:pt x="1038225" y="3352800"/>
                </a:moveTo>
                <a:lnTo>
                  <a:pt x="1038225" y="3886200"/>
                </a:lnTo>
                <a:lnTo>
                  <a:pt x="2295525" y="3886200"/>
                </a:lnTo>
                <a:lnTo>
                  <a:pt x="2295525" y="3533775"/>
                </a:lnTo>
                <a:lnTo>
                  <a:pt x="2438400" y="3533775"/>
                </a:lnTo>
                <a:lnTo>
                  <a:pt x="2438400" y="4048125"/>
                </a:lnTo>
                <a:lnTo>
                  <a:pt x="1457325" y="4048125"/>
                </a:lnTo>
                <a:cubicBezTo>
                  <a:pt x="1419225" y="4019550"/>
                  <a:pt x="1390650" y="4019550"/>
                  <a:pt x="1371600" y="4019550"/>
                </a:cubicBezTo>
                <a:cubicBezTo>
                  <a:pt x="1343025" y="4019550"/>
                  <a:pt x="1352550" y="4048125"/>
                  <a:pt x="1323975" y="4048125"/>
                </a:cubicBezTo>
                <a:lnTo>
                  <a:pt x="876300" y="4048125"/>
                </a:lnTo>
                <a:lnTo>
                  <a:pt x="876300" y="3352800"/>
                </a:lnTo>
                <a:lnTo>
                  <a:pt x="1038225" y="3352800"/>
                </a:lnTo>
                <a:close/>
                <a:moveTo>
                  <a:pt x="2628900" y="3000375"/>
                </a:moveTo>
                <a:lnTo>
                  <a:pt x="2628900" y="3514725"/>
                </a:lnTo>
                <a:lnTo>
                  <a:pt x="2466975" y="3514725"/>
                </a:lnTo>
                <a:lnTo>
                  <a:pt x="2466975" y="3000375"/>
                </a:lnTo>
                <a:lnTo>
                  <a:pt x="2628900" y="3000375"/>
                </a:lnTo>
                <a:close/>
                <a:moveTo>
                  <a:pt x="866775" y="3000375"/>
                </a:moveTo>
                <a:lnTo>
                  <a:pt x="866775" y="3343275"/>
                </a:lnTo>
                <a:lnTo>
                  <a:pt x="704850" y="3343275"/>
                </a:lnTo>
                <a:lnTo>
                  <a:pt x="704850" y="3000375"/>
                </a:lnTo>
                <a:lnTo>
                  <a:pt x="866775" y="3000375"/>
                </a:lnTo>
                <a:close/>
                <a:moveTo>
                  <a:pt x="685800" y="2647950"/>
                </a:moveTo>
                <a:lnTo>
                  <a:pt x="685800" y="2981325"/>
                </a:lnTo>
                <a:lnTo>
                  <a:pt x="523875" y="2981325"/>
                </a:lnTo>
                <a:lnTo>
                  <a:pt x="523875" y="2647950"/>
                </a:lnTo>
                <a:lnTo>
                  <a:pt x="685800" y="2647950"/>
                </a:lnTo>
                <a:close/>
                <a:moveTo>
                  <a:pt x="514350" y="2476500"/>
                </a:moveTo>
                <a:lnTo>
                  <a:pt x="514350" y="2628900"/>
                </a:lnTo>
                <a:lnTo>
                  <a:pt x="352425" y="2628900"/>
                </a:lnTo>
                <a:lnTo>
                  <a:pt x="352425" y="2476500"/>
                </a:lnTo>
                <a:lnTo>
                  <a:pt x="514350" y="2476500"/>
                </a:lnTo>
                <a:close/>
                <a:moveTo>
                  <a:pt x="333375" y="2114550"/>
                </a:moveTo>
                <a:lnTo>
                  <a:pt x="333375" y="2457450"/>
                </a:lnTo>
                <a:lnTo>
                  <a:pt x="171450" y="2457450"/>
                </a:lnTo>
                <a:lnTo>
                  <a:pt x="171450" y="2114550"/>
                </a:lnTo>
                <a:lnTo>
                  <a:pt x="333375" y="2114550"/>
                </a:lnTo>
                <a:close/>
                <a:moveTo>
                  <a:pt x="2809875" y="1409700"/>
                </a:moveTo>
                <a:lnTo>
                  <a:pt x="2809875" y="2981325"/>
                </a:lnTo>
                <a:lnTo>
                  <a:pt x="2647950" y="2981325"/>
                </a:lnTo>
                <a:lnTo>
                  <a:pt x="2647950" y="1409700"/>
                </a:lnTo>
                <a:lnTo>
                  <a:pt x="2809875" y="1409700"/>
                </a:lnTo>
                <a:close/>
                <a:moveTo>
                  <a:pt x="2628900" y="1238250"/>
                </a:moveTo>
                <a:lnTo>
                  <a:pt x="2628900" y="1400175"/>
                </a:lnTo>
                <a:lnTo>
                  <a:pt x="2447925" y="1400175"/>
                </a:lnTo>
                <a:lnTo>
                  <a:pt x="2447925" y="1924050"/>
                </a:lnTo>
                <a:lnTo>
                  <a:pt x="2295525" y="1924050"/>
                </a:lnTo>
                <a:lnTo>
                  <a:pt x="2295525" y="1238250"/>
                </a:lnTo>
                <a:lnTo>
                  <a:pt x="2628900" y="1238250"/>
                </a:lnTo>
                <a:close/>
                <a:moveTo>
                  <a:pt x="1924050" y="885825"/>
                </a:moveTo>
                <a:lnTo>
                  <a:pt x="1924050" y="1057275"/>
                </a:lnTo>
                <a:lnTo>
                  <a:pt x="2276475" y="1057275"/>
                </a:lnTo>
                <a:lnTo>
                  <a:pt x="2276475" y="1219200"/>
                </a:lnTo>
                <a:lnTo>
                  <a:pt x="1924050" y="1219200"/>
                </a:lnTo>
                <a:lnTo>
                  <a:pt x="1924050" y="1752600"/>
                </a:lnTo>
                <a:lnTo>
                  <a:pt x="1762125" y="1752600"/>
                </a:lnTo>
                <a:lnTo>
                  <a:pt x="1762125" y="885825"/>
                </a:lnTo>
                <a:lnTo>
                  <a:pt x="1924050" y="885825"/>
                </a:lnTo>
                <a:close/>
                <a:moveTo>
                  <a:pt x="1390650" y="171450"/>
                </a:moveTo>
                <a:lnTo>
                  <a:pt x="1390650" y="704850"/>
                </a:lnTo>
                <a:lnTo>
                  <a:pt x="1743075" y="704850"/>
                </a:lnTo>
                <a:lnTo>
                  <a:pt x="1743075" y="857250"/>
                </a:lnTo>
                <a:cubicBezTo>
                  <a:pt x="1438275" y="866775"/>
                  <a:pt x="1419225" y="866775"/>
                  <a:pt x="1409700" y="857250"/>
                </a:cubicBezTo>
                <a:cubicBezTo>
                  <a:pt x="1409700" y="857250"/>
                  <a:pt x="1390650" y="857250"/>
                  <a:pt x="1390650" y="876300"/>
                </a:cubicBezTo>
                <a:lnTo>
                  <a:pt x="1390650" y="1571625"/>
                </a:lnTo>
                <a:lnTo>
                  <a:pt x="1238250" y="1571625"/>
                </a:lnTo>
                <a:lnTo>
                  <a:pt x="1238250" y="171450"/>
                </a:lnTo>
                <a:lnTo>
                  <a:pt x="1390650" y="171450"/>
                </a:lnTo>
                <a:close/>
                <a:moveTo>
                  <a:pt x="866775" y="171450"/>
                </a:moveTo>
                <a:lnTo>
                  <a:pt x="866775" y="2105025"/>
                </a:lnTo>
                <a:lnTo>
                  <a:pt x="704850" y="2105025"/>
                </a:lnTo>
                <a:lnTo>
                  <a:pt x="704850" y="1924050"/>
                </a:lnTo>
                <a:lnTo>
                  <a:pt x="523875" y="1924050"/>
                </a:lnTo>
                <a:lnTo>
                  <a:pt x="523875" y="1752600"/>
                </a:lnTo>
                <a:lnTo>
                  <a:pt x="161925" y="1752600"/>
                </a:lnTo>
                <a:lnTo>
                  <a:pt x="161925" y="2105025"/>
                </a:lnTo>
                <a:lnTo>
                  <a:pt x="0" y="2105025"/>
                </a:lnTo>
                <a:lnTo>
                  <a:pt x="0" y="1762125"/>
                </a:lnTo>
                <a:lnTo>
                  <a:pt x="171450" y="1762125"/>
                </a:lnTo>
                <a:lnTo>
                  <a:pt x="171450" y="1590675"/>
                </a:lnTo>
                <a:lnTo>
                  <a:pt x="514350" y="1590675"/>
                </a:lnTo>
                <a:lnTo>
                  <a:pt x="514350" y="1762125"/>
                </a:lnTo>
                <a:lnTo>
                  <a:pt x="704850" y="1762125"/>
                </a:lnTo>
                <a:lnTo>
                  <a:pt x="704850" y="171450"/>
                </a:lnTo>
                <a:lnTo>
                  <a:pt x="866775" y="171450"/>
                </a:lnTo>
                <a:close/>
                <a:moveTo>
                  <a:pt x="1219200" y="0"/>
                </a:moveTo>
                <a:lnTo>
                  <a:pt x="1219200" y="161925"/>
                </a:lnTo>
                <a:lnTo>
                  <a:pt x="885825" y="161925"/>
                </a:lnTo>
                <a:lnTo>
                  <a:pt x="885825" y="0"/>
                </a:lnTo>
                <a:lnTo>
                  <a:pt x="1219200" y="0"/>
                </a:ln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215041E-C01A-1892-44F4-AAC407E5EB72}"/>
              </a:ext>
            </a:extLst>
          </p:cNvPr>
          <p:cNvSpPr/>
          <p:nvPr/>
        </p:nvSpPr>
        <p:spPr>
          <a:xfrm>
            <a:off x="4793663" y="1067943"/>
            <a:ext cx="470086" cy="470086"/>
          </a:xfrm>
          <a:prstGeom prst="ellipse">
            <a:avLst/>
          </a:prstGeom>
          <a:solidFill>
            <a:srgbClr val="76CEF8"/>
          </a:solidFill>
          <a:ln>
            <a:noFill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A3CFF05-B6A1-9CC5-9CA8-03A7B6C61C8B}"/>
              </a:ext>
            </a:extLst>
          </p:cNvPr>
          <p:cNvSpPr/>
          <p:nvPr/>
        </p:nvSpPr>
        <p:spPr>
          <a:xfrm>
            <a:off x="4937673" y="3959297"/>
            <a:ext cx="270502" cy="270502"/>
          </a:xfrm>
          <a:prstGeom prst="ellipse">
            <a:avLst/>
          </a:prstGeom>
          <a:solidFill>
            <a:srgbClr val="FF6366"/>
          </a:solidFill>
          <a:ln>
            <a:noFill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3E4E4BD-4132-7D24-5D9D-04F82393E752}"/>
              </a:ext>
            </a:extLst>
          </p:cNvPr>
          <p:cNvSpPr/>
          <p:nvPr/>
        </p:nvSpPr>
        <p:spPr>
          <a:xfrm>
            <a:off x="7519251" y="4836148"/>
            <a:ext cx="701040" cy="96036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38100">
            <a:solidFill>
              <a:srgbClr val="FF6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0749A13-A649-0609-3C95-79CB558BB374}"/>
              </a:ext>
            </a:extLst>
          </p:cNvPr>
          <p:cNvSpPr/>
          <p:nvPr/>
        </p:nvSpPr>
        <p:spPr>
          <a:xfrm>
            <a:off x="5955267" y="4563640"/>
            <a:ext cx="333738" cy="45719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74E7BEAD-685B-07E0-AC26-6592A3A9C352}"/>
              </a:ext>
            </a:extLst>
          </p:cNvPr>
          <p:cNvSpPr/>
          <p:nvPr/>
        </p:nvSpPr>
        <p:spPr>
          <a:xfrm rot="19529463">
            <a:off x="8742018" y="3696020"/>
            <a:ext cx="261674" cy="225581"/>
          </a:xfrm>
          <a:prstGeom prst="triangl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D488E46C-284E-6E5F-FE37-0DD3B2614569}"/>
              </a:ext>
            </a:extLst>
          </p:cNvPr>
          <p:cNvSpPr/>
          <p:nvPr/>
        </p:nvSpPr>
        <p:spPr>
          <a:xfrm rot="2611547">
            <a:off x="8067753" y="3398120"/>
            <a:ext cx="138388" cy="119300"/>
          </a:xfrm>
          <a:prstGeom prst="triangle">
            <a:avLst/>
          </a:prstGeom>
          <a:noFill/>
          <a:ln w="12700">
            <a:solidFill>
              <a:srgbClr val="EDB7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864F7D14-8643-4B81-CBE0-27F7EF89B5F8}"/>
              </a:ext>
            </a:extLst>
          </p:cNvPr>
          <p:cNvSpPr/>
          <p:nvPr/>
        </p:nvSpPr>
        <p:spPr>
          <a:xfrm>
            <a:off x="7802812" y="3996906"/>
            <a:ext cx="334135" cy="334135"/>
          </a:xfrm>
          <a:prstGeom prst="ellipse">
            <a:avLst/>
          </a:pr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BE44E138-B5FB-C7D8-F74C-3C1952CD3C00}"/>
              </a:ext>
            </a:extLst>
          </p:cNvPr>
          <p:cNvSpPr/>
          <p:nvPr/>
        </p:nvSpPr>
        <p:spPr>
          <a:xfrm>
            <a:off x="6610700" y="3285103"/>
            <a:ext cx="196918" cy="196918"/>
          </a:xfrm>
          <a:prstGeom prst="ellipse">
            <a:avLst/>
          </a:prstGeom>
          <a:solidFill>
            <a:srgbClr val="76CEF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B01AC32-8A23-7B4E-DBFF-63350D39FF51}"/>
              </a:ext>
            </a:extLst>
          </p:cNvPr>
          <p:cNvSpPr txBox="1"/>
          <p:nvPr/>
        </p:nvSpPr>
        <p:spPr>
          <a:xfrm>
            <a:off x="3870851" y="2496252"/>
            <a:ext cx="160312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8298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sp>
        <p:nvSpPr>
          <p:cNvPr id="2" name="Teardrop 7">
            <a:extLst>
              <a:ext uri="{FF2B5EF4-FFF2-40B4-BE49-F238E27FC236}">
                <a16:creationId xmlns:a16="http://schemas.microsoft.com/office/drawing/2014/main" id="{4472C141-1831-1942-6B64-63D164B16032}"/>
              </a:ext>
            </a:extLst>
          </p:cNvPr>
          <p:cNvSpPr/>
          <p:nvPr/>
        </p:nvSpPr>
        <p:spPr>
          <a:xfrm rot="16200000">
            <a:off x="2412454" y="2444148"/>
            <a:ext cx="1467155" cy="1466958"/>
          </a:xfrm>
          <a:prstGeom prst="teardrop">
            <a:avLst/>
          </a:prstGeom>
          <a:solidFill>
            <a:srgbClr val="5965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27002" tIns="27002" rIns="81008" bIns="34294" rtlCol="0" anchor="ctr"/>
          <a:lstStyle/>
          <a:p>
            <a:pPr algn="ctr"/>
            <a:endParaRPr lang="th-TH" sz="2700" dirty="0">
              <a:cs typeface="+mn-ea"/>
              <a:sym typeface="+mn-lt"/>
            </a:endParaRPr>
          </a:p>
        </p:txBody>
      </p:sp>
      <p:sp>
        <p:nvSpPr>
          <p:cNvPr id="3" name="Teardrop 10">
            <a:extLst>
              <a:ext uri="{FF2B5EF4-FFF2-40B4-BE49-F238E27FC236}">
                <a16:creationId xmlns:a16="http://schemas.microsoft.com/office/drawing/2014/main" id="{4E497AF7-E152-7CF1-6833-68256D5C50A6}"/>
              </a:ext>
            </a:extLst>
          </p:cNvPr>
          <p:cNvSpPr/>
          <p:nvPr/>
        </p:nvSpPr>
        <p:spPr>
          <a:xfrm rot="10800000">
            <a:off x="2412554" y="1348408"/>
            <a:ext cx="1043814" cy="1043955"/>
          </a:xfrm>
          <a:prstGeom prst="teardrop">
            <a:avLst/>
          </a:prstGeom>
          <a:solidFill>
            <a:srgbClr val="76C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68587" tIns="27002" rIns="27002" bIns="34294" rtlCol="0" anchor="ctr"/>
          <a:lstStyle/>
          <a:p>
            <a:pPr algn="ctr"/>
            <a:endParaRPr lang="th-TH" sz="3000" dirty="0">
              <a:cs typeface="+mn-ea"/>
              <a:sym typeface="+mn-lt"/>
            </a:endParaRPr>
          </a:p>
        </p:txBody>
      </p:sp>
      <p:sp>
        <p:nvSpPr>
          <p:cNvPr id="4" name="Teardrop 6">
            <a:extLst>
              <a:ext uri="{FF2B5EF4-FFF2-40B4-BE49-F238E27FC236}">
                <a16:creationId xmlns:a16="http://schemas.microsoft.com/office/drawing/2014/main" id="{40A4C9AE-3DFA-A03A-0509-569D581237B7}"/>
              </a:ext>
            </a:extLst>
          </p:cNvPr>
          <p:cNvSpPr/>
          <p:nvPr/>
        </p:nvSpPr>
        <p:spPr>
          <a:xfrm>
            <a:off x="1317743" y="2444049"/>
            <a:ext cx="1043814" cy="1043955"/>
          </a:xfrm>
          <a:prstGeom prst="teardrop">
            <a:avLst/>
          </a:prstGeom>
          <a:solidFill>
            <a:srgbClr val="3F3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7" tIns="54006" rIns="81008" bIns="34294" rtlCol="0" anchor="ctr"/>
          <a:lstStyle/>
          <a:p>
            <a:pPr algn="ctr"/>
            <a:endParaRPr lang="th-TH" sz="2700" dirty="0">
              <a:cs typeface="+mn-ea"/>
              <a:sym typeface="+mn-lt"/>
            </a:endParaRPr>
          </a:p>
        </p:txBody>
      </p:sp>
      <p:sp>
        <p:nvSpPr>
          <p:cNvPr id="5" name="Teardrop 8">
            <a:extLst>
              <a:ext uri="{FF2B5EF4-FFF2-40B4-BE49-F238E27FC236}">
                <a16:creationId xmlns:a16="http://schemas.microsoft.com/office/drawing/2014/main" id="{6F0BF508-D3AB-454E-39A0-741DA9316CF7}"/>
              </a:ext>
            </a:extLst>
          </p:cNvPr>
          <p:cNvSpPr/>
          <p:nvPr/>
        </p:nvSpPr>
        <p:spPr>
          <a:xfrm rot="5400000">
            <a:off x="1312002" y="1359008"/>
            <a:ext cx="1043955" cy="1043814"/>
          </a:xfrm>
          <a:prstGeom prst="teardrop">
            <a:avLst/>
          </a:prstGeom>
          <a:solidFill>
            <a:srgbClr val="FF6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81008" tIns="27002" rIns="0" bIns="34294" rtlCol="0" anchor="ctr"/>
          <a:lstStyle/>
          <a:p>
            <a:pPr algn="ctr"/>
            <a:endParaRPr lang="th-TH" sz="2700" dirty="0">
              <a:cs typeface="+mn-ea"/>
              <a:sym typeface="+mn-lt"/>
            </a:endParaRPr>
          </a:p>
        </p:txBody>
      </p:sp>
      <p:sp>
        <p:nvSpPr>
          <p:cNvPr id="6" name="Freeform 52">
            <a:extLst>
              <a:ext uri="{FF2B5EF4-FFF2-40B4-BE49-F238E27FC236}">
                <a16:creationId xmlns:a16="http://schemas.microsoft.com/office/drawing/2014/main" id="{8AA646FA-89C9-9E66-073B-28441E5C3364}"/>
              </a:ext>
            </a:extLst>
          </p:cNvPr>
          <p:cNvSpPr>
            <a:spLocks noEditPoints="1"/>
          </p:cNvSpPr>
          <p:nvPr/>
        </p:nvSpPr>
        <p:spPr bwMode="auto">
          <a:xfrm>
            <a:off x="1625218" y="2708095"/>
            <a:ext cx="428863" cy="461457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87" tIns="34294" rIns="68587" bIns="3429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42">
            <a:extLst>
              <a:ext uri="{FF2B5EF4-FFF2-40B4-BE49-F238E27FC236}">
                <a16:creationId xmlns:a16="http://schemas.microsoft.com/office/drawing/2014/main" id="{9F337A73-6602-5DC9-A5A9-614BEF046DE4}"/>
              </a:ext>
            </a:extLst>
          </p:cNvPr>
          <p:cNvSpPr>
            <a:spLocks noEditPoints="1"/>
          </p:cNvSpPr>
          <p:nvPr/>
        </p:nvSpPr>
        <p:spPr bwMode="auto">
          <a:xfrm>
            <a:off x="2912376" y="2938824"/>
            <a:ext cx="467312" cy="40229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87" tIns="34294" rIns="68587" bIns="3429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178">
            <a:extLst>
              <a:ext uri="{FF2B5EF4-FFF2-40B4-BE49-F238E27FC236}">
                <a16:creationId xmlns:a16="http://schemas.microsoft.com/office/drawing/2014/main" id="{DF5EB2D3-2408-6259-8DE2-C52165CBB488}"/>
              </a:ext>
            </a:extLst>
          </p:cNvPr>
          <p:cNvSpPr>
            <a:spLocks noEditPoints="1"/>
          </p:cNvSpPr>
          <p:nvPr/>
        </p:nvSpPr>
        <p:spPr bwMode="auto">
          <a:xfrm>
            <a:off x="2700804" y="1704908"/>
            <a:ext cx="467312" cy="352011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87" tIns="34294" rIns="68587" bIns="3429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86">
            <a:extLst>
              <a:ext uri="{FF2B5EF4-FFF2-40B4-BE49-F238E27FC236}">
                <a16:creationId xmlns:a16="http://schemas.microsoft.com/office/drawing/2014/main" id="{DC073F9D-AE00-FE9C-BE9A-736285BF6A10}"/>
              </a:ext>
            </a:extLst>
          </p:cNvPr>
          <p:cNvSpPr>
            <a:spLocks noEditPoints="1"/>
          </p:cNvSpPr>
          <p:nvPr/>
        </p:nvSpPr>
        <p:spPr bwMode="auto">
          <a:xfrm>
            <a:off x="1679636" y="1633433"/>
            <a:ext cx="320025" cy="538521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68587" tIns="34294" rIns="68587" bIns="34294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868511A-53C9-BB87-1AA4-EC8BB4BA23DD}"/>
              </a:ext>
            </a:extLst>
          </p:cNvPr>
          <p:cNvGrpSpPr/>
          <p:nvPr/>
        </p:nvGrpSpPr>
        <p:grpSpPr>
          <a:xfrm>
            <a:off x="4155186" y="1687752"/>
            <a:ext cx="2018506" cy="738333"/>
            <a:chOff x="6053905" y="2129218"/>
            <a:chExt cx="2690874" cy="984140"/>
          </a:xfrm>
        </p:grpSpPr>
        <p:sp>
          <p:nvSpPr>
            <p:cNvPr id="11" name="Rounded Rectangle 72">
              <a:extLst>
                <a:ext uri="{FF2B5EF4-FFF2-40B4-BE49-F238E27FC236}">
                  <a16:creationId xmlns:a16="http://schemas.microsoft.com/office/drawing/2014/main" id="{338D9D64-D69D-22F2-7C68-F5BDB626AF76}"/>
                </a:ext>
              </a:extLst>
            </p:cNvPr>
            <p:cNvSpPr/>
            <p:nvPr/>
          </p:nvSpPr>
          <p:spPr>
            <a:xfrm>
              <a:off x="6167028" y="2167575"/>
              <a:ext cx="1931903" cy="333530"/>
            </a:xfrm>
            <a:prstGeom prst="roundRect">
              <a:avLst>
                <a:gd name="adj" fmla="val 21110"/>
              </a:avLst>
            </a:prstGeom>
            <a:solidFill>
              <a:srgbClr val="FF6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12" name="文本框 23">
              <a:extLst>
                <a:ext uri="{FF2B5EF4-FFF2-40B4-BE49-F238E27FC236}">
                  <a16:creationId xmlns:a16="http://schemas.microsoft.com/office/drawing/2014/main" id="{3FDE5789-586A-12AD-8332-21F01CA48DF7}"/>
                </a:ext>
              </a:extLst>
            </p:cNvPr>
            <p:cNvSpPr txBox="1"/>
            <p:nvPr/>
          </p:nvSpPr>
          <p:spPr>
            <a:xfrm>
              <a:off x="6320771" y="2129218"/>
              <a:ext cx="1709264" cy="410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" name="文本框 25">
              <a:extLst>
                <a:ext uri="{FF2B5EF4-FFF2-40B4-BE49-F238E27FC236}">
                  <a16:creationId xmlns:a16="http://schemas.microsoft.com/office/drawing/2014/main" id="{32116CB6-B1EC-FB4D-9BC1-615DCEB549ED}"/>
                </a:ext>
              </a:extLst>
            </p:cNvPr>
            <p:cNvSpPr txBox="1"/>
            <p:nvPr/>
          </p:nvSpPr>
          <p:spPr>
            <a:xfrm>
              <a:off x="6053905" y="2526967"/>
              <a:ext cx="2690874" cy="586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664B0FF-35B9-0C2A-F131-9973E3C6DB88}"/>
              </a:ext>
            </a:extLst>
          </p:cNvPr>
          <p:cNvGrpSpPr/>
          <p:nvPr/>
        </p:nvGrpSpPr>
        <p:grpSpPr>
          <a:xfrm>
            <a:off x="6228978" y="1687752"/>
            <a:ext cx="2018506" cy="738333"/>
            <a:chOff x="6053905" y="2129218"/>
            <a:chExt cx="2690874" cy="984140"/>
          </a:xfrm>
        </p:grpSpPr>
        <p:sp>
          <p:nvSpPr>
            <p:cNvPr id="43" name="Rounded Rectangle 72">
              <a:extLst>
                <a:ext uri="{FF2B5EF4-FFF2-40B4-BE49-F238E27FC236}">
                  <a16:creationId xmlns:a16="http://schemas.microsoft.com/office/drawing/2014/main" id="{523D7F6D-8365-5640-02DA-369637ABFFC2}"/>
                </a:ext>
              </a:extLst>
            </p:cNvPr>
            <p:cNvSpPr/>
            <p:nvPr/>
          </p:nvSpPr>
          <p:spPr>
            <a:xfrm>
              <a:off x="6167028" y="2167575"/>
              <a:ext cx="1931903" cy="333530"/>
            </a:xfrm>
            <a:prstGeom prst="roundRect">
              <a:avLst>
                <a:gd name="adj" fmla="val 21110"/>
              </a:avLst>
            </a:prstGeom>
            <a:solidFill>
              <a:srgbClr val="76CE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44" name="文本框 23">
              <a:extLst>
                <a:ext uri="{FF2B5EF4-FFF2-40B4-BE49-F238E27FC236}">
                  <a16:creationId xmlns:a16="http://schemas.microsoft.com/office/drawing/2014/main" id="{F9601715-D625-0954-16A4-A53EC64A47FF}"/>
                </a:ext>
              </a:extLst>
            </p:cNvPr>
            <p:cNvSpPr txBox="1"/>
            <p:nvPr/>
          </p:nvSpPr>
          <p:spPr>
            <a:xfrm>
              <a:off x="6320771" y="2129218"/>
              <a:ext cx="1709264" cy="410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文本框 25">
              <a:extLst>
                <a:ext uri="{FF2B5EF4-FFF2-40B4-BE49-F238E27FC236}">
                  <a16:creationId xmlns:a16="http://schemas.microsoft.com/office/drawing/2014/main" id="{2B1366C1-38B2-1D28-29F7-D7BA75D9BAAB}"/>
                </a:ext>
              </a:extLst>
            </p:cNvPr>
            <p:cNvSpPr txBox="1"/>
            <p:nvPr/>
          </p:nvSpPr>
          <p:spPr>
            <a:xfrm>
              <a:off x="6053905" y="2526967"/>
              <a:ext cx="2690874" cy="586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9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</a:t>
              </a:r>
              <a:r>
                <a:rPr lang="zh-CN" altLang="en-US">
                  <a:sym typeface="+mn-lt"/>
                </a:rPr>
                <a:t>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EC7098A-65EE-81DC-70F1-3C5FA32D1273}"/>
              </a:ext>
            </a:extLst>
          </p:cNvPr>
          <p:cNvGrpSpPr/>
          <p:nvPr/>
        </p:nvGrpSpPr>
        <p:grpSpPr>
          <a:xfrm>
            <a:off x="4155186" y="2675848"/>
            <a:ext cx="2018506" cy="1094776"/>
            <a:chOff x="6053905" y="2129218"/>
            <a:chExt cx="2690874" cy="1459250"/>
          </a:xfrm>
        </p:grpSpPr>
        <p:sp>
          <p:nvSpPr>
            <p:cNvPr id="47" name="Rounded Rectangle 72">
              <a:extLst>
                <a:ext uri="{FF2B5EF4-FFF2-40B4-BE49-F238E27FC236}">
                  <a16:creationId xmlns:a16="http://schemas.microsoft.com/office/drawing/2014/main" id="{A6C852D0-FBF4-C3F6-D201-6AA60ACCB0CE}"/>
                </a:ext>
              </a:extLst>
            </p:cNvPr>
            <p:cNvSpPr/>
            <p:nvPr/>
          </p:nvSpPr>
          <p:spPr>
            <a:xfrm>
              <a:off x="6167028" y="2167575"/>
              <a:ext cx="1931903" cy="333530"/>
            </a:xfrm>
            <a:prstGeom prst="roundRect">
              <a:avLst>
                <a:gd name="adj" fmla="val 21110"/>
              </a:avLst>
            </a:prstGeom>
            <a:solidFill>
              <a:srgbClr val="5965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48" name="文本框 23">
              <a:extLst>
                <a:ext uri="{FF2B5EF4-FFF2-40B4-BE49-F238E27FC236}">
                  <a16:creationId xmlns:a16="http://schemas.microsoft.com/office/drawing/2014/main" id="{59015AA2-86FB-E443-B53E-9887AD02D298}"/>
                </a:ext>
              </a:extLst>
            </p:cNvPr>
            <p:cNvSpPr txBox="1"/>
            <p:nvPr/>
          </p:nvSpPr>
          <p:spPr>
            <a:xfrm>
              <a:off x="6320771" y="2129218"/>
              <a:ext cx="1709264" cy="410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文本框 25">
              <a:extLst>
                <a:ext uri="{FF2B5EF4-FFF2-40B4-BE49-F238E27FC236}">
                  <a16:creationId xmlns:a16="http://schemas.microsoft.com/office/drawing/2014/main" id="{1C3434C4-46DB-0CE3-BF8B-29F9E214FC2D}"/>
                </a:ext>
              </a:extLst>
            </p:cNvPr>
            <p:cNvSpPr txBox="1"/>
            <p:nvPr/>
          </p:nvSpPr>
          <p:spPr>
            <a:xfrm>
              <a:off x="6053905" y="2526967"/>
              <a:ext cx="2690874" cy="106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9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模板网，幻灯片演示模板及素材免费下载！</a:t>
              </a:r>
            </a:p>
            <a:p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 板网 唯一访问网址：</a:t>
              </a:r>
              <a:r>
                <a:rPr lang="en-US" altLang="zh-CN" dirty="0">
                  <a:sym typeface="+mn-lt"/>
                </a:rPr>
                <a:t>www.51pptmoban.com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C0A6D1B-9755-5498-C200-18F3AA5003DA}"/>
              </a:ext>
            </a:extLst>
          </p:cNvPr>
          <p:cNvGrpSpPr/>
          <p:nvPr/>
        </p:nvGrpSpPr>
        <p:grpSpPr>
          <a:xfrm>
            <a:off x="6228978" y="2675847"/>
            <a:ext cx="2018506" cy="738333"/>
            <a:chOff x="6053905" y="2129218"/>
            <a:chExt cx="2690874" cy="984140"/>
          </a:xfrm>
        </p:grpSpPr>
        <p:sp>
          <p:nvSpPr>
            <p:cNvPr id="51" name="Rounded Rectangle 72">
              <a:extLst>
                <a:ext uri="{FF2B5EF4-FFF2-40B4-BE49-F238E27FC236}">
                  <a16:creationId xmlns:a16="http://schemas.microsoft.com/office/drawing/2014/main" id="{BCBA0916-2FFE-1E84-1A42-9FF51EDD425E}"/>
                </a:ext>
              </a:extLst>
            </p:cNvPr>
            <p:cNvSpPr/>
            <p:nvPr/>
          </p:nvSpPr>
          <p:spPr>
            <a:xfrm>
              <a:off x="6167028" y="2167575"/>
              <a:ext cx="1931903" cy="333530"/>
            </a:xfrm>
            <a:prstGeom prst="roundRect">
              <a:avLst>
                <a:gd name="adj" fmla="val 21110"/>
              </a:avLst>
            </a:prstGeom>
            <a:solidFill>
              <a:srgbClr val="3F3D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52" name="文本框 23">
              <a:extLst>
                <a:ext uri="{FF2B5EF4-FFF2-40B4-BE49-F238E27FC236}">
                  <a16:creationId xmlns:a16="http://schemas.microsoft.com/office/drawing/2014/main" id="{DBA48FD5-35B8-855F-80E7-7906E120C565}"/>
                </a:ext>
              </a:extLst>
            </p:cNvPr>
            <p:cNvSpPr txBox="1"/>
            <p:nvPr/>
          </p:nvSpPr>
          <p:spPr>
            <a:xfrm>
              <a:off x="6320771" y="2129218"/>
              <a:ext cx="1709264" cy="410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3" name="文本框 25">
              <a:extLst>
                <a:ext uri="{FF2B5EF4-FFF2-40B4-BE49-F238E27FC236}">
                  <a16:creationId xmlns:a16="http://schemas.microsoft.com/office/drawing/2014/main" id="{17B640A5-C831-4A25-EEA9-CBAA844E7176}"/>
                </a:ext>
              </a:extLst>
            </p:cNvPr>
            <p:cNvSpPr txBox="1"/>
            <p:nvPr/>
          </p:nvSpPr>
          <p:spPr>
            <a:xfrm>
              <a:off x="6053905" y="2526967"/>
              <a:ext cx="2690874" cy="586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9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此处添加详细文本描述，文字内容建议与标题相关尽量</a:t>
              </a:r>
              <a:r>
                <a:rPr lang="zh-CN" altLang="en-US">
                  <a:sym typeface="+mn-lt"/>
                </a:rPr>
                <a:t>简洁生动</a:t>
              </a:r>
              <a:r>
                <a:rPr lang="en-US" altLang="zh-CN" dirty="0">
                  <a:sym typeface="+mn-lt"/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38978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图片 109">
            <a:extLst>
              <a:ext uri="{FF2B5EF4-FFF2-40B4-BE49-F238E27FC236}">
                <a16:creationId xmlns:a16="http://schemas.microsoft.com/office/drawing/2014/main" id="{7043FACB-D427-78FE-31A5-6EF221D7A842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0AD92D51-1AC1-21F9-997B-80E5CE3F0B8F}"/>
              </a:ext>
            </a:extLst>
          </p:cNvPr>
          <p:cNvSpPr/>
          <p:nvPr/>
        </p:nvSpPr>
        <p:spPr>
          <a:xfrm rot="21445963">
            <a:off x="322564" y="340788"/>
            <a:ext cx="8183098" cy="4394606"/>
          </a:xfrm>
          <a:prstGeom prst="roundRect">
            <a:avLst>
              <a:gd name="adj" fmla="val 1146"/>
            </a:avLst>
          </a:prstGeom>
          <a:noFill/>
          <a:ln w="635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194C83D-FE87-19B4-405B-429303181CDB}"/>
              </a:ext>
            </a:extLst>
          </p:cNvPr>
          <p:cNvSpPr/>
          <p:nvPr/>
        </p:nvSpPr>
        <p:spPr>
          <a:xfrm>
            <a:off x="539750" y="684686"/>
            <a:ext cx="8066088" cy="4048099"/>
          </a:xfrm>
          <a:custGeom>
            <a:avLst/>
            <a:gdLst>
              <a:gd name="connsiteX0" fmla="*/ 0 w 8066088"/>
              <a:gd name="connsiteY0" fmla="*/ 0 h 4048099"/>
              <a:gd name="connsiteX1" fmla="*/ 8066088 w 8066088"/>
              <a:gd name="connsiteY1" fmla="*/ 0 h 4048099"/>
              <a:gd name="connsiteX2" fmla="*/ 8066088 w 8066088"/>
              <a:gd name="connsiteY2" fmla="*/ 3998586 h 4048099"/>
              <a:gd name="connsiteX3" fmla="*/ 8016575 w 8066088"/>
              <a:gd name="connsiteY3" fmla="*/ 4048099 h 4048099"/>
              <a:gd name="connsiteX4" fmla="*/ 49513 w 8066088"/>
              <a:gd name="connsiteY4" fmla="*/ 4048099 h 4048099"/>
              <a:gd name="connsiteX5" fmla="*/ 0 w 8066088"/>
              <a:gd name="connsiteY5" fmla="*/ 3998586 h 4048099"/>
              <a:gd name="connsiteX6" fmla="*/ 0 w 8066088"/>
              <a:gd name="connsiteY6" fmla="*/ 0 h 404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4048099">
                <a:moveTo>
                  <a:pt x="0" y="0"/>
                </a:moveTo>
                <a:lnTo>
                  <a:pt x="8066088" y="0"/>
                </a:lnTo>
                <a:lnTo>
                  <a:pt x="8066088" y="3998586"/>
                </a:lnTo>
                <a:cubicBezTo>
                  <a:pt x="8066088" y="4025931"/>
                  <a:pt x="8043920" y="4048099"/>
                  <a:pt x="8016575" y="4048099"/>
                </a:cubicBezTo>
                <a:lnTo>
                  <a:pt x="49513" y="4048099"/>
                </a:lnTo>
                <a:cubicBezTo>
                  <a:pt x="22168" y="4048099"/>
                  <a:pt x="0" y="4025931"/>
                  <a:pt x="0" y="399858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48AD807-4AA4-B3C8-1530-A230A8070508}"/>
              </a:ext>
            </a:extLst>
          </p:cNvPr>
          <p:cNvGrpSpPr/>
          <p:nvPr/>
        </p:nvGrpSpPr>
        <p:grpSpPr>
          <a:xfrm>
            <a:off x="3948528" y="1763269"/>
            <a:ext cx="3988156" cy="2969514"/>
            <a:chOff x="4100783" y="1409636"/>
            <a:chExt cx="4300631" cy="320217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376FC56-B432-6DC9-A2F4-2AC62661D4EE}"/>
                </a:ext>
              </a:extLst>
            </p:cNvPr>
            <p:cNvSpPr/>
            <p:nvPr/>
          </p:nvSpPr>
          <p:spPr>
            <a:xfrm>
              <a:off x="4394637" y="3246139"/>
              <a:ext cx="1762481" cy="352877"/>
            </a:xfrm>
            <a:custGeom>
              <a:avLst/>
              <a:gdLst>
                <a:gd name="connsiteX0" fmla="*/ 2076172 w 2143949"/>
                <a:gd name="connsiteY0" fmla="*/ 429089 h 429253"/>
                <a:gd name="connsiteX1" fmla="*/ 67254 w 2143949"/>
                <a:gd name="connsiteY1" fmla="*/ 429089 h 429253"/>
                <a:gd name="connsiteX2" fmla="*/ -262 w 2143949"/>
                <a:gd name="connsiteY2" fmla="*/ 361573 h 429253"/>
                <a:gd name="connsiteX3" fmla="*/ -262 w 2143949"/>
                <a:gd name="connsiteY3" fmla="*/ 67352 h 429253"/>
                <a:gd name="connsiteX4" fmla="*/ 67253 w 2143949"/>
                <a:gd name="connsiteY4" fmla="*/ -164 h 429253"/>
                <a:gd name="connsiteX5" fmla="*/ 2076172 w 2143949"/>
                <a:gd name="connsiteY5" fmla="*/ -164 h 429253"/>
                <a:gd name="connsiteX6" fmla="*/ 2143688 w 2143949"/>
                <a:gd name="connsiteY6" fmla="*/ 67352 h 429253"/>
                <a:gd name="connsiteX7" fmla="*/ 2143687 w 2143949"/>
                <a:gd name="connsiteY7" fmla="*/ 361573 h 429253"/>
                <a:gd name="connsiteX8" fmla="*/ 2076172 w 2143949"/>
                <a:gd name="connsiteY8" fmla="*/ 429089 h 42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3949" h="429253">
                  <a:moveTo>
                    <a:pt x="2076172" y="429089"/>
                  </a:moveTo>
                  <a:lnTo>
                    <a:pt x="67254" y="429089"/>
                  </a:lnTo>
                  <a:cubicBezTo>
                    <a:pt x="29984" y="429046"/>
                    <a:pt x="-219" y="398843"/>
                    <a:pt x="-262" y="361573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2076172" y="-164"/>
                  </a:lnTo>
                  <a:cubicBezTo>
                    <a:pt x="2113442" y="-121"/>
                    <a:pt x="2143645" y="30082"/>
                    <a:pt x="2143688" y="67352"/>
                  </a:cubicBezTo>
                  <a:lnTo>
                    <a:pt x="2143687" y="361573"/>
                  </a:lnTo>
                  <a:cubicBezTo>
                    <a:pt x="2143644" y="398843"/>
                    <a:pt x="2113442" y="429046"/>
                    <a:pt x="2076172" y="42908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23928D1-8188-9EAF-576F-50098B688E12}"/>
                </a:ext>
              </a:extLst>
            </p:cNvPr>
            <p:cNvSpPr/>
            <p:nvPr/>
          </p:nvSpPr>
          <p:spPr>
            <a:xfrm>
              <a:off x="4432084" y="3283605"/>
              <a:ext cx="1687597" cy="277972"/>
            </a:xfrm>
            <a:custGeom>
              <a:avLst/>
              <a:gdLst>
                <a:gd name="connsiteX0" fmla="*/ 1835430 w 2052858"/>
                <a:gd name="connsiteY0" fmla="*/ 337972 h 338136"/>
                <a:gd name="connsiteX1" fmla="*/ 67253 w 2052858"/>
                <a:gd name="connsiteY1" fmla="*/ 337972 h 338136"/>
                <a:gd name="connsiteX2" fmla="*/ -262 w 2052858"/>
                <a:gd name="connsiteY2" fmla="*/ 270457 h 338136"/>
                <a:gd name="connsiteX3" fmla="*/ -262 w 2052858"/>
                <a:gd name="connsiteY3" fmla="*/ 67352 h 338136"/>
                <a:gd name="connsiteX4" fmla="*/ 67253 w 2052858"/>
                <a:gd name="connsiteY4" fmla="*/ -164 h 338136"/>
                <a:gd name="connsiteX5" fmla="*/ 1985081 w 2052858"/>
                <a:gd name="connsiteY5" fmla="*/ -164 h 338136"/>
                <a:gd name="connsiteX6" fmla="*/ 2052597 w 2052858"/>
                <a:gd name="connsiteY6" fmla="*/ 67352 h 338136"/>
                <a:gd name="connsiteX7" fmla="*/ 2052596 w 2052858"/>
                <a:gd name="connsiteY7" fmla="*/ 120806 h 338136"/>
                <a:gd name="connsiteX8" fmla="*/ 1835429 w 2052858"/>
                <a:gd name="connsiteY8" fmla="*/ 337972 h 3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2858" h="338136">
                  <a:moveTo>
                    <a:pt x="1835430" y="337972"/>
                  </a:moveTo>
                  <a:lnTo>
                    <a:pt x="67253" y="337972"/>
                  </a:lnTo>
                  <a:cubicBezTo>
                    <a:pt x="29984" y="337929"/>
                    <a:pt x="-219" y="307727"/>
                    <a:pt x="-262" y="270457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1985081" y="-164"/>
                  </a:lnTo>
                  <a:cubicBezTo>
                    <a:pt x="2022351" y="-121"/>
                    <a:pt x="2052553" y="30082"/>
                    <a:pt x="2052597" y="67352"/>
                  </a:cubicBezTo>
                  <a:lnTo>
                    <a:pt x="2052596" y="120806"/>
                  </a:lnTo>
                  <a:cubicBezTo>
                    <a:pt x="2052461" y="240687"/>
                    <a:pt x="1955312" y="337837"/>
                    <a:pt x="1835429" y="337972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20D4512-E7CD-668E-0D25-FD47697E327F}"/>
                </a:ext>
              </a:extLst>
            </p:cNvPr>
            <p:cNvSpPr/>
            <p:nvPr/>
          </p:nvSpPr>
          <p:spPr>
            <a:xfrm>
              <a:off x="4761676" y="3376742"/>
              <a:ext cx="692395" cy="28628"/>
            </a:xfrm>
            <a:custGeom>
              <a:avLst/>
              <a:gdLst>
                <a:gd name="connsiteX0" fmla="*/ 824582 w 842256"/>
                <a:gd name="connsiteY0" fmla="*/ 34661 h 34824"/>
                <a:gd name="connsiteX1" fmla="*/ 17150 w 842256"/>
                <a:gd name="connsiteY1" fmla="*/ 34661 h 34824"/>
                <a:gd name="connsiteX2" fmla="*/ -262 w 842256"/>
                <a:gd name="connsiteY2" fmla="*/ 17248 h 34824"/>
                <a:gd name="connsiteX3" fmla="*/ 17150 w 842256"/>
                <a:gd name="connsiteY3" fmla="*/ -164 h 34824"/>
                <a:gd name="connsiteX4" fmla="*/ 824582 w 842256"/>
                <a:gd name="connsiteY4" fmla="*/ -164 h 34824"/>
                <a:gd name="connsiteX5" fmla="*/ 841995 w 842256"/>
                <a:gd name="connsiteY5" fmla="*/ 17248 h 34824"/>
                <a:gd name="connsiteX6" fmla="*/ 824582 w 842256"/>
                <a:gd name="connsiteY6" fmla="*/ 34660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256" h="34824">
                  <a:moveTo>
                    <a:pt x="824582" y="34661"/>
                  </a:moveTo>
                  <a:lnTo>
                    <a:pt x="17150" y="34661"/>
                  </a:lnTo>
                  <a:cubicBezTo>
                    <a:pt x="7534" y="34661"/>
                    <a:pt x="-262" y="26865"/>
                    <a:pt x="-262" y="17248"/>
                  </a:cubicBezTo>
                  <a:cubicBezTo>
                    <a:pt x="-262" y="7632"/>
                    <a:pt x="7534" y="-164"/>
                    <a:pt x="17150" y="-164"/>
                  </a:cubicBezTo>
                  <a:lnTo>
                    <a:pt x="824582" y="-164"/>
                  </a:lnTo>
                  <a:cubicBezTo>
                    <a:pt x="834199" y="-164"/>
                    <a:pt x="841995" y="7631"/>
                    <a:pt x="841995" y="17248"/>
                  </a:cubicBezTo>
                  <a:cubicBezTo>
                    <a:pt x="841995" y="26865"/>
                    <a:pt x="834199" y="34660"/>
                    <a:pt x="824582" y="34660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7592BA1-8D42-7D64-A28A-260A3CB94975}"/>
                </a:ext>
              </a:extLst>
            </p:cNvPr>
            <p:cNvSpPr/>
            <p:nvPr/>
          </p:nvSpPr>
          <p:spPr>
            <a:xfrm>
              <a:off x="4761644" y="3435288"/>
              <a:ext cx="1028406" cy="28628"/>
            </a:xfrm>
            <a:custGeom>
              <a:avLst/>
              <a:gdLst>
                <a:gd name="connsiteX0" fmla="*/ 1233357 w 1250992"/>
                <a:gd name="connsiteY0" fmla="*/ 34661 h 34824"/>
                <a:gd name="connsiteX1" fmla="*/ 17189 w 1250992"/>
                <a:gd name="connsiteY1" fmla="*/ 34661 h 34824"/>
                <a:gd name="connsiteX2" fmla="*/ -262 w 1250992"/>
                <a:gd name="connsiteY2" fmla="*/ 17287 h 34824"/>
                <a:gd name="connsiteX3" fmla="*/ 17112 w 1250992"/>
                <a:gd name="connsiteY3" fmla="*/ -164 h 34824"/>
                <a:gd name="connsiteX4" fmla="*/ 17189 w 1250992"/>
                <a:gd name="connsiteY4" fmla="*/ -164 h 34824"/>
                <a:gd name="connsiteX5" fmla="*/ 1233357 w 1250992"/>
                <a:gd name="connsiteY5" fmla="*/ -164 h 34824"/>
                <a:gd name="connsiteX6" fmla="*/ 1250731 w 1250992"/>
                <a:gd name="connsiteY6" fmla="*/ 17287 h 34824"/>
                <a:gd name="connsiteX7" fmla="*/ 1233357 w 1250992"/>
                <a:gd name="connsiteY7" fmla="*/ 34661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0992" h="34824">
                  <a:moveTo>
                    <a:pt x="1233357" y="34661"/>
                  </a:moveTo>
                  <a:lnTo>
                    <a:pt x="17189" y="34661"/>
                  </a:lnTo>
                  <a:cubicBezTo>
                    <a:pt x="7572" y="34682"/>
                    <a:pt x="-241" y="26903"/>
                    <a:pt x="-262" y="17287"/>
                  </a:cubicBezTo>
                  <a:cubicBezTo>
                    <a:pt x="-283" y="7670"/>
                    <a:pt x="7495" y="-143"/>
                    <a:pt x="17112" y="-164"/>
                  </a:cubicBezTo>
                  <a:cubicBezTo>
                    <a:pt x="17138" y="-164"/>
                    <a:pt x="17163" y="-164"/>
                    <a:pt x="17189" y="-164"/>
                  </a:cubicBezTo>
                  <a:lnTo>
                    <a:pt x="1233357" y="-164"/>
                  </a:lnTo>
                  <a:cubicBezTo>
                    <a:pt x="1242974" y="-143"/>
                    <a:pt x="1250752" y="7670"/>
                    <a:pt x="1250731" y="17287"/>
                  </a:cubicBezTo>
                  <a:cubicBezTo>
                    <a:pt x="1250710" y="26873"/>
                    <a:pt x="1242943" y="34639"/>
                    <a:pt x="1233357" y="34661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72456AA-C0AD-B600-5307-1F13FA65C18A}"/>
                </a:ext>
              </a:extLst>
            </p:cNvPr>
            <p:cNvSpPr/>
            <p:nvPr/>
          </p:nvSpPr>
          <p:spPr>
            <a:xfrm>
              <a:off x="4267405" y="1416662"/>
              <a:ext cx="1996378" cy="1552739"/>
            </a:xfrm>
            <a:custGeom>
              <a:avLst/>
              <a:gdLst>
                <a:gd name="connsiteX0" fmla="*/ 2359269 w 2428471"/>
                <a:gd name="connsiteY0" fmla="*/ 1888648 h 1888811"/>
                <a:gd name="connsiteX1" fmla="*/ 68678 w 2428471"/>
                <a:gd name="connsiteY1" fmla="*/ 1888648 h 1888811"/>
                <a:gd name="connsiteX2" fmla="*/ -262 w 2428471"/>
                <a:gd name="connsiteY2" fmla="*/ 1819707 h 1888811"/>
                <a:gd name="connsiteX3" fmla="*/ -262 w 2428471"/>
                <a:gd name="connsiteY3" fmla="*/ 68774 h 1888811"/>
                <a:gd name="connsiteX4" fmla="*/ 68678 w 2428471"/>
                <a:gd name="connsiteY4" fmla="*/ -164 h 1888811"/>
                <a:gd name="connsiteX5" fmla="*/ 2359269 w 2428471"/>
                <a:gd name="connsiteY5" fmla="*/ -164 h 1888811"/>
                <a:gd name="connsiteX6" fmla="*/ 2428209 w 2428471"/>
                <a:gd name="connsiteY6" fmla="*/ 68774 h 1888811"/>
                <a:gd name="connsiteX7" fmla="*/ 2428209 w 2428471"/>
                <a:gd name="connsiteY7" fmla="*/ 1819707 h 1888811"/>
                <a:gd name="connsiteX8" fmla="*/ 2359269 w 2428471"/>
                <a:gd name="connsiteY8" fmla="*/ 1888647 h 188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8471" h="1888811">
                  <a:moveTo>
                    <a:pt x="2359269" y="1888648"/>
                  </a:moveTo>
                  <a:lnTo>
                    <a:pt x="68678" y="1888648"/>
                  </a:lnTo>
                  <a:cubicBezTo>
                    <a:pt x="30622" y="1888604"/>
                    <a:pt x="-219" y="1857764"/>
                    <a:pt x="-262" y="1819707"/>
                  </a:cubicBezTo>
                  <a:lnTo>
                    <a:pt x="-262" y="68774"/>
                  </a:lnTo>
                  <a:cubicBezTo>
                    <a:pt x="-218" y="30718"/>
                    <a:pt x="30622" y="-122"/>
                    <a:pt x="68678" y="-164"/>
                  </a:cubicBezTo>
                  <a:lnTo>
                    <a:pt x="2359269" y="-164"/>
                  </a:lnTo>
                  <a:cubicBezTo>
                    <a:pt x="2397325" y="-122"/>
                    <a:pt x="2428166" y="30717"/>
                    <a:pt x="2428209" y="68774"/>
                  </a:cubicBezTo>
                  <a:lnTo>
                    <a:pt x="2428209" y="1819707"/>
                  </a:lnTo>
                  <a:cubicBezTo>
                    <a:pt x="2428166" y="1857764"/>
                    <a:pt x="2397326" y="1888604"/>
                    <a:pt x="2359269" y="1888647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1EC36B0-DBF8-04B9-CA13-1B14A9C8B53F}"/>
                </a:ext>
              </a:extLst>
            </p:cNvPr>
            <p:cNvSpPr/>
            <p:nvPr/>
          </p:nvSpPr>
          <p:spPr>
            <a:xfrm>
              <a:off x="4260381" y="1409636"/>
              <a:ext cx="2010428" cy="1566791"/>
            </a:xfrm>
            <a:custGeom>
              <a:avLst/>
              <a:gdLst>
                <a:gd name="connsiteX0" fmla="*/ 2367814 w 2445562"/>
                <a:gd name="connsiteY0" fmla="*/ 1905741 h 1905905"/>
                <a:gd name="connsiteX1" fmla="*/ 77225 w 2445562"/>
                <a:gd name="connsiteY1" fmla="*/ 1905741 h 1905905"/>
                <a:gd name="connsiteX2" fmla="*/ -262 w 2445562"/>
                <a:gd name="connsiteY2" fmla="*/ 1828254 h 1905905"/>
                <a:gd name="connsiteX3" fmla="*/ -262 w 2445562"/>
                <a:gd name="connsiteY3" fmla="*/ 77319 h 1905905"/>
                <a:gd name="connsiteX4" fmla="*/ 77225 w 2445562"/>
                <a:gd name="connsiteY4" fmla="*/ -164 h 1905905"/>
                <a:gd name="connsiteX5" fmla="*/ 2367814 w 2445562"/>
                <a:gd name="connsiteY5" fmla="*/ -164 h 1905905"/>
                <a:gd name="connsiteX6" fmla="*/ 2445301 w 2445562"/>
                <a:gd name="connsiteY6" fmla="*/ 77319 h 1905905"/>
                <a:gd name="connsiteX7" fmla="*/ 2445301 w 2445562"/>
                <a:gd name="connsiteY7" fmla="*/ 1828253 h 1905905"/>
                <a:gd name="connsiteX8" fmla="*/ 2367813 w 2445562"/>
                <a:gd name="connsiteY8" fmla="*/ 1905741 h 1905905"/>
                <a:gd name="connsiteX9" fmla="*/ 77225 w 2445562"/>
                <a:gd name="connsiteY9" fmla="*/ 16930 h 1905905"/>
                <a:gd name="connsiteX10" fmla="*/ 16831 w 2445562"/>
                <a:gd name="connsiteY10" fmla="*/ 77319 h 1905905"/>
                <a:gd name="connsiteX11" fmla="*/ 16831 w 2445562"/>
                <a:gd name="connsiteY11" fmla="*/ 1828253 h 1905905"/>
                <a:gd name="connsiteX12" fmla="*/ 77225 w 2445562"/>
                <a:gd name="connsiteY12" fmla="*/ 1888647 h 1905905"/>
                <a:gd name="connsiteX13" fmla="*/ 2367814 w 2445562"/>
                <a:gd name="connsiteY13" fmla="*/ 1888648 h 1905905"/>
                <a:gd name="connsiteX14" fmla="*/ 2428208 w 2445562"/>
                <a:gd name="connsiteY14" fmla="*/ 1828254 h 1905905"/>
                <a:gd name="connsiteX15" fmla="*/ 2428207 w 2445562"/>
                <a:gd name="connsiteY15" fmla="*/ 77319 h 1905905"/>
                <a:gd name="connsiteX16" fmla="*/ 2367813 w 2445562"/>
                <a:gd name="connsiteY16" fmla="*/ 16929 h 190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45562" h="1905905">
                  <a:moveTo>
                    <a:pt x="2367814" y="1905741"/>
                  </a:moveTo>
                  <a:lnTo>
                    <a:pt x="77225" y="1905741"/>
                  </a:lnTo>
                  <a:cubicBezTo>
                    <a:pt x="34451" y="1905691"/>
                    <a:pt x="-212" y="1871028"/>
                    <a:pt x="-262" y="1828254"/>
                  </a:cubicBezTo>
                  <a:lnTo>
                    <a:pt x="-262" y="77319"/>
                  </a:lnTo>
                  <a:cubicBezTo>
                    <a:pt x="-212" y="34546"/>
                    <a:pt x="34452" y="-116"/>
                    <a:pt x="77225" y="-164"/>
                  </a:cubicBezTo>
                  <a:lnTo>
                    <a:pt x="2367814" y="-164"/>
                  </a:lnTo>
                  <a:cubicBezTo>
                    <a:pt x="2410588" y="-116"/>
                    <a:pt x="2445251" y="34546"/>
                    <a:pt x="2445301" y="77319"/>
                  </a:cubicBezTo>
                  <a:lnTo>
                    <a:pt x="2445301" y="1828253"/>
                  </a:lnTo>
                  <a:cubicBezTo>
                    <a:pt x="2445250" y="1871028"/>
                    <a:pt x="2410588" y="1905691"/>
                    <a:pt x="2367813" y="1905741"/>
                  </a:cubicBezTo>
                  <a:close/>
                  <a:moveTo>
                    <a:pt x="77225" y="16930"/>
                  </a:moveTo>
                  <a:cubicBezTo>
                    <a:pt x="43888" y="16966"/>
                    <a:pt x="16870" y="43982"/>
                    <a:pt x="16831" y="77319"/>
                  </a:cubicBezTo>
                  <a:lnTo>
                    <a:pt x="16831" y="1828253"/>
                  </a:lnTo>
                  <a:cubicBezTo>
                    <a:pt x="16869" y="1861593"/>
                    <a:pt x="43886" y="1888610"/>
                    <a:pt x="77225" y="1888647"/>
                  </a:cubicBezTo>
                  <a:lnTo>
                    <a:pt x="2367814" y="1888648"/>
                  </a:lnTo>
                  <a:cubicBezTo>
                    <a:pt x="2401153" y="1888610"/>
                    <a:pt x="2428170" y="1861593"/>
                    <a:pt x="2428208" y="1828254"/>
                  </a:cubicBezTo>
                  <a:lnTo>
                    <a:pt x="2428207" y="77319"/>
                  </a:lnTo>
                  <a:cubicBezTo>
                    <a:pt x="2428168" y="43981"/>
                    <a:pt x="2401151" y="16966"/>
                    <a:pt x="2367813" y="1692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0F3533E-D330-0A14-1B80-64F33C88D12A}"/>
                </a:ext>
              </a:extLst>
            </p:cNvPr>
            <p:cNvSpPr/>
            <p:nvPr/>
          </p:nvSpPr>
          <p:spPr>
            <a:xfrm>
              <a:off x="4271755" y="2695389"/>
              <a:ext cx="1987680" cy="269663"/>
            </a:xfrm>
            <a:custGeom>
              <a:avLst/>
              <a:gdLst>
                <a:gd name="connsiteX0" fmla="*/ -262 w 2417890"/>
                <a:gd name="connsiteY0" fmla="*/ -164 h 328028"/>
                <a:gd name="connsiteX1" fmla="*/ -262 w 2417890"/>
                <a:gd name="connsiteY1" fmla="*/ 264217 h 328028"/>
                <a:gd name="connsiteX2" fmla="*/ 63386 w 2417890"/>
                <a:gd name="connsiteY2" fmla="*/ 327865 h 328028"/>
                <a:gd name="connsiteX3" fmla="*/ 2353980 w 2417890"/>
                <a:gd name="connsiteY3" fmla="*/ 327865 h 328028"/>
                <a:gd name="connsiteX4" fmla="*/ 2417628 w 2417890"/>
                <a:gd name="connsiteY4" fmla="*/ 264217 h 328028"/>
                <a:gd name="connsiteX5" fmla="*/ 2417628 w 2417890"/>
                <a:gd name="connsiteY5" fmla="*/ -164 h 32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7890" h="328028">
                  <a:moveTo>
                    <a:pt x="-262" y="-164"/>
                  </a:moveTo>
                  <a:lnTo>
                    <a:pt x="-262" y="264217"/>
                  </a:lnTo>
                  <a:cubicBezTo>
                    <a:pt x="-210" y="299347"/>
                    <a:pt x="28256" y="327813"/>
                    <a:pt x="63386" y="327865"/>
                  </a:cubicBezTo>
                  <a:lnTo>
                    <a:pt x="2353980" y="327865"/>
                  </a:lnTo>
                  <a:cubicBezTo>
                    <a:pt x="2389110" y="327813"/>
                    <a:pt x="2417576" y="299347"/>
                    <a:pt x="2417628" y="264217"/>
                  </a:cubicBezTo>
                  <a:lnTo>
                    <a:pt x="2417628" y="-164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164F898-6CE9-7F6D-104E-998895779919}"/>
                </a:ext>
              </a:extLst>
            </p:cNvPr>
            <p:cNvSpPr/>
            <p:nvPr/>
          </p:nvSpPr>
          <p:spPr>
            <a:xfrm rot="18157719">
              <a:off x="5265548" y="891778"/>
              <a:ext cx="14049" cy="2343579"/>
            </a:xfrm>
            <a:custGeom>
              <a:avLst/>
              <a:gdLst>
                <a:gd name="connsiteX0" fmla="*/ -262 w 17090"/>
                <a:gd name="connsiteY0" fmla="*/ -164 h 2850819"/>
                <a:gd name="connsiteX1" fmla="*/ 16828 w 17090"/>
                <a:gd name="connsiteY1" fmla="*/ -164 h 2850819"/>
                <a:gd name="connsiteX2" fmla="*/ 16828 w 17090"/>
                <a:gd name="connsiteY2" fmla="*/ 2850656 h 2850819"/>
                <a:gd name="connsiteX3" fmla="*/ -262 w 17090"/>
                <a:gd name="connsiteY3" fmla="*/ 2850656 h 2850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90" h="2850819">
                  <a:moveTo>
                    <a:pt x="-262" y="-164"/>
                  </a:moveTo>
                  <a:lnTo>
                    <a:pt x="16828" y="-164"/>
                  </a:lnTo>
                  <a:lnTo>
                    <a:pt x="16828" y="2850656"/>
                  </a:lnTo>
                  <a:lnTo>
                    <a:pt x="-262" y="285065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AD0A6FC-AD42-6444-992D-DA0EE3C8A2C1}"/>
                </a:ext>
              </a:extLst>
            </p:cNvPr>
            <p:cNvSpPr/>
            <p:nvPr/>
          </p:nvSpPr>
          <p:spPr>
            <a:xfrm rot="19642281">
              <a:off x="4106356" y="2056544"/>
              <a:ext cx="2343579" cy="14049"/>
            </a:xfrm>
            <a:custGeom>
              <a:avLst/>
              <a:gdLst>
                <a:gd name="connsiteX0" fmla="*/ -262 w 2850819"/>
                <a:gd name="connsiteY0" fmla="*/ -164 h 17090"/>
                <a:gd name="connsiteX1" fmla="*/ 2850558 w 2850819"/>
                <a:gd name="connsiteY1" fmla="*/ -164 h 17090"/>
                <a:gd name="connsiteX2" fmla="*/ 2850558 w 2850819"/>
                <a:gd name="connsiteY2" fmla="*/ 16926 h 17090"/>
                <a:gd name="connsiteX3" fmla="*/ -262 w 2850819"/>
                <a:gd name="connsiteY3" fmla="*/ 16926 h 1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819" h="17090">
                  <a:moveTo>
                    <a:pt x="-262" y="-164"/>
                  </a:moveTo>
                  <a:lnTo>
                    <a:pt x="2850558" y="-164"/>
                  </a:lnTo>
                  <a:lnTo>
                    <a:pt x="2850558" y="16926"/>
                  </a:lnTo>
                  <a:lnTo>
                    <a:pt x="-262" y="1692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5412EA7-14C5-AE0D-6597-D166CFE745C9}"/>
                </a:ext>
              </a:extLst>
            </p:cNvPr>
            <p:cNvSpPr/>
            <p:nvPr/>
          </p:nvSpPr>
          <p:spPr>
            <a:xfrm>
              <a:off x="7800606" y="4191653"/>
              <a:ext cx="128484" cy="335771"/>
            </a:xfrm>
            <a:custGeom>
              <a:avLst/>
              <a:gdLst>
                <a:gd name="connsiteX0" fmla="*/ 156276 w 156293"/>
                <a:gd name="connsiteY0" fmla="*/ 408445 h 408445"/>
                <a:gd name="connsiteX1" fmla="*/ 50383 w 156293"/>
                <a:gd name="connsiteY1" fmla="*/ 408436 h 408445"/>
                <a:gd name="connsiteX2" fmla="*/ 0 w 156293"/>
                <a:gd name="connsiteY2" fmla="*/ 0 h 408445"/>
                <a:gd name="connsiteX3" fmla="*/ 156293 w 156293"/>
                <a:gd name="connsiteY3" fmla="*/ 9 h 408445"/>
                <a:gd name="connsiteX4" fmla="*/ 156276 w 156293"/>
                <a:gd name="connsiteY4" fmla="*/ 408445 h 40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93" h="408445">
                  <a:moveTo>
                    <a:pt x="156276" y="408445"/>
                  </a:moveTo>
                  <a:lnTo>
                    <a:pt x="50383" y="408436"/>
                  </a:lnTo>
                  <a:lnTo>
                    <a:pt x="0" y="0"/>
                  </a:lnTo>
                  <a:lnTo>
                    <a:pt x="156293" y="9"/>
                  </a:lnTo>
                  <a:lnTo>
                    <a:pt x="156276" y="408445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DA9EAF9-74B5-6150-AC19-30C57E55D3D7}"/>
                </a:ext>
              </a:extLst>
            </p:cNvPr>
            <p:cNvSpPr/>
            <p:nvPr/>
          </p:nvSpPr>
          <p:spPr>
            <a:xfrm>
              <a:off x="7670588" y="4460121"/>
              <a:ext cx="280687" cy="151690"/>
            </a:xfrm>
            <a:custGeom>
              <a:avLst/>
              <a:gdLst>
                <a:gd name="connsiteX0" fmla="*/ 311349 w 341438"/>
                <a:gd name="connsiteY0" fmla="*/ 47099 h 184522"/>
                <a:gd name="connsiteX1" fmla="*/ 198362 w 341438"/>
                <a:gd name="connsiteY1" fmla="*/ 1204 h 184522"/>
                <a:gd name="connsiteX2" fmla="*/ 195029 w 341438"/>
                <a:gd name="connsiteY2" fmla="*/ -164 h 184522"/>
                <a:gd name="connsiteX3" fmla="*/ 132638 w 341438"/>
                <a:gd name="connsiteY3" fmla="*/ 47099 h 184522"/>
                <a:gd name="connsiteX4" fmla="*/ -91 w 341438"/>
                <a:gd name="connsiteY4" fmla="*/ 174188 h 184522"/>
                <a:gd name="connsiteX5" fmla="*/ -262 w 341438"/>
                <a:gd name="connsiteY5" fmla="*/ 180000 h 184522"/>
                <a:gd name="connsiteX6" fmla="*/ -262 w 341438"/>
                <a:gd name="connsiteY6" fmla="*/ 184359 h 184522"/>
                <a:gd name="connsiteX7" fmla="*/ 341177 w 341438"/>
                <a:gd name="connsiteY7" fmla="*/ 184359 h 184522"/>
                <a:gd name="connsiteX8" fmla="*/ 341177 w 341438"/>
                <a:gd name="connsiteY8" fmla="*/ 47099 h 18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438" h="184522">
                  <a:moveTo>
                    <a:pt x="311349" y="47099"/>
                  </a:moveTo>
                  <a:lnTo>
                    <a:pt x="198362" y="1204"/>
                  </a:lnTo>
                  <a:lnTo>
                    <a:pt x="195029" y="-164"/>
                  </a:lnTo>
                  <a:lnTo>
                    <a:pt x="132638" y="47099"/>
                  </a:lnTo>
                  <a:cubicBezTo>
                    <a:pt x="61504" y="47090"/>
                    <a:pt x="2987" y="103120"/>
                    <a:pt x="-91" y="174188"/>
                  </a:cubicBezTo>
                  <a:cubicBezTo>
                    <a:pt x="-262" y="176068"/>
                    <a:pt x="-262" y="178034"/>
                    <a:pt x="-262" y="180000"/>
                  </a:cubicBezTo>
                  <a:lnTo>
                    <a:pt x="-262" y="184359"/>
                  </a:lnTo>
                  <a:lnTo>
                    <a:pt x="341177" y="184359"/>
                  </a:lnTo>
                  <a:lnTo>
                    <a:pt x="341177" y="47099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7E9845-FCFD-CEA2-9044-BAAACE35C020}"/>
                </a:ext>
              </a:extLst>
            </p:cNvPr>
            <p:cNvSpPr/>
            <p:nvPr/>
          </p:nvSpPr>
          <p:spPr>
            <a:xfrm>
              <a:off x="7492581" y="4129677"/>
              <a:ext cx="232629" cy="345628"/>
            </a:xfrm>
            <a:custGeom>
              <a:avLst/>
              <a:gdLst>
                <a:gd name="connsiteX0" fmla="*/ 282980 w 282979"/>
                <a:gd name="connsiteY0" fmla="*/ 385292 h 420435"/>
                <a:gd name="connsiteX1" fmla="*/ 183086 w 282979"/>
                <a:gd name="connsiteY1" fmla="*/ 420436 h 420435"/>
                <a:gd name="connsiteX2" fmla="*/ 0 w 282979"/>
                <a:gd name="connsiteY2" fmla="*/ 51861 h 420435"/>
                <a:gd name="connsiteX3" fmla="*/ 147430 w 282979"/>
                <a:gd name="connsiteY3" fmla="*/ 0 h 420435"/>
                <a:gd name="connsiteX4" fmla="*/ 282980 w 282979"/>
                <a:gd name="connsiteY4" fmla="*/ 385292 h 42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979" h="420435">
                  <a:moveTo>
                    <a:pt x="282980" y="385292"/>
                  </a:moveTo>
                  <a:lnTo>
                    <a:pt x="183086" y="420436"/>
                  </a:lnTo>
                  <a:lnTo>
                    <a:pt x="0" y="51861"/>
                  </a:lnTo>
                  <a:lnTo>
                    <a:pt x="147430" y="0"/>
                  </a:lnTo>
                  <a:lnTo>
                    <a:pt x="282980" y="385292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930CFC5-97C2-994C-B18A-96ABA59DA1E5}"/>
                </a:ext>
              </a:extLst>
            </p:cNvPr>
            <p:cNvSpPr/>
            <p:nvPr/>
          </p:nvSpPr>
          <p:spPr>
            <a:xfrm>
              <a:off x="7502004" y="4412209"/>
              <a:ext cx="272161" cy="199603"/>
            </a:xfrm>
            <a:custGeom>
              <a:avLst/>
              <a:gdLst>
                <a:gd name="connsiteX0" fmla="*/ 257111 w 331067"/>
                <a:gd name="connsiteY0" fmla="*/ 9736 h 242805"/>
                <a:gd name="connsiteX1" fmla="*/ 135296 w 331067"/>
                <a:gd name="connsiteY1" fmla="*/ 3943 h 242805"/>
                <a:gd name="connsiteX2" fmla="*/ 131698 w 331067"/>
                <a:gd name="connsiteY2" fmla="*/ 3760 h 242805"/>
                <a:gd name="connsiteX3" fmla="*/ 88532 w 331067"/>
                <a:gd name="connsiteY3" fmla="*/ 69052 h 242805"/>
                <a:gd name="connsiteX4" fmla="*/ 5508 w 331067"/>
                <a:gd name="connsiteY4" fmla="*/ 232990 h 242805"/>
                <a:gd name="connsiteX5" fmla="*/ 7276 w 331067"/>
                <a:gd name="connsiteY5" fmla="*/ 238529 h 242805"/>
                <a:gd name="connsiteX6" fmla="*/ 8722 w 331067"/>
                <a:gd name="connsiteY6" fmla="*/ 242641 h 242805"/>
                <a:gd name="connsiteX7" fmla="*/ 330806 w 331067"/>
                <a:gd name="connsiteY7" fmla="*/ 129314 h 242805"/>
                <a:gd name="connsiteX8" fmla="*/ 285247 w 331067"/>
                <a:gd name="connsiteY8" fmla="*/ -164 h 24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067" h="242805">
                  <a:moveTo>
                    <a:pt x="257111" y="9736"/>
                  </a:moveTo>
                  <a:lnTo>
                    <a:pt x="135296" y="3943"/>
                  </a:lnTo>
                  <a:lnTo>
                    <a:pt x="131698" y="3760"/>
                  </a:lnTo>
                  <a:lnTo>
                    <a:pt x="88532" y="69052"/>
                  </a:lnTo>
                  <a:cubicBezTo>
                    <a:pt x="21426" y="92653"/>
                    <a:pt x="-15177" y="164929"/>
                    <a:pt x="5508" y="232990"/>
                  </a:cubicBezTo>
                  <a:cubicBezTo>
                    <a:pt x="5971" y="234821"/>
                    <a:pt x="6623" y="236675"/>
                    <a:pt x="7276" y="238529"/>
                  </a:cubicBezTo>
                  <a:lnTo>
                    <a:pt x="8722" y="242641"/>
                  </a:lnTo>
                  <a:lnTo>
                    <a:pt x="330806" y="129314"/>
                  </a:lnTo>
                  <a:lnTo>
                    <a:pt x="285247" y="-164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7D932EE-080F-A16F-1ADB-C0D189243E13}"/>
                </a:ext>
              </a:extLst>
            </p:cNvPr>
            <p:cNvSpPr/>
            <p:nvPr/>
          </p:nvSpPr>
          <p:spPr>
            <a:xfrm>
              <a:off x="7280763" y="2948986"/>
              <a:ext cx="710133" cy="1456783"/>
            </a:xfrm>
            <a:custGeom>
              <a:avLst/>
              <a:gdLst>
                <a:gd name="connsiteX0" fmla="*/ 825789 w 863833"/>
                <a:gd name="connsiteY0" fmla="*/ 158799 h 1772087"/>
                <a:gd name="connsiteX1" fmla="*/ 802660 w 863833"/>
                <a:gd name="connsiteY1" fmla="*/ 927056 h 1772087"/>
                <a:gd name="connsiteX2" fmla="*/ 830322 w 863833"/>
                <a:gd name="connsiteY2" fmla="*/ 1640422 h 1772087"/>
                <a:gd name="connsiteX3" fmla="*/ 829384 w 863833"/>
                <a:gd name="connsiteY3" fmla="*/ 1771924 h 1772087"/>
                <a:gd name="connsiteX4" fmla="*/ 614588 w 863833"/>
                <a:gd name="connsiteY4" fmla="*/ 1763451 h 1772087"/>
                <a:gd name="connsiteX5" fmla="*/ 587949 w 863833"/>
                <a:gd name="connsiteY5" fmla="*/ 1076506 h 1772087"/>
                <a:gd name="connsiteX6" fmla="*/ 451942 w 863833"/>
                <a:gd name="connsiteY6" fmla="*/ 526105 h 1772087"/>
                <a:gd name="connsiteX7" fmla="*/ 263384 w 863833"/>
                <a:gd name="connsiteY7" fmla="*/ 895047 h 1772087"/>
                <a:gd name="connsiteX8" fmla="*/ 444109 w 863833"/>
                <a:gd name="connsiteY8" fmla="*/ 1461354 h 1772087"/>
                <a:gd name="connsiteX9" fmla="*/ 509514 w 863833"/>
                <a:gd name="connsiteY9" fmla="*/ 1555840 h 1772087"/>
                <a:gd name="connsiteX10" fmla="*/ 274799 w 863833"/>
                <a:gd name="connsiteY10" fmla="*/ 1644323 h 1772087"/>
                <a:gd name="connsiteX11" fmla="*/ 253770 w 863833"/>
                <a:gd name="connsiteY11" fmla="*/ 1556937 h 1772087"/>
                <a:gd name="connsiteX12" fmla="*/ 27986 w 863833"/>
                <a:gd name="connsiteY12" fmla="*/ 965916 h 1772087"/>
                <a:gd name="connsiteX13" fmla="*/ 44772 w 863833"/>
                <a:gd name="connsiteY13" fmla="*/ 488973 h 1772087"/>
                <a:gd name="connsiteX14" fmla="*/ 231118 w 863833"/>
                <a:gd name="connsiteY14" fmla="*/ 79686 h 1772087"/>
                <a:gd name="connsiteX15" fmla="*/ 825789 w 863833"/>
                <a:gd name="connsiteY15" fmla="*/ 158799 h 177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3833" h="1772087">
                  <a:moveTo>
                    <a:pt x="825789" y="158799"/>
                  </a:moveTo>
                  <a:cubicBezTo>
                    <a:pt x="922666" y="155042"/>
                    <a:pt x="802660" y="927056"/>
                    <a:pt x="802660" y="927056"/>
                  </a:cubicBezTo>
                  <a:cubicBezTo>
                    <a:pt x="802660" y="927056"/>
                    <a:pt x="837764" y="1604852"/>
                    <a:pt x="830322" y="1640422"/>
                  </a:cubicBezTo>
                  <a:cubicBezTo>
                    <a:pt x="822882" y="1675992"/>
                    <a:pt x="829384" y="1771924"/>
                    <a:pt x="829384" y="1771924"/>
                  </a:cubicBezTo>
                  <a:cubicBezTo>
                    <a:pt x="810404" y="1737379"/>
                    <a:pt x="614588" y="1763451"/>
                    <a:pt x="614588" y="1763451"/>
                  </a:cubicBezTo>
                  <a:lnTo>
                    <a:pt x="587949" y="1076506"/>
                  </a:lnTo>
                  <a:lnTo>
                    <a:pt x="451942" y="526105"/>
                  </a:lnTo>
                  <a:lnTo>
                    <a:pt x="263384" y="895047"/>
                  </a:lnTo>
                  <a:lnTo>
                    <a:pt x="444109" y="1461354"/>
                  </a:lnTo>
                  <a:cubicBezTo>
                    <a:pt x="444109" y="1461354"/>
                    <a:pt x="517297" y="1529077"/>
                    <a:pt x="509514" y="1555840"/>
                  </a:cubicBezTo>
                  <a:cubicBezTo>
                    <a:pt x="501732" y="1582603"/>
                    <a:pt x="310027" y="1642958"/>
                    <a:pt x="274799" y="1644323"/>
                  </a:cubicBezTo>
                  <a:cubicBezTo>
                    <a:pt x="239572" y="1645690"/>
                    <a:pt x="255478" y="1600971"/>
                    <a:pt x="253770" y="1556937"/>
                  </a:cubicBezTo>
                  <a:cubicBezTo>
                    <a:pt x="252063" y="1512902"/>
                    <a:pt x="86293" y="1104780"/>
                    <a:pt x="27986" y="965916"/>
                  </a:cubicBezTo>
                  <a:cubicBezTo>
                    <a:pt x="-30320" y="827053"/>
                    <a:pt x="15009" y="631251"/>
                    <a:pt x="44772" y="488973"/>
                  </a:cubicBezTo>
                  <a:cubicBezTo>
                    <a:pt x="74535" y="346695"/>
                    <a:pt x="231118" y="79686"/>
                    <a:pt x="231118" y="79686"/>
                  </a:cubicBezTo>
                  <a:cubicBezTo>
                    <a:pt x="425482" y="-139537"/>
                    <a:pt x="728912" y="162555"/>
                    <a:pt x="825789" y="158799"/>
                  </a:cubicBez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7F8DE78-5FAE-29F1-D4AF-99495AFB38AE}"/>
                </a:ext>
              </a:extLst>
            </p:cNvPr>
            <p:cNvSpPr/>
            <p:nvPr/>
          </p:nvSpPr>
          <p:spPr>
            <a:xfrm>
              <a:off x="6981713" y="2471713"/>
              <a:ext cx="295489" cy="241064"/>
            </a:xfrm>
            <a:custGeom>
              <a:avLst/>
              <a:gdLst>
                <a:gd name="connsiteX0" fmla="*/ 8952 w 359444"/>
                <a:gd name="connsiteY0" fmla="*/ 115481 h 293239"/>
                <a:gd name="connsiteX1" fmla="*/ 114600 w 359444"/>
                <a:gd name="connsiteY1" fmla="*/ 148535 h 293239"/>
                <a:gd name="connsiteX2" fmla="*/ 126215 w 359444"/>
                <a:gd name="connsiteY2" fmla="*/ 141082 h 293239"/>
                <a:gd name="connsiteX3" fmla="*/ 359182 w 359444"/>
                <a:gd name="connsiteY3" fmla="*/ 293076 h 293239"/>
                <a:gd name="connsiteX4" fmla="*/ 358473 w 359444"/>
                <a:gd name="connsiteY4" fmla="*/ 148529 h 293239"/>
                <a:gd name="connsiteX5" fmla="*/ 137353 w 359444"/>
                <a:gd name="connsiteY5" fmla="*/ 26353 h 293239"/>
                <a:gd name="connsiteX6" fmla="*/ 26258 w 359444"/>
                <a:gd name="connsiteY6" fmla="*/ 19625 h 293239"/>
                <a:gd name="connsiteX7" fmla="*/ 8952 w 359444"/>
                <a:gd name="connsiteY7" fmla="*/ 115481 h 29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444" h="293239">
                  <a:moveTo>
                    <a:pt x="8952" y="115481"/>
                  </a:moveTo>
                  <a:cubicBezTo>
                    <a:pt x="28998" y="153783"/>
                    <a:pt x="76299" y="168581"/>
                    <a:pt x="114600" y="148535"/>
                  </a:cubicBezTo>
                  <a:cubicBezTo>
                    <a:pt x="118684" y="146397"/>
                    <a:pt x="122571" y="143903"/>
                    <a:pt x="126215" y="141082"/>
                  </a:cubicBezTo>
                  <a:lnTo>
                    <a:pt x="359182" y="293076"/>
                  </a:lnTo>
                  <a:lnTo>
                    <a:pt x="358473" y="148529"/>
                  </a:lnTo>
                  <a:lnTo>
                    <a:pt x="137353" y="26353"/>
                  </a:lnTo>
                  <a:cubicBezTo>
                    <a:pt x="108533" y="-6182"/>
                    <a:pt x="58794" y="-9195"/>
                    <a:pt x="26258" y="19625"/>
                  </a:cubicBezTo>
                  <a:cubicBezTo>
                    <a:pt x="-966" y="43740"/>
                    <a:pt x="-8121" y="83368"/>
                    <a:pt x="8952" y="11548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8D29843-4E51-399D-3A4D-D6EEA220DD77}"/>
                </a:ext>
              </a:extLst>
            </p:cNvPr>
            <p:cNvSpPr/>
            <p:nvPr/>
          </p:nvSpPr>
          <p:spPr>
            <a:xfrm>
              <a:off x="7470958" y="2119057"/>
              <a:ext cx="680071" cy="1062348"/>
            </a:xfrm>
            <a:custGeom>
              <a:avLst/>
              <a:gdLst>
                <a:gd name="connsiteX0" fmla="*/ 544115 w 827264"/>
                <a:gd name="connsiteY0" fmla="*/ 1292117 h 1292281"/>
                <a:gd name="connsiteX1" fmla="*/ 101171 w 827264"/>
                <a:gd name="connsiteY1" fmla="*/ 1201092 h 1292281"/>
                <a:gd name="connsiteX2" fmla="*/ -91 w 827264"/>
                <a:gd name="connsiteY2" fmla="*/ 1090878 h 1292281"/>
                <a:gd name="connsiteX3" fmla="*/ -262 w 827264"/>
                <a:gd name="connsiteY3" fmla="*/ 1090211 h 1292281"/>
                <a:gd name="connsiteX4" fmla="*/ 8105 w 827264"/>
                <a:gd name="connsiteY4" fmla="*/ 984913 h 1292281"/>
                <a:gd name="connsiteX5" fmla="*/ 11765 w 827264"/>
                <a:gd name="connsiteY5" fmla="*/ 976717 h 1292281"/>
                <a:gd name="connsiteX6" fmla="*/ 18042 w 827264"/>
                <a:gd name="connsiteY6" fmla="*/ 857005 h 1292281"/>
                <a:gd name="connsiteX7" fmla="*/ 17779 w 827264"/>
                <a:gd name="connsiteY7" fmla="*/ 856196 h 1292281"/>
                <a:gd name="connsiteX8" fmla="*/ 17845 w 827264"/>
                <a:gd name="connsiteY8" fmla="*/ 855353 h 1292281"/>
                <a:gd name="connsiteX9" fmla="*/ 74020 w 827264"/>
                <a:gd name="connsiteY9" fmla="*/ 126796 h 1292281"/>
                <a:gd name="connsiteX10" fmla="*/ 272814 w 827264"/>
                <a:gd name="connsiteY10" fmla="*/ 61678 h 1292281"/>
                <a:gd name="connsiteX11" fmla="*/ 330646 w 827264"/>
                <a:gd name="connsiteY11" fmla="*/ 3571 h 1292281"/>
                <a:gd name="connsiteX12" fmla="*/ 588134 w 827264"/>
                <a:gd name="connsiteY12" fmla="*/ -164 h 1292281"/>
                <a:gd name="connsiteX13" fmla="*/ 624011 w 827264"/>
                <a:gd name="connsiteY13" fmla="*/ 72570 h 1292281"/>
                <a:gd name="connsiteX14" fmla="*/ 827003 w 827264"/>
                <a:gd name="connsiteY14" fmla="*/ 148989 h 1292281"/>
                <a:gd name="connsiteX15" fmla="*/ 727276 w 827264"/>
                <a:gd name="connsiteY15" fmla="*/ 742611 h 1292281"/>
                <a:gd name="connsiteX16" fmla="*/ 679468 w 827264"/>
                <a:gd name="connsiteY16" fmla="*/ 825014 h 1292281"/>
                <a:gd name="connsiteX17" fmla="*/ 698706 w 827264"/>
                <a:gd name="connsiteY17" fmla="*/ 914779 h 1292281"/>
                <a:gd name="connsiteX18" fmla="*/ 698573 w 827264"/>
                <a:gd name="connsiteY18" fmla="*/ 915588 h 1292281"/>
                <a:gd name="connsiteX19" fmla="*/ 635854 w 827264"/>
                <a:gd name="connsiteY19" fmla="*/ 1289930 h 1292281"/>
                <a:gd name="connsiteX20" fmla="*/ 632403 w 827264"/>
                <a:gd name="connsiteY20" fmla="*/ 1290081 h 1292281"/>
                <a:gd name="connsiteX21" fmla="*/ 544115 w 827264"/>
                <a:gd name="connsiteY21" fmla="*/ 1292117 h 129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7264" h="1292281">
                  <a:moveTo>
                    <a:pt x="544115" y="1292117"/>
                  </a:moveTo>
                  <a:cubicBezTo>
                    <a:pt x="303870" y="1292126"/>
                    <a:pt x="171476" y="1244034"/>
                    <a:pt x="101171" y="1201092"/>
                  </a:cubicBezTo>
                  <a:cubicBezTo>
                    <a:pt x="15203" y="1148585"/>
                    <a:pt x="493" y="1093215"/>
                    <a:pt x="-91" y="1090878"/>
                  </a:cubicBezTo>
                  <a:lnTo>
                    <a:pt x="-262" y="1090211"/>
                  </a:lnTo>
                  <a:lnTo>
                    <a:pt x="8105" y="984913"/>
                  </a:lnTo>
                  <a:lnTo>
                    <a:pt x="11765" y="976717"/>
                  </a:lnTo>
                  <a:cubicBezTo>
                    <a:pt x="28629" y="938972"/>
                    <a:pt x="30866" y="896307"/>
                    <a:pt x="18042" y="857005"/>
                  </a:cubicBezTo>
                  <a:lnTo>
                    <a:pt x="17779" y="856196"/>
                  </a:lnTo>
                  <a:lnTo>
                    <a:pt x="17845" y="855353"/>
                  </a:lnTo>
                  <a:lnTo>
                    <a:pt x="74020" y="126796"/>
                  </a:lnTo>
                  <a:lnTo>
                    <a:pt x="272814" y="61678"/>
                  </a:lnTo>
                  <a:lnTo>
                    <a:pt x="330646" y="3571"/>
                  </a:lnTo>
                  <a:lnTo>
                    <a:pt x="588134" y="-164"/>
                  </a:lnTo>
                  <a:lnTo>
                    <a:pt x="624011" y="72570"/>
                  </a:lnTo>
                  <a:lnTo>
                    <a:pt x="827003" y="148989"/>
                  </a:lnTo>
                  <a:lnTo>
                    <a:pt x="727276" y="742611"/>
                  </a:lnTo>
                  <a:lnTo>
                    <a:pt x="679468" y="825014"/>
                  </a:lnTo>
                  <a:lnTo>
                    <a:pt x="698706" y="914779"/>
                  </a:lnTo>
                  <a:lnTo>
                    <a:pt x="698573" y="915588"/>
                  </a:lnTo>
                  <a:lnTo>
                    <a:pt x="635854" y="1289930"/>
                  </a:lnTo>
                  <a:lnTo>
                    <a:pt x="632403" y="1290081"/>
                  </a:lnTo>
                  <a:cubicBezTo>
                    <a:pt x="601471" y="1291466"/>
                    <a:pt x="572042" y="1292145"/>
                    <a:pt x="544115" y="1292117"/>
                  </a:cubicBez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9AEC659-04BF-7EF0-C600-D9A53D1E4286}"/>
                </a:ext>
              </a:extLst>
            </p:cNvPr>
            <p:cNvSpPr/>
            <p:nvPr/>
          </p:nvSpPr>
          <p:spPr>
            <a:xfrm>
              <a:off x="7130078" y="2216543"/>
              <a:ext cx="506918" cy="591209"/>
            </a:xfrm>
            <a:custGeom>
              <a:avLst/>
              <a:gdLst>
                <a:gd name="connsiteX0" fmla="*/ 337244 w 616635"/>
                <a:gd name="connsiteY0" fmla="*/ 719006 h 719169"/>
                <a:gd name="connsiteX1" fmla="*/ 242993 w 616635"/>
                <a:gd name="connsiteY1" fmla="*/ 663127 h 719169"/>
                <a:gd name="connsiteX2" fmla="*/ 237088 w 616635"/>
                <a:gd name="connsiteY2" fmla="*/ 654597 h 719169"/>
                <a:gd name="connsiteX3" fmla="*/ 130647 w 616635"/>
                <a:gd name="connsiteY3" fmla="*/ 596924 h 719169"/>
                <a:gd name="connsiteX4" fmla="*/ 129549 w 616635"/>
                <a:gd name="connsiteY4" fmla="*/ 596891 h 719169"/>
                <a:gd name="connsiteX5" fmla="*/ -262 w 616635"/>
                <a:gd name="connsiteY5" fmla="*/ 520571 h 719169"/>
                <a:gd name="connsiteX6" fmla="*/ 53547 w 616635"/>
                <a:gd name="connsiteY6" fmla="*/ 362942 h 719169"/>
                <a:gd name="connsiteX7" fmla="*/ 257043 w 616635"/>
                <a:gd name="connsiteY7" fmla="*/ 423061 h 719169"/>
                <a:gd name="connsiteX8" fmla="*/ 398914 w 616635"/>
                <a:gd name="connsiteY8" fmla="*/ 70557 h 719169"/>
                <a:gd name="connsiteX9" fmla="*/ 545682 w 616635"/>
                <a:gd name="connsiteY9" fmla="*/ 8023 h 719169"/>
                <a:gd name="connsiteX10" fmla="*/ 599552 w 616635"/>
                <a:gd name="connsiteY10" fmla="*/ 53410 h 719169"/>
                <a:gd name="connsiteX11" fmla="*/ 616366 w 616635"/>
                <a:gd name="connsiteY11" fmla="*/ 114989 h 719169"/>
                <a:gd name="connsiteX12" fmla="*/ 616366 w 616635"/>
                <a:gd name="connsiteY12" fmla="*/ 345640 h 719169"/>
                <a:gd name="connsiteX13" fmla="*/ 615515 w 616635"/>
                <a:gd name="connsiteY13" fmla="*/ 346784 h 71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6635" h="719169">
                  <a:moveTo>
                    <a:pt x="337244" y="719006"/>
                  </a:moveTo>
                  <a:lnTo>
                    <a:pt x="242993" y="663127"/>
                  </a:lnTo>
                  <a:lnTo>
                    <a:pt x="237088" y="654597"/>
                  </a:lnTo>
                  <a:cubicBezTo>
                    <a:pt x="212757" y="619586"/>
                    <a:pt x="173264" y="598188"/>
                    <a:pt x="130647" y="596924"/>
                  </a:cubicBezTo>
                  <a:lnTo>
                    <a:pt x="129549" y="596891"/>
                  </a:lnTo>
                  <a:lnTo>
                    <a:pt x="-262" y="520571"/>
                  </a:lnTo>
                  <a:lnTo>
                    <a:pt x="53547" y="362942"/>
                  </a:lnTo>
                  <a:lnTo>
                    <a:pt x="257043" y="423061"/>
                  </a:lnTo>
                  <a:lnTo>
                    <a:pt x="398914" y="70557"/>
                  </a:lnTo>
                  <a:cubicBezTo>
                    <a:pt x="422175" y="12760"/>
                    <a:pt x="487885" y="-15238"/>
                    <a:pt x="545682" y="8023"/>
                  </a:cubicBezTo>
                  <a:cubicBezTo>
                    <a:pt x="568023" y="17014"/>
                    <a:pt x="586900" y="32918"/>
                    <a:pt x="599552" y="53410"/>
                  </a:cubicBezTo>
                  <a:cubicBezTo>
                    <a:pt x="610783" y="71969"/>
                    <a:pt x="616607" y="93297"/>
                    <a:pt x="616366" y="114989"/>
                  </a:cubicBezTo>
                  <a:lnTo>
                    <a:pt x="616366" y="345640"/>
                  </a:lnTo>
                  <a:lnTo>
                    <a:pt x="615515" y="346784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F52BA76-1B05-32C4-F015-761522D0DAD5}"/>
                </a:ext>
              </a:extLst>
            </p:cNvPr>
            <p:cNvSpPr/>
            <p:nvPr/>
          </p:nvSpPr>
          <p:spPr>
            <a:xfrm>
              <a:off x="7924445" y="2844204"/>
              <a:ext cx="266987" cy="302269"/>
            </a:xfrm>
            <a:custGeom>
              <a:avLst/>
              <a:gdLst>
                <a:gd name="connsiteX0" fmla="*/ 1066 w 324773"/>
                <a:gd name="connsiteY0" fmla="*/ 274448 h 367691"/>
                <a:gd name="connsiteX1" fmla="*/ 91903 w 324773"/>
                <a:gd name="connsiteY1" fmla="*/ 211181 h 367691"/>
                <a:gd name="connsiteX2" fmla="*/ 105221 w 324773"/>
                <a:gd name="connsiteY2" fmla="*/ 214800 h 367691"/>
                <a:gd name="connsiteX3" fmla="*/ 281760 w 324773"/>
                <a:gd name="connsiteY3" fmla="*/ -164 h 367691"/>
                <a:gd name="connsiteX4" fmla="*/ 324511 w 324773"/>
                <a:gd name="connsiteY4" fmla="*/ 137918 h 367691"/>
                <a:gd name="connsiteX5" fmla="*/ 150311 w 324773"/>
                <a:gd name="connsiteY5" fmla="*/ 320882 h 367691"/>
                <a:gd name="connsiteX6" fmla="*/ 46371 w 324773"/>
                <a:gd name="connsiteY6" fmla="*/ 360676 h 367691"/>
                <a:gd name="connsiteX7" fmla="*/ 1066 w 324773"/>
                <a:gd name="connsiteY7" fmla="*/ 274447 h 36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773" h="367691">
                  <a:moveTo>
                    <a:pt x="1066" y="274448"/>
                  </a:moveTo>
                  <a:cubicBezTo>
                    <a:pt x="8679" y="231893"/>
                    <a:pt x="49348" y="203568"/>
                    <a:pt x="91903" y="211181"/>
                  </a:cubicBezTo>
                  <a:cubicBezTo>
                    <a:pt x="96440" y="211993"/>
                    <a:pt x="100897" y="213203"/>
                    <a:pt x="105221" y="214800"/>
                  </a:cubicBezTo>
                  <a:lnTo>
                    <a:pt x="281760" y="-164"/>
                  </a:lnTo>
                  <a:lnTo>
                    <a:pt x="324511" y="137918"/>
                  </a:lnTo>
                  <a:lnTo>
                    <a:pt x="150311" y="320882"/>
                  </a:lnTo>
                  <a:cubicBezTo>
                    <a:pt x="132598" y="360573"/>
                    <a:pt x="86062" y="378390"/>
                    <a:pt x="46371" y="360676"/>
                  </a:cubicBezTo>
                  <a:cubicBezTo>
                    <a:pt x="13159" y="345854"/>
                    <a:pt x="-5571" y="310206"/>
                    <a:pt x="1066" y="274447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3319B19-3713-CF5A-9E3A-47016713ECA1}"/>
                </a:ext>
              </a:extLst>
            </p:cNvPr>
            <p:cNvSpPr/>
            <p:nvPr/>
          </p:nvSpPr>
          <p:spPr>
            <a:xfrm>
              <a:off x="7978450" y="2220321"/>
              <a:ext cx="422964" cy="827303"/>
            </a:xfrm>
            <a:custGeom>
              <a:avLst/>
              <a:gdLst>
                <a:gd name="connsiteX0" fmla="*/ 199328 w 514510"/>
                <a:gd name="connsiteY0" fmla="*/ 1006199 h 1006363"/>
                <a:gd name="connsiteX1" fmla="*/ 82100 w 514510"/>
                <a:gd name="connsiteY1" fmla="*/ 888958 h 1006363"/>
                <a:gd name="connsiteX2" fmla="*/ 156724 w 514510"/>
                <a:gd name="connsiteY2" fmla="*/ 707133 h 1006363"/>
                <a:gd name="connsiteX3" fmla="*/ 264872 w 514510"/>
                <a:gd name="connsiteY3" fmla="*/ 559461 h 1006363"/>
                <a:gd name="connsiteX4" fmla="*/ 443 w 514510"/>
                <a:gd name="connsiteY4" fmla="*/ 260428 h 1006363"/>
                <a:gd name="connsiteX5" fmla="*/ -262 w 514510"/>
                <a:gd name="connsiteY5" fmla="*/ 259193 h 1006363"/>
                <a:gd name="connsiteX6" fmla="*/ 15346 w 514510"/>
                <a:gd name="connsiteY6" fmla="*/ 136944 h 1006363"/>
                <a:gd name="connsiteX7" fmla="*/ 48451 w 514510"/>
                <a:gd name="connsiteY7" fmla="*/ 58802 h 1006363"/>
                <a:gd name="connsiteX8" fmla="*/ 269115 w 514510"/>
                <a:gd name="connsiteY8" fmla="*/ 34215 h 1006363"/>
                <a:gd name="connsiteX9" fmla="*/ 304071 w 514510"/>
                <a:gd name="connsiteY9" fmla="*/ 73408 h 1006363"/>
                <a:gd name="connsiteX10" fmla="*/ 514248 w 514510"/>
                <a:gd name="connsiteY10" fmla="*/ 540641 h 1006363"/>
                <a:gd name="connsiteX11" fmla="*/ 511882 w 514510"/>
                <a:gd name="connsiteY11" fmla="*/ 544171 h 1006363"/>
                <a:gd name="connsiteX12" fmla="*/ 342827 w 514510"/>
                <a:gd name="connsiteY12" fmla="*/ 832354 h 1006363"/>
                <a:gd name="connsiteX13" fmla="*/ 296688 w 514510"/>
                <a:gd name="connsiteY13" fmla="*/ 862275 h 100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4510" h="1006363">
                  <a:moveTo>
                    <a:pt x="199328" y="1006199"/>
                  </a:moveTo>
                  <a:lnTo>
                    <a:pt x="82100" y="888958"/>
                  </a:lnTo>
                  <a:lnTo>
                    <a:pt x="156724" y="707133"/>
                  </a:lnTo>
                  <a:lnTo>
                    <a:pt x="264872" y="559461"/>
                  </a:lnTo>
                  <a:cubicBezTo>
                    <a:pt x="149630" y="503357"/>
                    <a:pt x="63124" y="370450"/>
                    <a:pt x="443" y="260428"/>
                  </a:cubicBezTo>
                  <a:lnTo>
                    <a:pt x="-262" y="259193"/>
                  </a:lnTo>
                  <a:lnTo>
                    <a:pt x="15346" y="136944"/>
                  </a:lnTo>
                  <a:cubicBezTo>
                    <a:pt x="18997" y="108351"/>
                    <a:pt x="30451" y="81316"/>
                    <a:pt x="48451" y="58802"/>
                  </a:cubicBezTo>
                  <a:cubicBezTo>
                    <a:pt x="102596" y="-8922"/>
                    <a:pt x="201391" y="-19930"/>
                    <a:pt x="269115" y="34215"/>
                  </a:cubicBezTo>
                  <a:cubicBezTo>
                    <a:pt x="282885" y="45224"/>
                    <a:pt x="294702" y="58473"/>
                    <a:pt x="304071" y="73408"/>
                  </a:cubicBezTo>
                  <a:lnTo>
                    <a:pt x="514248" y="540641"/>
                  </a:lnTo>
                  <a:lnTo>
                    <a:pt x="511882" y="544171"/>
                  </a:lnTo>
                  <a:lnTo>
                    <a:pt x="342827" y="832354"/>
                  </a:lnTo>
                  <a:lnTo>
                    <a:pt x="296688" y="862275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27FFC78-E2E4-5D20-4440-98A894A10526}"/>
                </a:ext>
              </a:extLst>
            </p:cNvPr>
            <p:cNvSpPr/>
            <p:nvPr/>
          </p:nvSpPr>
          <p:spPr>
            <a:xfrm>
              <a:off x="7649653" y="1718950"/>
              <a:ext cx="352521" cy="351069"/>
            </a:xfrm>
            <a:custGeom>
              <a:avLst/>
              <a:gdLst>
                <a:gd name="connsiteX0" fmla="*/ 426893 w 428820"/>
                <a:gd name="connsiteY0" fmla="*/ 241470 h 427054"/>
                <a:gd name="connsiteX1" fmla="*/ 185157 w 428820"/>
                <a:gd name="connsiteY1" fmla="*/ 424873 h 427054"/>
                <a:gd name="connsiteX2" fmla="*/ 1692 w 428820"/>
                <a:gd name="connsiteY2" fmla="*/ 183600 h 427054"/>
                <a:gd name="connsiteX3" fmla="*/ 2106 w 428820"/>
                <a:gd name="connsiteY3" fmla="*/ 180554 h 427054"/>
                <a:gd name="connsiteX4" fmla="*/ 247851 w 428820"/>
                <a:gd name="connsiteY4" fmla="*/ 2559 h 427054"/>
                <a:gd name="connsiteX5" fmla="*/ 426827 w 428820"/>
                <a:gd name="connsiteY5" fmla="*/ 241461 h 42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820" h="427054">
                  <a:moveTo>
                    <a:pt x="426893" y="241470"/>
                  </a:moveTo>
                  <a:cubicBezTo>
                    <a:pt x="410785" y="358869"/>
                    <a:pt x="302556" y="440981"/>
                    <a:pt x="185157" y="424873"/>
                  </a:cubicBezTo>
                  <a:cubicBezTo>
                    <a:pt x="67939" y="408790"/>
                    <a:pt x="-14137" y="300853"/>
                    <a:pt x="1692" y="183600"/>
                  </a:cubicBezTo>
                  <a:lnTo>
                    <a:pt x="2106" y="180554"/>
                  </a:lnTo>
                  <a:cubicBezTo>
                    <a:pt x="20814" y="63542"/>
                    <a:pt x="130838" y="-16150"/>
                    <a:pt x="247851" y="2559"/>
                  </a:cubicBezTo>
                  <a:cubicBezTo>
                    <a:pt x="362206" y="20842"/>
                    <a:pt x="441418" y="126576"/>
                    <a:pt x="426827" y="24146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091A733-0505-E47A-B151-7DB8B1FC853C}"/>
                </a:ext>
              </a:extLst>
            </p:cNvPr>
            <p:cNvSpPr/>
            <p:nvPr/>
          </p:nvSpPr>
          <p:spPr>
            <a:xfrm>
              <a:off x="7637161" y="1669114"/>
              <a:ext cx="412438" cy="349152"/>
            </a:xfrm>
            <a:custGeom>
              <a:avLst/>
              <a:gdLst>
                <a:gd name="connsiteX0" fmla="*/ 387480 w 501705"/>
                <a:gd name="connsiteY0" fmla="*/ 412607 h 424722"/>
                <a:gd name="connsiteX1" fmla="*/ 406721 w 501705"/>
                <a:gd name="connsiteY1" fmla="*/ 341441 h 424722"/>
                <a:gd name="connsiteX2" fmla="*/ 355510 w 501705"/>
                <a:gd name="connsiteY2" fmla="*/ 300382 h 424722"/>
                <a:gd name="connsiteX3" fmla="*/ 315581 w 501705"/>
                <a:gd name="connsiteY3" fmla="*/ 319578 h 424722"/>
                <a:gd name="connsiteX4" fmla="*/ 276942 w 501705"/>
                <a:gd name="connsiteY4" fmla="*/ 277595 h 424722"/>
                <a:gd name="connsiteX5" fmla="*/ 250952 w 501705"/>
                <a:gd name="connsiteY5" fmla="*/ 198141 h 424722"/>
                <a:gd name="connsiteX6" fmla="*/ 72403 w 501705"/>
                <a:gd name="connsiteY6" fmla="*/ 238488 h 424722"/>
                <a:gd name="connsiteX7" fmla="*/ 9737 w 501705"/>
                <a:gd name="connsiteY7" fmla="*/ 201906 h 424722"/>
                <a:gd name="connsiteX8" fmla="*/ 15082 w 501705"/>
                <a:gd name="connsiteY8" fmla="*/ 134743 h 424722"/>
                <a:gd name="connsiteX9" fmla="*/ 46370 w 501705"/>
                <a:gd name="connsiteY9" fmla="*/ 116318 h 424722"/>
                <a:gd name="connsiteX10" fmla="*/ 49441 w 501705"/>
                <a:gd name="connsiteY10" fmla="*/ 66832 h 424722"/>
                <a:gd name="connsiteX11" fmla="*/ 18374 w 501705"/>
                <a:gd name="connsiteY11" fmla="*/ 55308 h 424722"/>
                <a:gd name="connsiteX12" fmla="*/ 83816 w 501705"/>
                <a:gd name="connsiteY12" fmla="*/ 47129 h 424722"/>
                <a:gd name="connsiteX13" fmla="*/ 64318 w 501705"/>
                <a:gd name="connsiteY13" fmla="*/ 11864 h 424722"/>
                <a:gd name="connsiteX14" fmla="*/ 115527 w 501705"/>
                <a:gd name="connsiteY14" fmla="*/ 21259 h 424722"/>
                <a:gd name="connsiteX15" fmla="*/ 166939 w 501705"/>
                <a:gd name="connsiteY15" fmla="*/ 6005 h 424722"/>
                <a:gd name="connsiteX16" fmla="*/ 387053 w 501705"/>
                <a:gd name="connsiteY16" fmla="*/ 98434 h 424722"/>
                <a:gd name="connsiteX17" fmla="*/ 478391 w 501705"/>
                <a:gd name="connsiteY17" fmla="*/ 124808 h 424722"/>
                <a:gd name="connsiteX18" fmla="*/ 501353 w 501705"/>
                <a:gd name="connsiteY18" fmla="*/ 205013 h 424722"/>
                <a:gd name="connsiteX19" fmla="*/ 465881 w 501705"/>
                <a:gd name="connsiteY19" fmla="*/ 366204 h 424722"/>
                <a:gd name="connsiteX20" fmla="*/ 436083 w 501705"/>
                <a:gd name="connsiteY20" fmla="*/ 408473 h 424722"/>
                <a:gd name="connsiteX21" fmla="*/ 388209 w 501705"/>
                <a:gd name="connsiteY21" fmla="*/ 424130 h 4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01705" h="424722">
                  <a:moveTo>
                    <a:pt x="387480" y="412607"/>
                  </a:moveTo>
                  <a:cubicBezTo>
                    <a:pt x="398498" y="390225"/>
                    <a:pt x="409817" y="366195"/>
                    <a:pt x="406721" y="341441"/>
                  </a:cubicBezTo>
                  <a:cubicBezTo>
                    <a:pt x="403624" y="316686"/>
                    <a:pt x="379348" y="293025"/>
                    <a:pt x="355510" y="300382"/>
                  </a:cubicBezTo>
                  <a:cubicBezTo>
                    <a:pt x="341255" y="304781"/>
                    <a:pt x="330482" y="318857"/>
                    <a:pt x="315581" y="319578"/>
                  </a:cubicBezTo>
                  <a:cubicBezTo>
                    <a:pt x="295078" y="320569"/>
                    <a:pt x="283324" y="297104"/>
                    <a:pt x="276942" y="277595"/>
                  </a:cubicBezTo>
                  <a:lnTo>
                    <a:pt x="250952" y="198141"/>
                  </a:lnTo>
                  <a:cubicBezTo>
                    <a:pt x="200420" y="237522"/>
                    <a:pt x="134958" y="252315"/>
                    <a:pt x="72403" y="238488"/>
                  </a:cubicBezTo>
                  <a:cubicBezTo>
                    <a:pt x="48271" y="232971"/>
                    <a:pt x="23893" y="222214"/>
                    <a:pt x="9737" y="201906"/>
                  </a:cubicBezTo>
                  <a:cubicBezTo>
                    <a:pt x="-4418" y="181599"/>
                    <a:pt x="-4333" y="150099"/>
                    <a:pt x="15082" y="134743"/>
                  </a:cubicBezTo>
                  <a:cubicBezTo>
                    <a:pt x="24602" y="127214"/>
                    <a:pt x="37273" y="124353"/>
                    <a:pt x="46370" y="116318"/>
                  </a:cubicBezTo>
                  <a:cubicBezTo>
                    <a:pt x="60884" y="103501"/>
                    <a:pt x="62259" y="81345"/>
                    <a:pt x="49441" y="66832"/>
                  </a:cubicBezTo>
                  <a:cubicBezTo>
                    <a:pt x="41669" y="58030"/>
                    <a:pt x="30006" y="53705"/>
                    <a:pt x="18374" y="55308"/>
                  </a:cubicBezTo>
                  <a:lnTo>
                    <a:pt x="83816" y="47129"/>
                  </a:lnTo>
                  <a:lnTo>
                    <a:pt x="64318" y="11864"/>
                  </a:lnTo>
                  <a:cubicBezTo>
                    <a:pt x="79304" y="22064"/>
                    <a:pt x="97895" y="25474"/>
                    <a:pt x="115527" y="21259"/>
                  </a:cubicBezTo>
                  <a:cubicBezTo>
                    <a:pt x="133133" y="18088"/>
                    <a:pt x="149715" y="10839"/>
                    <a:pt x="166939" y="6005"/>
                  </a:cubicBezTo>
                  <a:cubicBezTo>
                    <a:pt x="252726" y="-15902"/>
                    <a:pt x="342624" y="21848"/>
                    <a:pt x="387053" y="98434"/>
                  </a:cubicBezTo>
                  <a:cubicBezTo>
                    <a:pt x="420022" y="87425"/>
                    <a:pt x="456365" y="97919"/>
                    <a:pt x="478391" y="124808"/>
                  </a:cubicBezTo>
                  <a:cubicBezTo>
                    <a:pt x="495910" y="147042"/>
                    <a:pt x="500674" y="176714"/>
                    <a:pt x="501353" y="205013"/>
                  </a:cubicBezTo>
                  <a:cubicBezTo>
                    <a:pt x="502626" y="260810"/>
                    <a:pt x="490461" y="316096"/>
                    <a:pt x="465881" y="366204"/>
                  </a:cubicBezTo>
                  <a:cubicBezTo>
                    <a:pt x="458832" y="382120"/>
                    <a:pt x="448704" y="396485"/>
                    <a:pt x="436083" y="408473"/>
                  </a:cubicBezTo>
                  <a:cubicBezTo>
                    <a:pt x="423219" y="420505"/>
                    <a:pt x="405696" y="426236"/>
                    <a:pt x="388209" y="424130"/>
                  </a:cubicBezTo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7FC30AE-FFF9-9E4C-14C0-100290E9AB59}"/>
                </a:ext>
              </a:extLst>
            </p:cNvPr>
            <p:cNvSpPr/>
            <p:nvPr/>
          </p:nvSpPr>
          <p:spPr>
            <a:xfrm>
              <a:off x="6554282" y="3923571"/>
              <a:ext cx="579126" cy="685898"/>
            </a:xfrm>
            <a:custGeom>
              <a:avLst/>
              <a:gdLst>
                <a:gd name="connsiteX0" fmla="*/ 363295 w 704471"/>
                <a:gd name="connsiteY0" fmla="*/ 303475 h 834352"/>
                <a:gd name="connsiteX1" fmla="*/ 373071 w 704471"/>
                <a:gd name="connsiteY1" fmla="*/ 83660 h 834352"/>
                <a:gd name="connsiteX2" fmla="*/ 704210 w 704471"/>
                <a:gd name="connsiteY2" fmla="*/ -164 h 834352"/>
                <a:gd name="connsiteX3" fmla="*/ 457220 w 704471"/>
                <a:gd name="connsiteY3" fmla="*/ 555366 h 834352"/>
                <a:gd name="connsiteX4" fmla="*/ 144075 w 704471"/>
                <a:gd name="connsiteY4" fmla="*/ 752701 h 834352"/>
                <a:gd name="connsiteX5" fmla="*/ 10985 w 704471"/>
                <a:gd name="connsiteY5" fmla="*/ 834188 h 834352"/>
                <a:gd name="connsiteX6" fmla="*/ 161808 w 704471"/>
                <a:gd name="connsiteY6" fmla="*/ 254339 h 834352"/>
                <a:gd name="connsiteX7" fmla="*/ 288836 w 704471"/>
                <a:gd name="connsiteY7" fmla="*/ 136309 h 834352"/>
                <a:gd name="connsiteX8" fmla="*/ 363295 w 704471"/>
                <a:gd name="connsiteY8" fmla="*/ 303475 h 83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471" h="834352">
                  <a:moveTo>
                    <a:pt x="363295" y="303475"/>
                  </a:moveTo>
                  <a:lnTo>
                    <a:pt x="373071" y="83660"/>
                  </a:lnTo>
                  <a:cubicBezTo>
                    <a:pt x="474983" y="29185"/>
                    <a:pt x="588653" y="411"/>
                    <a:pt x="704210" y="-164"/>
                  </a:cubicBezTo>
                  <a:cubicBezTo>
                    <a:pt x="545169" y="129863"/>
                    <a:pt x="565044" y="380510"/>
                    <a:pt x="457220" y="555366"/>
                  </a:cubicBezTo>
                  <a:cubicBezTo>
                    <a:pt x="388251" y="665314"/>
                    <a:pt x="273022" y="737928"/>
                    <a:pt x="144075" y="752701"/>
                  </a:cubicBezTo>
                  <a:lnTo>
                    <a:pt x="10985" y="834188"/>
                  </a:lnTo>
                  <a:cubicBezTo>
                    <a:pt x="-25974" y="628149"/>
                    <a:pt x="29140" y="416258"/>
                    <a:pt x="161808" y="254339"/>
                  </a:cubicBezTo>
                  <a:cubicBezTo>
                    <a:pt x="199028" y="209820"/>
                    <a:pt x="241707" y="170164"/>
                    <a:pt x="288836" y="136309"/>
                  </a:cubicBezTo>
                  <a:cubicBezTo>
                    <a:pt x="320712" y="220358"/>
                    <a:pt x="363295" y="303475"/>
                    <a:pt x="363295" y="303475"/>
                  </a:cubicBezTo>
                  <a:close/>
                </a:path>
              </a:pathLst>
            </a:custGeom>
            <a:solidFill>
              <a:srgbClr val="F2F2F2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AC7F50F-EF99-5A35-943E-B8F364EBCA11}"/>
              </a:ext>
            </a:extLst>
          </p:cNvPr>
          <p:cNvSpPr/>
          <p:nvPr/>
        </p:nvSpPr>
        <p:spPr>
          <a:xfrm>
            <a:off x="539750" y="412305"/>
            <a:ext cx="8066088" cy="272381"/>
          </a:xfrm>
          <a:custGeom>
            <a:avLst/>
            <a:gdLst>
              <a:gd name="connsiteX0" fmla="*/ 49513 w 8066088"/>
              <a:gd name="connsiteY0" fmla="*/ 0 h 272381"/>
              <a:gd name="connsiteX1" fmla="*/ 8016575 w 8066088"/>
              <a:gd name="connsiteY1" fmla="*/ 0 h 272381"/>
              <a:gd name="connsiteX2" fmla="*/ 8066088 w 8066088"/>
              <a:gd name="connsiteY2" fmla="*/ 49513 h 272381"/>
              <a:gd name="connsiteX3" fmla="*/ 8066088 w 8066088"/>
              <a:gd name="connsiteY3" fmla="*/ 272381 h 272381"/>
              <a:gd name="connsiteX4" fmla="*/ 0 w 8066088"/>
              <a:gd name="connsiteY4" fmla="*/ 272381 h 272381"/>
              <a:gd name="connsiteX5" fmla="*/ 0 w 8066088"/>
              <a:gd name="connsiteY5" fmla="*/ 49513 h 272381"/>
              <a:gd name="connsiteX6" fmla="*/ 49513 w 8066088"/>
              <a:gd name="connsiteY6" fmla="*/ 0 h 2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272381">
                <a:moveTo>
                  <a:pt x="49513" y="0"/>
                </a:moveTo>
                <a:lnTo>
                  <a:pt x="8016575" y="0"/>
                </a:lnTo>
                <a:cubicBezTo>
                  <a:pt x="8043920" y="0"/>
                  <a:pt x="8066088" y="22168"/>
                  <a:pt x="8066088" y="49513"/>
                </a:cubicBezTo>
                <a:lnTo>
                  <a:pt x="8066088" y="272381"/>
                </a:lnTo>
                <a:lnTo>
                  <a:pt x="0" y="272381"/>
                </a:lnTo>
                <a:lnTo>
                  <a:pt x="0" y="49513"/>
                </a:lnTo>
                <a:cubicBezTo>
                  <a:pt x="0" y="22168"/>
                  <a:pt x="22168" y="0"/>
                  <a:pt x="49513" y="0"/>
                </a:cubicBezTo>
                <a:close/>
              </a:path>
            </a:pathLst>
          </a:custGeom>
          <a:solidFill>
            <a:srgbClr val="3F3D56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B76BE3B-71BE-1031-3D55-D3DDA30814C9}"/>
              </a:ext>
            </a:extLst>
          </p:cNvPr>
          <p:cNvSpPr/>
          <p:nvPr/>
        </p:nvSpPr>
        <p:spPr>
          <a:xfrm>
            <a:off x="684362" y="495326"/>
            <a:ext cx="95990" cy="95990"/>
          </a:xfrm>
          <a:prstGeom prst="ellips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02DF7D6-8A87-FD10-EFEB-DCA54F4B79BF}"/>
              </a:ext>
            </a:extLst>
          </p:cNvPr>
          <p:cNvSpPr/>
          <p:nvPr/>
        </p:nvSpPr>
        <p:spPr>
          <a:xfrm>
            <a:off x="847156" y="495326"/>
            <a:ext cx="95990" cy="95990"/>
          </a:xfrm>
          <a:prstGeom prst="ellipse">
            <a:avLst/>
          </a:prstGeom>
          <a:solidFill>
            <a:srgbClr val="76C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62283F6-7A27-F835-D0BF-423ACDF6741D}"/>
              </a:ext>
            </a:extLst>
          </p:cNvPr>
          <p:cNvSpPr/>
          <p:nvPr/>
        </p:nvSpPr>
        <p:spPr>
          <a:xfrm>
            <a:off x="1009950" y="495326"/>
            <a:ext cx="95990" cy="95990"/>
          </a:xfrm>
          <a:prstGeom prst="ellipse">
            <a:avLst/>
          </a:prstGeom>
          <a:solidFill>
            <a:srgbClr val="FF6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对话气泡: 圆角矩形 50">
            <a:extLst>
              <a:ext uri="{FF2B5EF4-FFF2-40B4-BE49-F238E27FC236}">
                <a16:creationId xmlns:a16="http://schemas.microsoft.com/office/drawing/2014/main" id="{11157B27-6CF9-BC86-E364-787471D002FA}"/>
              </a:ext>
            </a:extLst>
          </p:cNvPr>
          <p:cNvSpPr/>
          <p:nvPr/>
        </p:nvSpPr>
        <p:spPr>
          <a:xfrm flipH="1">
            <a:off x="7379529" y="279954"/>
            <a:ext cx="768151" cy="1325164"/>
          </a:xfrm>
          <a:prstGeom prst="wedgeRoundRectCallout">
            <a:avLst>
              <a:gd name="adj1" fmla="val 42445"/>
              <a:gd name="adj2" fmla="val 65225"/>
              <a:gd name="adj3" fmla="val 16667"/>
            </a:avLst>
          </a:prstGeom>
          <a:solidFill>
            <a:srgbClr val="76CEF8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3" name="心形 112">
            <a:extLst>
              <a:ext uri="{FF2B5EF4-FFF2-40B4-BE49-F238E27FC236}">
                <a16:creationId xmlns:a16="http://schemas.microsoft.com/office/drawing/2014/main" id="{FEBE53DC-F36B-FFB6-8A07-3436A048CECF}"/>
              </a:ext>
            </a:extLst>
          </p:cNvPr>
          <p:cNvSpPr/>
          <p:nvPr/>
        </p:nvSpPr>
        <p:spPr>
          <a:xfrm rot="20726416">
            <a:off x="1419687" y="184025"/>
            <a:ext cx="378818" cy="334564"/>
          </a:xfrm>
          <a:prstGeom prst="heart">
            <a:avLst/>
          </a:prstGeom>
          <a:solidFill>
            <a:srgbClr val="FF6366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8" name="dislike_274222">
            <a:extLst>
              <a:ext uri="{FF2B5EF4-FFF2-40B4-BE49-F238E27FC236}">
                <a16:creationId xmlns:a16="http://schemas.microsoft.com/office/drawing/2014/main" id="{0CFD4BA6-EE84-91E9-1F95-BD7B3DD3EC75}"/>
              </a:ext>
            </a:extLst>
          </p:cNvPr>
          <p:cNvSpPr/>
          <p:nvPr/>
        </p:nvSpPr>
        <p:spPr>
          <a:xfrm rot="13057219">
            <a:off x="406963" y="2675438"/>
            <a:ext cx="554797" cy="530825"/>
          </a:xfrm>
          <a:custGeom>
            <a:avLst/>
            <a:gdLst>
              <a:gd name="connsiteX0" fmla="*/ 265831 w 607644"/>
              <a:gd name="connsiteY0" fmla="*/ 25333 h 581389"/>
              <a:gd name="connsiteX1" fmla="*/ 498246 w 607644"/>
              <a:gd name="connsiteY1" fmla="*/ 25333 h 581389"/>
              <a:gd name="connsiteX2" fmla="*/ 555571 w 607644"/>
              <a:gd name="connsiteY2" fmla="*/ 69501 h 581389"/>
              <a:gd name="connsiteX3" fmla="*/ 551031 w 607644"/>
              <a:gd name="connsiteY3" fmla="*/ 107448 h 581389"/>
              <a:gd name="connsiteX4" fmla="*/ 582275 w 607644"/>
              <a:gd name="connsiteY4" fmla="*/ 158015 h 581389"/>
              <a:gd name="connsiteX5" fmla="*/ 576311 w 607644"/>
              <a:gd name="connsiteY5" fmla="*/ 183254 h 581389"/>
              <a:gd name="connsiteX6" fmla="*/ 607644 w 607644"/>
              <a:gd name="connsiteY6" fmla="*/ 233821 h 581389"/>
              <a:gd name="connsiteX7" fmla="*/ 591176 w 607644"/>
              <a:gd name="connsiteY7" fmla="*/ 273634 h 581389"/>
              <a:gd name="connsiteX8" fmla="*/ 607377 w 607644"/>
              <a:gd name="connsiteY8" fmla="*/ 321890 h 581389"/>
              <a:gd name="connsiteX9" fmla="*/ 541329 w 607644"/>
              <a:gd name="connsiteY9" fmla="*/ 379211 h 581389"/>
              <a:gd name="connsiteX10" fmla="*/ 384931 w 607644"/>
              <a:gd name="connsiteY10" fmla="*/ 379211 h 581389"/>
              <a:gd name="connsiteX11" fmla="*/ 405049 w 607644"/>
              <a:gd name="connsiteY11" fmla="*/ 480344 h 581389"/>
              <a:gd name="connsiteX12" fmla="*/ 329120 w 607644"/>
              <a:gd name="connsiteY12" fmla="*/ 581389 h 581389"/>
              <a:gd name="connsiteX13" fmla="*/ 283189 w 607644"/>
              <a:gd name="connsiteY13" fmla="*/ 566015 h 581389"/>
              <a:gd name="connsiteX14" fmla="*/ 278471 w 607644"/>
              <a:gd name="connsiteY14" fmla="*/ 556150 h 581389"/>
              <a:gd name="connsiteX15" fmla="*/ 278471 w 607644"/>
              <a:gd name="connsiteY15" fmla="*/ 470391 h 581389"/>
              <a:gd name="connsiteX16" fmla="*/ 221502 w 607644"/>
              <a:gd name="connsiteY16" fmla="*/ 347307 h 581389"/>
              <a:gd name="connsiteX17" fmla="*/ 222214 w 607644"/>
              <a:gd name="connsiteY17" fmla="*/ 335487 h 581389"/>
              <a:gd name="connsiteX18" fmla="*/ 227822 w 607644"/>
              <a:gd name="connsiteY18" fmla="*/ 316025 h 581389"/>
              <a:gd name="connsiteX19" fmla="*/ 227822 w 607644"/>
              <a:gd name="connsiteY19" fmla="*/ 63191 h 581389"/>
              <a:gd name="connsiteX20" fmla="*/ 225686 w 607644"/>
              <a:gd name="connsiteY20" fmla="*/ 44262 h 581389"/>
              <a:gd name="connsiteX21" fmla="*/ 235210 w 607644"/>
              <a:gd name="connsiteY21" fmla="*/ 29154 h 581389"/>
              <a:gd name="connsiteX22" fmla="*/ 265831 w 607644"/>
              <a:gd name="connsiteY22" fmla="*/ 25333 h 581389"/>
              <a:gd name="connsiteX23" fmla="*/ 63288 w 607644"/>
              <a:gd name="connsiteY23" fmla="*/ 0 h 581389"/>
              <a:gd name="connsiteX24" fmla="*/ 139216 w 607644"/>
              <a:gd name="connsiteY24" fmla="*/ 0 h 581389"/>
              <a:gd name="connsiteX25" fmla="*/ 202593 w 607644"/>
              <a:gd name="connsiteY25" fmla="*/ 63183 h 581389"/>
              <a:gd name="connsiteX26" fmla="*/ 202593 w 607644"/>
              <a:gd name="connsiteY26" fmla="*/ 316004 h 581389"/>
              <a:gd name="connsiteX27" fmla="*/ 189864 w 607644"/>
              <a:gd name="connsiteY27" fmla="*/ 328623 h 581389"/>
              <a:gd name="connsiteX28" fmla="*/ 63288 w 607644"/>
              <a:gd name="connsiteY28" fmla="*/ 328623 h 581389"/>
              <a:gd name="connsiteX29" fmla="*/ 0 w 607644"/>
              <a:gd name="connsiteY29" fmla="*/ 265440 h 581389"/>
              <a:gd name="connsiteX30" fmla="*/ 0 w 607644"/>
              <a:gd name="connsiteY30" fmla="*/ 63183 h 581389"/>
              <a:gd name="connsiteX31" fmla="*/ 63288 w 607644"/>
              <a:gd name="connsiteY31" fmla="*/ 0 h 58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44" h="581389">
                <a:moveTo>
                  <a:pt x="265831" y="25333"/>
                </a:moveTo>
                <a:lnTo>
                  <a:pt x="498246" y="25333"/>
                </a:lnTo>
                <a:cubicBezTo>
                  <a:pt x="525751" y="25333"/>
                  <a:pt x="549874" y="43907"/>
                  <a:pt x="555571" y="69501"/>
                </a:cubicBezTo>
                <a:cubicBezTo>
                  <a:pt x="558508" y="82654"/>
                  <a:pt x="556728" y="95895"/>
                  <a:pt x="551031" y="107448"/>
                </a:cubicBezTo>
                <a:cubicBezTo>
                  <a:pt x="569724" y="116869"/>
                  <a:pt x="582275" y="136064"/>
                  <a:pt x="582275" y="158015"/>
                </a:cubicBezTo>
                <a:cubicBezTo>
                  <a:pt x="582275" y="166991"/>
                  <a:pt x="580228" y="175522"/>
                  <a:pt x="576311" y="183254"/>
                </a:cubicBezTo>
                <a:cubicBezTo>
                  <a:pt x="595004" y="192674"/>
                  <a:pt x="607644" y="211959"/>
                  <a:pt x="607644" y="233821"/>
                </a:cubicBezTo>
                <a:cubicBezTo>
                  <a:pt x="607644" y="249017"/>
                  <a:pt x="601591" y="263236"/>
                  <a:pt x="591176" y="273634"/>
                </a:cubicBezTo>
                <a:cubicBezTo>
                  <a:pt x="603015" y="286609"/>
                  <a:pt x="608979" y="303939"/>
                  <a:pt x="607377" y="321890"/>
                </a:cubicBezTo>
                <a:cubicBezTo>
                  <a:pt x="604350" y="354061"/>
                  <a:pt x="575421" y="379211"/>
                  <a:pt x="541329" y="379211"/>
                </a:cubicBezTo>
                <a:lnTo>
                  <a:pt x="384931" y="379211"/>
                </a:lnTo>
                <a:cubicBezTo>
                  <a:pt x="392676" y="402673"/>
                  <a:pt x="405049" y="445774"/>
                  <a:pt x="405049" y="480344"/>
                </a:cubicBezTo>
                <a:cubicBezTo>
                  <a:pt x="405049" y="535177"/>
                  <a:pt x="358405" y="581389"/>
                  <a:pt x="329120" y="581389"/>
                </a:cubicBezTo>
                <a:cubicBezTo>
                  <a:pt x="302772" y="581389"/>
                  <a:pt x="283990" y="566637"/>
                  <a:pt x="283189" y="566015"/>
                </a:cubicBezTo>
                <a:cubicBezTo>
                  <a:pt x="280251" y="563615"/>
                  <a:pt x="278471" y="559971"/>
                  <a:pt x="278471" y="556150"/>
                </a:cubicBezTo>
                <a:lnTo>
                  <a:pt x="278471" y="470391"/>
                </a:lnTo>
                <a:lnTo>
                  <a:pt x="221502" y="347307"/>
                </a:lnTo>
                <a:cubicBezTo>
                  <a:pt x="219811" y="343486"/>
                  <a:pt x="219989" y="339042"/>
                  <a:pt x="222214" y="335487"/>
                </a:cubicBezTo>
                <a:cubicBezTo>
                  <a:pt x="225953" y="329355"/>
                  <a:pt x="227822" y="322779"/>
                  <a:pt x="227822" y="316025"/>
                </a:cubicBezTo>
                <a:lnTo>
                  <a:pt x="227822" y="63191"/>
                </a:lnTo>
                <a:cubicBezTo>
                  <a:pt x="227822" y="57148"/>
                  <a:pt x="227110" y="50927"/>
                  <a:pt x="225686" y="44262"/>
                </a:cubicBezTo>
                <a:cubicBezTo>
                  <a:pt x="224084" y="37419"/>
                  <a:pt x="228445" y="30754"/>
                  <a:pt x="235210" y="29154"/>
                </a:cubicBezTo>
                <a:cubicBezTo>
                  <a:pt x="246337" y="26666"/>
                  <a:pt x="257197" y="25333"/>
                  <a:pt x="265831" y="25333"/>
                </a:cubicBezTo>
                <a:close/>
                <a:moveTo>
                  <a:pt x="63288" y="0"/>
                </a:moveTo>
                <a:lnTo>
                  <a:pt x="139216" y="0"/>
                </a:lnTo>
                <a:cubicBezTo>
                  <a:pt x="174109" y="0"/>
                  <a:pt x="202593" y="28348"/>
                  <a:pt x="202593" y="63183"/>
                </a:cubicBezTo>
                <a:lnTo>
                  <a:pt x="202593" y="316004"/>
                </a:lnTo>
                <a:cubicBezTo>
                  <a:pt x="202593" y="322936"/>
                  <a:pt x="196896" y="328623"/>
                  <a:pt x="189864" y="328623"/>
                </a:cubicBezTo>
                <a:lnTo>
                  <a:pt x="63288" y="328623"/>
                </a:lnTo>
                <a:cubicBezTo>
                  <a:pt x="28395" y="328623"/>
                  <a:pt x="0" y="300275"/>
                  <a:pt x="0" y="265440"/>
                </a:cubicBezTo>
                <a:lnTo>
                  <a:pt x="0" y="63183"/>
                </a:lnTo>
                <a:cubicBezTo>
                  <a:pt x="0" y="28348"/>
                  <a:pt x="28395" y="0"/>
                  <a:pt x="63288" y="0"/>
                </a:cubicBezTo>
                <a:close/>
              </a:path>
            </a:pathLst>
          </a:custGeom>
          <a:solidFill>
            <a:srgbClr val="5965ED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1" name="图形 119">
            <a:extLst>
              <a:ext uri="{FF2B5EF4-FFF2-40B4-BE49-F238E27FC236}">
                <a16:creationId xmlns:a16="http://schemas.microsoft.com/office/drawing/2014/main" id="{AF12517C-9D82-97F8-9441-A3610F3FD7DE}"/>
              </a:ext>
            </a:extLst>
          </p:cNvPr>
          <p:cNvSpPr/>
          <p:nvPr/>
        </p:nvSpPr>
        <p:spPr>
          <a:xfrm rot="19434626">
            <a:off x="8114639" y="4227393"/>
            <a:ext cx="257685" cy="371241"/>
          </a:xfrm>
          <a:custGeom>
            <a:avLst/>
            <a:gdLst>
              <a:gd name="connsiteX0" fmla="*/ 1038225 w 2809875"/>
              <a:gd name="connsiteY0" fmla="*/ 3352800 h 4048125"/>
              <a:gd name="connsiteX1" fmla="*/ 1038225 w 2809875"/>
              <a:gd name="connsiteY1" fmla="*/ 3886200 h 4048125"/>
              <a:gd name="connsiteX2" fmla="*/ 2295525 w 2809875"/>
              <a:gd name="connsiteY2" fmla="*/ 3886200 h 4048125"/>
              <a:gd name="connsiteX3" fmla="*/ 2295525 w 2809875"/>
              <a:gd name="connsiteY3" fmla="*/ 3533775 h 4048125"/>
              <a:gd name="connsiteX4" fmla="*/ 2438400 w 2809875"/>
              <a:gd name="connsiteY4" fmla="*/ 3533775 h 4048125"/>
              <a:gd name="connsiteX5" fmla="*/ 2438400 w 2809875"/>
              <a:gd name="connsiteY5" fmla="*/ 4048125 h 4048125"/>
              <a:gd name="connsiteX6" fmla="*/ 1457325 w 2809875"/>
              <a:gd name="connsiteY6" fmla="*/ 4048125 h 4048125"/>
              <a:gd name="connsiteX7" fmla="*/ 1371600 w 2809875"/>
              <a:gd name="connsiteY7" fmla="*/ 4019550 h 4048125"/>
              <a:gd name="connsiteX8" fmla="*/ 1323975 w 2809875"/>
              <a:gd name="connsiteY8" fmla="*/ 4048125 h 4048125"/>
              <a:gd name="connsiteX9" fmla="*/ 876300 w 2809875"/>
              <a:gd name="connsiteY9" fmla="*/ 4048125 h 4048125"/>
              <a:gd name="connsiteX10" fmla="*/ 876300 w 2809875"/>
              <a:gd name="connsiteY10" fmla="*/ 3352800 h 4048125"/>
              <a:gd name="connsiteX11" fmla="*/ 1038225 w 2809875"/>
              <a:gd name="connsiteY11" fmla="*/ 3352800 h 4048125"/>
              <a:gd name="connsiteX12" fmla="*/ 2628900 w 2809875"/>
              <a:gd name="connsiteY12" fmla="*/ 3000375 h 4048125"/>
              <a:gd name="connsiteX13" fmla="*/ 2628900 w 2809875"/>
              <a:gd name="connsiteY13" fmla="*/ 3514725 h 4048125"/>
              <a:gd name="connsiteX14" fmla="*/ 2466975 w 2809875"/>
              <a:gd name="connsiteY14" fmla="*/ 3514725 h 4048125"/>
              <a:gd name="connsiteX15" fmla="*/ 2466975 w 2809875"/>
              <a:gd name="connsiteY15" fmla="*/ 3000375 h 4048125"/>
              <a:gd name="connsiteX16" fmla="*/ 2628900 w 2809875"/>
              <a:gd name="connsiteY16" fmla="*/ 3000375 h 4048125"/>
              <a:gd name="connsiteX17" fmla="*/ 866775 w 2809875"/>
              <a:gd name="connsiteY17" fmla="*/ 3000375 h 4048125"/>
              <a:gd name="connsiteX18" fmla="*/ 866775 w 2809875"/>
              <a:gd name="connsiteY18" fmla="*/ 3343275 h 4048125"/>
              <a:gd name="connsiteX19" fmla="*/ 704850 w 2809875"/>
              <a:gd name="connsiteY19" fmla="*/ 3343275 h 4048125"/>
              <a:gd name="connsiteX20" fmla="*/ 704850 w 2809875"/>
              <a:gd name="connsiteY20" fmla="*/ 3000375 h 4048125"/>
              <a:gd name="connsiteX21" fmla="*/ 866775 w 2809875"/>
              <a:gd name="connsiteY21" fmla="*/ 3000375 h 4048125"/>
              <a:gd name="connsiteX22" fmla="*/ 685800 w 2809875"/>
              <a:gd name="connsiteY22" fmla="*/ 2647950 h 4048125"/>
              <a:gd name="connsiteX23" fmla="*/ 685800 w 2809875"/>
              <a:gd name="connsiteY23" fmla="*/ 2981325 h 4048125"/>
              <a:gd name="connsiteX24" fmla="*/ 523875 w 2809875"/>
              <a:gd name="connsiteY24" fmla="*/ 2981325 h 4048125"/>
              <a:gd name="connsiteX25" fmla="*/ 523875 w 2809875"/>
              <a:gd name="connsiteY25" fmla="*/ 2647950 h 4048125"/>
              <a:gd name="connsiteX26" fmla="*/ 685800 w 2809875"/>
              <a:gd name="connsiteY26" fmla="*/ 2647950 h 4048125"/>
              <a:gd name="connsiteX27" fmla="*/ 514350 w 2809875"/>
              <a:gd name="connsiteY27" fmla="*/ 2476500 h 4048125"/>
              <a:gd name="connsiteX28" fmla="*/ 514350 w 2809875"/>
              <a:gd name="connsiteY28" fmla="*/ 2628900 h 4048125"/>
              <a:gd name="connsiteX29" fmla="*/ 352425 w 2809875"/>
              <a:gd name="connsiteY29" fmla="*/ 2628900 h 4048125"/>
              <a:gd name="connsiteX30" fmla="*/ 352425 w 2809875"/>
              <a:gd name="connsiteY30" fmla="*/ 2476500 h 4048125"/>
              <a:gd name="connsiteX31" fmla="*/ 514350 w 2809875"/>
              <a:gd name="connsiteY31" fmla="*/ 2476500 h 4048125"/>
              <a:gd name="connsiteX32" fmla="*/ 333375 w 2809875"/>
              <a:gd name="connsiteY32" fmla="*/ 2114550 h 4048125"/>
              <a:gd name="connsiteX33" fmla="*/ 333375 w 2809875"/>
              <a:gd name="connsiteY33" fmla="*/ 2457450 h 4048125"/>
              <a:gd name="connsiteX34" fmla="*/ 171450 w 2809875"/>
              <a:gd name="connsiteY34" fmla="*/ 2457450 h 4048125"/>
              <a:gd name="connsiteX35" fmla="*/ 171450 w 2809875"/>
              <a:gd name="connsiteY35" fmla="*/ 2114550 h 4048125"/>
              <a:gd name="connsiteX36" fmla="*/ 333375 w 2809875"/>
              <a:gd name="connsiteY36" fmla="*/ 2114550 h 4048125"/>
              <a:gd name="connsiteX37" fmla="*/ 2809875 w 2809875"/>
              <a:gd name="connsiteY37" fmla="*/ 1409700 h 4048125"/>
              <a:gd name="connsiteX38" fmla="*/ 2809875 w 2809875"/>
              <a:gd name="connsiteY38" fmla="*/ 2981325 h 4048125"/>
              <a:gd name="connsiteX39" fmla="*/ 2647950 w 2809875"/>
              <a:gd name="connsiteY39" fmla="*/ 2981325 h 4048125"/>
              <a:gd name="connsiteX40" fmla="*/ 2647950 w 2809875"/>
              <a:gd name="connsiteY40" fmla="*/ 1409700 h 4048125"/>
              <a:gd name="connsiteX41" fmla="*/ 2809875 w 2809875"/>
              <a:gd name="connsiteY41" fmla="*/ 1409700 h 4048125"/>
              <a:gd name="connsiteX42" fmla="*/ 2628900 w 2809875"/>
              <a:gd name="connsiteY42" fmla="*/ 1238250 h 4048125"/>
              <a:gd name="connsiteX43" fmla="*/ 2628900 w 2809875"/>
              <a:gd name="connsiteY43" fmla="*/ 1400175 h 4048125"/>
              <a:gd name="connsiteX44" fmla="*/ 2447925 w 2809875"/>
              <a:gd name="connsiteY44" fmla="*/ 1400175 h 4048125"/>
              <a:gd name="connsiteX45" fmla="*/ 2447925 w 2809875"/>
              <a:gd name="connsiteY45" fmla="*/ 1924050 h 4048125"/>
              <a:gd name="connsiteX46" fmla="*/ 2295525 w 2809875"/>
              <a:gd name="connsiteY46" fmla="*/ 1924050 h 4048125"/>
              <a:gd name="connsiteX47" fmla="*/ 2295525 w 2809875"/>
              <a:gd name="connsiteY47" fmla="*/ 1238250 h 4048125"/>
              <a:gd name="connsiteX48" fmla="*/ 2628900 w 2809875"/>
              <a:gd name="connsiteY48" fmla="*/ 1238250 h 4048125"/>
              <a:gd name="connsiteX49" fmla="*/ 1924050 w 2809875"/>
              <a:gd name="connsiteY49" fmla="*/ 885825 h 4048125"/>
              <a:gd name="connsiteX50" fmla="*/ 1924050 w 2809875"/>
              <a:gd name="connsiteY50" fmla="*/ 1057275 h 4048125"/>
              <a:gd name="connsiteX51" fmla="*/ 2276475 w 2809875"/>
              <a:gd name="connsiteY51" fmla="*/ 1057275 h 4048125"/>
              <a:gd name="connsiteX52" fmla="*/ 2276475 w 2809875"/>
              <a:gd name="connsiteY52" fmla="*/ 1219200 h 4048125"/>
              <a:gd name="connsiteX53" fmla="*/ 1924050 w 2809875"/>
              <a:gd name="connsiteY53" fmla="*/ 1219200 h 4048125"/>
              <a:gd name="connsiteX54" fmla="*/ 1924050 w 2809875"/>
              <a:gd name="connsiteY54" fmla="*/ 1752600 h 4048125"/>
              <a:gd name="connsiteX55" fmla="*/ 1762125 w 2809875"/>
              <a:gd name="connsiteY55" fmla="*/ 1752600 h 4048125"/>
              <a:gd name="connsiteX56" fmla="*/ 1762125 w 2809875"/>
              <a:gd name="connsiteY56" fmla="*/ 885825 h 4048125"/>
              <a:gd name="connsiteX57" fmla="*/ 1924050 w 2809875"/>
              <a:gd name="connsiteY57" fmla="*/ 885825 h 4048125"/>
              <a:gd name="connsiteX58" fmla="*/ 1390650 w 2809875"/>
              <a:gd name="connsiteY58" fmla="*/ 171450 h 4048125"/>
              <a:gd name="connsiteX59" fmla="*/ 1390650 w 2809875"/>
              <a:gd name="connsiteY59" fmla="*/ 704850 h 4048125"/>
              <a:gd name="connsiteX60" fmla="*/ 1743075 w 2809875"/>
              <a:gd name="connsiteY60" fmla="*/ 704850 h 4048125"/>
              <a:gd name="connsiteX61" fmla="*/ 1743075 w 2809875"/>
              <a:gd name="connsiteY61" fmla="*/ 857250 h 4048125"/>
              <a:gd name="connsiteX62" fmla="*/ 1409700 w 2809875"/>
              <a:gd name="connsiteY62" fmla="*/ 857250 h 4048125"/>
              <a:gd name="connsiteX63" fmla="*/ 1390650 w 2809875"/>
              <a:gd name="connsiteY63" fmla="*/ 876300 h 4048125"/>
              <a:gd name="connsiteX64" fmla="*/ 1390650 w 2809875"/>
              <a:gd name="connsiteY64" fmla="*/ 1571625 h 4048125"/>
              <a:gd name="connsiteX65" fmla="*/ 1238250 w 2809875"/>
              <a:gd name="connsiteY65" fmla="*/ 1571625 h 4048125"/>
              <a:gd name="connsiteX66" fmla="*/ 1238250 w 2809875"/>
              <a:gd name="connsiteY66" fmla="*/ 171450 h 4048125"/>
              <a:gd name="connsiteX67" fmla="*/ 1390650 w 2809875"/>
              <a:gd name="connsiteY67" fmla="*/ 171450 h 4048125"/>
              <a:gd name="connsiteX68" fmla="*/ 866775 w 2809875"/>
              <a:gd name="connsiteY68" fmla="*/ 171450 h 4048125"/>
              <a:gd name="connsiteX69" fmla="*/ 866775 w 2809875"/>
              <a:gd name="connsiteY69" fmla="*/ 2105025 h 4048125"/>
              <a:gd name="connsiteX70" fmla="*/ 704850 w 2809875"/>
              <a:gd name="connsiteY70" fmla="*/ 2105025 h 4048125"/>
              <a:gd name="connsiteX71" fmla="*/ 704850 w 2809875"/>
              <a:gd name="connsiteY71" fmla="*/ 1924050 h 4048125"/>
              <a:gd name="connsiteX72" fmla="*/ 523875 w 2809875"/>
              <a:gd name="connsiteY72" fmla="*/ 1924050 h 4048125"/>
              <a:gd name="connsiteX73" fmla="*/ 523875 w 2809875"/>
              <a:gd name="connsiteY73" fmla="*/ 1752600 h 4048125"/>
              <a:gd name="connsiteX74" fmla="*/ 161925 w 2809875"/>
              <a:gd name="connsiteY74" fmla="*/ 1752600 h 4048125"/>
              <a:gd name="connsiteX75" fmla="*/ 161925 w 2809875"/>
              <a:gd name="connsiteY75" fmla="*/ 2105025 h 4048125"/>
              <a:gd name="connsiteX76" fmla="*/ 0 w 2809875"/>
              <a:gd name="connsiteY76" fmla="*/ 2105025 h 4048125"/>
              <a:gd name="connsiteX77" fmla="*/ 0 w 2809875"/>
              <a:gd name="connsiteY77" fmla="*/ 1762125 h 4048125"/>
              <a:gd name="connsiteX78" fmla="*/ 171450 w 2809875"/>
              <a:gd name="connsiteY78" fmla="*/ 1762125 h 4048125"/>
              <a:gd name="connsiteX79" fmla="*/ 171450 w 2809875"/>
              <a:gd name="connsiteY79" fmla="*/ 1590675 h 4048125"/>
              <a:gd name="connsiteX80" fmla="*/ 514350 w 2809875"/>
              <a:gd name="connsiteY80" fmla="*/ 1590675 h 4048125"/>
              <a:gd name="connsiteX81" fmla="*/ 514350 w 2809875"/>
              <a:gd name="connsiteY81" fmla="*/ 1762125 h 4048125"/>
              <a:gd name="connsiteX82" fmla="*/ 704850 w 2809875"/>
              <a:gd name="connsiteY82" fmla="*/ 1762125 h 4048125"/>
              <a:gd name="connsiteX83" fmla="*/ 704850 w 2809875"/>
              <a:gd name="connsiteY83" fmla="*/ 171450 h 4048125"/>
              <a:gd name="connsiteX84" fmla="*/ 866775 w 2809875"/>
              <a:gd name="connsiteY84" fmla="*/ 171450 h 4048125"/>
              <a:gd name="connsiteX85" fmla="*/ 1219200 w 2809875"/>
              <a:gd name="connsiteY85" fmla="*/ 0 h 4048125"/>
              <a:gd name="connsiteX86" fmla="*/ 1219200 w 2809875"/>
              <a:gd name="connsiteY86" fmla="*/ 161925 h 4048125"/>
              <a:gd name="connsiteX87" fmla="*/ 885825 w 2809875"/>
              <a:gd name="connsiteY87" fmla="*/ 161925 h 4048125"/>
              <a:gd name="connsiteX88" fmla="*/ 885825 w 2809875"/>
              <a:gd name="connsiteY88" fmla="*/ 0 h 4048125"/>
              <a:gd name="connsiteX89" fmla="*/ 1219200 w 2809875"/>
              <a:gd name="connsiteY89" fmla="*/ 0 h 404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809875" h="4048125">
                <a:moveTo>
                  <a:pt x="1038225" y="3352800"/>
                </a:moveTo>
                <a:lnTo>
                  <a:pt x="1038225" y="3886200"/>
                </a:lnTo>
                <a:lnTo>
                  <a:pt x="2295525" y="3886200"/>
                </a:lnTo>
                <a:lnTo>
                  <a:pt x="2295525" y="3533775"/>
                </a:lnTo>
                <a:lnTo>
                  <a:pt x="2438400" y="3533775"/>
                </a:lnTo>
                <a:lnTo>
                  <a:pt x="2438400" y="4048125"/>
                </a:lnTo>
                <a:lnTo>
                  <a:pt x="1457325" y="4048125"/>
                </a:lnTo>
                <a:cubicBezTo>
                  <a:pt x="1419225" y="4019550"/>
                  <a:pt x="1390650" y="4019550"/>
                  <a:pt x="1371600" y="4019550"/>
                </a:cubicBezTo>
                <a:cubicBezTo>
                  <a:pt x="1343025" y="4019550"/>
                  <a:pt x="1352550" y="4048125"/>
                  <a:pt x="1323975" y="4048125"/>
                </a:cubicBezTo>
                <a:lnTo>
                  <a:pt x="876300" y="4048125"/>
                </a:lnTo>
                <a:lnTo>
                  <a:pt x="876300" y="3352800"/>
                </a:lnTo>
                <a:lnTo>
                  <a:pt x="1038225" y="3352800"/>
                </a:lnTo>
                <a:close/>
                <a:moveTo>
                  <a:pt x="2628900" y="3000375"/>
                </a:moveTo>
                <a:lnTo>
                  <a:pt x="2628900" y="3514725"/>
                </a:lnTo>
                <a:lnTo>
                  <a:pt x="2466975" y="3514725"/>
                </a:lnTo>
                <a:lnTo>
                  <a:pt x="2466975" y="3000375"/>
                </a:lnTo>
                <a:lnTo>
                  <a:pt x="2628900" y="3000375"/>
                </a:lnTo>
                <a:close/>
                <a:moveTo>
                  <a:pt x="866775" y="3000375"/>
                </a:moveTo>
                <a:lnTo>
                  <a:pt x="866775" y="3343275"/>
                </a:lnTo>
                <a:lnTo>
                  <a:pt x="704850" y="3343275"/>
                </a:lnTo>
                <a:lnTo>
                  <a:pt x="704850" y="3000375"/>
                </a:lnTo>
                <a:lnTo>
                  <a:pt x="866775" y="3000375"/>
                </a:lnTo>
                <a:close/>
                <a:moveTo>
                  <a:pt x="685800" y="2647950"/>
                </a:moveTo>
                <a:lnTo>
                  <a:pt x="685800" y="2981325"/>
                </a:lnTo>
                <a:lnTo>
                  <a:pt x="523875" y="2981325"/>
                </a:lnTo>
                <a:lnTo>
                  <a:pt x="523875" y="2647950"/>
                </a:lnTo>
                <a:lnTo>
                  <a:pt x="685800" y="2647950"/>
                </a:lnTo>
                <a:close/>
                <a:moveTo>
                  <a:pt x="514350" y="2476500"/>
                </a:moveTo>
                <a:lnTo>
                  <a:pt x="514350" y="2628900"/>
                </a:lnTo>
                <a:lnTo>
                  <a:pt x="352425" y="2628900"/>
                </a:lnTo>
                <a:lnTo>
                  <a:pt x="352425" y="2476500"/>
                </a:lnTo>
                <a:lnTo>
                  <a:pt x="514350" y="2476500"/>
                </a:lnTo>
                <a:close/>
                <a:moveTo>
                  <a:pt x="333375" y="2114550"/>
                </a:moveTo>
                <a:lnTo>
                  <a:pt x="333375" y="2457450"/>
                </a:lnTo>
                <a:lnTo>
                  <a:pt x="171450" y="2457450"/>
                </a:lnTo>
                <a:lnTo>
                  <a:pt x="171450" y="2114550"/>
                </a:lnTo>
                <a:lnTo>
                  <a:pt x="333375" y="2114550"/>
                </a:lnTo>
                <a:close/>
                <a:moveTo>
                  <a:pt x="2809875" y="1409700"/>
                </a:moveTo>
                <a:lnTo>
                  <a:pt x="2809875" y="2981325"/>
                </a:lnTo>
                <a:lnTo>
                  <a:pt x="2647950" y="2981325"/>
                </a:lnTo>
                <a:lnTo>
                  <a:pt x="2647950" y="1409700"/>
                </a:lnTo>
                <a:lnTo>
                  <a:pt x="2809875" y="1409700"/>
                </a:lnTo>
                <a:close/>
                <a:moveTo>
                  <a:pt x="2628900" y="1238250"/>
                </a:moveTo>
                <a:lnTo>
                  <a:pt x="2628900" y="1400175"/>
                </a:lnTo>
                <a:lnTo>
                  <a:pt x="2447925" y="1400175"/>
                </a:lnTo>
                <a:lnTo>
                  <a:pt x="2447925" y="1924050"/>
                </a:lnTo>
                <a:lnTo>
                  <a:pt x="2295525" y="1924050"/>
                </a:lnTo>
                <a:lnTo>
                  <a:pt x="2295525" y="1238250"/>
                </a:lnTo>
                <a:lnTo>
                  <a:pt x="2628900" y="1238250"/>
                </a:lnTo>
                <a:close/>
                <a:moveTo>
                  <a:pt x="1924050" y="885825"/>
                </a:moveTo>
                <a:lnTo>
                  <a:pt x="1924050" y="1057275"/>
                </a:lnTo>
                <a:lnTo>
                  <a:pt x="2276475" y="1057275"/>
                </a:lnTo>
                <a:lnTo>
                  <a:pt x="2276475" y="1219200"/>
                </a:lnTo>
                <a:lnTo>
                  <a:pt x="1924050" y="1219200"/>
                </a:lnTo>
                <a:lnTo>
                  <a:pt x="1924050" y="1752600"/>
                </a:lnTo>
                <a:lnTo>
                  <a:pt x="1762125" y="1752600"/>
                </a:lnTo>
                <a:lnTo>
                  <a:pt x="1762125" y="885825"/>
                </a:lnTo>
                <a:lnTo>
                  <a:pt x="1924050" y="885825"/>
                </a:lnTo>
                <a:close/>
                <a:moveTo>
                  <a:pt x="1390650" y="171450"/>
                </a:moveTo>
                <a:lnTo>
                  <a:pt x="1390650" y="704850"/>
                </a:lnTo>
                <a:lnTo>
                  <a:pt x="1743075" y="704850"/>
                </a:lnTo>
                <a:lnTo>
                  <a:pt x="1743075" y="857250"/>
                </a:lnTo>
                <a:cubicBezTo>
                  <a:pt x="1438275" y="866775"/>
                  <a:pt x="1419225" y="866775"/>
                  <a:pt x="1409700" y="857250"/>
                </a:cubicBezTo>
                <a:cubicBezTo>
                  <a:pt x="1409700" y="857250"/>
                  <a:pt x="1390650" y="857250"/>
                  <a:pt x="1390650" y="876300"/>
                </a:cubicBezTo>
                <a:lnTo>
                  <a:pt x="1390650" y="1571625"/>
                </a:lnTo>
                <a:lnTo>
                  <a:pt x="1238250" y="1571625"/>
                </a:lnTo>
                <a:lnTo>
                  <a:pt x="1238250" y="171450"/>
                </a:lnTo>
                <a:lnTo>
                  <a:pt x="1390650" y="171450"/>
                </a:lnTo>
                <a:close/>
                <a:moveTo>
                  <a:pt x="866775" y="171450"/>
                </a:moveTo>
                <a:lnTo>
                  <a:pt x="866775" y="2105025"/>
                </a:lnTo>
                <a:lnTo>
                  <a:pt x="704850" y="2105025"/>
                </a:lnTo>
                <a:lnTo>
                  <a:pt x="704850" y="1924050"/>
                </a:lnTo>
                <a:lnTo>
                  <a:pt x="523875" y="1924050"/>
                </a:lnTo>
                <a:lnTo>
                  <a:pt x="523875" y="1752600"/>
                </a:lnTo>
                <a:lnTo>
                  <a:pt x="161925" y="1752600"/>
                </a:lnTo>
                <a:lnTo>
                  <a:pt x="161925" y="2105025"/>
                </a:lnTo>
                <a:lnTo>
                  <a:pt x="0" y="2105025"/>
                </a:lnTo>
                <a:lnTo>
                  <a:pt x="0" y="1762125"/>
                </a:lnTo>
                <a:lnTo>
                  <a:pt x="171450" y="1762125"/>
                </a:lnTo>
                <a:lnTo>
                  <a:pt x="171450" y="1590675"/>
                </a:lnTo>
                <a:lnTo>
                  <a:pt x="514350" y="1590675"/>
                </a:lnTo>
                <a:lnTo>
                  <a:pt x="514350" y="1762125"/>
                </a:lnTo>
                <a:lnTo>
                  <a:pt x="704850" y="1762125"/>
                </a:lnTo>
                <a:lnTo>
                  <a:pt x="704850" y="171450"/>
                </a:lnTo>
                <a:lnTo>
                  <a:pt x="866775" y="171450"/>
                </a:lnTo>
                <a:close/>
                <a:moveTo>
                  <a:pt x="1219200" y="0"/>
                </a:moveTo>
                <a:lnTo>
                  <a:pt x="1219200" y="161925"/>
                </a:lnTo>
                <a:lnTo>
                  <a:pt x="885825" y="161925"/>
                </a:lnTo>
                <a:lnTo>
                  <a:pt x="885825" y="0"/>
                </a:lnTo>
                <a:lnTo>
                  <a:pt x="1219200" y="0"/>
                </a:ln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7478938" y="426344"/>
            <a:ext cx="569332" cy="108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cap="all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  <a:sym typeface="+mn-lt"/>
              </a:rPr>
              <a:t>目</a:t>
            </a:r>
            <a:endParaRPr lang="en-US" altLang="zh-CN" cap="all" dirty="0">
              <a:solidFill>
                <a:schemeClr val="bg1"/>
              </a:solidFill>
              <a:latin typeface="Aa厚底黑" panose="00020600040101010101" pitchFamily="18" charset="-122"/>
              <a:ea typeface="Aa厚底黑" panose="00020600040101010101" pitchFamily="18" charset="-122"/>
              <a:cs typeface="艾迪鹅演示引擎标题体 Normal" panose="02000600000000000000" pitchFamily="2" charset="-122"/>
              <a:sym typeface="+mn-lt"/>
            </a:endParaRPr>
          </a:p>
          <a:p>
            <a:pPr algn="ctr">
              <a:buNone/>
            </a:pPr>
            <a:r>
              <a:rPr lang="zh-CN" altLang="en-US" cap="all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  <a:sym typeface="+mn-lt"/>
              </a:rPr>
              <a:t>录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BBE791C-2A26-2C01-F390-3BC0171892FC}"/>
              </a:ext>
            </a:extLst>
          </p:cNvPr>
          <p:cNvGrpSpPr/>
          <p:nvPr/>
        </p:nvGrpSpPr>
        <p:grpSpPr>
          <a:xfrm>
            <a:off x="1370395" y="1425476"/>
            <a:ext cx="2406235" cy="765937"/>
            <a:chOff x="1586084" y="-1062956"/>
            <a:chExt cx="2406235" cy="765937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2577F888-75F5-F29B-0408-B33706FD2FE4}"/>
                </a:ext>
              </a:extLst>
            </p:cNvPr>
            <p:cNvSpPr/>
            <p:nvPr/>
          </p:nvSpPr>
          <p:spPr>
            <a:xfrm>
              <a:off x="1586084" y="-709719"/>
              <a:ext cx="2406235" cy="4127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id="{B0639EE9-FD41-0271-95CE-33B6376C32C2}"/>
                </a:ext>
              </a:extLst>
            </p:cNvPr>
            <p:cNvSpPr/>
            <p:nvPr/>
          </p:nvSpPr>
          <p:spPr>
            <a:xfrm>
              <a:off x="1586084" y="-1008851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39E6B88-A624-D973-9CCF-29BD098EBEE3}"/>
                </a:ext>
              </a:extLst>
            </p:cNvPr>
            <p:cNvSpPr/>
            <p:nvPr/>
          </p:nvSpPr>
          <p:spPr>
            <a:xfrm>
              <a:off x="2052514" y="-629531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3F3D5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1E24DC4-86C9-CF48-B66C-EAB86EDADE35}"/>
                </a:ext>
              </a:extLst>
            </p:cNvPr>
            <p:cNvSpPr txBox="1"/>
            <p:nvPr/>
          </p:nvSpPr>
          <p:spPr>
            <a:xfrm>
              <a:off x="2445050" y="-943676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90C2EE9-3F9E-0E76-E825-F73BC5A3EFD4}"/>
                </a:ext>
              </a:extLst>
            </p:cNvPr>
            <p:cNvSpPr/>
            <p:nvPr/>
          </p:nvSpPr>
          <p:spPr>
            <a:xfrm>
              <a:off x="1761267" y="-1062956"/>
              <a:ext cx="508600" cy="508600"/>
            </a:xfrm>
            <a:prstGeom prst="ellipse">
              <a:avLst/>
            </a:prstGeom>
            <a:solidFill>
              <a:srgbClr val="3F3D5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2E27032-54B2-07A0-A679-2169D83E3C59}"/>
                </a:ext>
              </a:extLst>
            </p:cNvPr>
            <p:cNvSpPr txBox="1"/>
            <p:nvPr/>
          </p:nvSpPr>
          <p:spPr>
            <a:xfrm>
              <a:off x="1776626" y="-973823"/>
              <a:ext cx="4523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84656B6-98BB-894F-CD96-B99CAA34260E}"/>
                </a:ext>
              </a:extLst>
            </p:cNvPr>
            <p:cNvSpPr txBox="1"/>
            <p:nvPr/>
          </p:nvSpPr>
          <p:spPr>
            <a:xfrm>
              <a:off x="2249593" y="-563395"/>
              <a:ext cx="160312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Click here to add title text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98B5DFA-0D72-85F1-41D7-583B7A5D39DC}"/>
              </a:ext>
            </a:extLst>
          </p:cNvPr>
          <p:cNvGrpSpPr/>
          <p:nvPr/>
        </p:nvGrpSpPr>
        <p:grpSpPr>
          <a:xfrm>
            <a:off x="4037226" y="1425476"/>
            <a:ext cx="2406235" cy="765937"/>
            <a:chOff x="1586084" y="-1062956"/>
            <a:chExt cx="2406235" cy="765937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66DE234E-8B81-69FA-8B79-A62E515AA527}"/>
                </a:ext>
              </a:extLst>
            </p:cNvPr>
            <p:cNvSpPr/>
            <p:nvPr/>
          </p:nvSpPr>
          <p:spPr>
            <a:xfrm>
              <a:off x="1586084" y="-709719"/>
              <a:ext cx="2406235" cy="4127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729DC42A-F8AC-37AF-6318-92B874C69F8B}"/>
                </a:ext>
              </a:extLst>
            </p:cNvPr>
            <p:cNvSpPr/>
            <p:nvPr/>
          </p:nvSpPr>
          <p:spPr>
            <a:xfrm>
              <a:off x="1586084" y="-1008851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FDD88E5E-BE34-2607-F243-AA565477AF29}"/>
                </a:ext>
              </a:extLst>
            </p:cNvPr>
            <p:cNvSpPr/>
            <p:nvPr/>
          </p:nvSpPr>
          <p:spPr>
            <a:xfrm>
              <a:off x="2052514" y="-629531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3F3D5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5660D1E2-4643-746A-8850-6F10149489A9}"/>
                </a:ext>
              </a:extLst>
            </p:cNvPr>
            <p:cNvSpPr txBox="1"/>
            <p:nvPr/>
          </p:nvSpPr>
          <p:spPr>
            <a:xfrm>
              <a:off x="2445050" y="-943676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4CAAEEC-448E-B4EB-F4E9-4B020CD02F74}"/>
                </a:ext>
              </a:extLst>
            </p:cNvPr>
            <p:cNvSpPr/>
            <p:nvPr/>
          </p:nvSpPr>
          <p:spPr>
            <a:xfrm>
              <a:off x="1761267" y="-1062956"/>
              <a:ext cx="508600" cy="508600"/>
            </a:xfrm>
            <a:prstGeom prst="ellipse">
              <a:avLst/>
            </a:prstGeom>
            <a:solidFill>
              <a:srgbClr val="3F3D5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F3C351A6-5D2A-E15E-5E78-500D2B6C9700}"/>
                </a:ext>
              </a:extLst>
            </p:cNvPr>
            <p:cNvSpPr txBox="1"/>
            <p:nvPr/>
          </p:nvSpPr>
          <p:spPr>
            <a:xfrm>
              <a:off x="1776626" y="-973823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7388ACB-AD35-CCD5-45D2-052E673F2C68}"/>
                </a:ext>
              </a:extLst>
            </p:cNvPr>
            <p:cNvSpPr txBox="1"/>
            <p:nvPr/>
          </p:nvSpPr>
          <p:spPr>
            <a:xfrm>
              <a:off x="2249593" y="-563395"/>
              <a:ext cx="160312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Click here to add title text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7BE3A4D1-9186-5EAA-BE80-BDCA1F624C8E}"/>
              </a:ext>
            </a:extLst>
          </p:cNvPr>
          <p:cNvGrpSpPr/>
          <p:nvPr/>
        </p:nvGrpSpPr>
        <p:grpSpPr>
          <a:xfrm>
            <a:off x="1370395" y="2524568"/>
            <a:ext cx="2406235" cy="765937"/>
            <a:chOff x="1586084" y="-1062956"/>
            <a:chExt cx="2406235" cy="765937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FCDBD21B-F169-9E54-2A70-696753C3DB40}"/>
                </a:ext>
              </a:extLst>
            </p:cNvPr>
            <p:cNvSpPr/>
            <p:nvPr/>
          </p:nvSpPr>
          <p:spPr>
            <a:xfrm>
              <a:off x="1586084" y="-709719"/>
              <a:ext cx="2406235" cy="4127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946A66A8-1895-FA07-B398-F131D1511230}"/>
                </a:ext>
              </a:extLst>
            </p:cNvPr>
            <p:cNvSpPr/>
            <p:nvPr/>
          </p:nvSpPr>
          <p:spPr>
            <a:xfrm>
              <a:off x="1586084" y="-1008851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6BEE9039-3C7D-A151-F853-3D488D7A0F59}"/>
                </a:ext>
              </a:extLst>
            </p:cNvPr>
            <p:cNvSpPr/>
            <p:nvPr/>
          </p:nvSpPr>
          <p:spPr>
            <a:xfrm>
              <a:off x="2052514" y="-629531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3F3D5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EAB04E12-3C45-2618-33CB-55F21456E38E}"/>
                </a:ext>
              </a:extLst>
            </p:cNvPr>
            <p:cNvSpPr txBox="1"/>
            <p:nvPr/>
          </p:nvSpPr>
          <p:spPr>
            <a:xfrm>
              <a:off x="2445050" y="-943676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0520D51-71D7-9271-00B4-18439CB11E93}"/>
                </a:ext>
              </a:extLst>
            </p:cNvPr>
            <p:cNvSpPr/>
            <p:nvPr/>
          </p:nvSpPr>
          <p:spPr>
            <a:xfrm>
              <a:off x="1761267" y="-1062956"/>
              <a:ext cx="508600" cy="508600"/>
            </a:xfrm>
            <a:prstGeom prst="ellipse">
              <a:avLst/>
            </a:prstGeom>
            <a:solidFill>
              <a:srgbClr val="3F3D5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004C77ED-FDF0-DAF6-EC57-E88D4EF30180}"/>
                </a:ext>
              </a:extLst>
            </p:cNvPr>
            <p:cNvSpPr txBox="1"/>
            <p:nvPr/>
          </p:nvSpPr>
          <p:spPr>
            <a:xfrm>
              <a:off x="1776626" y="-973823"/>
              <a:ext cx="4940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2CBD0F40-6213-2AFB-38BE-0F577895DC93}"/>
                </a:ext>
              </a:extLst>
            </p:cNvPr>
            <p:cNvSpPr txBox="1"/>
            <p:nvPr/>
          </p:nvSpPr>
          <p:spPr>
            <a:xfrm>
              <a:off x="2249593" y="-563395"/>
              <a:ext cx="160312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Click here to add title text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2187607A-4398-B89E-12E7-AC9E40B41659}"/>
              </a:ext>
            </a:extLst>
          </p:cNvPr>
          <p:cNvGrpSpPr/>
          <p:nvPr/>
        </p:nvGrpSpPr>
        <p:grpSpPr>
          <a:xfrm>
            <a:off x="4037226" y="2524568"/>
            <a:ext cx="2406235" cy="765937"/>
            <a:chOff x="1586084" y="-1062956"/>
            <a:chExt cx="2406235" cy="765937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E11ED84E-4455-2B14-29FC-40BFD64304F4}"/>
                </a:ext>
              </a:extLst>
            </p:cNvPr>
            <p:cNvSpPr/>
            <p:nvPr/>
          </p:nvSpPr>
          <p:spPr>
            <a:xfrm>
              <a:off x="1586084" y="-709719"/>
              <a:ext cx="2406235" cy="4127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9B5D6AFC-ED21-8707-8B55-F7666598B4EE}"/>
                </a:ext>
              </a:extLst>
            </p:cNvPr>
            <p:cNvSpPr/>
            <p:nvPr/>
          </p:nvSpPr>
          <p:spPr>
            <a:xfrm>
              <a:off x="1586084" y="-1008851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4FAB5FCA-5366-D20D-12AE-6FD3F4B34156}"/>
                </a:ext>
              </a:extLst>
            </p:cNvPr>
            <p:cNvSpPr/>
            <p:nvPr/>
          </p:nvSpPr>
          <p:spPr>
            <a:xfrm>
              <a:off x="2052514" y="-629531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3F3D5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CE36B8B9-A20A-F22B-7BA9-3B8286DEA274}"/>
                </a:ext>
              </a:extLst>
            </p:cNvPr>
            <p:cNvSpPr txBox="1"/>
            <p:nvPr/>
          </p:nvSpPr>
          <p:spPr>
            <a:xfrm>
              <a:off x="2445050" y="-943676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23AF242E-7D62-007C-E679-5ACA4A0053B5}"/>
                </a:ext>
              </a:extLst>
            </p:cNvPr>
            <p:cNvSpPr/>
            <p:nvPr/>
          </p:nvSpPr>
          <p:spPr>
            <a:xfrm>
              <a:off x="1761267" y="-1062956"/>
              <a:ext cx="508600" cy="508600"/>
            </a:xfrm>
            <a:prstGeom prst="ellipse">
              <a:avLst/>
            </a:prstGeom>
            <a:solidFill>
              <a:srgbClr val="3F3D5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22B18E55-FAA0-4985-A5EC-4094B8653444}"/>
                </a:ext>
              </a:extLst>
            </p:cNvPr>
            <p:cNvSpPr txBox="1"/>
            <p:nvPr/>
          </p:nvSpPr>
          <p:spPr>
            <a:xfrm>
              <a:off x="1776626" y="-973823"/>
              <a:ext cx="5084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F2A8349B-D18F-A3A5-EDA7-150B9C1C5418}"/>
                </a:ext>
              </a:extLst>
            </p:cNvPr>
            <p:cNvSpPr txBox="1"/>
            <p:nvPr/>
          </p:nvSpPr>
          <p:spPr>
            <a:xfrm>
              <a:off x="2249593" y="-563395"/>
              <a:ext cx="160312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Click here to add title text</a:t>
              </a:r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4A7EA66-392E-8D45-FE0B-24CAABB580EB}"/>
              </a:ext>
            </a:extLst>
          </p:cNvPr>
          <p:cNvSpPr/>
          <p:nvPr/>
        </p:nvSpPr>
        <p:spPr>
          <a:xfrm>
            <a:off x="6092941" y="4836148"/>
            <a:ext cx="701040" cy="96036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38100">
            <a:solidFill>
              <a:srgbClr val="FF6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3348342-1BBF-CC4C-AE8C-A4F488468E2D}"/>
              </a:ext>
            </a:extLst>
          </p:cNvPr>
          <p:cNvSpPr/>
          <p:nvPr/>
        </p:nvSpPr>
        <p:spPr>
          <a:xfrm>
            <a:off x="6671647" y="4563640"/>
            <a:ext cx="333738" cy="45719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6FB19E5D-BCD1-A3DC-9C0C-285E5A133221}"/>
              </a:ext>
            </a:extLst>
          </p:cNvPr>
          <p:cNvSpPr/>
          <p:nvPr/>
        </p:nvSpPr>
        <p:spPr>
          <a:xfrm rot="19529463">
            <a:off x="8695845" y="3884116"/>
            <a:ext cx="261674" cy="225581"/>
          </a:xfrm>
          <a:prstGeom prst="triangl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1A280CF6-14D7-A771-8661-83E15FCAC3AA}"/>
              </a:ext>
            </a:extLst>
          </p:cNvPr>
          <p:cNvSpPr/>
          <p:nvPr/>
        </p:nvSpPr>
        <p:spPr>
          <a:xfrm rot="2611547">
            <a:off x="8271109" y="3447650"/>
            <a:ext cx="138388" cy="119300"/>
          </a:xfrm>
          <a:prstGeom prst="triangle">
            <a:avLst/>
          </a:prstGeom>
          <a:noFill/>
          <a:ln w="12700">
            <a:solidFill>
              <a:srgbClr val="EDB7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C927596-7D47-DB8D-F7A2-12388F46719E}"/>
              </a:ext>
            </a:extLst>
          </p:cNvPr>
          <p:cNvSpPr/>
          <p:nvPr/>
        </p:nvSpPr>
        <p:spPr>
          <a:xfrm>
            <a:off x="7700428" y="3785397"/>
            <a:ext cx="334135" cy="334135"/>
          </a:xfrm>
          <a:prstGeom prst="ellipse">
            <a:avLst/>
          </a:pr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8CF36D5-7E31-7D1D-59AA-7A5134090A87}"/>
              </a:ext>
            </a:extLst>
          </p:cNvPr>
          <p:cNvSpPr/>
          <p:nvPr/>
        </p:nvSpPr>
        <p:spPr>
          <a:xfrm>
            <a:off x="6492285" y="3543283"/>
            <a:ext cx="196918" cy="196918"/>
          </a:xfrm>
          <a:prstGeom prst="ellipse">
            <a:avLst/>
          </a:prstGeom>
          <a:solidFill>
            <a:srgbClr val="76CEF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1999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CF11C26-B8C2-E2EA-516E-898CF4DA04E3}"/>
              </a:ext>
            </a:extLst>
          </p:cNvPr>
          <p:cNvGrpSpPr/>
          <p:nvPr/>
        </p:nvGrpSpPr>
        <p:grpSpPr>
          <a:xfrm>
            <a:off x="1260426" y="1348408"/>
            <a:ext cx="1956658" cy="2690116"/>
            <a:chOff x="4788852" y="2352142"/>
            <a:chExt cx="2607971" cy="3585714"/>
          </a:xfrm>
        </p:grpSpPr>
        <p:sp>
          <p:nvSpPr>
            <p:cNvPr id="10" name="任意多边形 9">
              <a:extLst>
                <a:ext uri="{FF2B5EF4-FFF2-40B4-BE49-F238E27FC236}">
                  <a16:creationId xmlns:a16="http://schemas.microsoft.com/office/drawing/2014/main" id="{99949B8C-9B5F-77BB-A1D9-D57C413B6C2B}"/>
                </a:ext>
              </a:extLst>
            </p:cNvPr>
            <p:cNvSpPr/>
            <p:nvPr/>
          </p:nvSpPr>
          <p:spPr>
            <a:xfrm>
              <a:off x="4934471" y="2352142"/>
              <a:ext cx="2302718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 w="12700" algn="ctr">
              <a:solidFill>
                <a:srgbClr val="7F7F7F"/>
              </a:solidFill>
              <a:prstDash val="dash"/>
              <a:miter lim="800000"/>
              <a:headEnd/>
              <a:tailEnd/>
            </a:ln>
          </p:spPr>
          <p:txBody>
            <a:bodyPr lIns="68588" tIns="34295" rIns="68588" bIns="34295" anchor="ctr"/>
            <a:lstStyle/>
            <a:p>
              <a:pPr algn="ctr" defTabSz="685541"/>
              <a:endParaRPr lang="zh-CN" altLang="en-US" sz="13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 10">
              <a:extLst>
                <a:ext uri="{FF2B5EF4-FFF2-40B4-BE49-F238E27FC236}">
                  <a16:creationId xmlns:a16="http://schemas.microsoft.com/office/drawing/2014/main" id="{C3898547-DE3D-69C8-10A9-5F4F51B09017}"/>
                </a:ext>
              </a:extLst>
            </p:cNvPr>
            <p:cNvSpPr/>
            <p:nvPr/>
          </p:nvSpPr>
          <p:spPr>
            <a:xfrm rot="1865994" flipH="1">
              <a:off x="7140910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solidFill>
              <a:srgbClr val="FF6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 11">
              <a:extLst>
                <a:ext uri="{FF2B5EF4-FFF2-40B4-BE49-F238E27FC236}">
                  <a16:creationId xmlns:a16="http://schemas.microsoft.com/office/drawing/2014/main" id="{B5C3117D-60A6-AB75-59FA-70281C21DA06}"/>
                </a:ext>
              </a:extLst>
            </p:cNvPr>
            <p:cNvSpPr/>
            <p:nvPr/>
          </p:nvSpPr>
          <p:spPr>
            <a:xfrm rot="19734006">
              <a:off x="4856727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1DE4AB9-B41E-DC67-2F15-E3FCAC7CB912}"/>
                </a:ext>
              </a:extLst>
            </p:cNvPr>
            <p:cNvSpPr/>
            <p:nvPr/>
          </p:nvSpPr>
          <p:spPr>
            <a:xfrm>
              <a:off x="4788852" y="2847518"/>
              <a:ext cx="2607971" cy="615095"/>
            </a:xfrm>
            <a:prstGeom prst="rect">
              <a:avLst/>
            </a:prstGeom>
            <a:solidFill>
              <a:srgbClr val="FF6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30">
              <a:extLst>
                <a:ext uri="{FF2B5EF4-FFF2-40B4-BE49-F238E27FC236}">
                  <a16:creationId xmlns:a16="http://schemas.microsoft.com/office/drawing/2014/main" id="{81CE97C1-6CC7-9941-031E-27BAB6257BAC}"/>
                </a:ext>
              </a:extLst>
            </p:cNvPr>
            <p:cNvSpPr txBox="1"/>
            <p:nvPr/>
          </p:nvSpPr>
          <p:spPr>
            <a:xfrm>
              <a:off x="5265738" y="2949944"/>
              <a:ext cx="1656290" cy="4102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文本框 33">
              <a:extLst>
                <a:ext uri="{FF2B5EF4-FFF2-40B4-BE49-F238E27FC236}">
                  <a16:creationId xmlns:a16="http://schemas.microsoft.com/office/drawing/2014/main" id="{0D60F9E1-65D2-8632-3D68-CBB7CC2DFC05}"/>
                </a:ext>
              </a:extLst>
            </p:cNvPr>
            <p:cNvSpPr txBox="1"/>
            <p:nvPr/>
          </p:nvSpPr>
          <p:spPr>
            <a:xfrm>
              <a:off x="5130589" y="3916011"/>
              <a:ext cx="1985307" cy="12048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88100E6-08F8-A288-C6D1-4A4A41876BF7}"/>
              </a:ext>
            </a:extLst>
          </p:cNvPr>
          <p:cNvGrpSpPr/>
          <p:nvPr/>
        </p:nvGrpSpPr>
        <p:grpSpPr>
          <a:xfrm>
            <a:off x="3594465" y="1348408"/>
            <a:ext cx="1956658" cy="2690116"/>
            <a:chOff x="4788852" y="2352142"/>
            <a:chExt cx="2607971" cy="3585714"/>
          </a:xfrm>
        </p:grpSpPr>
        <p:sp>
          <p:nvSpPr>
            <p:cNvPr id="28" name="任意多边形 9">
              <a:extLst>
                <a:ext uri="{FF2B5EF4-FFF2-40B4-BE49-F238E27FC236}">
                  <a16:creationId xmlns:a16="http://schemas.microsoft.com/office/drawing/2014/main" id="{9333A7FE-7D5F-E697-F936-5B23603286D5}"/>
                </a:ext>
              </a:extLst>
            </p:cNvPr>
            <p:cNvSpPr/>
            <p:nvPr/>
          </p:nvSpPr>
          <p:spPr>
            <a:xfrm>
              <a:off x="4934471" y="2352142"/>
              <a:ext cx="2302718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 w="12700" algn="ctr">
              <a:solidFill>
                <a:srgbClr val="7F7F7F"/>
              </a:solidFill>
              <a:prstDash val="dash"/>
              <a:miter lim="800000"/>
              <a:headEnd/>
              <a:tailEnd/>
            </a:ln>
          </p:spPr>
          <p:txBody>
            <a:bodyPr lIns="68588" tIns="34295" rIns="68588" bIns="34295" anchor="ctr"/>
            <a:lstStyle/>
            <a:p>
              <a:pPr algn="ctr" defTabSz="685541"/>
              <a:endParaRPr lang="zh-CN" altLang="en-US" sz="13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任意多边形 10">
              <a:extLst>
                <a:ext uri="{FF2B5EF4-FFF2-40B4-BE49-F238E27FC236}">
                  <a16:creationId xmlns:a16="http://schemas.microsoft.com/office/drawing/2014/main" id="{82532C59-A7AD-D7FB-B149-BCF078335436}"/>
                </a:ext>
              </a:extLst>
            </p:cNvPr>
            <p:cNvSpPr/>
            <p:nvPr/>
          </p:nvSpPr>
          <p:spPr>
            <a:xfrm rot="1865994" flipH="1">
              <a:off x="7140910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solidFill>
              <a:srgbClr val="5965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任意多边形 11">
              <a:extLst>
                <a:ext uri="{FF2B5EF4-FFF2-40B4-BE49-F238E27FC236}">
                  <a16:creationId xmlns:a16="http://schemas.microsoft.com/office/drawing/2014/main" id="{98EDFD80-EA3D-EB5C-1AC9-49A4C7C49784}"/>
                </a:ext>
              </a:extLst>
            </p:cNvPr>
            <p:cNvSpPr/>
            <p:nvPr/>
          </p:nvSpPr>
          <p:spPr>
            <a:xfrm rot="19734006">
              <a:off x="4856727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65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17FCA434-3956-2648-1AD7-56BC3EE584E3}"/>
                </a:ext>
              </a:extLst>
            </p:cNvPr>
            <p:cNvSpPr/>
            <p:nvPr/>
          </p:nvSpPr>
          <p:spPr>
            <a:xfrm>
              <a:off x="4788852" y="2847518"/>
              <a:ext cx="2607971" cy="615095"/>
            </a:xfrm>
            <a:prstGeom prst="rect">
              <a:avLst/>
            </a:prstGeom>
            <a:solidFill>
              <a:srgbClr val="5965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0">
              <a:extLst>
                <a:ext uri="{FF2B5EF4-FFF2-40B4-BE49-F238E27FC236}">
                  <a16:creationId xmlns:a16="http://schemas.microsoft.com/office/drawing/2014/main" id="{BA9A7548-4A88-F2BF-FAFC-7218D06CBE68}"/>
                </a:ext>
              </a:extLst>
            </p:cNvPr>
            <p:cNvSpPr txBox="1"/>
            <p:nvPr/>
          </p:nvSpPr>
          <p:spPr>
            <a:xfrm>
              <a:off x="5265738" y="2949944"/>
              <a:ext cx="1656290" cy="4102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文本框 33">
              <a:extLst>
                <a:ext uri="{FF2B5EF4-FFF2-40B4-BE49-F238E27FC236}">
                  <a16:creationId xmlns:a16="http://schemas.microsoft.com/office/drawing/2014/main" id="{818A7D05-12DC-C17F-C7E4-EF446D420CFE}"/>
                </a:ext>
              </a:extLst>
            </p:cNvPr>
            <p:cNvSpPr txBox="1"/>
            <p:nvPr/>
          </p:nvSpPr>
          <p:spPr>
            <a:xfrm>
              <a:off x="5009297" y="3916011"/>
              <a:ext cx="2227892" cy="119995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模板网，幻灯片演示模板及素材免费下载！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51PP T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模板网 唯一访问网址：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www.51pptmoban.com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5B840B6-4EEE-3F1F-E5C8-26101E361ACB}"/>
              </a:ext>
            </a:extLst>
          </p:cNvPr>
          <p:cNvGrpSpPr/>
          <p:nvPr/>
        </p:nvGrpSpPr>
        <p:grpSpPr>
          <a:xfrm>
            <a:off x="5928504" y="1348408"/>
            <a:ext cx="1956658" cy="2690116"/>
            <a:chOff x="4788852" y="2352142"/>
            <a:chExt cx="2607971" cy="3585714"/>
          </a:xfrm>
        </p:grpSpPr>
        <p:sp>
          <p:nvSpPr>
            <p:cNvPr id="35" name="任意多边形 9">
              <a:extLst>
                <a:ext uri="{FF2B5EF4-FFF2-40B4-BE49-F238E27FC236}">
                  <a16:creationId xmlns:a16="http://schemas.microsoft.com/office/drawing/2014/main" id="{2E5FE643-A034-8376-81CC-4673C72664D4}"/>
                </a:ext>
              </a:extLst>
            </p:cNvPr>
            <p:cNvSpPr/>
            <p:nvPr/>
          </p:nvSpPr>
          <p:spPr>
            <a:xfrm>
              <a:off x="4934471" y="2352142"/>
              <a:ext cx="2302718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 w="12700" algn="ctr">
              <a:solidFill>
                <a:srgbClr val="7F7F7F"/>
              </a:solidFill>
              <a:prstDash val="dash"/>
              <a:miter lim="800000"/>
              <a:headEnd/>
              <a:tailEnd/>
            </a:ln>
          </p:spPr>
          <p:txBody>
            <a:bodyPr lIns="68588" tIns="34295" rIns="68588" bIns="34295" anchor="ctr"/>
            <a:lstStyle/>
            <a:p>
              <a:pPr algn="ctr" defTabSz="685541"/>
              <a:endParaRPr lang="zh-CN" altLang="en-US" sz="13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 10">
              <a:extLst>
                <a:ext uri="{FF2B5EF4-FFF2-40B4-BE49-F238E27FC236}">
                  <a16:creationId xmlns:a16="http://schemas.microsoft.com/office/drawing/2014/main" id="{FE99A966-187C-BFCB-1F57-C56C68E39563}"/>
                </a:ext>
              </a:extLst>
            </p:cNvPr>
            <p:cNvSpPr/>
            <p:nvPr/>
          </p:nvSpPr>
          <p:spPr>
            <a:xfrm rot="1865994" flipH="1">
              <a:off x="7140910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任意多边形 11">
              <a:extLst>
                <a:ext uri="{FF2B5EF4-FFF2-40B4-BE49-F238E27FC236}">
                  <a16:creationId xmlns:a16="http://schemas.microsoft.com/office/drawing/2014/main" id="{1210642E-A93F-9E12-73B7-81ECD9FB46B9}"/>
                </a:ext>
              </a:extLst>
            </p:cNvPr>
            <p:cNvSpPr/>
            <p:nvPr/>
          </p:nvSpPr>
          <p:spPr>
            <a:xfrm rot="19734006">
              <a:off x="4856727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3D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DB07F6FE-245C-A13A-D760-E5315977AD13}"/>
                </a:ext>
              </a:extLst>
            </p:cNvPr>
            <p:cNvSpPr/>
            <p:nvPr/>
          </p:nvSpPr>
          <p:spPr>
            <a:xfrm>
              <a:off x="4788852" y="2847518"/>
              <a:ext cx="2607971" cy="615095"/>
            </a:xfrm>
            <a:prstGeom prst="rect">
              <a:avLst/>
            </a:prstGeom>
            <a:solidFill>
              <a:srgbClr val="3F3D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0">
              <a:extLst>
                <a:ext uri="{FF2B5EF4-FFF2-40B4-BE49-F238E27FC236}">
                  <a16:creationId xmlns:a16="http://schemas.microsoft.com/office/drawing/2014/main" id="{FF1DFA91-E78D-7073-D0CD-630796725C85}"/>
                </a:ext>
              </a:extLst>
            </p:cNvPr>
            <p:cNvSpPr txBox="1"/>
            <p:nvPr/>
          </p:nvSpPr>
          <p:spPr>
            <a:xfrm>
              <a:off x="5265738" y="2949944"/>
              <a:ext cx="1656290" cy="4102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文本框 33">
              <a:extLst>
                <a:ext uri="{FF2B5EF4-FFF2-40B4-BE49-F238E27FC236}">
                  <a16:creationId xmlns:a16="http://schemas.microsoft.com/office/drawing/2014/main" id="{788280C0-DC63-B30A-B368-C6169D8FA001}"/>
                </a:ext>
              </a:extLst>
            </p:cNvPr>
            <p:cNvSpPr txBox="1"/>
            <p:nvPr/>
          </p:nvSpPr>
          <p:spPr>
            <a:xfrm>
              <a:off x="5130589" y="3916011"/>
              <a:ext cx="1985307" cy="12048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75182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9136B0F-3FBF-C26B-25DF-396622892F68}"/>
              </a:ext>
            </a:extLst>
          </p:cNvPr>
          <p:cNvGrpSpPr/>
          <p:nvPr/>
        </p:nvGrpSpPr>
        <p:grpSpPr>
          <a:xfrm>
            <a:off x="3908837" y="1374972"/>
            <a:ext cx="4352193" cy="3357812"/>
            <a:chOff x="1147087" y="0"/>
            <a:chExt cx="6651241" cy="513157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73EF83A-9A69-D29F-BA77-CCEBFBDC790B}"/>
                </a:ext>
              </a:extLst>
            </p:cNvPr>
            <p:cNvSpPr/>
            <p:nvPr/>
          </p:nvSpPr>
          <p:spPr>
            <a:xfrm>
              <a:off x="7004497" y="3344250"/>
              <a:ext cx="590732" cy="1787328"/>
            </a:xfrm>
            <a:custGeom>
              <a:avLst/>
              <a:gdLst>
                <a:gd name="connsiteX0" fmla="*/ 589920 w 590732"/>
                <a:gd name="connsiteY0" fmla="*/ 1320529 h 1787328"/>
                <a:gd name="connsiteX1" fmla="*/ 512784 w 590732"/>
                <a:gd name="connsiteY1" fmla="*/ 1776938 h 1787328"/>
                <a:gd name="connsiteX2" fmla="*/ 509459 w 590732"/>
                <a:gd name="connsiteY2" fmla="*/ 1787174 h 1787328"/>
                <a:gd name="connsiteX3" fmla="*/ 221624 w 590732"/>
                <a:gd name="connsiteY3" fmla="*/ 1787174 h 1787328"/>
                <a:gd name="connsiteX4" fmla="*/ 222541 w 590732"/>
                <a:gd name="connsiteY4" fmla="*/ 1776938 h 1787328"/>
                <a:gd name="connsiteX5" fmla="*/ -206 w 590732"/>
                <a:gd name="connsiteY5" fmla="*/ -155 h 1787328"/>
                <a:gd name="connsiteX6" fmla="*/ 589920 w 590732"/>
                <a:gd name="connsiteY6" fmla="*/ 1320529 h 178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0732" h="1787328">
                  <a:moveTo>
                    <a:pt x="589920" y="1320529"/>
                  </a:moveTo>
                  <a:cubicBezTo>
                    <a:pt x="585767" y="1475533"/>
                    <a:pt x="559800" y="1629179"/>
                    <a:pt x="512784" y="1776938"/>
                  </a:cubicBezTo>
                  <a:cubicBezTo>
                    <a:pt x="511741" y="1780367"/>
                    <a:pt x="510584" y="1783745"/>
                    <a:pt x="509459" y="1787174"/>
                  </a:cubicBezTo>
                  <a:lnTo>
                    <a:pt x="221624" y="1787174"/>
                  </a:lnTo>
                  <a:cubicBezTo>
                    <a:pt x="221926" y="1784099"/>
                    <a:pt x="222239" y="1780669"/>
                    <a:pt x="222541" y="1776938"/>
                  </a:cubicBezTo>
                  <a:cubicBezTo>
                    <a:pt x="241732" y="1556306"/>
                    <a:pt x="132093" y="229483"/>
                    <a:pt x="-206" y="-155"/>
                  </a:cubicBezTo>
                  <a:cubicBezTo>
                    <a:pt x="11385" y="18473"/>
                    <a:pt x="612238" y="619482"/>
                    <a:pt x="589920" y="1320529"/>
                  </a:cubicBezTo>
                  <a:close/>
                </a:path>
              </a:pathLst>
            </a:custGeom>
            <a:solidFill>
              <a:srgbClr val="F0F0F0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3F62A71-3475-75CA-8E30-3EBC85DF856F}"/>
                </a:ext>
              </a:extLst>
            </p:cNvPr>
            <p:cNvSpPr/>
            <p:nvPr/>
          </p:nvSpPr>
          <p:spPr>
            <a:xfrm>
              <a:off x="7349610" y="4147367"/>
              <a:ext cx="448718" cy="984210"/>
            </a:xfrm>
            <a:custGeom>
              <a:avLst/>
              <a:gdLst>
                <a:gd name="connsiteX0" fmla="*/ 223209 w 448718"/>
                <a:gd name="connsiteY0" fmla="*/ 973820 h 984210"/>
                <a:gd name="connsiteX1" fmla="*/ 215735 w 448718"/>
                <a:gd name="connsiteY1" fmla="*/ 984056 h 984210"/>
                <a:gd name="connsiteX2" fmla="*/ -206 w 448718"/>
                <a:gd name="connsiteY2" fmla="*/ 984056 h 984210"/>
                <a:gd name="connsiteX3" fmla="*/ 5527 w 448718"/>
                <a:gd name="connsiteY3" fmla="*/ 973820 h 984210"/>
                <a:gd name="connsiteX4" fmla="*/ 244786 w 448718"/>
                <a:gd name="connsiteY4" fmla="*/ 517411 h 984210"/>
                <a:gd name="connsiteX5" fmla="*/ 438597 w 448718"/>
                <a:gd name="connsiteY5" fmla="*/ -155 h 984210"/>
                <a:gd name="connsiteX6" fmla="*/ 223209 w 448718"/>
                <a:gd name="connsiteY6" fmla="*/ 973820 h 984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8718" h="984210">
                  <a:moveTo>
                    <a:pt x="223209" y="973820"/>
                  </a:moveTo>
                  <a:cubicBezTo>
                    <a:pt x="220801" y="977249"/>
                    <a:pt x="218299" y="980679"/>
                    <a:pt x="215735" y="984056"/>
                  </a:cubicBezTo>
                  <a:lnTo>
                    <a:pt x="-206" y="984056"/>
                  </a:lnTo>
                  <a:cubicBezTo>
                    <a:pt x="1431" y="981137"/>
                    <a:pt x="3327" y="977708"/>
                    <a:pt x="5527" y="973820"/>
                  </a:cubicBezTo>
                  <a:cubicBezTo>
                    <a:pt x="41198" y="909442"/>
                    <a:pt x="146781" y="716955"/>
                    <a:pt x="244786" y="517411"/>
                  </a:cubicBezTo>
                  <a:cubicBezTo>
                    <a:pt x="350067" y="302972"/>
                    <a:pt x="446738" y="80401"/>
                    <a:pt x="438597" y="-155"/>
                  </a:cubicBezTo>
                  <a:cubicBezTo>
                    <a:pt x="441120" y="18003"/>
                    <a:pt x="514003" y="571865"/>
                    <a:pt x="223209" y="973820"/>
                  </a:cubicBezTo>
                  <a:close/>
                </a:path>
              </a:pathLst>
            </a:custGeom>
            <a:solidFill>
              <a:srgbClr val="F0F0F0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FD7A0D7-1FE7-69BD-C0AA-11BF22BF8075}"/>
                </a:ext>
              </a:extLst>
            </p:cNvPr>
            <p:cNvSpPr/>
            <p:nvPr/>
          </p:nvSpPr>
          <p:spPr>
            <a:xfrm>
              <a:off x="1147087" y="0"/>
              <a:ext cx="5433872" cy="4183004"/>
            </a:xfrm>
            <a:custGeom>
              <a:avLst/>
              <a:gdLst>
                <a:gd name="connsiteX0" fmla="*/ 5433667 w 5433872"/>
                <a:gd name="connsiteY0" fmla="*/ 4182850 h 4183004"/>
                <a:gd name="connsiteX1" fmla="*/ -206 w 5433872"/>
                <a:gd name="connsiteY1" fmla="*/ 4182850 h 4183004"/>
                <a:gd name="connsiteX2" fmla="*/ -206 w 5433872"/>
                <a:gd name="connsiteY2" fmla="*/ -155 h 4183004"/>
                <a:gd name="connsiteX3" fmla="*/ 5433667 w 5433872"/>
                <a:gd name="connsiteY3" fmla="*/ -155 h 4183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33872" h="4183004">
                  <a:moveTo>
                    <a:pt x="5433667" y="4182850"/>
                  </a:moveTo>
                  <a:lnTo>
                    <a:pt x="-206" y="4182850"/>
                  </a:lnTo>
                  <a:lnTo>
                    <a:pt x="-206" y="-155"/>
                  </a:lnTo>
                  <a:lnTo>
                    <a:pt x="5433667" y="-155"/>
                  </a:lnTo>
                  <a:close/>
                </a:path>
              </a:pathLst>
            </a:custGeom>
            <a:solidFill>
              <a:srgbClr val="FFFFFF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F9DDDC4-6A64-7D14-5E2F-2E0EB8DBACCA}"/>
                </a:ext>
              </a:extLst>
            </p:cNvPr>
            <p:cNvSpPr/>
            <p:nvPr/>
          </p:nvSpPr>
          <p:spPr>
            <a:xfrm>
              <a:off x="2115784" y="2502020"/>
              <a:ext cx="495452" cy="651166"/>
            </a:xfrm>
            <a:custGeom>
              <a:avLst/>
              <a:gdLst>
                <a:gd name="connsiteX0" fmla="*/ 453225 w 495452"/>
                <a:gd name="connsiteY0" fmla="*/ 651012 h 651166"/>
                <a:gd name="connsiteX1" fmla="*/ 41815 w 495452"/>
                <a:gd name="connsiteY1" fmla="*/ 651012 h 651166"/>
                <a:gd name="connsiteX2" fmla="*/ -206 w 495452"/>
                <a:gd name="connsiteY2" fmla="*/ 608994 h 651166"/>
                <a:gd name="connsiteX3" fmla="*/ -206 w 495452"/>
                <a:gd name="connsiteY3" fmla="*/ 41864 h 651166"/>
                <a:gd name="connsiteX4" fmla="*/ 41815 w 495452"/>
                <a:gd name="connsiteY4" fmla="*/ -154 h 651166"/>
                <a:gd name="connsiteX5" fmla="*/ 453225 w 495452"/>
                <a:gd name="connsiteY5" fmla="*/ -155 h 651166"/>
                <a:gd name="connsiteX6" fmla="*/ 495246 w 495452"/>
                <a:gd name="connsiteY6" fmla="*/ 41863 h 651166"/>
                <a:gd name="connsiteX7" fmla="*/ 495246 w 495452"/>
                <a:gd name="connsiteY7" fmla="*/ 608994 h 651166"/>
                <a:gd name="connsiteX8" fmla="*/ 453225 w 495452"/>
                <a:gd name="connsiteY8" fmla="*/ 651012 h 65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452" h="651166">
                  <a:moveTo>
                    <a:pt x="453225" y="651012"/>
                  </a:moveTo>
                  <a:lnTo>
                    <a:pt x="41815" y="651012"/>
                  </a:lnTo>
                  <a:cubicBezTo>
                    <a:pt x="18620" y="650986"/>
                    <a:pt x="-179" y="632190"/>
                    <a:pt x="-206" y="608994"/>
                  </a:cubicBezTo>
                  <a:lnTo>
                    <a:pt x="-206" y="41864"/>
                  </a:lnTo>
                  <a:cubicBezTo>
                    <a:pt x="-179" y="18668"/>
                    <a:pt x="18620" y="-129"/>
                    <a:pt x="41815" y="-154"/>
                  </a:cubicBezTo>
                  <a:lnTo>
                    <a:pt x="453225" y="-155"/>
                  </a:lnTo>
                  <a:cubicBezTo>
                    <a:pt x="476421" y="-129"/>
                    <a:pt x="495219" y="18668"/>
                    <a:pt x="495246" y="41863"/>
                  </a:cubicBezTo>
                  <a:lnTo>
                    <a:pt x="495246" y="608994"/>
                  </a:lnTo>
                  <a:cubicBezTo>
                    <a:pt x="495219" y="632190"/>
                    <a:pt x="476421" y="650986"/>
                    <a:pt x="453225" y="651012"/>
                  </a:cubicBezTo>
                  <a:close/>
                </a:path>
              </a:pathLst>
            </a:custGeom>
            <a:solidFill>
              <a:srgbClr val="E6E6E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2DFD65F-E9E6-1DE4-58BB-6A4D0C31F5C2}"/>
                </a:ext>
              </a:extLst>
            </p:cNvPr>
            <p:cNvSpPr/>
            <p:nvPr/>
          </p:nvSpPr>
          <p:spPr>
            <a:xfrm>
              <a:off x="2866041" y="1964100"/>
              <a:ext cx="495452" cy="1189086"/>
            </a:xfrm>
            <a:custGeom>
              <a:avLst/>
              <a:gdLst>
                <a:gd name="connsiteX0" fmla="*/ 453225 w 495452"/>
                <a:gd name="connsiteY0" fmla="*/ 1188932 h 1189086"/>
                <a:gd name="connsiteX1" fmla="*/ 41816 w 495452"/>
                <a:gd name="connsiteY1" fmla="*/ 1188932 h 1189086"/>
                <a:gd name="connsiteX2" fmla="*/ -206 w 495452"/>
                <a:gd name="connsiteY2" fmla="*/ 1146914 h 1189086"/>
                <a:gd name="connsiteX3" fmla="*/ -206 w 495452"/>
                <a:gd name="connsiteY3" fmla="*/ 41863 h 1189086"/>
                <a:gd name="connsiteX4" fmla="*/ 41815 w 495452"/>
                <a:gd name="connsiteY4" fmla="*/ -155 h 1189086"/>
                <a:gd name="connsiteX5" fmla="*/ 453225 w 495452"/>
                <a:gd name="connsiteY5" fmla="*/ -155 h 1189086"/>
                <a:gd name="connsiteX6" fmla="*/ 495246 w 495452"/>
                <a:gd name="connsiteY6" fmla="*/ 41863 h 1189086"/>
                <a:gd name="connsiteX7" fmla="*/ 495246 w 495452"/>
                <a:gd name="connsiteY7" fmla="*/ 1146914 h 1189086"/>
                <a:gd name="connsiteX8" fmla="*/ 453225 w 495452"/>
                <a:gd name="connsiteY8" fmla="*/ 1188932 h 118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452" h="1189086">
                  <a:moveTo>
                    <a:pt x="453225" y="1188932"/>
                  </a:moveTo>
                  <a:lnTo>
                    <a:pt x="41816" y="1188932"/>
                  </a:lnTo>
                  <a:cubicBezTo>
                    <a:pt x="18620" y="1188906"/>
                    <a:pt x="-178" y="1170110"/>
                    <a:pt x="-206" y="1146914"/>
                  </a:cubicBezTo>
                  <a:lnTo>
                    <a:pt x="-206" y="41863"/>
                  </a:lnTo>
                  <a:cubicBezTo>
                    <a:pt x="-179" y="18668"/>
                    <a:pt x="18620" y="-129"/>
                    <a:pt x="41815" y="-155"/>
                  </a:cubicBezTo>
                  <a:lnTo>
                    <a:pt x="453225" y="-155"/>
                  </a:lnTo>
                  <a:cubicBezTo>
                    <a:pt x="476421" y="-129"/>
                    <a:pt x="495219" y="18668"/>
                    <a:pt x="495246" y="41863"/>
                  </a:cubicBezTo>
                  <a:lnTo>
                    <a:pt x="495246" y="1146914"/>
                  </a:lnTo>
                  <a:cubicBezTo>
                    <a:pt x="495219" y="1170110"/>
                    <a:pt x="476421" y="1188906"/>
                    <a:pt x="453225" y="1188932"/>
                  </a:cubicBezTo>
                  <a:close/>
                </a:path>
              </a:pathLst>
            </a:custGeom>
            <a:solidFill>
              <a:srgbClr val="E6E6E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5834D84-FDBF-93B1-DFA6-4EC4B4EB6906}"/>
                </a:ext>
              </a:extLst>
            </p:cNvPr>
            <p:cNvSpPr/>
            <p:nvPr/>
          </p:nvSpPr>
          <p:spPr>
            <a:xfrm>
              <a:off x="3616298" y="2502020"/>
              <a:ext cx="495453" cy="651166"/>
            </a:xfrm>
            <a:custGeom>
              <a:avLst/>
              <a:gdLst>
                <a:gd name="connsiteX0" fmla="*/ 453225 w 495453"/>
                <a:gd name="connsiteY0" fmla="*/ 651012 h 651166"/>
                <a:gd name="connsiteX1" fmla="*/ 41816 w 495453"/>
                <a:gd name="connsiteY1" fmla="*/ 651012 h 651166"/>
                <a:gd name="connsiteX2" fmla="*/ -206 w 495453"/>
                <a:gd name="connsiteY2" fmla="*/ 608994 h 651166"/>
                <a:gd name="connsiteX3" fmla="*/ -206 w 495453"/>
                <a:gd name="connsiteY3" fmla="*/ 41864 h 651166"/>
                <a:gd name="connsiteX4" fmla="*/ 41815 w 495453"/>
                <a:gd name="connsiteY4" fmla="*/ -154 h 651166"/>
                <a:gd name="connsiteX5" fmla="*/ 453225 w 495453"/>
                <a:gd name="connsiteY5" fmla="*/ -155 h 651166"/>
                <a:gd name="connsiteX6" fmla="*/ 495247 w 495453"/>
                <a:gd name="connsiteY6" fmla="*/ 41863 h 651166"/>
                <a:gd name="connsiteX7" fmla="*/ 495246 w 495453"/>
                <a:gd name="connsiteY7" fmla="*/ 608994 h 651166"/>
                <a:gd name="connsiteX8" fmla="*/ 453225 w 495453"/>
                <a:gd name="connsiteY8" fmla="*/ 651012 h 65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453" h="651166">
                  <a:moveTo>
                    <a:pt x="453225" y="651012"/>
                  </a:moveTo>
                  <a:lnTo>
                    <a:pt x="41816" y="651012"/>
                  </a:lnTo>
                  <a:cubicBezTo>
                    <a:pt x="18620" y="650986"/>
                    <a:pt x="-178" y="632190"/>
                    <a:pt x="-206" y="608994"/>
                  </a:cubicBezTo>
                  <a:lnTo>
                    <a:pt x="-206" y="41864"/>
                  </a:lnTo>
                  <a:cubicBezTo>
                    <a:pt x="-179" y="18668"/>
                    <a:pt x="18620" y="-129"/>
                    <a:pt x="41815" y="-154"/>
                  </a:cubicBezTo>
                  <a:lnTo>
                    <a:pt x="453225" y="-155"/>
                  </a:lnTo>
                  <a:cubicBezTo>
                    <a:pt x="476421" y="-129"/>
                    <a:pt x="495219" y="18668"/>
                    <a:pt x="495247" y="41863"/>
                  </a:cubicBezTo>
                  <a:lnTo>
                    <a:pt x="495246" y="608994"/>
                  </a:lnTo>
                  <a:cubicBezTo>
                    <a:pt x="495219" y="632190"/>
                    <a:pt x="476421" y="650986"/>
                    <a:pt x="453225" y="651012"/>
                  </a:cubicBezTo>
                  <a:close/>
                </a:path>
              </a:pathLst>
            </a:custGeom>
            <a:solidFill>
              <a:srgbClr val="E6E6E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FE9E91A-6260-3A67-42B2-F314AF1C3B47}"/>
                </a:ext>
              </a:extLst>
            </p:cNvPr>
            <p:cNvSpPr/>
            <p:nvPr/>
          </p:nvSpPr>
          <p:spPr>
            <a:xfrm>
              <a:off x="4366554" y="1751753"/>
              <a:ext cx="495453" cy="1401442"/>
            </a:xfrm>
            <a:custGeom>
              <a:avLst/>
              <a:gdLst>
                <a:gd name="connsiteX0" fmla="*/ 453225 w 495453"/>
                <a:gd name="connsiteY0" fmla="*/ 1401279 h 1401442"/>
                <a:gd name="connsiteX1" fmla="*/ 41816 w 495453"/>
                <a:gd name="connsiteY1" fmla="*/ 1401279 h 1401442"/>
                <a:gd name="connsiteX2" fmla="*/ -206 w 495453"/>
                <a:gd name="connsiteY2" fmla="*/ 1361164 h 1401442"/>
                <a:gd name="connsiteX3" fmla="*/ -206 w 495453"/>
                <a:gd name="connsiteY3" fmla="*/ 39970 h 1401442"/>
                <a:gd name="connsiteX4" fmla="*/ 41816 w 495453"/>
                <a:gd name="connsiteY4" fmla="*/ -145 h 1401442"/>
                <a:gd name="connsiteX5" fmla="*/ 453225 w 495453"/>
                <a:gd name="connsiteY5" fmla="*/ -145 h 1401442"/>
                <a:gd name="connsiteX6" fmla="*/ 495247 w 495453"/>
                <a:gd name="connsiteY6" fmla="*/ 39970 h 1401442"/>
                <a:gd name="connsiteX7" fmla="*/ 495246 w 495453"/>
                <a:gd name="connsiteY7" fmla="*/ 1361164 h 1401442"/>
                <a:gd name="connsiteX8" fmla="*/ 453225 w 495453"/>
                <a:gd name="connsiteY8" fmla="*/ 1401279 h 140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453" h="1401442">
                  <a:moveTo>
                    <a:pt x="453225" y="1401279"/>
                  </a:moveTo>
                  <a:lnTo>
                    <a:pt x="41816" y="1401279"/>
                  </a:lnTo>
                  <a:cubicBezTo>
                    <a:pt x="19150" y="1401766"/>
                    <a:pt x="359" y="1383828"/>
                    <a:pt x="-206" y="1361164"/>
                  </a:cubicBezTo>
                  <a:lnTo>
                    <a:pt x="-206" y="39970"/>
                  </a:lnTo>
                  <a:cubicBezTo>
                    <a:pt x="359" y="17305"/>
                    <a:pt x="19149" y="-633"/>
                    <a:pt x="41816" y="-145"/>
                  </a:cubicBezTo>
                  <a:lnTo>
                    <a:pt x="453225" y="-145"/>
                  </a:lnTo>
                  <a:cubicBezTo>
                    <a:pt x="475891" y="-633"/>
                    <a:pt x="494682" y="17305"/>
                    <a:pt x="495247" y="39970"/>
                  </a:cubicBezTo>
                  <a:lnTo>
                    <a:pt x="495246" y="1361164"/>
                  </a:lnTo>
                  <a:cubicBezTo>
                    <a:pt x="494682" y="1383828"/>
                    <a:pt x="475891" y="1401766"/>
                    <a:pt x="453225" y="1401279"/>
                  </a:cubicBezTo>
                  <a:close/>
                </a:path>
              </a:pathLst>
            </a:custGeom>
            <a:solidFill>
              <a:srgbClr val="E6E6E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B372728-8676-1130-E546-9F0D52D514FC}"/>
                </a:ext>
              </a:extLst>
            </p:cNvPr>
            <p:cNvSpPr/>
            <p:nvPr/>
          </p:nvSpPr>
          <p:spPr>
            <a:xfrm>
              <a:off x="5116811" y="1369557"/>
              <a:ext cx="495453" cy="1783629"/>
            </a:xfrm>
            <a:custGeom>
              <a:avLst/>
              <a:gdLst>
                <a:gd name="connsiteX0" fmla="*/ 453225 w 495453"/>
                <a:gd name="connsiteY0" fmla="*/ 1783475 h 1783629"/>
                <a:gd name="connsiteX1" fmla="*/ 41816 w 495453"/>
                <a:gd name="connsiteY1" fmla="*/ 1783475 h 1783629"/>
                <a:gd name="connsiteX2" fmla="*/ -206 w 495453"/>
                <a:gd name="connsiteY2" fmla="*/ 1741457 h 1783629"/>
                <a:gd name="connsiteX3" fmla="*/ -206 w 495453"/>
                <a:gd name="connsiteY3" fmla="*/ 41864 h 1783629"/>
                <a:gd name="connsiteX4" fmla="*/ 41816 w 495453"/>
                <a:gd name="connsiteY4" fmla="*/ -154 h 1783629"/>
                <a:gd name="connsiteX5" fmla="*/ 453225 w 495453"/>
                <a:gd name="connsiteY5" fmla="*/ -155 h 1783629"/>
                <a:gd name="connsiteX6" fmla="*/ 495247 w 495453"/>
                <a:gd name="connsiteY6" fmla="*/ 41863 h 1783629"/>
                <a:gd name="connsiteX7" fmla="*/ 495246 w 495453"/>
                <a:gd name="connsiteY7" fmla="*/ 1741457 h 1783629"/>
                <a:gd name="connsiteX8" fmla="*/ 453225 w 495453"/>
                <a:gd name="connsiteY8" fmla="*/ 1783475 h 178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453" h="1783629">
                  <a:moveTo>
                    <a:pt x="453225" y="1783475"/>
                  </a:moveTo>
                  <a:lnTo>
                    <a:pt x="41816" y="1783475"/>
                  </a:lnTo>
                  <a:cubicBezTo>
                    <a:pt x="18620" y="1783449"/>
                    <a:pt x="-179" y="1764653"/>
                    <a:pt x="-206" y="1741457"/>
                  </a:cubicBezTo>
                  <a:lnTo>
                    <a:pt x="-206" y="41864"/>
                  </a:lnTo>
                  <a:cubicBezTo>
                    <a:pt x="-179" y="18668"/>
                    <a:pt x="18620" y="-129"/>
                    <a:pt x="41816" y="-154"/>
                  </a:cubicBezTo>
                  <a:lnTo>
                    <a:pt x="453225" y="-155"/>
                  </a:lnTo>
                  <a:cubicBezTo>
                    <a:pt x="476421" y="-129"/>
                    <a:pt x="495219" y="18668"/>
                    <a:pt x="495247" y="41863"/>
                  </a:cubicBezTo>
                  <a:lnTo>
                    <a:pt x="495246" y="1741457"/>
                  </a:lnTo>
                  <a:cubicBezTo>
                    <a:pt x="495219" y="1764653"/>
                    <a:pt x="476421" y="1783449"/>
                    <a:pt x="453225" y="1783475"/>
                  </a:cubicBezTo>
                  <a:close/>
                </a:path>
              </a:pathLst>
            </a:custGeom>
            <a:solidFill>
              <a:srgbClr val="F2F2F2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3CF0CF7-BF93-1F5C-645E-E91A20FAC87C}"/>
                </a:ext>
              </a:extLst>
            </p:cNvPr>
            <p:cNvSpPr/>
            <p:nvPr/>
          </p:nvSpPr>
          <p:spPr>
            <a:xfrm>
              <a:off x="2278576" y="2162281"/>
              <a:ext cx="169869" cy="169869"/>
            </a:xfrm>
            <a:custGeom>
              <a:avLst/>
              <a:gdLst>
                <a:gd name="connsiteX0" fmla="*/ 169869 w 169869"/>
                <a:gd name="connsiteY0" fmla="*/ 84935 h 169869"/>
                <a:gd name="connsiteX1" fmla="*/ 84935 w 169869"/>
                <a:gd name="connsiteY1" fmla="*/ 169869 h 169869"/>
                <a:gd name="connsiteX2" fmla="*/ 0 w 169869"/>
                <a:gd name="connsiteY2" fmla="*/ 84935 h 169869"/>
                <a:gd name="connsiteX3" fmla="*/ 84935 w 169869"/>
                <a:gd name="connsiteY3" fmla="*/ 0 h 169869"/>
                <a:gd name="connsiteX4" fmla="*/ 169869 w 169869"/>
                <a:gd name="connsiteY4" fmla="*/ 84935 h 16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869" h="169869">
                  <a:moveTo>
                    <a:pt x="169869" y="84935"/>
                  </a:moveTo>
                  <a:cubicBezTo>
                    <a:pt x="169869" y="131843"/>
                    <a:pt x="131843" y="169869"/>
                    <a:pt x="84935" y="169869"/>
                  </a:cubicBezTo>
                  <a:cubicBezTo>
                    <a:pt x="38027" y="169869"/>
                    <a:pt x="0" y="131843"/>
                    <a:pt x="0" y="84935"/>
                  </a:cubicBezTo>
                  <a:cubicBezTo>
                    <a:pt x="0" y="38027"/>
                    <a:pt x="38027" y="0"/>
                    <a:pt x="84935" y="0"/>
                  </a:cubicBezTo>
                  <a:cubicBezTo>
                    <a:pt x="131843" y="0"/>
                    <a:pt x="169869" y="38027"/>
                    <a:pt x="169869" y="84935"/>
                  </a:cubicBezTo>
                  <a:close/>
                </a:path>
              </a:pathLst>
            </a:custGeom>
            <a:solidFill>
              <a:srgbClr val="3F3D5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B281971-5C5B-1C2E-AABF-C51D23B7F1A9}"/>
                </a:ext>
              </a:extLst>
            </p:cNvPr>
            <p:cNvSpPr/>
            <p:nvPr/>
          </p:nvSpPr>
          <p:spPr>
            <a:xfrm>
              <a:off x="3028832" y="1610205"/>
              <a:ext cx="169869" cy="169869"/>
            </a:xfrm>
            <a:custGeom>
              <a:avLst/>
              <a:gdLst>
                <a:gd name="connsiteX0" fmla="*/ 169869 w 169869"/>
                <a:gd name="connsiteY0" fmla="*/ 84935 h 169869"/>
                <a:gd name="connsiteX1" fmla="*/ 84935 w 169869"/>
                <a:gd name="connsiteY1" fmla="*/ 169869 h 169869"/>
                <a:gd name="connsiteX2" fmla="*/ 0 w 169869"/>
                <a:gd name="connsiteY2" fmla="*/ 84935 h 169869"/>
                <a:gd name="connsiteX3" fmla="*/ 84935 w 169869"/>
                <a:gd name="connsiteY3" fmla="*/ 0 h 169869"/>
                <a:gd name="connsiteX4" fmla="*/ 169869 w 169869"/>
                <a:gd name="connsiteY4" fmla="*/ 84935 h 16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869" h="169869">
                  <a:moveTo>
                    <a:pt x="169869" y="84935"/>
                  </a:moveTo>
                  <a:cubicBezTo>
                    <a:pt x="169869" y="131843"/>
                    <a:pt x="131843" y="169869"/>
                    <a:pt x="84935" y="169869"/>
                  </a:cubicBezTo>
                  <a:cubicBezTo>
                    <a:pt x="38027" y="169869"/>
                    <a:pt x="0" y="131843"/>
                    <a:pt x="0" y="84935"/>
                  </a:cubicBezTo>
                  <a:cubicBezTo>
                    <a:pt x="0" y="38027"/>
                    <a:pt x="38027" y="0"/>
                    <a:pt x="84935" y="0"/>
                  </a:cubicBezTo>
                  <a:cubicBezTo>
                    <a:pt x="131843" y="0"/>
                    <a:pt x="169869" y="38027"/>
                    <a:pt x="169869" y="84935"/>
                  </a:cubicBezTo>
                  <a:close/>
                </a:path>
              </a:pathLst>
            </a:custGeom>
            <a:solidFill>
              <a:srgbClr val="3F3D5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D7D4177-C1BB-48AA-F52D-63116E55AD56}"/>
                </a:ext>
              </a:extLst>
            </p:cNvPr>
            <p:cNvSpPr/>
            <p:nvPr/>
          </p:nvSpPr>
          <p:spPr>
            <a:xfrm>
              <a:off x="3779089" y="2162281"/>
              <a:ext cx="169869" cy="169869"/>
            </a:xfrm>
            <a:custGeom>
              <a:avLst/>
              <a:gdLst>
                <a:gd name="connsiteX0" fmla="*/ 169869 w 169869"/>
                <a:gd name="connsiteY0" fmla="*/ 84935 h 169869"/>
                <a:gd name="connsiteX1" fmla="*/ 84935 w 169869"/>
                <a:gd name="connsiteY1" fmla="*/ 169869 h 169869"/>
                <a:gd name="connsiteX2" fmla="*/ 0 w 169869"/>
                <a:gd name="connsiteY2" fmla="*/ 84935 h 169869"/>
                <a:gd name="connsiteX3" fmla="*/ 84935 w 169869"/>
                <a:gd name="connsiteY3" fmla="*/ 0 h 169869"/>
                <a:gd name="connsiteX4" fmla="*/ 169869 w 169869"/>
                <a:gd name="connsiteY4" fmla="*/ 84935 h 16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869" h="169869">
                  <a:moveTo>
                    <a:pt x="169869" y="84935"/>
                  </a:moveTo>
                  <a:cubicBezTo>
                    <a:pt x="169869" y="131843"/>
                    <a:pt x="131843" y="169869"/>
                    <a:pt x="84935" y="169869"/>
                  </a:cubicBezTo>
                  <a:cubicBezTo>
                    <a:pt x="38026" y="169869"/>
                    <a:pt x="0" y="131843"/>
                    <a:pt x="0" y="84935"/>
                  </a:cubicBezTo>
                  <a:cubicBezTo>
                    <a:pt x="0" y="38027"/>
                    <a:pt x="38026" y="0"/>
                    <a:pt x="84935" y="0"/>
                  </a:cubicBezTo>
                  <a:cubicBezTo>
                    <a:pt x="131843" y="0"/>
                    <a:pt x="169869" y="38027"/>
                    <a:pt x="169869" y="84935"/>
                  </a:cubicBezTo>
                  <a:close/>
                </a:path>
              </a:pathLst>
            </a:custGeom>
            <a:solidFill>
              <a:srgbClr val="3F3D5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06256A6-80CE-927F-F32C-6ECFE40FDD8C}"/>
                </a:ext>
              </a:extLst>
            </p:cNvPr>
            <p:cNvSpPr/>
            <p:nvPr/>
          </p:nvSpPr>
          <p:spPr>
            <a:xfrm>
              <a:off x="4529346" y="1341245"/>
              <a:ext cx="169869" cy="169869"/>
            </a:xfrm>
            <a:custGeom>
              <a:avLst/>
              <a:gdLst>
                <a:gd name="connsiteX0" fmla="*/ 169869 w 169869"/>
                <a:gd name="connsiteY0" fmla="*/ 84935 h 169869"/>
                <a:gd name="connsiteX1" fmla="*/ 84935 w 169869"/>
                <a:gd name="connsiteY1" fmla="*/ 169869 h 169869"/>
                <a:gd name="connsiteX2" fmla="*/ 0 w 169869"/>
                <a:gd name="connsiteY2" fmla="*/ 84935 h 169869"/>
                <a:gd name="connsiteX3" fmla="*/ 84935 w 169869"/>
                <a:gd name="connsiteY3" fmla="*/ 0 h 169869"/>
                <a:gd name="connsiteX4" fmla="*/ 169869 w 169869"/>
                <a:gd name="connsiteY4" fmla="*/ 84935 h 16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869" h="169869">
                  <a:moveTo>
                    <a:pt x="169869" y="84935"/>
                  </a:moveTo>
                  <a:cubicBezTo>
                    <a:pt x="169869" y="131843"/>
                    <a:pt x="131843" y="169869"/>
                    <a:pt x="84935" y="169869"/>
                  </a:cubicBezTo>
                  <a:cubicBezTo>
                    <a:pt x="38026" y="169869"/>
                    <a:pt x="0" y="131843"/>
                    <a:pt x="0" y="84935"/>
                  </a:cubicBezTo>
                  <a:cubicBezTo>
                    <a:pt x="0" y="38027"/>
                    <a:pt x="38026" y="0"/>
                    <a:pt x="84935" y="0"/>
                  </a:cubicBezTo>
                  <a:cubicBezTo>
                    <a:pt x="131843" y="0"/>
                    <a:pt x="169869" y="38027"/>
                    <a:pt x="169869" y="84935"/>
                  </a:cubicBezTo>
                  <a:close/>
                </a:path>
              </a:pathLst>
            </a:custGeom>
            <a:solidFill>
              <a:srgbClr val="3F3D5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498E026-99B2-4CFC-8E5E-5BF52FCD211E}"/>
                </a:ext>
              </a:extLst>
            </p:cNvPr>
            <p:cNvSpPr/>
            <p:nvPr/>
          </p:nvSpPr>
          <p:spPr>
            <a:xfrm>
              <a:off x="5279603" y="1029818"/>
              <a:ext cx="169869" cy="169869"/>
            </a:xfrm>
            <a:custGeom>
              <a:avLst/>
              <a:gdLst>
                <a:gd name="connsiteX0" fmla="*/ 169869 w 169869"/>
                <a:gd name="connsiteY0" fmla="*/ 84935 h 169869"/>
                <a:gd name="connsiteX1" fmla="*/ 84935 w 169869"/>
                <a:gd name="connsiteY1" fmla="*/ 169869 h 169869"/>
                <a:gd name="connsiteX2" fmla="*/ 0 w 169869"/>
                <a:gd name="connsiteY2" fmla="*/ 84935 h 169869"/>
                <a:gd name="connsiteX3" fmla="*/ 84935 w 169869"/>
                <a:gd name="connsiteY3" fmla="*/ 0 h 169869"/>
                <a:gd name="connsiteX4" fmla="*/ 169869 w 169869"/>
                <a:gd name="connsiteY4" fmla="*/ 84935 h 16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869" h="169869">
                  <a:moveTo>
                    <a:pt x="169869" y="84935"/>
                  </a:moveTo>
                  <a:cubicBezTo>
                    <a:pt x="169869" y="131843"/>
                    <a:pt x="131843" y="169869"/>
                    <a:pt x="84935" y="169869"/>
                  </a:cubicBezTo>
                  <a:cubicBezTo>
                    <a:pt x="38026" y="169869"/>
                    <a:pt x="0" y="131843"/>
                    <a:pt x="0" y="84935"/>
                  </a:cubicBezTo>
                  <a:cubicBezTo>
                    <a:pt x="0" y="38027"/>
                    <a:pt x="38026" y="0"/>
                    <a:pt x="84935" y="0"/>
                  </a:cubicBezTo>
                  <a:cubicBezTo>
                    <a:pt x="131843" y="0"/>
                    <a:pt x="169869" y="38027"/>
                    <a:pt x="169869" y="84935"/>
                  </a:cubicBezTo>
                  <a:close/>
                </a:path>
              </a:pathLst>
            </a:custGeom>
            <a:solidFill>
              <a:srgbClr val="3F3D5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19AEE87-7C97-9C35-3AA7-1680D3A9892F}"/>
                </a:ext>
              </a:extLst>
            </p:cNvPr>
            <p:cNvSpPr/>
            <p:nvPr/>
          </p:nvSpPr>
          <p:spPr>
            <a:xfrm>
              <a:off x="2355025" y="1110755"/>
              <a:ext cx="3014804" cy="1155485"/>
            </a:xfrm>
            <a:custGeom>
              <a:avLst/>
              <a:gdLst>
                <a:gd name="connsiteX0" fmla="*/ 1510793 w 3014804"/>
                <a:gd name="connsiteY0" fmla="*/ 1155486 h 1155485"/>
                <a:gd name="connsiteX1" fmla="*/ 758740 w 3014804"/>
                <a:gd name="connsiteY1" fmla="*/ 592199 h 1155485"/>
                <a:gd name="connsiteX2" fmla="*/ 16976 w 3014804"/>
                <a:gd name="connsiteY2" fmla="*/ 1147790 h 1155485"/>
                <a:gd name="connsiteX3" fmla="*/ 0 w 3014804"/>
                <a:gd name="connsiteY3" fmla="*/ 1125129 h 1155485"/>
                <a:gd name="connsiteX4" fmla="*/ 758740 w 3014804"/>
                <a:gd name="connsiteY4" fmla="*/ 556819 h 1155485"/>
                <a:gd name="connsiteX5" fmla="*/ 1507206 w 3014804"/>
                <a:gd name="connsiteY5" fmla="*/ 1117433 h 1155485"/>
                <a:gd name="connsiteX6" fmla="*/ 2250981 w 3014804"/>
                <a:gd name="connsiteY6" fmla="*/ 303499 h 1155485"/>
                <a:gd name="connsiteX7" fmla="*/ 2253967 w 3014804"/>
                <a:gd name="connsiteY7" fmla="*/ 302289 h 1155485"/>
                <a:gd name="connsiteX8" fmla="*/ 3004218 w 3014804"/>
                <a:gd name="connsiteY8" fmla="*/ 0 h 1155485"/>
                <a:gd name="connsiteX9" fmla="*/ 3014804 w 3014804"/>
                <a:gd name="connsiteY9" fmla="*/ 26265 h 1155485"/>
                <a:gd name="connsiteX10" fmla="*/ 2267530 w 3014804"/>
                <a:gd name="connsiteY10" fmla="*/ 327344 h 1155485"/>
                <a:gd name="connsiteX11" fmla="*/ 1510793 w 3014804"/>
                <a:gd name="connsiteY11" fmla="*/ 1155486 h 115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14804" h="1155485">
                  <a:moveTo>
                    <a:pt x="1510793" y="1155486"/>
                  </a:moveTo>
                  <a:lnTo>
                    <a:pt x="758740" y="592199"/>
                  </a:lnTo>
                  <a:lnTo>
                    <a:pt x="16976" y="1147790"/>
                  </a:lnTo>
                  <a:lnTo>
                    <a:pt x="0" y="1125129"/>
                  </a:lnTo>
                  <a:lnTo>
                    <a:pt x="758740" y="556819"/>
                  </a:lnTo>
                  <a:lnTo>
                    <a:pt x="1507206" y="1117433"/>
                  </a:lnTo>
                  <a:lnTo>
                    <a:pt x="2250981" y="303499"/>
                  </a:lnTo>
                  <a:lnTo>
                    <a:pt x="2253967" y="302289"/>
                  </a:lnTo>
                  <a:lnTo>
                    <a:pt x="3004218" y="0"/>
                  </a:lnTo>
                  <a:lnTo>
                    <a:pt x="3014804" y="26265"/>
                  </a:lnTo>
                  <a:lnTo>
                    <a:pt x="2267530" y="327344"/>
                  </a:lnTo>
                  <a:lnTo>
                    <a:pt x="1510793" y="1155486"/>
                  </a:lnTo>
                  <a:close/>
                </a:path>
              </a:pathLst>
            </a:custGeom>
            <a:solidFill>
              <a:srgbClr val="3F3D5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A7CAE01-7369-7A84-6783-71D692600AEB}"/>
                </a:ext>
              </a:extLst>
            </p:cNvPr>
            <p:cNvSpPr/>
            <p:nvPr/>
          </p:nvSpPr>
          <p:spPr>
            <a:xfrm>
              <a:off x="6225429" y="4510379"/>
              <a:ext cx="188618" cy="492927"/>
            </a:xfrm>
            <a:custGeom>
              <a:avLst/>
              <a:gdLst>
                <a:gd name="connsiteX0" fmla="*/ 188592 w 188618"/>
                <a:gd name="connsiteY0" fmla="*/ 492927 h 492927"/>
                <a:gd name="connsiteX1" fmla="*/ 60801 w 188618"/>
                <a:gd name="connsiteY1" fmla="*/ 492919 h 492927"/>
                <a:gd name="connsiteX2" fmla="*/ 0 w 188618"/>
                <a:gd name="connsiteY2" fmla="*/ 0 h 492927"/>
                <a:gd name="connsiteX3" fmla="*/ 188619 w 188618"/>
                <a:gd name="connsiteY3" fmla="*/ 9 h 492927"/>
                <a:gd name="connsiteX4" fmla="*/ 188592 w 188618"/>
                <a:gd name="connsiteY4" fmla="*/ 492927 h 49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618" h="492927">
                  <a:moveTo>
                    <a:pt x="188592" y="492927"/>
                  </a:moveTo>
                  <a:lnTo>
                    <a:pt x="60801" y="492919"/>
                  </a:lnTo>
                  <a:lnTo>
                    <a:pt x="0" y="0"/>
                  </a:lnTo>
                  <a:lnTo>
                    <a:pt x="188619" y="9"/>
                  </a:lnTo>
                  <a:lnTo>
                    <a:pt x="188592" y="492927"/>
                  </a:lnTo>
                  <a:close/>
                </a:path>
              </a:pathLst>
            </a:custGeom>
            <a:solidFill>
              <a:srgbClr val="FFB6B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FED3A56-4141-4E14-67A2-D687AAE45DB3}"/>
                </a:ext>
              </a:extLst>
            </p:cNvPr>
            <p:cNvSpPr/>
            <p:nvPr/>
          </p:nvSpPr>
          <p:spPr>
            <a:xfrm>
              <a:off x="6034549" y="4961572"/>
              <a:ext cx="412070" cy="165610"/>
            </a:xfrm>
            <a:custGeom>
              <a:avLst/>
              <a:gdLst>
                <a:gd name="connsiteX0" fmla="*/ 411857 w 412070"/>
                <a:gd name="connsiteY0" fmla="*/ 165456 h 165610"/>
                <a:gd name="connsiteX1" fmla="*/ -206 w 412070"/>
                <a:gd name="connsiteY1" fmla="*/ 165441 h 165610"/>
                <a:gd name="connsiteX2" fmla="*/ -206 w 412070"/>
                <a:gd name="connsiteY2" fmla="*/ 160229 h 165610"/>
                <a:gd name="connsiteX3" fmla="*/ 160180 w 412070"/>
                <a:gd name="connsiteY3" fmla="*/ -155 h 165610"/>
                <a:gd name="connsiteX4" fmla="*/ 160190 w 412070"/>
                <a:gd name="connsiteY4" fmla="*/ -155 h 165610"/>
                <a:gd name="connsiteX5" fmla="*/ 411865 w 412070"/>
                <a:gd name="connsiteY5" fmla="*/ -144 h 165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2070" h="165610">
                  <a:moveTo>
                    <a:pt x="411857" y="165456"/>
                  </a:moveTo>
                  <a:lnTo>
                    <a:pt x="-206" y="165441"/>
                  </a:lnTo>
                  <a:lnTo>
                    <a:pt x="-206" y="160229"/>
                  </a:lnTo>
                  <a:cubicBezTo>
                    <a:pt x="-200" y="71653"/>
                    <a:pt x="71604" y="-150"/>
                    <a:pt x="160180" y="-155"/>
                  </a:cubicBezTo>
                  <a:lnTo>
                    <a:pt x="160190" y="-155"/>
                  </a:lnTo>
                  <a:lnTo>
                    <a:pt x="411865" y="-144"/>
                  </a:lnTo>
                  <a:close/>
                </a:path>
              </a:pathLst>
            </a:custGeom>
            <a:solidFill>
              <a:srgbClr val="2F2E41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1A6DD6E-5BB6-23D2-522A-CBD2AFD3FE1B}"/>
                </a:ext>
              </a:extLst>
            </p:cNvPr>
            <p:cNvSpPr/>
            <p:nvPr/>
          </p:nvSpPr>
          <p:spPr>
            <a:xfrm>
              <a:off x="5957309" y="2916974"/>
              <a:ext cx="572554" cy="1983309"/>
            </a:xfrm>
            <a:custGeom>
              <a:avLst/>
              <a:gdLst>
                <a:gd name="connsiteX0" fmla="*/ -206 w 572554"/>
                <a:gd name="connsiteY0" fmla="*/ -155 h 1983309"/>
                <a:gd name="connsiteX1" fmla="*/ 72344 w 572554"/>
                <a:gd name="connsiteY1" fmla="*/ 1155811 h 1983309"/>
                <a:gd name="connsiteX2" fmla="*/ 315941 w 572554"/>
                <a:gd name="connsiteY2" fmla="*/ 1969489 h 1983309"/>
                <a:gd name="connsiteX3" fmla="*/ 504667 w 572554"/>
                <a:gd name="connsiteY3" fmla="*/ 1983155 h 1983309"/>
                <a:gd name="connsiteX4" fmla="*/ 409898 w 572554"/>
                <a:gd name="connsiteY4" fmla="*/ 991500 h 1983309"/>
                <a:gd name="connsiteX5" fmla="*/ 451451 w 572554"/>
                <a:gd name="connsiteY5" fmla="*/ 332941 h 1983309"/>
                <a:gd name="connsiteX6" fmla="*/ 539520 w 572554"/>
                <a:gd name="connsiteY6" fmla="*/ 9350 h 198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2554" h="1983309">
                  <a:moveTo>
                    <a:pt x="-206" y="-155"/>
                  </a:moveTo>
                  <a:lnTo>
                    <a:pt x="72344" y="1155811"/>
                  </a:lnTo>
                  <a:lnTo>
                    <a:pt x="315941" y="1969489"/>
                  </a:lnTo>
                  <a:lnTo>
                    <a:pt x="504667" y="1983155"/>
                  </a:lnTo>
                  <a:lnTo>
                    <a:pt x="409898" y="991500"/>
                  </a:lnTo>
                  <a:lnTo>
                    <a:pt x="451451" y="332941"/>
                  </a:lnTo>
                  <a:cubicBezTo>
                    <a:pt x="451451" y="332941"/>
                    <a:pt x="648435" y="186104"/>
                    <a:pt x="539520" y="9350"/>
                  </a:cubicBezTo>
                  <a:close/>
                </a:path>
              </a:pathLst>
            </a:custGeom>
            <a:solidFill>
              <a:srgbClr val="2F2E41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FDE5F97-AA0B-5A9C-B428-1F1EC6D49484}"/>
                </a:ext>
              </a:extLst>
            </p:cNvPr>
            <p:cNvSpPr/>
            <p:nvPr/>
          </p:nvSpPr>
          <p:spPr>
            <a:xfrm>
              <a:off x="6308821" y="4510379"/>
              <a:ext cx="188610" cy="492927"/>
            </a:xfrm>
            <a:custGeom>
              <a:avLst/>
              <a:gdLst>
                <a:gd name="connsiteX0" fmla="*/ 188593 w 188610"/>
                <a:gd name="connsiteY0" fmla="*/ 492927 h 492927"/>
                <a:gd name="connsiteX1" fmla="*/ 60792 w 188610"/>
                <a:gd name="connsiteY1" fmla="*/ 492919 h 492927"/>
                <a:gd name="connsiteX2" fmla="*/ 0 w 188610"/>
                <a:gd name="connsiteY2" fmla="*/ 0 h 492927"/>
                <a:gd name="connsiteX3" fmla="*/ 188610 w 188610"/>
                <a:gd name="connsiteY3" fmla="*/ 9 h 492927"/>
                <a:gd name="connsiteX4" fmla="*/ 188593 w 188610"/>
                <a:gd name="connsiteY4" fmla="*/ 492927 h 492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610" h="492927">
                  <a:moveTo>
                    <a:pt x="188593" y="492927"/>
                  </a:moveTo>
                  <a:lnTo>
                    <a:pt x="60792" y="492919"/>
                  </a:lnTo>
                  <a:lnTo>
                    <a:pt x="0" y="0"/>
                  </a:lnTo>
                  <a:lnTo>
                    <a:pt x="188610" y="9"/>
                  </a:lnTo>
                  <a:lnTo>
                    <a:pt x="188593" y="492927"/>
                  </a:lnTo>
                  <a:close/>
                </a:path>
              </a:pathLst>
            </a:custGeom>
            <a:solidFill>
              <a:srgbClr val="FFB6B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EB572AB-C92C-A26F-03F6-E9FE15858ADA}"/>
                </a:ext>
              </a:extLst>
            </p:cNvPr>
            <p:cNvSpPr/>
            <p:nvPr/>
          </p:nvSpPr>
          <p:spPr>
            <a:xfrm>
              <a:off x="6117940" y="4961572"/>
              <a:ext cx="412070" cy="165610"/>
            </a:xfrm>
            <a:custGeom>
              <a:avLst/>
              <a:gdLst>
                <a:gd name="connsiteX0" fmla="*/ 411857 w 412070"/>
                <a:gd name="connsiteY0" fmla="*/ 165456 h 165610"/>
                <a:gd name="connsiteX1" fmla="*/ -206 w 412070"/>
                <a:gd name="connsiteY1" fmla="*/ 165441 h 165610"/>
                <a:gd name="connsiteX2" fmla="*/ -206 w 412070"/>
                <a:gd name="connsiteY2" fmla="*/ 160229 h 165610"/>
                <a:gd name="connsiteX3" fmla="*/ 160180 w 412070"/>
                <a:gd name="connsiteY3" fmla="*/ -155 h 165610"/>
                <a:gd name="connsiteX4" fmla="*/ 160190 w 412070"/>
                <a:gd name="connsiteY4" fmla="*/ -155 h 165610"/>
                <a:gd name="connsiteX5" fmla="*/ 411865 w 412070"/>
                <a:gd name="connsiteY5" fmla="*/ -144 h 165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2070" h="165610">
                  <a:moveTo>
                    <a:pt x="411857" y="165456"/>
                  </a:moveTo>
                  <a:lnTo>
                    <a:pt x="-206" y="165441"/>
                  </a:lnTo>
                  <a:lnTo>
                    <a:pt x="-206" y="160229"/>
                  </a:lnTo>
                  <a:cubicBezTo>
                    <a:pt x="-200" y="71653"/>
                    <a:pt x="71604" y="-150"/>
                    <a:pt x="160180" y="-155"/>
                  </a:cubicBezTo>
                  <a:lnTo>
                    <a:pt x="160190" y="-155"/>
                  </a:lnTo>
                  <a:lnTo>
                    <a:pt x="411865" y="-144"/>
                  </a:lnTo>
                  <a:close/>
                </a:path>
              </a:pathLst>
            </a:custGeom>
            <a:solidFill>
              <a:srgbClr val="2F2E41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D291D1B-5A7A-57FA-3C16-3E6329F7C66C}"/>
                </a:ext>
              </a:extLst>
            </p:cNvPr>
            <p:cNvSpPr/>
            <p:nvPr/>
          </p:nvSpPr>
          <p:spPr>
            <a:xfrm>
              <a:off x="6040700" y="2916974"/>
              <a:ext cx="572555" cy="1983309"/>
            </a:xfrm>
            <a:custGeom>
              <a:avLst/>
              <a:gdLst>
                <a:gd name="connsiteX0" fmla="*/ -206 w 572555"/>
                <a:gd name="connsiteY0" fmla="*/ -155 h 1983309"/>
                <a:gd name="connsiteX1" fmla="*/ 72345 w 572555"/>
                <a:gd name="connsiteY1" fmla="*/ 1155811 h 1983309"/>
                <a:gd name="connsiteX2" fmla="*/ 315942 w 572555"/>
                <a:gd name="connsiteY2" fmla="*/ 1969489 h 1983309"/>
                <a:gd name="connsiteX3" fmla="*/ 504668 w 572555"/>
                <a:gd name="connsiteY3" fmla="*/ 1983155 h 1983309"/>
                <a:gd name="connsiteX4" fmla="*/ 409899 w 572555"/>
                <a:gd name="connsiteY4" fmla="*/ 991500 h 1983309"/>
                <a:gd name="connsiteX5" fmla="*/ 451452 w 572555"/>
                <a:gd name="connsiteY5" fmla="*/ 332941 h 1983309"/>
                <a:gd name="connsiteX6" fmla="*/ 539520 w 572555"/>
                <a:gd name="connsiteY6" fmla="*/ 9350 h 1983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2555" h="1983309">
                  <a:moveTo>
                    <a:pt x="-206" y="-155"/>
                  </a:moveTo>
                  <a:lnTo>
                    <a:pt x="72345" y="1155811"/>
                  </a:lnTo>
                  <a:lnTo>
                    <a:pt x="315942" y="1969489"/>
                  </a:lnTo>
                  <a:lnTo>
                    <a:pt x="504668" y="1983155"/>
                  </a:lnTo>
                  <a:lnTo>
                    <a:pt x="409899" y="991500"/>
                  </a:lnTo>
                  <a:lnTo>
                    <a:pt x="451452" y="332941"/>
                  </a:lnTo>
                  <a:cubicBezTo>
                    <a:pt x="451452" y="332941"/>
                    <a:pt x="648436" y="186104"/>
                    <a:pt x="539520" y="9350"/>
                  </a:cubicBezTo>
                  <a:close/>
                </a:path>
              </a:pathLst>
            </a:custGeom>
            <a:solidFill>
              <a:srgbClr val="2F2E41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4F8D706-D044-7CEE-1D21-2CF308AD5351}"/>
                </a:ext>
              </a:extLst>
            </p:cNvPr>
            <p:cNvSpPr/>
            <p:nvPr/>
          </p:nvSpPr>
          <p:spPr>
            <a:xfrm>
              <a:off x="5941267" y="1550549"/>
              <a:ext cx="915756" cy="1545433"/>
            </a:xfrm>
            <a:custGeom>
              <a:avLst/>
              <a:gdLst>
                <a:gd name="connsiteX0" fmla="*/ 492531 w 915756"/>
                <a:gd name="connsiteY0" fmla="*/ 1545279 h 1545433"/>
                <a:gd name="connsiteX1" fmla="*/ 3922 w 915756"/>
                <a:gd name="connsiteY1" fmla="*/ 1404470 h 1545433"/>
                <a:gd name="connsiteX2" fmla="*/ -206 w 915756"/>
                <a:gd name="connsiteY2" fmla="*/ 1402297 h 1545433"/>
                <a:gd name="connsiteX3" fmla="*/ 499264 w 915756"/>
                <a:gd name="connsiteY3" fmla="*/ 128075 h 1545433"/>
                <a:gd name="connsiteX4" fmla="*/ 746630 w 915756"/>
                <a:gd name="connsiteY4" fmla="*/ 11214 h 1545433"/>
                <a:gd name="connsiteX5" fmla="*/ 904209 w 915756"/>
                <a:gd name="connsiteY5" fmla="*/ 67679 h 1545433"/>
                <a:gd name="connsiteX6" fmla="*/ 914821 w 915756"/>
                <a:gd name="connsiteY6" fmla="*/ 131348 h 1545433"/>
                <a:gd name="connsiteX7" fmla="*/ 816660 w 915756"/>
                <a:gd name="connsiteY7" fmla="*/ 1011966 h 1545433"/>
                <a:gd name="connsiteX8" fmla="*/ 714193 w 915756"/>
                <a:gd name="connsiteY8" fmla="*/ 1468067 h 1545433"/>
                <a:gd name="connsiteX9" fmla="*/ 713104 w 915756"/>
                <a:gd name="connsiteY9" fmla="*/ 1469135 h 1545433"/>
                <a:gd name="connsiteX10" fmla="*/ 492531 w 915756"/>
                <a:gd name="connsiteY10" fmla="*/ 1545279 h 1545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5756" h="1545433">
                  <a:moveTo>
                    <a:pt x="492531" y="1545279"/>
                  </a:moveTo>
                  <a:cubicBezTo>
                    <a:pt x="274904" y="1545279"/>
                    <a:pt x="18766" y="1412283"/>
                    <a:pt x="3922" y="1404470"/>
                  </a:cubicBezTo>
                  <a:lnTo>
                    <a:pt x="-206" y="1402297"/>
                  </a:lnTo>
                  <a:lnTo>
                    <a:pt x="499264" y="128075"/>
                  </a:lnTo>
                  <a:lnTo>
                    <a:pt x="746630" y="11214"/>
                  </a:lnTo>
                  <a:cubicBezTo>
                    <a:pt x="805737" y="-16708"/>
                    <a:pt x="876288" y="8572"/>
                    <a:pt x="904209" y="67679"/>
                  </a:cubicBezTo>
                  <a:cubicBezTo>
                    <a:pt x="913577" y="87509"/>
                    <a:pt x="917251" y="109552"/>
                    <a:pt x="914821" y="131348"/>
                  </a:cubicBezTo>
                  <a:lnTo>
                    <a:pt x="816660" y="1011966"/>
                  </a:lnTo>
                  <a:lnTo>
                    <a:pt x="714193" y="1468067"/>
                  </a:lnTo>
                  <a:lnTo>
                    <a:pt x="713104" y="1469135"/>
                  </a:lnTo>
                  <a:cubicBezTo>
                    <a:pt x="656554" y="1525011"/>
                    <a:pt x="577458" y="1545279"/>
                    <a:pt x="492531" y="1545279"/>
                  </a:cubicBezTo>
                  <a:close/>
                </a:path>
              </a:pathLst>
            </a:custGeom>
            <a:solidFill>
              <a:srgbClr val="3F3D5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B3738DF-407D-DC55-0173-EBE2F0943CF8}"/>
                </a:ext>
              </a:extLst>
            </p:cNvPr>
            <p:cNvSpPr/>
            <p:nvPr/>
          </p:nvSpPr>
          <p:spPr>
            <a:xfrm>
              <a:off x="5586320" y="2236159"/>
              <a:ext cx="574618" cy="211969"/>
            </a:xfrm>
            <a:custGeom>
              <a:avLst/>
              <a:gdLst>
                <a:gd name="connsiteX0" fmla="*/ 49333 w 574618"/>
                <a:gd name="connsiteY0" fmla="*/ 16155 h 211969"/>
                <a:gd name="connsiteX1" fmla="*/ 193989 w 574618"/>
                <a:gd name="connsiteY1" fmla="*/ 48547 h 211969"/>
                <a:gd name="connsiteX2" fmla="*/ 202471 w 574618"/>
                <a:gd name="connsiteY2" fmla="*/ 64967 h 211969"/>
                <a:gd name="connsiteX3" fmla="*/ 574412 w 574618"/>
                <a:gd name="connsiteY3" fmla="*/ 44649 h 211969"/>
                <a:gd name="connsiteX4" fmla="*/ 476821 w 574618"/>
                <a:gd name="connsiteY4" fmla="*/ 211815 h 211969"/>
                <a:gd name="connsiteX5" fmla="*/ 138582 w 574618"/>
                <a:gd name="connsiteY5" fmla="*/ 205481 h 211969"/>
                <a:gd name="connsiteX6" fmla="*/ 5234 w 574618"/>
                <a:gd name="connsiteY6" fmla="*/ 138912 h 211969"/>
                <a:gd name="connsiteX7" fmla="*/ 49333 w 574618"/>
                <a:gd name="connsiteY7" fmla="*/ 16155 h 211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4618" h="211969">
                  <a:moveTo>
                    <a:pt x="49333" y="16155"/>
                  </a:moveTo>
                  <a:cubicBezTo>
                    <a:pt x="98223" y="-14846"/>
                    <a:pt x="162988" y="-343"/>
                    <a:pt x="193989" y="48547"/>
                  </a:cubicBezTo>
                  <a:cubicBezTo>
                    <a:pt x="197294" y="53760"/>
                    <a:pt x="200133" y="59254"/>
                    <a:pt x="202471" y="64967"/>
                  </a:cubicBezTo>
                  <a:lnTo>
                    <a:pt x="574412" y="44649"/>
                  </a:lnTo>
                  <a:lnTo>
                    <a:pt x="476821" y="211815"/>
                  </a:lnTo>
                  <a:lnTo>
                    <a:pt x="138582" y="205481"/>
                  </a:lnTo>
                  <a:cubicBezTo>
                    <a:pt x="83376" y="223922"/>
                    <a:pt x="23674" y="194118"/>
                    <a:pt x="5234" y="138912"/>
                  </a:cubicBezTo>
                  <a:cubicBezTo>
                    <a:pt x="-10196" y="92719"/>
                    <a:pt x="8035" y="41969"/>
                    <a:pt x="49333" y="16155"/>
                  </a:cubicBezTo>
                  <a:close/>
                </a:path>
              </a:pathLst>
            </a:custGeom>
            <a:solidFill>
              <a:srgbClr val="FFB6B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9489116-0C24-4789-93AB-D649DE82777E}"/>
                </a:ext>
              </a:extLst>
            </p:cNvPr>
            <p:cNvSpPr/>
            <p:nvPr/>
          </p:nvSpPr>
          <p:spPr>
            <a:xfrm>
              <a:off x="5997125" y="1718218"/>
              <a:ext cx="808586" cy="795925"/>
            </a:xfrm>
            <a:custGeom>
              <a:avLst/>
              <a:gdLst>
                <a:gd name="connsiteX0" fmla="*/ 372534 w 808586"/>
                <a:gd name="connsiteY0" fmla="*/ 795771 h 795925"/>
                <a:gd name="connsiteX1" fmla="*/ -206 w 808586"/>
                <a:gd name="connsiteY1" fmla="*/ 786258 h 795925"/>
                <a:gd name="connsiteX2" fmla="*/ 4604 w 808586"/>
                <a:gd name="connsiteY2" fmla="*/ 539699 h 795925"/>
                <a:gd name="connsiteX3" fmla="*/ 180858 w 808586"/>
                <a:gd name="connsiteY3" fmla="*/ 483599 h 795925"/>
                <a:gd name="connsiteX4" fmla="*/ 469965 w 808586"/>
                <a:gd name="connsiteY4" fmla="*/ 78107 h 795925"/>
                <a:gd name="connsiteX5" fmla="*/ 730120 w 808586"/>
                <a:gd name="connsiteY5" fmla="*/ 34505 h 795925"/>
                <a:gd name="connsiteX6" fmla="*/ 773722 w 808586"/>
                <a:gd name="connsiteY6" fmla="*/ 294659 h 795925"/>
                <a:gd name="connsiteX7" fmla="*/ 767396 w 808586"/>
                <a:gd name="connsiteY7" fmla="*/ 303024 h 79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8586" h="795925">
                  <a:moveTo>
                    <a:pt x="372534" y="795771"/>
                  </a:moveTo>
                  <a:lnTo>
                    <a:pt x="-206" y="786258"/>
                  </a:lnTo>
                  <a:lnTo>
                    <a:pt x="4604" y="539699"/>
                  </a:lnTo>
                  <a:lnTo>
                    <a:pt x="180858" y="483599"/>
                  </a:lnTo>
                  <a:lnTo>
                    <a:pt x="469965" y="78107"/>
                  </a:lnTo>
                  <a:cubicBezTo>
                    <a:pt x="529764" y="-5773"/>
                    <a:pt x="646239" y="-25295"/>
                    <a:pt x="730120" y="34505"/>
                  </a:cubicBezTo>
                  <a:cubicBezTo>
                    <a:pt x="813999" y="94304"/>
                    <a:pt x="833521" y="210779"/>
                    <a:pt x="773722" y="294659"/>
                  </a:cubicBezTo>
                  <a:cubicBezTo>
                    <a:pt x="771692" y="297506"/>
                    <a:pt x="769583" y="300295"/>
                    <a:pt x="767396" y="303024"/>
                  </a:cubicBezTo>
                  <a:close/>
                </a:path>
              </a:pathLst>
            </a:custGeom>
            <a:solidFill>
              <a:srgbClr val="3F3D5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7BDBB06-E0BE-BC08-B461-79B80F0FE24A}"/>
                </a:ext>
              </a:extLst>
            </p:cNvPr>
            <p:cNvSpPr/>
            <p:nvPr/>
          </p:nvSpPr>
          <p:spPr>
            <a:xfrm>
              <a:off x="6338005" y="1019623"/>
              <a:ext cx="495342" cy="495342"/>
            </a:xfrm>
            <a:custGeom>
              <a:avLst/>
              <a:gdLst>
                <a:gd name="connsiteX0" fmla="*/ 495343 w 495342"/>
                <a:gd name="connsiteY0" fmla="*/ 247671 h 495342"/>
                <a:gd name="connsiteX1" fmla="*/ 247671 w 495342"/>
                <a:gd name="connsiteY1" fmla="*/ 495342 h 495342"/>
                <a:gd name="connsiteX2" fmla="*/ 0 w 495342"/>
                <a:gd name="connsiteY2" fmla="*/ 247671 h 495342"/>
                <a:gd name="connsiteX3" fmla="*/ 247671 w 495342"/>
                <a:gd name="connsiteY3" fmla="*/ 0 h 495342"/>
                <a:gd name="connsiteX4" fmla="*/ 495343 w 495342"/>
                <a:gd name="connsiteY4" fmla="*/ 247671 h 49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42" h="495342">
                  <a:moveTo>
                    <a:pt x="495343" y="247671"/>
                  </a:moveTo>
                  <a:cubicBezTo>
                    <a:pt x="495343" y="384456"/>
                    <a:pt x="384457" y="495342"/>
                    <a:pt x="247671" y="495342"/>
                  </a:cubicBezTo>
                  <a:cubicBezTo>
                    <a:pt x="110887" y="495342"/>
                    <a:pt x="0" y="384456"/>
                    <a:pt x="0" y="247671"/>
                  </a:cubicBezTo>
                  <a:cubicBezTo>
                    <a:pt x="0" y="110886"/>
                    <a:pt x="110886" y="0"/>
                    <a:pt x="247671" y="0"/>
                  </a:cubicBezTo>
                  <a:cubicBezTo>
                    <a:pt x="384456" y="0"/>
                    <a:pt x="495343" y="110886"/>
                    <a:pt x="495343" y="247671"/>
                  </a:cubicBezTo>
                  <a:close/>
                </a:path>
              </a:pathLst>
            </a:custGeom>
            <a:solidFill>
              <a:srgbClr val="FFB6B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C915243-C52C-4E1E-6D82-96DAE0E6EBBB}"/>
                </a:ext>
              </a:extLst>
            </p:cNvPr>
            <p:cNvSpPr/>
            <p:nvPr/>
          </p:nvSpPr>
          <p:spPr>
            <a:xfrm>
              <a:off x="6247270" y="896393"/>
              <a:ext cx="614798" cy="558207"/>
            </a:xfrm>
            <a:custGeom>
              <a:avLst/>
              <a:gdLst>
                <a:gd name="connsiteX0" fmla="*/ 24858 w 614798"/>
                <a:gd name="connsiteY0" fmla="*/ 164354 h 558207"/>
                <a:gd name="connsiteX1" fmla="*/ 117631 w 614798"/>
                <a:gd name="connsiteY1" fmla="*/ 115675 h 558207"/>
                <a:gd name="connsiteX2" fmla="*/ 217283 w 614798"/>
                <a:gd name="connsiteY2" fmla="*/ 84403 h 558207"/>
                <a:gd name="connsiteX3" fmla="*/ 300674 w 614798"/>
                <a:gd name="connsiteY3" fmla="*/ 1637 h 558207"/>
                <a:gd name="connsiteX4" fmla="*/ 350604 w 614798"/>
                <a:gd name="connsiteY4" fmla="*/ 5598 h 558207"/>
                <a:gd name="connsiteX5" fmla="*/ 506962 w 614798"/>
                <a:gd name="connsiteY5" fmla="*/ 109837 h 558207"/>
                <a:gd name="connsiteX6" fmla="*/ 542925 w 614798"/>
                <a:gd name="connsiteY6" fmla="*/ 145800 h 558207"/>
                <a:gd name="connsiteX7" fmla="*/ 567734 w 614798"/>
                <a:gd name="connsiteY7" fmla="*/ 157891 h 558207"/>
                <a:gd name="connsiteX8" fmla="*/ 587956 w 614798"/>
                <a:gd name="connsiteY8" fmla="*/ 184264 h 558207"/>
                <a:gd name="connsiteX9" fmla="*/ 605885 w 614798"/>
                <a:gd name="connsiteY9" fmla="*/ 364284 h 558207"/>
                <a:gd name="connsiteX10" fmla="*/ 568776 w 614798"/>
                <a:gd name="connsiteY10" fmla="*/ 468523 h 558207"/>
                <a:gd name="connsiteX11" fmla="*/ 500267 w 614798"/>
                <a:gd name="connsiteY11" fmla="*/ 555405 h 558207"/>
                <a:gd name="connsiteX12" fmla="*/ 468995 w 614798"/>
                <a:gd name="connsiteY12" fmla="*/ 503285 h 558207"/>
                <a:gd name="connsiteX13" fmla="*/ 437852 w 614798"/>
                <a:gd name="connsiteY13" fmla="*/ 399725 h 558207"/>
                <a:gd name="connsiteX14" fmla="*/ 373119 w 614798"/>
                <a:gd name="connsiteY14" fmla="*/ 393471 h 558207"/>
                <a:gd name="connsiteX15" fmla="*/ 364155 w 614798"/>
                <a:gd name="connsiteY15" fmla="*/ 420677 h 558207"/>
                <a:gd name="connsiteX16" fmla="*/ 315163 w 614798"/>
                <a:gd name="connsiteY16" fmla="*/ 431101 h 558207"/>
                <a:gd name="connsiteX17" fmla="*/ 284517 w 614798"/>
                <a:gd name="connsiteY17" fmla="*/ 385653 h 558207"/>
                <a:gd name="connsiteX18" fmla="*/ 130974 w 614798"/>
                <a:gd name="connsiteY18" fmla="*/ 286939 h 558207"/>
                <a:gd name="connsiteX19" fmla="*/ 28195 w 614798"/>
                <a:gd name="connsiteY19" fmla="*/ 286417 h 558207"/>
                <a:gd name="connsiteX20" fmla="*/ 24858 w 614798"/>
                <a:gd name="connsiteY20" fmla="*/ 164354 h 55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4798" h="558207">
                  <a:moveTo>
                    <a:pt x="24858" y="164354"/>
                  </a:moveTo>
                  <a:cubicBezTo>
                    <a:pt x="49857" y="138726"/>
                    <a:pt x="82337" y="121683"/>
                    <a:pt x="117631" y="115675"/>
                  </a:cubicBezTo>
                  <a:cubicBezTo>
                    <a:pt x="152030" y="108274"/>
                    <a:pt x="189764" y="105980"/>
                    <a:pt x="217283" y="84403"/>
                  </a:cubicBezTo>
                  <a:cubicBezTo>
                    <a:pt x="248555" y="59490"/>
                    <a:pt x="262314" y="12165"/>
                    <a:pt x="300674" y="1637"/>
                  </a:cubicBezTo>
                  <a:cubicBezTo>
                    <a:pt x="317362" y="-1716"/>
                    <a:pt x="334655" y="-344"/>
                    <a:pt x="350604" y="5598"/>
                  </a:cubicBezTo>
                  <a:cubicBezTo>
                    <a:pt x="411899" y="24088"/>
                    <a:pt x="466320" y="60369"/>
                    <a:pt x="506962" y="109837"/>
                  </a:cubicBezTo>
                  <a:cubicBezTo>
                    <a:pt x="516541" y="124013"/>
                    <a:pt x="528749" y="136221"/>
                    <a:pt x="542925" y="145800"/>
                  </a:cubicBezTo>
                  <a:cubicBezTo>
                    <a:pt x="551402" y="149389"/>
                    <a:pt x="559683" y="153425"/>
                    <a:pt x="567734" y="157891"/>
                  </a:cubicBezTo>
                  <a:cubicBezTo>
                    <a:pt x="576566" y="164861"/>
                    <a:pt x="583517" y="173926"/>
                    <a:pt x="587956" y="184264"/>
                  </a:cubicBezTo>
                  <a:cubicBezTo>
                    <a:pt x="615614" y="240097"/>
                    <a:pt x="621987" y="304092"/>
                    <a:pt x="605885" y="364284"/>
                  </a:cubicBezTo>
                  <a:cubicBezTo>
                    <a:pt x="596295" y="399829"/>
                    <a:pt x="578991" y="432769"/>
                    <a:pt x="568776" y="468523"/>
                  </a:cubicBezTo>
                  <a:cubicBezTo>
                    <a:pt x="558561" y="504276"/>
                    <a:pt x="511316" y="572292"/>
                    <a:pt x="500267" y="555405"/>
                  </a:cubicBezTo>
                  <a:cubicBezTo>
                    <a:pt x="489218" y="538518"/>
                    <a:pt x="475041" y="522778"/>
                    <a:pt x="468995" y="503285"/>
                  </a:cubicBezTo>
                  <a:cubicBezTo>
                    <a:pt x="457200" y="464943"/>
                    <a:pt x="467852" y="426358"/>
                    <a:pt x="437852" y="399725"/>
                  </a:cubicBezTo>
                  <a:cubicBezTo>
                    <a:pt x="419297" y="383256"/>
                    <a:pt x="385733" y="372206"/>
                    <a:pt x="373119" y="393471"/>
                  </a:cubicBezTo>
                  <a:cubicBezTo>
                    <a:pt x="368116" y="401706"/>
                    <a:pt x="368429" y="412129"/>
                    <a:pt x="364155" y="420677"/>
                  </a:cubicBezTo>
                  <a:cubicBezTo>
                    <a:pt x="355712" y="437355"/>
                    <a:pt x="331320" y="440691"/>
                    <a:pt x="315163" y="431101"/>
                  </a:cubicBezTo>
                  <a:cubicBezTo>
                    <a:pt x="299590" y="420350"/>
                    <a:pt x="288646" y="404120"/>
                    <a:pt x="284517" y="385653"/>
                  </a:cubicBezTo>
                  <a:cubicBezTo>
                    <a:pt x="260229" y="303513"/>
                    <a:pt x="218847" y="251810"/>
                    <a:pt x="130974" y="286939"/>
                  </a:cubicBezTo>
                  <a:cubicBezTo>
                    <a:pt x="98243" y="300073"/>
                    <a:pt x="59674" y="308933"/>
                    <a:pt x="28195" y="286417"/>
                  </a:cubicBezTo>
                  <a:cubicBezTo>
                    <a:pt x="-13293" y="256814"/>
                    <a:pt x="-4850" y="198127"/>
                    <a:pt x="24858" y="164354"/>
                  </a:cubicBezTo>
                  <a:close/>
                </a:path>
              </a:pathLst>
            </a:custGeom>
            <a:solidFill>
              <a:srgbClr val="2F2E41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8193A8F-F873-1EFD-86A4-AA0B8FE63FB9}"/>
                </a:ext>
              </a:extLst>
            </p:cNvPr>
            <p:cNvSpPr/>
            <p:nvPr/>
          </p:nvSpPr>
          <p:spPr>
            <a:xfrm>
              <a:off x="5262745" y="1505067"/>
              <a:ext cx="495453" cy="1783629"/>
            </a:xfrm>
            <a:custGeom>
              <a:avLst/>
              <a:gdLst>
                <a:gd name="connsiteX0" fmla="*/ 453225 w 495453"/>
                <a:gd name="connsiteY0" fmla="*/ 1783475 h 1783629"/>
                <a:gd name="connsiteX1" fmla="*/ 41816 w 495453"/>
                <a:gd name="connsiteY1" fmla="*/ 1783475 h 1783629"/>
                <a:gd name="connsiteX2" fmla="*/ -206 w 495453"/>
                <a:gd name="connsiteY2" fmla="*/ 1741457 h 1783629"/>
                <a:gd name="connsiteX3" fmla="*/ -206 w 495453"/>
                <a:gd name="connsiteY3" fmla="*/ 41864 h 1783629"/>
                <a:gd name="connsiteX4" fmla="*/ 41816 w 495453"/>
                <a:gd name="connsiteY4" fmla="*/ -154 h 1783629"/>
                <a:gd name="connsiteX5" fmla="*/ 453225 w 495453"/>
                <a:gd name="connsiteY5" fmla="*/ -155 h 1783629"/>
                <a:gd name="connsiteX6" fmla="*/ 495247 w 495453"/>
                <a:gd name="connsiteY6" fmla="*/ 41863 h 1783629"/>
                <a:gd name="connsiteX7" fmla="*/ 495246 w 495453"/>
                <a:gd name="connsiteY7" fmla="*/ 1741457 h 1783629"/>
                <a:gd name="connsiteX8" fmla="*/ 453225 w 495453"/>
                <a:gd name="connsiteY8" fmla="*/ 1783475 h 178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453" h="1783629">
                  <a:moveTo>
                    <a:pt x="453225" y="1783475"/>
                  </a:moveTo>
                  <a:lnTo>
                    <a:pt x="41816" y="1783475"/>
                  </a:lnTo>
                  <a:cubicBezTo>
                    <a:pt x="18620" y="1783449"/>
                    <a:pt x="-179" y="1764653"/>
                    <a:pt x="-206" y="1741457"/>
                  </a:cubicBezTo>
                  <a:lnTo>
                    <a:pt x="-206" y="41864"/>
                  </a:lnTo>
                  <a:cubicBezTo>
                    <a:pt x="-179" y="18668"/>
                    <a:pt x="18620" y="-129"/>
                    <a:pt x="41816" y="-154"/>
                  </a:cubicBezTo>
                  <a:lnTo>
                    <a:pt x="453225" y="-155"/>
                  </a:lnTo>
                  <a:cubicBezTo>
                    <a:pt x="476421" y="-129"/>
                    <a:pt x="495219" y="18668"/>
                    <a:pt x="495247" y="41863"/>
                  </a:cubicBezTo>
                  <a:lnTo>
                    <a:pt x="495246" y="1741457"/>
                  </a:lnTo>
                  <a:cubicBezTo>
                    <a:pt x="495219" y="1764653"/>
                    <a:pt x="476421" y="1783450"/>
                    <a:pt x="453225" y="1783475"/>
                  </a:cubicBezTo>
                  <a:close/>
                </a:path>
              </a:pathLst>
            </a:custGeom>
            <a:solidFill>
              <a:srgbClr val="FF636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610EDAF-E911-C152-DF43-425D5CFAD2C2}"/>
                </a:ext>
              </a:extLst>
            </p:cNvPr>
            <p:cNvSpPr/>
            <p:nvPr/>
          </p:nvSpPr>
          <p:spPr>
            <a:xfrm>
              <a:off x="5575896" y="2382094"/>
              <a:ext cx="574618" cy="211969"/>
            </a:xfrm>
            <a:custGeom>
              <a:avLst/>
              <a:gdLst>
                <a:gd name="connsiteX0" fmla="*/ 49333 w 574618"/>
                <a:gd name="connsiteY0" fmla="*/ 16155 h 211969"/>
                <a:gd name="connsiteX1" fmla="*/ 193989 w 574618"/>
                <a:gd name="connsiteY1" fmla="*/ 48547 h 211969"/>
                <a:gd name="connsiteX2" fmla="*/ 202471 w 574618"/>
                <a:gd name="connsiteY2" fmla="*/ 64966 h 211969"/>
                <a:gd name="connsiteX3" fmla="*/ 574412 w 574618"/>
                <a:gd name="connsiteY3" fmla="*/ 44648 h 211969"/>
                <a:gd name="connsiteX4" fmla="*/ 476821 w 574618"/>
                <a:gd name="connsiteY4" fmla="*/ 211815 h 211969"/>
                <a:gd name="connsiteX5" fmla="*/ 138582 w 574618"/>
                <a:gd name="connsiteY5" fmla="*/ 205481 h 211969"/>
                <a:gd name="connsiteX6" fmla="*/ 5233 w 574618"/>
                <a:gd name="connsiteY6" fmla="*/ 138911 h 211969"/>
                <a:gd name="connsiteX7" fmla="*/ 49333 w 574618"/>
                <a:gd name="connsiteY7" fmla="*/ 16155 h 211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4618" h="211969">
                  <a:moveTo>
                    <a:pt x="49333" y="16155"/>
                  </a:moveTo>
                  <a:cubicBezTo>
                    <a:pt x="98224" y="-14846"/>
                    <a:pt x="162989" y="-343"/>
                    <a:pt x="193989" y="48547"/>
                  </a:cubicBezTo>
                  <a:cubicBezTo>
                    <a:pt x="197295" y="53760"/>
                    <a:pt x="200133" y="59254"/>
                    <a:pt x="202471" y="64966"/>
                  </a:cubicBezTo>
                  <a:lnTo>
                    <a:pt x="574412" y="44648"/>
                  </a:lnTo>
                  <a:lnTo>
                    <a:pt x="476821" y="211815"/>
                  </a:lnTo>
                  <a:lnTo>
                    <a:pt x="138582" y="205481"/>
                  </a:lnTo>
                  <a:cubicBezTo>
                    <a:pt x="83376" y="223921"/>
                    <a:pt x="23674" y="194117"/>
                    <a:pt x="5233" y="138911"/>
                  </a:cubicBezTo>
                  <a:cubicBezTo>
                    <a:pt x="-10197" y="92718"/>
                    <a:pt x="8035" y="41969"/>
                    <a:pt x="49333" y="16155"/>
                  </a:cubicBezTo>
                  <a:close/>
                </a:path>
              </a:pathLst>
            </a:custGeom>
            <a:solidFill>
              <a:srgbClr val="FFB6B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1FBC7EF-2C13-7DA4-5F9D-C5DC7FEE8050}"/>
                </a:ext>
              </a:extLst>
            </p:cNvPr>
            <p:cNvSpPr/>
            <p:nvPr/>
          </p:nvSpPr>
          <p:spPr>
            <a:xfrm>
              <a:off x="5986701" y="1864153"/>
              <a:ext cx="808586" cy="795925"/>
            </a:xfrm>
            <a:custGeom>
              <a:avLst/>
              <a:gdLst>
                <a:gd name="connsiteX0" fmla="*/ 372534 w 808586"/>
                <a:gd name="connsiteY0" fmla="*/ 795771 h 795925"/>
                <a:gd name="connsiteX1" fmla="*/ -206 w 808586"/>
                <a:gd name="connsiteY1" fmla="*/ 786258 h 795925"/>
                <a:gd name="connsiteX2" fmla="*/ 4604 w 808586"/>
                <a:gd name="connsiteY2" fmla="*/ 539699 h 795925"/>
                <a:gd name="connsiteX3" fmla="*/ 180858 w 808586"/>
                <a:gd name="connsiteY3" fmla="*/ 483599 h 795925"/>
                <a:gd name="connsiteX4" fmla="*/ 469965 w 808586"/>
                <a:gd name="connsiteY4" fmla="*/ 78107 h 795925"/>
                <a:gd name="connsiteX5" fmla="*/ 730120 w 808586"/>
                <a:gd name="connsiteY5" fmla="*/ 34505 h 795925"/>
                <a:gd name="connsiteX6" fmla="*/ 773722 w 808586"/>
                <a:gd name="connsiteY6" fmla="*/ 294659 h 795925"/>
                <a:gd name="connsiteX7" fmla="*/ 767396 w 808586"/>
                <a:gd name="connsiteY7" fmla="*/ 303024 h 79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8586" h="795925">
                  <a:moveTo>
                    <a:pt x="372534" y="795771"/>
                  </a:moveTo>
                  <a:lnTo>
                    <a:pt x="-206" y="786258"/>
                  </a:lnTo>
                  <a:lnTo>
                    <a:pt x="4604" y="539699"/>
                  </a:lnTo>
                  <a:lnTo>
                    <a:pt x="180858" y="483599"/>
                  </a:lnTo>
                  <a:lnTo>
                    <a:pt x="469965" y="78107"/>
                  </a:lnTo>
                  <a:cubicBezTo>
                    <a:pt x="529764" y="-5773"/>
                    <a:pt x="646239" y="-25295"/>
                    <a:pt x="730120" y="34505"/>
                  </a:cubicBezTo>
                  <a:cubicBezTo>
                    <a:pt x="813999" y="94304"/>
                    <a:pt x="833521" y="210779"/>
                    <a:pt x="773722" y="294659"/>
                  </a:cubicBezTo>
                  <a:cubicBezTo>
                    <a:pt x="771692" y="297506"/>
                    <a:pt x="769583" y="300295"/>
                    <a:pt x="767396" y="303024"/>
                  </a:cubicBezTo>
                  <a:close/>
                </a:path>
              </a:pathLst>
            </a:custGeom>
            <a:solidFill>
              <a:srgbClr val="3F3D56"/>
            </a:solidFill>
            <a:ln w="87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2E7EA99-C5E9-7BA2-952B-DE054E740A40}"/>
              </a:ext>
            </a:extLst>
          </p:cNvPr>
          <p:cNvGrpSpPr/>
          <p:nvPr/>
        </p:nvGrpSpPr>
        <p:grpSpPr>
          <a:xfrm>
            <a:off x="1041241" y="1255026"/>
            <a:ext cx="6126694" cy="1016106"/>
            <a:chOff x="8052838" y="1644238"/>
            <a:chExt cx="6126694" cy="1016106"/>
          </a:xfrm>
        </p:grpSpPr>
        <p:sp>
          <p:nvSpPr>
            <p:cNvPr id="41" name="矩形 3">
              <a:extLst>
                <a:ext uri="{FF2B5EF4-FFF2-40B4-BE49-F238E27FC236}">
                  <a16:creationId xmlns:a16="http://schemas.microsoft.com/office/drawing/2014/main" id="{1C1B345B-6950-3D8D-8996-06BBBFCD7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3077246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0780370-27DF-F63E-0354-666D4374DA7B}"/>
                </a:ext>
              </a:extLst>
            </p:cNvPr>
            <p:cNvSpPr txBox="1"/>
            <p:nvPr/>
          </p:nvSpPr>
          <p:spPr>
            <a:xfrm>
              <a:off x="8052838" y="1964191"/>
              <a:ext cx="6126694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1B480456-74D3-ECE4-192A-240DBE546664}"/>
              </a:ext>
            </a:extLst>
          </p:cNvPr>
          <p:cNvSpPr txBox="1"/>
          <p:nvPr/>
        </p:nvSpPr>
        <p:spPr>
          <a:xfrm>
            <a:off x="817776" y="2623973"/>
            <a:ext cx="2962930" cy="1319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 algn="just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08644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39F312E-942C-02A9-A5C2-53EEB9A702C2}"/>
              </a:ext>
            </a:extLst>
          </p:cNvPr>
          <p:cNvGrpSpPr/>
          <p:nvPr/>
        </p:nvGrpSpPr>
        <p:grpSpPr>
          <a:xfrm>
            <a:off x="1332434" y="1348408"/>
            <a:ext cx="1800200" cy="1529794"/>
            <a:chOff x="964828" y="1213853"/>
            <a:chExt cx="3433872" cy="2918075"/>
          </a:xfrm>
        </p:grpSpPr>
        <p:sp>
          <p:nvSpPr>
            <p:cNvPr id="2" name="í$1ïdé">
              <a:extLst>
                <a:ext uri="{FF2B5EF4-FFF2-40B4-BE49-F238E27FC236}">
                  <a16:creationId xmlns:a16="http://schemas.microsoft.com/office/drawing/2014/main" id="{57B3D392-6E34-7312-3F99-8D9A6AC4FA1F}"/>
                </a:ext>
              </a:extLst>
            </p:cNvPr>
            <p:cNvSpPr/>
            <p:nvPr/>
          </p:nvSpPr>
          <p:spPr>
            <a:xfrm>
              <a:off x="1188418" y="1213853"/>
              <a:ext cx="3210282" cy="2717381"/>
            </a:xfrm>
            <a:prstGeom prst="rect">
              <a:avLst/>
            </a:prstGeom>
            <a:blipFill>
              <a:blip r:embed="rId4"/>
              <a:srcRect/>
              <a:stretch>
                <a:fillRect l="-13790" r="-136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" name="iṩḷídè">
              <a:extLst>
                <a:ext uri="{FF2B5EF4-FFF2-40B4-BE49-F238E27FC236}">
                  <a16:creationId xmlns:a16="http://schemas.microsoft.com/office/drawing/2014/main" id="{BC39B04A-B1B0-DD85-88DC-676A39B3619E}"/>
                </a:ext>
              </a:extLst>
            </p:cNvPr>
            <p:cNvSpPr/>
            <p:nvPr/>
          </p:nvSpPr>
          <p:spPr>
            <a:xfrm rot="16200000" flipH="1">
              <a:off x="1220630" y="1177450"/>
              <a:ext cx="2698676" cy="3210280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9BF817E-2067-952D-B370-3F3CC656171C}"/>
              </a:ext>
            </a:extLst>
          </p:cNvPr>
          <p:cNvGrpSpPr/>
          <p:nvPr/>
        </p:nvGrpSpPr>
        <p:grpSpPr>
          <a:xfrm>
            <a:off x="1349004" y="3076600"/>
            <a:ext cx="1682983" cy="1008112"/>
            <a:chOff x="8052838" y="1644238"/>
            <a:chExt cx="1682983" cy="1008112"/>
          </a:xfrm>
        </p:grpSpPr>
        <p:sp>
          <p:nvSpPr>
            <p:cNvPr id="6" name="矩形 3">
              <a:extLst>
                <a:ext uri="{FF2B5EF4-FFF2-40B4-BE49-F238E27FC236}">
                  <a16:creationId xmlns:a16="http://schemas.microsoft.com/office/drawing/2014/main" id="{0EA0130F-07DE-A754-35FF-F18877A47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87069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061AFA0-004E-7088-BF3A-A736F106F803}"/>
                </a:ext>
              </a:extLst>
            </p:cNvPr>
            <p:cNvSpPr txBox="1"/>
            <p:nvPr/>
          </p:nvSpPr>
          <p:spPr>
            <a:xfrm>
              <a:off x="8052838" y="1956197"/>
              <a:ext cx="1682983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8" name="十字形 7">
            <a:extLst>
              <a:ext uri="{FF2B5EF4-FFF2-40B4-BE49-F238E27FC236}">
                <a16:creationId xmlns:a16="http://schemas.microsoft.com/office/drawing/2014/main" id="{25C3A0E8-155E-EC43-F83A-E899AA2CDEA8}"/>
              </a:ext>
            </a:extLst>
          </p:cNvPr>
          <p:cNvSpPr/>
          <p:nvPr/>
        </p:nvSpPr>
        <p:spPr>
          <a:xfrm>
            <a:off x="1233314" y="1265030"/>
            <a:ext cx="137949" cy="137949"/>
          </a:xfrm>
          <a:prstGeom prst="plus">
            <a:avLst>
              <a:gd name="adj" fmla="val 30297"/>
            </a:avLst>
          </a:prstGeom>
          <a:solidFill>
            <a:srgbClr val="FF6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562838C-7DEE-E605-D118-0EF58F0215A5}"/>
              </a:ext>
            </a:extLst>
          </p:cNvPr>
          <p:cNvSpPr/>
          <p:nvPr/>
        </p:nvSpPr>
        <p:spPr>
          <a:xfrm>
            <a:off x="1449651" y="3365699"/>
            <a:ext cx="1178441" cy="45719"/>
          </a:xfrm>
          <a:prstGeom prst="roundRect">
            <a:avLst>
              <a:gd name="adj" fmla="val 50000"/>
            </a:avLst>
          </a:prstGeom>
          <a:solidFill>
            <a:srgbClr val="FF636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21192F4-CAA4-6B92-95DA-D11E6F100393}"/>
              </a:ext>
            </a:extLst>
          </p:cNvPr>
          <p:cNvGrpSpPr/>
          <p:nvPr/>
        </p:nvGrpSpPr>
        <p:grpSpPr>
          <a:xfrm>
            <a:off x="3640705" y="1348408"/>
            <a:ext cx="1800200" cy="1529794"/>
            <a:chOff x="964828" y="1213853"/>
            <a:chExt cx="3433872" cy="2918075"/>
          </a:xfrm>
        </p:grpSpPr>
        <p:sp>
          <p:nvSpPr>
            <p:cNvPr id="11" name="í$1ïdé">
              <a:extLst>
                <a:ext uri="{FF2B5EF4-FFF2-40B4-BE49-F238E27FC236}">
                  <a16:creationId xmlns:a16="http://schemas.microsoft.com/office/drawing/2014/main" id="{998D0506-1FB8-763A-B6B7-49353DBD2452}"/>
                </a:ext>
              </a:extLst>
            </p:cNvPr>
            <p:cNvSpPr/>
            <p:nvPr/>
          </p:nvSpPr>
          <p:spPr>
            <a:xfrm>
              <a:off x="1188418" y="1213853"/>
              <a:ext cx="3210282" cy="2717381"/>
            </a:xfrm>
            <a:prstGeom prst="rect">
              <a:avLst/>
            </a:prstGeom>
            <a:blipFill>
              <a:blip r:embed="rId5"/>
              <a:srcRect/>
              <a:stretch>
                <a:fillRect l="-13790" r="-136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ṩḷídè">
              <a:extLst>
                <a:ext uri="{FF2B5EF4-FFF2-40B4-BE49-F238E27FC236}">
                  <a16:creationId xmlns:a16="http://schemas.microsoft.com/office/drawing/2014/main" id="{89EB25EF-75F8-2641-DEEB-BE1570B6BDB4}"/>
                </a:ext>
              </a:extLst>
            </p:cNvPr>
            <p:cNvSpPr/>
            <p:nvPr/>
          </p:nvSpPr>
          <p:spPr>
            <a:xfrm rot="16200000" flipH="1">
              <a:off x="1220630" y="1177450"/>
              <a:ext cx="2698676" cy="3210280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04223E6-60B3-08B4-E94D-6014C2EAC78B}"/>
              </a:ext>
            </a:extLst>
          </p:cNvPr>
          <p:cNvGrpSpPr/>
          <p:nvPr/>
        </p:nvGrpSpPr>
        <p:grpSpPr>
          <a:xfrm>
            <a:off x="3657275" y="3076600"/>
            <a:ext cx="1682983" cy="1008112"/>
            <a:chOff x="8052838" y="1644238"/>
            <a:chExt cx="1682983" cy="1008112"/>
          </a:xfrm>
        </p:grpSpPr>
        <p:sp>
          <p:nvSpPr>
            <p:cNvPr id="16" name="矩形 3">
              <a:extLst>
                <a:ext uri="{FF2B5EF4-FFF2-40B4-BE49-F238E27FC236}">
                  <a16:creationId xmlns:a16="http://schemas.microsoft.com/office/drawing/2014/main" id="{D53850B6-4F15-CB94-707D-9D23E0B1CF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87069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2805737-C74A-B99C-E21C-6F48D2668F29}"/>
                </a:ext>
              </a:extLst>
            </p:cNvPr>
            <p:cNvSpPr txBox="1"/>
            <p:nvPr/>
          </p:nvSpPr>
          <p:spPr>
            <a:xfrm>
              <a:off x="8052838" y="1956197"/>
              <a:ext cx="1682983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34C71DC0-5DF3-94A2-EA25-BCEC7C6A2818}"/>
              </a:ext>
            </a:extLst>
          </p:cNvPr>
          <p:cNvSpPr/>
          <p:nvPr/>
        </p:nvSpPr>
        <p:spPr>
          <a:xfrm>
            <a:off x="3757922" y="3365699"/>
            <a:ext cx="1178441" cy="45719"/>
          </a:xfrm>
          <a:prstGeom prst="roundRect">
            <a:avLst>
              <a:gd name="adj" fmla="val 50000"/>
            </a:avLst>
          </a:prstGeom>
          <a:solidFill>
            <a:srgbClr val="5965E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B0EDA63-4D97-09DD-EF13-EE002B35BD60}"/>
              </a:ext>
            </a:extLst>
          </p:cNvPr>
          <p:cNvGrpSpPr/>
          <p:nvPr/>
        </p:nvGrpSpPr>
        <p:grpSpPr>
          <a:xfrm>
            <a:off x="5948976" y="1348408"/>
            <a:ext cx="1800200" cy="1529794"/>
            <a:chOff x="964828" y="1213853"/>
            <a:chExt cx="3433872" cy="2918075"/>
          </a:xfrm>
        </p:grpSpPr>
        <p:sp>
          <p:nvSpPr>
            <p:cNvPr id="23" name="í$1ïdé">
              <a:extLst>
                <a:ext uri="{FF2B5EF4-FFF2-40B4-BE49-F238E27FC236}">
                  <a16:creationId xmlns:a16="http://schemas.microsoft.com/office/drawing/2014/main" id="{E0AA9739-8BDD-44F6-697D-BD137A3E9A34}"/>
                </a:ext>
              </a:extLst>
            </p:cNvPr>
            <p:cNvSpPr/>
            <p:nvPr/>
          </p:nvSpPr>
          <p:spPr>
            <a:xfrm>
              <a:off x="1188418" y="1213853"/>
              <a:ext cx="3210282" cy="2717381"/>
            </a:xfrm>
            <a:prstGeom prst="rect">
              <a:avLst/>
            </a:prstGeom>
            <a:blipFill>
              <a:blip r:embed="rId6"/>
              <a:srcRect/>
              <a:stretch>
                <a:fillRect l="-13790" r="-136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iṩḷídè">
              <a:extLst>
                <a:ext uri="{FF2B5EF4-FFF2-40B4-BE49-F238E27FC236}">
                  <a16:creationId xmlns:a16="http://schemas.microsoft.com/office/drawing/2014/main" id="{9DE8F855-FAB5-3DFF-C004-B3F6A33900DC}"/>
                </a:ext>
              </a:extLst>
            </p:cNvPr>
            <p:cNvSpPr/>
            <p:nvPr/>
          </p:nvSpPr>
          <p:spPr>
            <a:xfrm rot="16200000" flipH="1">
              <a:off x="1220630" y="1177450"/>
              <a:ext cx="2698676" cy="3210280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FE2F934-00CC-63B0-728B-70E2A1BB842F}"/>
              </a:ext>
            </a:extLst>
          </p:cNvPr>
          <p:cNvGrpSpPr/>
          <p:nvPr/>
        </p:nvGrpSpPr>
        <p:grpSpPr>
          <a:xfrm>
            <a:off x="5986155" y="3076600"/>
            <a:ext cx="2619683" cy="1004456"/>
            <a:chOff x="8073447" y="1644238"/>
            <a:chExt cx="2619683" cy="1004456"/>
          </a:xfrm>
        </p:grpSpPr>
        <p:sp>
          <p:nvSpPr>
            <p:cNvPr id="26" name="矩形 3">
              <a:extLst>
                <a:ext uri="{FF2B5EF4-FFF2-40B4-BE49-F238E27FC236}">
                  <a16:creationId xmlns:a16="http://schemas.microsoft.com/office/drawing/2014/main" id="{98506645-522A-4E54-B83B-07D16AD0E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87069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3ECAD4F-42E5-063C-E66C-E66F15F566FF}"/>
                </a:ext>
              </a:extLst>
            </p:cNvPr>
            <p:cNvSpPr txBox="1"/>
            <p:nvPr/>
          </p:nvSpPr>
          <p:spPr>
            <a:xfrm>
              <a:off x="8073447" y="1956197"/>
              <a:ext cx="2619683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01C09332-15E9-F19F-F3A6-63990E228989}"/>
              </a:ext>
            </a:extLst>
          </p:cNvPr>
          <p:cNvSpPr/>
          <p:nvPr/>
        </p:nvSpPr>
        <p:spPr>
          <a:xfrm>
            <a:off x="6066193" y="3365699"/>
            <a:ext cx="1178441" cy="45719"/>
          </a:xfrm>
          <a:prstGeom prst="roundRect">
            <a:avLst>
              <a:gd name="adj" fmla="val 50000"/>
            </a:avLst>
          </a:prstGeom>
          <a:solidFill>
            <a:srgbClr val="3F3D5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十字形 29">
            <a:extLst>
              <a:ext uri="{FF2B5EF4-FFF2-40B4-BE49-F238E27FC236}">
                <a16:creationId xmlns:a16="http://schemas.microsoft.com/office/drawing/2014/main" id="{799CA8E7-FB21-E29F-B2BA-FC3AA069B98B}"/>
              </a:ext>
            </a:extLst>
          </p:cNvPr>
          <p:cNvSpPr/>
          <p:nvPr/>
        </p:nvSpPr>
        <p:spPr>
          <a:xfrm>
            <a:off x="3529424" y="1265030"/>
            <a:ext cx="137949" cy="137949"/>
          </a:xfrm>
          <a:prstGeom prst="plus">
            <a:avLst>
              <a:gd name="adj" fmla="val 30297"/>
            </a:avLst>
          </a:prstGeom>
          <a:solidFill>
            <a:srgbClr val="5965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十字形 30">
            <a:extLst>
              <a:ext uri="{FF2B5EF4-FFF2-40B4-BE49-F238E27FC236}">
                <a16:creationId xmlns:a16="http://schemas.microsoft.com/office/drawing/2014/main" id="{77B337DC-7A6A-43F8-1037-E04950CD6011}"/>
              </a:ext>
            </a:extLst>
          </p:cNvPr>
          <p:cNvSpPr/>
          <p:nvPr/>
        </p:nvSpPr>
        <p:spPr>
          <a:xfrm>
            <a:off x="5839329" y="1265030"/>
            <a:ext cx="137949" cy="137949"/>
          </a:xfrm>
          <a:prstGeom prst="plus">
            <a:avLst>
              <a:gd name="adj" fmla="val 30297"/>
            </a:avLst>
          </a:prstGeom>
          <a:solidFill>
            <a:srgbClr val="3F3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55054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36305" y="787256"/>
            <a:ext cx="71833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36304" y="3674760"/>
            <a:ext cx="7464435" cy="955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99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图片 109">
            <a:extLst>
              <a:ext uri="{FF2B5EF4-FFF2-40B4-BE49-F238E27FC236}">
                <a16:creationId xmlns:a16="http://schemas.microsoft.com/office/drawing/2014/main" id="{7043FACB-D427-78FE-31A5-6EF221D7A842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0AD92D51-1AC1-21F9-997B-80E5CE3F0B8F}"/>
              </a:ext>
            </a:extLst>
          </p:cNvPr>
          <p:cNvSpPr/>
          <p:nvPr/>
        </p:nvSpPr>
        <p:spPr>
          <a:xfrm rot="21445963">
            <a:off x="322564" y="340788"/>
            <a:ext cx="8183098" cy="4394606"/>
          </a:xfrm>
          <a:prstGeom prst="roundRect">
            <a:avLst>
              <a:gd name="adj" fmla="val 1146"/>
            </a:avLst>
          </a:prstGeom>
          <a:noFill/>
          <a:ln w="635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194C83D-FE87-19B4-405B-429303181CDB}"/>
              </a:ext>
            </a:extLst>
          </p:cNvPr>
          <p:cNvSpPr/>
          <p:nvPr/>
        </p:nvSpPr>
        <p:spPr>
          <a:xfrm>
            <a:off x="539750" y="684686"/>
            <a:ext cx="8066088" cy="4048099"/>
          </a:xfrm>
          <a:custGeom>
            <a:avLst/>
            <a:gdLst>
              <a:gd name="connsiteX0" fmla="*/ 0 w 8066088"/>
              <a:gd name="connsiteY0" fmla="*/ 0 h 4048099"/>
              <a:gd name="connsiteX1" fmla="*/ 8066088 w 8066088"/>
              <a:gd name="connsiteY1" fmla="*/ 0 h 4048099"/>
              <a:gd name="connsiteX2" fmla="*/ 8066088 w 8066088"/>
              <a:gd name="connsiteY2" fmla="*/ 3998586 h 4048099"/>
              <a:gd name="connsiteX3" fmla="*/ 8016575 w 8066088"/>
              <a:gd name="connsiteY3" fmla="*/ 4048099 h 4048099"/>
              <a:gd name="connsiteX4" fmla="*/ 49513 w 8066088"/>
              <a:gd name="connsiteY4" fmla="*/ 4048099 h 4048099"/>
              <a:gd name="connsiteX5" fmla="*/ 0 w 8066088"/>
              <a:gd name="connsiteY5" fmla="*/ 3998586 h 4048099"/>
              <a:gd name="connsiteX6" fmla="*/ 0 w 8066088"/>
              <a:gd name="connsiteY6" fmla="*/ 0 h 404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4048099">
                <a:moveTo>
                  <a:pt x="0" y="0"/>
                </a:moveTo>
                <a:lnTo>
                  <a:pt x="8066088" y="0"/>
                </a:lnTo>
                <a:lnTo>
                  <a:pt x="8066088" y="3998586"/>
                </a:lnTo>
                <a:cubicBezTo>
                  <a:pt x="8066088" y="4025931"/>
                  <a:pt x="8043920" y="4048099"/>
                  <a:pt x="8016575" y="4048099"/>
                </a:cubicBezTo>
                <a:lnTo>
                  <a:pt x="49513" y="4048099"/>
                </a:lnTo>
                <a:cubicBezTo>
                  <a:pt x="22168" y="4048099"/>
                  <a:pt x="0" y="4025931"/>
                  <a:pt x="0" y="399858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48AD807-4AA4-B3C8-1530-A230A8070508}"/>
              </a:ext>
            </a:extLst>
          </p:cNvPr>
          <p:cNvGrpSpPr/>
          <p:nvPr/>
        </p:nvGrpSpPr>
        <p:grpSpPr>
          <a:xfrm>
            <a:off x="4269380" y="1564432"/>
            <a:ext cx="4147309" cy="3168351"/>
            <a:chOff x="4100783" y="1326331"/>
            <a:chExt cx="4300631" cy="3285481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376FC56-B432-6DC9-A2F4-2AC62661D4EE}"/>
                </a:ext>
              </a:extLst>
            </p:cNvPr>
            <p:cNvSpPr/>
            <p:nvPr/>
          </p:nvSpPr>
          <p:spPr>
            <a:xfrm>
              <a:off x="4394637" y="3246139"/>
              <a:ext cx="1762481" cy="352877"/>
            </a:xfrm>
            <a:custGeom>
              <a:avLst/>
              <a:gdLst>
                <a:gd name="connsiteX0" fmla="*/ 2076172 w 2143949"/>
                <a:gd name="connsiteY0" fmla="*/ 429089 h 429253"/>
                <a:gd name="connsiteX1" fmla="*/ 67254 w 2143949"/>
                <a:gd name="connsiteY1" fmla="*/ 429089 h 429253"/>
                <a:gd name="connsiteX2" fmla="*/ -262 w 2143949"/>
                <a:gd name="connsiteY2" fmla="*/ 361573 h 429253"/>
                <a:gd name="connsiteX3" fmla="*/ -262 w 2143949"/>
                <a:gd name="connsiteY3" fmla="*/ 67352 h 429253"/>
                <a:gd name="connsiteX4" fmla="*/ 67253 w 2143949"/>
                <a:gd name="connsiteY4" fmla="*/ -164 h 429253"/>
                <a:gd name="connsiteX5" fmla="*/ 2076172 w 2143949"/>
                <a:gd name="connsiteY5" fmla="*/ -164 h 429253"/>
                <a:gd name="connsiteX6" fmla="*/ 2143688 w 2143949"/>
                <a:gd name="connsiteY6" fmla="*/ 67352 h 429253"/>
                <a:gd name="connsiteX7" fmla="*/ 2143687 w 2143949"/>
                <a:gd name="connsiteY7" fmla="*/ 361573 h 429253"/>
                <a:gd name="connsiteX8" fmla="*/ 2076172 w 2143949"/>
                <a:gd name="connsiteY8" fmla="*/ 429089 h 42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3949" h="429253">
                  <a:moveTo>
                    <a:pt x="2076172" y="429089"/>
                  </a:moveTo>
                  <a:lnTo>
                    <a:pt x="67254" y="429089"/>
                  </a:lnTo>
                  <a:cubicBezTo>
                    <a:pt x="29984" y="429046"/>
                    <a:pt x="-219" y="398843"/>
                    <a:pt x="-262" y="361573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2076172" y="-164"/>
                  </a:lnTo>
                  <a:cubicBezTo>
                    <a:pt x="2113442" y="-121"/>
                    <a:pt x="2143645" y="30082"/>
                    <a:pt x="2143688" y="67352"/>
                  </a:cubicBezTo>
                  <a:lnTo>
                    <a:pt x="2143687" y="361573"/>
                  </a:lnTo>
                  <a:cubicBezTo>
                    <a:pt x="2143644" y="398843"/>
                    <a:pt x="2113442" y="429046"/>
                    <a:pt x="2076172" y="42908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23928D1-8188-9EAF-576F-50098B688E12}"/>
                </a:ext>
              </a:extLst>
            </p:cNvPr>
            <p:cNvSpPr/>
            <p:nvPr/>
          </p:nvSpPr>
          <p:spPr>
            <a:xfrm>
              <a:off x="4432084" y="3283605"/>
              <a:ext cx="1687597" cy="277972"/>
            </a:xfrm>
            <a:custGeom>
              <a:avLst/>
              <a:gdLst>
                <a:gd name="connsiteX0" fmla="*/ 1835430 w 2052858"/>
                <a:gd name="connsiteY0" fmla="*/ 337972 h 338136"/>
                <a:gd name="connsiteX1" fmla="*/ 67253 w 2052858"/>
                <a:gd name="connsiteY1" fmla="*/ 337972 h 338136"/>
                <a:gd name="connsiteX2" fmla="*/ -262 w 2052858"/>
                <a:gd name="connsiteY2" fmla="*/ 270457 h 338136"/>
                <a:gd name="connsiteX3" fmla="*/ -262 w 2052858"/>
                <a:gd name="connsiteY3" fmla="*/ 67352 h 338136"/>
                <a:gd name="connsiteX4" fmla="*/ 67253 w 2052858"/>
                <a:gd name="connsiteY4" fmla="*/ -164 h 338136"/>
                <a:gd name="connsiteX5" fmla="*/ 1985081 w 2052858"/>
                <a:gd name="connsiteY5" fmla="*/ -164 h 338136"/>
                <a:gd name="connsiteX6" fmla="*/ 2052597 w 2052858"/>
                <a:gd name="connsiteY6" fmla="*/ 67352 h 338136"/>
                <a:gd name="connsiteX7" fmla="*/ 2052596 w 2052858"/>
                <a:gd name="connsiteY7" fmla="*/ 120806 h 338136"/>
                <a:gd name="connsiteX8" fmla="*/ 1835429 w 2052858"/>
                <a:gd name="connsiteY8" fmla="*/ 337972 h 3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2858" h="338136">
                  <a:moveTo>
                    <a:pt x="1835430" y="337972"/>
                  </a:moveTo>
                  <a:lnTo>
                    <a:pt x="67253" y="337972"/>
                  </a:lnTo>
                  <a:cubicBezTo>
                    <a:pt x="29984" y="337929"/>
                    <a:pt x="-219" y="307727"/>
                    <a:pt x="-262" y="270457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1985081" y="-164"/>
                  </a:lnTo>
                  <a:cubicBezTo>
                    <a:pt x="2022351" y="-121"/>
                    <a:pt x="2052553" y="30082"/>
                    <a:pt x="2052597" y="67352"/>
                  </a:cubicBezTo>
                  <a:lnTo>
                    <a:pt x="2052596" y="120806"/>
                  </a:lnTo>
                  <a:cubicBezTo>
                    <a:pt x="2052461" y="240687"/>
                    <a:pt x="1955312" y="337837"/>
                    <a:pt x="1835429" y="337972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20D4512-E7CD-668E-0D25-FD47697E327F}"/>
                </a:ext>
              </a:extLst>
            </p:cNvPr>
            <p:cNvSpPr/>
            <p:nvPr/>
          </p:nvSpPr>
          <p:spPr>
            <a:xfrm>
              <a:off x="4761676" y="3376742"/>
              <a:ext cx="692395" cy="28628"/>
            </a:xfrm>
            <a:custGeom>
              <a:avLst/>
              <a:gdLst>
                <a:gd name="connsiteX0" fmla="*/ 824582 w 842256"/>
                <a:gd name="connsiteY0" fmla="*/ 34661 h 34824"/>
                <a:gd name="connsiteX1" fmla="*/ 17150 w 842256"/>
                <a:gd name="connsiteY1" fmla="*/ 34661 h 34824"/>
                <a:gd name="connsiteX2" fmla="*/ -262 w 842256"/>
                <a:gd name="connsiteY2" fmla="*/ 17248 h 34824"/>
                <a:gd name="connsiteX3" fmla="*/ 17150 w 842256"/>
                <a:gd name="connsiteY3" fmla="*/ -164 h 34824"/>
                <a:gd name="connsiteX4" fmla="*/ 824582 w 842256"/>
                <a:gd name="connsiteY4" fmla="*/ -164 h 34824"/>
                <a:gd name="connsiteX5" fmla="*/ 841995 w 842256"/>
                <a:gd name="connsiteY5" fmla="*/ 17248 h 34824"/>
                <a:gd name="connsiteX6" fmla="*/ 824582 w 842256"/>
                <a:gd name="connsiteY6" fmla="*/ 34660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256" h="34824">
                  <a:moveTo>
                    <a:pt x="824582" y="34661"/>
                  </a:moveTo>
                  <a:lnTo>
                    <a:pt x="17150" y="34661"/>
                  </a:lnTo>
                  <a:cubicBezTo>
                    <a:pt x="7534" y="34661"/>
                    <a:pt x="-262" y="26865"/>
                    <a:pt x="-262" y="17248"/>
                  </a:cubicBezTo>
                  <a:cubicBezTo>
                    <a:pt x="-262" y="7632"/>
                    <a:pt x="7534" y="-164"/>
                    <a:pt x="17150" y="-164"/>
                  </a:cubicBezTo>
                  <a:lnTo>
                    <a:pt x="824582" y="-164"/>
                  </a:lnTo>
                  <a:cubicBezTo>
                    <a:pt x="834199" y="-164"/>
                    <a:pt x="841995" y="7631"/>
                    <a:pt x="841995" y="17248"/>
                  </a:cubicBezTo>
                  <a:cubicBezTo>
                    <a:pt x="841995" y="26865"/>
                    <a:pt x="834199" y="34660"/>
                    <a:pt x="824582" y="34660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7592BA1-8D42-7D64-A28A-260A3CB94975}"/>
                </a:ext>
              </a:extLst>
            </p:cNvPr>
            <p:cNvSpPr/>
            <p:nvPr/>
          </p:nvSpPr>
          <p:spPr>
            <a:xfrm>
              <a:off x="4761644" y="3435288"/>
              <a:ext cx="1028406" cy="28628"/>
            </a:xfrm>
            <a:custGeom>
              <a:avLst/>
              <a:gdLst>
                <a:gd name="connsiteX0" fmla="*/ 1233357 w 1250992"/>
                <a:gd name="connsiteY0" fmla="*/ 34661 h 34824"/>
                <a:gd name="connsiteX1" fmla="*/ 17189 w 1250992"/>
                <a:gd name="connsiteY1" fmla="*/ 34661 h 34824"/>
                <a:gd name="connsiteX2" fmla="*/ -262 w 1250992"/>
                <a:gd name="connsiteY2" fmla="*/ 17287 h 34824"/>
                <a:gd name="connsiteX3" fmla="*/ 17112 w 1250992"/>
                <a:gd name="connsiteY3" fmla="*/ -164 h 34824"/>
                <a:gd name="connsiteX4" fmla="*/ 17189 w 1250992"/>
                <a:gd name="connsiteY4" fmla="*/ -164 h 34824"/>
                <a:gd name="connsiteX5" fmla="*/ 1233357 w 1250992"/>
                <a:gd name="connsiteY5" fmla="*/ -164 h 34824"/>
                <a:gd name="connsiteX6" fmla="*/ 1250731 w 1250992"/>
                <a:gd name="connsiteY6" fmla="*/ 17287 h 34824"/>
                <a:gd name="connsiteX7" fmla="*/ 1233357 w 1250992"/>
                <a:gd name="connsiteY7" fmla="*/ 34661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0992" h="34824">
                  <a:moveTo>
                    <a:pt x="1233357" y="34661"/>
                  </a:moveTo>
                  <a:lnTo>
                    <a:pt x="17189" y="34661"/>
                  </a:lnTo>
                  <a:cubicBezTo>
                    <a:pt x="7572" y="34682"/>
                    <a:pt x="-241" y="26903"/>
                    <a:pt x="-262" y="17287"/>
                  </a:cubicBezTo>
                  <a:cubicBezTo>
                    <a:pt x="-283" y="7670"/>
                    <a:pt x="7495" y="-143"/>
                    <a:pt x="17112" y="-164"/>
                  </a:cubicBezTo>
                  <a:cubicBezTo>
                    <a:pt x="17138" y="-164"/>
                    <a:pt x="17163" y="-164"/>
                    <a:pt x="17189" y="-164"/>
                  </a:cubicBezTo>
                  <a:lnTo>
                    <a:pt x="1233357" y="-164"/>
                  </a:lnTo>
                  <a:cubicBezTo>
                    <a:pt x="1242974" y="-143"/>
                    <a:pt x="1250752" y="7670"/>
                    <a:pt x="1250731" y="17287"/>
                  </a:cubicBezTo>
                  <a:cubicBezTo>
                    <a:pt x="1250710" y="26873"/>
                    <a:pt x="1242943" y="34639"/>
                    <a:pt x="1233357" y="34661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72456AA-C0AD-B600-5307-1F13FA65C18A}"/>
                </a:ext>
              </a:extLst>
            </p:cNvPr>
            <p:cNvSpPr/>
            <p:nvPr/>
          </p:nvSpPr>
          <p:spPr>
            <a:xfrm>
              <a:off x="4267405" y="1416662"/>
              <a:ext cx="1996378" cy="1552739"/>
            </a:xfrm>
            <a:custGeom>
              <a:avLst/>
              <a:gdLst>
                <a:gd name="connsiteX0" fmla="*/ 2359269 w 2428471"/>
                <a:gd name="connsiteY0" fmla="*/ 1888648 h 1888811"/>
                <a:gd name="connsiteX1" fmla="*/ 68678 w 2428471"/>
                <a:gd name="connsiteY1" fmla="*/ 1888648 h 1888811"/>
                <a:gd name="connsiteX2" fmla="*/ -262 w 2428471"/>
                <a:gd name="connsiteY2" fmla="*/ 1819707 h 1888811"/>
                <a:gd name="connsiteX3" fmla="*/ -262 w 2428471"/>
                <a:gd name="connsiteY3" fmla="*/ 68774 h 1888811"/>
                <a:gd name="connsiteX4" fmla="*/ 68678 w 2428471"/>
                <a:gd name="connsiteY4" fmla="*/ -164 h 1888811"/>
                <a:gd name="connsiteX5" fmla="*/ 2359269 w 2428471"/>
                <a:gd name="connsiteY5" fmla="*/ -164 h 1888811"/>
                <a:gd name="connsiteX6" fmla="*/ 2428209 w 2428471"/>
                <a:gd name="connsiteY6" fmla="*/ 68774 h 1888811"/>
                <a:gd name="connsiteX7" fmla="*/ 2428209 w 2428471"/>
                <a:gd name="connsiteY7" fmla="*/ 1819707 h 1888811"/>
                <a:gd name="connsiteX8" fmla="*/ 2359269 w 2428471"/>
                <a:gd name="connsiteY8" fmla="*/ 1888647 h 188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8471" h="1888811">
                  <a:moveTo>
                    <a:pt x="2359269" y="1888648"/>
                  </a:moveTo>
                  <a:lnTo>
                    <a:pt x="68678" y="1888648"/>
                  </a:lnTo>
                  <a:cubicBezTo>
                    <a:pt x="30622" y="1888604"/>
                    <a:pt x="-219" y="1857764"/>
                    <a:pt x="-262" y="1819707"/>
                  </a:cubicBezTo>
                  <a:lnTo>
                    <a:pt x="-262" y="68774"/>
                  </a:lnTo>
                  <a:cubicBezTo>
                    <a:pt x="-218" y="30718"/>
                    <a:pt x="30622" y="-122"/>
                    <a:pt x="68678" y="-164"/>
                  </a:cubicBezTo>
                  <a:lnTo>
                    <a:pt x="2359269" y="-164"/>
                  </a:lnTo>
                  <a:cubicBezTo>
                    <a:pt x="2397325" y="-122"/>
                    <a:pt x="2428166" y="30717"/>
                    <a:pt x="2428209" y="68774"/>
                  </a:cubicBezTo>
                  <a:lnTo>
                    <a:pt x="2428209" y="1819707"/>
                  </a:lnTo>
                  <a:cubicBezTo>
                    <a:pt x="2428166" y="1857764"/>
                    <a:pt x="2397326" y="1888604"/>
                    <a:pt x="2359269" y="1888647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1EC36B0-DBF8-04B9-CA13-1B14A9C8B53F}"/>
                </a:ext>
              </a:extLst>
            </p:cNvPr>
            <p:cNvSpPr/>
            <p:nvPr/>
          </p:nvSpPr>
          <p:spPr>
            <a:xfrm>
              <a:off x="4260381" y="1409636"/>
              <a:ext cx="2010428" cy="1566791"/>
            </a:xfrm>
            <a:custGeom>
              <a:avLst/>
              <a:gdLst>
                <a:gd name="connsiteX0" fmla="*/ 2367814 w 2445562"/>
                <a:gd name="connsiteY0" fmla="*/ 1905741 h 1905905"/>
                <a:gd name="connsiteX1" fmla="*/ 77225 w 2445562"/>
                <a:gd name="connsiteY1" fmla="*/ 1905741 h 1905905"/>
                <a:gd name="connsiteX2" fmla="*/ -262 w 2445562"/>
                <a:gd name="connsiteY2" fmla="*/ 1828254 h 1905905"/>
                <a:gd name="connsiteX3" fmla="*/ -262 w 2445562"/>
                <a:gd name="connsiteY3" fmla="*/ 77319 h 1905905"/>
                <a:gd name="connsiteX4" fmla="*/ 77225 w 2445562"/>
                <a:gd name="connsiteY4" fmla="*/ -164 h 1905905"/>
                <a:gd name="connsiteX5" fmla="*/ 2367814 w 2445562"/>
                <a:gd name="connsiteY5" fmla="*/ -164 h 1905905"/>
                <a:gd name="connsiteX6" fmla="*/ 2445301 w 2445562"/>
                <a:gd name="connsiteY6" fmla="*/ 77319 h 1905905"/>
                <a:gd name="connsiteX7" fmla="*/ 2445301 w 2445562"/>
                <a:gd name="connsiteY7" fmla="*/ 1828253 h 1905905"/>
                <a:gd name="connsiteX8" fmla="*/ 2367813 w 2445562"/>
                <a:gd name="connsiteY8" fmla="*/ 1905741 h 1905905"/>
                <a:gd name="connsiteX9" fmla="*/ 77225 w 2445562"/>
                <a:gd name="connsiteY9" fmla="*/ 16930 h 1905905"/>
                <a:gd name="connsiteX10" fmla="*/ 16831 w 2445562"/>
                <a:gd name="connsiteY10" fmla="*/ 77319 h 1905905"/>
                <a:gd name="connsiteX11" fmla="*/ 16831 w 2445562"/>
                <a:gd name="connsiteY11" fmla="*/ 1828253 h 1905905"/>
                <a:gd name="connsiteX12" fmla="*/ 77225 w 2445562"/>
                <a:gd name="connsiteY12" fmla="*/ 1888647 h 1905905"/>
                <a:gd name="connsiteX13" fmla="*/ 2367814 w 2445562"/>
                <a:gd name="connsiteY13" fmla="*/ 1888648 h 1905905"/>
                <a:gd name="connsiteX14" fmla="*/ 2428208 w 2445562"/>
                <a:gd name="connsiteY14" fmla="*/ 1828254 h 1905905"/>
                <a:gd name="connsiteX15" fmla="*/ 2428207 w 2445562"/>
                <a:gd name="connsiteY15" fmla="*/ 77319 h 1905905"/>
                <a:gd name="connsiteX16" fmla="*/ 2367813 w 2445562"/>
                <a:gd name="connsiteY16" fmla="*/ 16929 h 190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45562" h="1905905">
                  <a:moveTo>
                    <a:pt x="2367814" y="1905741"/>
                  </a:moveTo>
                  <a:lnTo>
                    <a:pt x="77225" y="1905741"/>
                  </a:lnTo>
                  <a:cubicBezTo>
                    <a:pt x="34451" y="1905691"/>
                    <a:pt x="-212" y="1871028"/>
                    <a:pt x="-262" y="1828254"/>
                  </a:cubicBezTo>
                  <a:lnTo>
                    <a:pt x="-262" y="77319"/>
                  </a:lnTo>
                  <a:cubicBezTo>
                    <a:pt x="-212" y="34546"/>
                    <a:pt x="34452" y="-116"/>
                    <a:pt x="77225" y="-164"/>
                  </a:cubicBezTo>
                  <a:lnTo>
                    <a:pt x="2367814" y="-164"/>
                  </a:lnTo>
                  <a:cubicBezTo>
                    <a:pt x="2410588" y="-116"/>
                    <a:pt x="2445251" y="34546"/>
                    <a:pt x="2445301" y="77319"/>
                  </a:cubicBezTo>
                  <a:lnTo>
                    <a:pt x="2445301" y="1828253"/>
                  </a:lnTo>
                  <a:cubicBezTo>
                    <a:pt x="2445250" y="1871028"/>
                    <a:pt x="2410588" y="1905691"/>
                    <a:pt x="2367813" y="1905741"/>
                  </a:cubicBezTo>
                  <a:close/>
                  <a:moveTo>
                    <a:pt x="77225" y="16930"/>
                  </a:moveTo>
                  <a:cubicBezTo>
                    <a:pt x="43888" y="16966"/>
                    <a:pt x="16870" y="43982"/>
                    <a:pt x="16831" y="77319"/>
                  </a:cubicBezTo>
                  <a:lnTo>
                    <a:pt x="16831" y="1828253"/>
                  </a:lnTo>
                  <a:cubicBezTo>
                    <a:pt x="16869" y="1861593"/>
                    <a:pt x="43886" y="1888610"/>
                    <a:pt x="77225" y="1888647"/>
                  </a:cubicBezTo>
                  <a:lnTo>
                    <a:pt x="2367814" y="1888648"/>
                  </a:lnTo>
                  <a:cubicBezTo>
                    <a:pt x="2401153" y="1888610"/>
                    <a:pt x="2428170" y="1861593"/>
                    <a:pt x="2428208" y="1828254"/>
                  </a:cubicBezTo>
                  <a:lnTo>
                    <a:pt x="2428207" y="77319"/>
                  </a:lnTo>
                  <a:cubicBezTo>
                    <a:pt x="2428168" y="43981"/>
                    <a:pt x="2401151" y="16966"/>
                    <a:pt x="2367813" y="1692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0F3533E-D330-0A14-1B80-64F33C88D12A}"/>
                </a:ext>
              </a:extLst>
            </p:cNvPr>
            <p:cNvSpPr/>
            <p:nvPr/>
          </p:nvSpPr>
          <p:spPr>
            <a:xfrm>
              <a:off x="4271755" y="2695389"/>
              <a:ext cx="1987680" cy="269663"/>
            </a:xfrm>
            <a:custGeom>
              <a:avLst/>
              <a:gdLst>
                <a:gd name="connsiteX0" fmla="*/ -262 w 2417890"/>
                <a:gd name="connsiteY0" fmla="*/ -164 h 328028"/>
                <a:gd name="connsiteX1" fmla="*/ -262 w 2417890"/>
                <a:gd name="connsiteY1" fmla="*/ 264217 h 328028"/>
                <a:gd name="connsiteX2" fmla="*/ 63386 w 2417890"/>
                <a:gd name="connsiteY2" fmla="*/ 327865 h 328028"/>
                <a:gd name="connsiteX3" fmla="*/ 2353980 w 2417890"/>
                <a:gd name="connsiteY3" fmla="*/ 327865 h 328028"/>
                <a:gd name="connsiteX4" fmla="*/ 2417628 w 2417890"/>
                <a:gd name="connsiteY4" fmla="*/ 264217 h 328028"/>
                <a:gd name="connsiteX5" fmla="*/ 2417628 w 2417890"/>
                <a:gd name="connsiteY5" fmla="*/ -164 h 32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7890" h="328028">
                  <a:moveTo>
                    <a:pt x="-262" y="-164"/>
                  </a:moveTo>
                  <a:lnTo>
                    <a:pt x="-262" y="264217"/>
                  </a:lnTo>
                  <a:cubicBezTo>
                    <a:pt x="-210" y="299347"/>
                    <a:pt x="28256" y="327813"/>
                    <a:pt x="63386" y="327865"/>
                  </a:cubicBezTo>
                  <a:lnTo>
                    <a:pt x="2353980" y="327865"/>
                  </a:lnTo>
                  <a:cubicBezTo>
                    <a:pt x="2389110" y="327813"/>
                    <a:pt x="2417576" y="299347"/>
                    <a:pt x="2417628" y="264217"/>
                  </a:cubicBezTo>
                  <a:lnTo>
                    <a:pt x="2417628" y="-164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164F898-6CE9-7F6D-104E-998895779919}"/>
                </a:ext>
              </a:extLst>
            </p:cNvPr>
            <p:cNvSpPr/>
            <p:nvPr/>
          </p:nvSpPr>
          <p:spPr>
            <a:xfrm rot="18157719">
              <a:off x="5265548" y="891778"/>
              <a:ext cx="14049" cy="2343579"/>
            </a:xfrm>
            <a:custGeom>
              <a:avLst/>
              <a:gdLst>
                <a:gd name="connsiteX0" fmla="*/ -262 w 17090"/>
                <a:gd name="connsiteY0" fmla="*/ -164 h 2850819"/>
                <a:gd name="connsiteX1" fmla="*/ 16828 w 17090"/>
                <a:gd name="connsiteY1" fmla="*/ -164 h 2850819"/>
                <a:gd name="connsiteX2" fmla="*/ 16828 w 17090"/>
                <a:gd name="connsiteY2" fmla="*/ 2850656 h 2850819"/>
                <a:gd name="connsiteX3" fmla="*/ -262 w 17090"/>
                <a:gd name="connsiteY3" fmla="*/ 2850656 h 2850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90" h="2850819">
                  <a:moveTo>
                    <a:pt x="-262" y="-164"/>
                  </a:moveTo>
                  <a:lnTo>
                    <a:pt x="16828" y="-164"/>
                  </a:lnTo>
                  <a:lnTo>
                    <a:pt x="16828" y="2850656"/>
                  </a:lnTo>
                  <a:lnTo>
                    <a:pt x="-262" y="285065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AD0A6FC-AD42-6444-992D-DA0EE3C8A2C1}"/>
                </a:ext>
              </a:extLst>
            </p:cNvPr>
            <p:cNvSpPr/>
            <p:nvPr/>
          </p:nvSpPr>
          <p:spPr>
            <a:xfrm rot="19642281">
              <a:off x="4106356" y="2056544"/>
              <a:ext cx="2343579" cy="14049"/>
            </a:xfrm>
            <a:custGeom>
              <a:avLst/>
              <a:gdLst>
                <a:gd name="connsiteX0" fmla="*/ -262 w 2850819"/>
                <a:gd name="connsiteY0" fmla="*/ -164 h 17090"/>
                <a:gd name="connsiteX1" fmla="*/ 2850558 w 2850819"/>
                <a:gd name="connsiteY1" fmla="*/ -164 h 17090"/>
                <a:gd name="connsiteX2" fmla="*/ 2850558 w 2850819"/>
                <a:gd name="connsiteY2" fmla="*/ 16926 h 17090"/>
                <a:gd name="connsiteX3" fmla="*/ -262 w 2850819"/>
                <a:gd name="connsiteY3" fmla="*/ 16926 h 1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819" h="17090">
                  <a:moveTo>
                    <a:pt x="-262" y="-164"/>
                  </a:moveTo>
                  <a:lnTo>
                    <a:pt x="2850558" y="-164"/>
                  </a:lnTo>
                  <a:lnTo>
                    <a:pt x="2850558" y="16926"/>
                  </a:lnTo>
                  <a:lnTo>
                    <a:pt x="-262" y="1692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5412EA7-14C5-AE0D-6597-D166CFE745C9}"/>
                </a:ext>
              </a:extLst>
            </p:cNvPr>
            <p:cNvSpPr/>
            <p:nvPr/>
          </p:nvSpPr>
          <p:spPr>
            <a:xfrm>
              <a:off x="7800606" y="4191653"/>
              <a:ext cx="128484" cy="335771"/>
            </a:xfrm>
            <a:custGeom>
              <a:avLst/>
              <a:gdLst>
                <a:gd name="connsiteX0" fmla="*/ 156276 w 156293"/>
                <a:gd name="connsiteY0" fmla="*/ 408445 h 408445"/>
                <a:gd name="connsiteX1" fmla="*/ 50383 w 156293"/>
                <a:gd name="connsiteY1" fmla="*/ 408436 h 408445"/>
                <a:gd name="connsiteX2" fmla="*/ 0 w 156293"/>
                <a:gd name="connsiteY2" fmla="*/ 0 h 408445"/>
                <a:gd name="connsiteX3" fmla="*/ 156293 w 156293"/>
                <a:gd name="connsiteY3" fmla="*/ 9 h 408445"/>
                <a:gd name="connsiteX4" fmla="*/ 156276 w 156293"/>
                <a:gd name="connsiteY4" fmla="*/ 408445 h 40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93" h="408445">
                  <a:moveTo>
                    <a:pt x="156276" y="408445"/>
                  </a:moveTo>
                  <a:lnTo>
                    <a:pt x="50383" y="408436"/>
                  </a:lnTo>
                  <a:lnTo>
                    <a:pt x="0" y="0"/>
                  </a:lnTo>
                  <a:lnTo>
                    <a:pt x="156293" y="9"/>
                  </a:lnTo>
                  <a:lnTo>
                    <a:pt x="156276" y="408445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DA9EAF9-74B5-6150-AC19-30C57E55D3D7}"/>
                </a:ext>
              </a:extLst>
            </p:cNvPr>
            <p:cNvSpPr/>
            <p:nvPr/>
          </p:nvSpPr>
          <p:spPr>
            <a:xfrm>
              <a:off x="7670588" y="4460121"/>
              <a:ext cx="280687" cy="151690"/>
            </a:xfrm>
            <a:custGeom>
              <a:avLst/>
              <a:gdLst>
                <a:gd name="connsiteX0" fmla="*/ 311349 w 341438"/>
                <a:gd name="connsiteY0" fmla="*/ 47099 h 184522"/>
                <a:gd name="connsiteX1" fmla="*/ 198362 w 341438"/>
                <a:gd name="connsiteY1" fmla="*/ 1204 h 184522"/>
                <a:gd name="connsiteX2" fmla="*/ 195029 w 341438"/>
                <a:gd name="connsiteY2" fmla="*/ -164 h 184522"/>
                <a:gd name="connsiteX3" fmla="*/ 132638 w 341438"/>
                <a:gd name="connsiteY3" fmla="*/ 47099 h 184522"/>
                <a:gd name="connsiteX4" fmla="*/ -91 w 341438"/>
                <a:gd name="connsiteY4" fmla="*/ 174188 h 184522"/>
                <a:gd name="connsiteX5" fmla="*/ -262 w 341438"/>
                <a:gd name="connsiteY5" fmla="*/ 180000 h 184522"/>
                <a:gd name="connsiteX6" fmla="*/ -262 w 341438"/>
                <a:gd name="connsiteY6" fmla="*/ 184359 h 184522"/>
                <a:gd name="connsiteX7" fmla="*/ 341177 w 341438"/>
                <a:gd name="connsiteY7" fmla="*/ 184359 h 184522"/>
                <a:gd name="connsiteX8" fmla="*/ 341177 w 341438"/>
                <a:gd name="connsiteY8" fmla="*/ 47099 h 18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438" h="184522">
                  <a:moveTo>
                    <a:pt x="311349" y="47099"/>
                  </a:moveTo>
                  <a:lnTo>
                    <a:pt x="198362" y="1204"/>
                  </a:lnTo>
                  <a:lnTo>
                    <a:pt x="195029" y="-164"/>
                  </a:lnTo>
                  <a:lnTo>
                    <a:pt x="132638" y="47099"/>
                  </a:lnTo>
                  <a:cubicBezTo>
                    <a:pt x="61504" y="47090"/>
                    <a:pt x="2987" y="103120"/>
                    <a:pt x="-91" y="174188"/>
                  </a:cubicBezTo>
                  <a:cubicBezTo>
                    <a:pt x="-262" y="176068"/>
                    <a:pt x="-262" y="178034"/>
                    <a:pt x="-262" y="180000"/>
                  </a:cubicBezTo>
                  <a:lnTo>
                    <a:pt x="-262" y="184359"/>
                  </a:lnTo>
                  <a:lnTo>
                    <a:pt x="341177" y="184359"/>
                  </a:lnTo>
                  <a:lnTo>
                    <a:pt x="341177" y="47099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7E9845-FCFD-CEA2-9044-BAAACE35C020}"/>
                </a:ext>
              </a:extLst>
            </p:cNvPr>
            <p:cNvSpPr/>
            <p:nvPr/>
          </p:nvSpPr>
          <p:spPr>
            <a:xfrm>
              <a:off x="7492581" y="4129677"/>
              <a:ext cx="232629" cy="345628"/>
            </a:xfrm>
            <a:custGeom>
              <a:avLst/>
              <a:gdLst>
                <a:gd name="connsiteX0" fmla="*/ 282980 w 282979"/>
                <a:gd name="connsiteY0" fmla="*/ 385292 h 420435"/>
                <a:gd name="connsiteX1" fmla="*/ 183086 w 282979"/>
                <a:gd name="connsiteY1" fmla="*/ 420436 h 420435"/>
                <a:gd name="connsiteX2" fmla="*/ 0 w 282979"/>
                <a:gd name="connsiteY2" fmla="*/ 51861 h 420435"/>
                <a:gd name="connsiteX3" fmla="*/ 147430 w 282979"/>
                <a:gd name="connsiteY3" fmla="*/ 0 h 420435"/>
                <a:gd name="connsiteX4" fmla="*/ 282980 w 282979"/>
                <a:gd name="connsiteY4" fmla="*/ 385292 h 42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979" h="420435">
                  <a:moveTo>
                    <a:pt x="282980" y="385292"/>
                  </a:moveTo>
                  <a:lnTo>
                    <a:pt x="183086" y="420436"/>
                  </a:lnTo>
                  <a:lnTo>
                    <a:pt x="0" y="51861"/>
                  </a:lnTo>
                  <a:lnTo>
                    <a:pt x="147430" y="0"/>
                  </a:lnTo>
                  <a:lnTo>
                    <a:pt x="282980" y="385292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930CFC5-97C2-994C-B18A-96ABA59DA1E5}"/>
                </a:ext>
              </a:extLst>
            </p:cNvPr>
            <p:cNvSpPr/>
            <p:nvPr/>
          </p:nvSpPr>
          <p:spPr>
            <a:xfrm>
              <a:off x="7502004" y="4412209"/>
              <a:ext cx="272161" cy="199603"/>
            </a:xfrm>
            <a:custGeom>
              <a:avLst/>
              <a:gdLst>
                <a:gd name="connsiteX0" fmla="*/ 257111 w 331067"/>
                <a:gd name="connsiteY0" fmla="*/ 9736 h 242805"/>
                <a:gd name="connsiteX1" fmla="*/ 135296 w 331067"/>
                <a:gd name="connsiteY1" fmla="*/ 3943 h 242805"/>
                <a:gd name="connsiteX2" fmla="*/ 131698 w 331067"/>
                <a:gd name="connsiteY2" fmla="*/ 3760 h 242805"/>
                <a:gd name="connsiteX3" fmla="*/ 88532 w 331067"/>
                <a:gd name="connsiteY3" fmla="*/ 69052 h 242805"/>
                <a:gd name="connsiteX4" fmla="*/ 5508 w 331067"/>
                <a:gd name="connsiteY4" fmla="*/ 232990 h 242805"/>
                <a:gd name="connsiteX5" fmla="*/ 7276 w 331067"/>
                <a:gd name="connsiteY5" fmla="*/ 238529 h 242805"/>
                <a:gd name="connsiteX6" fmla="*/ 8722 w 331067"/>
                <a:gd name="connsiteY6" fmla="*/ 242641 h 242805"/>
                <a:gd name="connsiteX7" fmla="*/ 330806 w 331067"/>
                <a:gd name="connsiteY7" fmla="*/ 129314 h 242805"/>
                <a:gd name="connsiteX8" fmla="*/ 285247 w 331067"/>
                <a:gd name="connsiteY8" fmla="*/ -164 h 24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067" h="242805">
                  <a:moveTo>
                    <a:pt x="257111" y="9736"/>
                  </a:moveTo>
                  <a:lnTo>
                    <a:pt x="135296" y="3943"/>
                  </a:lnTo>
                  <a:lnTo>
                    <a:pt x="131698" y="3760"/>
                  </a:lnTo>
                  <a:lnTo>
                    <a:pt x="88532" y="69052"/>
                  </a:lnTo>
                  <a:cubicBezTo>
                    <a:pt x="21426" y="92653"/>
                    <a:pt x="-15177" y="164929"/>
                    <a:pt x="5508" y="232990"/>
                  </a:cubicBezTo>
                  <a:cubicBezTo>
                    <a:pt x="5971" y="234821"/>
                    <a:pt x="6623" y="236675"/>
                    <a:pt x="7276" y="238529"/>
                  </a:cubicBezTo>
                  <a:lnTo>
                    <a:pt x="8722" y="242641"/>
                  </a:lnTo>
                  <a:lnTo>
                    <a:pt x="330806" y="129314"/>
                  </a:lnTo>
                  <a:lnTo>
                    <a:pt x="285247" y="-164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7D932EE-080F-A16F-1ADB-C0D189243E13}"/>
                </a:ext>
              </a:extLst>
            </p:cNvPr>
            <p:cNvSpPr/>
            <p:nvPr/>
          </p:nvSpPr>
          <p:spPr>
            <a:xfrm>
              <a:off x="7280763" y="2948986"/>
              <a:ext cx="710133" cy="1456783"/>
            </a:xfrm>
            <a:custGeom>
              <a:avLst/>
              <a:gdLst>
                <a:gd name="connsiteX0" fmla="*/ 825789 w 863833"/>
                <a:gd name="connsiteY0" fmla="*/ 158799 h 1772087"/>
                <a:gd name="connsiteX1" fmla="*/ 802660 w 863833"/>
                <a:gd name="connsiteY1" fmla="*/ 927056 h 1772087"/>
                <a:gd name="connsiteX2" fmla="*/ 830322 w 863833"/>
                <a:gd name="connsiteY2" fmla="*/ 1640422 h 1772087"/>
                <a:gd name="connsiteX3" fmla="*/ 829384 w 863833"/>
                <a:gd name="connsiteY3" fmla="*/ 1771924 h 1772087"/>
                <a:gd name="connsiteX4" fmla="*/ 614588 w 863833"/>
                <a:gd name="connsiteY4" fmla="*/ 1763451 h 1772087"/>
                <a:gd name="connsiteX5" fmla="*/ 587949 w 863833"/>
                <a:gd name="connsiteY5" fmla="*/ 1076506 h 1772087"/>
                <a:gd name="connsiteX6" fmla="*/ 451942 w 863833"/>
                <a:gd name="connsiteY6" fmla="*/ 526105 h 1772087"/>
                <a:gd name="connsiteX7" fmla="*/ 263384 w 863833"/>
                <a:gd name="connsiteY7" fmla="*/ 895047 h 1772087"/>
                <a:gd name="connsiteX8" fmla="*/ 444109 w 863833"/>
                <a:gd name="connsiteY8" fmla="*/ 1461354 h 1772087"/>
                <a:gd name="connsiteX9" fmla="*/ 509514 w 863833"/>
                <a:gd name="connsiteY9" fmla="*/ 1555840 h 1772087"/>
                <a:gd name="connsiteX10" fmla="*/ 274799 w 863833"/>
                <a:gd name="connsiteY10" fmla="*/ 1644323 h 1772087"/>
                <a:gd name="connsiteX11" fmla="*/ 253770 w 863833"/>
                <a:gd name="connsiteY11" fmla="*/ 1556937 h 1772087"/>
                <a:gd name="connsiteX12" fmla="*/ 27986 w 863833"/>
                <a:gd name="connsiteY12" fmla="*/ 965916 h 1772087"/>
                <a:gd name="connsiteX13" fmla="*/ 44772 w 863833"/>
                <a:gd name="connsiteY13" fmla="*/ 488973 h 1772087"/>
                <a:gd name="connsiteX14" fmla="*/ 231118 w 863833"/>
                <a:gd name="connsiteY14" fmla="*/ 79686 h 1772087"/>
                <a:gd name="connsiteX15" fmla="*/ 825789 w 863833"/>
                <a:gd name="connsiteY15" fmla="*/ 158799 h 177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3833" h="1772087">
                  <a:moveTo>
                    <a:pt x="825789" y="158799"/>
                  </a:moveTo>
                  <a:cubicBezTo>
                    <a:pt x="922666" y="155042"/>
                    <a:pt x="802660" y="927056"/>
                    <a:pt x="802660" y="927056"/>
                  </a:cubicBezTo>
                  <a:cubicBezTo>
                    <a:pt x="802660" y="927056"/>
                    <a:pt x="837764" y="1604852"/>
                    <a:pt x="830322" y="1640422"/>
                  </a:cubicBezTo>
                  <a:cubicBezTo>
                    <a:pt x="822882" y="1675992"/>
                    <a:pt x="829384" y="1771924"/>
                    <a:pt x="829384" y="1771924"/>
                  </a:cubicBezTo>
                  <a:cubicBezTo>
                    <a:pt x="810404" y="1737379"/>
                    <a:pt x="614588" y="1763451"/>
                    <a:pt x="614588" y="1763451"/>
                  </a:cubicBezTo>
                  <a:lnTo>
                    <a:pt x="587949" y="1076506"/>
                  </a:lnTo>
                  <a:lnTo>
                    <a:pt x="451942" y="526105"/>
                  </a:lnTo>
                  <a:lnTo>
                    <a:pt x="263384" y="895047"/>
                  </a:lnTo>
                  <a:lnTo>
                    <a:pt x="444109" y="1461354"/>
                  </a:lnTo>
                  <a:cubicBezTo>
                    <a:pt x="444109" y="1461354"/>
                    <a:pt x="517297" y="1529077"/>
                    <a:pt x="509514" y="1555840"/>
                  </a:cubicBezTo>
                  <a:cubicBezTo>
                    <a:pt x="501732" y="1582603"/>
                    <a:pt x="310027" y="1642958"/>
                    <a:pt x="274799" y="1644323"/>
                  </a:cubicBezTo>
                  <a:cubicBezTo>
                    <a:pt x="239572" y="1645690"/>
                    <a:pt x="255478" y="1600971"/>
                    <a:pt x="253770" y="1556937"/>
                  </a:cubicBezTo>
                  <a:cubicBezTo>
                    <a:pt x="252063" y="1512902"/>
                    <a:pt x="86293" y="1104780"/>
                    <a:pt x="27986" y="965916"/>
                  </a:cubicBezTo>
                  <a:cubicBezTo>
                    <a:pt x="-30320" y="827053"/>
                    <a:pt x="15009" y="631251"/>
                    <a:pt x="44772" y="488973"/>
                  </a:cubicBezTo>
                  <a:cubicBezTo>
                    <a:pt x="74535" y="346695"/>
                    <a:pt x="231118" y="79686"/>
                    <a:pt x="231118" y="79686"/>
                  </a:cubicBezTo>
                  <a:cubicBezTo>
                    <a:pt x="425482" y="-139537"/>
                    <a:pt x="728912" y="162555"/>
                    <a:pt x="825789" y="158799"/>
                  </a:cubicBez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7F8DE78-5FAE-29F1-D4AF-99495AFB38AE}"/>
                </a:ext>
              </a:extLst>
            </p:cNvPr>
            <p:cNvSpPr/>
            <p:nvPr/>
          </p:nvSpPr>
          <p:spPr>
            <a:xfrm>
              <a:off x="6981713" y="2471713"/>
              <a:ext cx="295489" cy="241064"/>
            </a:xfrm>
            <a:custGeom>
              <a:avLst/>
              <a:gdLst>
                <a:gd name="connsiteX0" fmla="*/ 8952 w 359444"/>
                <a:gd name="connsiteY0" fmla="*/ 115481 h 293239"/>
                <a:gd name="connsiteX1" fmla="*/ 114600 w 359444"/>
                <a:gd name="connsiteY1" fmla="*/ 148535 h 293239"/>
                <a:gd name="connsiteX2" fmla="*/ 126215 w 359444"/>
                <a:gd name="connsiteY2" fmla="*/ 141082 h 293239"/>
                <a:gd name="connsiteX3" fmla="*/ 359182 w 359444"/>
                <a:gd name="connsiteY3" fmla="*/ 293076 h 293239"/>
                <a:gd name="connsiteX4" fmla="*/ 358473 w 359444"/>
                <a:gd name="connsiteY4" fmla="*/ 148529 h 293239"/>
                <a:gd name="connsiteX5" fmla="*/ 137353 w 359444"/>
                <a:gd name="connsiteY5" fmla="*/ 26353 h 293239"/>
                <a:gd name="connsiteX6" fmla="*/ 26258 w 359444"/>
                <a:gd name="connsiteY6" fmla="*/ 19625 h 293239"/>
                <a:gd name="connsiteX7" fmla="*/ 8952 w 359444"/>
                <a:gd name="connsiteY7" fmla="*/ 115481 h 29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444" h="293239">
                  <a:moveTo>
                    <a:pt x="8952" y="115481"/>
                  </a:moveTo>
                  <a:cubicBezTo>
                    <a:pt x="28998" y="153783"/>
                    <a:pt x="76299" y="168581"/>
                    <a:pt x="114600" y="148535"/>
                  </a:cubicBezTo>
                  <a:cubicBezTo>
                    <a:pt x="118684" y="146397"/>
                    <a:pt x="122571" y="143903"/>
                    <a:pt x="126215" y="141082"/>
                  </a:cubicBezTo>
                  <a:lnTo>
                    <a:pt x="359182" y="293076"/>
                  </a:lnTo>
                  <a:lnTo>
                    <a:pt x="358473" y="148529"/>
                  </a:lnTo>
                  <a:lnTo>
                    <a:pt x="137353" y="26353"/>
                  </a:lnTo>
                  <a:cubicBezTo>
                    <a:pt x="108533" y="-6182"/>
                    <a:pt x="58794" y="-9195"/>
                    <a:pt x="26258" y="19625"/>
                  </a:cubicBezTo>
                  <a:cubicBezTo>
                    <a:pt x="-966" y="43740"/>
                    <a:pt x="-8121" y="83368"/>
                    <a:pt x="8952" y="11548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8D29843-4E51-399D-3A4D-D6EEA220DD77}"/>
                </a:ext>
              </a:extLst>
            </p:cNvPr>
            <p:cNvSpPr/>
            <p:nvPr/>
          </p:nvSpPr>
          <p:spPr>
            <a:xfrm>
              <a:off x="7470958" y="2119057"/>
              <a:ext cx="680071" cy="1062348"/>
            </a:xfrm>
            <a:custGeom>
              <a:avLst/>
              <a:gdLst>
                <a:gd name="connsiteX0" fmla="*/ 544115 w 827264"/>
                <a:gd name="connsiteY0" fmla="*/ 1292117 h 1292281"/>
                <a:gd name="connsiteX1" fmla="*/ 101171 w 827264"/>
                <a:gd name="connsiteY1" fmla="*/ 1201092 h 1292281"/>
                <a:gd name="connsiteX2" fmla="*/ -91 w 827264"/>
                <a:gd name="connsiteY2" fmla="*/ 1090878 h 1292281"/>
                <a:gd name="connsiteX3" fmla="*/ -262 w 827264"/>
                <a:gd name="connsiteY3" fmla="*/ 1090211 h 1292281"/>
                <a:gd name="connsiteX4" fmla="*/ 8105 w 827264"/>
                <a:gd name="connsiteY4" fmla="*/ 984913 h 1292281"/>
                <a:gd name="connsiteX5" fmla="*/ 11765 w 827264"/>
                <a:gd name="connsiteY5" fmla="*/ 976717 h 1292281"/>
                <a:gd name="connsiteX6" fmla="*/ 18042 w 827264"/>
                <a:gd name="connsiteY6" fmla="*/ 857005 h 1292281"/>
                <a:gd name="connsiteX7" fmla="*/ 17779 w 827264"/>
                <a:gd name="connsiteY7" fmla="*/ 856196 h 1292281"/>
                <a:gd name="connsiteX8" fmla="*/ 17845 w 827264"/>
                <a:gd name="connsiteY8" fmla="*/ 855353 h 1292281"/>
                <a:gd name="connsiteX9" fmla="*/ 74020 w 827264"/>
                <a:gd name="connsiteY9" fmla="*/ 126796 h 1292281"/>
                <a:gd name="connsiteX10" fmla="*/ 272814 w 827264"/>
                <a:gd name="connsiteY10" fmla="*/ 61678 h 1292281"/>
                <a:gd name="connsiteX11" fmla="*/ 330646 w 827264"/>
                <a:gd name="connsiteY11" fmla="*/ 3571 h 1292281"/>
                <a:gd name="connsiteX12" fmla="*/ 588134 w 827264"/>
                <a:gd name="connsiteY12" fmla="*/ -164 h 1292281"/>
                <a:gd name="connsiteX13" fmla="*/ 624011 w 827264"/>
                <a:gd name="connsiteY13" fmla="*/ 72570 h 1292281"/>
                <a:gd name="connsiteX14" fmla="*/ 827003 w 827264"/>
                <a:gd name="connsiteY14" fmla="*/ 148989 h 1292281"/>
                <a:gd name="connsiteX15" fmla="*/ 727276 w 827264"/>
                <a:gd name="connsiteY15" fmla="*/ 742611 h 1292281"/>
                <a:gd name="connsiteX16" fmla="*/ 679468 w 827264"/>
                <a:gd name="connsiteY16" fmla="*/ 825014 h 1292281"/>
                <a:gd name="connsiteX17" fmla="*/ 698706 w 827264"/>
                <a:gd name="connsiteY17" fmla="*/ 914779 h 1292281"/>
                <a:gd name="connsiteX18" fmla="*/ 698573 w 827264"/>
                <a:gd name="connsiteY18" fmla="*/ 915588 h 1292281"/>
                <a:gd name="connsiteX19" fmla="*/ 635854 w 827264"/>
                <a:gd name="connsiteY19" fmla="*/ 1289930 h 1292281"/>
                <a:gd name="connsiteX20" fmla="*/ 632403 w 827264"/>
                <a:gd name="connsiteY20" fmla="*/ 1290081 h 1292281"/>
                <a:gd name="connsiteX21" fmla="*/ 544115 w 827264"/>
                <a:gd name="connsiteY21" fmla="*/ 1292117 h 129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7264" h="1292281">
                  <a:moveTo>
                    <a:pt x="544115" y="1292117"/>
                  </a:moveTo>
                  <a:cubicBezTo>
                    <a:pt x="303870" y="1292126"/>
                    <a:pt x="171476" y="1244034"/>
                    <a:pt x="101171" y="1201092"/>
                  </a:cubicBezTo>
                  <a:cubicBezTo>
                    <a:pt x="15203" y="1148585"/>
                    <a:pt x="493" y="1093215"/>
                    <a:pt x="-91" y="1090878"/>
                  </a:cubicBezTo>
                  <a:lnTo>
                    <a:pt x="-262" y="1090211"/>
                  </a:lnTo>
                  <a:lnTo>
                    <a:pt x="8105" y="984913"/>
                  </a:lnTo>
                  <a:lnTo>
                    <a:pt x="11765" y="976717"/>
                  </a:lnTo>
                  <a:cubicBezTo>
                    <a:pt x="28629" y="938972"/>
                    <a:pt x="30866" y="896307"/>
                    <a:pt x="18042" y="857005"/>
                  </a:cubicBezTo>
                  <a:lnTo>
                    <a:pt x="17779" y="856196"/>
                  </a:lnTo>
                  <a:lnTo>
                    <a:pt x="17845" y="855353"/>
                  </a:lnTo>
                  <a:lnTo>
                    <a:pt x="74020" y="126796"/>
                  </a:lnTo>
                  <a:lnTo>
                    <a:pt x="272814" y="61678"/>
                  </a:lnTo>
                  <a:lnTo>
                    <a:pt x="330646" y="3571"/>
                  </a:lnTo>
                  <a:lnTo>
                    <a:pt x="588134" y="-164"/>
                  </a:lnTo>
                  <a:lnTo>
                    <a:pt x="624011" y="72570"/>
                  </a:lnTo>
                  <a:lnTo>
                    <a:pt x="827003" y="148989"/>
                  </a:lnTo>
                  <a:lnTo>
                    <a:pt x="727276" y="742611"/>
                  </a:lnTo>
                  <a:lnTo>
                    <a:pt x="679468" y="825014"/>
                  </a:lnTo>
                  <a:lnTo>
                    <a:pt x="698706" y="914779"/>
                  </a:lnTo>
                  <a:lnTo>
                    <a:pt x="698573" y="915588"/>
                  </a:lnTo>
                  <a:lnTo>
                    <a:pt x="635854" y="1289930"/>
                  </a:lnTo>
                  <a:lnTo>
                    <a:pt x="632403" y="1290081"/>
                  </a:lnTo>
                  <a:cubicBezTo>
                    <a:pt x="601471" y="1291466"/>
                    <a:pt x="572042" y="1292145"/>
                    <a:pt x="544115" y="1292117"/>
                  </a:cubicBez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9AEC659-04BF-7EF0-C600-D9A53D1E4286}"/>
                </a:ext>
              </a:extLst>
            </p:cNvPr>
            <p:cNvSpPr/>
            <p:nvPr/>
          </p:nvSpPr>
          <p:spPr>
            <a:xfrm>
              <a:off x="7130078" y="2216543"/>
              <a:ext cx="506918" cy="591209"/>
            </a:xfrm>
            <a:custGeom>
              <a:avLst/>
              <a:gdLst>
                <a:gd name="connsiteX0" fmla="*/ 337244 w 616635"/>
                <a:gd name="connsiteY0" fmla="*/ 719006 h 719169"/>
                <a:gd name="connsiteX1" fmla="*/ 242993 w 616635"/>
                <a:gd name="connsiteY1" fmla="*/ 663127 h 719169"/>
                <a:gd name="connsiteX2" fmla="*/ 237088 w 616635"/>
                <a:gd name="connsiteY2" fmla="*/ 654597 h 719169"/>
                <a:gd name="connsiteX3" fmla="*/ 130647 w 616635"/>
                <a:gd name="connsiteY3" fmla="*/ 596924 h 719169"/>
                <a:gd name="connsiteX4" fmla="*/ 129549 w 616635"/>
                <a:gd name="connsiteY4" fmla="*/ 596891 h 719169"/>
                <a:gd name="connsiteX5" fmla="*/ -262 w 616635"/>
                <a:gd name="connsiteY5" fmla="*/ 520571 h 719169"/>
                <a:gd name="connsiteX6" fmla="*/ 53547 w 616635"/>
                <a:gd name="connsiteY6" fmla="*/ 362942 h 719169"/>
                <a:gd name="connsiteX7" fmla="*/ 257043 w 616635"/>
                <a:gd name="connsiteY7" fmla="*/ 423061 h 719169"/>
                <a:gd name="connsiteX8" fmla="*/ 398914 w 616635"/>
                <a:gd name="connsiteY8" fmla="*/ 70557 h 719169"/>
                <a:gd name="connsiteX9" fmla="*/ 545682 w 616635"/>
                <a:gd name="connsiteY9" fmla="*/ 8023 h 719169"/>
                <a:gd name="connsiteX10" fmla="*/ 599552 w 616635"/>
                <a:gd name="connsiteY10" fmla="*/ 53410 h 719169"/>
                <a:gd name="connsiteX11" fmla="*/ 616366 w 616635"/>
                <a:gd name="connsiteY11" fmla="*/ 114989 h 719169"/>
                <a:gd name="connsiteX12" fmla="*/ 616366 w 616635"/>
                <a:gd name="connsiteY12" fmla="*/ 345640 h 719169"/>
                <a:gd name="connsiteX13" fmla="*/ 615515 w 616635"/>
                <a:gd name="connsiteY13" fmla="*/ 346784 h 71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6635" h="719169">
                  <a:moveTo>
                    <a:pt x="337244" y="719006"/>
                  </a:moveTo>
                  <a:lnTo>
                    <a:pt x="242993" y="663127"/>
                  </a:lnTo>
                  <a:lnTo>
                    <a:pt x="237088" y="654597"/>
                  </a:lnTo>
                  <a:cubicBezTo>
                    <a:pt x="212757" y="619586"/>
                    <a:pt x="173264" y="598188"/>
                    <a:pt x="130647" y="596924"/>
                  </a:cubicBezTo>
                  <a:lnTo>
                    <a:pt x="129549" y="596891"/>
                  </a:lnTo>
                  <a:lnTo>
                    <a:pt x="-262" y="520571"/>
                  </a:lnTo>
                  <a:lnTo>
                    <a:pt x="53547" y="362942"/>
                  </a:lnTo>
                  <a:lnTo>
                    <a:pt x="257043" y="423061"/>
                  </a:lnTo>
                  <a:lnTo>
                    <a:pt x="398914" y="70557"/>
                  </a:lnTo>
                  <a:cubicBezTo>
                    <a:pt x="422175" y="12760"/>
                    <a:pt x="487885" y="-15238"/>
                    <a:pt x="545682" y="8023"/>
                  </a:cubicBezTo>
                  <a:cubicBezTo>
                    <a:pt x="568023" y="17014"/>
                    <a:pt x="586900" y="32918"/>
                    <a:pt x="599552" y="53410"/>
                  </a:cubicBezTo>
                  <a:cubicBezTo>
                    <a:pt x="610783" y="71969"/>
                    <a:pt x="616607" y="93297"/>
                    <a:pt x="616366" y="114989"/>
                  </a:cubicBezTo>
                  <a:lnTo>
                    <a:pt x="616366" y="345640"/>
                  </a:lnTo>
                  <a:lnTo>
                    <a:pt x="615515" y="346784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F52BA76-1B05-32C4-F015-761522D0DAD5}"/>
                </a:ext>
              </a:extLst>
            </p:cNvPr>
            <p:cNvSpPr/>
            <p:nvPr/>
          </p:nvSpPr>
          <p:spPr>
            <a:xfrm>
              <a:off x="7924445" y="2844204"/>
              <a:ext cx="266987" cy="302269"/>
            </a:xfrm>
            <a:custGeom>
              <a:avLst/>
              <a:gdLst>
                <a:gd name="connsiteX0" fmla="*/ 1066 w 324773"/>
                <a:gd name="connsiteY0" fmla="*/ 274448 h 367691"/>
                <a:gd name="connsiteX1" fmla="*/ 91903 w 324773"/>
                <a:gd name="connsiteY1" fmla="*/ 211181 h 367691"/>
                <a:gd name="connsiteX2" fmla="*/ 105221 w 324773"/>
                <a:gd name="connsiteY2" fmla="*/ 214800 h 367691"/>
                <a:gd name="connsiteX3" fmla="*/ 281760 w 324773"/>
                <a:gd name="connsiteY3" fmla="*/ -164 h 367691"/>
                <a:gd name="connsiteX4" fmla="*/ 324511 w 324773"/>
                <a:gd name="connsiteY4" fmla="*/ 137918 h 367691"/>
                <a:gd name="connsiteX5" fmla="*/ 150311 w 324773"/>
                <a:gd name="connsiteY5" fmla="*/ 320882 h 367691"/>
                <a:gd name="connsiteX6" fmla="*/ 46371 w 324773"/>
                <a:gd name="connsiteY6" fmla="*/ 360676 h 367691"/>
                <a:gd name="connsiteX7" fmla="*/ 1066 w 324773"/>
                <a:gd name="connsiteY7" fmla="*/ 274447 h 36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773" h="367691">
                  <a:moveTo>
                    <a:pt x="1066" y="274448"/>
                  </a:moveTo>
                  <a:cubicBezTo>
                    <a:pt x="8679" y="231893"/>
                    <a:pt x="49348" y="203568"/>
                    <a:pt x="91903" y="211181"/>
                  </a:cubicBezTo>
                  <a:cubicBezTo>
                    <a:pt x="96440" y="211993"/>
                    <a:pt x="100897" y="213203"/>
                    <a:pt x="105221" y="214800"/>
                  </a:cubicBezTo>
                  <a:lnTo>
                    <a:pt x="281760" y="-164"/>
                  </a:lnTo>
                  <a:lnTo>
                    <a:pt x="324511" y="137918"/>
                  </a:lnTo>
                  <a:lnTo>
                    <a:pt x="150311" y="320882"/>
                  </a:lnTo>
                  <a:cubicBezTo>
                    <a:pt x="132598" y="360573"/>
                    <a:pt x="86062" y="378390"/>
                    <a:pt x="46371" y="360676"/>
                  </a:cubicBezTo>
                  <a:cubicBezTo>
                    <a:pt x="13159" y="345854"/>
                    <a:pt x="-5571" y="310206"/>
                    <a:pt x="1066" y="274447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3319B19-3713-CF5A-9E3A-47016713ECA1}"/>
                </a:ext>
              </a:extLst>
            </p:cNvPr>
            <p:cNvSpPr/>
            <p:nvPr/>
          </p:nvSpPr>
          <p:spPr>
            <a:xfrm>
              <a:off x="7978450" y="2220321"/>
              <a:ext cx="422964" cy="827303"/>
            </a:xfrm>
            <a:custGeom>
              <a:avLst/>
              <a:gdLst>
                <a:gd name="connsiteX0" fmla="*/ 199328 w 514510"/>
                <a:gd name="connsiteY0" fmla="*/ 1006199 h 1006363"/>
                <a:gd name="connsiteX1" fmla="*/ 82100 w 514510"/>
                <a:gd name="connsiteY1" fmla="*/ 888958 h 1006363"/>
                <a:gd name="connsiteX2" fmla="*/ 156724 w 514510"/>
                <a:gd name="connsiteY2" fmla="*/ 707133 h 1006363"/>
                <a:gd name="connsiteX3" fmla="*/ 264872 w 514510"/>
                <a:gd name="connsiteY3" fmla="*/ 559461 h 1006363"/>
                <a:gd name="connsiteX4" fmla="*/ 443 w 514510"/>
                <a:gd name="connsiteY4" fmla="*/ 260428 h 1006363"/>
                <a:gd name="connsiteX5" fmla="*/ -262 w 514510"/>
                <a:gd name="connsiteY5" fmla="*/ 259193 h 1006363"/>
                <a:gd name="connsiteX6" fmla="*/ 15346 w 514510"/>
                <a:gd name="connsiteY6" fmla="*/ 136944 h 1006363"/>
                <a:gd name="connsiteX7" fmla="*/ 48451 w 514510"/>
                <a:gd name="connsiteY7" fmla="*/ 58802 h 1006363"/>
                <a:gd name="connsiteX8" fmla="*/ 269115 w 514510"/>
                <a:gd name="connsiteY8" fmla="*/ 34215 h 1006363"/>
                <a:gd name="connsiteX9" fmla="*/ 304071 w 514510"/>
                <a:gd name="connsiteY9" fmla="*/ 73408 h 1006363"/>
                <a:gd name="connsiteX10" fmla="*/ 514248 w 514510"/>
                <a:gd name="connsiteY10" fmla="*/ 540641 h 1006363"/>
                <a:gd name="connsiteX11" fmla="*/ 511882 w 514510"/>
                <a:gd name="connsiteY11" fmla="*/ 544171 h 1006363"/>
                <a:gd name="connsiteX12" fmla="*/ 342827 w 514510"/>
                <a:gd name="connsiteY12" fmla="*/ 832354 h 1006363"/>
                <a:gd name="connsiteX13" fmla="*/ 296688 w 514510"/>
                <a:gd name="connsiteY13" fmla="*/ 862275 h 100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4510" h="1006363">
                  <a:moveTo>
                    <a:pt x="199328" y="1006199"/>
                  </a:moveTo>
                  <a:lnTo>
                    <a:pt x="82100" y="888958"/>
                  </a:lnTo>
                  <a:lnTo>
                    <a:pt x="156724" y="707133"/>
                  </a:lnTo>
                  <a:lnTo>
                    <a:pt x="264872" y="559461"/>
                  </a:lnTo>
                  <a:cubicBezTo>
                    <a:pt x="149630" y="503357"/>
                    <a:pt x="63124" y="370450"/>
                    <a:pt x="443" y="260428"/>
                  </a:cubicBezTo>
                  <a:lnTo>
                    <a:pt x="-262" y="259193"/>
                  </a:lnTo>
                  <a:lnTo>
                    <a:pt x="15346" y="136944"/>
                  </a:lnTo>
                  <a:cubicBezTo>
                    <a:pt x="18997" y="108351"/>
                    <a:pt x="30451" y="81316"/>
                    <a:pt x="48451" y="58802"/>
                  </a:cubicBezTo>
                  <a:cubicBezTo>
                    <a:pt x="102596" y="-8922"/>
                    <a:pt x="201391" y="-19930"/>
                    <a:pt x="269115" y="34215"/>
                  </a:cubicBezTo>
                  <a:cubicBezTo>
                    <a:pt x="282885" y="45224"/>
                    <a:pt x="294702" y="58473"/>
                    <a:pt x="304071" y="73408"/>
                  </a:cubicBezTo>
                  <a:lnTo>
                    <a:pt x="514248" y="540641"/>
                  </a:lnTo>
                  <a:lnTo>
                    <a:pt x="511882" y="544171"/>
                  </a:lnTo>
                  <a:lnTo>
                    <a:pt x="342827" y="832354"/>
                  </a:lnTo>
                  <a:lnTo>
                    <a:pt x="296688" y="862275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27FFC78-E2E4-5D20-4440-98A894A10526}"/>
                </a:ext>
              </a:extLst>
            </p:cNvPr>
            <p:cNvSpPr/>
            <p:nvPr/>
          </p:nvSpPr>
          <p:spPr>
            <a:xfrm>
              <a:off x="7649653" y="1718950"/>
              <a:ext cx="352521" cy="351069"/>
            </a:xfrm>
            <a:custGeom>
              <a:avLst/>
              <a:gdLst>
                <a:gd name="connsiteX0" fmla="*/ 426893 w 428820"/>
                <a:gd name="connsiteY0" fmla="*/ 241470 h 427054"/>
                <a:gd name="connsiteX1" fmla="*/ 185157 w 428820"/>
                <a:gd name="connsiteY1" fmla="*/ 424873 h 427054"/>
                <a:gd name="connsiteX2" fmla="*/ 1692 w 428820"/>
                <a:gd name="connsiteY2" fmla="*/ 183600 h 427054"/>
                <a:gd name="connsiteX3" fmla="*/ 2106 w 428820"/>
                <a:gd name="connsiteY3" fmla="*/ 180554 h 427054"/>
                <a:gd name="connsiteX4" fmla="*/ 247851 w 428820"/>
                <a:gd name="connsiteY4" fmla="*/ 2559 h 427054"/>
                <a:gd name="connsiteX5" fmla="*/ 426827 w 428820"/>
                <a:gd name="connsiteY5" fmla="*/ 241461 h 42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820" h="427054">
                  <a:moveTo>
                    <a:pt x="426893" y="241470"/>
                  </a:moveTo>
                  <a:cubicBezTo>
                    <a:pt x="410785" y="358869"/>
                    <a:pt x="302556" y="440981"/>
                    <a:pt x="185157" y="424873"/>
                  </a:cubicBezTo>
                  <a:cubicBezTo>
                    <a:pt x="67939" y="408790"/>
                    <a:pt x="-14137" y="300853"/>
                    <a:pt x="1692" y="183600"/>
                  </a:cubicBezTo>
                  <a:lnTo>
                    <a:pt x="2106" y="180554"/>
                  </a:lnTo>
                  <a:cubicBezTo>
                    <a:pt x="20814" y="63542"/>
                    <a:pt x="130838" y="-16150"/>
                    <a:pt x="247851" y="2559"/>
                  </a:cubicBezTo>
                  <a:cubicBezTo>
                    <a:pt x="362206" y="20842"/>
                    <a:pt x="441418" y="126576"/>
                    <a:pt x="426827" y="24146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091A733-0505-E47A-B151-7DB8B1FC853C}"/>
                </a:ext>
              </a:extLst>
            </p:cNvPr>
            <p:cNvSpPr/>
            <p:nvPr/>
          </p:nvSpPr>
          <p:spPr>
            <a:xfrm>
              <a:off x="7637161" y="1669114"/>
              <a:ext cx="412438" cy="349152"/>
            </a:xfrm>
            <a:custGeom>
              <a:avLst/>
              <a:gdLst>
                <a:gd name="connsiteX0" fmla="*/ 387480 w 501705"/>
                <a:gd name="connsiteY0" fmla="*/ 412607 h 424722"/>
                <a:gd name="connsiteX1" fmla="*/ 406721 w 501705"/>
                <a:gd name="connsiteY1" fmla="*/ 341441 h 424722"/>
                <a:gd name="connsiteX2" fmla="*/ 355510 w 501705"/>
                <a:gd name="connsiteY2" fmla="*/ 300382 h 424722"/>
                <a:gd name="connsiteX3" fmla="*/ 315581 w 501705"/>
                <a:gd name="connsiteY3" fmla="*/ 319578 h 424722"/>
                <a:gd name="connsiteX4" fmla="*/ 276942 w 501705"/>
                <a:gd name="connsiteY4" fmla="*/ 277595 h 424722"/>
                <a:gd name="connsiteX5" fmla="*/ 250952 w 501705"/>
                <a:gd name="connsiteY5" fmla="*/ 198141 h 424722"/>
                <a:gd name="connsiteX6" fmla="*/ 72403 w 501705"/>
                <a:gd name="connsiteY6" fmla="*/ 238488 h 424722"/>
                <a:gd name="connsiteX7" fmla="*/ 9737 w 501705"/>
                <a:gd name="connsiteY7" fmla="*/ 201906 h 424722"/>
                <a:gd name="connsiteX8" fmla="*/ 15082 w 501705"/>
                <a:gd name="connsiteY8" fmla="*/ 134743 h 424722"/>
                <a:gd name="connsiteX9" fmla="*/ 46370 w 501705"/>
                <a:gd name="connsiteY9" fmla="*/ 116318 h 424722"/>
                <a:gd name="connsiteX10" fmla="*/ 49441 w 501705"/>
                <a:gd name="connsiteY10" fmla="*/ 66832 h 424722"/>
                <a:gd name="connsiteX11" fmla="*/ 18374 w 501705"/>
                <a:gd name="connsiteY11" fmla="*/ 55308 h 424722"/>
                <a:gd name="connsiteX12" fmla="*/ 83816 w 501705"/>
                <a:gd name="connsiteY12" fmla="*/ 47129 h 424722"/>
                <a:gd name="connsiteX13" fmla="*/ 64318 w 501705"/>
                <a:gd name="connsiteY13" fmla="*/ 11864 h 424722"/>
                <a:gd name="connsiteX14" fmla="*/ 115527 w 501705"/>
                <a:gd name="connsiteY14" fmla="*/ 21259 h 424722"/>
                <a:gd name="connsiteX15" fmla="*/ 166939 w 501705"/>
                <a:gd name="connsiteY15" fmla="*/ 6005 h 424722"/>
                <a:gd name="connsiteX16" fmla="*/ 387053 w 501705"/>
                <a:gd name="connsiteY16" fmla="*/ 98434 h 424722"/>
                <a:gd name="connsiteX17" fmla="*/ 478391 w 501705"/>
                <a:gd name="connsiteY17" fmla="*/ 124808 h 424722"/>
                <a:gd name="connsiteX18" fmla="*/ 501353 w 501705"/>
                <a:gd name="connsiteY18" fmla="*/ 205013 h 424722"/>
                <a:gd name="connsiteX19" fmla="*/ 465881 w 501705"/>
                <a:gd name="connsiteY19" fmla="*/ 366204 h 424722"/>
                <a:gd name="connsiteX20" fmla="*/ 436083 w 501705"/>
                <a:gd name="connsiteY20" fmla="*/ 408473 h 424722"/>
                <a:gd name="connsiteX21" fmla="*/ 388209 w 501705"/>
                <a:gd name="connsiteY21" fmla="*/ 424130 h 4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01705" h="424722">
                  <a:moveTo>
                    <a:pt x="387480" y="412607"/>
                  </a:moveTo>
                  <a:cubicBezTo>
                    <a:pt x="398498" y="390225"/>
                    <a:pt x="409817" y="366195"/>
                    <a:pt x="406721" y="341441"/>
                  </a:cubicBezTo>
                  <a:cubicBezTo>
                    <a:pt x="403624" y="316686"/>
                    <a:pt x="379348" y="293025"/>
                    <a:pt x="355510" y="300382"/>
                  </a:cubicBezTo>
                  <a:cubicBezTo>
                    <a:pt x="341255" y="304781"/>
                    <a:pt x="330482" y="318857"/>
                    <a:pt x="315581" y="319578"/>
                  </a:cubicBezTo>
                  <a:cubicBezTo>
                    <a:pt x="295078" y="320569"/>
                    <a:pt x="283324" y="297104"/>
                    <a:pt x="276942" y="277595"/>
                  </a:cubicBezTo>
                  <a:lnTo>
                    <a:pt x="250952" y="198141"/>
                  </a:lnTo>
                  <a:cubicBezTo>
                    <a:pt x="200420" y="237522"/>
                    <a:pt x="134958" y="252315"/>
                    <a:pt x="72403" y="238488"/>
                  </a:cubicBezTo>
                  <a:cubicBezTo>
                    <a:pt x="48271" y="232971"/>
                    <a:pt x="23893" y="222214"/>
                    <a:pt x="9737" y="201906"/>
                  </a:cubicBezTo>
                  <a:cubicBezTo>
                    <a:pt x="-4418" y="181599"/>
                    <a:pt x="-4333" y="150099"/>
                    <a:pt x="15082" y="134743"/>
                  </a:cubicBezTo>
                  <a:cubicBezTo>
                    <a:pt x="24602" y="127214"/>
                    <a:pt x="37273" y="124353"/>
                    <a:pt x="46370" y="116318"/>
                  </a:cubicBezTo>
                  <a:cubicBezTo>
                    <a:pt x="60884" y="103501"/>
                    <a:pt x="62259" y="81345"/>
                    <a:pt x="49441" y="66832"/>
                  </a:cubicBezTo>
                  <a:cubicBezTo>
                    <a:pt x="41669" y="58030"/>
                    <a:pt x="30006" y="53705"/>
                    <a:pt x="18374" y="55308"/>
                  </a:cubicBezTo>
                  <a:lnTo>
                    <a:pt x="83816" y="47129"/>
                  </a:lnTo>
                  <a:lnTo>
                    <a:pt x="64318" y="11864"/>
                  </a:lnTo>
                  <a:cubicBezTo>
                    <a:pt x="79304" y="22064"/>
                    <a:pt x="97895" y="25474"/>
                    <a:pt x="115527" y="21259"/>
                  </a:cubicBezTo>
                  <a:cubicBezTo>
                    <a:pt x="133133" y="18088"/>
                    <a:pt x="149715" y="10839"/>
                    <a:pt x="166939" y="6005"/>
                  </a:cubicBezTo>
                  <a:cubicBezTo>
                    <a:pt x="252726" y="-15902"/>
                    <a:pt x="342624" y="21848"/>
                    <a:pt x="387053" y="98434"/>
                  </a:cubicBezTo>
                  <a:cubicBezTo>
                    <a:pt x="420022" y="87425"/>
                    <a:pt x="456365" y="97919"/>
                    <a:pt x="478391" y="124808"/>
                  </a:cubicBezTo>
                  <a:cubicBezTo>
                    <a:pt x="495910" y="147042"/>
                    <a:pt x="500674" y="176714"/>
                    <a:pt x="501353" y="205013"/>
                  </a:cubicBezTo>
                  <a:cubicBezTo>
                    <a:pt x="502626" y="260810"/>
                    <a:pt x="490461" y="316096"/>
                    <a:pt x="465881" y="366204"/>
                  </a:cubicBezTo>
                  <a:cubicBezTo>
                    <a:pt x="458832" y="382120"/>
                    <a:pt x="448704" y="396485"/>
                    <a:pt x="436083" y="408473"/>
                  </a:cubicBezTo>
                  <a:cubicBezTo>
                    <a:pt x="423219" y="420505"/>
                    <a:pt x="405696" y="426236"/>
                    <a:pt x="388209" y="424130"/>
                  </a:cubicBezTo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99B7385-76A4-D6C0-3DA2-557E5D11850D}"/>
                </a:ext>
              </a:extLst>
            </p:cNvPr>
            <p:cNvSpPr/>
            <p:nvPr/>
          </p:nvSpPr>
          <p:spPr>
            <a:xfrm>
              <a:off x="5097262" y="1326331"/>
              <a:ext cx="2292535" cy="1028475"/>
            </a:xfrm>
            <a:custGeom>
              <a:avLst/>
              <a:gdLst>
                <a:gd name="connsiteX0" fmla="*/ 242 w 2788727"/>
                <a:gd name="connsiteY0" fmla="*/ 608819 h 1251076"/>
                <a:gd name="connsiteX1" fmla="*/ 43313 w 2788727"/>
                <a:gd name="connsiteY1" fmla="*/ 750829 h 1251076"/>
                <a:gd name="connsiteX2" fmla="*/ 282209 w 2788727"/>
                <a:gd name="connsiteY2" fmla="*/ 948967 h 1251076"/>
                <a:gd name="connsiteX3" fmla="*/ 665996 w 2788727"/>
                <a:gd name="connsiteY3" fmla="*/ 988913 h 1251076"/>
                <a:gd name="connsiteX4" fmla="*/ 1022560 w 2788727"/>
                <a:gd name="connsiteY4" fmla="*/ 950042 h 1251076"/>
                <a:gd name="connsiteX5" fmla="*/ 1299771 w 2788727"/>
                <a:gd name="connsiteY5" fmla="*/ 956654 h 1251076"/>
                <a:gd name="connsiteX6" fmla="*/ 1833823 w 2788727"/>
                <a:gd name="connsiteY6" fmla="*/ 1021471 h 1251076"/>
                <a:gd name="connsiteX7" fmla="*/ 1977333 w 2788727"/>
                <a:gd name="connsiteY7" fmla="*/ 1046098 h 1251076"/>
                <a:gd name="connsiteX8" fmla="*/ 1990661 w 2788727"/>
                <a:gd name="connsiteY8" fmla="*/ 1048574 h 1251076"/>
                <a:gd name="connsiteX9" fmla="*/ 1993715 w 2788727"/>
                <a:gd name="connsiteY9" fmla="*/ 1049151 h 1251076"/>
                <a:gd name="connsiteX10" fmla="*/ 1992293 w 2788727"/>
                <a:gd name="connsiteY10" fmla="*/ 1050492 h 1251076"/>
                <a:gd name="connsiteX11" fmla="*/ 2008637 w 2788727"/>
                <a:gd name="connsiteY11" fmla="*/ 1071524 h 1251076"/>
                <a:gd name="connsiteX12" fmla="*/ 2074008 w 2788727"/>
                <a:gd name="connsiteY12" fmla="*/ 1155652 h 1251076"/>
                <a:gd name="connsiteX13" fmla="*/ 2134382 w 2788727"/>
                <a:gd name="connsiteY13" fmla="*/ 1228104 h 1251076"/>
                <a:gd name="connsiteX14" fmla="*/ 2255396 w 2788727"/>
                <a:gd name="connsiteY14" fmla="*/ 1236538 h 1251076"/>
                <a:gd name="connsiteX15" fmla="*/ 2300397 w 2788727"/>
                <a:gd name="connsiteY15" fmla="*/ 1185421 h 1251076"/>
                <a:gd name="connsiteX16" fmla="*/ 2353910 w 2788727"/>
                <a:gd name="connsiteY16" fmla="*/ 1108180 h 1251076"/>
                <a:gd name="connsiteX17" fmla="*/ 2630180 w 2788727"/>
                <a:gd name="connsiteY17" fmla="*/ 885305 h 1251076"/>
                <a:gd name="connsiteX18" fmla="*/ 2740672 w 2788727"/>
                <a:gd name="connsiteY18" fmla="*/ 759002 h 1251076"/>
                <a:gd name="connsiteX19" fmla="*/ 2786324 w 2788727"/>
                <a:gd name="connsiteY19" fmla="*/ 617171 h 1251076"/>
                <a:gd name="connsiteX20" fmla="*/ 2713652 w 2788727"/>
                <a:gd name="connsiteY20" fmla="*/ 325930 h 1251076"/>
                <a:gd name="connsiteX21" fmla="*/ 2477473 w 2788727"/>
                <a:gd name="connsiteY21" fmla="*/ 109754 h 1251076"/>
                <a:gd name="connsiteX22" fmla="*/ 2125623 w 2788727"/>
                <a:gd name="connsiteY22" fmla="*/ 13328 h 1251076"/>
                <a:gd name="connsiteX23" fmla="*/ 1736937 w 2788727"/>
                <a:gd name="connsiteY23" fmla="*/ 458 h 1251076"/>
                <a:gd name="connsiteX24" fmla="*/ 1301783 w 2788727"/>
                <a:gd name="connsiteY24" fmla="*/ 19628 h 1251076"/>
                <a:gd name="connsiteX25" fmla="*/ 868543 w 2788727"/>
                <a:gd name="connsiteY25" fmla="*/ 67483 h 1251076"/>
                <a:gd name="connsiteX26" fmla="*/ 455706 w 2788727"/>
                <a:gd name="connsiteY26" fmla="*/ 143122 h 1251076"/>
                <a:gd name="connsiteX27" fmla="*/ 128211 w 2788727"/>
                <a:gd name="connsiteY27" fmla="*/ 310473 h 1251076"/>
                <a:gd name="connsiteX28" fmla="*/ 242 w 2788727"/>
                <a:gd name="connsiteY28" fmla="*/ 608819 h 125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788727" h="1251076">
                  <a:moveTo>
                    <a:pt x="242" y="608819"/>
                  </a:moveTo>
                  <a:cubicBezTo>
                    <a:pt x="3743" y="658791"/>
                    <a:pt x="18464" y="707332"/>
                    <a:pt x="43313" y="750829"/>
                  </a:cubicBezTo>
                  <a:cubicBezTo>
                    <a:pt x="95681" y="842800"/>
                    <a:pt x="185486" y="909388"/>
                    <a:pt x="282209" y="948967"/>
                  </a:cubicBezTo>
                  <a:cubicBezTo>
                    <a:pt x="403049" y="998416"/>
                    <a:pt x="537753" y="999939"/>
                    <a:pt x="665996" y="988913"/>
                  </a:cubicBezTo>
                  <a:cubicBezTo>
                    <a:pt x="785109" y="978672"/>
                    <a:pt x="903009" y="954934"/>
                    <a:pt x="1022560" y="950042"/>
                  </a:cubicBezTo>
                  <a:cubicBezTo>
                    <a:pt x="1115015" y="947083"/>
                    <a:pt x="1207563" y="949291"/>
                    <a:pt x="1299771" y="956654"/>
                  </a:cubicBezTo>
                  <a:cubicBezTo>
                    <a:pt x="1478667" y="969351"/>
                    <a:pt x="1656818" y="992911"/>
                    <a:pt x="1833823" y="1021471"/>
                  </a:cubicBezTo>
                  <a:cubicBezTo>
                    <a:pt x="1881761" y="1029112"/>
                    <a:pt x="1929597" y="1037320"/>
                    <a:pt x="1977333" y="1046098"/>
                  </a:cubicBezTo>
                  <a:cubicBezTo>
                    <a:pt x="1981845" y="1046496"/>
                    <a:pt x="1986307" y="1047325"/>
                    <a:pt x="1990661" y="1048574"/>
                  </a:cubicBezTo>
                  <a:cubicBezTo>
                    <a:pt x="1991528" y="1048929"/>
                    <a:pt x="1992922" y="1048652"/>
                    <a:pt x="1993715" y="1049151"/>
                  </a:cubicBezTo>
                  <a:cubicBezTo>
                    <a:pt x="1995156" y="1050059"/>
                    <a:pt x="1987886" y="1046850"/>
                    <a:pt x="1992293" y="1050492"/>
                  </a:cubicBezTo>
                  <a:cubicBezTo>
                    <a:pt x="1998435" y="1056935"/>
                    <a:pt x="2003910" y="1063981"/>
                    <a:pt x="2008637" y="1071524"/>
                  </a:cubicBezTo>
                  <a:lnTo>
                    <a:pt x="2074008" y="1155652"/>
                  </a:lnTo>
                  <a:cubicBezTo>
                    <a:pt x="2092755" y="1179777"/>
                    <a:pt x="2110154" y="1209088"/>
                    <a:pt x="2134382" y="1228104"/>
                  </a:cubicBezTo>
                  <a:cubicBezTo>
                    <a:pt x="2169317" y="1255092"/>
                    <a:pt x="2217055" y="1258419"/>
                    <a:pt x="2255396" y="1236538"/>
                  </a:cubicBezTo>
                  <a:cubicBezTo>
                    <a:pt x="2274984" y="1224162"/>
                    <a:pt x="2290603" y="1206419"/>
                    <a:pt x="2300397" y="1185421"/>
                  </a:cubicBezTo>
                  <a:cubicBezTo>
                    <a:pt x="2315434" y="1157842"/>
                    <a:pt x="2333374" y="1131948"/>
                    <a:pt x="2353910" y="1108180"/>
                  </a:cubicBezTo>
                  <a:cubicBezTo>
                    <a:pt x="2431683" y="1017450"/>
                    <a:pt x="2539773" y="961645"/>
                    <a:pt x="2630180" y="885305"/>
                  </a:cubicBezTo>
                  <a:cubicBezTo>
                    <a:pt x="2673971" y="849841"/>
                    <a:pt x="2711345" y="807119"/>
                    <a:pt x="2740672" y="759002"/>
                  </a:cubicBezTo>
                  <a:cubicBezTo>
                    <a:pt x="2765691" y="715460"/>
                    <a:pt x="2781246" y="667132"/>
                    <a:pt x="2786324" y="617171"/>
                  </a:cubicBezTo>
                  <a:cubicBezTo>
                    <a:pt x="2797150" y="515712"/>
                    <a:pt x="2766016" y="412243"/>
                    <a:pt x="2713652" y="325930"/>
                  </a:cubicBezTo>
                  <a:cubicBezTo>
                    <a:pt x="2656694" y="233200"/>
                    <a:pt x="2574868" y="158305"/>
                    <a:pt x="2477473" y="109754"/>
                  </a:cubicBezTo>
                  <a:cubicBezTo>
                    <a:pt x="2368059" y="54011"/>
                    <a:pt x="2246987" y="26859"/>
                    <a:pt x="2125623" y="13328"/>
                  </a:cubicBezTo>
                  <a:cubicBezTo>
                    <a:pt x="1996770" y="-1038"/>
                    <a:pt x="1866419" y="-993"/>
                    <a:pt x="1736937" y="458"/>
                  </a:cubicBezTo>
                  <a:cubicBezTo>
                    <a:pt x="1591623" y="2075"/>
                    <a:pt x="1446572" y="8465"/>
                    <a:pt x="1301783" y="19628"/>
                  </a:cubicBezTo>
                  <a:cubicBezTo>
                    <a:pt x="1156798" y="30850"/>
                    <a:pt x="1012385" y="46802"/>
                    <a:pt x="868543" y="67483"/>
                  </a:cubicBezTo>
                  <a:cubicBezTo>
                    <a:pt x="730520" y="87326"/>
                    <a:pt x="590811" y="108010"/>
                    <a:pt x="455706" y="143122"/>
                  </a:cubicBezTo>
                  <a:cubicBezTo>
                    <a:pt x="336354" y="174141"/>
                    <a:pt x="217336" y="222626"/>
                    <a:pt x="128211" y="310473"/>
                  </a:cubicBezTo>
                  <a:cubicBezTo>
                    <a:pt x="48966" y="388583"/>
                    <a:pt x="-6150" y="495470"/>
                    <a:pt x="242" y="608819"/>
                  </a:cubicBezTo>
                  <a:close/>
                </a:path>
              </a:pathLst>
            </a:custGeom>
            <a:solidFill>
              <a:srgbClr val="FF636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8FCA7E7-3FAE-6ECE-E21C-83D5D6212ECA}"/>
                </a:ext>
              </a:extLst>
            </p:cNvPr>
            <p:cNvSpPr/>
            <p:nvPr/>
          </p:nvSpPr>
          <p:spPr>
            <a:xfrm>
              <a:off x="5580994" y="1642866"/>
              <a:ext cx="215784" cy="210653"/>
            </a:xfrm>
            <a:custGeom>
              <a:avLst/>
              <a:gdLst>
                <a:gd name="connsiteX0" fmla="*/ 78966 w 262488"/>
                <a:gd name="connsiteY0" fmla="*/ 256049 h 256246"/>
                <a:gd name="connsiteX1" fmla="*/ 38143 w 262488"/>
                <a:gd name="connsiteY1" fmla="*/ 211377 h 256246"/>
                <a:gd name="connsiteX2" fmla="*/ 38432 w 262488"/>
                <a:gd name="connsiteY2" fmla="*/ 207980 h 256246"/>
                <a:gd name="connsiteX3" fmla="*/ 41499 w 262488"/>
                <a:gd name="connsiteY3" fmla="*/ 183837 h 256246"/>
                <a:gd name="connsiteX4" fmla="*/ 32117 w 262488"/>
                <a:gd name="connsiteY4" fmla="*/ 158736 h 256246"/>
                <a:gd name="connsiteX5" fmla="*/ 13982 w 262488"/>
                <a:gd name="connsiteY5" fmla="*/ 142531 h 256246"/>
                <a:gd name="connsiteX6" fmla="*/ 10586 w 262488"/>
                <a:gd name="connsiteY6" fmla="*/ 82283 h 256246"/>
                <a:gd name="connsiteX7" fmla="*/ 34452 w 262488"/>
                <a:gd name="connsiteY7" fmla="*/ 68787 h 256246"/>
                <a:gd name="connsiteX8" fmla="*/ 58359 w 262488"/>
                <a:gd name="connsiteY8" fmla="*/ 64246 h 256246"/>
                <a:gd name="connsiteX9" fmla="*/ 79324 w 262488"/>
                <a:gd name="connsiteY9" fmla="*/ 47588 h 256246"/>
                <a:gd name="connsiteX10" fmla="*/ 89137 w 262488"/>
                <a:gd name="connsiteY10" fmla="*/ 25303 h 256246"/>
                <a:gd name="connsiteX11" fmla="*/ 145411 w 262488"/>
                <a:gd name="connsiteY11" fmla="*/ 3476 h 256246"/>
                <a:gd name="connsiteX12" fmla="*/ 165600 w 262488"/>
                <a:gd name="connsiteY12" fmla="*/ 21988 h 256246"/>
                <a:gd name="connsiteX13" fmla="*/ 177298 w 262488"/>
                <a:gd name="connsiteY13" fmla="*/ 43320 h 256246"/>
                <a:gd name="connsiteX14" fmla="*/ 199644 w 262488"/>
                <a:gd name="connsiteY14" fmla="*/ 58129 h 256246"/>
                <a:gd name="connsiteX15" fmla="*/ 223846 w 262488"/>
                <a:gd name="connsiteY15" fmla="*/ 60574 h 256246"/>
                <a:gd name="connsiteX16" fmla="*/ 262006 w 262488"/>
                <a:gd name="connsiteY16" fmla="*/ 107323 h 256246"/>
                <a:gd name="connsiteX17" fmla="*/ 250631 w 262488"/>
                <a:gd name="connsiteY17" fmla="*/ 132267 h 256246"/>
                <a:gd name="connsiteX18" fmla="*/ 233962 w 262488"/>
                <a:gd name="connsiteY18" fmla="*/ 149989 h 256246"/>
                <a:gd name="connsiteX19" fmla="*/ 226796 w 262488"/>
                <a:gd name="connsiteY19" fmla="*/ 175791 h 256246"/>
                <a:gd name="connsiteX20" fmla="*/ 231938 w 262488"/>
                <a:gd name="connsiteY20" fmla="*/ 199588 h 256246"/>
                <a:gd name="connsiteX21" fmla="*/ 199254 w 262488"/>
                <a:gd name="connsiteY21" fmla="*/ 250316 h 256246"/>
                <a:gd name="connsiteX22" fmla="*/ 172038 w 262488"/>
                <a:gd name="connsiteY22" fmla="*/ 247207 h 256246"/>
                <a:gd name="connsiteX23" fmla="*/ 150028 w 262488"/>
                <a:gd name="connsiteY23" fmla="*/ 236836 h 256246"/>
                <a:gd name="connsiteX24" fmla="*/ 123259 w 262488"/>
                <a:gd name="connsiteY24" fmla="*/ 237986 h 256246"/>
                <a:gd name="connsiteX25" fmla="*/ 102228 w 262488"/>
                <a:gd name="connsiteY25" fmla="*/ 250233 h 256246"/>
                <a:gd name="connsiteX26" fmla="*/ 78966 w 262488"/>
                <a:gd name="connsiteY26" fmla="*/ 256049 h 256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2488" h="256246">
                  <a:moveTo>
                    <a:pt x="78966" y="256049"/>
                  </a:moveTo>
                  <a:cubicBezTo>
                    <a:pt x="55357" y="254986"/>
                    <a:pt x="37080" y="234986"/>
                    <a:pt x="38143" y="211377"/>
                  </a:cubicBezTo>
                  <a:cubicBezTo>
                    <a:pt x="38194" y="210241"/>
                    <a:pt x="38291" y="209108"/>
                    <a:pt x="38432" y="207980"/>
                  </a:cubicBezTo>
                  <a:lnTo>
                    <a:pt x="41499" y="183837"/>
                  </a:lnTo>
                  <a:cubicBezTo>
                    <a:pt x="42687" y="174437"/>
                    <a:pt x="39180" y="165052"/>
                    <a:pt x="32117" y="158736"/>
                  </a:cubicBezTo>
                  <a:lnTo>
                    <a:pt x="13982" y="142531"/>
                  </a:lnTo>
                  <a:cubicBezTo>
                    <a:pt x="-3593" y="126832"/>
                    <a:pt x="-5114" y="99858"/>
                    <a:pt x="10586" y="82283"/>
                  </a:cubicBezTo>
                  <a:cubicBezTo>
                    <a:pt x="16840" y="75281"/>
                    <a:pt x="25228" y="70538"/>
                    <a:pt x="34452" y="68787"/>
                  </a:cubicBezTo>
                  <a:lnTo>
                    <a:pt x="58359" y="64246"/>
                  </a:lnTo>
                  <a:cubicBezTo>
                    <a:pt x="67663" y="62481"/>
                    <a:pt x="75502" y="56252"/>
                    <a:pt x="79324" y="47588"/>
                  </a:cubicBezTo>
                  <a:lnTo>
                    <a:pt x="89137" y="25303"/>
                  </a:lnTo>
                  <a:cubicBezTo>
                    <a:pt x="98649" y="3736"/>
                    <a:pt x="123844" y="-6036"/>
                    <a:pt x="145411" y="3476"/>
                  </a:cubicBezTo>
                  <a:cubicBezTo>
                    <a:pt x="153992" y="7261"/>
                    <a:pt x="161087" y="13767"/>
                    <a:pt x="165600" y="21988"/>
                  </a:cubicBezTo>
                  <a:lnTo>
                    <a:pt x="177298" y="43320"/>
                  </a:lnTo>
                  <a:cubicBezTo>
                    <a:pt x="181854" y="51635"/>
                    <a:pt x="190211" y="57174"/>
                    <a:pt x="199644" y="58129"/>
                  </a:cubicBezTo>
                  <a:lnTo>
                    <a:pt x="223846" y="60574"/>
                  </a:lnTo>
                  <a:cubicBezTo>
                    <a:pt x="247293" y="62946"/>
                    <a:pt x="264378" y="83876"/>
                    <a:pt x="262006" y="107323"/>
                  </a:cubicBezTo>
                  <a:cubicBezTo>
                    <a:pt x="261062" y="116662"/>
                    <a:pt x="257063" y="125430"/>
                    <a:pt x="250631" y="132267"/>
                  </a:cubicBezTo>
                  <a:lnTo>
                    <a:pt x="233962" y="149989"/>
                  </a:lnTo>
                  <a:cubicBezTo>
                    <a:pt x="227466" y="156882"/>
                    <a:pt x="224785" y="166535"/>
                    <a:pt x="226796" y="175791"/>
                  </a:cubicBezTo>
                  <a:lnTo>
                    <a:pt x="231938" y="199588"/>
                  </a:lnTo>
                  <a:cubicBezTo>
                    <a:pt x="236921" y="222622"/>
                    <a:pt x="222287" y="245333"/>
                    <a:pt x="199254" y="250316"/>
                  </a:cubicBezTo>
                  <a:cubicBezTo>
                    <a:pt x="190087" y="252298"/>
                    <a:pt x="180522" y="251206"/>
                    <a:pt x="172038" y="247207"/>
                  </a:cubicBezTo>
                  <a:lnTo>
                    <a:pt x="150028" y="236836"/>
                  </a:lnTo>
                  <a:cubicBezTo>
                    <a:pt x="141462" y="232778"/>
                    <a:pt x="131445" y="233208"/>
                    <a:pt x="123259" y="237986"/>
                  </a:cubicBezTo>
                  <a:lnTo>
                    <a:pt x="102228" y="250233"/>
                  </a:lnTo>
                  <a:cubicBezTo>
                    <a:pt x="95188" y="254353"/>
                    <a:pt x="87116" y="256371"/>
                    <a:pt x="78966" y="256049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F54D247-E7D0-9A66-7CA2-5C2A58E50691}"/>
                </a:ext>
              </a:extLst>
            </p:cNvPr>
            <p:cNvSpPr/>
            <p:nvPr/>
          </p:nvSpPr>
          <p:spPr>
            <a:xfrm>
              <a:off x="5862671" y="1634687"/>
              <a:ext cx="215850" cy="210651"/>
            </a:xfrm>
            <a:custGeom>
              <a:avLst/>
              <a:gdLst>
                <a:gd name="connsiteX0" fmla="*/ 79006 w 262568"/>
                <a:gd name="connsiteY0" fmla="*/ 256047 h 256244"/>
                <a:gd name="connsiteX1" fmla="*/ 50261 w 262568"/>
                <a:gd name="connsiteY1" fmla="*/ 243214 h 256244"/>
                <a:gd name="connsiteX2" fmla="*/ 38690 w 262568"/>
                <a:gd name="connsiteY2" fmla="*/ 206267 h 256244"/>
                <a:gd name="connsiteX3" fmla="*/ 41503 w 262568"/>
                <a:gd name="connsiteY3" fmla="*/ 184115 h 256244"/>
                <a:gd name="connsiteX4" fmla="*/ 31949 w 262568"/>
                <a:gd name="connsiteY4" fmla="*/ 158548 h 256244"/>
                <a:gd name="connsiteX5" fmla="*/ 15127 w 262568"/>
                <a:gd name="connsiteY5" fmla="*/ 143515 h 256244"/>
                <a:gd name="connsiteX6" fmla="*/ -249 w 262568"/>
                <a:gd name="connsiteY6" fmla="*/ 109085 h 256244"/>
                <a:gd name="connsiteX7" fmla="*/ 34492 w 262568"/>
                <a:gd name="connsiteY7" fmla="*/ 68784 h 256244"/>
                <a:gd name="connsiteX8" fmla="*/ 58122 w 262568"/>
                <a:gd name="connsiteY8" fmla="*/ 64296 h 256244"/>
                <a:gd name="connsiteX9" fmla="*/ 79488 w 262568"/>
                <a:gd name="connsiteY9" fmla="*/ 47304 h 256244"/>
                <a:gd name="connsiteX10" fmla="*/ 88294 w 262568"/>
                <a:gd name="connsiteY10" fmla="*/ 27306 h 256244"/>
                <a:gd name="connsiteX11" fmla="*/ 125952 w 262568"/>
                <a:gd name="connsiteY11" fmla="*/ -96 h 256244"/>
                <a:gd name="connsiteX12" fmla="*/ 165641 w 262568"/>
                <a:gd name="connsiteY12" fmla="*/ 21986 h 256244"/>
                <a:gd name="connsiteX13" fmla="*/ 177202 w 262568"/>
                <a:gd name="connsiteY13" fmla="*/ 43070 h 256244"/>
                <a:gd name="connsiteX14" fmla="*/ 199982 w 262568"/>
                <a:gd name="connsiteY14" fmla="*/ 58156 h 256244"/>
                <a:gd name="connsiteX15" fmla="*/ 222414 w 262568"/>
                <a:gd name="connsiteY15" fmla="*/ 60422 h 256244"/>
                <a:gd name="connsiteX16" fmla="*/ 255102 w 262568"/>
                <a:gd name="connsiteY16" fmla="*/ 79256 h 256244"/>
                <a:gd name="connsiteX17" fmla="*/ 250671 w 262568"/>
                <a:gd name="connsiteY17" fmla="*/ 132265 h 256244"/>
                <a:gd name="connsiteX18" fmla="*/ 234196 w 262568"/>
                <a:gd name="connsiteY18" fmla="*/ 149781 h 256244"/>
                <a:gd name="connsiteX19" fmla="*/ 226895 w 262568"/>
                <a:gd name="connsiteY19" fmla="*/ 176060 h 256244"/>
                <a:gd name="connsiteX20" fmla="*/ 231643 w 262568"/>
                <a:gd name="connsiteY20" fmla="*/ 198033 h 256244"/>
                <a:gd name="connsiteX21" fmla="*/ 223902 w 262568"/>
                <a:gd name="connsiteY21" fmla="*/ 234943 h 256244"/>
                <a:gd name="connsiteX22" fmla="*/ 172078 w 262568"/>
                <a:gd name="connsiteY22" fmla="*/ 247204 h 256244"/>
                <a:gd name="connsiteX23" fmla="*/ 150296 w 262568"/>
                <a:gd name="connsiteY23" fmla="*/ 236941 h 256244"/>
                <a:gd name="connsiteX24" fmla="*/ 123055 w 262568"/>
                <a:gd name="connsiteY24" fmla="*/ 238126 h 256244"/>
                <a:gd name="connsiteX25" fmla="*/ 102268 w 262568"/>
                <a:gd name="connsiteY25" fmla="*/ 250230 h 256244"/>
                <a:gd name="connsiteX26" fmla="*/ 79006 w 262568"/>
                <a:gd name="connsiteY26" fmla="*/ 256047 h 25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2568" h="256244">
                  <a:moveTo>
                    <a:pt x="79006" y="256047"/>
                  </a:moveTo>
                  <a:cubicBezTo>
                    <a:pt x="68149" y="255546"/>
                    <a:pt x="57882" y="250962"/>
                    <a:pt x="50261" y="243214"/>
                  </a:cubicBezTo>
                  <a:cubicBezTo>
                    <a:pt x="40931" y="233331"/>
                    <a:pt x="36664" y="219706"/>
                    <a:pt x="38690" y="206267"/>
                  </a:cubicBezTo>
                  <a:lnTo>
                    <a:pt x="41503" y="184115"/>
                  </a:lnTo>
                  <a:cubicBezTo>
                    <a:pt x="42720" y="174540"/>
                    <a:pt x="39147" y="164979"/>
                    <a:pt x="31949" y="158548"/>
                  </a:cubicBezTo>
                  <a:lnTo>
                    <a:pt x="15127" y="143515"/>
                  </a:lnTo>
                  <a:cubicBezTo>
                    <a:pt x="5080" y="134939"/>
                    <a:pt x="-568" y="122292"/>
                    <a:pt x="-249" y="109085"/>
                  </a:cubicBezTo>
                  <a:cubicBezTo>
                    <a:pt x="508" y="89190"/>
                    <a:pt x="14926" y="72465"/>
                    <a:pt x="34492" y="68784"/>
                  </a:cubicBezTo>
                  <a:lnTo>
                    <a:pt x="58122" y="64296"/>
                  </a:lnTo>
                  <a:cubicBezTo>
                    <a:pt x="67607" y="62495"/>
                    <a:pt x="75597" y="56140"/>
                    <a:pt x="79488" y="47304"/>
                  </a:cubicBezTo>
                  <a:lnTo>
                    <a:pt x="88294" y="27306"/>
                  </a:lnTo>
                  <a:cubicBezTo>
                    <a:pt x="94713" y="11832"/>
                    <a:pt x="109253" y="1252"/>
                    <a:pt x="125952" y="-96"/>
                  </a:cubicBezTo>
                  <a:cubicBezTo>
                    <a:pt x="142337" y="-1025"/>
                    <a:pt x="157791" y="7573"/>
                    <a:pt x="165641" y="21986"/>
                  </a:cubicBezTo>
                  <a:lnTo>
                    <a:pt x="177202" y="43070"/>
                  </a:lnTo>
                  <a:cubicBezTo>
                    <a:pt x="181848" y="51543"/>
                    <a:pt x="190368" y="57185"/>
                    <a:pt x="199982" y="58156"/>
                  </a:cubicBezTo>
                  <a:lnTo>
                    <a:pt x="222414" y="60422"/>
                  </a:lnTo>
                  <a:cubicBezTo>
                    <a:pt x="235591" y="61453"/>
                    <a:pt x="247601" y="68372"/>
                    <a:pt x="255102" y="79256"/>
                  </a:cubicBezTo>
                  <a:cubicBezTo>
                    <a:pt x="266167" y="95797"/>
                    <a:pt x="264329" y="117790"/>
                    <a:pt x="250671" y="132265"/>
                  </a:cubicBezTo>
                  <a:lnTo>
                    <a:pt x="234196" y="149781"/>
                  </a:lnTo>
                  <a:cubicBezTo>
                    <a:pt x="227588" y="156806"/>
                    <a:pt x="224858" y="166633"/>
                    <a:pt x="226895" y="176060"/>
                  </a:cubicBezTo>
                  <a:lnTo>
                    <a:pt x="231643" y="198033"/>
                  </a:lnTo>
                  <a:cubicBezTo>
                    <a:pt x="234725" y="210874"/>
                    <a:pt x="231884" y="224421"/>
                    <a:pt x="223902" y="234943"/>
                  </a:cubicBezTo>
                  <a:cubicBezTo>
                    <a:pt x="211634" y="250667"/>
                    <a:pt x="190092" y="255764"/>
                    <a:pt x="172078" y="247204"/>
                  </a:cubicBezTo>
                  <a:lnTo>
                    <a:pt x="150296" y="236941"/>
                  </a:lnTo>
                  <a:cubicBezTo>
                    <a:pt x="141573" y="232831"/>
                    <a:pt x="131387" y="233274"/>
                    <a:pt x="123055" y="238126"/>
                  </a:cubicBezTo>
                  <a:lnTo>
                    <a:pt x="102268" y="250230"/>
                  </a:lnTo>
                  <a:cubicBezTo>
                    <a:pt x="95229" y="254350"/>
                    <a:pt x="87156" y="256369"/>
                    <a:pt x="79006" y="256047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FB15250-DA7A-CFEE-2015-CD484FDC9A62}"/>
                </a:ext>
              </a:extLst>
            </p:cNvPr>
            <p:cNvSpPr/>
            <p:nvPr/>
          </p:nvSpPr>
          <p:spPr>
            <a:xfrm>
              <a:off x="6145141" y="1633491"/>
              <a:ext cx="215784" cy="210653"/>
            </a:xfrm>
            <a:custGeom>
              <a:avLst/>
              <a:gdLst>
                <a:gd name="connsiteX0" fmla="*/ 78966 w 262488"/>
                <a:gd name="connsiteY0" fmla="*/ 256049 h 256246"/>
                <a:gd name="connsiteX1" fmla="*/ 38143 w 262488"/>
                <a:gd name="connsiteY1" fmla="*/ 211377 h 256246"/>
                <a:gd name="connsiteX2" fmla="*/ 38432 w 262488"/>
                <a:gd name="connsiteY2" fmla="*/ 207980 h 256246"/>
                <a:gd name="connsiteX3" fmla="*/ 41499 w 262488"/>
                <a:gd name="connsiteY3" fmla="*/ 183837 h 256246"/>
                <a:gd name="connsiteX4" fmla="*/ 32117 w 262488"/>
                <a:gd name="connsiteY4" fmla="*/ 158736 h 256246"/>
                <a:gd name="connsiteX5" fmla="*/ 13982 w 262488"/>
                <a:gd name="connsiteY5" fmla="*/ 142531 h 256246"/>
                <a:gd name="connsiteX6" fmla="*/ 10585 w 262488"/>
                <a:gd name="connsiteY6" fmla="*/ 82282 h 256246"/>
                <a:gd name="connsiteX7" fmla="*/ 34451 w 262488"/>
                <a:gd name="connsiteY7" fmla="*/ 68787 h 256246"/>
                <a:gd name="connsiteX8" fmla="*/ 58359 w 262488"/>
                <a:gd name="connsiteY8" fmla="*/ 64246 h 256246"/>
                <a:gd name="connsiteX9" fmla="*/ 79324 w 262488"/>
                <a:gd name="connsiteY9" fmla="*/ 47587 h 256246"/>
                <a:gd name="connsiteX10" fmla="*/ 89137 w 262488"/>
                <a:gd name="connsiteY10" fmla="*/ 25303 h 256246"/>
                <a:gd name="connsiteX11" fmla="*/ 145411 w 262488"/>
                <a:gd name="connsiteY11" fmla="*/ 3476 h 256246"/>
                <a:gd name="connsiteX12" fmla="*/ 165600 w 262488"/>
                <a:gd name="connsiteY12" fmla="*/ 21988 h 256246"/>
                <a:gd name="connsiteX13" fmla="*/ 177298 w 262488"/>
                <a:gd name="connsiteY13" fmla="*/ 43320 h 256246"/>
                <a:gd name="connsiteX14" fmla="*/ 199644 w 262488"/>
                <a:gd name="connsiteY14" fmla="*/ 58129 h 256246"/>
                <a:gd name="connsiteX15" fmla="*/ 223847 w 262488"/>
                <a:gd name="connsiteY15" fmla="*/ 60574 h 256246"/>
                <a:gd name="connsiteX16" fmla="*/ 262007 w 262488"/>
                <a:gd name="connsiteY16" fmla="*/ 107323 h 256246"/>
                <a:gd name="connsiteX17" fmla="*/ 250631 w 262488"/>
                <a:gd name="connsiteY17" fmla="*/ 132267 h 256246"/>
                <a:gd name="connsiteX18" fmla="*/ 233962 w 262488"/>
                <a:gd name="connsiteY18" fmla="*/ 149989 h 256246"/>
                <a:gd name="connsiteX19" fmla="*/ 226796 w 262488"/>
                <a:gd name="connsiteY19" fmla="*/ 175790 h 256246"/>
                <a:gd name="connsiteX20" fmla="*/ 231938 w 262488"/>
                <a:gd name="connsiteY20" fmla="*/ 199587 h 256246"/>
                <a:gd name="connsiteX21" fmla="*/ 199254 w 262488"/>
                <a:gd name="connsiteY21" fmla="*/ 250315 h 256246"/>
                <a:gd name="connsiteX22" fmla="*/ 172038 w 262488"/>
                <a:gd name="connsiteY22" fmla="*/ 247207 h 256246"/>
                <a:gd name="connsiteX23" fmla="*/ 150028 w 262488"/>
                <a:gd name="connsiteY23" fmla="*/ 236836 h 256246"/>
                <a:gd name="connsiteX24" fmla="*/ 123259 w 262488"/>
                <a:gd name="connsiteY24" fmla="*/ 237986 h 256246"/>
                <a:gd name="connsiteX25" fmla="*/ 102228 w 262488"/>
                <a:gd name="connsiteY25" fmla="*/ 250233 h 256246"/>
                <a:gd name="connsiteX26" fmla="*/ 78966 w 262488"/>
                <a:gd name="connsiteY26" fmla="*/ 256049 h 256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2488" h="256246">
                  <a:moveTo>
                    <a:pt x="78966" y="256049"/>
                  </a:moveTo>
                  <a:cubicBezTo>
                    <a:pt x="55357" y="254986"/>
                    <a:pt x="37080" y="234986"/>
                    <a:pt x="38143" y="211377"/>
                  </a:cubicBezTo>
                  <a:cubicBezTo>
                    <a:pt x="38194" y="210241"/>
                    <a:pt x="38291" y="209108"/>
                    <a:pt x="38432" y="207980"/>
                  </a:cubicBezTo>
                  <a:lnTo>
                    <a:pt x="41499" y="183837"/>
                  </a:lnTo>
                  <a:cubicBezTo>
                    <a:pt x="42687" y="174437"/>
                    <a:pt x="39180" y="165052"/>
                    <a:pt x="32117" y="158736"/>
                  </a:cubicBezTo>
                  <a:lnTo>
                    <a:pt x="13982" y="142531"/>
                  </a:lnTo>
                  <a:cubicBezTo>
                    <a:pt x="-3593" y="126832"/>
                    <a:pt x="-5114" y="99858"/>
                    <a:pt x="10585" y="82282"/>
                  </a:cubicBezTo>
                  <a:cubicBezTo>
                    <a:pt x="16839" y="75281"/>
                    <a:pt x="25228" y="70538"/>
                    <a:pt x="34451" y="68787"/>
                  </a:cubicBezTo>
                  <a:lnTo>
                    <a:pt x="58359" y="64246"/>
                  </a:lnTo>
                  <a:cubicBezTo>
                    <a:pt x="67662" y="62481"/>
                    <a:pt x="75502" y="56252"/>
                    <a:pt x="79324" y="47587"/>
                  </a:cubicBezTo>
                  <a:lnTo>
                    <a:pt x="89137" y="25303"/>
                  </a:lnTo>
                  <a:cubicBezTo>
                    <a:pt x="98649" y="3736"/>
                    <a:pt x="123844" y="-6036"/>
                    <a:pt x="145411" y="3476"/>
                  </a:cubicBezTo>
                  <a:cubicBezTo>
                    <a:pt x="153992" y="7261"/>
                    <a:pt x="161087" y="13767"/>
                    <a:pt x="165600" y="21988"/>
                  </a:cubicBezTo>
                  <a:lnTo>
                    <a:pt x="177298" y="43320"/>
                  </a:lnTo>
                  <a:cubicBezTo>
                    <a:pt x="181853" y="51635"/>
                    <a:pt x="190211" y="57174"/>
                    <a:pt x="199644" y="58129"/>
                  </a:cubicBezTo>
                  <a:lnTo>
                    <a:pt x="223847" y="60574"/>
                  </a:lnTo>
                  <a:cubicBezTo>
                    <a:pt x="247294" y="62945"/>
                    <a:pt x="264378" y="83876"/>
                    <a:pt x="262007" y="107323"/>
                  </a:cubicBezTo>
                  <a:cubicBezTo>
                    <a:pt x="261062" y="116662"/>
                    <a:pt x="257063" y="125430"/>
                    <a:pt x="250631" y="132267"/>
                  </a:cubicBezTo>
                  <a:lnTo>
                    <a:pt x="233962" y="149989"/>
                  </a:lnTo>
                  <a:cubicBezTo>
                    <a:pt x="227466" y="156882"/>
                    <a:pt x="224786" y="166535"/>
                    <a:pt x="226796" y="175790"/>
                  </a:cubicBezTo>
                  <a:lnTo>
                    <a:pt x="231938" y="199587"/>
                  </a:lnTo>
                  <a:cubicBezTo>
                    <a:pt x="236921" y="222621"/>
                    <a:pt x="222287" y="245333"/>
                    <a:pt x="199254" y="250315"/>
                  </a:cubicBezTo>
                  <a:cubicBezTo>
                    <a:pt x="190087" y="252298"/>
                    <a:pt x="180522" y="251206"/>
                    <a:pt x="172038" y="247207"/>
                  </a:cubicBezTo>
                  <a:lnTo>
                    <a:pt x="150028" y="236836"/>
                  </a:lnTo>
                  <a:cubicBezTo>
                    <a:pt x="141462" y="232778"/>
                    <a:pt x="131445" y="233208"/>
                    <a:pt x="123259" y="237986"/>
                  </a:cubicBezTo>
                  <a:lnTo>
                    <a:pt x="102228" y="250233"/>
                  </a:lnTo>
                  <a:cubicBezTo>
                    <a:pt x="95188" y="254352"/>
                    <a:pt x="87116" y="256371"/>
                    <a:pt x="78966" y="256049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7A83FB7-536B-2163-4E4E-71D95FA68E42}"/>
                </a:ext>
              </a:extLst>
            </p:cNvPr>
            <p:cNvSpPr/>
            <p:nvPr/>
          </p:nvSpPr>
          <p:spPr>
            <a:xfrm>
              <a:off x="6419863" y="1626038"/>
              <a:ext cx="215783" cy="210653"/>
            </a:xfrm>
            <a:custGeom>
              <a:avLst/>
              <a:gdLst>
                <a:gd name="connsiteX0" fmla="*/ 78965 w 262487"/>
                <a:gd name="connsiteY0" fmla="*/ 256049 h 256246"/>
                <a:gd name="connsiteX1" fmla="*/ 38142 w 262487"/>
                <a:gd name="connsiteY1" fmla="*/ 211377 h 256246"/>
                <a:gd name="connsiteX2" fmla="*/ 38431 w 262487"/>
                <a:gd name="connsiteY2" fmla="*/ 207980 h 256246"/>
                <a:gd name="connsiteX3" fmla="*/ 41499 w 262487"/>
                <a:gd name="connsiteY3" fmla="*/ 183837 h 256246"/>
                <a:gd name="connsiteX4" fmla="*/ 32117 w 262487"/>
                <a:gd name="connsiteY4" fmla="*/ 158736 h 256246"/>
                <a:gd name="connsiteX5" fmla="*/ 13982 w 262487"/>
                <a:gd name="connsiteY5" fmla="*/ 142531 h 256246"/>
                <a:gd name="connsiteX6" fmla="*/ 10585 w 262487"/>
                <a:gd name="connsiteY6" fmla="*/ 82283 h 256246"/>
                <a:gd name="connsiteX7" fmla="*/ 34452 w 262487"/>
                <a:gd name="connsiteY7" fmla="*/ 68787 h 256246"/>
                <a:gd name="connsiteX8" fmla="*/ 58359 w 262487"/>
                <a:gd name="connsiteY8" fmla="*/ 64246 h 256246"/>
                <a:gd name="connsiteX9" fmla="*/ 79324 w 262487"/>
                <a:gd name="connsiteY9" fmla="*/ 47588 h 256246"/>
                <a:gd name="connsiteX10" fmla="*/ 89137 w 262487"/>
                <a:gd name="connsiteY10" fmla="*/ 25303 h 256246"/>
                <a:gd name="connsiteX11" fmla="*/ 145411 w 262487"/>
                <a:gd name="connsiteY11" fmla="*/ 3476 h 256246"/>
                <a:gd name="connsiteX12" fmla="*/ 165600 w 262487"/>
                <a:gd name="connsiteY12" fmla="*/ 21988 h 256246"/>
                <a:gd name="connsiteX13" fmla="*/ 177298 w 262487"/>
                <a:gd name="connsiteY13" fmla="*/ 43320 h 256246"/>
                <a:gd name="connsiteX14" fmla="*/ 199643 w 262487"/>
                <a:gd name="connsiteY14" fmla="*/ 58129 h 256246"/>
                <a:gd name="connsiteX15" fmla="*/ 223846 w 262487"/>
                <a:gd name="connsiteY15" fmla="*/ 60574 h 256246"/>
                <a:gd name="connsiteX16" fmla="*/ 262006 w 262487"/>
                <a:gd name="connsiteY16" fmla="*/ 107323 h 256246"/>
                <a:gd name="connsiteX17" fmla="*/ 250630 w 262487"/>
                <a:gd name="connsiteY17" fmla="*/ 132267 h 256246"/>
                <a:gd name="connsiteX18" fmla="*/ 233962 w 262487"/>
                <a:gd name="connsiteY18" fmla="*/ 149989 h 256246"/>
                <a:gd name="connsiteX19" fmla="*/ 226795 w 262487"/>
                <a:gd name="connsiteY19" fmla="*/ 175791 h 256246"/>
                <a:gd name="connsiteX20" fmla="*/ 231938 w 262487"/>
                <a:gd name="connsiteY20" fmla="*/ 199588 h 256246"/>
                <a:gd name="connsiteX21" fmla="*/ 199253 w 262487"/>
                <a:gd name="connsiteY21" fmla="*/ 250316 h 256246"/>
                <a:gd name="connsiteX22" fmla="*/ 172037 w 262487"/>
                <a:gd name="connsiteY22" fmla="*/ 247207 h 256246"/>
                <a:gd name="connsiteX23" fmla="*/ 150028 w 262487"/>
                <a:gd name="connsiteY23" fmla="*/ 236836 h 256246"/>
                <a:gd name="connsiteX24" fmla="*/ 123258 w 262487"/>
                <a:gd name="connsiteY24" fmla="*/ 237986 h 256246"/>
                <a:gd name="connsiteX25" fmla="*/ 102228 w 262487"/>
                <a:gd name="connsiteY25" fmla="*/ 250233 h 256246"/>
                <a:gd name="connsiteX26" fmla="*/ 78966 w 262487"/>
                <a:gd name="connsiteY26" fmla="*/ 256049 h 256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2487" h="256246">
                  <a:moveTo>
                    <a:pt x="78965" y="256049"/>
                  </a:moveTo>
                  <a:cubicBezTo>
                    <a:pt x="55357" y="254986"/>
                    <a:pt x="37080" y="234986"/>
                    <a:pt x="38142" y="211377"/>
                  </a:cubicBezTo>
                  <a:cubicBezTo>
                    <a:pt x="38194" y="210241"/>
                    <a:pt x="38290" y="209108"/>
                    <a:pt x="38431" y="207980"/>
                  </a:cubicBezTo>
                  <a:lnTo>
                    <a:pt x="41499" y="183837"/>
                  </a:lnTo>
                  <a:cubicBezTo>
                    <a:pt x="42687" y="174437"/>
                    <a:pt x="39180" y="165052"/>
                    <a:pt x="32117" y="158736"/>
                  </a:cubicBezTo>
                  <a:lnTo>
                    <a:pt x="13982" y="142531"/>
                  </a:lnTo>
                  <a:cubicBezTo>
                    <a:pt x="-3593" y="126832"/>
                    <a:pt x="-5114" y="99858"/>
                    <a:pt x="10585" y="82283"/>
                  </a:cubicBezTo>
                  <a:cubicBezTo>
                    <a:pt x="16839" y="75281"/>
                    <a:pt x="25228" y="70538"/>
                    <a:pt x="34452" y="68787"/>
                  </a:cubicBezTo>
                  <a:lnTo>
                    <a:pt x="58359" y="64246"/>
                  </a:lnTo>
                  <a:cubicBezTo>
                    <a:pt x="67662" y="62481"/>
                    <a:pt x="75502" y="56252"/>
                    <a:pt x="79324" y="47588"/>
                  </a:cubicBezTo>
                  <a:lnTo>
                    <a:pt x="89137" y="25303"/>
                  </a:lnTo>
                  <a:cubicBezTo>
                    <a:pt x="98649" y="3736"/>
                    <a:pt x="123844" y="-6036"/>
                    <a:pt x="145411" y="3476"/>
                  </a:cubicBezTo>
                  <a:cubicBezTo>
                    <a:pt x="153992" y="7261"/>
                    <a:pt x="161087" y="13767"/>
                    <a:pt x="165600" y="21988"/>
                  </a:cubicBezTo>
                  <a:lnTo>
                    <a:pt x="177298" y="43320"/>
                  </a:lnTo>
                  <a:cubicBezTo>
                    <a:pt x="181853" y="51635"/>
                    <a:pt x="190210" y="57174"/>
                    <a:pt x="199643" y="58129"/>
                  </a:cubicBezTo>
                  <a:lnTo>
                    <a:pt x="223846" y="60574"/>
                  </a:lnTo>
                  <a:cubicBezTo>
                    <a:pt x="247293" y="62946"/>
                    <a:pt x="264378" y="83876"/>
                    <a:pt x="262006" y="107323"/>
                  </a:cubicBezTo>
                  <a:cubicBezTo>
                    <a:pt x="261061" y="116662"/>
                    <a:pt x="257063" y="125430"/>
                    <a:pt x="250630" y="132267"/>
                  </a:cubicBezTo>
                  <a:lnTo>
                    <a:pt x="233962" y="149989"/>
                  </a:lnTo>
                  <a:cubicBezTo>
                    <a:pt x="227466" y="156883"/>
                    <a:pt x="224785" y="166535"/>
                    <a:pt x="226795" y="175791"/>
                  </a:cubicBezTo>
                  <a:lnTo>
                    <a:pt x="231938" y="199588"/>
                  </a:lnTo>
                  <a:cubicBezTo>
                    <a:pt x="236921" y="222622"/>
                    <a:pt x="222287" y="245333"/>
                    <a:pt x="199253" y="250316"/>
                  </a:cubicBezTo>
                  <a:cubicBezTo>
                    <a:pt x="190086" y="252299"/>
                    <a:pt x="180521" y="251206"/>
                    <a:pt x="172037" y="247207"/>
                  </a:cubicBezTo>
                  <a:lnTo>
                    <a:pt x="150028" y="236836"/>
                  </a:lnTo>
                  <a:cubicBezTo>
                    <a:pt x="141462" y="232778"/>
                    <a:pt x="131445" y="233208"/>
                    <a:pt x="123258" y="237986"/>
                  </a:cubicBezTo>
                  <a:lnTo>
                    <a:pt x="102228" y="250233"/>
                  </a:lnTo>
                  <a:cubicBezTo>
                    <a:pt x="95188" y="254352"/>
                    <a:pt x="87116" y="256371"/>
                    <a:pt x="78966" y="256049"/>
                  </a:cubicBezTo>
                  <a:close/>
                </a:path>
              </a:pathLst>
            </a:custGeom>
            <a:solidFill>
              <a:schemeClr val="bg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265F6FE-9509-6E5E-524F-33AE98BEDC56}"/>
                </a:ext>
              </a:extLst>
            </p:cNvPr>
            <p:cNvSpPr/>
            <p:nvPr/>
          </p:nvSpPr>
          <p:spPr>
            <a:xfrm>
              <a:off x="6694584" y="1618585"/>
              <a:ext cx="215783" cy="210653"/>
            </a:xfrm>
            <a:custGeom>
              <a:avLst/>
              <a:gdLst>
                <a:gd name="connsiteX0" fmla="*/ 78966 w 262487"/>
                <a:gd name="connsiteY0" fmla="*/ 256049 h 256246"/>
                <a:gd name="connsiteX1" fmla="*/ 38143 w 262487"/>
                <a:gd name="connsiteY1" fmla="*/ 211377 h 256246"/>
                <a:gd name="connsiteX2" fmla="*/ 38432 w 262487"/>
                <a:gd name="connsiteY2" fmla="*/ 207980 h 256246"/>
                <a:gd name="connsiteX3" fmla="*/ 41499 w 262487"/>
                <a:gd name="connsiteY3" fmla="*/ 183837 h 256246"/>
                <a:gd name="connsiteX4" fmla="*/ 32117 w 262487"/>
                <a:gd name="connsiteY4" fmla="*/ 158736 h 256246"/>
                <a:gd name="connsiteX5" fmla="*/ 13982 w 262487"/>
                <a:gd name="connsiteY5" fmla="*/ 142531 h 256246"/>
                <a:gd name="connsiteX6" fmla="*/ 10585 w 262487"/>
                <a:gd name="connsiteY6" fmla="*/ 82283 h 256246"/>
                <a:gd name="connsiteX7" fmla="*/ 34452 w 262487"/>
                <a:gd name="connsiteY7" fmla="*/ 68787 h 256246"/>
                <a:gd name="connsiteX8" fmla="*/ 58359 w 262487"/>
                <a:gd name="connsiteY8" fmla="*/ 64246 h 256246"/>
                <a:gd name="connsiteX9" fmla="*/ 79324 w 262487"/>
                <a:gd name="connsiteY9" fmla="*/ 47587 h 256246"/>
                <a:gd name="connsiteX10" fmla="*/ 89137 w 262487"/>
                <a:gd name="connsiteY10" fmla="*/ 25303 h 256246"/>
                <a:gd name="connsiteX11" fmla="*/ 145411 w 262487"/>
                <a:gd name="connsiteY11" fmla="*/ 3476 h 256246"/>
                <a:gd name="connsiteX12" fmla="*/ 165601 w 262487"/>
                <a:gd name="connsiteY12" fmla="*/ 21988 h 256246"/>
                <a:gd name="connsiteX13" fmla="*/ 177298 w 262487"/>
                <a:gd name="connsiteY13" fmla="*/ 43321 h 256246"/>
                <a:gd name="connsiteX14" fmla="*/ 199643 w 262487"/>
                <a:gd name="connsiteY14" fmla="*/ 58129 h 256246"/>
                <a:gd name="connsiteX15" fmla="*/ 223846 w 262487"/>
                <a:gd name="connsiteY15" fmla="*/ 60574 h 256246"/>
                <a:gd name="connsiteX16" fmla="*/ 262006 w 262487"/>
                <a:gd name="connsiteY16" fmla="*/ 107323 h 256246"/>
                <a:gd name="connsiteX17" fmla="*/ 250630 w 262487"/>
                <a:gd name="connsiteY17" fmla="*/ 132268 h 256246"/>
                <a:gd name="connsiteX18" fmla="*/ 233962 w 262487"/>
                <a:gd name="connsiteY18" fmla="*/ 149990 h 256246"/>
                <a:gd name="connsiteX19" fmla="*/ 226795 w 262487"/>
                <a:gd name="connsiteY19" fmla="*/ 175791 h 256246"/>
                <a:gd name="connsiteX20" fmla="*/ 231938 w 262487"/>
                <a:gd name="connsiteY20" fmla="*/ 199588 h 256246"/>
                <a:gd name="connsiteX21" fmla="*/ 199254 w 262487"/>
                <a:gd name="connsiteY21" fmla="*/ 250316 h 256246"/>
                <a:gd name="connsiteX22" fmla="*/ 172038 w 262487"/>
                <a:gd name="connsiteY22" fmla="*/ 247207 h 256246"/>
                <a:gd name="connsiteX23" fmla="*/ 150028 w 262487"/>
                <a:gd name="connsiteY23" fmla="*/ 236836 h 256246"/>
                <a:gd name="connsiteX24" fmla="*/ 123258 w 262487"/>
                <a:gd name="connsiteY24" fmla="*/ 237987 h 256246"/>
                <a:gd name="connsiteX25" fmla="*/ 102228 w 262487"/>
                <a:gd name="connsiteY25" fmla="*/ 250233 h 256246"/>
                <a:gd name="connsiteX26" fmla="*/ 78966 w 262487"/>
                <a:gd name="connsiteY26" fmla="*/ 256049 h 256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2487" h="256246">
                  <a:moveTo>
                    <a:pt x="78966" y="256049"/>
                  </a:moveTo>
                  <a:cubicBezTo>
                    <a:pt x="55357" y="254986"/>
                    <a:pt x="37080" y="234986"/>
                    <a:pt x="38143" y="211377"/>
                  </a:cubicBezTo>
                  <a:cubicBezTo>
                    <a:pt x="38194" y="210241"/>
                    <a:pt x="38291" y="209108"/>
                    <a:pt x="38432" y="207980"/>
                  </a:cubicBezTo>
                  <a:lnTo>
                    <a:pt x="41499" y="183837"/>
                  </a:lnTo>
                  <a:cubicBezTo>
                    <a:pt x="42687" y="174437"/>
                    <a:pt x="39180" y="165052"/>
                    <a:pt x="32117" y="158736"/>
                  </a:cubicBezTo>
                  <a:lnTo>
                    <a:pt x="13982" y="142531"/>
                  </a:lnTo>
                  <a:cubicBezTo>
                    <a:pt x="-3593" y="126832"/>
                    <a:pt x="-5114" y="99858"/>
                    <a:pt x="10585" y="82283"/>
                  </a:cubicBezTo>
                  <a:cubicBezTo>
                    <a:pt x="16839" y="75281"/>
                    <a:pt x="25228" y="70538"/>
                    <a:pt x="34452" y="68787"/>
                  </a:cubicBezTo>
                  <a:lnTo>
                    <a:pt x="58359" y="64246"/>
                  </a:lnTo>
                  <a:cubicBezTo>
                    <a:pt x="67662" y="62481"/>
                    <a:pt x="75502" y="56252"/>
                    <a:pt x="79324" y="47587"/>
                  </a:cubicBezTo>
                  <a:lnTo>
                    <a:pt x="89137" y="25303"/>
                  </a:lnTo>
                  <a:cubicBezTo>
                    <a:pt x="98649" y="3736"/>
                    <a:pt x="123844" y="-6036"/>
                    <a:pt x="145411" y="3476"/>
                  </a:cubicBezTo>
                  <a:cubicBezTo>
                    <a:pt x="153992" y="7261"/>
                    <a:pt x="161087" y="13767"/>
                    <a:pt x="165601" y="21988"/>
                  </a:cubicBezTo>
                  <a:lnTo>
                    <a:pt x="177298" y="43321"/>
                  </a:lnTo>
                  <a:cubicBezTo>
                    <a:pt x="181853" y="51636"/>
                    <a:pt x="190211" y="57174"/>
                    <a:pt x="199643" y="58129"/>
                  </a:cubicBezTo>
                  <a:lnTo>
                    <a:pt x="223846" y="60574"/>
                  </a:lnTo>
                  <a:cubicBezTo>
                    <a:pt x="247293" y="62946"/>
                    <a:pt x="264378" y="83876"/>
                    <a:pt x="262006" y="107323"/>
                  </a:cubicBezTo>
                  <a:cubicBezTo>
                    <a:pt x="261061" y="116663"/>
                    <a:pt x="257063" y="125431"/>
                    <a:pt x="250630" y="132268"/>
                  </a:cubicBezTo>
                  <a:lnTo>
                    <a:pt x="233962" y="149990"/>
                  </a:lnTo>
                  <a:cubicBezTo>
                    <a:pt x="227466" y="156883"/>
                    <a:pt x="224785" y="166535"/>
                    <a:pt x="226795" y="175791"/>
                  </a:cubicBezTo>
                  <a:lnTo>
                    <a:pt x="231938" y="199588"/>
                  </a:lnTo>
                  <a:cubicBezTo>
                    <a:pt x="236921" y="222622"/>
                    <a:pt x="222287" y="245333"/>
                    <a:pt x="199254" y="250316"/>
                  </a:cubicBezTo>
                  <a:cubicBezTo>
                    <a:pt x="190087" y="252299"/>
                    <a:pt x="180522" y="251206"/>
                    <a:pt x="172038" y="247207"/>
                  </a:cubicBezTo>
                  <a:lnTo>
                    <a:pt x="150028" y="236836"/>
                  </a:lnTo>
                  <a:cubicBezTo>
                    <a:pt x="141462" y="232778"/>
                    <a:pt x="131445" y="233209"/>
                    <a:pt x="123258" y="237987"/>
                  </a:cubicBezTo>
                  <a:lnTo>
                    <a:pt x="102228" y="250233"/>
                  </a:lnTo>
                  <a:cubicBezTo>
                    <a:pt x="95188" y="254353"/>
                    <a:pt x="87116" y="256371"/>
                    <a:pt x="78966" y="256049"/>
                  </a:cubicBezTo>
                  <a:close/>
                </a:path>
              </a:pathLst>
            </a:custGeom>
            <a:solidFill>
              <a:schemeClr val="bg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7FC30AE-FFF9-9E4C-14C0-100290E9AB59}"/>
                </a:ext>
              </a:extLst>
            </p:cNvPr>
            <p:cNvSpPr/>
            <p:nvPr/>
          </p:nvSpPr>
          <p:spPr>
            <a:xfrm>
              <a:off x="6554282" y="3923571"/>
              <a:ext cx="579126" cy="685898"/>
            </a:xfrm>
            <a:custGeom>
              <a:avLst/>
              <a:gdLst>
                <a:gd name="connsiteX0" fmla="*/ 363295 w 704471"/>
                <a:gd name="connsiteY0" fmla="*/ 303475 h 834352"/>
                <a:gd name="connsiteX1" fmla="*/ 373071 w 704471"/>
                <a:gd name="connsiteY1" fmla="*/ 83660 h 834352"/>
                <a:gd name="connsiteX2" fmla="*/ 704210 w 704471"/>
                <a:gd name="connsiteY2" fmla="*/ -164 h 834352"/>
                <a:gd name="connsiteX3" fmla="*/ 457220 w 704471"/>
                <a:gd name="connsiteY3" fmla="*/ 555366 h 834352"/>
                <a:gd name="connsiteX4" fmla="*/ 144075 w 704471"/>
                <a:gd name="connsiteY4" fmla="*/ 752701 h 834352"/>
                <a:gd name="connsiteX5" fmla="*/ 10985 w 704471"/>
                <a:gd name="connsiteY5" fmla="*/ 834188 h 834352"/>
                <a:gd name="connsiteX6" fmla="*/ 161808 w 704471"/>
                <a:gd name="connsiteY6" fmla="*/ 254339 h 834352"/>
                <a:gd name="connsiteX7" fmla="*/ 288836 w 704471"/>
                <a:gd name="connsiteY7" fmla="*/ 136309 h 834352"/>
                <a:gd name="connsiteX8" fmla="*/ 363295 w 704471"/>
                <a:gd name="connsiteY8" fmla="*/ 303475 h 83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471" h="834352">
                  <a:moveTo>
                    <a:pt x="363295" y="303475"/>
                  </a:moveTo>
                  <a:lnTo>
                    <a:pt x="373071" y="83660"/>
                  </a:lnTo>
                  <a:cubicBezTo>
                    <a:pt x="474983" y="29185"/>
                    <a:pt x="588653" y="411"/>
                    <a:pt x="704210" y="-164"/>
                  </a:cubicBezTo>
                  <a:cubicBezTo>
                    <a:pt x="545169" y="129863"/>
                    <a:pt x="565044" y="380510"/>
                    <a:pt x="457220" y="555366"/>
                  </a:cubicBezTo>
                  <a:cubicBezTo>
                    <a:pt x="388251" y="665314"/>
                    <a:pt x="273022" y="737928"/>
                    <a:pt x="144075" y="752701"/>
                  </a:cubicBezTo>
                  <a:lnTo>
                    <a:pt x="10985" y="834188"/>
                  </a:lnTo>
                  <a:cubicBezTo>
                    <a:pt x="-25974" y="628149"/>
                    <a:pt x="29140" y="416258"/>
                    <a:pt x="161808" y="254339"/>
                  </a:cubicBezTo>
                  <a:cubicBezTo>
                    <a:pt x="199028" y="209820"/>
                    <a:pt x="241707" y="170164"/>
                    <a:pt x="288836" y="136309"/>
                  </a:cubicBezTo>
                  <a:cubicBezTo>
                    <a:pt x="320712" y="220358"/>
                    <a:pt x="363295" y="303475"/>
                    <a:pt x="363295" y="303475"/>
                  </a:cubicBezTo>
                  <a:close/>
                </a:path>
              </a:pathLst>
            </a:custGeom>
            <a:solidFill>
              <a:srgbClr val="F2F2F2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1031663" y="1449814"/>
            <a:ext cx="476238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艾迪鹅演示引擎标题体 Normal" panose="02000600000000000000" pitchFamily="2" charset="-122"/>
                <a:sym typeface="+mn-lt"/>
              </a:rPr>
              <a:t>谢谢观看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AC7F50F-EF99-5A35-943E-B8F364EBCA11}"/>
              </a:ext>
            </a:extLst>
          </p:cNvPr>
          <p:cNvSpPr/>
          <p:nvPr/>
        </p:nvSpPr>
        <p:spPr>
          <a:xfrm>
            <a:off x="539750" y="412305"/>
            <a:ext cx="8066088" cy="272381"/>
          </a:xfrm>
          <a:custGeom>
            <a:avLst/>
            <a:gdLst>
              <a:gd name="connsiteX0" fmla="*/ 49513 w 8066088"/>
              <a:gd name="connsiteY0" fmla="*/ 0 h 272381"/>
              <a:gd name="connsiteX1" fmla="*/ 8016575 w 8066088"/>
              <a:gd name="connsiteY1" fmla="*/ 0 h 272381"/>
              <a:gd name="connsiteX2" fmla="*/ 8066088 w 8066088"/>
              <a:gd name="connsiteY2" fmla="*/ 49513 h 272381"/>
              <a:gd name="connsiteX3" fmla="*/ 8066088 w 8066088"/>
              <a:gd name="connsiteY3" fmla="*/ 272381 h 272381"/>
              <a:gd name="connsiteX4" fmla="*/ 0 w 8066088"/>
              <a:gd name="connsiteY4" fmla="*/ 272381 h 272381"/>
              <a:gd name="connsiteX5" fmla="*/ 0 w 8066088"/>
              <a:gd name="connsiteY5" fmla="*/ 49513 h 272381"/>
              <a:gd name="connsiteX6" fmla="*/ 49513 w 8066088"/>
              <a:gd name="connsiteY6" fmla="*/ 0 h 2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272381">
                <a:moveTo>
                  <a:pt x="49513" y="0"/>
                </a:moveTo>
                <a:lnTo>
                  <a:pt x="8016575" y="0"/>
                </a:lnTo>
                <a:cubicBezTo>
                  <a:pt x="8043920" y="0"/>
                  <a:pt x="8066088" y="22168"/>
                  <a:pt x="8066088" y="49513"/>
                </a:cubicBezTo>
                <a:lnTo>
                  <a:pt x="8066088" y="272381"/>
                </a:lnTo>
                <a:lnTo>
                  <a:pt x="0" y="272381"/>
                </a:lnTo>
                <a:lnTo>
                  <a:pt x="0" y="49513"/>
                </a:lnTo>
                <a:cubicBezTo>
                  <a:pt x="0" y="22168"/>
                  <a:pt x="22168" y="0"/>
                  <a:pt x="49513" y="0"/>
                </a:cubicBezTo>
                <a:close/>
              </a:path>
            </a:pathLst>
          </a:custGeom>
          <a:solidFill>
            <a:srgbClr val="3F3D56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B76BE3B-71BE-1031-3D55-D3DDA30814C9}"/>
              </a:ext>
            </a:extLst>
          </p:cNvPr>
          <p:cNvSpPr/>
          <p:nvPr/>
        </p:nvSpPr>
        <p:spPr>
          <a:xfrm>
            <a:off x="684362" y="495326"/>
            <a:ext cx="95990" cy="95990"/>
          </a:xfrm>
          <a:prstGeom prst="ellips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02DF7D6-8A87-FD10-EFEB-DCA54F4B79BF}"/>
              </a:ext>
            </a:extLst>
          </p:cNvPr>
          <p:cNvSpPr/>
          <p:nvPr/>
        </p:nvSpPr>
        <p:spPr>
          <a:xfrm>
            <a:off x="847156" y="495326"/>
            <a:ext cx="95990" cy="95990"/>
          </a:xfrm>
          <a:prstGeom prst="ellipse">
            <a:avLst/>
          </a:prstGeom>
          <a:solidFill>
            <a:srgbClr val="76C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62283F6-7A27-F835-D0BF-423ACDF6741D}"/>
              </a:ext>
            </a:extLst>
          </p:cNvPr>
          <p:cNvSpPr/>
          <p:nvPr/>
        </p:nvSpPr>
        <p:spPr>
          <a:xfrm>
            <a:off x="1009950" y="495326"/>
            <a:ext cx="95990" cy="95990"/>
          </a:xfrm>
          <a:prstGeom prst="ellipse">
            <a:avLst/>
          </a:prstGeom>
          <a:solidFill>
            <a:srgbClr val="FF6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对话气泡: 圆角矩形 50">
            <a:extLst>
              <a:ext uri="{FF2B5EF4-FFF2-40B4-BE49-F238E27FC236}">
                <a16:creationId xmlns:a16="http://schemas.microsoft.com/office/drawing/2014/main" id="{11157B27-6CF9-BC86-E364-787471D002FA}"/>
              </a:ext>
            </a:extLst>
          </p:cNvPr>
          <p:cNvSpPr/>
          <p:nvPr/>
        </p:nvSpPr>
        <p:spPr>
          <a:xfrm flipH="1">
            <a:off x="8143330" y="1148182"/>
            <a:ext cx="768151" cy="336704"/>
          </a:xfrm>
          <a:prstGeom prst="wedgeRoundRectCallout">
            <a:avLst>
              <a:gd name="adj1" fmla="val 2765"/>
              <a:gd name="adj2" fmla="val 89376"/>
              <a:gd name="adj3" fmla="val 16667"/>
            </a:avLst>
          </a:prstGeom>
          <a:solidFill>
            <a:srgbClr val="76CEF8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3" name="心形 112">
            <a:extLst>
              <a:ext uri="{FF2B5EF4-FFF2-40B4-BE49-F238E27FC236}">
                <a16:creationId xmlns:a16="http://schemas.microsoft.com/office/drawing/2014/main" id="{FEBE53DC-F36B-FFB6-8A07-3436A048CECF}"/>
              </a:ext>
            </a:extLst>
          </p:cNvPr>
          <p:cNvSpPr/>
          <p:nvPr/>
        </p:nvSpPr>
        <p:spPr>
          <a:xfrm rot="20726416">
            <a:off x="1419687" y="184025"/>
            <a:ext cx="378818" cy="334564"/>
          </a:xfrm>
          <a:prstGeom prst="heart">
            <a:avLst/>
          </a:prstGeom>
          <a:solidFill>
            <a:srgbClr val="FF6366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B0639EE9-FD41-0271-95CE-33B6376C32C2}"/>
              </a:ext>
            </a:extLst>
          </p:cNvPr>
          <p:cNvSpPr/>
          <p:nvPr/>
        </p:nvSpPr>
        <p:spPr>
          <a:xfrm>
            <a:off x="1188418" y="2471982"/>
            <a:ext cx="4392488" cy="265219"/>
          </a:xfrm>
          <a:prstGeom prst="roundRect">
            <a:avLst/>
          </a:prstGeom>
          <a:solidFill>
            <a:srgbClr val="FF6366"/>
          </a:solidFill>
          <a:ln>
            <a:noFill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99B21C7B-3FB8-A9E8-5C7F-65FB25C3CA50}"/>
              </a:ext>
            </a:extLst>
          </p:cNvPr>
          <p:cNvSpPr txBox="1"/>
          <p:nvPr/>
        </p:nvSpPr>
        <p:spPr>
          <a:xfrm>
            <a:off x="1132950" y="2879717"/>
            <a:ext cx="457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11" name="矩形 259">
            <a:extLst>
              <a:ext uri="{FF2B5EF4-FFF2-40B4-BE49-F238E27FC236}">
                <a16:creationId xmlns:a16="http://schemas.microsoft.com/office/drawing/2014/main" id="{00DEB03E-44A3-FB48-0FD6-70E0576BE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790" y="2518937"/>
            <a:ext cx="359414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1100" cap="all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艾迪鹅演示引擎标题体 Normal" panose="02000600000000000000" pitchFamily="2" charset="-122"/>
                <a:sym typeface="+mn-lt"/>
              </a:rPr>
              <a:t>Employment Confirmation Report</a:t>
            </a:r>
            <a:endParaRPr lang="zh-CN" altLang="en-US" sz="1100" cap="all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艾迪鹅演示引擎标题体 Normal" panose="02000600000000000000" pitchFamily="2" charset="-122"/>
              <a:sym typeface="+mn-lt"/>
            </a:endParaRPr>
          </a:p>
        </p:txBody>
      </p:sp>
      <p:sp>
        <p:nvSpPr>
          <p:cNvPr id="117" name="矩形 259">
            <a:extLst>
              <a:ext uri="{FF2B5EF4-FFF2-40B4-BE49-F238E27FC236}">
                <a16:creationId xmlns:a16="http://schemas.microsoft.com/office/drawing/2014/main" id="{12C0621D-302D-9386-83EE-F259621DC8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920" y="3590535"/>
            <a:ext cx="297650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模板网   日期：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2023.04.12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8" name="dislike_274222">
            <a:extLst>
              <a:ext uri="{FF2B5EF4-FFF2-40B4-BE49-F238E27FC236}">
                <a16:creationId xmlns:a16="http://schemas.microsoft.com/office/drawing/2014/main" id="{0CFD4BA6-EE84-91E9-1F95-BD7B3DD3EC75}"/>
              </a:ext>
            </a:extLst>
          </p:cNvPr>
          <p:cNvSpPr/>
          <p:nvPr/>
        </p:nvSpPr>
        <p:spPr>
          <a:xfrm rot="13057219">
            <a:off x="255131" y="2879318"/>
            <a:ext cx="554797" cy="530825"/>
          </a:xfrm>
          <a:custGeom>
            <a:avLst/>
            <a:gdLst>
              <a:gd name="connsiteX0" fmla="*/ 265831 w 607644"/>
              <a:gd name="connsiteY0" fmla="*/ 25333 h 581389"/>
              <a:gd name="connsiteX1" fmla="*/ 498246 w 607644"/>
              <a:gd name="connsiteY1" fmla="*/ 25333 h 581389"/>
              <a:gd name="connsiteX2" fmla="*/ 555571 w 607644"/>
              <a:gd name="connsiteY2" fmla="*/ 69501 h 581389"/>
              <a:gd name="connsiteX3" fmla="*/ 551031 w 607644"/>
              <a:gd name="connsiteY3" fmla="*/ 107448 h 581389"/>
              <a:gd name="connsiteX4" fmla="*/ 582275 w 607644"/>
              <a:gd name="connsiteY4" fmla="*/ 158015 h 581389"/>
              <a:gd name="connsiteX5" fmla="*/ 576311 w 607644"/>
              <a:gd name="connsiteY5" fmla="*/ 183254 h 581389"/>
              <a:gd name="connsiteX6" fmla="*/ 607644 w 607644"/>
              <a:gd name="connsiteY6" fmla="*/ 233821 h 581389"/>
              <a:gd name="connsiteX7" fmla="*/ 591176 w 607644"/>
              <a:gd name="connsiteY7" fmla="*/ 273634 h 581389"/>
              <a:gd name="connsiteX8" fmla="*/ 607377 w 607644"/>
              <a:gd name="connsiteY8" fmla="*/ 321890 h 581389"/>
              <a:gd name="connsiteX9" fmla="*/ 541329 w 607644"/>
              <a:gd name="connsiteY9" fmla="*/ 379211 h 581389"/>
              <a:gd name="connsiteX10" fmla="*/ 384931 w 607644"/>
              <a:gd name="connsiteY10" fmla="*/ 379211 h 581389"/>
              <a:gd name="connsiteX11" fmla="*/ 405049 w 607644"/>
              <a:gd name="connsiteY11" fmla="*/ 480344 h 581389"/>
              <a:gd name="connsiteX12" fmla="*/ 329120 w 607644"/>
              <a:gd name="connsiteY12" fmla="*/ 581389 h 581389"/>
              <a:gd name="connsiteX13" fmla="*/ 283189 w 607644"/>
              <a:gd name="connsiteY13" fmla="*/ 566015 h 581389"/>
              <a:gd name="connsiteX14" fmla="*/ 278471 w 607644"/>
              <a:gd name="connsiteY14" fmla="*/ 556150 h 581389"/>
              <a:gd name="connsiteX15" fmla="*/ 278471 w 607644"/>
              <a:gd name="connsiteY15" fmla="*/ 470391 h 581389"/>
              <a:gd name="connsiteX16" fmla="*/ 221502 w 607644"/>
              <a:gd name="connsiteY16" fmla="*/ 347307 h 581389"/>
              <a:gd name="connsiteX17" fmla="*/ 222214 w 607644"/>
              <a:gd name="connsiteY17" fmla="*/ 335487 h 581389"/>
              <a:gd name="connsiteX18" fmla="*/ 227822 w 607644"/>
              <a:gd name="connsiteY18" fmla="*/ 316025 h 581389"/>
              <a:gd name="connsiteX19" fmla="*/ 227822 w 607644"/>
              <a:gd name="connsiteY19" fmla="*/ 63191 h 581389"/>
              <a:gd name="connsiteX20" fmla="*/ 225686 w 607644"/>
              <a:gd name="connsiteY20" fmla="*/ 44262 h 581389"/>
              <a:gd name="connsiteX21" fmla="*/ 235210 w 607644"/>
              <a:gd name="connsiteY21" fmla="*/ 29154 h 581389"/>
              <a:gd name="connsiteX22" fmla="*/ 265831 w 607644"/>
              <a:gd name="connsiteY22" fmla="*/ 25333 h 581389"/>
              <a:gd name="connsiteX23" fmla="*/ 63288 w 607644"/>
              <a:gd name="connsiteY23" fmla="*/ 0 h 581389"/>
              <a:gd name="connsiteX24" fmla="*/ 139216 w 607644"/>
              <a:gd name="connsiteY24" fmla="*/ 0 h 581389"/>
              <a:gd name="connsiteX25" fmla="*/ 202593 w 607644"/>
              <a:gd name="connsiteY25" fmla="*/ 63183 h 581389"/>
              <a:gd name="connsiteX26" fmla="*/ 202593 w 607644"/>
              <a:gd name="connsiteY26" fmla="*/ 316004 h 581389"/>
              <a:gd name="connsiteX27" fmla="*/ 189864 w 607644"/>
              <a:gd name="connsiteY27" fmla="*/ 328623 h 581389"/>
              <a:gd name="connsiteX28" fmla="*/ 63288 w 607644"/>
              <a:gd name="connsiteY28" fmla="*/ 328623 h 581389"/>
              <a:gd name="connsiteX29" fmla="*/ 0 w 607644"/>
              <a:gd name="connsiteY29" fmla="*/ 265440 h 581389"/>
              <a:gd name="connsiteX30" fmla="*/ 0 w 607644"/>
              <a:gd name="connsiteY30" fmla="*/ 63183 h 581389"/>
              <a:gd name="connsiteX31" fmla="*/ 63288 w 607644"/>
              <a:gd name="connsiteY31" fmla="*/ 0 h 58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44" h="581389">
                <a:moveTo>
                  <a:pt x="265831" y="25333"/>
                </a:moveTo>
                <a:lnTo>
                  <a:pt x="498246" y="25333"/>
                </a:lnTo>
                <a:cubicBezTo>
                  <a:pt x="525751" y="25333"/>
                  <a:pt x="549874" y="43907"/>
                  <a:pt x="555571" y="69501"/>
                </a:cubicBezTo>
                <a:cubicBezTo>
                  <a:pt x="558508" y="82654"/>
                  <a:pt x="556728" y="95895"/>
                  <a:pt x="551031" y="107448"/>
                </a:cubicBezTo>
                <a:cubicBezTo>
                  <a:pt x="569724" y="116869"/>
                  <a:pt x="582275" y="136064"/>
                  <a:pt x="582275" y="158015"/>
                </a:cubicBezTo>
                <a:cubicBezTo>
                  <a:pt x="582275" y="166991"/>
                  <a:pt x="580228" y="175522"/>
                  <a:pt x="576311" y="183254"/>
                </a:cubicBezTo>
                <a:cubicBezTo>
                  <a:pt x="595004" y="192674"/>
                  <a:pt x="607644" y="211959"/>
                  <a:pt x="607644" y="233821"/>
                </a:cubicBezTo>
                <a:cubicBezTo>
                  <a:pt x="607644" y="249017"/>
                  <a:pt x="601591" y="263236"/>
                  <a:pt x="591176" y="273634"/>
                </a:cubicBezTo>
                <a:cubicBezTo>
                  <a:pt x="603015" y="286609"/>
                  <a:pt x="608979" y="303939"/>
                  <a:pt x="607377" y="321890"/>
                </a:cubicBezTo>
                <a:cubicBezTo>
                  <a:pt x="604350" y="354061"/>
                  <a:pt x="575421" y="379211"/>
                  <a:pt x="541329" y="379211"/>
                </a:cubicBezTo>
                <a:lnTo>
                  <a:pt x="384931" y="379211"/>
                </a:lnTo>
                <a:cubicBezTo>
                  <a:pt x="392676" y="402673"/>
                  <a:pt x="405049" y="445774"/>
                  <a:pt x="405049" y="480344"/>
                </a:cubicBezTo>
                <a:cubicBezTo>
                  <a:pt x="405049" y="535177"/>
                  <a:pt x="358405" y="581389"/>
                  <a:pt x="329120" y="581389"/>
                </a:cubicBezTo>
                <a:cubicBezTo>
                  <a:pt x="302772" y="581389"/>
                  <a:pt x="283990" y="566637"/>
                  <a:pt x="283189" y="566015"/>
                </a:cubicBezTo>
                <a:cubicBezTo>
                  <a:pt x="280251" y="563615"/>
                  <a:pt x="278471" y="559971"/>
                  <a:pt x="278471" y="556150"/>
                </a:cubicBezTo>
                <a:lnTo>
                  <a:pt x="278471" y="470391"/>
                </a:lnTo>
                <a:lnTo>
                  <a:pt x="221502" y="347307"/>
                </a:lnTo>
                <a:cubicBezTo>
                  <a:pt x="219811" y="343486"/>
                  <a:pt x="219989" y="339042"/>
                  <a:pt x="222214" y="335487"/>
                </a:cubicBezTo>
                <a:cubicBezTo>
                  <a:pt x="225953" y="329355"/>
                  <a:pt x="227822" y="322779"/>
                  <a:pt x="227822" y="316025"/>
                </a:cubicBezTo>
                <a:lnTo>
                  <a:pt x="227822" y="63191"/>
                </a:lnTo>
                <a:cubicBezTo>
                  <a:pt x="227822" y="57148"/>
                  <a:pt x="227110" y="50927"/>
                  <a:pt x="225686" y="44262"/>
                </a:cubicBezTo>
                <a:cubicBezTo>
                  <a:pt x="224084" y="37419"/>
                  <a:pt x="228445" y="30754"/>
                  <a:pt x="235210" y="29154"/>
                </a:cubicBezTo>
                <a:cubicBezTo>
                  <a:pt x="246337" y="26666"/>
                  <a:pt x="257197" y="25333"/>
                  <a:pt x="265831" y="25333"/>
                </a:cubicBezTo>
                <a:close/>
                <a:moveTo>
                  <a:pt x="63288" y="0"/>
                </a:moveTo>
                <a:lnTo>
                  <a:pt x="139216" y="0"/>
                </a:lnTo>
                <a:cubicBezTo>
                  <a:pt x="174109" y="0"/>
                  <a:pt x="202593" y="28348"/>
                  <a:pt x="202593" y="63183"/>
                </a:cubicBezTo>
                <a:lnTo>
                  <a:pt x="202593" y="316004"/>
                </a:lnTo>
                <a:cubicBezTo>
                  <a:pt x="202593" y="322936"/>
                  <a:pt x="196896" y="328623"/>
                  <a:pt x="189864" y="328623"/>
                </a:cubicBezTo>
                <a:lnTo>
                  <a:pt x="63288" y="328623"/>
                </a:lnTo>
                <a:cubicBezTo>
                  <a:pt x="28395" y="328623"/>
                  <a:pt x="0" y="300275"/>
                  <a:pt x="0" y="265440"/>
                </a:cubicBezTo>
                <a:lnTo>
                  <a:pt x="0" y="63183"/>
                </a:lnTo>
                <a:cubicBezTo>
                  <a:pt x="0" y="28348"/>
                  <a:pt x="28395" y="0"/>
                  <a:pt x="63288" y="0"/>
                </a:cubicBezTo>
                <a:close/>
              </a:path>
            </a:pathLst>
          </a:custGeom>
          <a:solidFill>
            <a:srgbClr val="5965ED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1" name="图形 119">
            <a:extLst>
              <a:ext uri="{FF2B5EF4-FFF2-40B4-BE49-F238E27FC236}">
                <a16:creationId xmlns:a16="http://schemas.microsoft.com/office/drawing/2014/main" id="{AF12517C-9D82-97F8-9441-A3610F3FD7DE}"/>
              </a:ext>
            </a:extLst>
          </p:cNvPr>
          <p:cNvSpPr/>
          <p:nvPr/>
        </p:nvSpPr>
        <p:spPr>
          <a:xfrm rot="19434626">
            <a:off x="4594870" y="3845580"/>
            <a:ext cx="470248" cy="677476"/>
          </a:xfrm>
          <a:custGeom>
            <a:avLst/>
            <a:gdLst>
              <a:gd name="connsiteX0" fmla="*/ 1038225 w 2809875"/>
              <a:gd name="connsiteY0" fmla="*/ 3352800 h 4048125"/>
              <a:gd name="connsiteX1" fmla="*/ 1038225 w 2809875"/>
              <a:gd name="connsiteY1" fmla="*/ 3886200 h 4048125"/>
              <a:gd name="connsiteX2" fmla="*/ 2295525 w 2809875"/>
              <a:gd name="connsiteY2" fmla="*/ 3886200 h 4048125"/>
              <a:gd name="connsiteX3" fmla="*/ 2295525 w 2809875"/>
              <a:gd name="connsiteY3" fmla="*/ 3533775 h 4048125"/>
              <a:gd name="connsiteX4" fmla="*/ 2438400 w 2809875"/>
              <a:gd name="connsiteY4" fmla="*/ 3533775 h 4048125"/>
              <a:gd name="connsiteX5" fmla="*/ 2438400 w 2809875"/>
              <a:gd name="connsiteY5" fmla="*/ 4048125 h 4048125"/>
              <a:gd name="connsiteX6" fmla="*/ 1457325 w 2809875"/>
              <a:gd name="connsiteY6" fmla="*/ 4048125 h 4048125"/>
              <a:gd name="connsiteX7" fmla="*/ 1371600 w 2809875"/>
              <a:gd name="connsiteY7" fmla="*/ 4019550 h 4048125"/>
              <a:gd name="connsiteX8" fmla="*/ 1323975 w 2809875"/>
              <a:gd name="connsiteY8" fmla="*/ 4048125 h 4048125"/>
              <a:gd name="connsiteX9" fmla="*/ 876300 w 2809875"/>
              <a:gd name="connsiteY9" fmla="*/ 4048125 h 4048125"/>
              <a:gd name="connsiteX10" fmla="*/ 876300 w 2809875"/>
              <a:gd name="connsiteY10" fmla="*/ 3352800 h 4048125"/>
              <a:gd name="connsiteX11" fmla="*/ 1038225 w 2809875"/>
              <a:gd name="connsiteY11" fmla="*/ 3352800 h 4048125"/>
              <a:gd name="connsiteX12" fmla="*/ 2628900 w 2809875"/>
              <a:gd name="connsiteY12" fmla="*/ 3000375 h 4048125"/>
              <a:gd name="connsiteX13" fmla="*/ 2628900 w 2809875"/>
              <a:gd name="connsiteY13" fmla="*/ 3514725 h 4048125"/>
              <a:gd name="connsiteX14" fmla="*/ 2466975 w 2809875"/>
              <a:gd name="connsiteY14" fmla="*/ 3514725 h 4048125"/>
              <a:gd name="connsiteX15" fmla="*/ 2466975 w 2809875"/>
              <a:gd name="connsiteY15" fmla="*/ 3000375 h 4048125"/>
              <a:gd name="connsiteX16" fmla="*/ 2628900 w 2809875"/>
              <a:gd name="connsiteY16" fmla="*/ 3000375 h 4048125"/>
              <a:gd name="connsiteX17" fmla="*/ 866775 w 2809875"/>
              <a:gd name="connsiteY17" fmla="*/ 3000375 h 4048125"/>
              <a:gd name="connsiteX18" fmla="*/ 866775 w 2809875"/>
              <a:gd name="connsiteY18" fmla="*/ 3343275 h 4048125"/>
              <a:gd name="connsiteX19" fmla="*/ 704850 w 2809875"/>
              <a:gd name="connsiteY19" fmla="*/ 3343275 h 4048125"/>
              <a:gd name="connsiteX20" fmla="*/ 704850 w 2809875"/>
              <a:gd name="connsiteY20" fmla="*/ 3000375 h 4048125"/>
              <a:gd name="connsiteX21" fmla="*/ 866775 w 2809875"/>
              <a:gd name="connsiteY21" fmla="*/ 3000375 h 4048125"/>
              <a:gd name="connsiteX22" fmla="*/ 685800 w 2809875"/>
              <a:gd name="connsiteY22" fmla="*/ 2647950 h 4048125"/>
              <a:gd name="connsiteX23" fmla="*/ 685800 w 2809875"/>
              <a:gd name="connsiteY23" fmla="*/ 2981325 h 4048125"/>
              <a:gd name="connsiteX24" fmla="*/ 523875 w 2809875"/>
              <a:gd name="connsiteY24" fmla="*/ 2981325 h 4048125"/>
              <a:gd name="connsiteX25" fmla="*/ 523875 w 2809875"/>
              <a:gd name="connsiteY25" fmla="*/ 2647950 h 4048125"/>
              <a:gd name="connsiteX26" fmla="*/ 685800 w 2809875"/>
              <a:gd name="connsiteY26" fmla="*/ 2647950 h 4048125"/>
              <a:gd name="connsiteX27" fmla="*/ 514350 w 2809875"/>
              <a:gd name="connsiteY27" fmla="*/ 2476500 h 4048125"/>
              <a:gd name="connsiteX28" fmla="*/ 514350 w 2809875"/>
              <a:gd name="connsiteY28" fmla="*/ 2628900 h 4048125"/>
              <a:gd name="connsiteX29" fmla="*/ 352425 w 2809875"/>
              <a:gd name="connsiteY29" fmla="*/ 2628900 h 4048125"/>
              <a:gd name="connsiteX30" fmla="*/ 352425 w 2809875"/>
              <a:gd name="connsiteY30" fmla="*/ 2476500 h 4048125"/>
              <a:gd name="connsiteX31" fmla="*/ 514350 w 2809875"/>
              <a:gd name="connsiteY31" fmla="*/ 2476500 h 4048125"/>
              <a:gd name="connsiteX32" fmla="*/ 333375 w 2809875"/>
              <a:gd name="connsiteY32" fmla="*/ 2114550 h 4048125"/>
              <a:gd name="connsiteX33" fmla="*/ 333375 w 2809875"/>
              <a:gd name="connsiteY33" fmla="*/ 2457450 h 4048125"/>
              <a:gd name="connsiteX34" fmla="*/ 171450 w 2809875"/>
              <a:gd name="connsiteY34" fmla="*/ 2457450 h 4048125"/>
              <a:gd name="connsiteX35" fmla="*/ 171450 w 2809875"/>
              <a:gd name="connsiteY35" fmla="*/ 2114550 h 4048125"/>
              <a:gd name="connsiteX36" fmla="*/ 333375 w 2809875"/>
              <a:gd name="connsiteY36" fmla="*/ 2114550 h 4048125"/>
              <a:gd name="connsiteX37" fmla="*/ 2809875 w 2809875"/>
              <a:gd name="connsiteY37" fmla="*/ 1409700 h 4048125"/>
              <a:gd name="connsiteX38" fmla="*/ 2809875 w 2809875"/>
              <a:gd name="connsiteY38" fmla="*/ 2981325 h 4048125"/>
              <a:gd name="connsiteX39" fmla="*/ 2647950 w 2809875"/>
              <a:gd name="connsiteY39" fmla="*/ 2981325 h 4048125"/>
              <a:gd name="connsiteX40" fmla="*/ 2647950 w 2809875"/>
              <a:gd name="connsiteY40" fmla="*/ 1409700 h 4048125"/>
              <a:gd name="connsiteX41" fmla="*/ 2809875 w 2809875"/>
              <a:gd name="connsiteY41" fmla="*/ 1409700 h 4048125"/>
              <a:gd name="connsiteX42" fmla="*/ 2628900 w 2809875"/>
              <a:gd name="connsiteY42" fmla="*/ 1238250 h 4048125"/>
              <a:gd name="connsiteX43" fmla="*/ 2628900 w 2809875"/>
              <a:gd name="connsiteY43" fmla="*/ 1400175 h 4048125"/>
              <a:gd name="connsiteX44" fmla="*/ 2447925 w 2809875"/>
              <a:gd name="connsiteY44" fmla="*/ 1400175 h 4048125"/>
              <a:gd name="connsiteX45" fmla="*/ 2447925 w 2809875"/>
              <a:gd name="connsiteY45" fmla="*/ 1924050 h 4048125"/>
              <a:gd name="connsiteX46" fmla="*/ 2295525 w 2809875"/>
              <a:gd name="connsiteY46" fmla="*/ 1924050 h 4048125"/>
              <a:gd name="connsiteX47" fmla="*/ 2295525 w 2809875"/>
              <a:gd name="connsiteY47" fmla="*/ 1238250 h 4048125"/>
              <a:gd name="connsiteX48" fmla="*/ 2628900 w 2809875"/>
              <a:gd name="connsiteY48" fmla="*/ 1238250 h 4048125"/>
              <a:gd name="connsiteX49" fmla="*/ 1924050 w 2809875"/>
              <a:gd name="connsiteY49" fmla="*/ 885825 h 4048125"/>
              <a:gd name="connsiteX50" fmla="*/ 1924050 w 2809875"/>
              <a:gd name="connsiteY50" fmla="*/ 1057275 h 4048125"/>
              <a:gd name="connsiteX51" fmla="*/ 2276475 w 2809875"/>
              <a:gd name="connsiteY51" fmla="*/ 1057275 h 4048125"/>
              <a:gd name="connsiteX52" fmla="*/ 2276475 w 2809875"/>
              <a:gd name="connsiteY52" fmla="*/ 1219200 h 4048125"/>
              <a:gd name="connsiteX53" fmla="*/ 1924050 w 2809875"/>
              <a:gd name="connsiteY53" fmla="*/ 1219200 h 4048125"/>
              <a:gd name="connsiteX54" fmla="*/ 1924050 w 2809875"/>
              <a:gd name="connsiteY54" fmla="*/ 1752600 h 4048125"/>
              <a:gd name="connsiteX55" fmla="*/ 1762125 w 2809875"/>
              <a:gd name="connsiteY55" fmla="*/ 1752600 h 4048125"/>
              <a:gd name="connsiteX56" fmla="*/ 1762125 w 2809875"/>
              <a:gd name="connsiteY56" fmla="*/ 885825 h 4048125"/>
              <a:gd name="connsiteX57" fmla="*/ 1924050 w 2809875"/>
              <a:gd name="connsiteY57" fmla="*/ 885825 h 4048125"/>
              <a:gd name="connsiteX58" fmla="*/ 1390650 w 2809875"/>
              <a:gd name="connsiteY58" fmla="*/ 171450 h 4048125"/>
              <a:gd name="connsiteX59" fmla="*/ 1390650 w 2809875"/>
              <a:gd name="connsiteY59" fmla="*/ 704850 h 4048125"/>
              <a:gd name="connsiteX60" fmla="*/ 1743075 w 2809875"/>
              <a:gd name="connsiteY60" fmla="*/ 704850 h 4048125"/>
              <a:gd name="connsiteX61" fmla="*/ 1743075 w 2809875"/>
              <a:gd name="connsiteY61" fmla="*/ 857250 h 4048125"/>
              <a:gd name="connsiteX62" fmla="*/ 1409700 w 2809875"/>
              <a:gd name="connsiteY62" fmla="*/ 857250 h 4048125"/>
              <a:gd name="connsiteX63" fmla="*/ 1390650 w 2809875"/>
              <a:gd name="connsiteY63" fmla="*/ 876300 h 4048125"/>
              <a:gd name="connsiteX64" fmla="*/ 1390650 w 2809875"/>
              <a:gd name="connsiteY64" fmla="*/ 1571625 h 4048125"/>
              <a:gd name="connsiteX65" fmla="*/ 1238250 w 2809875"/>
              <a:gd name="connsiteY65" fmla="*/ 1571625 h 4048125"/>
              <a:gd name="connsiteX66" fmla="*/ 1238250 w 2809875"/>
              <a:gd name="connsiteY66" fmla="*/ 171450 h 4048125"/>
              <a:gd name="connsiteX67" fmla="*/ 1390650 w 2809875"/>
              <a:gd name="connsiteY67" fmla="*/ 171450 h 4048125"/>
              <a:gd name="connsiteX68" fmla="*/ 866775 w 2809875"/>
              <a:gd name="connsiteY68" fmla="*/ 171450 h 4048125"/>
              <a:gd name="connsiteX69" fmla="*/ 866775 w 2809875"/>
              <a:gd name="connsiteY69" fmla="*/ 2105025 h 4048125"/>
              <a:gd name="connsiteX70" fmla="*/ 704850 w 2809875"/>
              <a:gd name="connsiteY70" fmla="*/ 2105025 h 4048125"/>
              <a:gd name="connsiteX71" fmla="*/ 704850 w 2809875"/>
              <a:gd name="connsiteY71" fmla="*/ 1924050 h 4048125"/>
              <a:gd name="connsiteX72" fmla="*/ 523875 w 2809875"/>
              <a:gd name="connsiteY72" fmla="*/ 1924050 h 4048125"/>
              <a:gd name="connsiteX73" fmla="*/ 523875 w 2809875"/>
              <a:gd name="connsiteY73" fmla="*/ 1752600 h 4048125"/>
              <a:gd name="connsiteX74" fmla="*/ 161925 w 2809875"/>
              <a:gd name="connsiteY74" fmla="*/ 1752600 h 4048125"/>
              <a:gd name="connsiteX75" fmla="*/ 161925 w 2809875"/>
              <a:gd name="connsiteY75" fmla="*/ 2105025 h 4048125"/>
              <a:gd name="connsiteX76" fmla="*/ 0 w 2809875"/>
              <a:gd name="connsiteY76" fmla="*/ 2105025 h 4048125"/>
              <a:gd name="connsiteX77" fmla="*/ 0 w 2809875"/>
              <a:gd name="connsiteY77" fmla="*/ 1762125 h 4048125"/>
              <a:gd name="connsiteX78" fmla="*/ 171450 w 2809875"/>
              <a:gd name="connsiteY78" fmla="*/ 1762125 h 4048125"/>
              <a:gd name="connsiteX79" fmla="*/ 171450 w 2809875"/>
              <a:gd name="connsiteY79" fmla="*/ 1590675 h 4048125"/>
              <a:gd name="connsiteX80" fmla="*/ 514350 w 2809875"/>
              <a:gd name="connsiteY80" fmla="*/ 1590675 h 4048125"/>
              <a:gd name="connsiteX81" fmla="*/ 514350 w 2809875"/>
              <a:gd name="connsiteY81" fmla="*/ 1762125 h 4048125"/>
              <a:gd name="connsiteX82" fmla="*/ 704850 w 2809875"/>
              <a:gd name="connsiteY82" fmla="*/ 1762125 h 4048125"/>
              <a:gd name="connsiteX83" fmla="*/ 704850 w 2809875"/>
              <a:gd name="connsiteY83" fmla="*/ 171450 h 4048125"/>
              <a:gd name="connsiteX84" fmla="*/ 866775 w 2809875"/>
              <a:gd name="connsiteY84" fmla="*/ 171450 h 4048125"/>
              <a:gd name="connsiteX85" fmla="*/ 1219200 w 2809875"/>
              <a:gd name="connsiteY85" fmla="*/ 0 h 4048125"/>
              <a:gd name="connsiteX86" fmla="*/ 1219200 w 2809875"/>
              <a:gd name="connsiteY86" fmla="*/ 161925 h 4048125"/>
              <a:gd name="connsiteX87" fmla="*/ 885825 w 2809875"/>
              <a:gd name="connsiteY87" fmla="*/ 161925 h 4048125"/>
              <a:gd name="connsiteX88" fmla="*/ 885825 w 2809875"/>
              <a:gd name="connsiteY88" fmla="*/ 0 h 4048125"/>
              <a:gd name="connsiteX89" fmla="*/ 1219200 w 2809875"/>
              <a:gd name="connsiteY89" fmla="*/ 0 h 404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809875" h="4048125">
                <a:moveTo>
                  <a:pt x="1038225" y="3352800"/>
                </a:moveTo>
                <a:lnTo>
                  <a:pt x="1038225" y="3886200"/>
                </a:lnTo>
                <a:lnTo>
                  <a:pt x="2295525" y="3886200"/>
                </a:lnTo>
                <a:lnTo>
                  <a:pt x="2295525" y="3533775"/>
                </a:lnTo>
                <a:lnTo>
                  <a:pt x="2438400" y="3533775"/>
                </a:lnTo>
                <a:lnTo>
                  <a:pt x="2438400" y="4048125"/>
                </a:lnTo>
                <a:lnTo>
                  <a:pt x="1457325" y="4048125"/>
                </a:lnTo>
                <a:cubicBezTo>
                  <a:pt x="1419225" y="4019550"/>
                  <a:pt x="1390650" y="4019550"/>
                  <a:pt x="1371600" y="4019550"/>
                </a:cubicBezTo>
                <a:cubicBezTo>
                  <a:pt x="1343025" y="4019550"/>
                  <a:pt x="1352550" y="4048125"/>
                  <a:pt x="1323975" y="4048125"/>
                </a:cubicBezTo>
                <a:lnTo>
                  <a:pt x="876300" y="4048125"/>
                </a:lnTo>
                <a:lnTo>
                  <a:pt x="876300" y="3352800"/>
                </a:lnTo>
                <a:lnTo>
                  <a:pt x="1038225" y="3352800"/>
                </a:lnTo>
                <a:close/>
                <a:moveTo>
                  <a:pt x="2628900" y="3000375"/>
                </a:moveTo>
                <a:lnTo>
                  <a:pt x="2628900" y="3514725"/>
                </a:lnTo>
                <a:lnTo>
                  <a:pt x="2466975" y="3514725"/>
                </a:lnTo>
                <a:lnTo>
                  <a:pt x="2466975" y="3000375"/>
                </a:lnTo>
                <a:lnTo>
                  <a:pt x="2628900" y="3000375"/>
                </a:lnTo>
                <a:close/>
                <a:moveTo>
                  <a:pt x="866775" y="3000375"/>
                </a:moveTo>
                <a:lnTo>
                  <a:pt x="866775" y="3343275"/>
                </a:lnTo>
                <a:lnTo>
                  <a:pt x="704850" y="3343275"/>
                </a:lnTo>
                <a:lnTo>
                  <a:pt x="704850" y="3000375"/>
                </a:lnTo>
                <a:lnTo>
                  <a:pt x="866775" y="3000375"/>
                </a:lnTo>
                <a:close/>
                <a:moveTo>
                  <a:pt x="685800" y="2647950"/>
                </a:moveTo>
                <a:lnTo>
                  <a:pt x="685800" y="2981325"/>
                </a:lnTo>
                <a:lnTo>
                  <a:pt x="523875" y="2981325"/>
                </a:lnTo>
                <a:lnTo>
                  <a:pt x="523875" y="2647950"/>
                </a:lnTo>
                <a:lnTo>
                  <a:pt x="685800" y="2647950"/>
                </a:lnTo>
                <a:close/>
                <a:moveTo>
                  <a:pt x="514350" y="2476500"/>
                </a:moveTo>
                <a:lnTo>
                  <a:pt x="514350" y="2628900"/>
                </a:lnTo>
                <a:lnTo>
                  <a:pt x="352425" y="2628900"/>
                </a:lnTo>
                <a:lnTo>
                  <a:pt x="352425" y="2476500"/>
                </a:lnTo>
                <a:lnTo>
                  <a:pt x="514350" y="2476500"/>
                </a:lnTo>
                <a:close/>
                <a:moveTo>
                  <a:pt x="333375" y="2114550"/>
                </a:moveTo>
                <a:lnTo>
                  <a:pt x="333375" y="2457450"/>
                </a:lnTo>
                <a:lnTo>
                  <a:pt x="171450" y="2457450"/>
                </a:lnTo>
                <a:lnTo>
                  <a:pt x="171450" y="2114550"/>
                </a:lnTo>
                <a:lnTo>
                  <a:pt x="333375" y="2114550"/>
                </a:lnTo>
                <a:close/>
                <a:moveTo>
                  <a:pt x="2809875" y="1409700"/>
                </a:moveTo>
                <a:lnTo>
                  <a:pt x="2809875" y="2981325"/>
                </a:lnTo>
                <a:lnTo>
                  <a:pt x="2647950" y="2981325"/>
                </a:lnTo>
                <a:lnTo>
                  <a:pt x="2647950" y="1409700"/>
                </a:lnTo>
                <a:lnTo>
                  <a:pt x="2809875" y="1409700"/>
                </a:lnTo>
                <a:close/>
                <a:moveTo>
                  <a:pt x="2628900" y="1238250"/>
                </a:moveTo>
                <a:lnTo>
                  <a:pt x="2628900" y="1400175"/>
                </a:lnTo>
                <a:lnTo>
                  <a:pt x="2447925" y="1400175"/>
                </a:lnTo>
                <a:lnTo>
                  <a:pt x="2447925" y="1924050"/>
                </a:lnTo>
                <a:lnTo>
                  <a:pt x="2295525" y="1924050"/>
                </a:lnTo>
                <a:lnTo>
                  <a:pt x="2295525" y="1238250"/>
                </a:lnTo>
                <a:lnTo>
                  <a:pt x="2628900" y="1238250"/>
                </a:lnTo>
                <a:close/>
                <a:moveTo>
                  <a:pt x="1924050" y="885825"/>
                </a:moveTo>
                <a:lnTo>
                  <a:pt x="1924050" y="1057275"/>
                </a:lnTo>
                <a:lnTo>
                  <a:pt x="2276475" y="1057275"/>
                </a:lnTo>
                <a:lnTo>
                  <a:pt x="2276475" y="1219200"/>
                </a:lnTo>
                <a:lnTo>
                  <a:pt x="1924050" y="1219200"/>
                </a:lnTo>
                <a:lnTo>
                  <a:pt x="1924050" y="1752600"/>
                </a:lnTo>
                <a:lnTo>
                  <a:pt x="1762125" y="1752600"/>
                </a:lnTo>
                <a:lnTo>
                  <a:pt x="1762125" y="885825"/>
                </a:lnTo>
                <a:lnTo>
                  <a:pt x="1924050" y="885825"/>
                </a:lnTo>
                <a:close/>
                <a:moveTo>
                  <a:pt x="1390650" y="171450"/>
                </a:moveTo>
                <a:lnTo>
                  <a:pt x="1390650" y="704850"/>
                </a:lnTo>
                <a:lnTo>
                  <a:pt x="1743075" y="704850"/>
                </a:lnTo>
                <a:lnTo>
                  <a:pt x="1743075" y="857250"/>
                </a:lnTo>
                <a:cubicBezTo>
                  <a:pt x="1438275" y="866775"/>
                  <a:pt x="1419225" y="866775"/>
                  <a:pt x="1409700" y="857250"/>
                </a:cubicBezTo>
                <a:cubicBezTo>
                  <a:pt x="1409700" y="857250"/>
                  <a:pt x="1390650" y="857250"/>
                  <a:pt x="1390650" y="876300"/>
                </a:cubicBezTo>
                <a:lnTo>
                  <a:pt x="1390650" y="1571625"/>
                </a:lnTo>
                <a:lnTo>
                  <a:pt x="1238250" y="1571625"/>
                </a:lnTo>
                <a:lnTo>
                  <a:pt x="1238250" y="171450"/>
                </a:lnTo>
                <a:lnTo>
                  <a:pt x="1390650" y="171450"/>
                </a:lnTo>
                <a:close/>
                <a:moveTo>
                  <a:pt x="866775" y="171450"/>
                </a:moveTo>
                <a:lnTo>
                  <a:pt x="866775" y="2105025"/>
                </a:lnTo>
                <a:lnTo>
                  <a:pt x="704850" y="2105025"/>
                </a:lnTo>
                <a:lnTo>
                  <a:pt x="704850" y="1924050"/>
                </a:lnTo>
                <a:lnTo>
                  <a:pt x="523875" y="1924050"/>
                </a:lnTo>
                <a:lnTo>
                  <a:pt x="523875" y="1752600"/>
                </a:lnTo>
                <a:lnTo>
                  <a:pt x="161925" y="1752600"/>
                </a:lnTo>
                <a:lnTo>
                  <a:pt x="161925" y="2105025"/>
                </a:lnTo>
                <a:lnTo>
                  <a:pt x="0" y="2105025"/>
                </a:lnTo>
                <a:lnTo>
                  <a:pt x="0" y="1762125"/>
                </a:lnTo>
                <a:lnTo>
                  <a:pt x="171450" y="1762125"/>
                </a:lnTo>
                <a:lnTo>
                  <a:pt x="171450" y="1590675"/>
                </a:lnTo>
                <a:lnTo>
                  <a:pt x="514350" y="1590675"/>
                </a:lnTo>
                <a:lnTo>
                  <a:pt x="514350" y="1762125"/>
                </a:lnTo>
                <a:lnTo>
                  <a:pt x="704850" y="1762125"/>
                </a:lnTo>
                <a:lnTo>
                  <a:pt x="704850" y="171450"/>
                </a:lnTo>
                <a:lnTo>
                  <a:pt x="866775" y="171450"/>
                </a:lnTo>
                <a:close/>
                <a:moveTo>
                  <a:pt x="1219200" y="0"/>
                </a:moveTo>
                <a:lnTo>
                  <a:pt x="1219200" y="161925"/>
                </a:lnTo>
                <a:lnTo>
                  <a:pt x="885825" y="161925"/>
                </a:lnTo>
                <a:lnTo>
                  <a:pt x="885825" y="0"/>
                </a:lnTo>
                <a:lnTo>
                  <a:pt x="1219200" y="0"/>
                </a:ln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F7A6933-A94E-930A-4C77-D2149DFCA7BF}"/>
              </a:ext>
            </a:extLst>
          </p:cNvPr>
          <p:cNvSpPr/>
          <p:nvPr/>
        </p:nvSpPr>
        <p:spPr>
          <a:xfrm>
            <a:off x="6489039" y="4836148"/>
            <a:ext cx="701040" cy="96036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38100">
            <a:solidFill>
              <a:srgbClr val="FF6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FD1648C-36C5-AFA9-0E6A-9E6F553566B2}"/>
              </a:ext>
            </a:extLst>
          </p:cNvPr>
          <p:cNvSpPr/>
          <p:nvPr/>
        </p:nvSpPr>
        <p:spPr>
          <a:xfrm>
            <a:off x="7067745" y="4563640"/>
            <a:ext cx="333738" cy="45719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08FE2098-6D89-4DE4-E0B2-28D536DBB94A}"/>
              </a:ext>
            </a:extLst>
          </p:cNvPr>
          <p:cNvSpPr/>
          <p:nvPr/>
        </p:nvSpPr>
        <p:spPr>
          <a:xfrm rot="19529463">
            <a:off x="8695845" y="3884116"/>
            <a:ext cx="261674" cy="225581"/>
          </a:xfrm>
          <a:prstGeom prst="triangl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2519371A-1B53-3939-9418-7C28B4C60262}"/>
              </a:ext>
            </a:extLst>
          </p:cNvPr>
          <p:cNvSpPr/>
          <p:nvPr/>
        </p:nvSpPr>
        <p:spPr>
          <a:xfrm rot="2611547">
            <a:off x="8271109" y="3447650"/>
            <a:ext cx="138388" cy="119300"/>
          </a:xfrm>
          <a:prstGeom prst="triangle">
            <a:avLst/>
          </a:prstGeom>
          <a:noFill/>
          <a:ln w="12700">
            <a:solidFill>
              <a:srgbClr val="EDB7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C108379-1A6C-EF4D-7377-9B33CE10616B}"/>
              </a:ext>
            </a:extLst>
          </p:cNvPr>
          <p:cNvSpPr/>
          <p:nvPr/>
        </p:nvSpPr>
        <p:spPr>
          <a:xfrm>
            <a:off x="8143325" y="4225911"/>
            <a:ext cx="334135" cy="334135"/>
          </a:xfrm>
          <a:prstGeom prst="ellipse">
            <a:avLst/>
          </a:pr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FD006A2-B77E-F5E1-7FE3-E8687E996535}"/>
              </a:ext>
            </a:extLst>
          </p:cNvPr>
          <p:cNvSpPr/>
          <p:nvPr/>
        </p:nvSpPr>
        <p:spPr>
          <a:xfrm>
            <a:off x="6833430" y="3264069"/>
            <a:ext cx="196918" cy="196918"/>
          </a:xfrm>
          <a:prstGeom prst="ellipse">
            <a:avLst/>
          </a:prstGeom>
          <a:solidFill>
            <a:srgbClr val="76CEF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631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0AD92D51-1AC1-21F9-997B-80E5CE3F0B8F}"/>
              </a:ext>
            </a:extLst>
          </p:cNvPr>
          <p:cNvSpPr/>
          <p:nvPr/>
        </p:nvSpPr>
        <p:spPr>
          <a:xfrm rot="21445963">
            <a:off x="322564" y="340788"/>
            <a:ext cx="8183098" cy="4394606"/>
          </a:xfrm>
          <a:prstGeom prst="roundRect">
            <a:avLst>
              <a:gd name="adj" fmla="val 1146"/>
            </a:avLst>
          </a:prstGeom>
          <a:noFill/>
          <a:ln w="635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194C83D-FE87-19B4-405B-429303181CDB}"/>
              </a:ext>
            </a:extLst>
          </p:cNvPr>
          <p:cNvSpPr/>
          <p:nvPr/>
        </p:nvSpPr>
        <p:spPr>
          <a:xfrm>
            <a:off x="539750" y="684686"/>
            <a:ext cx="8066088" cy="4048099"/>
          </a:xfrm>
          <a:custGeom>
            <a:avLst/>
            <a:gdLst>
              <a:gd name="connsiteX0" fmla="*/ 0 w 8066088"/>
              <a:gd name="connsiteY0" fmla="*/ 0 h 4048099"/>
              <a:gd name="connsiteX1" fmla="*/ 8066088 w 8066088"/>
              <a:gd name="connsiteY1" fmla="*/ 0 h 4048099"/>
              <a:gd name="connsiteX2" fmla="*/ 8066088 w 8066088"/>
              <a:gd name="connsiteY2" fmla="*/ 3998586 h 4048099"/>
              <a:gd name="connsiteX3" fmla="*/ 8016575 w 8066088"/>
              <a:gd name="connsiteY3" fmla="*/ 4048099 h 4048099"/>
              <a:gd name="connsiteX4" fmla="*/ 49513 w 8066088"/>
              <a:gd name="connsiteY4" fmla="*/ 4048099 h 4048099"/>
              <a:gd name="connsiteX5" fmla="*/ 0 w 8066088"/>
              <a:gd name="connsiteY5" fmla="*/ 3998586 h 4048099"/>
              <a:gd name="connsiteX6" fmla="*/ 0 w 8066088"/>
              <a:gd name="connsiteY6" fmla="*/ 0 h 404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4048099">
                <a:moveTo>
                  <a:pt x="0" y="0"/>
                </a:moveTo>
                <a:lnTo>
                  <a:pt x="8066088" y="0"/>
                </a:lnTo>
                <a:lnTo>
                  <a:pt x="8066088" y="3998586"/>
                </a:lnTo>
                <a:cubicBezTo>
                  <a:pt x="8066088" y="4025931"/>
                  <a:pt x="8043920" y="4048099"/>
                  <a:pt x="8016575" y="4048099"/>
                </a:cubicBezTo>
                <a:lnTo>
                  <a:pt x="49513" y="4048099"/>
                </a:lnTo>
                <a:cubicBezTo>
                  <a:pt x="22168" y="4048099"/>
                  <a:pt x="0" y="4025931"/>
                  <a:pt x="0" y="399858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48AD807-4AA4-B3C8-1530-A230A8070508}"/>
              </a:ext>
            </a:extLst>
          </p:cNvPr>
          <p:cNvGrpSpPr/>
          <p:nvPr/>
        </p:nvGrpSpPr>
        <p:grpSpPr>
          <a:xfrm>
            <a:off x="3948528" y="1763269"/>
            <a:ext cx="3988156" cy="2969514"/>
            <a:chOff x="4100783" y="1409636"/>
            <a:chExt cx="4300631" cy="320217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376FC56-B432-6DC9-A2F4-2AC62661D4EE}"/>
                </a:ext>
              </a:extLst>
            </p:cNvPr>
            <p:cNvSpPr/>
            <p:nvPr/>
          </p:nvSpPr>
          <p:spPr>
            <a:xfrm>
              <a:off x="4394637" y="3246139"/>
              <a:ext cx="1762481" cy="352877"/>
            </a:xfrm>
            <a:custGeom>
              <a:avLst/>
              <a:gdLst>
                <a:gd name="connsiteX0" fmla="*/ 2076172 w 2143949"/>
                <a:gd name="connsiteY0" fmla="*/ 429089 h 429253"/>
                <a:gd name="connsiteX1" fmla="*/ 67254 w 2143949"/>
                <a:gd name="connsiteY1" fmla="*/ 429089 h 429253"/>
                <a:gd name="connsiteX2" fmla="*/ -262 w 2143949"/>
                <a:gd name="connsiteY2" fmla="*/ 361573 h 429253"/>
                <a:gd name="connsiteX3" fmla="*/ -262 w 2143949"/>
                <a:gd name="connsiteY3" fmla="*/ 67352 h 429253"/>
                <a:gd name="connsiteX4" fmla="*/ 67253 w 2143949"/>
                <a:gd name="connsiteY4" fmla="*/ -164 h 429253"/>
                <a:gd name="connsiteX5" fmla="*/ 2076172 w 2143949"/>
                <a:gd name="connsiteY5" fmla="*/ -164 h 429253"/>
                <a:gd name="connsiteX6" fmla="*/ 2143688 w 2143949"/>
                <a:gd name="connsiteY6" fmla="*/ 67352 h 429253"/>
                <a:gd name="connsiteX7" fmla="*/ 2143687 w 2143949"/>
                <a:gd name="connsiteY7" fmla="*/ 361573 h 429253"/>
                <a:gd name="connsiteX8" fmla="*/ 2076172 w 2143949"/>
                <a:gd name="connsiteY8" fmla="*/ 429089 h 42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3949" h="429253">
                  <a:moveTo>
                    <a:pt x="2076172" y="429089"/>
                  </a:moveTo>
                  <a:lnTo>
                    <a:pt x="67254" y="429089"/>
                  </a:lnTo>
                  <a:cubicBezTo>
                    <a:pt x="29984" y="429046"/>
                    <a:pt x="-219" y="398843"/>
                    <a:pt x="-262" y="361573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2076172" y="-164"/>
                  </a:lnTo>
                  <a:cubicBezTo>
                    <a:pt x="2113442" y="-121"/>
                    <a:pt x="2143645" y="30082"/>
                    <a:pt x="2143688" y="67352"/>
                  </a:cubicBezTo>
                  <a:lnTo>
                    <a:pt x="2143687" y="361573"/>
                  </a:lnTo>
                  <a:cubicBezTo>
                    <a:pt x="2143644" y="398843"/>
                    <a:pt x="2113442" y="429046"/>
                    <a:pt x="2076172" y="42908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23928D1-8188-9EAF-576F-50098B688E12}"/>
                </a:ext>
              </a:extLst>
            </p:cNvPr>
            <p:cNvSpPr/>
            <p:nvPr/>
          </p:nvSpPr>
          <p:spPr>
            <a:xfrm>
              <a:off x="4432084" y="3283605"/>
              <a:ext cx="1687597" cy="277972"/>
            </a:xfrm>
            <a:custGeom>
              <a:avLst/>
              <a:gdLst>
                <a:gd name="connsiteX0" fmla="*/ 1835430 w 2052858"/>
                <a:gd name="connsiteY0" fmla="*/ 337972 h 338136"/>
                <a:gd name="connsiteX1" fmla="*/ 67253 w 2052858"/>
                <a:gd name="connsiteY1" fmla="*/ 337972 h 338136"/>
                <a:gd name="connsiteX2" fmla="*/ -262 w 2052858"/>
                <a:gd name="connsiteY2" fmla="*/ 270457 h 338136"/>
                <a:gd name="connsiteX3" fmla="*/ -262 w 2052858"/>
                <a:gd name="connsiteY3" fmla="*/ 67352 h 338136"/>
                <a:gd name="connsiteX4" fmla="*/ 67253 w 2052858"/>
                <a:gd name="connsiteY4" fmla="*/ -164 h 338136"/>
                <a:gd name="connsiteX5" fmla="*/ 1985081 w 2052858"/>
                <a:gd name="connsiteY5" fmla="*/ -164 h 338136"/>
                <a:gd name="connsiteX6" fmla="*/ 2052597 w 2052858"/>
                <a:gd name="connsiteY6" fmla="*/ 67352 h 338136"/>
                <a:gd name="connsiteX7" fmla="*/ 2052596 w 2052858"/>
                <a:gd name="connsiteY7" fmla="*/ 120806 h 338136"/>
                <a:gd name="connsiteX8" fmla="*/ 1835429 w 2052858"/>
                <a:gd name="connsiteY8" fmla="*/ 337972 h 3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2858" h="338136">
                  <a:moveTo>
                    <a:pt x="1835430" y="337972"/>
                  </a:moveTo>
                  <a:lnTo>
                    <a:pt x="67253" y="337972"/>
                  </a:lnTo>
                  <a:cubicBezTo>
                    <a:pt x="29984" y="337929"/>
                    <a:pt x="-219" y="307727"/>
                    <a:pt x="-262" y="270457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1985081" y="-164"/>
                  </a:lnTo>
                  <a:cubicBezTo>
                    <a:pt x="2022351" y="-121"/>
                    <a:pt x="2052553" y="30082"/>
                    <a:pt x="2052597" y="67352"/>
                  </a:cubicBezTo>
                  <a:lnTo>
                    <a:pt x="2052596" y="120806"/>
                  </a:lnTo>
                  <a:cubicBezTo>
                    <a:pt x="2052461" y="240687"/>
                    <a:pt x="1955312" y="337837"/>
                    <a:pt x="1835429" y="337972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20D4512-E7CD-668E-0D25-FD47697E327F}"/>
                </a:ext>
              </a:extLst>
            </p:cNvPr>
            <p:cNvSpPr/>
            <p:nvPr/>
          </p:nvSpPr>
          <p:spPr>
            <a:xfrm>
              <a:off x="4761676" y="3376742"/>
              <a:ext cx="692395" cy="28628"/>
            </a:xfrm>
            <a:custGeom>
              <a:avLst/>
              <a:gdLst>
                <a:gd name="connsiteX0" fmla="*/ 824582 w 842256"/>
                <a:gd name="connsiteY0" fmla="*/ 34661 h 34824"/>
                <a:gd name="connsiteX1" fmla="*/ 17150 w 842256"/>
                <a:gd name="connsiteY1" fmla="*/ 34661 h 34824"/>
                <a:gd name="connsiteX2" fmla="*/ -262 w 842256"/>
                <a:gd name="connsiteY2" fmla="*/ 17248 h 34824"/>
                <a:gd name="connsiteX3" fmla="*/ 17150 w 842256"/>
                <a:gd name="connsiteY3" fmla="*/ -164 h 34824"/>
                <a:gd name="connsiteX4" fmla="*/ 824582 w 842256"/>
                <a:gd name="connsiteY4" fmla="*/ -164 h 34824"/>
                <a:gd name="connsiteX5" fmla="*/ 841995 w 842256"/>
                <a:gd name="connsiteY5" fmla="*/ 17248 h 34824"/>
                <a:gd name="connsiteX6" fmla="*/ 824582 w 842256"/>
                <a:gd name="connsiteY6" fmla="*/ 34660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256" h="34824">
                  <a:moveTo>
                    <a:pt x="824582" y="34661"/>
                  </a:moveTo>
                  <a:lnTo>
                    <a:pt x="17150" y="34661"/>
                  </a:lnTo>
                  <a:cubicBezTo>
                    <a:pt x="7534" y="34661"/>
                    <a:pt x="-262" y="26865"/>
                    <a:pt x="-262" y="17248"/>
                  </a:cubicBezTo>
                  <a:cubicBezTo>
                    <a:pt x="-262" y="7632"/>
                    <a:pt x="7534" y="-164"/>
                    <a:pt x="17150" y="-164"/>
                  </a:cubicBezTo>
                  <a:lnTo>
                    <a:pt x="824582" y="-164"/>
                  </a:lnTo>
                  <a:cubicBezTo>
                    <a:pt x="834199" y="-164"/>
                    <a:pt x="841995" y="7631"/>
                    <a:pt x="841995" y="17248"/>
                  </a:cubicBezTo>
                  <a:cubicBezTo>
                    <a:pt x="841995" y="26865"/>
                    <a:pt x="834199" y="34660"/>
                    <a:pt x="824582" y="34660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7592BA1-8D42-7D64-A28A-260A3CB94975}"/>
                </a:ext>
              </a:extLst>
            </p:cNvPr>
            <p:cNvSpPr/>
            <p:nvPr/>
          </p:nvSpPr>
          <p:spPr>
            <a:xfrm>
              <a:off x="4761644" y="3435288"/>
              <a:ext cx="1028406" cy="28628"/>
            </a:xfrm>
            <a:custGeom>
              <a:avLst/>
              <a:gdLst>
                <a:gd name="connsiteX0" fmla="*/ 1233357 w 1250992"/>
                <a:gd name="connsiteY0" fmla="*/ 34661 h 34824"/>
                <a:gd name="connsiteX1" fmla="*/ 17189 w 1250992"/>
                <a:gd name="connsiteY1" fmla="*/ 34661 h 34824"/>
                <a:gd name="connsiteX2" fmla="*/ -262 w 1250992"/>
                <a:gd name="connsiteY2" fmla="*/ 17287 h 34824"/>
                <a:gd name="connsiteX3" fmla="*/ 17112 w 1250992"/>
                <a:gd name="connsiteY3" fmla="*/ -164 h 34824"/>
                <a:gd name="connsiteX4" fmla="*/ 17189 w 1250992"/>
                <a:gd name="connsiteY4" fmla="*/ -164 h 34824"/>
                <a:gd name="connsiteX5" fmla="*/ 1233357 w 1250992"/>
                <a:gd name="connsiteY5" fmla="*/ -164 h 34824"/>
                <a:gd name="connsiteX6" fmla="*/ 1250731 w 1250992"/>
                <a:gd name="connsiteY6" fmla="*/ 17287 h 34824"/>
                <a:gd name="connsiteX7" fmla="*/ 1233357 w 1250992"/>
                <a:gd name="connsiteY7" fmla="*/ 34661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0992" h="34824">
                  <a:moveTo>
                    <a:pt x="1233357" y="34661"/>
                  </a:moveTo>
                  <a:lnTo>
                    <a:pt x="17189" y="34661"/>
                  </a:lnTo>
                  <a:cubicBezTo>
                    <a:pt x="7572" y="34682"/>
                    <a:pt x="-241" y="26903"/>
                    <a:pt x="-262" y="17287"/>
                  </a:cubicBezTo>
                  <a:cubicBezTo>
                    <a:pt x="-283" y="7670"/>
                    <a:pt x="7495" y="-143"/>
                    <a:pt x="17112" y="-164"/>
                  </a:cubicBezTo>
                  <a:cubicBezTo>
                    <a:pt x="17138" y="-164"/>
                    <a:pt x="17163" y="-164"/>
                    <a:pt x="17189" y="-164"/>
                  </a:cubicBezTo>
                  <a:lnTo>
                    <a:pt x="1233357" y="-164"/>
                  </a:lnTo>
                  <a:cubicBezTo>
                    <a:pt x="1242974" y="-143"/>
                    <a:pt x="1250752" y="7670"/>
                    <a:pt x="1250731" y="17287"/>
                  </a:cubicBezTo>
                  <a:cubicBezTo>
                    <a:pt x="1250710" y="26873"/>
                    <a:pt x="1242943" y="34639"/>
                    <a:pt x="1233357" y="34661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72456AA-C0AD-B600-5307-1F13FA65C18A}"/>
                </a:ext>
              </a:extLst>
            </p:cNvPr>
            <p:cNvSpPr/>
            <p:nvPr/>
          </p:nvSpPr>
          <p:spPr>
            <a:xfrm>
              <a:off x="4267405" y="1416662"/>
              <a:ext cx="1996378" cy="1552739"/>
            </a:xfrm>
            <a:custGeom>
              <a:avLst/>
              <a:gdLst>
                <a:gd name="connsiteX0" fmla="*/ 2359269 w 2428471"/>
                <a:gd name="connsiteY0" fmla="*/ 1888648 h 1888811"/>
                <a:gd name="connsiteX1" fmla="*/ 68678 w 2428471"/>
                <a:gd name="connsiteY1" fmla="*/ 1888648 h 1888811"/>
                <a:gd name="connsiteX2" fmla="*/ -262 w 2428471"/>
                <a:gd name="connsiteY2" fmla="*/ 1819707 h 1888811"/>
                <a:gd name="connsiteX3" fmla="*/ -262 w 2428471"/>
                <a:gd name="connsiteY3" fmla="*/ 68774 h 1888811"/>
                <a:gd name="connsiteX4" fmla="*/ 68678 w 2428471"/>
                <a:gd name="connsiteY4" fmla="*/ -164 h 1888811"/>
                <a:gd name="connsiteX5" fmla="*/ 2359269 w 2428471"/>
                <a:gd name="connsiteY5" fmla="*/ -164 h 1888811"/>
                <a:gd name="connsiteX6" fmla="*/ 2428209 w 2428471"/>
                <a:gd name="connsiteY6" fmla="*/ 68774 h 1888811"/>
                <a:gd name="connsiteX7" fmla="*/ 2428209 w 2428471"/>
                <a:gd name="connsiteY7" fmla="*/ 1819707 h 1888811"/>
                <a:gd name="connsiteX8" fmla="*/ 2359269 w 2428471"/>
                <a:gd name="connsiteY8" fmla="*/ 1888647 h 188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8471" h="1888811">
                  <a:moveTo>
                    <a:pt x="2359269" y="1888648"/>
                  </a:moveTo>
                  <a:lnTo>
                    <a:pt x="68678" y="1888648"/>
                  </a:lnTo>
                  <a:cubicBezTo>
                    <a:pt x="30622" y="1888604"/>
                    <a:pt x="-219" y="1857764"/>
                    <a:pt x="-262" y="1819707"/>
                  </a:cubicBezTo>
                  <a:lnTo>
                    <a:pt x="-262" y="68774"/>
                  </a:lnTo>
                  <a:cubicBezTo>
                    <a:pt x="-218" y="30718"/>
                    <a:pt x="30622" y="-122"/>
                    <a:pt x="68678" y="-164"/>
                  </a:cubicBezTo>
                  <a:lnTo>
                    <a:pt x="2359269" y="-164"/>
                  </a:lnTo>
                  <a:cubicBezTo>
                    <a:pt x="2397325" y="-122"/>
                    <a:pt x="2428166" y="30717"/>
                    <a:pt x="2428209" y="68774"/>
                  </a:cubicBezTo>
                  <a:lnTo>
                    <a:pt x="2428209" y="1819707"/>
                  </a:lnTo>
                  <a:cubicBezTo>
                    <a:pt x="2428166" y="1857764"/>
                    <a:pt x="2397326" y="1888604"/>
                    <a:pt x="2359269" y="1888647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1EC36B0-DBF8-04B9-CA13-1B14A9C8B53F}"/>
                </a:ext>
              </a:extLst>
            </p:cNvPr>
            <p:cNvSpPr/>
            <p:nvPr/>
          </p:nvSpPr>
          <p:spPr>
            <a:xfrm>
              <a:off x="4260381" y="1409636"/>
              <a:ext cx="2010428" cy="1566791"/>
            </a:xfrm>
            <a:custGeom>
              <a:avLst/>
              <a:gdLst>
                <a:gd name="connsiteX0" fmla="*/ 2367814 w 2445562"/>
                <a:gd name="connsiteY0" fmla="*/ 1905741 h 1905905"/>
                <a:gd name="connsiteX1" fmla="*/ 77225 w 2445562"/>
                <a:gd name="connsiteY1" fmla="*/ 1905741 h 1905905"/>
                <a:gd name="connsiteX2" fmla="*/ -262 w 2445562"/>
                <a:gd name="connsiteY2" fmla="*/ 1828254 h 1905905"/>
                <a:gd name="connsiteX3" fmla="*/ -262 w 2445562"/>
                <a:gd name="connsiteY3" fmla="*/ 77319 h 1905905"/>
                <a:gd name="connsiteX4" fmla="*/ 77225 w 2445562"/>
                <a:gd name="connsiteY4" fmla="*/ -164 h 1905905"/>
                <a:gd name="connsiteX5" fmla="*/ 2367814 w 2445562"/>
                <a:gd name="connsiteY5" fmla="*/ -164 h 1905905"/>
                <a:gd name="connsiteX6" fmla="*/ 2445301 w 2445562"/>
                <a:gd name="connsiteY6" fmla="*/ 77319 h 1905905"/>
                <a:gd name="connsiteX7" fmla="*/ 2445301 w 2445562"/>
                <a:gd name="connsiteY7" fmla="*/ 1828253 h 1905905"/>
                <a:gd name="connsiteX8" fmla="*/ 2367813 w 2445562"/>
                <a:gd name="connsiteY8" fmla="*/ 1905741 h 1905905"/>
                <a:gd name="connsiteX9" fmla="*/ 77225 w 2445562"/>
                <a:gd name="connsiteY9" fmla="*/ 16930 h 1905905"/>
                <a:gd name="connsiteX10" fmla="*/ 16831 w 2445562"/>
                <a:gd name="connsiteY10" fmla="*/ 77319 h 1905905"/>
                <a:gd name="connsiteX11" fmla="*/ 16831 w 2445562"/>
                <a:gd name="connsiteY11" fmla="*/ 1828253 h 1905905"/>
                <a:gd name="connsiteX12" fmla="*/ 77225 w 2445562"/>
                <a:gd name="connsiteY12" fmla="*/ 1888647 h 1905905"/>
                <a:gd name="connsiteX13" fmla="*/ 2367814 w 2445562"/>
                <a:gd name="connsiteY13" fmla="*/ 1888648 h 1905905"/>
                <a:gd name="connsiteX14" fmla="*/ 2428208 w 2445562"/>
                <a:gd name="connsiteY14" fmla="*/ 1828254 h 1905905"/>
                <a:gd name="connsiteX15" fmla="*/ 2428207 w 2445562"/>
                <a:gd name="connsiteY15" fmla="*/ 77319 h 1905905"/>
                <a:gd name="connsiteX16" fmla="*/ 2367813 w 2445562"/>
                <a:gd name="connsiteY16" fmla="*/ 16929 h 190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45562" h="1905905">
                  <a:moveTo>
                    <a:pt x="2367814" y="1905741"/>
                  </a:moveTo>
                  <a:lnTo>
                    <a:pt x="77225" y="1905741"/>
                  </a:lnTo>
                  <a:cubicBezTo>
                    <a:pt x="34451" y="1905691"/>
                    <a:pt x="-212" y="1871028"/>
                    <a:pt x="-262" y="1828254"/>
                  </a:cubicBezTo>
                  <a:lnTo>
                    <a:pt x="-262" y="77319"/>
                  </a:lnTo>
                  <a:cubicBezTo>
                    <a:pt x="-212" y="34546"/>
                    <a:pt x="34452" y="-116"/>
                    <a:pt x="77225" y="-164"/>
                  </a:cubicBezTo>
                  <a:lnTo>
                    <a:pt x="2367814" y="-164"/>
                  </a:lnTo>
                  <a:cubicBezTo>
                    <a:pt x="2410588" y="-116"/>
                    <a:pt x="2445251" y="34546"/>
                    <a:pt x="2445301" y="77319"/>
                  </a:cubicBezTo>
                  <a:lnTo>
                    <a:pt x="2445301" y="1828253"/>
                  </a:lnTo>
                  <a:cubicBezTo>
                    <a:pt x="2445250" y="1871028"/>
                    <a:pt x="2410588" y="1905691"/>
                    <a:pt x="2367813" y="1905741"/>
                  </a:cubicBezTo>
                  <a:close/>
                  <a:moveTo>
                    <a:pt x="77225" y="16930"/>
                  </a:moveTo>
                  <a:cubicBezTo>
                    <a:pt x="43888" y="16966"/>
                    <a:pt x="16870" y="43982"/>
                    <a:pt x="16831" y="77319"/>
                  </a:cubicBezTo>
                  <a:lnTo>
                    <a:pt x="16831" y="1828253"/>
                  </a:lnTo>
                  <a:cubicBezTo>
                    <a:pt x="16869" y="1861593"/>
                    <a:pt x="43886" y="1888610"/>
                    <a:pt x="77225" y="1888647"/>
                  </a:cubicBezTo>
                  <a:lnTo>
                    <a:pt x="2367814" y="1888648"/>
                  </a:lnTo>
                  <a:cubicBezTo>
                    <a:pt x="2401153" y="1888610"/>
                    <a:pt x="2428170" y="1861593"/>
                    <a:pt x="2428208" y="1828254"/>
                  </a:cubicBezTo>
                  <a:lnTo>
                    <a:pt x="2428207" y="77319"/>
                  </a:lnTo>
                  <a:cubicBezTo>
                    <a:pt x="2428168" y="43981"/>
                    <a:pt x="2401151" y="16966"/>
                    <a:pt x="2367813" y="1692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0F3533E-D330-0A14-1B80-64F33C88D12A}"/>
                </a:ext>
              </a:extLst>
            </p:cNvPr>
            <p:cNvSpPr/>
            <p:nvPr/>
          </p:nvSpPr>
          <p:spPr>
            <a:xfrm>
              <a:off x="4271755" y="2695389"/>
              <a:ext cx="1987680" cy="269663"/>
            </a:xfrm>
            <a:custGeom>
              <a:avLst/>
              <a:gdLst>
                <a:gd name="connsiteX0" fmla="*/ -262 w 2417890"/>
                <a:gd name="connsiteY0" fmla="*/ -164 h 328028"/>
                <a:gd name="connsiteX1" fmla="*/ -262 w 2417890"/>
                <a:gd name="connsiteY1" fmla="*/ 264217 h 328028"/>
                <a:gd name="connsiteX2" fmla="*/ 63386 w 2417890"/>
                <a:gd name="connsiteY2" fmla="*/ 327865 h 328028"/>
                <a:gd name="connsiteX3" fmla="*/ 2353980 w 2417890"/>
                <a:gd name="connsiteY3" fmla="*/ 327865 h 328028"/>
                <a:gd name="connsiteX4" fmla="*/ 2417628 w 2417890"/>
                <a:gd name="connsiteY4" fmla="*/ 264217 h 328028"/>
                <a:gd name="connsiteX5" fmla="*/ 2417628 w 2417890"/>
                <a:gd name="connsiteY5" fmla="*/ -164 h 32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7890" h="328028">
                  <a:moveTo>
                    <a:pt x="-262" y="-164"/>
                  </a:moveTo>
                  <a:lnTo>
                    <a:pt x="-262" y="264217"/>
                  </a:lnTo>
                  <a:cubicBezTo>
                    <a:pt x="-210" y="299347"/>
                    <a:pt x="28256" y="327813"/>
                    <a:pt x="63386" y="327865"/>
                  </a:cubicBezTo>
                  <a:lnTo>
                    <a:pt x="2353980" y="327865"/>
                  </a:lnTo>
                  <a:cubicBezTo>
                    <a:pt x="2389110" y="327813"/>
                    <a:pt x="2417576" y="299347"/>
                    <a:pt x="2417628" y="264217"/>
                  </a:cubicBezTo>
                  <a:lnTo>
                    <a:pt x="2417628" y="-164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164F898-6CE9-7F6D-104E-998895779919}"/>
                </a:ext>
              </a:extLst>
            </p:cNvPr>
            <p:cNvSpPr/>
            <p:nvPr/>
          </p:nvSpPr>
          <p:spPr>
            <a:xfrm rot="18157719">
              <a:off x="5265548" y="891778"/>
              <a:ext cx="14049" cy="2343579"/>
            </a:xfrm>
            <a:custGeom>
              <a:avLst/>
              <a:gdLst>
                <a:gd name="connsiteX0" fmla="*/ -262 w 17090"/>
                <a:gd name="connsiteY0" fmla="*/ -164 h 2850819"/>
                <a:gd name="connsiteX1" fmla="*/ 16828 w 17090"/>
                <a:gd name="connsiteY1" fmla="*/ -164 h 2850819"/>
                <a:gd name="connsiteX2" fmla="*/ 16828 w 17090"/>
                <a:gd name="connsiteY2" fmla="*/ 2850656 h 2850819"/>
                <a:gd name="connsiteX3" fmla="*/ -262 w 17090"/>
                <a:gd name="connsiteY3" fmla="*/ 2850656 h 2850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90" h="2850819">
                  <a:moveTo>
                    <a:pt x="-262" y="-164"/>
                  </a:moveTo>
                  <a:lnTo>
                    <a:pt x="16828" y="-164"/>
                  </a:lnTo>
                  <a:lnTo>
                    <a:pt x="16828" y="2850656"/>
                  </a:lnTo>
                  <a:lnTo>
                    <a:pt x="-262" y="285065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AD0A6FC-AD42-6444-992D-DA0EE3C8A2C1}"/>
                </a:ext>
              </a:extLst>
            </p:cNvPr>
            <p:cNvSpPr/>
            <p:nvPr/>
          </p:nvSpPr>
          <p:spPr>
            <a:xfrm rot="19642281">
              <a:off x="4106356" y="2056544"/>
              <a:ext cx="2343579" cy="14049"/>
            </a:xfrm>
            <a:custGeom>
              <a:avLst/>
              <a:gdLst>
                <a:gd name="connsiteX0" fmla="*/ -262 w 2850819"/>
                <a:gd name="connsiteY0" fmla="*/ -164 h 17090"/>
                <a:gd name="connsiteX1" fmla="*/ 2850558 w 2850819"/>
                <a:gd name="connsiteY1" fmla="*/ -164 h 17090"/>
                <a:gd name="connsiteX2" fmla="*/ 2850558 w 2850819"/>
                <a:gd name="connsiteY2" fmla="*/ 16926 h 17090"/>
                <a:gd name="connsiteX3" fmla="*/ -262 w 2850819"/>
                <a:gd name="connsiteY3" fmla="*/ 16926 h 1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819" h="17090">
                  <a:moveTo>
                    <a:pt x="-262" y="-164"/>
                  </a:moveTo>
                  <a:lnTo>
                    <a:pt x="2850558" y="-164"/>
                  </a:lnTo>
                  <a:lnTo>
                    <a:pt x="2850558" y="16926"/>
                  </a:lnTo>
                  <a:lnTo>
                    <a:pt x="-262" y="1692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5412EA7-14C5-AE0D-6597-D166CFE745C9}"/>
                </a:ext>
              </a:extLst>
            </p:cNvPr>
            <p:cNvSpPr/>
            <p:nvPr/>
          </p:nvSpPr>
          <p:spPr>
            <a:xfrm>
              <a:off x="7800606" y="4191653"/>
              <a:ext cx="128484" cy="335771"/>
            </a:xfrm>
            <a:custGeom>
              <a:avLst/>
              <a:gdLst>
                <a:gd name="connsiteX0" fmla="*/ 156276 w 156293"/>
                <a:gd name="connsiteY0" fmla="*/ 408445 h 408445"/>
                <a:gd name="connsiteX1" fmla="*/ 50383 w 156293"/>
                <a:gd name="connsiteY1" fmla="*/ 408436 h 408445"/>
                <a:gd name="connsiteX2" fmla="*/ 0 w 156293"/>
                <a:gd name="connsiteY2" fmla="*/ 0 h 408445"/>
                <a:gd name="connsiteX3" fmla="*/ 156293 w 156293"/>
                <a:gd name="connsiteY3" fmla="*/ 9 h 408445"/>
                <a:gd name="connsiteX4" fmla="*/ 156276 w 156293"/>
                <a:gd name="connsiteY4" fmla="*/ 408445 h 40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93" h="408445">
                  <a:moveTo>
                    <a:pt x="156276" y="408445"/>
                  </a:moveTo>
                  <a:lnTo>
                    <a:pt x="50383" y="408436"/>
                  </a:lnTo>
                  <a:lnTo>
                    <a:pt x="0" y="0"/>
                  </a:lnTo>
                  <a:lnTo>
                    <a:pt x="156293" y="9"/>
                  </a:lnTo>
                  <a:lnTo>
                    <a:pt x="156276" y="408445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DA9EAF9-74B5-6150-AC19-30C57E55D3D7}"/>
                </a:ext>
              </a:extLst>
            </p:cNvPr>
            <p:cNvSpPr/>
            <p:nvPr/>
          </p:nvSpPr>
          <p:spPr>
            <a:xfrm>
              <a:off x="7670588" y="4460121"/>
              <a:ext cx="280687" cy="151690"/>
            </a:xfrm>
            <a:custGeom>
              <a:avLst/>
              <a:gdLst>
                <a:gd name="connsiteX0" fmla="*/ 311349 w 341438"/>
                <a:gd name="connsiteY0" fmla="*/ 47099 h 184522"/>
                <a:gd name="connsiteX1" fmla="*/ 198362 w 341438"/>
                <a:gd name="connsiteY1" fmla="*/ 1204 h 184522"/>
                <a:gd name="connsiteX2" fmla="*/ 195029 w 341438"/>
                <a:gd name="connsiteY2" fmla="*/ -164 h 184522"/>
                <a:gd name="connsiteX3" fmla="*/ 132638 w 341438"/>
                <a:gd name="connsiteY3" fmla="*/ 47099 h 184522"/>
                <a:gd name="connsiteX4" fmla="*/ -91 w 341438"/>
                <a:gd name="connsiteY4" fmla="*/ 174188 h 184522"/>
                <a:gd name="connsiteX5" fmla="*/ -262 w 341438"/>
                <a:gd name="connsiteY5" fmla="*/ 180000 h 184522"/>
                <a:gd name="connsiteX6" fmla="*/ -262 w 341438"/>
                <a:gd name="connsiteY6" fmla="*/ 184359 h 184522"/>
                <a:gd name="connsiteX7" fmla="*/ 341177 w 341438"/>
                <a:gd name="connsiteY7" fmla="*/ 184359 h 184522"/>
                <a:gd name="connsiteX8" fmla="*/ 341177 w 341438"/>
                <a:gd name="connsiteY8" fmla="*/ 47099 h 18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438" h="184522">
                  <a:moveTo>
                    <a:pt x="311349" y="47099"/>
                  </a:moveTo>
                  <a:lnTo>
                    <a:pt x="198362" y="1204"/>
                  </a:lnTo>
                  <a:lnTo>
                    <a:pt x="195029" y="-164"/>
                  </a:lnTo>
                  <a:lnTo>
                    <a:pt x="132638" y="47099"/>
                  </a:lnTo>
                  <a:cubicBezTo>
                    <a:pt x="61504" y="47090"/>
                    <a:pt x="2987" y="103120"/>
                    <a:pt x="-91" y="174188"/>
                  </a:cubicBezTo>
                  <a:cubicBezTo>
                    <a:pt x="-262" y="176068"/>
                    <a:pt x="-262" y="178034"/>
                    <a:pt x="-262" y="180000"/>
                  </a:cubicBezTo>
                  <a:lnTo>
                    <a:pt x="-262" y="184359"/>
                  </a:lnTo>
                  <a:lnTo>
                    <a:pt x="341177" y="184359"/>
                  </a:lnTo>
                  <a:lnTo>
                    <a:pt x="341177" y="47099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7E9845-FCFD-CEA2-9044-BAAACE35C020}"/>
                </a:ext>
              </a:extLst>
            </p:cNvPr>
            <p:cNvSpPr/>
            <p:nvPr/>
          </p:nvSpPr>
          <p:spPr>
            <a:xfrm>
              <a:off x="7492581" y="4129677"/>
              <a:ext cx="232629" cy="345628"/>
            </a:xfrm>
            <a:custGeom>
              <a:avLst/>
              <a:gdLst>
                <a:gd name="connsiteX0" fmla="*/ 282980 w 282979"/>
                <a:gd name="connsiteY0" fmla="*/ 385292 h 420435"/>
                <a:gd name="connsiteX1" fmla="*/ 183086 w 282979"/>
                <a:gd name="connsiteY1" fmla="*/ 420436 h 420435"/>
                <a:gd name="connsiteX2" fmla="*/ 0 w 282979"/>
                <a:gd name="connsiteY2" fmla="*/ 51861 h 420435"/>
                <a:gd name="connsiteX3" fmla="*/ 147430 w 282979"/>
                <a:gd name="connsiteY3" fmla="*/ 0 h 420435"/>
                <a:gd name="connsiteX4" fmla="*/ 282980 w 282979"/>
                <a:gd name="connsiteY4" fmla="*/ 385292 h 42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979" h="420435">
                  <a:moveTo>
                    <a:pt x="282980" y="385292"/>
                  </a:moveTo>
                  <a:lnTo>
                    <a:pt x="183086" y="420436"/>
                  </a:lnTo>
                  <a:lnTo>
                    <a:pt x="0" y="51861"/>
                  </a:lnTo>
                  <a:lnTo>
                    <a:pt x="147430" y="0"/>
                  </a:lnTo>
                  <a:lnTo>
                    <a:pt x="282980" y="385292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930CFC5-97C2-994C-B18A-96ABA59DA1E5}"/>
                </a:ext>
              </a:extLst>
            </p:cNvPr>
            <p:cNvSpPr/>
            <p:nvPr/>
          </p:nvSpPr>
          <p:spPr>
            <a:xfrm>
              <a:off x="7502004" y="4412209"/>
              <a:ext cx="272161" cy="199603"/>
            </a:xfrm>
            <a:custGeom>
              <a:avLst/>
              <a:gdLst>
                <a:gd name="connsiteX0" fmla="*/ 257111 w 331067"/>
                <a:gd name="connsiteY0" fmla="*/ 9736 h 242805"/>
                <a:gd name="connsiteX1" fmla="*/ 135296 w 331067"/>
                <a:gd name="connsiteY1" fmla="*/ 3943 h 242805"/>
                <a:gd name="connsiteX2" fmla="*/ 131698 w 331067"/>
                <a:gd name="connsiteY2" fmla="*/ 3760 h 242805"/>
                <a:gd name="connsiteX3" fmla="*/ 88532 w 331067"/>
                <a:gd name="connsiteY3" fmla="*/ 69052 h 242805"/>
                <a:gd name="connsiteX4" fmla="*/ 5508 w 331067"/>
                <a:gd name="connsiteY4" fmla="*/ 232990 h 242805"/>
                <a:gd name="connsiteX5" fmla="*/ 7276 w 331067"/>
                <a:gd name="connsiteY5" fmla="*/ 238529 h 242805"/>
                <a:gd name="connsiteX6" fmla="*/ 8722 w 331067"/>
                <a:gd name="connsiteY6" fmla="*/ 242641 h 242805"/>
                <a:gd name="connsiteX7" fmla="*/ 330806 w 331067"/>
                <a:gd name="connsiteY7" fmla="*/ 129314 h 242805"/>
                <a:gd name="connsiteX8" fmla="*/ 285247 w 331067"/>
                <a:gd name="connsiteY8" fmla="*/ -164 h 24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067" h="242805">
                  <a:moveTo>
                    <a:pt x="257111" y="9736"/>
                  </a:moveTo>
                  <a:lnTo>
                    <a:pt x="135296" y="3943"/>
                  </a:lnTo>
                  <a:lnTo>
                    <a:pt x="131698" y="3760"/>
                  </a:lnTo>
                  <a:lnTo>
                    <a:pt x="88532" y="69052"/>
                  </a:lnTo>
                  <a:cubicBezTo>
                    <a:pt x="21426" y="92653"/>
                    <a:pt x="-15177" y="164929"/>
                    <a:pt x="5508" y="232990"/>
                  </a:cubicBezTo>
                  <a:cubicBezTo>
                    <a:pt x="5971" y="234821"/>
                    <a:pt x="6623" y="236675"/>
                    <a:pt x="7276" y="238529"/>
                  </a:cubicBezTo>
                  <a:lnTo>
                    <a:pt x="8722" y="242641"/>
                  </a:lnTo>
                  <a:lnTo>
                    <a:pt x="330806" y="129314"/>
                  </a:lnTo>
                  <a:lnTo>
                    <a:pt x="285247" y="-164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7D932EE-080F-A16F-1ADB-C0D189243E13}"/>
                </a:ext>
              </a:extLst>
            </p:cNvPr>
            <p:cNvSpPr/>
            <p:nvPr/>
          </p:nvSpPr>
          <p:spPr>
            <a:xfrm>
              <a:off x="7280763" y="2948986"/>
              <a:ext cx="710133" cy="1456783"/>
            </a:xfrm>
            <a:custGeom>
              <a:avLst/>
              <a:gdLst>
                <a:gd name="connsiteX0" fmla="*/ 825789 w 863833"/>
                <a:gd name="connsiteY0" fmla="*/ 158799 h 1772087"/>
                <a:gd name="connsiteX1" fmla="*/ 802660 w 863833"/>
                <a:gd name="connsiteY1" fmla="*/ 927056 h 1772087"/>
                <a:gd name="connsiteX2" fmla="*/ 830322 w 863833"/>
                <a:gd name="connsiteY2" fmla="*/ 1640422 h 1772087"/>
                <a:gd name="connsiteX3" fmla="*/ 829384 w 863833"/>
                <a:gd name="connsiteY3" fmla="*/ 1771924 h 1772087"/>
                <a:gd name="connsiteX4" fmla="*/ 614588 w 863833"/>
                <a:gd name="connsiteY4" fmla="*/ 1763451 h 1772087"/>
                <a:gd name="connsiteX5" fmla="*/ 587949 w 863833"/>
                <a:gd name="connsiteY5" fmla="*/ 1076506 h 1772087"/>
                <a:gd name="connsiteX6" fmla="*/ 451942 w 863833"/>
                <a:gd name="connsiteY6" fmla="*/ 526105 h 1772087"/>
                <a:gd name="connsiteX7" fmla="*/ 263384 w 863833"/>
                <a:gd name="connsiteY7" fmla="*/ 895047 h 1772087"/>
                <a:gd name="connsiteX8" fmla="*/ 444109 w 863833"/>
                <a:gd name="connsiteY8" fmla="*/ 1461354 h 1772087"/>
                <a:gd name="connsiteX9" fmla="*/ 509514 w 863833"/>
                <a:gd name="connsiteY9" fmla="*/ 1555840 h 1772087"/>
                <a:gd name="connsiteX10" fmla="*/ 274799 w 863833"/>
                <a:gd name="connsiteY10" fmla="*/ 1644323 h 1772087"/>
                <a:gd name="connsiteX11" fmla="*/ 253770 w 863833"/>
                <a:gd name="connsiteY11" fmla="*/ 1556937 h 1772087"/>
                <a:gd name="connsiteX12" fmla="*/ 27986 w 863833"/>
                <a:gd name="connsiteY12" fmla="*/ 965916 h 1772087"/>
                <a:gd name="connsiteX13" fmla="*/ 44772 w 863833"/>
                <a:gd name="connsiteY13" fmla="*/ 488973 h 1772087"/>
                <a:gd name="connsiteX14" fmla="*/ 231118 w 863833"/>
                <a:gd name="connsiteY14" fmla="*/ 79686 h 1772087"/>
                <a:gd name="connsiteX15" fmla="*/ 825789 w 863833"/>
                <a:gd name="connsiteY15" fmla="*/ 158799 h 177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3833" h="1772087">
                  <a:moveTo>
                    <a:pt x="825789" y="158799"/>
                  </a:moveTo>
                  <a:cubicBezTo>
                    <a:pt x="922666" y="155042"/>
                    <a:pt x="802660" y="927056"/>
                    <a:pt x="802660" y="927056"/>
                  </a:cubicBezTo>
                  <a:cubicBezTo>
                    <a:pt x="802660" y="927056"/>
                    <a:pt x="837764" y="1604852"/>
                    <a:pt x="830322" y="1640422"/>
                  </a:cubicBezTo>
                  <a:cubicBezTo>
                    <a:pt x="822882" y="1675992"/>
                    <a:pt x="829384" y="1771924"/>
                    <a:pt x="829384" y="1771924"/>
                  </a:cubicBezTo>
                  <a:cubicBezTo>
                    <a:pt x="810404" y="1737379"/>
                    <a:pt x="614588" y="1763451"/>
                    <a:pt x="614588" y="1763451"/>
                  </a:cubicBezTo>
                  <a:lnTo>
                    <a:pt x="587949" y="1076506"/>
                  </a:lnTo>
                  <a:lnTo>
                    <a:pt x="451942" y="526105"/>
                  </a:lnTo>
                  <a:lnTo>
                    <a:pt x="263384" y="895047"/>
                  </a:lnTo>
                  <a:lnTo>
                    <a:pt x="444109" y="1461354"/>
                  </a:lnTo>
                  <a:cubicBezTo>
                    <a:pt x="444109" y="1461354"/>
                    <a:pt x="517297" y="1529077"/>
                    <a:pt x="509514" y="1555840"/>
                  </a:cubicBezTo>
                  <a:cubicBezTo>
                    <a:pt x="501732" y="1582603"/>
                    <a:pt x="310027" y="1642958"/>
                    <a:pt x="274799" y="1644323"/>
                  </a:cubicBezTo>
                  <a:cubicBezTo>
                    <a:pt x="239572" y="1645690"/>
                    <a:pt x="255478" y="1600971"/>
                    <a:pt x="253770" y="1556937"/>
                  </a:cubicBezTo>
                  <a:cubicBezTo>
                    <a:pt x="252063" y="1512902"/>
                    <a:pt x="86293" y="1104780"/>
                    <a:pt x="27986" y="965916"/>
                  </a:cubicBezTo>
                  <a:cubicBezTo>
                    <a:pt x="-30320" y="827053"/>
                    <a:pt x="15009" y="631251"/>
                    <a:pt x="44772" y="488973"/>
                  </a:cubicBezTo>
                  <a:cubicBezTo>
                    <a:pt x="74535" y="346695"/>
                    <a:pt x="231118" y="79686"/>
                    <a:pt x="231118" y="79686"/>
                  </a:cubicBezTo>
                  <a:cubicBezTo>
                    <a:pt x="425482" y="-139537"/>
                    <a:pt x="728912" y="162555"/>
                    <a:pt x="825789" y="158799"/>
                  </a:cubicBez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7F8DE78-5FAE-29F1-D4AF-99495AFB38AE}"/>
                </a:ext>
              </a:extLst>
            </p:cNvPr>
            <p:cNvSpPr/>
            <p:nvPr/>
          </p:nvSpPr>
          <p:spPr>
            <a:xfrm>
              <a:off x="6981713" y="2471713"/>
              <a:ext cx="295489" cy="241064"/>
            </a:xfrm>
            <a:custGeom>
              <a:avLst/>
              <a:gdLst>
                <a:gd name="connsiteX0" fmla="*/ 8952 w 359444"/>
                <a:gd name="connsiteY0" fmla="*/ 115481 h 293239"/>
                <a:gd name="connsiteX1" fmla="*/ 114600 w 359444"/>
                <a:gd name="connsiteY1" fmla="*/ 148535 h 293239"/>
                <a:gd name="connsiteX2" fmla="*/ 126215 w 359444"/>
                <a:gd name="connsiteY2" fmla="*/ 141082 h 293239"/>
                <a:gd name="connsiteX3" fmla="*/ 359182 w 359444"/>
                <a:gd name="connsiteY3" fmla="*/ 293076 h 293239"/>
                <a:gd name="connsiteX4" fmla="*/ 358473 w 359444"/>
                <a:gd name="connsiteY4" fmla="*/ 148529 h 293239"/>
                <a:gd name="connsiteX5" fmla="*/ 137353 w 359444"/>
                <a:gd name="connsiteY5" fmla="*/ 26353 h 293239"/>
                <a:gd name="connsiteX6" fmla="*/ 26258 w 359444"/>
                <a:gd name="connsiteY6" fmla="*/ 19625 h 293239"/>
                <a:gd name="connsiteX7" fmla="*/ 8952 w 359444"/>
                <a:gd name="connsiteY7" fmla="*/ 115481 h 29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444" h="293239">
                  <a:moveTo>
                    <a:pt x="8952" y="115481"/>
                  </a:moveTo>
                  <a:cubicBezTo>
                    <a:pt x="28998" y="153783"/>
                    <a:pt x="76299" y="168581"/>
                    <a:pt x="114600" y="148535"/>
                  </a:cubicBezTo>
                  <a:cubicBezTo>
                    <a:pt x="118684" y="146397"/>
                    <a:pt x="122571" y="143903"/>
                    <a:pt x="126215" y="141082"/>
                  </a:cubicBezTo>
                  <a:lnTo>
                    <a:pt x="359182" y="293076"/>
                  </a:lnTo>
                  <a:lnTo>
                    <a:pt x="358473" y="148529"/>
                  </a:lnTo>
                  <a:lnTo>
                    <a:pt x="137353" y="26353"/>
                  </a:lnTo>
                  <a:cubicBezTo>
                    <a:pt x="108533" y="-6182"/>
                    <a:pt x="58794" y="-9195"/>
                    <a:pt x="26258" y="19625"/>
                  </a:cubicBezTo>
                  <a:cubicBezTo>
                    <a:pt x="-966" y="43740"/>
                    <a:pt x="-8121" y="83368"/>
                    <a:pt x="8952" y="11548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8D29843-4E51-399D-3A4D-D6EEA220DD77}"/>
                </a:ext>
              </a:extLst>
            </p:cNvPr>
            <p:cNvSpPr/>
            <p:nvPr/>
          </p:nvSpPr>
          <p:spPr>
            <a:xfrm>
              <a:off x="7470958" y="2119057"/>
              <a:ext cx="680071" cy="1062348"/>
            </a:xfrm>
            <a:custGeom>
              <a:avLst/>
              <a:gdLst>
                <a:gd name="connsiteX0" fmla="*/ 544115 w 827264"/>
                <a:gd name="connsiteY0" fmla="*/ 1292117 h 1292281"/>
                <a:gd name="connsiteX1" fmla="*/ 101171 w 827264"/>
                <a:gd name="connsiteY1" fmla="*/ 1201092 h 1292281"/>
                <a:gd name="connsiteX2" fmla="*/ -91 w 827264"/>
                <a:gd name="connsiteY2" fmla="*/ 1090878 h 1292281"/>
                <a:gd name="connsiteX3" fmla="*/ -262 w 827264"/>
                <a:gd name="connsiteY3" fmla="*/ 1090211 h 1292281"/>
                <a:gd name="connsiteX4" fmla="*/ 8105 w 827264"/>
                <a:gd name="connsiteY4" fmla="*/ 984913 h 1292281"/>
                <a:gd name="connsiteX5" fmla="*/ 11765 w 827264"/>
                <a:gd name="connsiteY5" fmla="*/ 976717 h 1292281"/>
                <a:gd name="connsiteX6" fmla="*/ 18042 w 827264"/>
                <a:gd name="connsiteY6" fmla="*/ 857005 h 1292281"/>
                <a:gd name="connsiteX7" fmla="*/ 17779 w 827264"/>
                <a:gd name="connsiteY7" fmla="*/ 856196 h 1292281"/>
                <a:gd name="connsiteX8" fmla="*/ 17845 w 827264"/>
                <a:gd name="connsiteY8" fmla="*/ 855353 h 1292281"/>
                <a:gd name="connsiteX9" fmla="*/ 74020 w 827264"/>
                <a:gd name="connsiteY9" fmla="*/ 126796 h 1292281"/>
                <a:gd name="connsiteX10" fmla="*/ 272814 w 827264"/>
                <a:gd name="connsiteY10" fmla="*/ 61678 h 1292281"/>
                <a:gd name="connsiteX11" fmla="*/ 330646 w 827264"/>
                <a:gd name="connsiteY11" fmla="*/ 3571 h 1292281"/>
                <a:gd name="connsiteX12" fmla="*/ 588134 w 827264"/>
                <a:gd name="connsiteY12" fmla="*/ -164 h 1292281"/>
                <a:gd name="connsiteX13" fmla="*/ 624011 w 827264"/>
                <a:gd name="connsiteY13" fmla="*/ 72570 h 1292281"/>
                <a:gd name="connsiteX14" fmla="*/ 827003 w 827264"/>
                <a:gd name="connsiteY14" fmla="*/ 148989 h 1292281"/>
                <a:gd name="connsiteX15" fmla="*/ 727276 w 827264"/>
                <a:gd name="connsiteY15" fmla="*/ 742611 h 1292281"/>
                <a:gd name="connsiteX16" fmla="*/ 679468 w 827264"/>
                <a:gd name="connsiteY16" fmla="*/ 825014 h 1292281"/>
                <a:gd name="connsiteX17" fmla="*/ 698706 w 827264"/>
                <a:gd name="connsiteY17" fmla="*/ 914779 h 1292281"/>
                <a:gd name="connsiteX18" fmla="*/ 698573 w 827264"/>
                <a:gd name="connsiteY18" fmla="*/ 915588 h 1292281"/>
                <a:gd name="connsiteX19" fmla="*/ 635854 w 827264"/>
                <a:gd name="connsiteY19" fmla="*/ 1289930 h 1292281"/>
                <a:gd name="connsiteX20" fmla="*/ 632403 w 827264"/>
                <a:gd name="connsiteY20" fmla="*/ 1290081 h 1292281"/>
                <a:gd name="connsiteX21" fmla="*/ 544115 w 827264"/>
                <a:gd name="connsiteY21" fmla="*/ 1292117 h 129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7264" h="1292281">
                  <a:moveTo>
                    <a:pt x="544115" y="1292117"/>
                  </a:moveTo>
                  <a:cubicBezTo>
                    <a:pt x="303870" y="1292126"/>
                    <a:pt x="171476" y="1244034"/>
                    <a:pt x="101171" y="1201092"/>
                  </a:cubicBezTo>
                  <a:cubicBezTo>
                    <a:pt x="15203" y="1148585"/>
                    <a:pt x="493" y="1093215"/>
                    <a:pt x="-91" y="1090878"/>
                  </a:cubicBezTo>
                  <a:lnTo>
                    <a:pt x="-262" y="1090211"/>
                  </a:lnTo>
                  <a:lnTo>
                    <a:pt x="8105" y="984913"/>
                  </a:lnTo>
                  <a:lnTo>
                    <a:pt x="11765" y="976717"/>
                  </a:lnTo>
                  <a:cubicBezTo>
                    <a:pt x="28629" y="938972"/>
                    <a:pt x="30866" y="896307"/>
                    <a:pt x="18042" y="857005"/>
                  </a:cubicBezTo>
                  <a:lnTo>
                    <a:pt x="17779" y="856196"/>
                  </a:lnTo>
                  <a:lnTo>
                    <a:pt x="17845" y="855353"/>
                  </a:lnTo>
                  <a:lnTo>
                    <a:pt x="74020" y="126796"/>
                  </a:lnTo>
                  <a:lnTo>
                    <a:pt x="272814" y="61678"/>
                  </a:lnTo>
                  <a:lnTo>
                    <a:pt x="330646" y="3571"/>
                  </a:lnTo>
                  <a:lnTo>
                    <a:pt x="588134" y="-164"/>
                  </a:lnTo>
                  <a:lnTo>
                    <a:pt x="624011" y="72570"/>
                  </a:lnTo>
                  <a:lnTo>
                    <a:pt x="827003" y="148989"/>
                  </a:lnTo>
                  <a:lnTo>
                    <a:pt x="727276" y="742611"/>
                  </a:lnTo>
                  <a:lnTo>
                    <a:pt x="679468" y="825014"/>
                  </a:lnTo>
                  <a:lnTo>
                    <a:pt x="698706" y="914779"/>
                  </a:lnTo>
                  <a:lnTo>
                    <a:pt x="698573" y="915588"/>
                  </a:lnTo>
                  <a:lnTo>
                    <a:pt x="635854" y="1289930"/>
                  </a:lnTo>
                  <a:lnTo>
                    <a:pt x="632403" y="1290081"/>
                  </a:lnTo>
                  <a:cubicBezTo>
                    <a:pt x="601471" y="1291466"/>
                    <a:pt x="572042" y="1292145"/>
                    <a:pt x="544115" y="1292117"/>
                  </a:cubicBez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9AEC659-04BF-7EF0-C600-D9A53D1E4286}"/>
                </a:ext>
              </a:extLst>
            </p:cNvPr>
            <p:cNvSpPr/>
            <p:nvPr/>
          </p:nvSpPr>
          <p:spPr>
            <a:xfrm>
              <a:off x="7130078" y="2216543"/>
              <a:ext cx="506918" cy="591209"/>
            </a:xfrm>
            <a:custGeom>
              <a:avLst/>
              <a:gdLst>
                <a:gd name="connsiteX0" fmla="*/ 337244 w 616635"/>
                <a:gd name="connsiteY0" fmla="*/ 719006 h 719169"/>
                <a:gd name="connsiteX1" fmla="*/ 242993 w 616635"/>
                <a:gd name="connsiteY1" fmla="*/ 663127 h 719169"/>
                <a:gd name="connsiteX2" fmla="*/ 237088 w 616635"/>
                <a:gd name="connsiteY2" fmla="*/ 654597 h 719169"/>
                <a:gd name="connsiteX3" fmla="*/ 130647 w 616635"/>
                <a:gd name="connsiteY3" fmla="*/ 596924 h 719169"/>
                <a:gd name="connsiteX4" fmla="*/ 129549 w 616635"/>
                <a:gd name="connsiteY4" fmla="*/ 596891 h 719169"/>
                <a:gd name="connsiteX5" fmla="*/ -262 w 616635"/>
                <a:gd name="connsiteY5" fmla="*/ 520571 h 719169"/>
                <a:gd name="connsiteX6" fmla="*/ 53547 w 616635"/>
                <a:gd name="connsiteY6" fmla="*/ 362942 h 719169"/>
                <a:gd name="connsiteX7" fmla="*/ 257043 w 616635"/>
                <a:gd name="connsiteY7" fmla="*/ 423061 h 719169"/>
                <a:gd name="connsiteX8" fmla="*/ 398914 w 616635"/>
                <a:gd name="connsiteY8" fmla="*/ 70557 h 719169"/>
                <a:gd name="connsiteX9" fmla="*/ 545682 w 616635"/>
                <a:gd name="connsiteY9" fmla="*/ 8023 h 719169"/>
                <a:gd name="connsiteX10" fmla="*/ 599552 w 616635"/>
                <a:gd name="connsiteY10" fmla="*/ 53410 h 719169"/>
                <a:gd name="connsiteX11" fmla="*/ 616366 w 616635"/>
                <a:gd name="connsiteY11" fmla="*/ 114989 h 719169"/>
                <a:gd name="connsiteX12" fmla="*/ 616366 w 616635"/>
                <a:gd name="connsiteY12" fmla="*/ 345640 h 719169"/>
                <a:gd name="connsiteX13" fmla="*/ 615515 w 616635"/>
                <a:gd name="connsiteY13" fmla="*/ 346784 h 71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6635" h="719169">
                  <a:moveTo>
                    <a:pt x="337244" y="719006"/>
                  </a:moveTo>
                  <a:lnTo>
                    <a:pt x="242993" y="663127"/>
                  </a:lnTo>
                  <a:lnTo>
                    <a:pt x="237088" y="654597"/>
                  </a:lnTo>
                  <a:cubicBezTo>
                    <a:pt x="212757" y="619586"/>
                    <a:pt x="173264" y="598188"/>
                    <a:pt x="130647" y="596924"/>
                  </a:cubicBezTo>
                  <a:lnTo>
                    <a:pt x="129549" y="596891"/>
                  </a:lnTo>
                  <a:lnTo>
                    <a:pt x="-262" y="520571"/>
                  </a:lnTo>
                  <a:lnTo>
                    <a:pt x="53547" y="362942"/>
                  </a:lnTo>
                  <a:lnTo>
                    <a:pt x="257043" y="423061"/>
                  </a:lnTo>
                  <a:lnTo>
                    <a:pt x="398914" y="70557"/>
                  </a:lnTo>
                  <a:cubicBezTo>
                    <a:pt x="422175" y="12760"/>
                    <a:pt x="487885" y="-15238"/>
                    <a:pt x="545682" y="8023"/>
                  </a:cubicBezTo>
                  <a:cubicBezTo>
                    <a:pt x="568023" y="17014"/>
                    <a:pt x="586900" y="32918"/>
                    <a:pt x="599552" y="53410"/>
                  </a:cubicBezTo>
                  <a:cubicBezTo>
                    <a:pt x="610783" y="71969"/>
                    <a:pt x="616607" y="93297"/>
                    <a:pt x="616366" y="114989"/>
                  </a:cubicBezTo>
                  <a:lnTo>
                    <a:pt x="616366" y="345640"/>
                  </a:lnTo>
                  <a:lnTo>
                    <a:pt x="615515" y="346784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F52BA76-1B05-32C4-F015-761522D0DAD5}"/>
                </a:ext>
              </a:extLst>
            </p:cNvPr>
            <p:cNvSpPr/>
            <p:nvPr/>
          </p:nvSpPr>
          <p:spPr>
            <a:xfrm>
              <a:off x="7924445" y="2844204"/>
              <a:ext cx="266987" cy="302269"/>
            </a:xfrm>
            <a:custGeom>
              <a:avLst/>
              <a:gdLst>
                <a:gd name="connsiteX0" fmla="*/ 1066 w 324773"/>
                <a:gd name="connsiteY0" fmla="*/ 274448 h 367691"/>
                <a:gd name="connsiteX1" fmla="*/ 91903 w 324773"/>
                <a:gd name="connsiteY1" fmla="*/ 211181 h 367691"/>
                <a:gd name="connsiteX2" fmla="*/ 105221 w 324773"/>
                <a:gd name="connsiteY2" fmla="*/ 214800 h 367691"/>
                <a:gd name="connsiteX3" fmla="*/ 281760 w 324773"/>
                <a:gd name="connsiteY3" fmla="*/ -164 h 367691"/>
                <a:gd name="connsiteX4" fmla="*/ 324511 w 324773"/>
                <a:gd name="connsiteY4" fmla="*/ 137918 h 367691"/>
                <a:gd name="connsiteX5" fmla="*/ 150311 w 324773"/>
                <a:gd name="connsiteY5" fmla="*/ 320882 h 367691"/>
                <a:gd name="connsiteX6" fmla="*/ 46371 w 324773"/>
                <a:gd name="connsiteY6" fmla="*/ 360676 h 367691"/>
                <a:gd name="connsiteX7" fmla="*/ 1066 w 324773"/>
                <a:gd name="connsiteY7" fmla="*/ 274447 h 36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773" h="367691">
                  <a:moveTo>
                    <a:pt x="1066" y="274448"/>
                  </a:moveTo>
                  <a:cubicBezTo>
                    <a:pt x="8679" y="231893"/>
                    <a:pt x="49348" y="203568"/>
                    <a:pt x="91903" y="211181"/>
                  </a:cubicBezTo>
                  <a:cubicBezTo>
                    <a:pt x="96440" y="211993"/>
                    <a:pt x="100897" y="213203"/>
                    <a:pt x="105221" y="214800"/>
                  </a:cubicBezTo>
                  <a:lnTo>
                    <a:pt x="281760" y="-164"/>
                  </a:lnTo>
                  <a:lnTo>
                    <a:pt x="324511" y="137918"/>
                  </a:lnTo>
                  <a:lnTo>
                    <a:pt x="150311" y="320882"/>
                  </a:lnTo>
                  <a:cubicBezTo>
                    <a:pt x="132598" y="360573"/>
                    <a:pt x="86062" y="378390"/>
                    <a:pt x="46371" y="360676"/>
                  </a:cubicBezTo>
                  <a:cubicBezTo>
                    <a:pt x="13159" y="345854"/>
                    <a:pt x="-5571" y="310206"/>
                    <a:pt x="1066" y="274447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3319B19-3713-CF5A-9E3A-47016713ECA1}"/>
                </a:ext>
              </a:extLst>
            </p:cNvPr>
            <p:cNvSpPr/>
            <p:nvPr/>
          </p:nvSpPr>
          <p:spPr>
            <a:xfrm>
              <a:off x="7978450" y="2220321"/>
              <a:ext cx="422964" cy="827303"/>
            </a:xfrm>
            <a:custGeom>
              <a:avLst/>
              <a:gdLst>
                <a:gd name="connsiteX0" fmla="*/ 199328 w 514510"/>
                <a:gd name="connsiteY0" fmla="*/ 1006199 h 1006363"/>
                <a:gd name="connsiteX1" fmla="*/ 82100 w 514510"/>
                <a:gd name="connsiteY1" fmla="*/ 888958 h 1006363"/>
                <a:gd name="connsiteX2" fmla="*/ 156724 w 514510"/>
                <a:gd name="connsiteY2" fmla="*/ 707133 h 1006363"/>
                <a:gd name="connsiteX3" fmla="*/ 264872 w 514510"/>
                <a:gd name="connsiteY3" fmla="*/ 559461 h 1006363"/>
                <a:gd name="connsiteX4" fmla="*/ 443 w 514510"/>
                <a:gd name="connsiteY4" fmla="*/ 260428 h 1006363"/>
                <a:gd name="connsiteX5" fmla="*/ -262 w 514510"/>
                <a:gd name="connsiteY5" fmla="*/ 259193 h 1006363"/>
                <a:gd name="connsiteX6" fmla="*/ 15346 w 514510"/>
                <a:gd name="connsiteY6" fmla="*/ 136944 h 1006363"/>
                <a:gd name="connsiteX7" fmla="*/ 48451 w 514510"/>
                <a:gd name="connsiteY7" fmla="*/ 58802 h 1006363"/>
                <a:gd name="connsiteX8" fmla="*/ 269115 w 514510"/>
                <a:gd name="connsiteY8" fmla="*/ 34215 h 1006363"/>
                <a:gd name="connsiteX9" fmla="*/ 304071 w 514510"/>
                <a:gd name="connsiteY9" fmla="*/ 73408 h 1006363"/>
                <a:gd name="connsiteX10" fmla="*/ 514248 w 514510"/>
                <a:gd name="connsiteY10" fmla="*/ 540641 h 1006363"/>
                <a:gd name="connsiteX11" fmla="*/ 511882 w 514510"/>
                <a:gd name="connsiteY11" fmla="*/ 544171 h 1006363"/>
                <a:gd name="connsiteX12" fmla="*/ 342827 w 514510"/>
                <a:gd name="connsiteY12" fmla="*/ 832354 h 1006363"/>
                <a:gd name="connsiteX13" fmla="*/ 296688 w 514510"/>
                <a:gd name="connsiteY13" fmla="*/ 862275 h 100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4510" h="1006363">
                  <a:moveTo>
                    <a:pt x="199328" y="1006199"/>
                  </a:moveTo>
                  <a:lnTo>
                    <a:pt x="82100" y="888958"/>
                  </a:lnTo>
                  <a:lnTo>
                    <a:pt x="156724" y="707133"/>
                  </a:lnTo>
                  <a:lnTo>
                    <a:pt x="264872" y="559461"/>
                  </a:lnTo>
                  <a:cubicBezTo>
                    <a:pt x="149630" y="503357"/>
                    <a:pt x="63124" y="370450"/>
                    <a:pt x="443" y="260428"/>
                  </a:cubicBezTo>
                  <a:lnTo>
                    <a:pt x="-262" y="259193"/>
                  </a:lnTo>
                  <a:lnTo>
                    <a:pt x="15346" y="136944"/>
                  </a:lnTo>
                  <a:cubicBezTo>
                    <a:pt x="18997" y="108351"/>
                    <a:pt x="30451" y="81316"/>
                    <a:pt x="48451" y="58802"/>
                  </a:cubicBezTo>
                  <a:cubicBezTo>
                    <a:pt x="102596" y="-8922"/>
                    <a:pt x="201391" y="-19930"/>
                    <a:pt x="269115" y="34215"/>
                  </a:cubicBezTo>
                  <a:cubicBezTo>
                    <a:pt x="282885" y="45224"/>
                    <a:pt x="294702" y="58473"/>
                    <a:pt x="304071" y="73408"/>
                  </a:cubicBezTo>
                  <a:lnTo>
                    <a:pt x="514248" y="540641"/>
                  </a:lnTo>
                  <a:lnTo>
                    <a:pt x="511882" y="544171"/>
                  </a:lnTo>
                  <a:lnTo>
                    <a:pt x="342827" y="832354"/>
                  </a:lnTo>
                  <a:lnTo>
                    <a:pt x="296688" y="862275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27FFC78-E2E4-5D20-4440-98A894A10526}"/>
                </a:ext>
              </a:extLst>
            </p:cNvPr>
            <p:cNvSpPr/>
            <p:nvPr/>
          </p:nvSpPr>
          <p:spPr>
            <a:xfrm>
              <a:off x="7649653" y="1718950"/>
              <a:ext cx="352521" cy="351069"/>
            </a:xfrm>
            <a:custGeom>
              <a:avLst/>
              <a:gdLst>
                <a:gd name="connsiteX0" fmla="*/ 426893 w 428820"/>
                <a:gd name="connsiteY0" fmla="*/ 241470 h 427054"/>
                <a:gd name="connsiteX1" fmla="*/ 185157 w 428820"/>
                <a:gd name="connsiteY1" fmla="*/ 424873 h 427054"/>
                <a:gd name="connsiteX2" fmla="*/ 1692 w 428820"/>
                <a:gd name="connsiteY2" fmla="*/ 183600 h 427054"/>
                <a:gd name="connsiteX3" fmla="*/ 2106 w 428820"/>
                <a:gd name="connsiteY3" fmla="*/ 180554 h 427054"/>
                <a:gd name="connsiteX4" fmla="*/ 247851 w 428820"/>
                <a:gd name="connsiteY4" fmla="*/ 2559 h 427054"/>
                <a:gd name="connsiteX5" fmla="*/ 426827 w 428820"/>
                <a:gd name="connsiteY5" fmla="*/ 241461 h 42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820" h="427054">
                  <a:moveTo>
                    <a:pt x="426893" y="241470"/>
                  </a:moveTo>
                  <a:cubicBezTo>
                    <a:pt x="410785" y="358869"/>
                    <a:pt x="302556" y="440981"/>
                    <a:pt x="185157" y="424873"/>
                  </a:cubicBezTo>
                  <a:cubicBezTo>
                    <a:pt x="67939" y="408790"/>
                    <a:pt x="-14137" y="300853"/>
                    <a:pt x="1692" y="183600"/>
                  </a:cubicBezTo>
                  <a:lnTo>
                    <a:pt x="2106" y="180554"/>
                  </a:lnTo>
                  <a:cubicBezTo>
                    <a:pt x="20814" y="63542"/>
                    <a:pt x="130838" y="-16150"/>
                    <a:pt x="247851" y="2559"/>
                  </a:cubicBezTo>
                  <a:cubicBezTo>
                    <a:pt x="362206" y="20842"/>
                    <a:pt x="441418" y="126576"/>
                    <a:pt x="426827" y="24146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091A733-0505-E47A-B151-7DB8B1FC853C}"/>
                </a:ext>
              </a:extLst>
            </p:cNvPr>
            <p:cNvSpPr/>
            <p:nvPr/>
          </p:nvSpPr>
          <p:spPr>
            <a:xfrm>
              <a:off x="7637161" y="1669114"/>
              <a:ext cx="412438" cy="349152"/>
            </a:xfrm>
            <a:custGeom>
              <a:avLst/>
              <a:gdLst>
                <a:gd name="connsiteX0" fmla="*/ 387480 w 501705"/>
                <a:gd name="connsiteY0" fmla="*/ 412607 h 424722"/>
                <a:gd name="connsiteX1" fmla="*/ 406721 w 501705"/>
                <a:gd name="connsiteY1" fmla="*/ 341441 h 424722"/>
                <a:gd name="connsiteX2" fmla="*/ 355510 w 501705"/>
                <a:gd name="connsiteY2" fmla="*/ 300382 h 424722"/>
                <a:gd name="connsiteX3" fmla="*/ 315581 w 501705"/>
                <a:gd name="connsiteY3" fmla="*/ 319578 h 424722"/>
                <a:gd name="connsiteX4" fmla="*/ 276942 w 501705"/>
                <a:gd name="connsiteY4" fmla="*/ 277595 h 424722"/>
                <a:gd name="connsiteX5" fmla="*/ 250952 w 501705"/>
                <a:gd name="connsiteY5" fmla="*/ 198141 h 424722"/>
                <a:gd name="connsiteX6" fmla="*/ 72403 w 501705"/>
                <a:gd name="connsiteY6" fmla="*/ 238488 h 424722"/>
                <a:gd name="connsiteX7" fmla="*/ 9737 w 501705"/>
                <a:gd name="connsiteY7" fmla="*/ 201906 h 424722"/>
                <a:gd name="connsiteX8" fmla="*/ 15082 w 501705"/>
                <a:gd name="connsiteY8" fmla="*/ 134743 h 424722"/>
                <a:gd name="connsiteX9" fmla="*/ 46370 w 501705"/>
                <a:gd name="connsiteY9" fmla="*/ 116318 h 424722"/>
                <a:gd name="connsiteX10" fmla="*/ 49441 w 501705"/>
                <a:gd name="connsiteY10" fmla="*/ 66832 h 424722"/>
                <a:gd name="connsiteX11" fmla="*/ 18374 w 501705"/>
                <a:gd name="connsiteY11" fmla="*/ 55308 h 424722"/>
                <a:gd name="connsiteX12" fmla="*/ 83816 w 501705"/>
                <a:gd name="connsiteY12" fmla="*/ 47129 h 424722"/>
                <a:gd name="connsiteX13" fmla="*/ 64318 w 501705"/>
                <a:gd name="connsiteY13" fmla="*/ 11864 h 424722"/>
                <a:gd name="connsiteX14" fmla="*/ 115527 w 501705"/>
                <a:gd name="connsiteY14" fmla="*/ 21259 h 424722"/>
                <a:gd name="connsiteX15" fmla="*/ 166939 w 501705"/>
                <a:gd name="connsiteY15" fmla="*/ 6005 h 424722"/>
                <a:gd name="connsiteX16" fmla="*/ 387053 w 501705"/>
                <a:gd name="connsiteY16" fmla="*/ 98434 h 424722"/>
                <a:gd name="connsiteX17" fmla="*/ 478391 w 501705"/>
                <a:gd name="connsiteY17" fmla="*/ 124808 h 424722"/>
                <a:gd name="connsiteX18" fmla="*/ 501353 w 501705"/>
                <a:gd name="connsiteY18" fmla="*/ 205013 h 424722"/>
                <a:gd name="connsiteX19" fmla="*/ 465881 w 501705"/>
                <a:gd name="connsiteY19" fmla="*/ 366204 h 424722"/>
                <a:gd name="connsiteX20" fmla="*/ 436083 w 501705"/>
                <a:gd name="connsiteY20" fmla="*/ 408473 h 424722"/>
                <a:gd name="connsiteX21" fmla="*/ 388209 w 501705"/>
                <a:gd name="connsiteY21" fmla="*/ 424130 h 4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01705" h="424722">
                  <a:moveTo>
                    <a:pt x="387480" y="412607"/>
                  </a:moveTo>
                  <a:cubicBezTo>
                    <a:pt x="398498" y="390225"/>
                    <a:pt x="409817" y="366195"/>
                    <a:pt x="406721" y="341441"/>
                  </a:cubicBezTo>
                  <a:cubicBezTo>
                    <a:pt x="403624" y="316686"/>
                    <a:pt x="379348" y="293025"/>
                    <a:pt x="355510" y="300382"/>
                  </a:cubicBezTo>
                  <a:cubicBezTo>
                    <a:pt x="341255" y="304781"/>
                    <a:pt x="330482" y="318857"/>
                    <a:pt x="315581" y="319578"/>
                  </a:cubicBezTo>
                  <a:cubicBezTo>
                    <a:pt x="295078" y="320569"/>
                    <a:pt x="283324" y="297104"/>
                    <a:pt x="276942" y="277595"/>
                  </a:cubicBezTo>
                  <a:lnTo>
                    <a:pt x="250952" y="198141"/>
                  </a:lnTo>
                  <a:cubicBezTo>
                    <a:pt x="200420" y="237522"/>
                    <a:pt x="134958" y="252315"/>
                    <a:pt x="72403" y="238488"/>
                  </a:cubicBezTo>
                  <a:cubicBezTo>
                    <a:pt x="48271" y="232971"/>
                    <a:pt x="23893" y="222214"/>
                    <a:pt x="9737" y="201906"/>
                  </a:cubicBezTo>
                  <a:cubicBezTo>
                    <a:pt x="-4418" y="181599"/>
                    <a:pt x="-4333" y="150099"/>
                    <a:pt x="15082" y="134743"/>
                  </a:cubicBezTo>
                  <a:cubicBezTo>
                    <a:pt x="24602" y="127214"/>
                    <a:pt x="37273" y="124353"/>
                    <a:pt x="46370" y="116318"/>
                  </a:cubicBezTo>
                  <a:cubicBezTo>
                    <a:pt x="60884" y="103501"/>
                    <a:pt x="62259" y="81345"/>
                    <a:pt x="49441" y="66832"/>
                  </a:cubicBezTo>
                  <a:cubicBezTo>
                    <a:pt x="41669" y="58030"/>
                    <a:pt x="30006" y="53705"/>
                    <a:pt x="18374" y="55308"/>
                  </a:cubicBezTo>
                  <a:lnTo>
                    <a:pt x="83816" y="47129"/>
                  </a:lnTo>
                  <a:lnTo>
                    <a:pt x="64318" y="11864"/>
                  </a:lnTo>
                  <a:cubicBezTo>
                    <a:pt x="79304" y="22064"/>
                    <a:pt x="97895" y="25474"/>
                    <a:pt x="115527" y="21259"/>
                  </a:cubicBezTo>
                  <a:cubicBezTo>
                    <a:pt x="133133" y="18088"/>
                    <a:pt x="149715" y="10839"/>
                    <a:pt x="166939" y="6005"/>
                  </a:cubicBezTo>
                  <a:cubicBezTo>
                    <a:pt x="252726" y="-15902"/>
                    <a:pt x="342624" y="21848"/>
                    <a:pt x="387053" y="98434"/>
                  </a:cubicBezTo>
                  <a:cubicBezTo>
                    <a:pt x="420022" y="87425"/>
                    <a:pt x="456365" y="97919"/>
                    <a:pt x="478391" y="124808"/>
                  </a:cubicBezTo>
                  <a:cubicBezTo>
                    <a:pt x="495910" y="147042"/>
                    <a:pt x="500674" y="176714"/>
                    <a:pt x="501353" y="205013"/>
                  </a:cubicBezTo>
                  <a:cubicBezTo>
                    <a:pt x="502626" y="260810"/>
                    <a:pt x="490461" y="316096"/>
                    <a:pt x="465881" y="366204"/>
                  </a:cubicBezTo>
                  <a:cubicBezTo>
                    <a:pt x="458832" y="382120"/>
                    <a:pt x="448704" y="396485"/>
                    <a:pt x="436083" y="408473"/>
                  </a:cubicBezTo>
                  <a:cubicBezTo>
                    <a:pt x="423219" y="420505"/>
                    <a:pt x="405696" y="426236"/>
                    <a:pt x="388209" y="424130"/>
                  </a:cubicBezTo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7FC30AE-FFF9-9E4C-14C0-100290E9AB59}"/>
                </a:ext>
              </a:extLst>
            </p:cNvPr>
            <p:cNvSpPr/>
            <p:nvPr/>
          </p:nvSpPr>
          <p:spPr>
            <a:xfrm>
              <a:off x="6554282" y="3923571"/>
              <a:ext cx="579126" cy="685898"/>
            </a:xfrm>
            <a:custGeom>
              <a:avLst/>
              <a:gdLst>
                <a:gd name="connsiteX0" fmla="*/ 363295 w 704471"/>
                <a:gd name="connsiteY0" fmla="*/ 303475 h 834352"/>
                <a:gd name="connsiteX1" fmla="*/ 373071 w 704471"/>
                <a:gd name="connsiteY1" fmla="*/ 83660 h 834352"/>
                <a:gd name="connsiteX2" fmla="*/ 704210 w 704471"/>
                <a:gd name="connsiteY2" fmla="*/ -164 h 834352"/>
                <a:gd name="connsiteX3" fmla="*/ 457220 w 704471"/>
                <a:gd name="connsiteY3" fmla="*/ 555366 h 834352"/>
                <a:gd name="connsiteX4" fmla="*/ 144075 w 704471"/>
                <a:gd name="connsiteY4" fmla="*/ 752701 h 834352"/>
                <a:gd name="connsiteX5" fmla="*/ 10985 w 704471"/>
                <a:gd name="connsiteY5" fmla="*/ 834188 h 834352"/>
                <a:gd name="connsiteX6" fmla="*/ 161808 w 704471"/>
                <a:gd name="connsiteY6" fmla="*/ 254339 h 834352"/>
                <a:gd name="connsiteX7" fmla="*/ 288836 w 704471"/>
                <a:gd name="connsiteY7" fmla="*/ 136309 h 834352"/>
                <a:gd name="connsiteX8" fmla="*/ 363295 w 704471"/>
                <a:gd name="connsiteY8" fmla="*/ 303475 h 83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471" h="834352">
                  <a:moveTo>
                    <a:pt x="363295" y="303475"/>
                  </a:moveTo>
                  <a:lnTo>
                    <a:pt x="373071" y="83660"/>
                  </a:lnTo>
                  <a:cubicBezTo>
                    <a:pt x="474983" y="29185"/>
                    <a:pt x="588653" y="411"/>
                    <a:pt x="704210" y="-164"/>
                  </a:cubicBezTo>
                  <a:cubicBezTo>
                    <a:pt x="545169" y="129863"/>
                    <a:pt x="565044" y="380510"/>
                    <a:pt x="457220" y="555366"/>
                  </a:cubicBezTo>
                  <a:cubicBezTo>
                    <a:pt x="388251" y="665314"/>
                    <a:pt x="273022" y="737928"/>
                    <a:pt x="144075" y="752701"/>
                  </a:cubicBezTo>
                  <a:lnTo>
                    <a:pt x="10985" y="834188"/>
                  </a:lnTo>
                  <a:cubicBezTo>
                    <a:pt x="-25974" y="628149"/>
                    <a:pt x="29140" y="416258"/>
                    <a:pt x="161808" y="254339"/>
                  </a:cubicBezTo>
                  <a:cubicBezTo>
                    <a:pt x="199028" y="209820"/>
                    <a:pt x="241707" y="170164"/>
                    <a:pt x="288836" y="136309"/>
                  </a:cubicBezTo>
                  <a:cubicBezTo>
                    <a:pt x="320712" y="220358"/>
                    <a:pt x="363295" y="303475"/>
                    <a:pt x="363295" y="303475"/>
                  </a:cubicBezTo>
                  <a:close/>
                </a:path>
              </a:pathLst>
            </a:custGeom>
            <a:solidFill>
              <a:srgbClr val="F2F2F2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AC7F50F-EF99-5A35-943E-B8F364EBCA11}"/>
              </a:ext>
            </a:extLst>
          </p:cNvPr>
          <p:cNvSpPr/>
          <p:nvPr/>
        </p:nvSpPr>
        <p:spPr>
          <a:xfrm>
            <a:off x="539750" y="412305"/>
            <a:ext cx="8066088" cy="272381"/>
          </a:xfrm>
          <a:custGeom>
            <a:avLst/>
            <a:gdLst>
              <a:gd name="connsiteX0" fmla="*/ 49513 w 8066088"/>
              <a:gd name="connsiteY0" fmla="*/ 0 h 272381"/>
              <a:gd name="connsiteX1" fmla="*/ 8016575 w 8066088"/>
              <a:gd name="connsiteY1" fmla="*/ 0 h 272381"/>
              <a:gd name="connsiteX2" fmla="*/ 8066088 w 8066088"/>
              <a:gd name="connsiteY2" fmla="*/ 49513 h 272381"/>
              <a:gd name="connsiteX3" fmla="*/ 8066088 w 8066088"/>
              <a:gd name="connsiteY3" fmla="*/ 272381 h 272381"/>
              <a:gd name="connsiteX4" fmla="*/ 0 w 8066088"/>
              <a:gd name="connsiteY4" fmla="*/ 272381 h 272381"/>
              <a:gd name="connsiteX5" fmla="*/ 0 w 8066088"/>
              <a:gd name="connsiteY5" fmla="*/ 49513 h 272381"/>
              <a:gd name="connsiteX6" fmla="*/ 49513 w 8066088"/>
              <a:gd name="connsiteY6" fmla="*/ 0 h 2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272381">
                <a:moveTo>
                  <a:pt x="49513" y="0"/>
                </a:moveTo>
                <a:lnTo>
                  <a:pt x="8016575" y="0"/>
                </a:lnTo>
                <a:cubicBezTo>
                  <a:pt x="8043920" y="0"/>
                  <a:pt x="8066088" y="22168"/>
                  <a:pt x="8066088" y="49513"/>
                </a:cubicBezTo>
                <a:lnTo>
                  <a:pt x="8066088" y="272381"/>
                </a:lnTo>
                <a:lnTo>
                  <a:pt x="0" y="272381"/>
                </a:lnTo>
                <a:lnTo>
                  <a:pt x="0" y="49513"/>
                </a:lnTo>
                <a:cubicBezTo>
                  <a:pt x="0" y="22168"/>
                  <a:pt x="22168" y="0"/>
                  <a:pt x="49513" y="0"/>
                </a:cubicBezTo>
                <a:close/>
              </a:path>
            </a:pathLst>
          </a:custGeom>
          <a:solidFill>
            <a:srgbClr val="3F3D56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B76BE3B-71BE-1031-3D55-D3DDA30814C9}"/>
              </a:ext>
            </a:extLst>
          </p:cNvPr>
          <p:cNvSpPr/>
          <p:nvPr/>
        </p:nvSpPr>
        <p:spPr>
          <a:xfrm>
            <a:off x="684362" y="495326"/>
            <a:ext cx="95990" cy="95990"/>
          </a:xfrm>
          <a:prstGeom prst="ellips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02DF7D6-8A87-FD10-EFEB-DCA54F4B79BF}"/>
              </a:ext>
            </a:extLst>
          </p:cNvPr>
          <p:cNvSpPr/>
          <p:nvPr/>
        </p:nvSpPr>
        <p:spPr>
          <a:xfrm>
            <a:off x="847156" y="495326"/>
            <a:ext cx="95990" cy="95990"/>
          </a:xfrm>
          <a:prstGeom prst="ellipse">
            <a:avLst/>
          </a:prstGeom>
          <a:solidFill>
            <a:srgbClr val="76C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62283F6-7A27-F835-D0BF-423ACDF6741D}"/>
              </a:ext>
            </a:extLst>
          </p:cNvPr>
          <p:cNvSpPr/>
          <p:nvPr/>
        </p:nvSpPr>
        <p:spPr>
          <a:xfrm>
            <a:off x="1009950" y="495326"/>
            <a:ext cx="95990" cy="95990"/>
          </a:xfrm>
          <a:prstGeom prst="ellipse">
            <a:avLst/>
          </a:prstGeom>
          <a:solidFill>
            <a:srgbClr val="FF6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心形 112">
            <a:extLst>
              <a:ext uri="{FF2B5EF4-FFF2-40B4-BE49-F238E27FC236}">
                <a16:creationId xmlns:a16="http://schemas.microsoft.com/office/drawing/2014/main" id="{FEBE53DC-F36B-FFB6-8A07-3436A048CECF}"/>
              </a:ext>
            </a:extLst>
          </p:cNvPr>
          <p:cNvSpPr/>
          <p:nvPr/>
        </p:nvSpPr>
        <p:spPr>
          <a:xfrm rot="20726416">
            <a:off x="1419687" y="184025"/>
            <a:ext cx="378818" cy="334564"/>
          </a:xfrm>
          <a:prstGeom prst="heart">
            <a:avLst/>
          </a:prstGeom>
          <a:solidFill>
            <a:srgbClr val="FF6366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8" name="dislike_274222">
            <a:extLst>
              <a:ext uri="{FF2B5EF4-FFF2-40B4-BE49-F238E27FC236}">
                <a16:creationId xmlns:a16="http://schemas.microsoft.com/office/drawing/2014/main" id="{0CFD4BA6-EE84-91E9-1F95-BD7B3DD3EC75}"/>
              </a:ext>
            </a:extLst>
          </p:cNvPr>
          <p:cNvSpPr/>
          <p:nvPr/>
        </p:nvSpPr>
        <p:spPr>
          <a:xfrm rot="13057219">
            <a:off x="406963" y="2675438"/>
            <a:ext cx="554797" cy="530825"/>
          </a:xfrm>
          <a:custGeom>
            <a:avLst/>
            <a:gdLst>
              <a:gd name="connsiteX0" fmla="*/ 265831 w 607644"/>
              <a:gd name="connsiteY0" fmla="*/ 25333 h 581389"/>
              <a:gd name="connsiteX1" fmla="*/ 498246 w 607644"/>
              <a:gd name="connsiteY1" fmla="*/ 25333 h 581389"/>
              <a:gd name="connsiteX2" fmla="*/ 555571 w 607644"/>
              <a:gd name="connsiteY2" fmla="*/ 69501 h 581389"/>
              <a:gd name="connsiteX3" fmla="*/ 551031 w 607644"/>
              <a:gd name="connsiteY3" fmla="*/ 107448 h 581389"/>
              <a:gd name="connsiteX4" fmla="*/ 582275 w 607644"/>
              <a:gd name="connsiteY4" fmla="*/ 158015 h 581389"/>
              <a:gd name="connsiteX5" fmla="*/ 576311 w 607644"/>
              <a:gd name="connsiteY5" fmla="*/ 183254 h 581389"/>
              <a:gd name="connsiteX6" fmla="*/ 607644 w 607644"/>
              <a:gd name="connsiteY6" fmla="*/ 233821 h 581389"/>
              <a:gd name="connsiteX7" fmla="*/ 591176 w 607644"/>
              <a:gd name="connsiteY7" fmla="*/ 273634 h 581389"/>
              <a:gd name="connsiteX8" fmla="*/ 607377 w 607644"/>
              <a:gd name="connsiteY8" fmla="*/ 321890 h 581389"/>
              <a:gd name="connsiteX9" fmla="*/ 541329 w 607644"/>
              <a:gd name="connsiteY9" fmla="*/ 379211 h 581389"/>
              <a:gd name="connsiteX10" fmla="*/ 384931 w 607644"/>
              <a:gd name="connsiteY10" fmla="*/ 379211 h 581389"/>
              <a:gd name="connsiteX11" fmla="*/ 405049 w 607644"/>
              <a:gd name="connsiteY11" fmla="*/ 480344 h 581389"/>
              <a:gd name="connsiteX12" fmla="*/ 329120 w 607644"/>
              <a:gd name="connsiteY12" fmla="*/ 581389 h 581389"/>
              <a:gd name="connsiteX13" fmla="*/ 283189 w 607644"/>
              <a:gd name="connsiteY13" fmla="*/ 566015 h 581389"/>
              <a:gd name="connsiteX14" fmla="*/ 278471 w 607644"/>
              <a:gd name="connsiteY14" fmla="*/ 556150 h 581389"/>
              <a:gd name="connsiteX15" fmla="*/ 278471 w 607644"/>
              <a:gd name="connsiteY15" fmla="*/ 470391 h 581389"/>
              <a:gd name="connsiteX16" fmla="*/ 221502 w 607644"/>
              <a:gd name="connsiteY16" fmla="*/ 347307 h 581389"/>
              <a:gd name="connsiteX17" fmla="*/ 222214 w 607644"/>
              <a:gd name="connsiteY17" fmla="*/ 335487 h 581389"/>
              <a:gd name="connsiteX18" fmla="*/ 227822 w 607644"/>
              <a:gd name="connsiteY18" fmla="*/ 316025 h 581389"/>
              <a:gd name="connsiteX19" fmla="*/ 227822 w 607644"/>
              <a:gd name="connsiteY19" fmla="*/ 63191 h 581389"/>
              <a:gd name="connsiteX20" fmla="*/ 225686 w 607644"/>
              <a:gd name="connsiteY20" fmla="*/ 44262 h 581389"/>
              <a:gd name="connsiteX21" fmla="*/ 235210 w 607644"/>
              <a:gd name="connsiteY21" fmla="*/ 29154 h 581389"/>
              <a:gd name="connsiteX22" fmla="*/ 265831 w 607644"/>
              <a:gd name="connsiteY22" fmla="*/ 25333 h 581389"/>
              <a:gd name="connsiteX23" fmla="*/ 63288 w 607644"/>
              <a:gd name="connsiteY23" fmla="*/ 0 h 581389"/>
              <a:gd name="connsiteX24" fmla="*/ 139216 w 607644"/>
              <a:gd name="connsiteY24" fmla="*/ 0 h 581389"/>
              <a:gd name="connsiteX25" fmla="*/ 202593 w 607644"/>
              <a:gd name="connsiteY25" fmla="*/ 63183 h 581389"/>
              <a:gd name="connsiteX26" fmla="*/ 202593 w 607644"/>
              <a:gd name="connsiteY26" fmla="*/ 316004 h 581389"/>
              <a:gd name="connsiteX27" fmla="*/ 189864 w 607644"/>
              <a:gd name="connsiteY27" fmla="*/ 328623 h 581389"/>
              <a:gd name="connsiteX28" fmla="*/ 63288 w 607644"/>
              <a:gd name="connsiteY28" fmla="*/ 328623 h 581389"/>
              <a:gd name="connsiteX29" fmla="*/ 0 w 607644"/>
              <a:gd name="connsiteY29" fmla="*/ 265440 h 581389"/>
              <a:gd name="connsiteX30" fmla="*/ 0 w 607644"/>
              <a:gd name="connsiteY30" fmla="*/ 63183 h 581389"/>
              <a:gd name="connsiteX31" fmla="*/ 63288 w 607644"/>
              <a:gd name="connsiteY31" fmla="*/ 0 h 58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44" h="581389">
                <a:moveTo>
                  <a:pt x="265831" y="25333"/>
                </a:moveTo>
                <a:lnTo>
                  <a:pt x="498246" y="25333"/>
                </a:lnTo>
                <a:cubicBezTo>
                  <a:pt x="525751" y="25333"/>
                  <a:pt x="549874" y="43907"/>
                  <a:pt x="555571" y="69501"/>
                </a:cubicBezTo>
                <a:cubicBezTo>
                  <a:pt x="558508" y="82654"/>
                  <a:pt x="556728" y="95895"/>
                  <a:pt x="551031" y="107448"/>
                </a:cubicBezTo>
                <a:cubicBezTo>
                  <a:pt x="569724" y="116869"/>
                  <a:pt x="582275" y="136064"/>
                  <a:pt x="582275" y="158015"/>
                </a:cubicBezTo>
                <a:cubicBezTo>
                  <a:pt x="582275" y="166991"/>
                  <a:pt x="580228" y="175522"/>
                  <a:pt x="576311" y="183254"/>
                </a:cubicBezTo>
                <a:cubicBezTo>
                  <a:pt x="595004" y="192674"/>
                  <a:pt x="607644" y="211959"/>
                  <a:pt x="607644" y="233821"/>
                </a:cubicBezTo>
                <a:cubicBezTo>
                  <a:pt x="607644" y="249017"/>
                  <a:pt x="601591" y="263236"/>
                  <a:pt x="591176" y="273634"/>
                </a:cubicBezTo>
                <a:cubicBezTo>
                  <a:pt x="603015" y="286609"/>
                  <a:pt x="608979" y="303939"/>
                  <a:pt x="607377" y="321890"/>
                </a:cubicBezTo>
                <a:cubicBezTo>
                  <a:pt x="604350" y="354061"/>
                  <a:pt x="575421" y="379211"/>
                  <a:pt x="541329" y="379211"/>
                </a:cubicBezTo>
                <a:lnTo>
                  <a:pt x="384931" y="379211"/>
                </a:lnTo>
                <a:cubicBezTo>
                  <a:pt x="392676" y="402673"/>
                  <a:pt x="405049" y="445774"/>
                  <a:pt x="405049" y="480344"/>
                </a:cubicBezTo>
                <a:cubicBezTo>
                  <a:pt x="405049" y="535177"/>
                  <a:pt x="358405" y="581389"/>
                  <a:pt x="329120" y="581389"/>
                </a:cubicBezTo>
                <a:cubicBezTo>
                  <a:pt x="302772" y="581389"/>
                  <a:pt x="283990" y="566637"/>
                  <a:pt x="283189" y="566015"/>
                </a:cubicBezTo>
                <a:cubicBezTo>
                  <a:pt x="280251" y="563615"/>
                  <a:pt x="278471" y="559971"/>
                  <a:pt x="278471" y="556150"/>
                </a:cubicBezTo>
                <a:lnTo>
                  <a:pt x="278471" y="470391"/>
                </a:lnTo>
                <a:lnTo>
                  <a:pt x="221502" y="347307"/>
                </a:lnTo>
                <a:cubicBezTo>
                  <a:pt x="219811" y="343486"/>
                  <a:pt x="219989" y="339042"/>
                  <a:pt x="222214" y="335487"/>
                </a:cubicBezTo>
                <a:cubicBezTo>
                  <a:pt x="225953" y="329355"/>
                  <a:pt x="227822" y="322779"/>
                  <a:pt x="227822" y="316025"/>
                </a:cubicBezTo>
                <a:lnTo>
                  <a:pt x="227822" y="63191"/>
                </a:lnTo>
                <a:cubicBezTo>
                  <a:pt x="227822" y="57148"/>
                  <a:pt x="227110" y="50927"/>
                  <a:pt x="225686" y="44262"/>
                </a:cubicBezTo>
                <a:cubicBezTo>
                  <a:pt x="224084" y="37419"/>
                  <a:pt x="228445" y="30754"/>
                  <a:pt x="235210" y="29154"/>
                </a:cubicBezTo>
                <a:cubicBezTo>
                  <a:pt x="246337" y="26666"/>
                  <a:pt x="257197" y="25333"/>
                  <a:pt x="265831" y="25333"/>
                </a:cubicBezTo>
                <a:close/>
                <a:moveTo>
                  <a:pt x="63288" y="0"/>
                </a:moveTo>
                <a:lnTo>
                  <a:pt x="139216" y="0"/>
                </a:lnTo>
                <a:cubicBezTo>
                  <a:pt x="174109" y="0"/>
                  <a:pt x="202593" y="28348"/>
                  <a:pt x="202593" y="63183"/>
                </a:cubicBezTo>
                <a:lnTo>
                  <a:pt x="202593" y="316004"/>
                </a:lnTo>
                <a:cubicBezTo>
                  <a:pt x="202593" y="322936"/>
                  <a:pt x="196896" y="328623"/>
                  <a:pt x="189864" y="328623"/>
                </a:cubicBezTo>
                <a:lnTo>
                  <a:pt x="63288" y="328623"/>
                </a:lnTo>
                <a:cubicBezTo>
                  <a:pt x="28395" y="328623"/>
                  <a:pt x="0" y="300275"/>
                  <a:pt x="0" y="265440"/>
                </a:cubicBezTo>
                <a:lnTo>
                  <a:pt x="0" y="63183"/>
                </a:lnTo>
                <a:cubicBezTo>
                  <a:pt x="0" y="28348"/>
                  <a:pt x="28395" y="0"/>
                  <a:pt x="63288" y="0"/>
                </a:cubicBezTo>
                <a:close/>
              </a:path>
            </a:pathLst>
          </a:custGeom>
          <a:solidFill>
            <a:srgbClr val="5965ED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1" name="图形 119">
            <a:extLst>
              <a:ext uri="{FF2B5EF4-FFF2-40B4-BE49-F238E27FC236}">
                <a16:creationId xmlns:a16="http://schemas.microsoft.com/office/drawing/2014/main" id="{AF12517C-9D82-97F8-9441-A3610F3FD7DE}"/>
              </a:ext>
            </a:extLst>
          </p:cNvPr>
          <p:cNvSpPr/>
          <p:nvPr/>
        </p:nvSpPr>
        <p:spPr>
          <a:xfrm rot="19434626">
            <a:off x="6110448" y="2749008"/>
            <a:ext cx="257685" cy="371241"/>
          </a:xfrm>
          <a:custGeom>
            <a:avLst/>
            <a:gdLst>
              <a:gd name="connsiteX0" fmla="*/ 1038225 w 2809875"/>
              <a:gd name="connsiteY0" fmla="*/ 3352800 h 4048125"/>
              <a:gd name="connsiteX1" fmla="*/ 1038225 w 2809875"/>
              <a:gd name="connsiteY1" fmla="*/ 3886200 h 4048125"/>
              <a:gd name="connsiteX2" fmla="*/ 2295525 w 2809875"/>
              <a:gd name="connsiteY2" fmla="*/ 3886200 h 4048125"/>
              <a:gd name="connsiteX3" fmla="*/ 2295525 w 2809875"/>
              <a:gd name="connsiteY3" fmla="*/ 3533775 h 4048125"/>
              <a:gd name="connsiteX4" fmla="*/ 2438400 w 2809875"/>
              <a:gd name="connsiteY4" fmla="*/ 3533775 h 4048125"/>
              <a:gd name="connsiteX5" fmla="*/ 2438400 w 2809875"/>
              <a:gd name="connsiteY5" fmla="*/ 4048125 h 4048125"/>
              <a:gd name="connsiteX6" fmla="*/ 1457325 w 2809875"/>
              <a:gd name="connsiteY6" fmla="*/ 4048125 h 4048125"/>
              <a:gd name="connsiteX7" fmla="*/ 1371600 w 2809875"/>
              <a:gd name="connsiteY7" fmla="*/ 4019550 h 4048125"/>
              <a:gd name="connsiteX8" fmla="*/ 1323975 w 2809875"/>
              <a:gd name="connsiteY8" fmla="*/ 4048125 h 4048125"/>
              <a:gd name="connsiteX9" fmla="*/ 876300 w 2809875"/>
              <a:gd name="connsiteY9" fmla="*/ 4048125 h 4048125"/>
              <a:gd name="connsiteX10" fmla="*/ 876300 w 2809875"/>
              <a:gd name="connsiteY10" fmla="*/ 3352800 h 4048125"/>
              <a:gd name="connsiteX11" fmla="*/ 1038225 w 2809875"/>
              <a:gd name="connsiteY11" fmla="*/ 3352800 h 4048125"/>
              <a:gd name="connsiteX12" fmla="*/ 2628900 w 2809875"/>
              <a:gd name="connsiteY12" fmla="*/ 3000375 h 4048125"/>
              <a:gd name="connsiteX13" fmla="*/ 2628900 w 2809875"/>
              <a:gd name="connsiteY13" fmla="*/ 3514725 h 4048125"/>
              <a:gd name="connsiteX14" fmla="*/ 2466975 w 2809875"/>
              <a:gd name="connsiteY14" fmla="*/ 3514725 h 4048125"/>
              <a:gd name="connsiteX15" fmla="*/ 2466975 w 2809875"/>
              <a:gd name="connsiteY15" fmla="*/ 3000375 h 4048125"/>
              <a:gd name="connsiteX16" fmla="*/ 2628900 w 2809875"/>
              <a:gd name="connsiteY16" fmla="*/ 3000375 h 4048125"/>
              <a:gd name="connsiteX17" fmla="*/ 866775 w 2809875"/>
              <a:gd name="connsiteY17" fmla="*/ 3000375 h 4048125"/>
              <a:gd name="connsiteX18" fmla="*/ 866775 w 2809875"/>
              <a:gd name="connsiteY18" fmla="*/ 3343275 h 4048125"/>
              <a:gd name="connsiteX19" fmla="*/ 704850 w 2809875"/>
              <a:gd name="connsiteY19" fmla="*/ 3343275 h 4048125"/>
              <a:gd name="connsiteX20" fmla="*/ 704850 w 2809875"/>
              <a:gd name="connsiteY20" fmla="*/ 3000375 h 4048125"/>
              <a:gd name="connsiteX21" fmla="*/ 866775 w 2809875"/>
              <a:gd name="connsiteY21" fmla="*/ 3000375 h 4048125"/>
              <a:gd name="connsiteX22" fmla="*/ 685800 w 2809875"/>
              <a:gd name="connsiteY22" fmla="*/ 2647950 h 4048125"/>
              <a:gd name="connsiteX23" fmla="*/ 685800 w 2809875"/>
              <a:gd name="connsiteY23" fmla="*/ 2981325 h 4048125"/>
              <a:gd name="connsiteX24" fmla="*/ 523875 w 2809875"/>
              <a:gd name="connsiteY24" fmla="*/ 2981325 h 4048125"/>
              <a:gd name="connsiteX25" fmla="*/ 523875 w 2809875"/>
              <a:gd name="connsiteY25" fmla="*/ 2647950 h 4048125"/>
              <a:gd name="connsiteX26" fmla="*/ 685800 w 2809875"/>
              <a:gd name="connsiteY26" fmla="*/ 2647950 h 4048125"/>
              <a:gd name="connsiteX27" fmla="*/ 514350 w 2809875"/>
              <a:gd name="connsiteY27" fmla="*/ 2476500 h 4048125"/>
              <a:gd name="connsiteX28" fmla="*/ 514350 w 2809875"/>
              <a:gd name="connsiteY28" fmla="*/ 2628900 h 4048125"/>
              <a:gd name="connsiteX29" fmla="*/ 352425 w 2809875"/>
              <a:gd name="connsiteY29" fmla="*/ 2628900 h 4048125"/>
              <a:gd name="connsiteX30" fmla="*/ 352425 w 2809875"/>
              <a:gd name="connsiteY30" fmla="*/ 2476500 h 4048125"/>
              <a:gd name="connsiteX31" fmla="*/ 514350 w 2809875"/>
              <a:gd name="connsiteY31" fmla="*/ 2476500 h 4048125"/>
              <a:gd name="connsiteX32" fmla="*/ 333375 w 2809875"/>
              <a:gd name="connsiteY32" fmla="*/ 2114550 h 4048125"/>
              <a:gd name="connsiteX33" fmla="*/ 333375 w 2809875"/>
              <a:gd name="connsiteY33" fmla="*/ 2457450 h 4048125"/>
              <a:gd name="connsiteX34" fmla="*/ 171450 w 2809875"/>
              <a:gd name="connsiteY34" fmla="*/ 2457450 h 4048125"/>
              <a:gd name="connsiteX35" fmla="*/ 171450 w 2809875"/>
              <a:gd name="connsiteY35" fmla="*/ 2114550 h 4048125"/>
              <a:gd name="connsiteX36" fmla="*/ 333375 w 2809875"/>
              <a:gd name="connsiteY36" fmla="*/ 2114550 h 4048125"/>
              <a:gd name="connsiteX37" fmla="*/ 2809875 w 2809875"/>
              <a:gd name="connsiteY37" fmla="*/ 1409700 h 4048125"/>
              <a:gd name="connsiteX38" fmla="*/ 2809875 w 2809875"/>
              <a:gd name="connsiteY38" fmla="*/ 2981325 h 4048125"/>
              <a:gd name="connsiteX39" fmla="*/ 2647950 w 2809875"/>
              <a:gd name="connsiteY39" fmla="*/ 2981325 h 4048125"/>
              <a:gd name="connsiteX40" fmla="*/ 2647950 w 2809875"/>
              <a:gd name="connsiteY40" fmla="*/ 1409700 h 4048125"/>
              <a:gd name="connsiteX41" fmla="*/ 2809875 w 2809875"/>
              <a:gd name="connsiteY41" fmla="*/ 1409700 h 4048125"/>
              <a:gd name="connsiteX42" fmla="*/ 2628900 w 2809875"/>
              <a:gd name="connsiteY42" fmla="*/ 1238250 h 4048125"/>
              <a:gd name="connsiteX43" fmla="*/ 2628900 w 2809875"/>
              <a:gd name="connsiteY43" fmla="*/ 1400175 h 4048125"/>
              <a:gd name="connsiteX44" fmla="*/ 2447925 w 2809875"/>
              <a:gd name="connsiteY44" fmla="*/ 1400175 h 4048125"/>
              <a:gd name="connsiteX45" fmla="*/ 2447925 w 2809875"/>
              <a:gd name="connsiteY45" fmla="*/ 1924050 h 4048125"/>
              <a:gd name="connsiteX46" fmla="*/ 2295525 w 2809875"/>
              <a:gd name="connsiteY46" fmla="*/ 1924050 h 4048125"/>
              <a:gd name="connsiteX47" fmla="*/ 2295525 w 2809875"/>
              <a:gd name="connsiteY47" fmla="*/ 1238250 h 4048125"/>
              <a:gd name="connsiteX48" fmla="*/ 2628900 w 2809875"/>
              <a:gd name="connsiteY48" fmla="*/ 1238250 h 4048125"/>
              <a:gd name="connsiteX49" fmla="*/ 1924050 w 2809875"/>
              <a:gd name="connsiteY49" fmla="*/ 885825 h 4048125"/>
              <a:gd name="connsiteX50" fmla="*/ 1924050 w 2809875"/>
              <a:gd name="connsiteY50" fmla="*/ 1057275 h 4048125"/>
              <a:gd name="connsiteX51" fmla="*/ 2276475 w 2809875"/>
              <a:gd name="connsiteY51" fmla="*/ 1057275 h 4048125"/>
              <a:gd name="connsiteX52" fmla="*/ 2276475 w 2809875"/>
              <a:gd name="connsiteY52" fmla="*/ 1219200 h 4048125"/>
              <a:gd name="connsiteX53" fmla="*/ 1924050 w 2809875"/>
              <a:gd name="connsiteY53" fmla="*/ 1219200 h 4048125"/>
              <a:gd name="connsiteX54" fmla="*/ 1924050 w 2809875"/>
              <a:gd name="connsiteY54" fmla="*/ 1752600 h 4048125"/>
              <a:gd name="connsiteX55" fmla="*/ 1762125 w 2809875"/>
              <a:gd name="connsiteY55" fmla="*/ 1752600 h 4048125"/>
              <a:gd name="connsiteX56" fmla="*/ 1762125 w 2809875"/>
              <a:gd name="connsiteY56" fmla="*/ 885825 h 4048125"/>
              <a:gd name="connsiteX57" fmla="*/ 1924050 w 2809875"/>
              <a:gd name="connsiteY57" fmla="*/ 885825 h 4048125"/>
              <a:gd name="connsiteX58" fmla="*/ 1390650 w 2809875"/>
              <a:gd name="connsiteY58" fmla="*/ 171450 h 4048125"/>
              <a:gd name="connsiteX59" fmla="*/ 1390650 w 2809875"/>
              <a:gd name="connsiteY59" fmla="*/ 704850 h 4048125"/>
              <a:gd name="connsiteX60" fmla="*/ 1743075 w 2809875"/>
              <a:gd name="connsiteY60" fmla="*/ 704850 h 4048125"/>
              <a:gd name="connsiteX61" fmla="*/ 1743075 w 2809875"/>
              <a:gd name="connsiteY61" fmla="*/ 857250 h 4048125"/>
              <a:gd name="connsiteX62" fmla="*/ 1409700 w 2809875"/>
              <a:gd name="connsiteY62" fmla="*/ 857250 h 4048125"/>
              <a:gd name="connsiteX63" fmla="*/ 1390650 w 2809875"/>
              <a:gd name="connsiteY63" fmla="*/ 876300 h 4048125"/>
              <a:gd name="connsiteX64" fmla="*/ 1390650 w 2809875"/>
              <a:gd name="connsiteY64" fmla="*/ 1571625 h 4048125"/>
              <a:gd name="connsiteX65" fmla="*/ 1238250 w 2809875"/>
              <a:gd name="connsiteY65" fmla="*/ 1571625 h 4048125"/>
              <a:gd name="connsiteX66" fmla="*/ 1238250 w 2809875"/>
              <a:gd name="connsiteY66" fmla="*/ 171450 h 4048125"/>
              <a:gd name="connsiteX67" fmla="*/ 1390650 w 2809875"/>
              <a:gd name="connsiteY67" fmla="*/ 171450 h 4048125"/>
              <a:gd name="connsiteX68" fmla="*/ 866775 w 2809875"/>
              <a:gd name="connsiteY68" fmla="*/ 171450 h 4048125"/>
              <a:gd name="connsiteX69" fmla="*/ 866775 w 2809875"/>
              <a:gd name="connsiteY69" fmla="*/ 2105025 h 4048125"/>
              <a:gd name="connsiteX70" fmla="*/ 704850 w 2809875"/>
              <a:gd name="connsiteY70" fmla="*/ 2105025 h 4048125"/>
              <a:gd name="connsiteX71" fmla="*/ 704850 w 2809875"/>
              <a:gd name="connsiteY71" fmla="*/ 1924050 h 4048125"/>
              <a:gd name="connsiteX72" fmla="*/ 523875 w 2809875"/>
              <a:gd name="connsiteY72" fmla="*/ 1924050 h 4048125"/>
              <a:gd name="connsiteX73" fmla="*/ 523875 w 2809875"/>
              <a:gd name="connsiteY73" fmla="*/ 1752600 h 4048125"/>
              <a:gd name="connsiteX74" fmla="*/ 161925 w 2809875"/>
              <a:gd name="connsiteY74" fmla="*/ 1752600 h 4048125"/>
              <a:gd name="connsiteX75" fmla="*/ 161925 w 2809875"/>
              <a:gd name="connsiteY75" fmla="*/ 2105025 h 4048125"/>
              <a:gd name="connsiteX76" fmla="*/ 0 w 2809875"/>
              <a:gd name="connsiteY76" fmla="*/ 2105025 h 4048125"/>
              <a:gd name="connsiteX77" fmla="*/ 0 w 2809875"/>
              <a:gd name="connsiteY77" fmla="*/ 1762125 h 4048125"/>
              <a:gd name="connsiteX78" fmla="*/ 171450 w 2809875"/>
              <a:gd name="connsiteY78" fmla="*/ 1762125 h 4048125"/>
              <a:gd name="connsiteX79" fmla="*/ 171450 w 2809875"/>
              <a:gd name="connsiteY79" fmla="*/ 1590675 h 4048125"/>
              <a:gd name="connsiteX80" fmla="*/ 514350 w 2809875"/>
              <a:gd name="connsiteY80" fmla="*/ 1590675 h 4048125"/>
              <a:gd name="connsiteX81" fmla="*/ 514350 w 2809875"/>
              <a:gd name="connsiteY81" fmla="*/ 1762125 h 4048125"/>
              <a:gd name="connsiteX82" fmla="*/ 704850 w 2809875"/>
              <a:gd name="connsiteY82" fmla="*/ 1762125 h 4048125"/>
              <a:gd name="connsiteX83" fmla="*/ 704850 w 2809875"/>
              <a:gd name="connsiteY83" fmla="*/ 171450 h 4048125"/>
              <a:gd name="connsiteX84" fmla="*/ 866775 w 2809875"/>
              <a:gd name="connsiteY84" fmla="*/ 171450 h 4048125"/>
              <a:gd name="connsiteX85" fmla="*/ 1219200 w 2809875"/>
              <a:gd name="connsiteY85" fmla="*/ 0 h 4048125"/>
              <a:gd name="connsiteX86" fmla="*/ 1219200 w 2809875"/>
              <a:gd name="connsiteY86" fmla="*/ 161925 h 4048125"/>
              <a:gd name="connsiteX87" fmla="*/ 885825 w 2809875"/>
              <a:gd name="connsiteY87" fmla="*/ 161925 h 4048125"/>
              <a:gd name="connsiteX88" fmla="*/ 885825 w 2809875"/>
              <a:gd name="connsiteY88" fmla="*/ 0 h 4048125"/>
              <a:gd name="connsiteX89" fmla="*/ 1219200 w 2809875"/>
              <a:gd name="connsiteY89" fmla="*/ 0 h 404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809875" h="4048125">
                <a:moveTo>
                  <a:pt x="1038225" y="3352800"/>
                </a:moveTo>
                <a:lnTo>
                  <a:pt x="1038225" y="3886200"/>
                </a:lnTo>
                <a:lnTo>
                  <a:pt x="2295525" y="3886200"/>
                </a:lnTo>
                <a:lnTo>
                  <a:pt x="2295525" y="3533775"/>
                </a:lnTo>
                <a:lnTo>
                  <a:pt x="2438400" y="3533775"/>
                </a:lnTo>
                <a:lnTo>
                  <a:pt x="2438400" y="4048125"/>
                </a:lnTo>
                <a:lnTo>
                  <a:pt x="1457325" y="4048125"/>
                </a:lnTo>
                <a:cubicBezTo>
                  <a:pt x="1419225" y="4019550"/>
                  <a:pt x="1390650" y="4019550"/>
                  <a:pt x="1371600" y="4019550"/>
                </a:cubicBezTo>
                <a:cubicBezTo>
                  <a:pt x="1343025" y="4019550"/>
                  <a:pt x="1352550" y="4048125"/>
                  <a:pt x="1323975" y="4048125"/>
                </a:cubicBezTo>
                <a:lnTo>
                  <a:pt x="876300" y="4048125"/>
                </a:lnTo>
                <a:lnTo>
                  <a:pt x="876300" y="3352800"/>
                </a:lnTo>
                <a:lnTo>
                  <a:pt x="1038225" y="3352800"/>
                </a:lnTo>
                <a:close/>
                <a:moveTo>
                  <a:pt x="2628900" y="3000375"/>
                </a:moveTo>
                <a:lnTo>
                  <a:pt x="2628900" y="3514725"/>
                </a:lnTo>
                <a:lnTo>
                  <a:pt x="2466975" y="3514725"/>
                </a:lnTo>
                <a:lnTo>
                  <a:pt x="2466975" y="3000375"/>
                </a:lnTo>
                <a:lnTo>
                  <a:pt x="2628900" y="3000375"/>
                </a:lnTo>
                <a:close/>
                <a:moveTo>
                  <a:pt x="866775" y="3000375"/>
                </a:moveTo>
                <a:lnTo>
                  <a:pt x="866775" y="3343275"/>
                </a:lnTo>
                <a:lnTo>
                  <a:pt x="704850" y="3343275"/>
                </a:lnTo>
                <a:lnTo>
                  <a:pt x="704850" y="3000375"/>
                </a:lnTo>
                <a:lnTo>
                  <a:pt x="866775" y="3000375"/>
                </a:lnTo>
                <a:close/>
                <a:moveTo>
                  <a:pt x="685800" y="2647950"/>
                </a:moveTo>
                <a:lnTo>
                  <a:pt x="685800" y="2981325"/>
                </a:lnTo>
                <a:lnTo>
                  <a:pt x="523875" y="2981325"/>
                </a:lnTo>
                <a:lnTo>
                  <a:pt x="523875" y="2647950"/>
                </a:lnTo>
                <a:lnTo>
                  <a:pt x="685800" y="2647950"/>
                </a:lnTo>
                <a:close/>
                <a:moveTo>
                  <a:pt x="514350" y="2476500"/>
                </a:moveTo>
                <a:lnTo>
                  <a:pt x="514350" y="2628900"/>
                </a:lnTo>
                <a:lnTo>
                  <a:pt x="352425" y="2628900"/>
                </a:lnTo>
                <a:lnTo>
                  <a:pt x="352425" y="2476500"/>
                </a:lnTo>
                <a:lnTo>
                  <a:pt x="514350" y="2476500"/>
                </a:lnTo>
                <a:close/>
                <a:moveTo>
                  <a:pt x="333375" y="2114550"/>
                </a:moveTo>
                <a:lnTo>
                  <a:pt x="333375" y="2457450"/>
                </a:lnTo>
                <a:lnTo>
                  <a:pt x="171450" y="2457450"/>
                </a:lnTo>
                <a:lnTo>
                  <a:pt x="171450" y="2114550"/>
                </a:lnTo>
                <a:lnTo>
                  <a:pt x="333375" y="2114550"/>
                </a:lnTo>
                <a:close/>
                <a:moveTo>
                  <a:pt x="2809875" y="1409700"/>
                </a:moveTo>
                <a:lnTo>
                  <a:pt x="2809875" y="2981325"/>
                </a:lnTo>
                <a:lnTo>
                  <a:pt x="2647950" y="2981325"/>
                </a:lnTo>
                <a:lnTo>
                  <a:pt x="2647950" y="1409700"/>
                </a:lnTo>
                <a:lnTo>
                  <a:pt x="2809875" y="1409700"/>
                </a:lnTo>
                <a:close/>
                <a:moveTo>
                  <a:pt x="2628900" y="1238250"/>
                </a:moveTo>
                <a:lnTo>
                  <a:pt x="2628900" y="1400175"/>
                </a:lnTo>
                <a:lnTo>
                  <a:pt x="2447925" y="1400175"/>
                </a:lnTo>
                <a:lnTo>
                  <a:pt x="2447925" y="1924050"/>
                </a:lnTo>
                <a:lnTo>
                  <a:pt x="2295525" y="1924050"/>
                </a:lnTo>
                <a:lnTo>
                  <a:pt x="2295525" y="1238250"/>
                </a:lnTo>
                <a:lnTo>
                  <a:pt x="2628900" y="1238250"/>
                </a:lnTo>
                <a:close/>
                <a:moveTo>
                  <a:pt x="1924050" y="885825"/>
                </a:moveTo>
                <a:lnTo>
                  <a:pt x="1924050" y="1057275"/>
                </a:lnTo>
                <a:lnTo>
                  <a:pt x="2276475" y="1057275"/>
                </a:lnTo>
                <a:lnTo>
                  <a:pt x="2276475" y="1219200"/>
                </a:lnTo>
                <a:lnTo>
                  <a:pt x="1924050" y="1219200"/>
                </a:lnTo>
                <a:lnTo>
                  <a:pt x="1924050" y="1752600"/>
                </a:lnTo>
                <a:lnTo>
                  <a:pt x="1762125" y="1752600"/>
                </a:lnTo>
                <a:lnTo>
                  <a:pt x="1762125" y="885825"/>
                </a:lnTo>
                <a:lnTo>
                  <a:pt x="1924050" y="885825"/>
                </a:lnTo>
                <a:close/>
                <a:moveTo>
                  <a:pt x="1390650" y="171450"/>
                </a:moveTo>
                <a:lnTo>
                  <a:pt x="1390650" y="704850"/>
                </a:lnTo>
                <a:lnTo>
                  <a:pt x="1743075" y="704850"/>
                </a:lnTo>
                <a:lnTo>
                  <a:pt x="1743075" y="857250"/>
                </a:lnTo>
                <a:cubicBezTo>
                  <a:pt x="1438275" y="866775"/>
                  <a:pt x="1419225" y="866775"/>
                  <a:pt x="1409700" y="857250"/>
                </a:cubicBezTo>
                <a:cubicBezTo>
                  <a:pt x="1409700" y="857250"/>
                  <a:pt x="1390650" y="857250"/>
                  <a:pt x="1390650" y="876300"/>
                </a:cubicBezTo>
                <a:lnTo>
                  <a:pt x="1390650" y="1571625"/>
                </a:lnTo>
                <a:lnTo>
                  <a:pt x="1238250" y="1571625"/>
                </a:lnTo>
                <a:lnTo>
                  <a:pt x="1238250" y="171450"/>
                </a:lnTo>
                <a:lnTo>
                  <a:pt x="1390650" y="171450"/>
                </a:lnTo>
                <a:close/>
                <a:moveTo>
                  <a:pt x="866775" y="171450"/>
                </a:moveTo>
                <a:lnTo>
                  <a:pt x="866775" y="2105025"/>
                </a:lnTo>
                <a:lnTo>
                  <a:pt x="704850" y="2105025"/>
                </a:lnTo>
                <a:lnTo>
                  <a:pt x="704850" y="1924050"/>
                </a:lnTo>
                <a:lnTo>
                  <a:pt x="523875" y="1924050"/>
                </a:lnTo>
                <a:lnTo>
                  <a:pt x="523875" y="1752600"/>
                </a:lnTo>
                <a:lnTo>
                  <a:pt x="161925" y="1752600"/>
                </a:lnTo>
                <a:lnTo>
                  <a:pt x="161925" y="2105025"/>
                </a:lnTo>
                <a:lnTo>
                  <a:pt x="0" y="2105025"/>
                </a:lnTo>
                <a:lnTo>
                  <a:pt x="0" y="1762125"/>
                </a:lnTo>
                <a:lnTo>
                  <a:pt x="171450" y="1762125"/>
                </a:lnTo>
                <a:lnTo>
                  <a:pt x="171450" y="1590675"/>
                </a:lnTo>
                <a:lnTo>
                  <a:pt x="514350" y="1590675"/>
                </a:lnTo>
                <a:lnTo>
                  <a:pt x="514350" y="1762125"/>
                </a:lnTo>
                <a:lnTo>
                  <a:pt x="704850" y="1762125"/>
                </a:lnTo>
                <a:lnTo>
                  <a:pt x="704850" y="171450"/>
                </a:lnTo>
                <a:lnTo>
                  <a:pt x="866775" y="171450"/>
                </a:lnTo>
                <a:close/>
                <a:moveTo>
                  <a:pt x="1219200" y="0"/>
                </a:moveTo>
                <a:lnTo>
                  <a:pt x="1219200" y="161925"/>
                </a:lnTo>
                <a:lnTo>
                  <a:pt x="885825" y="161925"/>
                </a:lnTo>
                <a:lnTo>
                  <a:pt x="885825" y="0"/>
                </a:lnTo>
                <a:lnTo>
                  <a:pt x="1219200" y="0"/>
                </a:ln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2577F888-75F5-F29B-0408-B33706FD2FE4}"/>
              </a:ext>
            </a:extLst>
          </p:cNvPr>
          <p:cNvSpPr/>
          <p:nvPr/>
        </p:nvSpPr>
        <p:spPr>
          <a:xfrm>
            <a:off x="3472604" y="2349928"/>
            <a:ext cx="2406235" cy="4127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B0639EE9-FD41-0271-95CE-33B6376C32C2}"/>
              </a:ext>
            </a:extLst>
          </p:cNvPr>
          <p:cNvSpPr/>
          <p:nvPr/>
        </p:nvSpPr>
        <p:spPr>
          <a:xfrm>
            <a:off x="3472604" y="2050796"/>
            <a:ext cx="2406235" cy="412700"/>
          </a:xfrm>
          <a:prstGeom prst="roundRect">
            <a:avLst/>
          </a:prstGeom>
          <a:solidFill>
            <a:srgbClr val="FF6366"/>
          </a:solidFill>
          <a:ln>
            <a:solidFill>
              <a:srgbClr val="FF636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539E6B88-A624-D973-9CCF-29BD098EBEE3}"/>
              </a:ext>
            </a:extLst>
          </p:cNvPr>
          <p:cNvSpPr/>
          <p:nvPr/>
        </p:nvSpPr>
        <p:spPr>
          <a:xfrm>
            <a:off x="4096529" y="2430116"/>
            <a:ext cx="1178441" cy="45719"/>
          </a:xfrm>
          <a:prstGeom prst="roundRect">
            <a:avLst>
              <a:gd name="adj" fmla="val 50000"/>
            </a:avLst>
          </a:prstGeom>
          <a:solidFill>
            <a:srgbClr val="3F3D5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E24DC4-86C9-CF48-B66C-EAB86EDADE35}"/>
              </a:ext>
            </a:extLst>
          </p:cNvPr>
          <p:cNvSpPr txBox="1"/>
          <p:nvPr/>
        </p:nvSpPr>
        <p:spPr>
          <a:xfrm>
            <a:off x="4029396" y="2115971"/>
            <a:ext cx="13127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j-ea"/>
                <a:ea typeface="+mj-ea"/>
              </a:rPr>
              <a:t>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C86779C-811E-384F-103D-F20D67E9B926}"/>
              </a:ext>
            </a:extLst>
          </p:cNvPr>
          <p:cNvGrpSpPr/>
          <p:nvPr/>
        </p:nvGrpSpPr>
        <p:grpSpPr>
          <a:xfrm>
            <a:off x="1538254" y="1572153"/>
            <a:ext cx="1640322" cy="1640322"/>
            <a:chOff x="2967576" y="1101279"/>
            <a:chExt cx="1640322" cy="164032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90C2EE9-3F9E-0E76-E825-F73BC5A3EFD4}"/>
                </a:ext>
              </a:extLst>
            </p:cNvPr>
            <p:cNvSpPr/>
            <p:nvPr/>
          </p:nvSpPr>
          <p:spPr>
            <a:xfrm>
              <a:off x="2967576" y="1101279"/>
              <a:ext cx="1640322" cy="1640322"/>
            </a:xfrm>
            <a:prstGeom prst="ellipse">
              <a:avLst/>
            </a:prstGeom>
            <a:solidFill>
              <a:srgbClr val="3F3D5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2E27032-54B2-07A0-A679-2169D83E3C59}"/>
                </a:ext>
              </a:extLst>
            </p:cNvPr>
            <p:cNvSpPr txBox="1"/>
            <p:nvPr/>
          </p:nvSpPr>
          <p:spPr>
            <a:xfrm>
              <a:off x="3291830" y="1511039"/>
              <a:ext cx="98777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60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484656B6-98BB-894F-CD96-B99CAA34260E}"/>
              </a:ext>
            </a:extLst>
          </p:cNvPr>
          <p:cNvSpPr txBox="1"/>
          <p:nvPr/>
        </p:nvSpPr>
        <p:spPr>
          <a:xfrm>
            <a:off x="3870851" y="2496252"/>
            <a:ext cx="160312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94C1236-5F90-AF22-B573-4A3B15EBAF18}"/>
              </a:ext>
            </a:extLst>
          </p:cNvPr>
          <p:cNvSpPr/>
          <p:nvPr/>
        </p:nvSpPr>
        <p:spPr>
          <a:xfrm>
            <a:off x="4793663" y="1067943"/>
            <a:ext cx="470086" cy="470086"/>
          </a:xfrm>
          <a:prstGeom prst="ellipse">
            <a:avLst/>
          </a:prstGeom>
          <a:solidFill>
            <a:srgbClr val="76CEF8"/>
          </a:solidFill>
          <a:ln>
            <a:noFill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F9E4174-E4E6-0FE4-856E-E32BAC8514E4}"/>
              </a:ext>
            </a:extLst>
          </p:cNvPr>
          <p:cNvSpPr/>
          <p:nvPr/>
        </p:nvSpPr>
        <p:spPr>
          <a:xfrm>
            <a:off x="4937673" y="3959297"/>
            <a:ext cx="270502" cy="270502"/>
          </a:xfrm>
          <a:prstGeom prst="ellipse">
            <a:avLst/>
          </a:prstGeom>
          <a:solidFill>
            <a:srgbClr val="FF6366"/>
          </a:solidFill>
          <a:ln>
            <a:noFill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E99E893-E3F4-70B0-8A0A-55422FC760FA}"/>
              </a:ext>
            </a:extLst>
          </p:cNvPr>
          <p:cNvSpPr/>
          <p:nvPr/>
        </p:nvSpPr>
        <p:spPr>
          <a:xfrm>
            <a:off x="7519251" y="4836148"/>
            <a:ext cx="701040" cy="96036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38100">
            <a:solidFill>
              <a:srgbClr val="FF6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FE35D2F-0B7A-6F09-7290-4670ABC09C76}"/>
              </a:ext>
            </a:extLst>
          </p:cNvPr>
          <p:cNvSpPr/>
          <p:nvPr/>
        </p:nvSpPr>
        <p:spPr>
          <a:xfrm>
            <a:off x="5955267" y="4563640"/>
            <a:ext cx="333738" cy="45719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BA2BA871-E340-3842-11A9-6B34F4CDCAD1}"/>
              </a:ext>
            </a:extLst>
          </p:cNvPr>
          <p:cNvSpPr/>
          <p:nvPr/>
        </p:nvSpPr>
        <p:spPr>
          <a:xfrm rot="19529463">
            <a:off x="8742018" y="3696020"/>
            <a:ext cx="261674" cy="225581"/>
          </a:xfrm>
          <a:prstGeom prst="triangl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603FB354-60F2-F69A-499D-CF31D191FD3B}"/>
              </a:ext>
            </a:extLst>
          </p:cNvPr>
          <p:cNvSpPr/>
          <p:nvPr/>
        </p:nvSpPr>
        <p:spPr>
          <a:xfrm rot="2611547">
            <a:off x="8067753" y="3398120"/>
            <a:ext cx="138388" cy="119300"/>
          </a:xfrm>
          <a:prstGeom prst="triangle">
            <a:avLst/>
          </a:prstGeom>
          <a:noFill/>
          <a:ln w="12700">
            <a:solidFill>
              <a:srgbClr val="EDB7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6260734-945A-5682-02F0-2706B56C386C}"/>
              </a:ext>
            </a:extLst>
          </p:cNvPr>
          <p:cNvSpPr/>
          <p:nvPr/>
        </p:nvSpPr>
        <p:spPr>
          <a:xfrm>
            <a:off x="7802812" y="3996906"/>
            <a:ext cx="334135" cy="334135"/>
          </a:xfrm>
          <a:prstGeom prst="ellipse">
            <a:avLst/>
          </a:pr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3D810840-A142-B0DA-19B4-CD4FDC7A1DEF}"/>
              </a:ext>
            </a:extLst>
          </p:cNvPr>
          <p:cNvSpPr/>
          <p:nvPr/>
        </p:nvSpPr>
        <p:spPr>
          <a:xfrm>
            <a:off x="6610700" y="3285103"/>
            <a:ext cx="196918" cy="196918"/>
          </a:xfrm>
          <a:prstGeom prst="ellipse">
            <a:avLst/>
          </a:prstGeom>
          <a:solidFill>
            <a:srgbClr val="76CEF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1435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AF7B2A00-F31C-0956-E852-8C10DEF1C13C}"/>
              </a:ext>
            </a:extLst>
          </p:cNvPr>
          <p:cNvSpPr/>
          <p:nvPr/>
        </p:nvSpPr>
        <p:spPr>
          <a:xfrm>
            <a:off x="3174995" y="1348408"/>
            <a:ext cx="2664758" cy="2665119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六边形 48">
            <a:extLst>
              <a:ext uri="{FF2B5EF4-FFF2-40B4-BE49-F238E27FC236}">
                <a16:creationId xmlns:a16="http://schemas.microsoft.com/office/drawing/2014/main" id="{58275FF6-3540-BDE0-F197-D4E4A19DBF21}"/>
              </a:ext>
            </a:extLst>
          </p:cNvPr>
          <p:cNvSpPr/>
          <p:nvPr/>
        </p:nvSpPr>
        <p:spPr>
          <a:xfrm rot="20402482">
            <a:off x="4835589" y="3531749"/>
            <a:ext cx="657698" cy="592781"/>
          </a:xfrm>
          <a:prstGeom prst="hexagon">
            <a:avLst/>
          </a:prstGeom>
          <a:solidFill>
            <a:srgbClr val="76CEF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sp>
        <p:nvSpPr>
          <p:cNvPr id="51" name="六边形 50">
            <a:extLst>
              <a:ext uri="{FF2B5EF4-FFF2-40B4-BE49-F238E27FC236}">
                <a16:creationId xmlns:a16="http://schemas.microsoft.com/office/drawing/2014/main" id="{BFB9E360-AB76-53BA-48C2-FA448B451E78}"/>
              </a:ext>
            </a:extLst>
          </p:cNvPr>
          <p:cNvSpPr/>
          <p:nvPr/>
        </p:nvSpPr>
        <p:spPr>
          <a:xfrm rot="20402482">
            <a:off x="3582385" y="1247779"/>
            <a:ext cx="657698" cy="592781"/>
          </a:xfrm>
          <a:prstGeom prst="hexagon">
            <a:avLst/>
          </a:prstGeom>
          <a:solidFill>
            <a:srgbClr val="3F3D5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</p:txBody>
      </p:sp>
      <p:sp>
        <p:nvSpPr>
          <p:cNvPr id="52" name="六边形 51">
            <a:extLst>
              <a:ext uri="{FF2B5EF4-FFF2-40B4-BE49-F238E27FC236}">
                <a16:creationId xmlns:a16="http://schemas.microsoft.com/office/drawing/2014/main" id="{C0C8D43D-0F53-A571-B226-BAE00A83487D}"/>
              </a:ext>
            </a:extLst>
          </p:cNvPr>
          <p:cNvSpPr/>
          <p:nvPr/>
        </p:nvSpPr>
        <p:spPr>
          <a:xfrm rot="20305270">
            <a:off x="5410286" y="1833726"/>
            <a:ext cx="657698" cy="592781"/>
          </a:xfrm>
          <a:prstGeom prst="hexagon">
            <a:avLst/>
          </a:prstGeom>
          <a:solidFill>
            <a:srgbClr val="FF63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sp>
        <p:nvSpPr>
          <p:cNvPr id="53" name="六边形 52">
            <a:extLst>
              <a:ext uri="{FF2B5EF4-FFF2-40B4-BE49-F238E27FC236}">
                <a16:creationId xmlns:a16="http://schemas.microsoft.com/office/drawing/2014/main" id="{F99FE9D4-5277-C292-8395-A82F6689635D}"/>
              </a:ext>
            </a:extLst>
          </p:cNvPr>
          <p:cNvSpPr/>
          <p:nvPr/>
        </p:nvSpPr>
        <p:spPr>
          <a:xfrm rot="19463434">
            <a:off x="3021510" y="2964071"/>
            <a:ext cx="657698" cy="592781"/>
          </a:xfrm>
          <a:prstGeom prst="hexagon">
            <a:avLst/>
          </a:prstGeom>
          <a:solidFill>
            <a:srgbClr val="5965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ym typeface="+mn-lt"/>
              </a:rPr>
              <a:t>04</a:t>
            </a:r>
            <a:endParaRPr lang="zh-CN" altLang="en-US" dirty="0">
              <a:sym typeface="+mn-lt"/>
            </a:endParaRPr>
          </a:p>
        </p:txBody>
      </p:sp>
      <p:grpSp>
        <p:nvGrpSpPr>
          <p:cNvPr id="54" name="组合 14">
            <a:extLst>
              <a:ext uri="{FF2B5EF4-FFF2-40B4-BE49-F238E27FC236}">
                <a16:creationId xmlns:a16="http://schemas.microsoft.com/office/drawing/2014/main" id="{A8EAA8EE-F6CF-0F53-06BA-917AC0941463}"/>
              </a:ext>
            </a:extLst>
          </p:cNvPr>
          <p:cNvGrpSpPr/>
          <p:nvPr/>
        </p:nvGrpSpPr>
        <p:grpSpPr>
          <a:xfrm>
            <a:off x="3751159" y="1908175"/>
            <a:ext cx="1487583" cy="1487784"/>
            <a:chOff x="3491880" y="1823438"/>
            <a:chExt cx="1487325" cy="1487325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44461C29-1B5E-6061-5E05-DA978080F56D}"/>
                </a:ext>
              </a:extLst>
            </p:cNvPr>
            <p:cNvSpPr/>
            <p:nvPr/>
          </p:nvSpPr>
          <p:spPr>
            <a:xfrm>
              <a:off x="3491880" y="1823438"/>
              <a:ext cx="1487325" cy="1487325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6" name="TextBox 28">
              <a:extLst>
                <a:ext uri="{FF2B5EF4-FFF2-40B4-BE49-F238E27FC236}">
                  <a16:creationId xmlns:a16="http://schemas.microsoft.com/office/drawing/2014/main" id="{3BE01E96-7A1A-7677-314B-D8D30391617D}"/>
                </a:ext>
              </a:extLst>
            </p:cNvPr>
            <p:cNvSpPr txBox="1"/>
            <p:nvPr/>
          </p:nvSpPr>
          <p:spPr>
            <a:xfrm>
              <a:off x="3746782" y="2395938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9253C1D-9B8D-AF84-D74C-9A54AB63A613}"/>
              </a:ext>
            </a:extLst>
          </p:cNvPr>
          <p:cNvGrpSpPr/>
          <p:nvPr/>
        </p:nvGrpSpPr>
        <p:grpSpPr>
          <a:xfrm>
            <a:off x="6089947" y="1708448"/>
            <a:ext cx="2155255" cy="1118076"/>
            <a:chOff x="8052838" y="1644238"/>
            <a:chExt cx="2155255" cy="1118076"/>
          </a:xfrm>
        </p:grpSpPr>
        <p:sp>
          <p:nvSpPr>
            <p:cNvPr id="58" name="矩形 3">
              <a:extLst>
                <a:ext uri="{FF2B5EF4-FFF2-40B4-BE49-F238E27FC236}">
                  <a16:creationId xmlns:a16="http://schemas.microsoft.com/office/drawing/2014/main" id="{88797805-1B6B-D14C-7C19-BD1F14943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D8D5CB7-CC6F-56F7-EA1D-EFC3D0E12A82}"/>
                </a:ext>
              </a:extLst>
            </p:cNvPr>
            <p:cNvSpPr txBox="1"/>
            <p:nvPr/>
          </p:nvSpPr>
          <p:spPr>
            <a:xfrm>
              <a:off x="8052838" y="1862068"/>
              <a:ext cx="2155255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8A38EBE-9CAA-305B-5960-FB5E122C5CC0}"/>
              </a:ext>
            </a:extLst>
          </p:cNvPr>
          <p:cNvGrpSpPr/>
          <p:nvPr/>
        </p:nvGrpSpPr>
        <p:grpSpPr>
          <a:xfrm>
            <a:off x="828379" y="1079152"/>
            <a:ext cx="2629794" cy="706233"/>
            <a:chOff x="7578300" y="1644238"/>
            <a:chExt cx="2629794" cy="706233"/>
          </a:xfrm>
        </p:grpSpPr>
        <p:sp>
          <p:nvSpPr>
            <p:cNvPr id="65" name="矩形 3">
              <a:extLst>
                <a:ext uri="{FF2B5EF4-FFF2-40B4-BE49-F238E27FC236}">
                  <a16:creationId xmlns:a16="http://schemas.microsoft.com/office/drawing/2014/main" id="{57A2A366-F81F-28C1-D147-DBAC216E2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8325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A1621E4-B53C-FEDF-E83C-BC45398C03F9}"/>
                </a:ext>
              </a:extLst>
            </p:cNvPr>
            <p:cNvSpPr txBox="1"/>
            <p:nvPr/>
          </p:nvSpPr>
          <p:spPr>
            <a:xfrm>
              <a:off x="7578300" y="1862068"/>
              <a:ext cx="262979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4FF5DF7F-C711-1838-8F59-9891037B11D9}"/>
              </a:ext>
            </a:extLst>
          </p:cNvPr>
          <p:cNvGrpSpPr/>
          <p:nvPr/>
        </p:nvGrpSpPr>
        <p:grpSpPr>
          <a:xfrm>
            <a:off x="5563917" y="3508230"/>
            <a:ext cx="2155255" cy="913983"/>
            <a:chOff x="8052838" y="1644238"/>
            <a:chExt cx="2155255" cy="913983"/>
          </a:xfrm>
        </p:grpSpPr>
        <p:sp>
          <p:nvSpPr>
            <p:cNvPr id="69" name="矩形 3">
              <a:extLst>
                <a:ext uri="{FF2B5EF4-FFF2-40B4-BE49-F238E27FC236}">
                  <a16:creationId xmlns:a16="http://schemas.microsoft.com/office/drawing/2014/main" id="{BAA606FA-2704-38BC-A5B5-50D0BE3BAE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FDA1E2FE-08B5-02DA-3A52-80E0CB895F15}"/>
                </a:ext>
              </a:extLst>
            </p:cNvPr>
            <p:cNvSpPr txBox="1"/>
            <p:nvPr/>
          </p:nvSpPr>
          <p:spPr>
            <a:xfrm>
              <a:off x="8052838" y="1862068"/>
              <a:ext cx="215525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11A1470-352B-AFD5-2BB0-997F284FB3EF}"/>
              </a:ext>
            </a:extLst>
          </p:cNvPr>
          <p:cNvGrpSpPr/>
          <p:nvPr/>
        </p:nvGrpSpPr>
        <p:grpSpPr>
          <a:xfrm>
            <a:off x="1030529" y="3155113"/>
            <a:ext cx="1946445" cy="913983"/>
            <a:chOff x="8261648" y="1644238"/>
            <a:chExt cx="1946445" cy="913983"/>
          </a:xfrm>
        </p:grpSpPr>
        <p:sp>
          <p:nvSpPr>
            <p:cNvPr id="72" name="矩形 3">
              <a:extLst>
                <a:ext uri="{FF2B5EF4-FFF2-40B4-BE49-F238E27FC236}">
                  <a16:creationId xmlns:a16="http://schemas.microsoft.com/office/drawing/2014/main" id="{71756AA7-8C99-17A6-02AE-E847EF73D6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8325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3A40940-15A6-8677-4E80-F7A18DBD38A9}"/>
                </a:ext>
              </a:extLst>
            </p:cNvPr>
            <p:cNvSpPr txBox="1"/>
            <p:nvPr/>
          </p:nvSpPr>
          <p:spPr>
            <a:xfrm>
              <a:off x="8261648" y="1862068"/>
              <a:ext cx="194644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76051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E09E797-9B96-5B1A-CD4B-8775037DEFD2}"/>
              </a:ext>
            </a:extLst>
          </p:cNvPr>
          <p:cNvGrpSpPr/>
          <p:nvPr/>
        </p:nvGrpSpPr>
        <p:grpSpPr>
          <a:xfrm>
            <a:off x="1404442" y="1204392"/>
            <a:ext cx="1920542" cy="3030016"/>
            <a:chOff x="1068076" y="1076058"/>
            <a:chExt cx="1920542" cy="3030016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9B79841B-B5C6-387F-19CD-74C177C22829}"/>
                </a:ext>
              </a:extLst>
            </p:cNvPr>
            <p:cNvSpPr/>
            <p:nvPr/>
          </p:nvSpPr>
          <p:spPr>
            <a:xfrm>
              <a:off x="1188418" y="1204392"/>
              <a:ext cx="1800200" cy="1800200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A3643DD-2828-3479-FA20-19473F75D534}"/>
                </a:ext>
              </a:extLst>
            </p:cNvPr>
            <p:cNvSpPr/>
            <p:nvPr/>
          </p:nvSpPr>
          <p:spPr>
            <a:xfrm>
              <a:off x="1116410" y="1348408"/>
              <a:ext cx="418633" cy="418633"/>
            </a:xfrm>
            <a:prstGeom prst="ellipse">
              <a:avLst/>
            </a:prstGeom>
            <a:solidFill>
              <a:srgbClr val="FF6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2D3FEFA-EB8E-323F-6726-5BFE9FF2A481}"/>
                </a:ext>
              </a:extLst>
            </p:cNvPr>
            <p:cNvGrpSpPr/>
            <p:nvPr/>
          </p:nvGrpSpPr>
          <p:grpSpPr>
            <a:xfrm>
              <a:off x="1188418" y="3109769"/>
              <a:ext cx="1800200" cy="996305"/>
              <a:chOff x="7908823" y="1644238"/>
              <a:chExt cx="1800200" cy="996305"/>
            </a:xfrm>
          </p:grpSpPr>
          <p:sp>
            <p:nvSpPr>
              <p:cNvPr id="8" name="矩形 3">
                <a:extLst>
                  <a:ext uri="{FF2B5EF4-FFF2-40B4-BE49-F238E27FC236}">
                    <a16:creationId xmlns:a16="http://schemas.microsoft.com/office/drawing/2014/main" id="{32D8BFC1-85C9-A0C8-57EA-B2884DA8C5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23117" y="1644238"/>
                <a:ext cx="1268900" cy="284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73" tIns="34287" rIns="68573" bIns="34287">
                <a:spAutoFit/>
              </a:bodyPr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66117FA-359B-5FA5-0BF2-99C400C9A1D1}"/>
                  </a:ext>
                </a:extLst>
              </p:cNvPr>
              <p:cNvSpPr txBox="1"/>
              <p:nvPr/>
            </p:nvSpPr>
            <p:spPr>
              <a:xfrm>
                <a:off x="7908823" y="1944390"/>
                <a:ext cx="1800200" cy="6961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313D62D-5655-EC73-696C-9E6908BC7323}"/>
                </a:ext>
              </a:extLst>
            </p:cNvPr>
            <p:cNvSpPr/>
            <p:nvPr/>
          </p:nvSpPr>
          <p:spPr>
            <a:xfrm>
              <a:off x="1068076" y="1076058"/>
              <a:ext cx="1872208" cy="1872208"/>
            </a:xfrm>
            <a:prstGeom prst="ellips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1122007D-4F4F-C932-6137-6D9CAFE32FB7}"/>
                </a:ext>
              </a:extLst>
            </p:cNvPr>
            <p:cNvSpPr/>
            <p:nvPr/>
          </p:nvSpPr>
          <p:spPr>
            <a:xfrm>
              <a:off x="1447942" y="339445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FF636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E287468-3BF0-1A39-62A5-1435CEC2EAE6}"/>
                </a:ext>
              </a:extLst>
            </p:cNvPr>
            <p:cNvSpPr txBox="1"/>
            <p:nvPr/>
          </p:nvSpPr>
          <p:spPr>
            <a:xfrm>
              <a:off x="1109927" y="1397709"/>
              <a:ext cx="4251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4A3A4F9-3BD1-25A9-90F5-9723C786B05A}"/>
              </a:ext>
            </a:extLst>
          </p:cNvPr>
          <p:cNvGrpSpPr/>
          <p:nvPr/>
        </p:nvGrpSpPr>
        <p:grpSpPr>
          <a:xfrm>
            <a:off x="3637367" y="1204392"/>
            <a:ext cx="1991032" cy="3234109"/>
            <a:chOff x="1068076" y="1076058"/>
            <a:chExt cx="1991032" cy="3234109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25DFB80-30C0-EA05-239D-E2D90909AB49}"/>
                </a:ext>
              </a:extLst>
            </p:cNvPr>
            <p:cNvSpPr/>
            <p:nvPr/>
          </p:nvSpPr>
          <p:spPr>
            <a:xfrm>
              <a:off x="1188418" y="1204392"/>
              <a:ext cx="1800200" cy="1800200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9D178861-89E1-8475-94F4-31484C6C25C8}"/>
                </a:ext>
              </a:extLst>
            </p:cNvPr>
            <p:cNvSpPr/>
            <p:nvPr/>
          </p:nvSpPr>
          <p:spPr>
            <a:xfrm>
              <a:off x="1116410" y="1348408"/>
              <a:ext cx="418633" cy="418633"/>
            </a:xfrm>
            <a:prstGeom prst="ellipse">
              <a:avLst/>
            </a:prstGeom>
            <a:solidFill>
              <a:srgbClr val="5965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983B7AA-E18B-6D0A-3ED9-9A458838BE86}"/>
                </a:ext>
              </a:extLst>
            </p:cNvPr>
            <p:cNvGrpSpPr/>
            <p:nvPr/>
          </p:nvGrpSpPr>
          <p:grpSpPr>
            <a:xfrm>
              <a:off x="1117928" y="3109769"/>
              <a:ext cx="1941180" cy="1200398"/>
              <a:chOff x="7838333" y="1644238"/>
              <a:chExt cx="1941180" cy="1200398"/>
            </a:xfrm>
          </p:grpSpPr>
          <p:sp>
            <p:nvSpPr>
              <p:cNvPr id="26" name="矩形 3">
                <a:extLst>
                  <a:ext uri="{FF2B5EF4-FFF2-40B4-BE49-F238E27FC236}">
                    <a16:creationId xmlns:a16="http://schemas.microsoft.com/office/drawing/2014/main" id="{C72C105B-5116-CBF8-AC87-58B104B1D0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23117" y="1644238"/>
                <a:ext cx="1268900" cy="284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73" tIns="34287" rIns="68573" bIns="34287">
                <a:spAutoFit/>
              </a:bodyPr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5C590506-3AD8-B90A-4DB8-861CE450FBEB}"/>
                  </a:ext>
                </a:extLst>
              </p:cNvPr>
              <p:cNvSpPr txBox="1"/>
              <p:nvPr/>
            </p:nvSpPr>
            <p:spPr>
              <a:xfrm>
                <a:off x="7838333" y="1944390"/>
                <a:ext cx="1941180" cy="9002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9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模板网，幻 灯片演示模板及素材免费下载！</a:t>
                </a:r>
              </a:p>
              <a:p>
                <a:pPr algn="ctr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9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模板网 唯一访问网址：</a:t>
                </a:r>
                <a:r>
                  <a:rPr lang="en-US" altLang="zh-CN" sz="9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www.51pptmoban.com</a:t>
                </a:r>
              </a:p>
            </p:txBody>
          </p:sp>
        </p:grp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70E33A1-A210-00DA-1CEC-D7817EB73A39}"/>
                </a:ext>
              </a:extLst>
            </p:cNvPr>
            <p:cNvSpPr/>
            <p:nvPr/>
          </p:nvSpPr>
          <p:spPr>
            <a:xfrm>
              <a:off x="1068076" y="1076058"/>
              <a:ext cx="1872208" cy="1872208"/>
            </a:xfrm>
            <a:prstGeom prst="ellips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C647477E-FB68-E9EC-52DC-0B8D81A403AF}"/>
                </a:ext>
              </a:extLst>
            </p:cNvPr>
            <p:cNvSpPr/>
            <p:nvPr/>
          </p:nvSpPr>
          <p:spPr>
            <a:xfrm>
              <a:off x="1447942" y="339445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5965ED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366C4BC-1B63-327B-B930-A0BA8CD7E7AA}"/>
                </a:ext>
              </a:extLst>
            </p:cNvPr>
            <p:cNvSpPr txBox="1"/>
            <p:nvPr/>
          </p:nvSpPr>
          <p:spPr>
            <a:xfrm>
              <a:off x="1109927" y="1397709"/>
              <a:ext cx="4716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E8400AB-6CF7-CF2D-C5E9-BA16C1274FA5}"/>
              </a:ext>
            </a:extLst>
          </p:cNvPr>
          <p:cNvGrpSpPr/>
          <p:nvPr/>
        </p:nvGrpSpPr>
        <p:grpSpPr>
          <a:xfrm>
            <a:off x="5870292" y="1204392"/>
            <a:ext cx="1920542" cy="3030016"/>
            <a:chOff x="1068076" y="1076058"/>
            <a:chExt cx="1920542" cy="303001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BDAE485-6E7C-8F25-6BBC-0338711EE36E}"/>
                </a:ext>
              </a:extLst>
            </p:cNvPr>
            <p:cNvSpPr/>
            <p:nvPr/>
          </p:nvSpPr>
          <p:spPr>
            <a:xfrm>
              <a:off x="1188418" y="1204392"/>
              <a:ext cx="1800200" cy="1800200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FC02D525-9796-03CC-527B-A498B09EADA2}"/>
                </a:ext>
              </a:extLst>
            </p:cNvPr>
            <p:cNvSpPr/>
            <p:nvPr/>
          </p:nvSpPr>
          <p:spPr>
            <a:xfrm>
              <a:off x="1116410" y="1348408"/>
              <a:ext cx="418633" cy="418633"/>
            </a:xfrm>
            <a:prstGeom prst="ellipse">
              <a:avLst/>
            </a:prstGeom>
            <a:solidFill>
              <a:srgbClr val="3F3D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0C67584C-A635-7AEC-1C60-2B59AC35C72D}"/>
                </a:ext>
              </a:extLst>
            </p:cNvPr>
            <p:cNvGrpSpPr/>
            <p:nvPr/>
          </p:nvGrpSpPr>
          <p:grpSpPr>
            <a:xfrm>
              <a:off x="1188418" y="3109769"/>
              <a:ext cx="1800200" cy="996305"/>
              <a:chOff x="7908823" y="1644238"/>
              <a:chExt cx="1800200" cy="996305"/>
            </a:xfrm>
          </p:grpSpPr>
          <p:sp>
            <p:nvSpPr>
              <p:cNvPr id="35" name="矩形 3">
                <a:extLst>
                  <a:ext uri="{FF2B5EF4-FFF2-40B4-BE49-F238E27FC236}">
                    <a16:creationId xmlns:a16="http://schemas.microsoft.com/office/drawing/2014/main" id="{705571BE-D84E-E9E9-7B76-154BE51E66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23117" y="1644238"/>
                <a:ext cx="1268900" cy="284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73" tIns="34287" rIns="68573" bIns="34287">
                <a:spAutoFit/>
              </a:bodyPr>
              <a:lstStyle/>
              <a:p>
                <a:pPr algn="ctr" defTabSz="457200">
                  <a:spcBef>
                    <a:spcPct val="0"/>
                  </a:spcBef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E41917FF-0247-3A46-5BF0-FD87FC6C69AD}"/>
                  </a:ext>
                </a:extLst>
              </p:cNvPr>
              <p:cNvSpPr txBox="1"/>
              <p:nvPr/>
            </p:nvSpPr>
            <p:spPr>
              <a:xfrm>
                <a:off x="7908823" y="1944390"/>
                <a:ext cx="1800200" cy="6961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87425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>
                    <a:solidFill>
                      <a:schemeClr val="bg1">
                        <a:lumMod val="6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737B604-7E70-478D-3676-F71E4431FCF5}"/>
                </a:ext>
              </a:extLst>
            </p:cNvPr>
            <p:cNvSpPr/>
            <p:nvPr/>
          </p:nvSpPr>
          <p:spPr>
            <a:xfrm>
              <a:off x="1068076" y="1076058"/>
              <a:ext cx="1872208" cy="1872208"/>
            </a:xfrm>
            <a:prstGeom prst="ellips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27A509B1-9B55-B306-5A01-2AA607486716}"/>
                </a:ext>
              </a:extLst>
            </p:cNvPr>
            <p:cNvSpPr/>
            <p:nvPr/>
          </p:nvSpPr>
          <p:spPr>
            <a:xfrm>
              <a:off x="1447942" y="339445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3F3D5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DE94903-CACA-8EC0-C311-054376FE9AFE}"/>
                </a:ext>
              </a:extLst>
            </p:cNvPr>
            <p:cNvSpPr txBox="1"/>
            <p:nvPr/>
          </p:nvSpPr>
          <p:spPr>
            <a:xfrm>
              <a:off x="1109927" y="1397709"/>
              <a:ext cx="4635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84254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cxnSp>
        <p:nvCxnSpPr>
          <p:cNvPr id="2" name="Straight Arrow Connector 48">
            <a:extLst>
              <a:ext uri="{FF2B5EF4-FFF2-40B4-BE49-F238E27FC236}">
                <a16:creationId xmlns:a16="http://schemas.microsoft.com/office/drawing/2014/main" id="{30FB13AE-E992-9ECD-5572-D8271DCC8DA4}"/>
              </a:ext>
            </a:extLst>
          </p:cNvPr>
          <p:cNvCxnSpPr>
            <a:cxnSpLocks/>
          </p:cNvCxnSpPr>
          <p:nvPr/>
        </p:nvCxnSpPr>
        <p:spPr>
          <a:xfrm>
            <a:off x="828378" y="2734909"/>
            <a:ext cx="7415617" cy="0"/>
          </a:xfrm>
          <a:prstGeom prst="straightConnector1">
            <a:avLst/>
          </a:prstGeom>
          <a:ln w="1143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11">
            <a:extLst>
              <a:ext uri="{FF2B5EF4-FFF2-40B4-BE49-F238E27FC236}">
                <a16:creationId xmlns:a16="http://schemas.microsoft.com/office/drawing/2014/main" id="{A6DE3756-B92F-4D8C-C5CD-1C5041E44779}"/>
              </a:ext>
            </a:extLst>
          </p:cNvPr>
          <p:cNvGrpSpPr/>
          <p:nvPr/>
        </p:nvGrpSpPr>
        <p:grpSpPr>
          <a:xfrm>
            <a:off x="5759958" y="2421265"/>
            <a:ext cx="1696963" cy="191035"/>
            <a:chOff x="7163516" y="3227357"/>
            <a:chExt cx="2262348" cy="254634"/>
          </a:xfrm>
          <a:solidFill>
            <a:srgbClr val="3F3D56"/>
          </a:solidFill>
        </p:grpSpPr>
        <p:sp>
          <p:nvSpPr>
            <p:cNvPr id="4" name="Rectangle 51">
              <a:extLst>
                <a:ext uri="{FF2B5EF4-FFF2-40B4-BE49-F238E27FC236}">
                  <a16:creationId xmlns:a16="http://schemas.microsoft.com/office/drawing/2014/main" id="{811BD0B1-445A-6751-A2AA-60BFC338528A}"/>
                </a:ext>
              </a:extLst>
            </p:cNvPr>
            <p:cNvSpPr/>
            <p:nvPr/>
          </p:nvSpPr>
          <p:spPr>
            <a:xfrm>
              <a:off x="7163516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  <p:sp>
          <p:nvSpPr>
            <p:cNvPr id="5" name="Oval 57">
              <a:extLst>
                <a:ext uri="{FF2B5EF4-FFF2-40B4-BE49-F238E27FC236}">
                  <a16:creationId xmlns:a16="http://schemas.microsoft.com/office/drawing/2014/main" id="{EB587673-F209-9BD9-8C4F-88EB94B790A4}"/>
                </a:ext>
              </a:extLst>
            </p:cNvPr>
            <p:cNvSpPr/>
            <p:nvPr/>
          </p:nvSpPr>
          <p:spPr>
            <a:xfrm>
              <a:off x="9171230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</p:grpSp>
      <p:grpSp>
        <p:nvGrpSpPr>
          <p:cNvPr id="22" name="Group 10">
            <a:extLst>
              <a:ext uri="{FF2B5EF4-FFF2-40B4-BE49-F238E27FC236}">
                <a16:creationId xmlns:a16="http://schemas.microsoft.com/office/drawing/2014/main" id="{7163174C-E429-B28C-9851-8594940F889B}"/>
              </a:ext>
            </a:extLst>
          </p:cNvPr>
          <p:cNvGrpSpPr/>
          <p:nvPr/>
        </p:nvGrpSpPr>
        <p:grpSpPr>
          <a:xfrm>
            <a:off x="5759958" y="2877094"/>
            <a:ext cx="1696963" cy="191035"/>
            <a:chOff x="7163516" y="3834942"/>
            <a:chExt cx="2262348" cy="254634"/>
          </a:xfrm>
          <a:solidFill>
            <a:srgbClr val="3F3D56"/>
          </a:solidFill>
        </p:grpSpPr>
        <p:sp>
          <p:nvSpPr>
            <p:cNvPr id="23" name="Rectangle 72">
              <a:extLst>
                <a:ext uri="{FF2B5EF4-FFF2-40B4-BE49-F238E27FC236}">
                  <a16:creationId xmlns:a16="http://schemas.microsoft.com/office/drawing/2014/main" id="{663444BB-A919-4140-2FD3-7A012B1D74D0}"/>
                </a:ext>
              </a:extLst>
            </p:cNvPr>
            <p:cNvSpPr/>
            <p:nvPr/>
          </p:nvSpPr>
          <p:spPr>
            <a:xfrm>
              <a:off x="7163516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  <p:sp>
          <p:nvSpPr>
            <p:cNvPr id="24" name="Oval 78">
              <a:extLst>
                <a:ext uri="{FF2B5EF4-FFF2-40B4-BE49-F238E27FC236}">
                  <a16:creationId xmlns:a16="http://schemas.microsoft.com/office/drawing/2014/main" id="{EDF03B3F-AE6A-0A3B-EC83-7652F7C8353F}"/>
                </a:ext>
              </a:extLst>
            </p:cNvPr>
            <p:cNvSpPr/>
            <p:nvPr/>
          </p:nvSpPr>
          <p:spPr>
            <a:xfrm>
              <a:off x="9171230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</p:grpSp>
      <p:grpSp>
        <p:nvGrpSpPr>
          <p:cNvPr id="37" name="Group 6">
            <a:extLst>
              <a:ext uri="{FF2B5EF4-FFF2-40B4-BE49-F238E27FC236}">
                <a16:creationId xmlns:a16="http://schemas.microsoft.com/office/drawing/2014/main" id="{C1E53293-39BC-03A6-2C85-84302CE2DE77}"/>
              </a:ext>
            </a:extLst>
          </p:cNvPr>
          <p:cNvGrpSpPr/>
          <p:nvPr/>
        </p:nvGrpSpPr>
        <p:grpSpPr>
          <a:xfrm>
            <a:off x="4158495" y="2421265"/>
            <a:ext cx="1696963" cy="191035"/>
            <a:chOff x="5028485" y="3227357"/>
            <a:chExt cx="2262348" cy="254634"/>
          </a:xfrm>
          <a:solidFill>
            <a:srgbClr val="5965ED"/>
          </a:solidFill>
        </p:grpSpPr>
        <p:sp>
          <p:nvSpPr>
            <p:cNvPr id="38" name="Rectangle 50">
              <a:extLst>
                <a:ext uri="{FF2B5EF4-FFF2-40B4-BE49-F238E27FC236}">
                  <a16:creationId xmlns:a16="http://schemas.microsoft.com/office/drawing/2014/main" id="{DCA7212B-2DD5-5597-BC89-ED6BE2EC5F4F}"/>
                </a:ext>
              </a:extLst>
            </p:cNvPr>
            <p:cNvSpPr/>
            <p:nvPr/>
          </p:nvSpPr>
          <p:spPr>
            <a:xfrm>
              <a:off x="5028485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  <p:sp>
          <p:nvSpPr>
            <p:cNvPr id="39" name="Oval 56">
              <a:extLst>
                <a:ext uri="{FF2B5EF4-FFF2-40B4-BE49-F238E27FC236}">
                  <a16:creationId xmlns:a16="http://schemas.microsoft.com/office/drawing/2014/main" id="{844B9DBB-0C12-19E6-DC27-37773A8B62FD}"/>
                </a:ext>
              </a:extLst>
            </p:cNvPr>
            <p:cNvSpPr/>
            <p:nvPr/>
          </p:nvSpPr>
          <p:spPr>
            <a:xfrm>
              <a:off x="7036199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</p:grpSp>
      <p:grpSp>
        <p:nvGrpSpPr>
          <p:cNvPr id="40" name="Group 9">
            <a:extLst>
              <a:ext uri="{FF2B5EF4-FFF2-40B4-BE49-F238E27FC236}">
                <a16:creationId xmlns:a16="http://schemas.microsoft.com/office/drawing/2014/main" id="{D1B0B09B-7720-856F-9EED-0BEEE3857633}"/>
              </a:ext>
            </a:extLst>
          </p:cNvPr>
          <p:cNvGrpSpPr/>
          <p:nvPr/>
        </p:nvGrpSpPr>
        <p:grpSpPr>
          <a:xfrm>
            <a:off x="4158495" y="2877094"/>
            <a:ext cx="1696963" cy="191035"/>
            <a:chOff x="5028485" y="3834942"/>
            <a:chExt cx="2262348" cy="254634"/>
          </a:xfrm>
          <a:solidFill>
            <a:srgbClr val="5965ED"/>
          </a:solidFill>
        </p:grpSpPr>
        <p:sp>
          <p:nvSpPr>
            <p:cNvPr id="41" name="Rectangle 71">
              <a:extLst>
                <a:ext uri="{FF2B5EF4-FFF2-40B4-BE49-F238E27FC236}">
                  <a16:creationId xmlns:a16="http://schemas.microsoft.com/office/drawing/2014/main" id="{F177A83F-22B4-64BC-7AAF-36C95A606302}"/>
                </a:ext>
              </a:extLst>
            </p:cNvPr>
            <p:cNvSpPr/>
            <p:nvPr/>
          </p:nvSpPr>
          <p:spPr>
            <a:xfrm>
              <a:off x="5028485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  <p:sp>
          <p:nvSpPr>
            <p:cNvPr id="42" name="Oval 77">
              <a:extLst>
                <a:ext uri="{FF2B5EF4-FFF2-40B4-BE49-F238E27FC236}">
                  <a16:creationId xmlns:a16="http://schemas.microsoft.com/office/drawing/2014/main" id="{DC52C815-D992-83B2-F304-9A5C1F0A3906}"/>
                </a:ext>
              </a:extLst>
            </p:cNvPr>
            <p:cNvSpPr/>
            <p:nvPr/>
          </p:nvSpPr>
          <p:spPr>
            <a:xfrm>
              <a:off x="7036199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</p:grpSp>
      <p:grpSp>
        <p:nvGrpSpPr>
          <p:cNvPr id="43" name="Group 4">
            <a:extLst>
              <a:ext uri="{FF2B5EF4-FFF2-40B4-BE49-F238E27FC236}">
                <a16:creationId xmlns:a16="http://schemas.microsoft.com/office/drawing/2014/main" id="{7555F67B-9783-9B0C-EA2B-A30B3CD39C98}"/>
              </a:ext>
            </a:extLst>
          </p:cNvPr>
          <p:cNvGrpSpPr/>
          <p:nvPr/>
        </p:nvGrpSpPr>
        <p:grpSpPr>
          <a:xfrm>
            <a:off x="2616471" y="2421265"/>
            <a:ext cx="1637522" cy="191035"/>
            <a:chOff x="2972698" y="3227357"/>
            <a:chExt cx="2183104" cy="254634"/>
          </a:xfrm>
          <a:solidFill>
            <a:srgbClr val="76CEF8"/>
          </a:solidFill>
        </p:grpSpPr>
        <p:sp>
          <p:nvSpPr>
            <p:cNvPr id="44" name="Rectangle 53">
              <a:extLst>
                <a:ext uri="{FF2B5EF4-FFF2-40B4-BE49-F238E27FC236}">
                  <a16:creationId xmlns:a16="http://schemas.microsoft.com/office/drawing/2014/main" id="{CFCD9621-612B-DD2D-F1F2-247ECB642458}"/>
                </a:ext>
              </a:extLst>
            </p:cNvPr>
            <p:cNvSpPr/>
            <p:nvPr/>
          </p:nvSpPr>
          <p:spPr>
            <a:xfrm>
              <a:off x="2972698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  <p:sp>
          <p:nvSpPr>
            <p:cNvPr id="45" name="Oval 54">
              <a:extLst>
                <a:ext uri="{FF2B5EF4-FFF2-40B4-BE49-F238E27FC236}">
                  <a16:creationId xmlns:a16="http://schemas.microsoft.com/office/drawing/2014/main" id="{2BA580BF-D327-BAA9-A85E-22D86D992444}"/>
                </a:ext>
              </a:extLst>
            </p:cNvPr>
            <p:cNvSpPr/>
            <p:nvPr/>
          </p:nvSpPr>
          <p:spPr>
            <a:xfrm>
              <a:off x="4901168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</p:grpSp>
      <p:grpSp>
        <p:nvGrpSpPr>
          <p:cNvPr id="46" name="Group 1">
            <a:extLst>
              <a:ext uri="{FF2B5EF4-FFF2-40B4-BE49-F238E27FC236}">
                <a16:creationId xmlns:a16="http://schemas.microsoft.com/office/drawing/2014/main" id="{4F18C880-16EF-B3CC-3118-6292F5ECEA3B}"/>
              </a:ext>
            </a:extLst>
          </p:cNvPr>
          <p:cNvGrpSpPr/>
          <p:nvPr/>
        </p:nvGrpSpPr>
        <p:grpSpPr>
          <a:xfrm>
            <a:off x="1358826" y="2421265"/>
            <a:ext cx="1293704" cy="191035"/>
            <a:chOff x="1296037" y="3227357"/>
            <a:chExt cx="1724734" cy="254634"/>
          </a:xfrm>
          <a:solidFill>
            <a:srgbClr val="FF6366"/>
          </a:solidFill>
        </p:grpSpPr>
        <p:sp>
          <p:nvSpPr>
            <p:cNvPr id="47" name="Rectangle 52">
              <a:extLst>
                <a:ext uri="{FF2B5EF4-FFF2-40B4-BE49-F238E27FC236}">
                  <a16:creationId xmlns:a16="http://schemas.microsoft.com/office/drawing/2014/main" id="{5C25F29D-11F5-7A57-8923-CB406C64FC84}"/>
                </a:ext>
              </a:extLst>
            </p:cNvPr>
            <p:cNvSpPr/>
            <p:nvPr/>
          </p:nvSpPr>
          <p:spPr>
            <a:xfrm>
              <a:off x="1296037" y="3300674"/>
              <a:ext cx="1586862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  <p:sp>
          <p:nvSpPr>
            <p:cNvPr id="48" name="Oval 55">
              <a:extLst>
                <a:ext uri="{FF2B5EF4-FFF2-40B4-BE49-F238E27FC236}">
                  <a16:creationId xmlns:a16="http://schemas.microsoft.com/office/drawing/2014/main" id="{FFEADD79-5EA0-58D4-1655-A939CF85BA8F}"/>
                </a:ext>
              </a:extLst>
            </p:cNvPr>
            <p:cNvSpPr/>
            <p:nvPr/>
          </p:nvSpPr>
          <p:spPr>
            <a:xfrm>
              <a:off x="2766137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</p:grpSp>
      <p:grpSp>
        <p:nvGrpSpPr>
          <p:cNvPr id="49" name="Group 5">
            <a:extLst>
              <a:ext uri="{FF2B5EF4-FFF2-40B4-BE49-F238E27FC236}">
                <a16:creationId xmlns:a16="http://schemas.microsoft.com/office/drawing/2014/main" id="{26A1FD4A-E24B-BA17-14FB-75357DE3FF0F}"/>
              </a:ext>
            </a:extLst>
          </p:cNvPr>
          <p:cNvGrpSpPr/>
          <p:nvPr/>
        </p:nvGrpSpPr>
        <p:grpSpPr>
          <a:xfrm>
            <a:off x="2616471" y="2877094"/>
            <a:ext cx="1637522" cy="191035"/>
            <a:chOff x="2972698" y="3834942"/>
            <a:chExt cx="2183104" cy="254634"/>
          </a:xfrm>
          <a:solidFill>
            <a:srgbClr val="76CEF8"/>
          </a:solidFill>
        </p:grpSpPr>
        <p:sp>
          <p:nvSpPr>
            <p:cNvPr id="50" name="Rectangle 74">
              <a:extLst>
                <a:ext uri="{FF2B5EF4-FFF2-40B4-BE49-F238E27FC236}">
                  <a16:creationId xmlns:a16="http://schemas.microsoft.com/office/drawing/2014/main" id="{05D267E0-8EEE-ED2B-E009-8F1CDCAF6B88}"/>
                </a:ext>
              </a:extLst>
            </p:cNvPr>
            <p:cNvSpPr/>
            <p:nvPr/>
          </p:nvSpPr>
          <p:spPr>
            <a:xfrm>
              <a:off x="2972698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  <p:sp>
          <p:nvSpPr>
            <p:cNvPr id="51" name="Oval 75">
              <a:extLst>
                <a:ext uri="{FF2B5EF4-FFF2-40B4-BE49-F238E27FC236}">
                  <a16:creationId xmlns:a16="http://schemas.microsoft.com/office/drawing/2014/main" id="{1424EA9C-406D-B59A-DF76-CE50F5050071}"/>
                </a:ext>
              </a:extLst>
            </p:cNvPr>
            <p:cNvSpPr/>
            <p:nvPr/>
          </p:nvSpPr>
          <p:spPr>
            <a:xfrm>
              <a:off x="4901168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 dirty="0">
                <a:cs typeface="+mn-ea"/>
                <a:sym typeface="+mn-lt"/>
              </a:endParaRPr>
            </a:p>
          </p:txBody>
        </p:sp>
      </p:grpSp>
      <p:grpSp>
        <p:nvGrpSpPr>
          <p:cNvPr id="52" name="Group 2">
            <a:extLst>
              <a:ext uri="{FF2B5EF4-FFF2-40B4-BE49-F238E27FC236}">
                <a16:creationId xmlns:a16="http://schemas.microsoft.com/office/drawing/2014/main" id="{625D80BE-37C6-163D-2558-0D400A902498}"/>
              </a:ext>
            </a:extLst>
          </p:cNvPr>
          <p:cNvGrpSpPr/>
          <p:nvPr/>
        </p:nvGrpSpPr>
        <p:grpSpPr>
          <a:xfrm>
            <a:off x="1358826" y="2877094"/>
            <a:ext cx="1293704" cy="191035"/>
            <a:chOff x="1296037" y="3834942"/>
            <a:chExt cx="1724734" cy="254634"/>
          </a:xfrm>
        </p:grpSpPr>
        <p:sp>
          <p:nvSpPr>
            <p:cNvPr id="53" name="Rectangle 73">
              <a:extLst>
                <a:ext uri="{FF2B5EF4-FFF2-40B4-BE49-F238E27FC236}">
                  <a16:creationId xmlns:a16="http://schemas.microsoft.com/office/drawing/2014/main" id="{ADAAB273-6842-FD1A-6C5B-5A251B0A7E9F}"/>
                </a:ext>
              </a:extLst>
            </p:cNvPr>
            <p:cNvSpPr/>
            <p:nvPr/>
          </p:nvSpPr>
          <p:spPr>
            <a:xfrm>
              <a:off x="1296037" y="3908260"/>
              <a:ext cx="1628138" cy="107998"/>
            </a:xfrm>
            <a:prstGeom prst="rect">
              <a:avLst/>
            </a:prstGeom>
            <a:solidFill>
              <a:srgbClr val="FF63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dirty="0">
                <a:sym typeface="+mn-lt"/>
              </a:endParaRPr>
            </a:p>
          </p:txBody>
        </p:sp>
        <p:sp>
          <p:nvSpPr>
            <p:cNvPr id="54" name="Oval 76">
              <a:extLst>
                <a:ext uri="{FF2B5EF4-FFF2-40B4-BE49-F238E27FC236}">
                  <a16:creationId xmlns:a16="http://schemas.microsoft.com/office/drawing/2014/main" id="{8A965589-425C-F2FF-3DBF-75F1F32CC523}"/>
                </a:ext>
              </a:extLst>
            </p:cNvPr>
            <p:cNvSpPr/>
            <p:nvPr/>
          </p:nvSpPr>
          <p:spPr>
            <a:xfrm>
              <a:off x="2766137" y="3834942"/>
              <a:ext cx="254634" cy="254634"/>
            </a:xfrm>
            <a:prstGeom prst="ellipse">
              <a:avLst/>
            </a:prstGeom>
            <a:solidFill>
              <a:srgbClr val="FF63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dirty="0"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174F459-2013-4BF6-1D84-EA3FE1CF213A}"/>
              </a:ext>
            </a:extLst>
          </p:cNvPr>
          <p:cNvGrpSpPr/>
          <p:nvPr/>
        </p:nvGrpSpPr>
        <p:grpSpPr>
          <a:xfrm>
            <a:off x="1502842" y="1257802"/>
            <a:ext cx="1319271" cy="927291"/>
            <a:chOff x="1116410" y="1257802"/>
            <a:chExt cx="1319271" cy="927291"/>
          </a:xfrm>
        </p:grpSpPr>
        <p:sp>
          <p:nvSpPr>
            <p:cNvPr id="8" name="Oval 60">
              <a:extLst>
                <a:ext uri="{FF2B5EF4-FFF2-40B4-BE49-F238E27FC236}">
                  <a16:creationId xmlns:a16="http://schemas.microsoft.com/office/drawing/2014/main" id="{286F9C8A-9027-8BE0-6321-357E66A984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8716" y="1257802"/>
              <a:ext cx="414043" cy="414122"/>
            </a:xfrm>
            <a:prstGeom prst="ellipse">
              <a:avLst/>
            </a:prstGeom>
            <a:solidFill>
              <a:srgbClr val="FF63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900" dirty="0"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D2CFDAB-FB1D-7F5D-C7CF-6AC19C1E1D77}"/>
                </a:ext>
              </a:extLst>
            </p:cNvPr>
            <p:cNvSpPr txBox="1"/>
            <p:nvPr/>
          </p:nvSpPr>
          <p:spPr>
            <a:xfrm>
              <a:off x="1938468" y="1341752"/>
              <a:ext cx="46426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  <a:sym typeface="+mn-lt"/>
                </a:rPr>
                <a:t>文字</a:t>
              </a:r>
              <a:endParaRPr lang="en-US" altLang="zh-CN" sz="1000" dirty="0">
                <a:solidFill>
                  <a:schemeClr val="bg1"/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AC9EA6C-2D99-D050-24CD-84DEB7640E5B}"/>
                </a:ext>
              </a:extLst>
            </p:cNvPr>
            <p:cNvSpPr txBox="1"/>
            <p:nvPr/>
          </p:nvSpPr>
          <p:spPr>
            <a:xfrm>
              <a:off x="1116410" y="1690214"/>
              <a:ext cx="1319271" cy="4948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9D5B1C7-8C8E-7F54-48EF-3EE0BE5AFC74}"/>
              </a:ext>
            </a:extLst>
          </p:cNvPr>
          <p:cNvGrpSpPr/>
          <p:nvPr/>
        </p:nvGrpSpPr>
        <p:grpSpPr>
          <a:xfrm>
            <a:off x="2870719" y="1257802"/>
            <a:ext cx="1319271" cy="927291"/>
            <a:chOff x="1116410" y="1257802"/>
            <a:chExt cx="1319271" cy="927291"/>
          </a:xfrm>
        </p:grpSpPr>
        <p:sp>
          <p:nvSpPr>
            <p:cNvPr id="63" name="Oval 60">
              <a:extLst>
                <a:ext uri="{FF2B5EF4-FFF2-40B4-BE49-F238E27FC236}">
                  <a16:creationId xmlns:a16="http://schemas.microsoft.com/office/drawing/2014/main" id="{35B650F1-4474-179F-9DCB-B66661FA8F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8716" y="1257802"/>
              <a:ext cx="414043" cy="414122"/>
            </a:xfrm>
            <a:prstGeom prst="ellipse">
              <a:avLst/>
            </a:prstGeom>
            <a:solidFill>
              <a:srgbClr val="76CEF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900" dirty="0">
                <a:sym typeface="+mn-lt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B67CB28-DBD1-EBE0-39B4-FC0CC51431D6}"/>
                </a:ext>
              </a:extLst>
            </p:cNvPr>
            <p:cNvSpPr txBox="1"/>
            <p:nvPr/>
          </p:nvSpPr>
          <p:spPr>
            <a:xfrm>
              <a:off x="1938468" y="1341752"/>
              <a:ext cx="46426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  <a:sym typeface="+mn-lt"/>
                </a:rPr>
                <a:t>文字</a:t>
              </a:r>
              <a:endParaRPr lang="en-US" altLang="zh-CN" sz="1000" dirty="0">
                <a:solidFill>
                  <a:schemeClr val="bg1"/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8A23D71-9C6B-88F2-0261-697FB1BF6AB0}"/>
                </a:ext>
              </a:extLst>
            </p:cNvPr>
            <p:cNvSpPr txBox="1"/>
            <p:nvPr/>
          </p:nvSpPr>
          <p:spPr>
            <a:xfrm>
              <a:off x="1116410" y="1690214"/>
              <a:ext cx="1319271" cy="4948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1735303-EA28-3C75-00B4-F22520CD90E1}"/>
              </a:ext>
            </a:extLst>
          </p:cNvPr>
          <p:cNvGrpSpPr/>
          <p:nvPr/>
        </p:nvGrpSpPr>
        <p:grpSpPr>
          <a:xfrm>
            <a:off x="4536187" y="1257802"/>
            <a:ext cx="1319271" cy="927291"/>
            <a:chOff x="1116410" y="1257802"/>
            <a:chExt cx="1319271" cy="927291"/>
          </a:xfrm>
        </p:grpSpPr>
        <p:sp>
          <p:nvSpPr>
            <p:cNvPr id="67" name="Oval 60">
              <a:extLst>
                <a:ext uri="{FF2B5EF4-FFF2-40B4-BE49-F238E27FC236}">
                  <a16:creationId xmlns:a16="http://schemas.microsoft.com/office/drawing/2014/main" id="{7F45F63B-EA0C-AA35-B81F-223721B461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8716" y="1257802"/>
              <a:ext cx="414043" cy="414122"/>
            </a:xfrm>
            <a:prstGeom prst="ellipse">
              <a:avLst/>
            </a:prstGeom>
            <a:solidFill>
              <a:srgbClr val="5965E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900" dirty="0">
                <a:sym typeface="+mn-lt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307C13A-AFA1-1FA5-043A-DC50B19DB20C}"/>
                </a:ext>
              </a:extLst>
            </p:cNvPr>
            <p:cNvSpPr txBox="1"/>
            <p:nvPr/>
          </p:nvSpPr>
          <p:spPr>
            <a:xfrm>
              <a:off x="1938468" y="1341752"/>
              <a:ext cx="46426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  <a:sym typeface="+mn-lt"/>
                </a:rPr>
                <a:t>文字</a:t>
              </a:r>
              <a:endParaRPr lang="en-US" altLang="zh-CN" sz="1000" dirty="0">
                <a:solidFill>
                  <a:schemeClr val="bg1"/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9E44CCF-D944-C9C2-2B7B-8502F446F1CB}"/>
                </a:ext>
              </a:extLst>
            </p:cNvPr>
            <p:cNvSpPr txBox="1"/>
            <p:nvPr/>
          </p:nvSpPr>
          <p:spPr>
            <a:xfrm>
              <a:off x="1116410" y="1690214"/>
              <a:ext cx="1319271" cy="4948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2B764FA5-30B9-9860-47B0-6FE12D09B33F}"/>
              </a:ext>
            </a:extLst>
          </p:cNvPr>
          <p:cNvGrpSpPr/>
          <p:nvPr/>
        </p:nvGrpSpPr>
        <p:grpSpPr>
          <a:xfrm>
            <a:off x="6137650" y="1257802"/>
            <a:ext cx="1319271" cy="927291"/>
            <a:chOff x="1116410" y="1257802"/>
            <a:chExt cx="1319271" cy="927291"/>
          </a:xfrm>
        </p:grpSpPr>
        <p:sp>
          <p:nvSpPr>
            <p:cNvPr id="71" name="Oval 60">
              <a:extLst>
                <a:ext uri="{FF2B5EF4-FFF2-40B4-BE49-F238E27FC236}">
                  <a16:creationId xmlns:a16="http://schemas.microsoft.com/office/drawing/2014/main" id="{2C664D54-58B7-89DF-A721-6EDF73CCDC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8716" y="1257802"/>
              <a:ext cx="414043" cy="414122"/>
            </a:xfrm>
            <a:prstGeom prst="ellipse">
              <a:avLst/>
            </a:prstGeom>
            <a:solidFill>
              <a:srgbClr val="3F3D5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900" dirty="0">
                <a:sym typeface="+mn-lt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7C19310-2578-8266-4D3E-9CD75D32ED7E}"/>
                </a:ext>
              </a:extLst>
            </p:cNvPr>
            <p:cNvSpPr txBox="1"/>
            <p:nvPr/>
          </p:nvSpPr>
          <p:spPr>
            <a:xfrm>
              <a:off x="1938468" y="1341752"/>
              <a:ext cx="46426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  <a:sym typeface="+mn-lt"/>
                </a:rPr>
                <a:t>文字</a:t>
              </a:r>
              <a:endParaRPr lang="en-US" altLang="zh-CN" sz="1000" dirty="0">
                <a:solidFill>
                  <a:schemeClr val="bg1"/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2028A8A-D198-638B-F3D0-DEF074B317A7}"/>
                </a:ext>
              </a:extLst>
            </p:cNvPr>
            <p:cNvSpPr txBox="1"/>
            <p:nvPr/>
          </p:nvSpPr>
          <p:spPr>
            <a:xfrm>
              <a:off x="1116410" y="1690214"/>
              <a:ext cx="1319271" cy="4948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F3B3DD0-EC88-9198-7342-88631DF43556}"/>
              </a:ext>
            </a:extLst>
          </p:cNvPr>
          <p:cNvGrpSpPr/>
          <p:nvPr/>
        </p:nvGrpSpPr>
        <p:grpSpPr>
          <a:xfrm>
            <a:off x="1502842" y="3265318"/>
            <a:ext cx="1319271" cy="927291"/>
            <a:chOff x="1116410" y="1257802"/>
            <a:chExt cx="1319271" cy="927291"/>
          </a:xfrm>
        </p:grpSpPr>
        <p:sp>
          <p:nvSpPr>
            <p:cNvPr id="75" name="Oval 60">
              <a:extLst>
                <a:ext uri="{FF2B5EF4-FFF2-40B4-BE49-F238E27FC236}">
                  <a16:creationId xmlns:a16="http://schemas.microsoft.com/office/drawing/2014/main" id="{4F3176B6-0074-FBD0-EC2A-F85AC78F1D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8716" y="1257802"/>
              <a:ext cx="414043" cy="414122"/>
            </a:xfrm>
            <a:prstGeom prst="ellipse">
              <a:avLst/>
            </a:prstGeom>
            <a:solidFill>
              <a:srgbClr val="FF63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900" dirty="0"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F152B161-C04E-F099-B8E7-E4AC09CA3EBC}"/>
                </a:ext>
              </a:extLst>
            </p:cNvPr>
            <p:cNvSpPr txBox="1"/>
            <p:nvPr/>
          </p:nvSpPr>
          <p:spPr>
            <a:xfrm>
              <a:off x="1938468" y="1341752"/>
              <a:ext cx="46426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  <a:sym typeface="+mn-lt"/>
                </a:rPr>
                <a:t>文字</a:t>
              </a:r>
              <a:endParaRPr lang="en-US" altLang="zh-CN" sz="1000" dirty="0">
                <a:solidFill>
                  <a:schemeClr val="bg1"/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A84EA453-3BEF-2FD5-88D9-4209BF0FEF0A}"/>
                </a:ext>
              </a:extLst>
            </p:cNvPr>
            <p:cNvSpPr txBox="1"/>
            <p:nvPr/>
          </p:nvSpPr>
          <p:spPr>
            <a:xfrm>
              <a:off x="1116410" y="1690214"/>
              <a:ext cx="1319271" cy="4948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5F62A7AF-C949-EA09-2FE0-07E405D8A2CC}"/>
              </a:ext>
            </a:extLst>
          </p:cNvPr>
          <p:cNvGrpSpPr/>
          <p:nvPr/>
        </p:nvGrpSpPr>
        <p:grpSpPr>
          <a:xfrm>
            <a:off x="2870719" y="3265318"/>
            <a:ext cx="1319271" cy="927291"/>
            <a:chOff x="1116410" y="1257802"/>
            <a:chExt cx="1319271" cy="927291"/>
          </a:xfrm>
        </p:grpSpPr>
        <p:sp>
          <p:nvSpPr>
            <p:cNvPr id="79" name="Oval 60">
              <a:extLst>
                <a:ext uri="{FF2B5EF4-FFF2-40B4-BE49-F238E27FC236}">
                  <a16:creationId xmlns:a16="http://schemas.microsoft.com/office/drawing/2014/main" id="{971E5875-E88C-27EE-F78C-CB4B217CD8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8716" y="1257802"/>
              <a:ext cx="414043" cy="414122"/>
            </a:xfrm>
            <a:prstGeom prst="ellipse">
              <a:avLst/>
            </a:prstGeom>
            <a:solidFill>
              <a:srgbClr val="76CEF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900" dirty="0">
                <a:sym typeface="+mn-lt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B96AA976-ED0A-E601-DE95-0C75C5E14176}"/>
                </a:ext>
              </a:extLst>
            </p:cNvPr>
            <p:cNvSpPr txBox="1"/>
            <p:nvPr/>
          </p:nvSpPr>
          <p:spPr>
            <a:xfrm>
              <a:off x="1938468" y="1341752"/>
              <a:ext cx="46426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  <a:sym typeface="+mn-lt"/>
                </a:rPr>
                <a:t>文字</a:t>
              </a:r>
              <a:endParaRPr lang="en-US" altLang="zh-CN" sz="1000" dirty="0">
                <a:solidFill>
                  <a:schemeClr val="bg1"/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F0209C5A-9557-DD15-4ED8-1E0323AA98C4}"/>
                </a:ext>
              </a:extLst>
            </p:cNvPr>
            <p:cNvSpPr txBox="1"/>
            <p:nvPr/>
          </p:nvSpPr>
          <p:spPr>
            <a:xfrm>
              <a:off x="1116410" y="1690214"/>
              <a:ext cx="1319271" cy="4948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51159951-9084-3D3A-B19C-AE48B80D7E64}"/>
              </a:ext>
            </a:extLst>
          </p:cNvPr>
          <p:cNvGrpSpPr/>
          <p:nvPr/>
        </p:nvGrpSpPr>
        <p:grpSpPr>
          <a:xfrm>
            <a:off x="4536187" y="3265318"/>
            <a:ext cx="1319271" cy="927291"/>
            <a:chOff x="1116410" y="1257802"/>
            <a:chExt cx="1319271" cy="927291"/>
          </a:xfrm>
        </p:grpSpPr>
        <p:sp>
          <p:nvSpPr>
            <p:cNvPr id="83" name="Oval 60">
              <a:extLst>
                <a:ext uri="{FF2B5EF4-FFF2-40B4-BE49-F238E27FC236}">
                  <a16:creationId xmlns:a16="http://schemas.microsoft.com/office/drawing/2014/main" id="{B9AEBAD0-3FAE-35FC-F6BB-C0309B906F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8716" y="1257802"/>
              <a:ext cx="414043" cy="414122"/>
            </a:xfrm>
            <a:prstGeom prst="ellipse">
              <a:avLst/>
            </a:prstGeom>
            <a:solidFill>
              <a:srgbClr val="5965E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900" dirty="0">
                <a:sym typeface="+mn-lt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A7D6DA6F-F9D1-BA70-4484-BDC9EC623F27}"/>
                </a:ext>
              </a:extLst>
            </p:cNvPr>
            <p:cNvSpPr txBox="1"/>
            <p:nvPr/>
          </p:nvSpPr>
          <p:spPr>
            <a:xfrm>
              <a:off x="1938468" y="1341752"/>
              <a:ext cx="46426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  <a:sym typeface="+mn-lt"/>
                </a:rPr>
                <a:t>文字</a:t>
              </a:r>
              <a:endParaRPr lang="en-US" altLang="zh-CN" sz="1000" dirty="0">
                <a:solidFill>
                  <a:schemeClr val="bg1"/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7973F5F0-B984-0BA7-8935-4F53C43692B8}"/>
                </a:ext>
              </a:extLst>
            </p:cNvPr>
            <p:cNvSpPr txBox="1"/>
            <p:nvPr/>
          </p:nvSpPr>
          <p:spPr>
            <a:xfrm>
              <a:off x="1116410" y="1690214"/>
              <a:ext cx="1319271" cy="4948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022A6F3-9DFB-FFB7-7273-6E08B122A226}"/>
              </a:ext>
            </a:extLst>
          </p:cNvPr>
          <p:cNvGrpSpPr/>
          <p:nvPr/>
        </p:nvGrpSpPr>
        <p:grpSpPr>
          <a:xfrm>
            <a:off x="6137650" y="3265318"/>
            <a:ext cx="1319271" cy="927291"/>
            <a:chOff x="1116410" y="1257802"/>
            <a:chExt cx="1319271" cy="927291"/>
          </a:xfrm>
        </p:grpSpPr>
        <p:sp>
          <p:nvSpPr>
            <p:cNvPr id="87" name="Oval 60">
              <a:extLst>
                <a:ext uri="{FF2B5EF4-FFF2-40B4-BE49-F238E27FC236}">
                  <a16:creationId xmlns:a16="http://schemas.microsoft.com/office/drawing/2014/main" id="{C254E8BA-42A8-4C1D-5A8F-CF52A13465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58716" y="1257802"/>
              <a:ext cx="414043" cy="414122"/>
            </a:xfrm>
            <a:prstGeom prst="ellipse">
              <a:avLst/>
            </a:prstGeom>
            <a:solidFill>
              <a:srgbClr val="3F3D5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900" dirty="0">
                <a:sym typeface="+mn-lt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B068A686-2303-0ECF-4769-AB5BA5A5D762}"/>
                </a:ext>
              </a:extLst>
            </p:cNvPr>
            <p:cNvSpPr txBox="1"/>
            <p:nvPr/>
          </p:nvSpPr>
          <p:spPr>
            <a:xfrm>
              <a:off x="1938468" y="1341752"/>
              <a:ext cx="464261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+mn-ea"/>
                  <a:ea typeface="+mn-ea"/>
                  <a:sym typeface="+mn-lt"/>
                </a:rPr>
                <a:t>文字</a:t>
              </a:r>
              <a:endParaRPr lang="en-US" altLang="zh-CN" sz="1000" dirty="0">
                <a:solidFill>
                  <a:schemeClr val="bg1"/>
                </a:solidFill>
                <a:latin typeface="+mn-ea"/>
                <a:ea typeface="+mn-ea"/>
                <a:sym typeface="+mn-lt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F5CE575B-9111-DA26-B028-56AA96C796DE}"/>
                </a:ext>
              </a:extLst>
            </p:cNvPr>
            <p:cNvSpPr txBox="1"/>
            <p:nvPr/>
          </p:nvSpPr>
          <p:spPr>
            <a:xfrm>
              <a:off x="1116410" y="1690214"/>
              <a:ext cx="1319271" cy="4948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6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70943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sp>
        <p:nvSpPr>
          <p:cNvPr id="2" name="AutoShape 7">
            <a:extLst>
              <a:ext uri="{FF2B5EF4-FFF2-40B4-BE49-F238E27FC236}">
                <a16:creationId xmlns:a16="http://schemas.microsoft.com/office/drawing/2014/main" id="{5893ED91-1311-2E04-4AB4-1C029D78F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1424" y="1312714"/>
            <a:ext cx="1670646" cy="1670872"/>
          </a:xfrm>
          <a:prstGeom prst="diamond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AutoShape 8">
            <a:extLst>
              <a:ext uri="{FF2B5EF4-FFF2-40B4-BE49-F238E27FC236}">
                <a16:creationId xmlns:a16="http://schemas.microsoft.com/office/drawing/2014/main" id="{59225114-B747-9C4C-AFF3-85265B073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2070" y="1312714"/>
            <a:ext cx="1671835" cy="1670872"/>
          </a:xfrm>
          <a:prstGeom prst="diamond">
            <a:avLst/>
          </a:prstGeom>
          <a:solidFill>
            <a:srgbClr val="76CEF8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AutoShape 9">
            <a:extLst>
              <a:ext uri="{FF2B5EF4-FFF2-40B4-BE49-F238E27FC236}">
                <a16:creationId xmlns:a16="http://schemas.microsoft.com/office/drawing/2014/main" id="{B93232C9-680F-0F1C-3AEA-48D6C562D1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1312714"/>
            <a:ext cx="1671835" cy="1670872"/>
          </a:xfrm>
          <a:prstGeom prst="diamond">
            <a:avLst/>
          </a:prstGeom>
          <a:solidFill>
            <a:srgbClr val="5965ED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8" tIns="34288" rIns="68578" bIns="3428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40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AutoShape 10">
            <a:extLst>
              <a:ext uri="{FF2B5EF4-FFF2-40B4-BE49-F238E27FC236}">
                <a16:creationId xmlns:a16="http://schemas.microsoft.com/office/drawing/2014/main" id="{722EBB08-9B2F-A0AC-3D15-ED21075F6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3834" y="1301996"/>
            <a:ext cx="1670644" cy="1670870"/>
          </a:xfrm>
          <a:prstGeom prst="diamond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AutoShape 11">
            <a:extLst>
              <a:ext uri="{FF2B5EF4-FFF2-40B4-BE49-F238E27FC236}">
                <a16:creationId xmlns:a16="http://schemas.microsoft.com/office/drawing/2014/main" id="{98AD4CE8-78F0-B7CD-1B41-8DD7A97006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198" y="2284512"/>
            <a:ext cx="1670646" cy="1670872"/>
          </a:xfrm>
          <a:prstGeom prst="diamond">
            <a:avLst/>
          </a:prstGeom>
          <a:solidFill>
            <a:srgbClr val="FF636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78" tIns="34288" rIns="68578" bIns="3428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40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AutoShape 12">
            <a:extLst>
              <a:ext uri="{FF2B5EF4-FFF2-40B4-BE49-F238E27FC236}">
                <a16:creationId xmlns:a16="http://schemas.microsoft.com/office/drawing/2014/main" id="{947A5A12-5988-BE4E-1D09-2641A34C8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0844" y="2284512"/>
            <a:ext cx="1671835" cy="1670872"/>
          </a:xfrm>
          <a:prstGeom prst="diamond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AutoShape 13">
            <a:extLst>
              <a:ext uri="{FF2B5EF4-FFF2-40B4-BE49-F238E27FC236}">
                <a16:creationId xmlns:a16="http://schemas.microsoft.com/office/drawing/2014/main" id="{85689C87-BF95-3987-3B33-C0B5E406FA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0773" y="2284512"/>
            <a:ext cx="1671835" cy="1670872"/>
          </a:xfrm>
          <a:prstGeom prst="diamond">
            <a:avLst/>
          </a:prstGeom>
          <a:solidFill>
            <a:srgbClr val="3F3D56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AutoShape 10">
            <a:extLst>
              <a:ext uri="{FF2B5EF4-FFF2-40B4-BE49-F238E27FC236}">
                <a16:creationId xmlns:a16="http://schemas.microsoft.com/office/drawing/2014/main" id="{2692DBE7-C2F5-AC60-8BC0-6253134C7193}"/>
              </a:ext>
            </a:extLst>
          </p:cNvPr>
          <p:cNvSpPr>
            <a:spLocks/>
          </p:cNvSpPr>
          <p:nvPr/>
        </p:nvSpPr>
        <p:spPr bwMode="auto">
          <a:xfrm>
            <a:off x="2741790" y="2696153"/>
            <a:ext cx="350085" cy="291778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21">
            <a:extLst>
              <a:ext uri="{FF2B5EF4-FFF2-40B4-BE49-F238E27FC236}">
                <a16:creationId xmlns:a16="http://schemas.microsoft.com/office/drawing/2014/main" id="{6F0DF74A-0037-7CF1-BEA5-6D97949B3C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40" y="3072454"/>
            <a:ext cx="712571" cy="37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4" tIns="34297" rIns="68594" bIns="3429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n-US" sz="20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AutoShape 8">
            <a:extLst>
              <a:ext uri="{FF2B5EF4-FFF2-40B4-BE49-F238E27FC236}">
                <a16:creationId xmlns:a16="http://schemas.microsoft.com/office/drawing/2014/main" id="{C48A8951-0B4C-CAED-2826-2B31443E9BD2}"/>
              </a:ext>
            </a:extLst>
          </p:cNvPr>
          <p:cNvSpPr>
            <a:spLocks/>
          </p:cNvSpPr>
          <p:nvPr/>
        </p:nvSpPr>
        <p:spPr bwMode="auto">
          <a:xfrm>
            <a:off x="3561037" y="1819632"/>
            <a:ext cx="391762" cy="266767"/>
          </a:xfrm>
          <a:custGeom>
            <a:avLst/>
            <a:gdLst>
              <a:gd name="T0" fmla="*/ 449095 w 21600"/>
              <a:gd name="T1" fmla="*/ 156201 h 21600"/>
              <a:gd name="T2" fmla="*/ 455745 w 21600"/>
              <a:gd name="T3" fmla="*/ 122962 h 21600"/>
              <a:gd name="T4" fmla="*/ 332668 w 21600"/>
              <a:gd name="T5" fmla="*/ 0 h 21600"/>
              <a:gd name="T6" fmla="*/ 242840 w 21600"/>
              <a:gd name="T7" fmla="*/ 59826 h 21600"/>
              <a:gd name="T8" fmla="*/ 153035 w 21600"/>
              <a:gd name="T9" fmla="*/ 26588 h 21600"/>
              <a:gd name="T10" fmla="*/ 66543 w 21600"/>
              <a:gd name="T11" fmla="*/ 132938 h 21600"/>
              <a:gd name="T12" fmla="*/ 69856 w 21600"/>
              <a:gd name="T13" fmla="*/ 156201 h 21600"/>
              <a:gd name="T14" fmla="*/ 0 w 21600"/>
              <a:gd name="T15" fmla="*/ 252575 h 21600"/>
              <a:gd name="T16" fmla="*/ 103128 w 21600"/>
              <a:gd name="T17" fmla="*/ 355600 h 21600"/>
              <a:gd name="T18" fmla="*/ 419160 w 21600"/>
              <a:gd name="T19" fmla="*/ 355600 h 21600"/>
              <a:gd name="T20" fmla="*/ 522288 w 21600"/>
              <a:gd name="T21" fmla="*/ 252575 h 21600"/>
              <a:gd name="T22" fmla="*/ 449095 w 21600"/>
              <a:gd name="T23" fmla="*/ 156201 h 21600"/>
              <a:gd name="T24" fmla="*/ 399212 w 21600"/>
              <a:gd name="T25" fmla="*/ 335663 h 21600"/>
              <a:gd name="T26" fmla="*/ 262812 w 21600"/>
              <a:gd name="T27" fmla="*/ 335663 h 21600"/>
              <a:gd name="T28" fmla="*/ 345967 w 21600"/>
              <a:gd name="T29" fmla="*/ 252575 h 21600"/>
              <a:gd name="T30" fmla="*/ 342655 w 21600"/>
              <a:gd name="T31" fmla="*/ 242598 h 21600"/>
              <a:gd name="T32" fmla="*/ 306046 w 21600"/>
              <a:gd name="T33" fmla="*/ 242598 h 21600"/>
              <a:gd name="T34" fmla="*/ 306046 w 21600"/>
              <a:gd name="T35" fmla="*/ 225987 h 21600"/>
              <a:gd name="T36" fmla="*/ 306046 w 21600"/>
              <a:gd name="T37" fmla="*/ 122962 h 21600"/>
              <a:gd name="T38" fmla="*/ 299397 w 21600"/>
              <a:gd name="T39" fmla="*/ 119636 h 21600"/>
              <a:gd name="T40" fmla="*/ 212905 w 21600"/>
              <a:gd name="T41" fmla="*/ 119636 h 21600"/>
              <a:gd name="T42" fmla="*/ 206255 w 21600"/>
              <a:gd name="T43" fmla="*/ 126287 h 21600"/>
              <a:gd name="T44" fmla="*/ 206255 w 21600"/>
              <a:gd name="T45" fmla="*/ 225987 h 21600"/>
              <a:gd name="T46" fmla="*/ 206255 w 21600"/>
              <a:gd name="T47" fmla="*/ 242598 h 21600"/>
              <a:gd name="T48" fmla="*/ 169671 w 21600"/>
              <a:gd name="T49" fmla="*/ 242598 h 21600"/>
              <a:gd name="T50" fmla="*/ 169671 w 21600"/>
              <a:gd name="T51" fmla="*/ 252575 h 21600"/>
              <a:gd name="T52" fmla="*/ 252826 w 21600"/>
              <a:gd name="T53" fmla="*/ 335663 h 21600"/>
              <a:gd name="T54" fmla="*/ 126413 w 21600"/>
              <a:gd name="T55" fmla="*/ 335663 h 21600"/>
              <a:gd name="T56" fmla="*/ 36584 w 21600"/>
              <a:gd name="T57" fmla="*/ 249249 h 21600"/>
              <a:gd name="T58" fmla="*/ 96478 w 21600"/>
              <a:gd name="T59" fmla="*/ 166161 h 21600"/>
              <a:gd name="T60" fmla="*/ 93141 w 21600"/>
              <a:gd name="T61" fmla="*/ 146224 h 21600"/>
              <a:gd name="T62" fmla="*/ 169671 w 21600"/>
              <a:gd name="T63" fmla="*/ 56501 h 21600"/>
              <a:gd name="T64" fmla="*/ 249489 w 21600"/>
              <a:gd name="T65" fmla="*/ 99700 h 21600"/>
              <a:gd name="T66" fmla="*/ 326019 w 21600"/>
              <a:gd name="T67" fmla="*/ 36564 h 21600"/>
              <a:gd name="T68" fmla="*/ 425810 w 21600"/>
              <a:gd name="T69" fmla="*/ 139573 h 21600"/>
              <a:gd name="T70" fmla="*/ 422497 w 21600"/>
              <a:gd name="T71" fmla="*/ 166161 h 21600"/>
              <a:gd name="T72" fmla="*/ 489016 w 21600"/>
              <a:gd name="T73" fmla="*/ 249249 h 21600"/>
              <a:gd name="T74" fmla="*/ 399212 w 21600"/>
              <a:gd name="T75" fmla="*/ 335663 h 21600"/>
              <a:gd name="T76" fmla="*/ 399212 w 21600"/>
              <a:gd name="T77" fmla="*/ 335663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18573" y="9488"/>
                </a:moveTo>
                <a:cubicBezTo>
                  <a:pt x="18711" y="8882"/>
                  <a:pt x="18848" y="8075"/>
                  <a:pt x="18848" y="7469"/>
                </a:cubicBezTo>
                <a:cubicBezTo>
                  <a:pt x="18848" y="3432"/>
                  <a:pt x="16510" y="0"/>
                  <a:pt x="13758" y="0"/>
                </a:cubicBezTo>
                <a:cubicBezTo>
                  <a:pt x="10456" y="0"/>
                  <a:pt x="10043" y="3634"/>
                  <a:pt x="10043" y="3634"/>
                </a:cubicBezTo>
                <a:cubicBezTo>
                  <a:pt x="10043" y="3634"/>
                  <a:pt x="8668" y="1211"/>
                  <a:pt x="6329" y="1615"/>
                </a:cubicBezTo>
                <a:cubicBezTo>
                  <a:pt x="4127" y="2221"/>
                  <a:pt x="2752" y="5047"/>
                  <a:pt x="2752" y="8075"/>
                </a:cubicBezTo>
                <a:cubicBezTo>
                  <a:pt x="2752" y="8478"/>
                  <a:pt x="2752" y="9084"/>
                  <a:pt x="2889" y="9488"/>
                </a:cubicBezTo>
                <a:cubicBezTo>
                  <a:pt x="1238" y="10295"/>
                  <a:pt x="0" y="12718"/>
                  <a:pt x="0" y="15342"/>
                </a:cubicBezTo>
                <a:cubicBezTo>
                  <a:pt x="0" y="18774"/>
                  <a:pt x="1926" y="21600"/>
                  <a:pt x="4265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4" y="21600"/>
                  <a:pt x="21600" y="18774"/>
                  <a:pt x="21600" y="15342"/>
                </a:cubicBezTo>
                <a:cubicBezTo>
                  <a:pt x="21600" y="12516"/>
                  <a:pt x="20362" y="10295"/>
                  <a:pt x="18573" y="9488"/>
                </a:cubicBezTo>
                <a:close/>
                <a:moveTo>
                  <a:pt x="16510" y="20389"/>
                </a:moveTo>
                <a:cubicBezTo>
                  <a:pt x="10869" y="20389"/>
                  <a:pt x="10869" y="20389"/>
                  <a:pt x="10869" y="20389"/>
                </a:cubicBezTo>
                <a:cubicBezTo>
                  <a:pt x="11282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1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3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8" y="7267"/>
                  <a:pt x="8805" y="7267"/>
                </a:cubicBezTo>
                <a:cubicBezTo>
                  <a:pt x="8530" y="7267"/>
                  <a:pt x="8530" y="7671"/>
                  <a:pt x="8530" y="7671"/>
                </a:cubicBezTo>
                <a:cubicBezTo>
                  <a:pt x="8530" y="8882"/>
                  <a:pt x="8530" y="12112"/>
                  <a:pt x="8530" y="13727"/>
                </a:cubicBezTo>
                <a:cubicBezTo>
                  <a:pt x="8530" y="14333"/>
                  <a:pt x="8530" y="14736"/>
                  <a:pt x="8530" y="14736"/>
                </a:cubicBezTo>
                <a:cubicBezTo>
                  <a:pt x="8530" y="14736"/>
                  <a:pt x="7429" y="14736"/>
                  <a:pt x="7017" y="14736"/>
                </a:cubicBezTo>
                <a:cubicBezTo>
                  <a:pt x="6604" y="14736"/>
                  <a:pt x="7017" y="15342"/>
                  <a:pt x="7017" y="15342"/>
                </a:cubicBezTo>
                <a:cubicBezTo>
                  <a:pt x="10456" y="20389"/>
                  <a:pt x="10456" y="20389"/>
                  <a:pt x="10456" y="20389"/>
                </a:cubicBezTo>
                <a:cubicBezTo>
                  <a:pt x="5228" y="20389"/>
                  <a:pt x="5228" y="20389"/>
                  <a:pt x="5228" y="20389"/>
                </a:cubicBezTo>
                <a:cubicBezTo>
                  <a:pt x="3164" y="20389"/>
                  <a:pt x="1513" y="17966"/>
                  <a:pt x="1513" y="15140"/>
                </a:cubicBezTo>
                <a:cubicBezTo>
                  <a:pt x="1513" y="12718"/>
                  <a:pt x="2614" y="10901"/>
                  <a:pt x="3990" y="10093"/>
                </a:cubicBezTo>
                <a:cubicBezTo>
                  <a:pt x="3852" y="9690"/>
                  <a:pt x="3852" y="9286"/>
                  <a:pt x="3852" y="8882"/>
                </a:cubicBezTo>
                <a:cubicBezTo>
                  <a:pt x="3852" y="6460"/>
                  <a:pt x="5090" y="4037"/>
                  <a:pt x="7017" y="3432"/>
                </a:cubicBezTo>
                <a:cubicBezTo>
                  <a:pt x="9080" y="3230"/>
                  <a:pt x="10318" y="6056"/>
                  <a:pt x="10318" y="6056"/>
                </a:cubicBezTo>
                <a:cubicBezTo>
                  <a:pt x="10318" y="6056"/>
                  <a:pt x="10594" y="2221"/>
                  <a:pt x="13483" y="2221"/>
                </a:cubicBezTo>
                <a:cubicBezTo>
                  <a:pt x="15822" y="2221"/>
                  <a:pt x="17610" y="5047"/>
                  <a:pt x="17610" y="8478"/>
                </a:cubicBezTo>
                <a:cubicBezTo>
                  <a:pt x="17610" y="9084"/>
                  <a:pt x="17610" y="9690"/>
                  <a:pt x="17473" y="10093"/>
                </a:cubicBezTo>
                <a:cubicBezTo>
                  <a:pt x="18986" y="10699"/>
                  <a:pt x="20224" y="12718"/>
                  <a:pt x="20224" y="15140"/>
                </a:cubicBezTo>
                <a:cubicBezTo>
                  <a:pt x="20224" y="17966"/>
                  <a:pt x="18573" y="20389"/>
                  <a:pt x="16510" y="20389"/>
                </a:cubicBezTo>
                <a:close/>
                <a:moveTo>
                  <a:pt x="16510" y="2038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Rectangle 21">
            <a:extLst>
              <a:ext uri="{FF2B5EF4-FFF2-40B4-BE49-F238E27FC236}">
                <a16:creationId xmlns:a16="http://schemas.microsoft.com/office/drawing/2014/main" id="{DB76F9A7-65A0-294C-E5D0-88CAFD4956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0269" y="2138767"/>
            <a:ext cx="712571" cy="37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4" tIns="34297" rIns="68594" bIns="3429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n-US" sz="20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AutoShape 21">
            <a:extLst>
              <a:ext uri="{FF2B5EF4-FFF2-40B4-BE49-F238E27FC236}">
                <a16:creationId xmlns:a16="http://schemas.microsoft.com/office/drawing/2014/main" id="{B1C79C13-A41B-7245-8B78-57812E1A63E3}"/>
              </a:ext>
            </a:extLst>
          </p:cNvPr>
          <p:cNvSpPr>
            <a:spLocks/>
          </p:cNvSpPr>
          <p:nvPr/>
        </p:nvSpPr>
        <p:spPr bwMode="auto">
          <a:xfrm>
            <a:off x="5281694" y="1837496"/>
            <a:ext cx="328652" cy="273914"/>
          </a:xfrm>
          <a:custGeom>
            <a:avLst/>
            <a:gdLst>
              <a:gd name="T0" fmla="*/ 432795 w 21600"/>
              <a:gd name="T1" fmla="*/ 242301 h 21600"/>
              <a:gd name="T2" fmla="*/ 438150 w 21600"/>
              <a:gd name="T3" fmla="*/ 346598 h 21600"/>
              <a:gd name="T4" fmla="*/ 420076 w 21600"/>
              <a:gd name="T5" fmla="*/ 365125 h 21600"/>
              <a:gd name="T6" fmla="*/ 315711 w 21600"/>
              <a:gd name="T7" fmla="*/ 359817 h 21600"/>
              <a:gd name="T8" fmla="*/ 310681 w 21600"/>
              <a:gd name="T9" fmla="*/ 255520 h 21600"/>
              <a:gd name="T10" fmla="*/ 328572 w 21600"/>
              <a:gd name="T11" fmla="*/ 236993 h 21600"/>
              <a:gd name="T12" fmla="*/ 360845 w 21600"/>
              <a:gd name="T13" fmla="*/ 200633 h 21600"/>
              <a:gd name="T14" fmla="*/ 232727 w 21600"/>
              <a:gd name="T15" fmla="*/ 196119 h 21600"/>
              <a:gd name="T16" fmla="*/ 264797 w 21600"/>
              <a:gd name="T17" fmla="*/ 236993 h 21600"/>
              <a:gd name="T18" fmla="*/ 282870 w 21600"/>
              <a:gd name="T19" fmla="*/ 255520 h 21600"/>
              <a:gd name="T20" fmla="*/ 277515 w 21600"/>
              <a:gd name="T21" fmla="*/ 359817 h 21600"/>
              <a:gd name="T22" fmla="*/ 173292 w 21600"/>
              <a:gd name="T23" fmla="*/ 365125 h 21600"/>
              <a:gd name="T24" fmla="*/ 155219 w 21600"/>
              <a:gd name="T25" fmla="*/ 346598 h 21600"/>
              <a:gd name="T26" fmla="*/ 160533 w 21600"/>
              <a:gd name="T27" fmla="*/ 242301 h 21600"/>
              <a:gd name="T28" fmla="*/ 205363 w 21600"/>
              <a:gd name="T29" fmla="*/ 236993 h 21600"/>
              <a:gd name="T30" fmla="*/ 82275 w 21600"/>
              <a:gd name="T31" fmla="*/ 196119 h 21600"/>
              <a:gd name="T32" fmla="*/ 77508 w 21600"/>
              <a:gd name="T33" fmla="*/ 236993 h 21600"/>
              <a:gd name="T34" fmla="*/ 122804 w 21600"/>
              <a:gd name="T35" fmla="*/ 242301 h 21600"/>
              <a:gd name="T36" fmla="*/ 128118 w 21600"/>
              <a:gd name="T37" fmla="*/ 346598 h 21600"/>
              <a:gd name="T38" fmla="*/ 109578 w 21600"/>
              <a:gd name="T39" fmla="*/ 365125 h 21600"/>
              <a:gd name="T40" fmla="*/ 5315 w 21600"/>
              <a:gd name="T41" fmla="*/ 359817 h 21600"/>
              <a:gd name="T42" fmla="*/ 0 w 21600"/>
              <a:gd name="T43" fmla="*/ 255520 h 21600"/>
              <a:gd name="T44" fmla="*/ 18520 w 21600"/>
              <a:gd name="T45" fmla="*/ 236993 h 21600"/>
              <a:gd name="T46" fmla="*/ 50144 w 21600"/>
              <a:gd name="T47" fmla="*/ 200633 h 21600"/>
              <a:gd name="T48" fmla="*/ 82234 w 21600"/>
              <a:gd name="T49" fmla="*/ 169006 h 21600"/>
              <a:gd name="T50" fmla="*/ 205322 w 21600"/>
              <a:gd name="T51" fmla="*/ 127642 h 21600"/>
              <a:gd name="T52" fmla="*/ 160493 w 21600"/>
              <a:gd name="T53" fmla="*/ 122520 h 21600"/>
              <a:gd name="T54" fmla="*/ 155178 w 21600"/>
              <a:gd name="T55" fmla="*/ 18020 h 21600"/>
              <a:gd name="T56" fmla="*/ 173252 w 21600"/>
              <a:gd name="T57" fmla="*/ 0 h 21600"/>
              <a:gd name="T58" fmla="*/ 277475 w 21600"/>
              <a:gd name="T59" fmla="*/ 5308 h 21600"/>
              <a:gd name="T60" fmla="*/ 282830 w 21600"/>
              <a:gd name="T61" fmla="*/ 109605 h 21600"/>
              <a:gd name="T62" fmla="*/ 264756 w 21600"/>
              <a:gd name="T63" fmla="*/ 127642 h 21600"/>
              <a:gd name="T64" fmla="*/ 232686 w 21600"/>
              <a:gd name="T65" fmla="*/ 169006 h 21600"/>
              <a:gd name="T66" fmla="*/ 378371 w 21600"/>
              <a:gd name="T67" fmla="*/ 178151 h 21600"/>
              <a:gd name="T68" fmla="*/ 387905 w 21600"/>
              <a:gd name="T69" fmla="*/ 236993 h 21600"/>
              <a:gd name="T70" fmla="*/ 420076 w 21600"/>
              <a:gd name="T71" fmla="*/ 236993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AutoShape 16">
            <a:extLst>
              <a:ext uri="{FF2B5EF4-FFF2-40B4-BE49-F238E27FC236}">
                <a16:creationId xmlns:a16="http://schemas.microsoft.com/office/drawing/2014/main" id="{AD37FDFE-A9CC-3A3A-42CE-4FF17EF57445}"/>
              </a:ext>
            </a:extLst>
          </p:cNvPr>
          <p:cNvSpPr>
            <a:spLocks/>
          </p:cNvSpPr>
          <p:nvPr/>
        </p:nvSpPr>
        <p:spPr bwMode="auto">
          <a:xfrm>
            <a:off x="6117613" y="2827769"/>
            <a:ext cx="302455" cy="292967"/>
          </a:xfrm>
          <a:custGeom>
            <a:avLst/>
            <a:gdLst>
              <a:gd name="T0" fmla="*/ 375933 w 21600"/>
              <a:gd name="T1" fmla="*/ 0 h 21600"/>
              <a:gd name="T2" fmla="*/ 27292 w 21600"/>
              <a:gd name="T3" fmla="*/ 0 h 21600"/>
              <a:gd name="T4" fmla="*/ 0 w 21600"/>
              <a:gd name="T5" fmla="*/ 27680 h 21600"/>
              <a:gd name="T6" fmla="*/ 0 w 21600"/>
              <a:gd name="T7" fmla="*/ 279822 h 21600"/>
              <a:gd name="T8" fmla="*/ 27292 w 21600"/>
              <a:gd name="T9" fmla="*/ 307502 h 21600"/>
              <a:gd name="T10" fmla="*/ 160693 w 21600"/>
              <a:gd name="T11" fmla="*/ 307502 h 21600"/>
              <a:gd name="T12" fmla="*/ 118242 w 21600"/>
              <a:gd name="T13" fmla="*/ 362845 h 21600"/>
              <a:gd name="T14" fmla="*/ 118242 w 21600"/>
              <a:gd name="T15" fmla="*/ 390525 h 21600"/>
              <a:gd name="T16" fmla="*/ 160693 w 21600"/>
              <a:gd name="T17" fmla="*/ 390525 h 21600"/>
              <a:gd name="T18" fmla="*/ 242532 w 21600"/>
              <a:gd name="T19" fmla="*/ 390525 h 21600"/>
              <a:gd name="T20" fmla="*/ 281959 w 21600"/>
              <a:gd name="T21" fmla="*/ 390525 h 21600"/>
              <a:gd name="T22" fmla="*/ 281959 w 21600"/>
              <a:gd name="T23" fmla="*/ 362845 h 21600"/>
              <a:gd name="T24" fmla="*/ 242532 w 21600"/>
              <a:gd name="T25" fmla="*/ 307502 h 21600"/>
              <a:gd name="T26" fmla="*/ 375933 w 21600"/>
              <a:gd name="T27" fmla="*/ 307502 h 21600"/>
              <a:gd name="T28" fmla="*/ 403225 w 21600"/>
              <a:gd name="T29" fmla="*/ 279822 h 21600"/>
              <a:gd name="T30" fmla="*/ 403225 w 21600"/>
              <a:gd name="T31" fmla="*/ 27680 h 21600"/>
              <a:gd name="T32" fmla="*/ 375933 w 21600"/>
              <a:gd name="T33" fmla="*/ 0 h 21600"/>
              <a:gd name="T34" fmla="*/ 178875 w 21600"/>
              <a:gd name="T35" fmla="*/ 273675 h 21600"/>
              <a:gd name="T36" fmla="*/ 203125 w 21600"/>
              <a:gd name="T37" fmla="*/ 252142 h 21600"/>
              <a:gd name="T38" fmla="*/ 227374 w 21600"/>
              <a:gd name="T39" fmla="*/ 273675 h 21600"/>
              <a:gd name="T40" fmla="*/ 203125 w 21600"/>
              <a:gd name="T41" fmla="*/ 298282 h 21600"/>
              <a:gd name="T42" fmla="*/ 178875 w 21600"/>
              <a:gd name="T43" fmla="*/ 273675 h 21600"/>
              <a:gd name="T44" fmla="*/ 372908 w 21600"/>
              <a:gd name="T45" fmla="*/ 242921 h 21600"/>
              <a:gd name="T46" fmla="*/ 27292 w 21600"/>
              <a:gd name="T47" fmla="*/ 242921 h 21600"/>
              <a:gd name="T48" fmla="*/ 27292 w 21600"/>
              <a:gd name="T49" fmla="*/ 30754 h 21600"/>
              <a:gd name="T50" fmla="*/ 372908 w 21600"/>
              <a:gd name="T51" fmla="*/ 30754 h 21600"/>
              <a:gd name="T52" fmla="*/ 372908 w 21600"/>
              <a:gd name="T53" fmla="*/ 242921 h 21600"/>
              <a:gd name="T54" fmla="*/ 372908 w 21600"/>
              <a:gd name="T55" fmla="*/ 242921 h 216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2" y="0"/>
                  <a:pt x="1462" y="0"/>
                  <a:pt x="1462" y="0"/>
                </a:cubicBezTo>
                <a:cubicBezTo>
                  <a:pt x="650" y="0"/>
                  <a:pt x="0" y="680"/>
                  <a:pt x="0" y="1531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8"/>
                  <a:pt x="650" y="17008"/>
                  <a:pt x="1462" y="17008"/>
                </a:cubicBezTo>
                <a:cubicBezTo>
                  <a:pt x="8608" y="17008"/>
                  <a:pt x="8608" y="17008"/>
                  <a:pt x="8608" y="17008"/>
                </a:cubicBezTo>
                <a:cubicBezTo>
                  <a:pt x="8608" y="17008"/>
                  <a:pt x="8932" y="20069"/>
                  <a:pt x="6334" y="20069"/>
                </a:cubicBezTo>
                <a:cubicBezTo>
                  <a:pt x="6334" y="21600"/>
                  <a:pt x="6334" y="21600"/>
                  <a:pt x="6334" y="21600"/>
                </a:cubicBezTo>
                <a:cubicBezTo>
                  <a:pt x="8608" y="21600"/>
                  <a:pt x="8608" y="21600"/>
                  <a:pt x="8608" y="21600"/>
                </a:cubicBezTo>
                <a:cubicBezTo>
                  <a:pt x="12992" y="21600"/>
                  <a:pt x="12992" y="21600"/>
                  <a:pt x="12992" y="21600"/>
                </a:cubicBezTo>
                <a:cubicBezTo>
                  <a:pt x="15104" y="21600"/>
                  <a:pt x="15104" y="21600"/>
                  <a:pt x="15104" y="21600"/>
                </a:cubicBezTo>
                <a:cubicBezTo>
                  <a:pt x="15104" y="20069"/>
                  <a:pt x="15104" y="20069"/>
                  <a:pt x="15104" y="20069"/>
                </a:cubicBezTo>
                <a:cubicBezTo>
                  <a:pt x="12505" y="20069"/>
                  <a:pt x="12992" y="17008"/>
                  <a:pt x="12992" y="17008"/>
                </a:cubicBezTo>
                <a:cubicBezTo>
                  <a:pt x="20138" y="17008"/>
                  <a:pt x="20138" y="17008"/>
                  <a:pt x="20138" y="17008"/>
                </a:cubicBezTo>
                <a:cubicBezTo>
                  <a:pt x="20950" y="17008"/>
                  <a:pt x="21600" y="16328"/>
                  <a:pt x="21600" y="15477"/>
                </a:cubicBezTo>
                <a:cubicBezTo>
                  <a:pt x="21600" y="1531"/>
                  <a:pt x="21600" y="1531"/>
                  <a:pt x="21600" y="1531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2" y="15137"/>
                </a:moveTo>
                <a:cubicBezTo>
                  <a:pt x="9582" y="14457"/>
                  <a:pt x="10232" y="13946"/>
                  <a:pt x="10881" y="13946"/>
                </a:cubicBezTo>
                <a:cubicBezTo>
                  <a:pt x="11531" y="13946"/>
                  <a:pt x="12180" y="14457"/>
                  <a:pt x="12180" y="15137"/>
                </a:cubicBezTo>
                <a:cubicBezTo>
                  <a:pt x="12180" y="15817"/>
                  <a:pt x="11531" y="16498"/>
                  <a:pt x="10881" y="16498"/>
                </a:cubicBezTo>
                <a:cubicBezTo>
                  <a:pt x="10232" y="16498"/>
                  <a:pt x="9582" y="15817"/>
                  <a:pt x="9582" y="15137"/>
                </a:cubicBezTo>
                <a:close/>
                <a:moveTo>
                  <a:pt x="19976" y="13436"/>
                </a:moveTo>
                <a:cubicBezTo>
                  <a:pt x="1462" y="13436"/>
                  <a:pt x="1462" y="13436"/>
                  <a:pt x="1462" y="13436"/>
                </a:cubicBezTo>
                <a:cubicBezTo>
                  <a:pt x="1462" y="1701"/>
                  <a:pt x="1462" y="1701"/>
                  <a:pt x="1462" y="1701"/>
                </a:cubicBezTo>
                <a:cubicBezTo>
                  <a:pt x="19976" y="1701"/>
                  <a:pt x="19976" y="1701"/>
                  <a:pt x="19976" y="1701"/>
                </a:cubicBezTo>
                <a:lnTo>
                  <a:pt x="19976" y="13436"/>
                </a:lnTo>
                <a:close/>
                <a:moveTo>
                  <a:pt x="19976" y="13436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ectangle 21">
            <a:extLst>
              <a:ext uri="{FF2B5EF4-FFF2-40B4-BE49-F238E27FC236}">
                <a16:creationId xmlns:a16="http://schemas.microsoft.com/office/drawing/2014/main" id="{DB71BF97-79EC-6EA7-DF48-B24E28D3F7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3513" y="2138767"/>
            <a:ext cx="713349" cy="37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4" tIns="34297" rIns="68594" bIns="3429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n-US" sz="20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ectangle 21">
            <a:extLst>
              <a:ext uri="{FF2B5EF4-FFF2-40B4-BE49-F238E27FC236}">
                <a16:creationId xmlns:a16="http://schemas.microsoft.com/office/drawing/2014/main" id="{E7743CE2-E8A6-AC8B-FEFD-F3517687D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9698" y="3107602"/>
            <a:ext cx="712571" cy="37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4" tIns="34297" rIns="68594" bIns="3429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en-US" sz="2000" b="1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B7D044E-F08E-4F0D-96C3-C121E3340F03}"/>
              </a:ext>
            </a:extLst>
          </p:cNvPr>
          <p:cNvSpPr txBox="1"/>
          <p:nvPr/>
        </p:nvSpPr>
        <p:spPr>
          <a:xfrm>
            <a:off x="795844" y="3964749"/>
            <a:ext cx="257442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9D448DA-9630-4591-D1B8-E8302286DFD3}"/>
              </a:ext>
            </a:extLst>
          </p:cNvPr>
          <p:cNvSpPr txBox="1"/>
          <p:nvPr/>
        </p:nvSpPr>
        <p:spPr>
          <a:xfrm>
            <a:off x="5806862" y="3964749"/>
            <a:ext cx="257442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34BB187-F0B4-442F-1C64-F861ED07DDD4}"/>
              </a:ext>
            </a:extLst>
          </p:cNvPr>
          <p:cNvSpPr txBox="1"/>
          <p:nvPr/>
        </p:nvSpPr>
        <p:spPr>
          <a:xfrm>
            <a:off x="1581926" y="803813"/>
            <a:ext cx="257442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1902889-A84D-3879-2C8E-3596DAEE6283}"/>
              </a:ext>
            </a:extLst>
          </p:cNvPr>
          <p:cNvSpPr txBox="1"/>
          <p:nvPr/>
        </p:nvSpPr>
        <p:spPr>
          <a:xfrm>
            <a:off x="4998223" y="816107"/>
            <a:ext cx="257442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874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706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0AD92D51-1AC1-21F9-997B-80E5CE3F0B8F}"/>
              </a:ext>
            </a:extLst>
          </p:cNvPr>
          <p:cNvSpPr/>
          <p:nvPr/>
        </p:nvSpPr>
        <p:spPr>
          <a:xfrm rot="21445963">
            <a:off x="322564" y="340788"/>
            <a:ext cx="8183098" cy="4394606"/>
          </a:xfrm>
          <a:prstGeom prst="roundRect">
            <a:avLst>
              <a:gd name="adj" fmla="val 1146"/>
            </a:avLst>
          </a:prstGeom>
          <a:noFill/>
          <a:ln w="635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194C83D-FE87-19B4-405B-429303181CDB}"/>
              </a:ext>
            </a:extLst>
          </p:cNvPr>
          <p:cNvSpPr/>
          <p:nvPr/>
        </p:nvSpPr>
        <p:spPr>
          <a:xfrm>
            <a:off x="539750" y="684686"/>
            <a:ext cx="8066088" cy="4048099"/>
          </a:xfrm>
          <a:custGeom>
            <a:avLst/>
            <a:gdLst>
              <a:gd name="connsiteX0" fmla="*/ 0 w 8066088"/>
              <a:gd name="connsiteY0" fmla="*/ 0 h 4048099"/>
              <a:gd name="connsiteX1" fmla="*/ 8066088 w 8066088"/>
              <a:gd name="connsiteY1" fmla="*/ 0 h 4048099"/>
              <a:gd name="connsiteX2" fmla="*/ 8066088 w 8066088"/>
              <a:gd name="connsiteY2" fmla="*/ 3998586 h 4048099"/>
              <a:gd name="connsiteX3" fmla="*/ 8016575 w 8066088"/>
              <a:gd name="connsiteY3" fmla="*/ 4048099 h 4048099"/>
              <a:gd name="connsiteX4" fmla="*/ 49513 w 8066088"/>
              <a:gd name="connsiteY4" fmla="*/ 4048099 h 4048099"/>
              <a:gd name="connsiteX5" fmla="*/ 0 w 8066088"/>
              <a:gd name="connsiteY5" fmla="*/ 3998586 h 4048099"/>
              <a:gd name="connsiteX6" fmla="*/ 0 w 8066088"/>
              <a:gd name="connsiteY6" fmla="*/ 0 h 404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4048099">
                <a:moveTo>
                  <a:pt x="0" y="0"/>
                </a:moveTo>
                <a:lnTo>
                  <a:pt x="8066088" y="0"/>
                </a:lnTo>
                <a:lnTo>
                  <a:pt x="8066088" y="3998586"/>
                </a:lnTo>
                <a:cubicBezTo>
                  <a:pt x="8066088" y="4025931"/>
                  <a:pt x="8043920" y="4048099"/>
                  <a:pt x="8016575" y="4048099"/>
                </a:cubicBezTo>
                <a:lnTo>
                  <a:pt x="49513" y="4048099"/>
                </a:lnTo>
                <a:cubicBezTo>
                  <a:pt x="22168" y="4048099"/>
                  <a:pt x="0" y="4025931"/>
                  <a:pt x="0" y="399858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48AD807-4AA4-B3C8-1530-A230A8070508}"/>
              </a:ext>
            </a:extLst>
          </p:cNvPr>
          <p:cNvGrpSpPr/>
          <p:nvPr/>
        </p:nvGrpSpPr>
        <p:grpSpPr>
          <a:xfrm>
            <a:off x="3948528" y="1763269"/>
            <a:ext cx="3988156" cy="2969514"/>
            <a:chOff x="4100783" y="1409636"/>
            <a:chExt cx="4300631" cy="3202176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376FC56-B432-6DC9-A2F4-2AC62661D4EE}"/>
                </a:ext>
              </a:extLst>
            </p:cNvPr>
            <p:cNvSpPr/>
            <p:nvPr/>
          </p:nvSpPr>
          <p:spPr>
            <a:xfrm>
              <a:off x="4394637" y="3246139"/>
              <a:ext cx="1762481" cy="352877"/>
            </a:xfrm>
            <a:custGeom>
              <a:avLst/>
              <a:gdLst>
                <a:gd name="connsiteX0" fmla="*/ 2076172 w 2143949"/>
                <a:gd name="connsiteY0" fmla="*/ 429089 h 429253"/>
                <a:gd name="connsiteX1" fmla="*/ 67254 w 2143949"/>
                <a:gd name="connsiteY1" fmla="*/ 429089 h 429253"/>
                <a:gd name="connsiteX2" fmla="*/ -262 w 2143949"/>
                <a:gd name="connsiteY2" fmla="*/ 361573 h 429253"/>
                <a:gd name="connsiteX3" fmla="*/ -262 w 2143949"/>
                <a:gd name="connsiteY3" fmla="*/ 67352 h 429253"/>
                <a:gd name="connsiteX4" fmla="*/ 67253 w 2143949"/>
                <a:gd name="connsiteY4" fmla="*/ -164 h 429253"/>
                <a:gd name="connsiteX5" fmla="*/ 2076172 w 2143949"/>
                <a:gd name="connsiteY5" fmla="*/ -164 h 429253"/>
                <a:gd name="connsiteX6" fmla="*/ 2143688 w 2143949"/>
                <a:gd name="connsiteY6" fmla="*/ 67352 h 429253"/>
                <a:gd name="connsiteX7" fmla="*/ 2143687 w 2143949"/>
                <a:gd name="connsiteY7" fmla="*/ 361573 h 429253"/>
                <a:gd name="connsiteX8" fmla="*/ 2076172 w 2143949"/>
                <a:gd name="connsiteY8" fmla="*/ 429089 h 42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3949" h="429253">
                  <a:moveTo>
                    <a:pt x="2076172" y="429089"/>
                  </a:moveTo>
                  <a:lnTo>
                    <a:pt x="67254" y="429089"/>
                  </a:lnTo>
                  <a:cubicBezTo>
                    <a:pt x="29984" y="429046"/>
                    <a:pt x="-219" y="398843"/>
                    <a:pt x="-262" y="361573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2076172" y="-164"/>
                  </a:lnTo>
                  <a:cubicBezTo>
                    <a:pt x="2113442" y="-121"/>
                    <a:pt x="2143645" y="30082"/>
                    <a:pt x="2143688" y="67352"/>
                  </a:cubicBezTo>
                  <a:lnTo>
                    <a:pt x="2143687" y="361573"/>
                  </a:lnTo>
                  <a:cubicBezTo>
                    <a:pt x="2143644" y="398843"/>
                    <a:pt x="2113442" y="429046"/>
                    <a:pt x="2076172" y="42908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23928D1-8188-9EAF-576F-50098B688E12}"/>
                </a:ext>
              </a:extLst>
            </p:cNvPr>
            <p:cNvSpPr/>
            <p:nvPr/>
          </p:nvSpPr>
          <p:spPr>
            <a:xfrm>
              <a:off x="4432084" y="3283605"/>
              <a:ext cx="1687597" cy="277972"/>
            </a:xfrm>
            <a:custGeom>
              <a:avLst/>
              <a:gdLst>
                <a:gd name="connsiteX0" fmla="*/ 1835430 w 2052858"/>
                <a:gd name="connsiteY0" fmla="*/ 337972 h 338136"/>
                <a:gd name="connsiteX1" fmla="*/ 67253 w 2052858"/>
                <a:gd name="connsiteY1" fmla="*/ 337972 h 338136"/>
                <a:gd name="connsiteX2" fmla="*/ -262 w 2052858"/>
                <a:gd name="connsiteY2" fmla="*/ 270457 h 338136"/>
                <a:gd name="connsiteX3" fmla="*/ -262 w 2052858"/>
                <a:gd name="connsiteY3" fmla="*/ 67352 h 338136"/>
                <a:gd name="connsiteX4" fmla="*/ 67253 w 2052858"/>
                <a:gd name="connsiteY4" fmla="*/ -164 h 338136"/>
                <a:gd name="connsiteX5" fmla="*/ 1985081 w 2052858"/>
                <a:gd name="connsiteY5" fmla="*/ -164 h 338136"/>
                <a:gd name="connsiteX6" fmla="*/ 2052597 w 2052858"/>
                <a:gd name="connsiteY6" fmla="*/ 67352 h 338136"/>
                <a:gd name="connsiteX7" fmla="*/ 2052596 w 2052858"/>
                <a:gd name="connsiteY7" fmla="*/ 120806 h 338136"/>
                <a:gd name="connsiteX8" fmla="*/ 1835429 w 2052858"/>
                <a:gd name="connsiteY8" fmla="*/ 337972 h 338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2858" h="338136">
                  <a:moveTo>
                    <a:pt x="1835430" y="337972"/>
                  </a:moveTo>
                  <a:lnTo>
                    <a:pt x="67253" y="337972"/>
                  </a:lnTo>
                  <a:cubicBezTo>
                    <a:pt x="29984" y="337929"/>
                    <a:pt x="-219" y="307727"/>
                    <a:pt x="-262" y="270457"/>
                  </a:cubicBezTo>
                  <a:lnTo>
                    <a:pt x="-262" y="67352"/>
                  </a:lnTo>
                  <a:cubicBezTo>
                    <a:pt x="-219" y="30082"/>
                    <a:pt x="29984" y="-121"/>
                    <a:pt x="67253" y="-164"/>
                  </a:cubicBezTo>
                  <a:lnTo>
                    <a:pt x="1985081" y="-164"/>
                  </a:lnTo>
                  <a:cubicBezTo>
                    <a:pt x="2022351" y="-121"/>
                    <a:pt x="2052553" y="30082"/>
                    <a:pt x="2052597" y="67352"/>
                  </a:cubicBezTo>
                  <a:lnTo>
                    <a:pt x="2052596" y="120806"/>
                  </a:lnTo>
                  <a:cubicBezTo>
                    <a:pt x="2052461" y="240687"/>
                    <a:pt x="1955312" y="337837"/>
                    <a:pt x="1835429" y="337972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20D4512-E7CD-668E-0D25-FD47697E327F}"/>
                </a:ext>
              </a:extLst>
            </p:cNvPr>
            <p:cNvSpPr/>
            <p:nvPr/>
          </p:nvSpPr>
          <p:spPr>
            <a:xfrm>
              <a:off x="4761676" y="3376742"/>
              <a:ext cx="692395" cy="28628"/>
            </a:xfrm>
            <a:custGeom>
              <a:avLst/>
              <a:gdLst>
                <a:gd name="connsiteX0" fmla="*/ 824582 w 842256"/>
                <a:gd name="connsiteY0" fmla="*/ 34661 h 34824"/>
                <a:gd name="connsiteX1" fmla="*/ 17150 w 842256"/>
                <a:gd name="connsiteY1" fmla="*/ 34661 h 34824"/>
                <a:gd name="connsiteX2" fmla="*/ -262 w 842256"/>
                <a:gd name="connsiteY2" fmla="*/ 17248 h 34824"/>
                <a:gd name="connsiteX3" fmla="*/ 17150 w 842256"/>
                <a:gd name="connsiteY3" fmla="*/ -164 h 34824"/>
                <a:gd name="connsiteX4" fmla="*/ 824582 w 842256"/>
                <a:gd name="connsiteY4" fmla="*/ -164 h 34824"/>
                <a:gd name="connsiteX5" fmla="*/ 841995 w 842256"/>
                <a:gd name="connsiteY5" fmla="*/ 17248 h 34824"/>
                <a:gd name="connsiteX6" fmla="*/ 824582 w 842256"/>
                <a:gd name="connsiteY6" fmla="*/ 34660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256" h="34824">
                  <a:moveTo>
                    <a:pt x="824582" y="34661"/>
                  </a:moveTo>
                  <a:lnTo>
                    <a:pt x="17150" y="34661"/>
                  </a:lnTo>
                  <a:cubicBezTo>
                    <a:pt x="7534" y="34661"/>
                    <a:pt x="-262" y="26865"/>
                    <a:pt x="-262" y="17248"/>
                  </a:cubicBezTo>
                  <a:cubicBezTo>
                    <a:pt x="-262" y="7632"/>
                    <a:pt x="7534" y="-164"/>
                    <a:pt x="17150" y="-164"/>
                  </a:cubicBezTo>
                  <a:lnTo>
                    <a:pt x="824582" y="-164"/>
                  </a:lnTo>
                  <a:cubicBezTo>
                    <a:pt x="834199" y="-164"/>
                    <a:pt x="841995" y="7631"/>
                    <a:pt x="841995" y="17248"/>
                  </a:cubicBezTo>
                  <a:cubicBezTo>
                    <a:pt x="841995" y="26865"/>
                    <a:pt x="834199" y="34660"/>
                    <a:pt x="824582" y="34660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7592BA1-8D42-7D64-A28A-260A3CB94975}"/>
                </a:ext>
              </a:extLst>
            </p:cNvPr>
            <p:cNvSpPr/>
            <p:nvPr/>
          </p:nvSpPr>
          <p:spPr>
            <a:xfrm>
              <a:off x="4761644" y="3435288"/>
              <a:ext cx="1028406" cy="28628"/>
            </a:xfrm>
            <a:custGeom>
              <a:avLst/>
              <a:gdLst>
                <a:gd name="connsiteX0" fmla="*/ 1233357 w 1250992"/>
                <a:gd name="connsiteY0" fmla="*/ 34661 h 34824"/>
                <a:gd name="connsiteX1" fmla="*/ 17189 w 1250992"/>
                <a:gd name="connsiteY1" fmla="*/ 34661 h 34824"/>
                <a:gd name="connsiteX2" fmla="*/ -262 w 1250992"/>
                <a:gd name="connsiteY2" fmla="*/ 17287 h 34824"/>
                <a:gd name="connsiteX3" fmla="*/ 17112 w 1250992"/>
                <a:gd name="connsiteY3" fmla="*/ -164 h 34824"/>
                <a:gd name="connsiteX4" fmla="*/ 17189 w 1250992"/>
                <a:gd name="connsiteY4" fmla="*/ -164 h 34824"/>
                <a:gd name="connsiteX5" fmla="*/ 1233357 w 1250992"/>
                <a:gd name="connsiteY5" fmla="*/ -164 h 34824"/>
                <a:gd name="connsiteX6" fmla="*/ 1250731 w 1250992"/>
                <a:gd name="connsiteY6" fmla="*/ 17287 h 34824"/>
                <a:gd name="connsiteX7" fmla="*/ 1233357 w 1250992"/>
                <a:gd name="connsiteY7" fmla="*/ 34661 h 3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0992" h="34824">
                  <a:moveTo>
                    <a:pt x="1233357" y="34661"/>
                  </a:moveTo>
                  <a:lnTo>
                    <a:pt x="17189" y="34661"/>
                  </a:lnTo>
                  <a:cubicBezTo>
                    <a:pt x="7572" y="34682"/>
                    <a:pt x="-241" y="26903"/>
                    <a:pt x="-262" y="17287"/>
                  </a:cubicBezTo>
                  <a:cubicBezTo>
                    <a:pt x="-283" y="7670"/>
                    <a:pt x="7495" y="-143"/>
                    <a:pt x="17112" y="-164"/>
                  </a:cubicBezTo>
                  <a:cubicBezTo>
                    <a:pt x="17138" y="-164"/>
                    <a:pt x="17163" y="-164"/>
                    <a:pt x="17189" y="-164"/>
                  </a:cubicBezTo>
                  <a:lnTo>
                    <a:pt x="1233357" y="-164"/>
                  </a:lnTo>
                  <a:cubicBezTo>
                    <a:pt x="1242974" y="-143"/>
                    <a:pt x="1250752" y="7670"/>
                    <a:pt x="1250731" y="17287"/>
                  </a:cubicBezTo>
                  <a:cubicBezTo>
                    <a:pt x="1250710" y="26873"/>
                    <a:pt x="1242943" y="34639"/>
                    <a:pt x="1233357" y="34661"/>
                  </a:cubicBezTo>
                  <a:close/>
                </a:path>
              </a:pathLst>
            </a:custGeom>
            <a:solidFill>
              <a:srgbClr val="E6E6E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72456AA-C0AD-B600-5307-1F13FA65C18A}"/>
                </a:ext>
              </a:extLst>
            </p:cNvPr>
            <p:cNvSpPr/>
            <p:nvPr/>
          </p:nvSpPr>
          <p:spPr>
            <a:xfrm>
              <a:off x="4267405" y="1416662"/>
              <a:ext cx="1996378" cy="1552739"/>
            </a:xfrm>
            <a:custGeom>
              <a:avLst/>
              <a:gdLst>
                <a:gd name="connsiteX0" fmla="*/ 2359269 w 2428471"/>
                <a:gd name="connsiteY0" fmla="*/ 1888648 h 1888811"/>
                <a:gd name="connsiteX1" fmla="*/ 68678 w 2428471"/>
                <a:gd name="connsiteY1" fmla="*/ 1888648 h 1888811"/>
                <a:gd name="connsiteX2" fmla="*/ -262 w 2428471"/>
                <a:gd name="connsiteY2" fmla="*/ 1819707 h 1888811"/>
                <a:gd name="connsiteX3" fmla="*/ -262 w 2428471"/>
                <a:gd name="connsiteY3" fmla="*/ 68774 h 1888811"/>
                <a:gd name="connsiteX4" fmla="*/ 68678 w 2428471"/>
                <a:gd name="connsiteY4" fmla="*/ -164 h 1888811"/>
                <a:gd name="connsiteX5" fmla="*/ 2359269 w 2428471"/>
                <a:gd name="connsiteY5" fmla="*/ -164 h 1888811"/>
                <a:gd name="connsiteX6" fmla="*/ 2428209 w 2428471"/>
                <a:gd name="connsiteY6" fmla="*/ 68774 h 1888811"/>
                <a:gd name="connsiteX7" fmla="*/ 2428209 w 2428471"/>
                <a:gd name="connsiteY7" fmla="*/ 1819707 h 1888811"/>
                <a:gd name="connsiteX8" fmla="*/ 2359269 w 2428471"/>
                <a:gd name="connsiteY8" fmla="*/ 1888647 h 188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8471" h="1888811">
                  <a:moveTo>
                    <a:pt x="2359269" y="1888648"/>
                  </a:moveTo>
                  <a:lnTo>
                    <a:pt x="68678" y="1888648"/>
                  </a:lnTo>
                  <a:cubicBezTo>
                    <a:pt x="30622" y="1888604"/>
                    <a:pt x="-219" y="1857764"/>
                    <a:pt x="-262" y="1819707"/>
                  </a:cubicBezTo>
                  <a:lnTo>
                    <a:pt x="-262" y="68774"/>
                  </a:lnTo>
                  <a:cubicBezTo>
                    <a:pt x="-218" y="30718"/>
                    <a:pt x="30622" y="-122"/>
                    <a:pt x="68678" y="-164"/>
                  </a:cubicBezTo>
                  <a:lnTo>
                    <a:pt x="2359269" y="-164"/>
                  </a:lnTo>
                  <a:cubicBezTo>
                    <a:pt x="2397325" y="-122"/>
                    <a:pt x="2428166" y="30717"/>
                    <a:pt x="2428209" y="68774"/>
                  </a:cubicBezTo>
                  <a:lnTo>
                    <a:pt x="2428209" y="1819707"/>
                  </a:lnTo>
                  <a:cubicBezTo>
                    <a:pt x="2428166" y="1857764"/>
                    <a:pt x="2397326" y="1888604"/>
                    <a:pt x="2359269" y="1888647"/>
                  </a:cubicBezTo>
                  <a:close/>
                </a:path>
              </a:pathLst>
            </a:custGeom>
            <a:solidFill>
              <a:srgbClr val="FFFFFF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1EC36B0-DBF8-04B9-CA13-1B14A9C8B53F}"/>
                </a:ext>
              </a:extLst>
            </p:cNvPr>
            <p:cNvSpPr/>
            <p:nvPr/>
          </p:nvSpPr>
          <p:spPr>
            <a:xfrm>
              <a:off x="4260381" y="1409636"/>
              <a:ext cx="2010428" cy="1566791"/>
            </a:xfrm>
            <a:custGeom>
              <a:avLst/>
              <a:gdLst>
                <a:gd name="connsiteX0" fmla="*/ 2367814 w 2445562"/>
                <a:gd name="connsiteY0" fmla="*/ 1905741 h 1905905"/>
                <a:gd name="connsiteX1" fmla="*/ 77225 w 2445562"/>
                <a:gd name="connsiteY1" fmla="*/ 1905741 h 1905905"/>
                <a:gd name="connsiteX2" fmla="*/ -262 w 2445562"/>
                <a:gd name="connsiteY2" fmla="*/ 1828254 h 1905905"/>
                <a:gd name="connsiteX3" fmla="*/ -262 w 2445562"/>
                <a:gd name="connsiteY3" fmla="*/ 77319 h 1905905"/>
                <a:gd name="connsiteX4" fmla="*/ 77225 w 2445562"/>
                <a:gd name="connsiteY4" fmla="*/ -164 h 1905905"/>
                <a:gd name="connsiteX5" fmla="*/ 2367814 w 2445562"/>
                <a:gd name="connsiteY5" fmla="*/ -164 h 1905905"/>
                <a:gd name="connsiteX6" fmla="*/ 2445301 w 2445562"/>
                <a:gd name="connsiteY6" fmla="*/ 77319 h 1905905"/>
                <a:gd name="connsiteX7" fmla="*/ 2445301 w 2445562"/>
                <a:gd name="connsiteY7" fmla="*/ 1828253 h 1905905"/>
                <a:gd name="connsiteX8" fmla="*/ 2367813 w 2445562"/>
                <a:gd name="connsiteY8" fmla="*/ 1905741 h 1905905"/>
                <a:gd name="connsiteX9" fmla="*/ 77225 w 2445562"/>
                <a:gd name="connsiteY9" fmla="*/ 16930 h 1905905"/>
                <a:gd name="connsiteX10" fmla="*/ 16831 w 2445562"/>
                <a:gd name="connsiteY10" fmla="*/ 77319 h 1905905"/>
                <a:gd name="connsiteX11" fmla="*/ 16831 w 2445562"/>
                <a:gd name="connsiteY11" fmla="*/ 1828253 h 1905905"/>
                <a:gd name="connsiteX12" fmla="*/ 77225 w 2445562"/>
                <a:gd name="connsiteY12" fmla="*/ 1888647 h 1905905"/>
                <a:gd name="connsiteX13" fmla="*/ 2367814 w 2445562"/>
                <a:gd name="connsiteY13" fmla="*/ 1888648 h 1905905"/>
                <a:gd name="connsiteX14" fmla="*/ 2428208 w 2445562"/>
                <a:gd name="connsiteY14" fmla="*/ 1828254 h 1905905"/>
                <a:gd name="connsiteX15" fmla="*/ 2428207 w 2445562"/>
                <a:gd name="connsiteY15" fmla="*/ 77319 h 1905905"/>
                <a:gd name="connsiteX16" fmla="*/ 2367813 w 2445562"/>
                <a:gd name="connsiteY16" fmla="*/ 16929 h 190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45562" h="1905905">
                  <a:moveTo>
                    <a:pt x="2367814" y="1905741"/>
                  </a:moveTo>
                  <a:lnTo>
                    <a:pt x="77225" y="1905741"/>
                  </a:lnTo>
                  <a:cubicBezTo>
                    <a:pt x="34451" y="1905691"/>
                    <a:pt x="-212" y="1871028"/>
                    <a:pt x="-262" y="1828254"/>
                  </a:cubicBezTo>
                  <a:lnTo>
                    <a:pt x="-262" y="77319"/>
                  </a:lnTo>
                  <a:cubicBezTo>
                    <a:pt x="-212" y="34546"/>
                    <a:pt x="34452" y="-116"/>
                    <a:pt x="77225" y="-164"/>
                  </a:cubicBezTo>
                  <a:lnTo>
                    <a:pt x="2367814" y="-164"/>
                  </a:lnTo>
                  <a:cubicBezTo>
                    <a:pt x="2410588" y="-116"/>
                    <a:pt x="2445251" y="34546"/>
                    <a:pt x="2445301" y="77319"/>
                  </a:cubicBezTo>
                  <a:lnTo>
                    <a:pt x="2445301" y="1828253"/>
                  </a:lnTo>
                  <a:cubicBezTo>
                    <a:pt x="2445250" y="1871028"/>
                    <a:pt x="2410588" y="1905691"/>
                    <a:pt x="2367813" y="1905741"/>
                  </a:cubicBezTo>
                  <a:close/>
                  <a:moveTo>
                    <a:pt x="77225" y="16930"/>
                  </a:moveTo>
                  <a:cubicBezTo>
                    <a:pt x="43888" y="16966"/>
                    <a:pt x="16870" y="43982"/>
                    <a:pt x="16831" y="77319"/>
                  </a:cubicBezTo>
                  <a:lnTo>
                    <a:pt x="16831" y="1828253"/>
                  </a:lnTo>
                  <a:cubicBezTo>
                    <a:pt x="16869" y="1861593"/>
                    <a:pt x="43886" y="1888610"/>
                    <a:pt x="77225" y="1888647"/>
                  </a:cubicBezTo>
                  <a:lnTo>
                    <a:pt x="2367814" y="1888648"/>
                  </a:lnTo>
                  <a:cubicBezTo>
                    <a:pt x="2401153" y="1888610"/>
                    <a:pt x="2428170" y="1861593"/>
                    <a:pt x="2428208" y="1828254"/>
                  </a:cubicBezTo>
                  <a:lnTo>
                    <a:pt x="2428207" y="77319"/>
                  </a:lnTo>
                  <a:cubicBezTo>
                    <a:pt x="2428168" y="43981"/>
                    <a:pt x="2401151" y="16966"/>
                    <a:pt x="2367813" y="16929"/>
                  </a:cubicBez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0F3533E-D330-0A14-1B80-64F33C88D12A}"/>
                </a:ext>
              </a:extLst>
            </p:cNvPr>
            <p:cNvSpPr/>
            <p:nvPr/>
          </p:nvSpPr>
          <p:spPr>
            <a:xfrm>
              <a:off x="4271755" y="2695389"/>
              <a:ext cx="1987680" cy="269663"/>
            </a:xfrm>
            <a:custGeom>
              <a:avLst/>
              <a:gdLst>
                <a:gd name="connsiteX0" fmla="*/ -262 w 2417890"/>
                <a:gd name="connsiteY0" fmla="*/ -164 h 328028"/>
                <a:gd name="connsiteX1" fmla="*/ -262 w 2417890"/>
                <a:gd name="connsiteY1" fmla="*/ 264217 h 328028"/>
                <a:gd name="connsiteX2" fmla="*/ 63386 w 2417890"/>
                <a:gd name="connsiteY2" fmla="*/ 327865 h 328028"/>
                <a:gd name="connsiteX3" fmla="*/ 2353980 w 2417890"/>
                <a:gd name="connsiteY3" fmla="*/ 327865 h 328028"/>
                <a:gd name="connsiteX4" fmla="*/ 2417628 w 2417890"/>
                <a:gd name="connsiteY4" fmla="*/ 264217 h 328028"/>
                <a:gd name="connsiteX5" fmla="*/ 2417628 w 2417890"/>
                <a:gd name="connsiteY5" fmla="*/ -164 h 32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7890" h="328028">
                  <a:moveTo>
                    <a:pt x="-262" y="-164"/>
                  </a:moveTo>
                  <a:lnTo>
                    <a:pt x="-262" y="264217"/>
                  </a:lnTo>
                  <a:cubicBezTo>
                    <a:pt x="-210" y="299347"/>
                    <a:pt x="28256" y="327813"/>
                    <a:pt x="63386" y="327865"/>
                  </a:cubicBezTo>
                  <a:lnTo>
                    <a:pt x="2353980" y="327865"/>
                  </a:lnTo>
                  <a:cubicBezTo>
                    <a:pt x="2389110" y="327813"/>
                    <a:pt x="2417576" y="299347"/>
                    <a:pt x="2417628" y="264217"/>
                  </a:cubicBezTo>
                  <a:lnTo>
                    <a:pt x="2417628" y="-164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164F898-6CE9-7F6D-104E-998895779919}"/>
                </a:ext>
              </a:extLst>
            </p:cNvPr>
            <p:cNvSpPr/>
            <p:nvPr/>
          </p:nvSpPr>
          <p:spPr>
            <a:xfrm rot="18157719">
              <a:off x="5265548" y="891778"/>
              <a:ext cx="14049" cy="2343579"/>
            </a:xfrm>
            <a:custGeom>
              <a:avLst/>
              <a:gdLst>
                <a:gd name="connsiteX0" fmla="*/ -262 w 17090"/>
                <a:gd name="connsiteY0" fmla="*/ -164 h 2850819"/>
                <a:gd name="connsiteX1" fmla="*/ 16828 w 17090"/>
                <a:gd name="connsiteY1" fmla="*/ -164 h 2850819"/>
                <a:gd name="connsiteX2" fmla="*/ 16828 w 17090"/>
                <a:gd name="connsiteY2" fmla="*/ 2850656 h 2850819"/>
                <a:gd name="connsiteX3" fmla="*/ -262 w 17090"/>
                <a:gd name="connsiteY3" fmla="*/ 2850656 h 2850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90" h="2850819">
                  <a:moveTo>
                    <a:pt x="-262" y="-164"/>
                  </a:moveTo>
                  <a:lnTo>
                    <a:pt x="16828" y="-164"/>
                  </a:lnTo>
                  <a:lnTo>
                    <a:pt x="16828" y="2850656"/>
                  </a:lnTo>
                  <a:lnTo>
                    <a:pt x="-262" y="285065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AD0A6FC-AD42-6444-992D-DA0EE3C8A2C1}"/>
                </a:ext>
              </a:extLst>
            </p:cNvPr>
            <p:cNvSpPr/>
            <p:nvPr/>
          </p:nvSpPr>
          <p:spPr>
            <a:xfrm rot="19642281">
              <a:off x="4106356" y="2056544"/>
              <a:ext cx="2343579" cy="14049"/>
            </a:xfrm>
            <a:custGeom>
              <a:avLst/>
              <a:gdLst>
                <a:gd name="connsiteX0" fmla="*/ -262 w 2850819"/>
                <a:gd name="connsiteY0" fmla="*/ -164 h 17090"/>
                <a:gd name="connsiteX1" fmla="*/ 2850558 w 2850819"/>
                <a:gd name="connsiteY1" fmla="*/ -164 h 17090"/>
                <a:gd name="connsiteX2" fmla="*/ 2850558 w 2850819"/>
                <a:gd name="connsiteY2" fmla="*/ 16926 h 17090"/>
                <a:gd name="connsiteX3" fmla="*/ -262 w 2850819"/>
                <a:gd name="connsiteY3" fmla="*/ 16926 h 1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819" h="17090">
                  <a:moveTo>
                    <a:pt x="-262" y="-164"/>
                  </a:moveTo>
                  <a:lnTo>
                    <a:pt x="2850558" y="-164"/>
                  </a:lnTo>
                  <a:lnTo>
                    <a:pt x="2850558" y="16926"/>
                  </a:lnTo>
                  <a:lnTo>
                    <a:pt x="-262" y="16926"/>
                  </a:lnTo>
                  <a:close/>
                </a:path>
              </a:pathLst>
            </a:custGeom>
            <a:solidFill>
              <a:srgbClr val="F0F0F0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5412EA7-14C5-AE0D-6597-D166CFE745C9}"/>
                </a:ext>
              </a:extLst>
            </p:cNvPr>
            <p:cNvSpPr/>
            <p:nvPr/>
          </p:nvSpPr>
          <p:spPr>
            <a:xfrm>
              <a:off x="7800606" y="4191653"/>
              <a:ext cx="128484" cy="335771"/>
            </a:xfrm>
            <a:custGeom>
              <a:avLst/>
              <a:gdLst>
                <a:gd name="connsiteX0" fmla="*/ 156276 w 156293"/>
                <a:gd name="connsiteY0" fmla="*/ 408445 h 408445"/>
                <a:gd name="connsiteX1" fmla="*/ 50383 w 156293"/>
                <a:gd name="connsiteY1" fmla="*/ 408436 h 408445"/>
                <a:gd name="connsiteX2" fmla="*/ 0 w 156293"/>
                <a:gd name="connsiteY2" fmla="*/ 0 h 408445"/>
                <a:gd name="connsiteX3" fmla="*/ 156293 w 156293"/>
                <a:gd name="connsiteY3" fmla="*/ 9 h 408445"/>
                <a:gd name="connsiteX4" fmla="*/ 156276 w 156293"/>
                <a:gd name="connsiteY4" fmla="*/ 408445 h 40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93" h="408445">
                  <a:moveTo>
                    <a:pt x="156276" y="408445"/>
                  </a:moveTo>
                  <a:lnTo>
                    <a:pt x="50383" y="408436"/>
                  </a:lnTo>
                  <a:lnTo>
                    <a:pt x="0" y="0"/>
                  </a:lnTo>
                  <a:lnTo>
                    <a:pt x="156293" y="9"/>
                  </a:lnTo>
                  <a:lnTo>
                    <a:pt x="156276" y="408445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DA9EAF9-74B5-6150-AC19-30C57E55D3D7}"/>
                </a:ext>
              </a:extLst>
            </p:cNvPr>
            <p:cNvSpPr/>
            <p:nvPr/>
          </p:nvSpPr>
          <p:spPr>
            <a:xfrm>
              <a:off x="7670588" y="4460121"/>
              <a:ext cx="280687" cy="151690"/>
            </a:xfrm>
            <a:custGeom>
              <a:avLst/>
              <a:gdLst>
                <a:gd name="connsiteX0" fmla="*/ 311349 w 341438"/>
                <a:gd name="connsiteY0" fmla="*/ 47099 h 184522"/>
                <a:gd name="connsiteX1" fmla="*/ 198362 w 341438"/>
                <a:gd name="connsiteY1" fmla="*/ 1204 h 184522"/>
                <a:gd name="connsiteX2" fmla="*/ 195029 w 341438"/>
                <a:gd name="connsiteY2" fmla="*/ -164 h 184522"/>
                <a:gd name="connsiteX3" fmla="*/ 132638 w 341438"/>
                <a:gd name="connsiteY3" fmla="*/ 47099 h 184522"/>
                <a:gd name="connsiteX4" fmla="*/ -91 w 341438"/>
                <a:gd name="connsiteY4" fmla="*/ 174188 h 184522"/>
                <a:gd name="connsiteX5" fmla="*/ -262 w 341438"/>
                <a:gd name="connsiteY5" fmla="*/ 180000 h 184522"/>
                <a:gd name="connsiteX6" fmla="*/ -262 w 341438"/>
                <a:gd name="connsiteY6" fmla="*/ 184359 h 184522"/>
                <a:gd name="connsiteX7" fmla="*/ 341177 w 341438"/>
                <a:gd name="connsiteY7" fmla="*/ 184359 h 184522"/>
                <a:gd name="connsiteX8" fmla="*/ 341177 w 341438"/>
                <a:gd name="connsiteY8" fmla="*/ 47099 h 18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438" h="184522">
                  <a:moveTo>
                    <a:pt x="311349" y="47099"/>
                  </a:moveTo>
                  <a:lnTo>
                    <a:pt x="198362" y="1204"/>
                  </a:lnTo>
                  <a:lnTo>
                    <a:pt x="195029" y="-164"/>
                  </a:lnTo>
                  <a:lnTo>
                    <a:pt x="132638" y="47099"/>
                  </a:lnTo>
                  <a:cubicBezTo>
                    <a:pt x="61504" y="47090"/>
                    <a:pt x="2987" y="103120"/>
                    <a:pt x="-91" y="174188"/>
                  </a:cubicBezTo>
                  <a:cubicBezTo>
                    <a:pt x="-262" y="176068"/>
                    <a:pt x="-262" y="178034"/>
                    <a:pt x="-262" y="180000"/>
                  </a:cubicBezTo>
                  <a:lnTo>
                    <a:pt x="-262" y="184359"/>
                  </a:lnTo>
                  <a:lnTo>
                    <a:pt x="341177" y="184359"/>
                  </a:lnTo>
                  <a:lnTo>
                    <a:pt x="341177" y="47099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7E9845-FCFD-CEA2-9044-BAAACE35C020}"/>
                </a:ext>
              </a:extLst>
            </p:cNvPr>
            <p:cNvSpPr/>
            <p:nvPr/>
          </p:nvSpPr>
          <p:spPr>
            <a:xfrm>
              <a:off x="7492581" y="4129677"/>
              <a:ext cx="232629" cy="345628"/>
            </a:xfrm>
            <a:custGeom>
              <a:avLst/>
              <a:gdLst>
                <a:gd name="connsiteX0" fmla="*/ 282980 w 282979"/>
                <a:gd name="connsiteY0" fmla="*/ 385292 h 420435"/>
                <a:gd name="connsiteX1" fmla="*/ 183086 w 282979"/>
                <a:gd name="connsiteY1" fmla="*/ 420436 h 420435"/>
                <a:gd name="connsiteX2" fmla="*/ 0 w 282979"/>
                <a:gd name="connsiteY2" fmla="*/ 51861 h 420435"/>
                <a:gd name="connsiteX3" fmla="*/ 147430 w 282979"/>
                <a:gd name="connsiteY3" fmla="*/ 0 h 420435"/>
                <a:gd name="connsiteX4" fmla="*/ 282980 w 282979"/>
                <a:gd name="connsiteY4" fmla="*/ 385292 h 42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979" h="420435">
                  <a:moveTo>
                    <a:pt x="282980" y="385292"/>
                  </a:moveTo>
                  <a:lnTo>
                    <a:pt x="183086" y="420436"/>
                  </a:lnTo>
                  <a:lnTo>
                    <a:pt x="0" y="51861"/>
                  </a:lnTo>
                  <a:lnTo>
                    <a:pt x="147430" y="0"/>
                  </a:lnTo>
                  <a:lnTo>
                    <a:pt x="282980" y="385292"/>
                  </a:ln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930CFC5-97C2-994C-B18A-96ABA59DA1E5}"/>
                </a:ext>
              </a:extLst>
            </p:cNvPr>
            <p:cNvSpPr/>
            <p:nvPr/>
          </p:nvSpPr>
          <p:spPr>
            <a:xfrm>
              <a:off x="7502004" y="4412209"/>
              <a:ext cx="272161" cy="199603"/>
            </a:xfrm>
            <a:custGeom>
              <a:avLst/>
              <a:gdLst>
                <a:gd name="connsiteX0" fmla="*/ 257111 w 331067"/>
                <a:gd name="connsiteY0" fmla="*/ 9736 h 242805"/>
                <a:gd name="connsiteX1" fmla="*/ 135296 w 331067"/>
                <a:gd name="connsiteY1" fmla="*/ 3943 h 242805"/>
                <a:gd name="connsiteX2" fmla="*/ 131698 w 331067"/>
                <a:gd name="connsiteY2" fmla="*/ 3760 h 242805"/>
                <a:gd name="connsiteX3" fmla="*/ 88532 w 331067"/>
                <a:gd name="connsiteY3" fmla="*/ 69052 h 242805"/>
                <a:gd name="connsiteX4" fmla="*/ 5508 w 331067"/>
                <a:gd name="connsiteY4" fmla="*/ 232990 h 242805"/>
                <a:gd name="connsiteX5" fmla="*/ 7276 w 331067"/>
                <a:gd name="connsiteY5" fmla="*/ 238529 h 242805"/>
                <a:gd name="connsiteX6" fmla="*/ 8722 w 331067"/>
                <a:gd name="connsiteY6" fmla="*/ 242641 h 242805"/>
                <a:gd name="connsiteX7" fmla="*/ 330806 w 331067"/>
                <a:gd name="connsiteY7" fmla="*/ 129314 h 242805"/>
                <a:gd name="connsiteX8" fmla="*/ 285247 w 331067"/>
                <a:gd name="connsiteY8" fmla="*/ -164 h 24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067" h="242805">
                  <a:moveTo>
                    <a:pt x="257111" y="9736"/>
                  </a:moveTo>
                  <a:lnTo>
                    <a:pt x="135296" y="3943"/>
                  </a:lnTo>
                  <a:lnTo>
                    <a:pt x="131698" y="3760"/>
                  </a:lnTo>
                  <a:lnTo>
                    <a:pt x="88532" y="69052"/>
                  </a:lnTo>
                  <a:cubicBezTo>
                    <a:pt x="21426" y="92653"/>
                    <a:pt x="-15177" y="164929"/>
                    <a:pt x="5508" y="232990"/>
                  </a:cubicBezTo>
                  <a:cubicBezTo>
                    <a:pt x="5971" y="234821"/>
                    <a:pt x="6623" y="236675"/>
                    <a:pt x="7276" y="238529"/>
                  </a:cubicBezTo>
                  <a:lnTo>
                    <a:pt x="8722" y="242641"/>
                  </a:lnTo>
                  <a:lnTo>
                    <a:pt x="330806" y="129314"/>
                  </a:lnTo>
                  <a:lnTo>
                    <a:pt x="285247" y="-164"/>
                  </a:ln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7D932EE-080F-A16F-1ADB-C0D189243E13}"/>
                </a:ext>
              </a:extLst>
            </p:cNvPr>
            <p:cNvSpPr/>
            <p:nvPr/>
          </p:nvSpPr>
          <p:spPr>
            <a:xfrm>
              <a:off x="7280763" y="2948986"/>
              <a:ext cx="710133" cy="1456783"/>
            </a:xfrm>
            <a:custGeom>
              <a:avLst/>
              <a:gdLst>
                <a:gd name="connsiteX0" fmla="*/ 825789 w 863833"/>
                <a:gd name="connsiteY0" fmla="*/ 158799 h 1772087"/>
                <a:gd name="connsiteX1" fmla="*/ 802660 w 863833"/>
                <a:gd name="connsiteY1" fmla="*/ 927056 h 1772087"/>
                <a:gd name="connsiteX2" fmla="*/ 830322 w 863833"/>
                <a:gd name="connsiteY2" fmla="*/ 1640422 h 1772087"/>
                <a:gd name="connsiteX3" fmla="*/ 829384 w 863833"/>
                <a:gd name="connsiteY3" fmla="*/ 1771924 h 1772087"/>
                <a:gd name="connsiteX4" fmla="*/ 614588 w 863833"/>
                <a:gd name="connsiteY4" fmla="*/ 1763451 h 1772087"/>
                <a:gd name="connsiteX5" fmla="*/ 587949 w 863833"/>
                <a:gd name="connsiteY5" fmla="*/ 1076506 h 1772087"/>
                <a:gd name="connsiteX6" fmla="*/ 451942 w 863833"/>
                <a:gd name="connsiteY6" fmla="*/ 526105 h 1772087"/>
                <a:gd name="connsiteX7" fmla="*/ 263384 w 863833"/>
                <a:gd name="connsiteY7" fmla="*/ 895047 h 1772087"/>
                <a:gd name="connsiteX8" fmla="*/ 444109 w 863833"/>
                <a:gd name="connsiteY8" fmla="*/ 1461354 h 1772087"/>
                <a:gd name="connsiteX9" fmla="*/ 509514 w 863833"/>
                <a:gd name="connsiteY9" fmla="*/ 1555840 h 1772087"/>
                <a:gd name="connsiteX10" fmla="*/ 274799 w 863833"/>
                <a:gd name="connsiteY10" fmla="*/ 1644323 h 1772087"/>
                <a:gd name="connsiteX11" fmla="*/ 253770 w 863833"/>
                <a:gd name="connsiteY11" fmla="*/ 1556937 h 1772087"/>
                <a:gd name="connsiteX12" fmla="*/ 27986 w 863833"/>
                <a:gd name="connsiteY12" fmla="*/ 965916 h 1772087"/>
                <a:gd name="connsiteX13" fmla="*/ 44772 w 863833"/>
                <a:gd name="connsiteY13" fmla="*/ 488973 h 1772087"/>
                <a:gd name="connsiteX14" fmla="*/ 231118 w 863833"/>
                <a:gd name="connsiteY14" fmla="*/ 79686 h 1772087"/>
                <a:gd name="connsiteX15" fmla="*/ 825789 w 863833"/>
                <a:gd name="connsiteY15" fmla="*/ 158799 h 177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3833" h="1772087">
                  <a:moveTo>
                    <a:pt x="825789" y="158799"/>
                  </a:moveTo>
                  <a:cubicBezTo>
                    <a:pt x="922666" y="155042"/>
                    <a:pt x="802660" y="927056"/>
                    <a:pt x="802660" y="927056"/>
                  </a:cubicBezTo>
                  <a:cubicBezTo>
                    <a:pt x="802660" y="927056"/>
                    <a:pt x="837764" y="1604852"/>
                    <a:pt x="830322" y="1640422"/>
                  </a:cubicBezTo>
                  <a:cubicBezTo>
                    <a:pt x="822882" y="1675992"/>
                    <a:pt x="829384" y="1771924"/>
                    <a:pt x="829384" y="1771924"/>
                  </a:cubicBezTo>
                  <a:cubicBezTo>
                    <a:pt x="810404" y="1737379"/>
                    <a:pt x="614588" y="1763451"/>
                    <a:pt x="614588" y="1763451"/>
                  </a:cubicBezTo>
                  <a:lnTo>
                    <a:pt x="587949" y="1076506"/>
                  </a:lnTo>
                  <a:lnTo>
                    <a:pt x="451942" y="526105"/>
                  </a:lnTo>
                  <a:lnTo>
                    <a:pt x="263384" y="895047"/>
                  </a:lnTo>
                  <a:lnTo>
                    <a:pt x="444109" y="1461354"/>
                  </a:lnTo>
                  <a:cubicBezTo>
                    <a:pt x="444109" y="1461354"/>
                    <a:pt x="517297" y="1529077"/>
                    <a:pt x="509514" y="1555840"/>
                  </a:cubicBezTo>
                  <a:cubicBezTo>
                    <a:pt x="501732" y="1582603"/>
                    <a:pt x="310027" y="1642958"/>
                    <a:pt x="274799" y="1644323"/>
                  </a:cubicBezTo>
                  <a:cubicBezTo>
                    <a:pt x="239572" y="1645690"/>
                    <a:pt x="255478" y="1600971"/>
                    <a:pt x="253770" y="1556937"/>
                  </a:cubicBezTo>
                  <a:cubicBezTo>
                    <a:pt x="252063" y="1512902"/>
                    <a:pt x="86293" y="1104780"/>
                    <a:pt x="27986" y="965916"/>
                  </a:cubicBezTo>
                  <a:cubicBezTo>
                    <a:pt x="-30320" y="827053"/>
                    <a:pt x="15009" y="631251"/>
                    <a:pt x="44772" y="488973"/>
                  </a:cubicBezTo>
                  <a:cubicBezTo>
                    <a:pt x="74535" y="346695"/>
                    <a:pt x="231118" y="79686"/>
                    <a:pt x="231118" y="79686"/>
                  </a:cubicBezTo>
                  <a:cubicBezTo>
                    <a:pt x="425482" y="-139537"/>
                    <a:pt x="728912" y="162555"/>
                    <a:pt x="825789" y="158799"/>
                  </a:cubicBezTo>
                  <a:close/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7F8DE78-5FAE-29F1-D4AF-99495AFB38AE}"/>
                </a:ext>
              </a:extLst>
            </p:cNvPr>
            <p:cNvSpPr/>
            <p:nvPr/>
          </p:nvSpPr>
          <p:spPr>
            <a:xfrm>
              <a:off x="6981713" y="2471713"/>
              <a:ext cx="295489" cy="241064"/>
            </a:xfrm>
            <a:custGeom>
              <a:avLst/>
              <a:gdLst>
                <a:gd name="connsiteX0" fmla="*/ 8952 w 359444"/>
                <a:gd name="connsiteY0" fmla="*/ 115481 h 293239"/>
                <a:gd name="connsiteX1" fmla="*/ 114600 w 359444"/>
                <a:gd name="connsiteY1" fmla="*/ 148535 h 293239"/>
                <a:gd name="connsiteX2" fmla="*/ 126215 w 359444"/>
                <a:gd name="connsiteY2" fmla="*/ 141082 h 293239"/>
                <a:gd name="connsiteX3" fmla="*/ 359182 w 359444"/>
                <a:gd name="connsiteY3" fmla="*/ 293076 h 293239"/>
                <a:gd name="connsiteX4" fmla="*/ 358473 w 359444"/>
                <a:gd name="connsiteY4" fmla="*/ 148529 h 293239"/>
                <a:gd name="connsiteX5" fmla="*/ 137353 w 359444"/>
                <a:gd name="connsiteY5" fmla="*/ 26353 h 293239"/>
                <a:gd name="connsiteX6" fmla="*/ 26258 w 359444"/>
                <a:gd name="connsiteY6" fmla="*/ 19625 h 293239"/>
                <a:gd name="connsiteX7" fmla="*/ 8952 w 359444"/>
                <a:gd name="connsiteY7" fmla="*/ 115481 h 29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444" h="293239">
                  <a:moveTo>
                    <a:pt x="8952" y="115481"/>
                  </a:moveTo>
                  <a:cubicBezTo>
                    <a:pt x="28998" y="153783"/>
                    <a:pt x="76299" y="168581"/>
                    <a:pt x="114600" y="148535"/>
                  </a:cubicBezTo>
                  <a:cubicBezTo>
                    <a:pt x="118684" y="146397"/>
                    <a:pt x="122571" y="143903"/>
                    <a:pt x="126215" y="141082"/>
                  </a:cubicBezTo>
                  <a:lnTo>
                    <a:pt x="359182" y="293076"/>
                  </a:lnTo>
                  <a:lnTo>
                    <a:pt x="358473" y="148529"/>
                  </a:lnTo>
                  <a:lnTo>
                    <a:pt x="137353" y="26353"/>
                  </a:lnTo>
                  <a:cubicBezTo>
                    <a:pt x="108533" y="-6182"/>
                    <a:pt x="58794" y="-9195"/>
                    <a:pt x="26258" y="19625"/>
                  </a:cubicBezTo>
                  <a:cubicBezTo>
                    <a:pt x="-966" y="43740"/>
                    <a:pt x="-8121" y="83368"/>
                    <a:pt x="8952" y="11548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8D29843-4E51-399D-3A4D-D6EEA220DD77}"/>
                </a:ext>
              </a:extLst>
            </p:cNvPr>
            <p:cNvSpPr/>
            <p:nvPr/>
          </p:nvSpPr>
          <p:spPr>
            <a:xfrm>
              <a:off x="7470958" y="2119057"/>
              <a:ext cx="680071" cy="1062348"/>
            </a:xfrm>
            <a:custGeom>
              <a:avLst/>
              <a:gdLst>
                <a:gd name="connsiteX0" fmla="*/ 544115 w 827264"/>
                <a:gd name="connsiteY0" fmla="*/ 1292117 h 1292281"/>
                <a:gd name="connsiteX1" fmla="*/ 101171 w 827264"/>
                <a:gd name="connsiteY1" fmla="*/ 1201092 h 1292281"/>
                <a:gd name="connsiteX2" fmla="*/ -91 w 827264"/>
                <a:gd name="connsiteY2" fmla="*/ 1090878 h 1292281"/>
                <a:gd name="connsiteX3" fmla="*/ -262 w 827264"/>
                <a:gd name="connsiteY3" fmla="*/ 1090211 h 1292281"/>
                <a:gd name="connsiteX4" fmla="*/ 8105 w 827264"/>
                <a:gd name="connsiteY4" fmla="*/ 984913 h 1292281"/>
                <a:gd name="connsiteX5" fmla="*/ 11765 w 827264"/>
                <a:gd name="connsiteY5" fmla="*/ 976717 h 1292281"/>
                <a:gd name="connsiteX6" fmla="*/ 18042 w 827264"/>
                <a:gd name="connsiteY6" fmla="*/ 857005 h 1292281"/>
                <a:gd name="connsiteX7" fmla="*/ 17779 w 827264"/>
                <a:gd name="connsiteY7" fmla="*/ 856196 h 1292281"/>
                <a:gd name="connsiteX8" fmla="*/ 17845 w 827264"/>
                <a:gd name="connsiteY8" fmla="*/ 855353 h 1292281"/>
                <a:gd name="connsiteX9" fmla="*/ 74020 w 827264"/>
                <a:gd name="connsiteY9" fmla="*/ 126796 h 1292281"/>
                <a:gd name="connsiteX10" fmla="*/ 272814 w 827264"/>
                <a:gd name="connsiteY10" fmla="*/ 61678 h 1292281"/>
                <a:gd name="connsiteX11" fmla="*/ 330646 w 827264"/>
                <a:gd name="connsiteY11" fmla="*/ 3571 h 1292281"/>
                <a:gd name="connsiteX12" fmla="*/ 588134 w 827264"/>
                <a:gd name="connsiteY12" fmla="*/ -164 h 1292281"/>
                <a:gd name="connsiteX13" fmla="*/ 624011 w 827264"/>
                <a:gd name="connsiteY13" fmla="*/ 72570 h 1292281"/>
                <a:gd name="connsiteX14" fmla="*/ 827003 w 827264"/>
                <a:gd name="connsiteY14" fmla="*/ 148989 h 1292281"/>
                <a:gd name="connsiteX15" fmla="*/ 727276 w 827264"/>
                <a:gd name="connsiteY15" fmla="*/ 742611 h 1292281"/>
                <a:gd name="connsiteX16" fmla="*/ 679468 w 827264"/>
                <a:gd name="connsiteY16" fmla="*/ 825014 h 1292281"/>
                <a:gd name="connsiteX17" fmla="*/ 698706 w 827264"/>
                <a:gd name="connsiteY17" fmla="*/ 914779 h 1292281"/>
                <a:gd name="connsiteX18" fmla="*/ 698573 w 827264"/>
                <a:gd name="connsiteY18" fmla="*/ 915588 h 1292281"/>
                <a:gd name="connsiteX19" fmla="*/ 635854 w 827264"/>
                <a:gd name="connsiteY19" fmla="*/ 1289930 h 1292281"/>
                <a:gd name="connsiteX20" fmla="*/ 632403 w 827264"/>
                <a:gd name="connsiteY20" fmla="*/ 1290081 h 1292281"/>
                <a:gd name="connsiteX21" fmla="*/ 544115 w 827264"/>
                <a:gd name="connsiteY21" fmla="*/ 1292117 h 129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7264" h="1292281">
                  <a:moveTo>
                    <a:pt x="544115" y="1292117"/>
                  </a:moveTo>
                  <a:cubicBezTo>
                    <a:pt x="303870" y="1292126"/>
                    <a:pt x="171476" y="1244034"/>
                    <a:pt x="101171" y="1201092"/>
                  </a:cubicBezTo>
                  <a:cubicBezTo>
                    <a:pt x="15203" y="1148585"/>
                    <a:pt x="493" y="1093215"/>
                    <a:pt x="-91" y="1090878"/>
                  </a:cubicBezTo>
                  <a:lnTo>
                    <a:pt x="-262" y="1090211"/>
                  </a:lnTo>
                  <a:lnTo>
                    <a:pt x="8105" y="984913"/>
                  </a:lnTo>
                  <a:lnTo>
                    <a:pt x="11765" y="976717"/>
                  </a:lnTo>
                  <a:cubicBezTo>
                    <a:pt x="28629" y="938972"/>
                    <a:pt x="30866" y="896307"/>
                    <a:pt x="18042" y="857005"/>
                  </a:cubicBezTo>
                  <a:lnTo>
                    <a:pt x="17779" y="856196"/>
                  </a:lnTo>
                  <a:lnTo>
                    <a:pt x="17845" y="855353"/>
                  </a:lnTo>
                  <a:lnTo>
                    <a:pt x="74020" y="126796"/>
                  </a:lnTo>
                  <a:lnTo>
                    <a:pt x="272814" y="61678"/>
                  </a:lnTo>
                  <a:lnTo>
                    <a:pt x="330646" y="3571"/>
                  </a:lnTo>
                  <a:lnTo>
                    <a:pt x="588134" y="-164"/>
                  </a:lnTo>
                  <a:lnTo>
                    <a:pt x="624011" y="72570"/>
                  </a:lnTo>
                  <a:lnTo>
                    <a:pt x="827003" y="148989"/>
                  </a:lnTo>
                  <a:lnTo>
                    <a:pt x="727276" y="742611"/>
                  </a:lnTo>
                  <a:lnTo>
                    <a:pt x="679468" y="825014"/>
                  </a:lnTo>
                  <a:lnTo>
                    <a:pt x="698706" y="914779"/>
                  </a:lnTo>
                  <a:lnTo>
                    <a:pt x="698573" y="915588"/>
                  </a:lnTo>
                  <a:lnTo>
                    <a:pt x="635854" y="1289930"/>
                  </a:lnTo>
                  <a:lnTo>
                    <a:pt x="632403" y="1290081"/>
                  </a:lnTo>
                  <a:cubicBezTo>
                    <a:pt x="601471" y="1291466"/>
                    <a:pt x="572042" y="1292145"/>
                    <a:pt x="544115" y="1292117"/>
                  </a:cubicBez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9AEC659-04BF-7EF0-C600-D9A53D1E4286}"/>
                </a:ext>
              </a:extLst>
            </p:cNvPr>
            <p:cNvSpPr/>
            <p:nvPr/>
          </p:nvSpPr>
          <p:spPr>
            <a:xfrm>
              <a:off x="7130078" y="2216543"/>
              <a:ext cx="506918" cy="591209"/>
            </a:xfrm>
            <a:custGeom>
              <a:avLst/>
              <a:gdLst>
                <a:gd name="connsiteX0" fmla="*/ 337244 w 616635"/>
                <a:gd name="connsiteY0" fmla="*/ 719006 h 719169"/>
                <a:gd name="connsiteX1" fmla="*/ 242993 w 616635"/>
                <a:gd name="connsiteY1" fmla="*/ 663127 h 719169"/>
                <a:gd name="connsiteX2" fmla="*/ 237088 w 616635"/>
                <a:gd name="connsiteY2" fmla="*/ 654597 h 719169"/>
                <a:gd name="connsiteX3" fmla="*/ 130647 w 616635"/>
                <a:gd name="connsiteY3" fmla="*/ 596924 h 719169"/>
                <a:gd name="connsiteX4" fmla="*/ 129549 w 616635"/>
                <a:gd name="connsiteY4" fmla="*/ 596891 h 719169"/>
                <a:gd name="connsiteX5" fmla="*/ -262 w 616635"/>
                <a:gd name="connsiteY5" fmla="*/ 520571 h 719169"/>
                <a:gd name="connsiteX6" fmla="*/ 53547 w 616635"/>
                <a:gd name="connsiteY6" fmla="*/ 362942 h 719169"/>
                <a:gd name="connsiteX7" fmla="*/ 257043 w 616635"/>
                <a:gd name="connsiteY7" fmla="*/ 423061 h 719169"/>
                <a:gd name="connsiteX8" fmla="*/ 398914 w 616635"/>
                <a:gd name="connsiteY8" fmla="*/ 70557 h 719169"/>
                <a:gd name="connsiteX9" fmla="*/ 545682 w 616635"/>
                <a:gd name="connsiteY9" fmla="*/ 8023 h 719169"/>
                <a:gd name="connsiteX10" fmla="*/ 599552 w 616635"/>
                <a:gd name="connsiteY10" fmla="*/ 53410 h 719169"/>
                <a:gd name="connsiteX11" fmla="*/ 616366 w 616635"/>
                <a:gd name="connsiteY11" fmla="*/ 114989 h 719169"/>
                <a:gd name="connsiteX12" fmla="*/ 616366 w 616635"/>
                <a:gd name="connsiteY12" fmla="*/ 345640 h 719169"/>
                <a:gd name="connsiteX13" fmla="*/ 615515 w 616635"/>
                <a:gd name="connsiteY13" fmla="*/ 346784 h 71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6635" h="719169">
                  <a:moveTo>
                    <a:pt x="337244" y="719006"/>
                  </a:moveTo>
                  <a:lnTo>
                    <a:pt x="242993" y="663127"/>
                  </a:lnTo>
                  <a:lnTo>
                    <a:pt x="237088" y="654597"/>
                  </a:lnTo>
                  <a:cubicBezTo>
                    <a:pt x="212757" y="619586"/>
                    <a:pt x="173264" y="598188"/>
                    <a:pt x="130647" y="596924"/>
                  </a:cubicBezTo>
                  <a:lnTo>
                    <a:pt x="129549" y="596891"/>
                  </a:lnTo>
                  <a:lnTo>
                    <a:pt x="-262" y="520571"/>
                  </a:lnTo>
                  <a:lnTo>
                    <a:pt x="53547" y="362942"/>
                  </a:lnTo>
                  <a:lnTo>
                    <a:pt x="257043" y="423061"/>
                  </a:lnTo>
                  <a:lnTo>
                    <a:pt x="398914" y="70557"/>
                  </a:lnTo>
                  <a:cubicBezTo>
                    <a:pt x="422175" y="12760"/>
                    <a:pt x="487885" y="-15238"/>
                    <a:pt x="545682" y="8023"/>
                  </a:cubicBezTo>
                  <a:cubicBezTo>
                    <a:pt x="568023" y="17014"/>
                    <a:pt x="586900" y="32918"/>
                    <a:pt x="599552" y="53410"/>
                  </a:cubicBezTo>
                  <a:cubicBezTo>
                    <a:pt x="610783" y="71969"/>
                    <a:pt x="616607" y="93297"/>
                    <a:pt x="616366" y="114989"/>
                  </a:cubicBezTo>
                  <a:lnTo>
                    <a:pt x="616366" y="345640"/>
                  </a:lnTo>
                  <a:lnTo>
                    <a:pt x="615515" y="346784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F52BA76-1B05-32C4-F015-761522D0DAD5}"/>
                </a:ext>
              </a:extLst>
            </p:cNvPr>
            <p:cNvSpPr/>
            <p:nvPr/>
          </p:nvSpPr>
          <p:spPr>
            <a:xfrm>
              <a:off x="7924445" y="2844204"/>
              <a:ext cx="266987" cy="302269"/>
            </a:xfrm>
            <a:custGeom>
              <a:avLst/>
              <a:gdLst>
                <a:gd name="connsiteX0" fmla="*/ 1066 w 324773"/>
                <a:gd name="connsiteY0" fmla="*/ 274448 h 367691"/>
                <a:gd name="connsiteX1" fmla="*/ 91903 w 324773"/>
                <a:gd name="connsiteY1" fmla="*/ 211181 h 367691"/>
                <a:gd name="connsiteX2" fmla="*/ 105221 w 324773"/>
                <a:gd name="connsiteY2" fmla="*/ 214800 h 367691"/>
                <a:gd name="connsiteX3" fmla="*/ 281760 w 324773"/>
                <a:gd name="connsiteY3" fmla="*/ -164 h 367691"/>
                <a:gd name="connsiteX4" fmla="*/ 324511 w 324773"/>
                <a:gd name="connsiteY4" fmla="*/ 137918 h 367691"/>
                <a:gd name="connsiteX5" fmla="*/ 150311 w 324773"/>
                <a:gd name="connsiteY5" fmla="*/ 320882 h 367691"/>
                <a:gd name="connsiteX6" fmla="*/ 46371 w 324773"/>
                <a:gd name="connsiteY6" fmla="*/ 360676 h 367691"/>
                <a:gd name="connsiteX7" fmla="*/ 1066 w 324773"/>
                <a:gd name="connsiteY7" fmla="*/ 274447 h 36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773" h="367691">
                  <a:moveTo>
                    <a:pt x="1066" y="274448"/>
                  </a:moveTo>
                  <a:cubicBezTo>
                    <a:pt x="8679" y="231893"/>
                    <a:pt x="49348" y="203568"/>
                    <a:pt x="91903" y="211181"/>
                  </a:cubicBezTo>
                  <a:cubicBezTo>
                    <a:pt x="96440" y="211993"/>
                    <a:pt x="100897" y="213203"/>
                    <a:pt x="105221" y="214800"/>
                  </a:cubicBezTo>
                  <a:lnTo>
                    <a:pt x="281760" y="-164"/>
                  </a:lnTo>
                  <a:lnTo>
                    <a:pt x="324511" y="137918"/>
                  </a:lnTo>
                  <a:lnTo>
                    <a:pt x="150311" y="320882"/>
                  </a:lnTo>
                  <a:cubicBezTo>
                    <a:pt x="132598" y="360573"/>
                    <a:pt x="86062" y="378390"/>
                    <a:pt x="46371" y="360676"/>
                  </a:cubicBezTo>
                  <a:cubicBezTo>
                    <a:pt x="13159" y="345854"/>
                    <a:pt x="-5571" y="310206"/>
                    <a:pt x="1066" y="274447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3319B19-3713-CF5A-9E3A-47016713ECA1}"/>
                </a:ext>
              </a:extLst>
            </p:cNvPr>
            <p:cNvSpPr/>
            <p:nvPr/>
          </p:nvSpPr>
          <p:spPr>
            <a:xfrm>
              <a:off x="7978450" y="2220321"/>
              <a:ext cx="422964" cy="827303"/>
            </a:xfrm>
            <a:custGeom>
              <a:avLst/>
              <a:gdLst>
                <a:gd name="connsiteX0" fmla="*/ 199328 w 514510"/>
                <a:gd name="connsiteY0" fmla="*/ 1006199 h 1006363"/>
                <a:gd name="connsiteX1" fmla="*/ 82100 w 514510"/>
                <a:gd name="connsiteY1" fmla="*/ 888958 h 1006363"/>
                <a:gd name="connsiteX2" fmla="*/ 156724 w 514510"/>
                <a:gd name="connsiteY2" fmla="*/ 707133 h 1006363"/>
                <a:gd name="connsiteX3" fmla="*/ 264872 w 514510"/>
                <a:gd name="connsiteY3" fmla="*/ 559461 h 1006363"/>
                <a:gd name="connsiteX4" fmla="*/ 443 w 514510"/>
                <a:gd name="connsiteY4" fmla="*/ 260428 h 1006363"/>
                <a:gd name="connsiteX5" fmla="*/ -262 w 514510"/>
                <a:gd name="connsiteY5" fmla="*/ 259193 h 1006363"/>
                <a:gd name="connsiteX6" fmla="*/ 15346 w 514510"/>
                <a:gd name="connsiteY6" fmla="*/ 136944 h 1006363"/>
                <a:gd name="connsiteX7" fmla="*/ 48451 w 514510"/>
                <a:gd name="connsiteY7" fmla="*/ 58802 h 1006363"/>
                <a:gd name="connsiteX8" fmla="*/ 269115 w 514510"/>
                <a:gd name="connsiteY8" fmla="*/ 34215 h 1006363"/>
                <a:gd name="connsiteX9" fmla="*/ 304071 w 514510"/>
                <a:gd name="connsiteY9" fmla="*/ 73408 h 1006363"/>
                <a:gd name="connsiteX10" fmla="*/ 514248 w 514510"/>
                <a:gd name="connsiteY10" fmla="*/ 540641 h 1006363"/>
                <a:gd name="connsiteX11" fmla="*/ 511882 w 514510"/>
                <a:gd name="connsiteY11" fmla="*/ 544171 h 1006363"/>
                <a:gd name="connsiteX12" fmla="*/ 342827 w 514510"/>
                <a:gd name="connsiteY12" fmla="*/ 832354 h 1006363"/>
                <a:gd name="connsiteX13" fmla="*/ 296688 w 514510"/>
                <a:gd name="connsiteY13" fmla="*/ 862275 h 100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4510" h="1006363">
                  <a:moveTo>
                    <a:pt x="199328" y="1006199"/>
                  </a:moveTo>
                  <a:lnTo>
                    <a:pt x="82100" y="888958"/>
                  </a:lnTo>
                  <a:lnTo>
                    <a:pt x="156724" y="707133"/>
                  </a:lnTo>
                  <a:lnTo>
                    <a:pt x="264872" y="559461"/>
                  </a:lnTo>
                  <a:cubicBezTo>
                    <a:pt x="149630" y="503357"/>
                    <a:pt x="63124" y="370450"/>
                    <a:pt x="443" y="260428"/>
                  </a:cubicBezTo>
                  <a:lnTo>
                    <a:pt x="-262" y="259193"/>
                  </a:lnTo>
                  <a:lnTo>
                    <a:pt x="15346" y="136944"/>
                  </a:lnTo>
                  <a:cubicBezTo>
                    <a:pt x="18997" y="108351"/>
                    <a:pt x="30451" y="81316"/>
                    <a:pt x="48451" y="58802"/>
                  </a:cubicBezTo>
                  <a:cubicBezTo>
                    <a:pt x="102596" y="-8922"/>
                    <a:pt x="201391" y="-19930"/>
                    <a:pt x="269115" y="34215"/>
                  </a:cubicBezTo>
                  <a:cubicBezTo>
                    <a:pt x="282885" y="45224"/>
                    <a:pt x="294702" y="58473"/>
                    <a:pt x="304071" y="73408"/>
                  </a:cubicBezTo>
                  <a:lnTo>
                    <a:pt x="514248" y="540641"/>
                  </a:lnTo>
                  <a:lnTo>
                    <a:pt x="511882" y="544171"/>
                  </a:lnTo>
                  <a:lnTo>
                    <a:pt x="342827" y="832354"/>
                  </a:lnTo>
                  <a:lnTo>
                    <a:pt x="296688" y="862275"/>
                  </a:lnTo>
                  <a:close/>
                </a:path>
              </a:pathLst>
            </a:custGeom>
            <a:solidFill>
              <a:srgbClr val="3F3D56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27FFC78-E2E4-5D20-4440-98A894A10526}"/>
                </a:ext>
              </a:extLst>
            </p:cNvPr>
            <p:cNvSpPr/>
            <p:nvPr/>
          </p:nvSpPr>
          <p:spPr>
            <a:xfrm>
              <a:off x="7649653" y="1718950"/>
              <a:ext cx="352521" cy="351069"/>
            </a:xfrm>
            <a:custGeom>
              <a:avLst/>
              <a:gdLst>
                <a:gd name="connsiteX0" fmla="*/ 426893 w 428820"/>
                <a:gd name="connsiteY0" fmla="*/ 241470 h 427054"/>
                <a:gd name="connsiteX1" fmla="*/ 185157 w 428820"/>
                <a:gd name="connsiteY1" fmla="*/ 424873 h 427054"/>
                <a:gd name="connsiteX2" fmla="*/ 1692 w 428820"/>
                <a:gd name="connsiteY2" fmla="*/ 183600 h 427054"/>
                <a:gd name="connsiteX3" fmla="*/ 2106 w 428820"/>
                <a:gd name="connsiteY3" fmla="*/ 180554 h 427054"/>
                <a:gd name="connsiteX4" fmla="*/ 247851 w 428820"/>
                <a:gd name="connsiteY4" fmla="*/ 2559 h 427054"/>
                <a:gd name="connsiteX5" fmla="*/ 426827 w 428820"/>
                <a:gd name="connsiteY5" fmla="*/ 241461 h 42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820" h="427054">
                  <a:moveTo>
                    <a:pt x="426893" y="241470"/>
                  </a:moveTo>
                  <a:cubicBezTo>
                    <a:pt x="410785" y="358869"/>
                    <a:pt x="302556" y="440981"/>
                    <a:pt x="185157" y="424873"/>
                  </a:cubicBezTo>
                  <a:cubicBezTo>
                    <a:pt x="67939" y="408790"/>
                    <a:pt x="-14137" y="300853"/>
                    <a:pt x="1692" y="183600"/>
                  </a:cubicBezTo>
                  <a:lnTo>
                    <a:pt x="2106" y="180554"/>
                  </a:lnTo>
                  <a:cubicBezTo>
                    <a:pt x="20814" y="63542"/>
                    <a:pt x="130838" y="-16150"/>
                    <a:pt x="247851" y="2559"/>
                  </a:cubicBezTo>
                  <a:cubicBezTo>
                    <a:pt x="362206" y="20842"/>
                    <a:pt x="441418" y="126576"/>
                    <a:pt x="426827" y="241461"/>
                  </a:cubicBezTo>
                  <a:close/>
                </a:path>
              </a:pathLst>
            </a:custGeom>
            <a:solidFill>
              <a:srgbClr val="FBD3C9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091A733-0505-E47A-B151-7DB8B1FC853C}"/>
                </a:ext>
              </a:extLst>
            </p:cNvPr>
            <p:cNvSpPr/>
            <p:nvPr/>
          </p:nvSpPr>
          <p:spPr>
            <a:xfrm>
              <a:off x="7637161" y="1669114"/>
              <a:ext cx="412438" cy="349152"/>
            </a:xfrm>
            <a:custGeom>
              <a:avLst/>
              <a:gdLst>
                <a:gd name="connsiteX0" fmla="*/ 387480 w 501705"/>
                <a:gd name="connsiteY0" fmla="*/ 412607 h 424722"/>
                <a:gd name="connsiteX1" fmla="*/ 406721 w 501705"/>
                <a:gd name="connsiteY1" fmla="*/ 341441 h 424722"/>
                <a:gd name="connsiteX2" fmla="*/ 355510 w 501705"/>
                <a:gd name="connsiteY2" fmla="*/ 300382 h 424722"/>
                <a:gd name="connsiteX3" fmla="*/ 315581 w 501705"/>
                <a:gd name="connsiteY3" fmla="*/ 319578 h 424722"/>
                <a:gd name="connsiteX4" fmla="*/ 276942 w 501705"/>
                <a:gd name="connsiteY4" fmla="*/ 277595 h 424722"/>
                <a:gd name="connsiteX5" fmla="*/ 250952 w 501705"/>
                <a:gd name="connsiteY5" fmla="*/ 198141 h 424722"/>
                <a:gd name="connsiteX6" fmla="*/ 72403 w 501705"/>
                <a:gd name="connsiteY6" fmla="*/ 238488 h 424722"/>
                <a:gd name="connsiteX7" fmla="*/ 9737 w 501705"/>
                <a:gd name="connsiteY7" fmla="*/ 201906 h 424722"/>
                <a:gd name="connsiteX8" fmla="*/ 15082 w 501705"/>
                <a:gd name="connsiteY8" fmla="*/ 134743 h 424722"/>
                <a:gd name="connsiteX9" fmla="*/ 46370 w 501705"/>
                <a:gd name="connsiteY9" fmla="*/ 116318 h 424722"/>
                <a:gd name="connsiteX10" fmla="*/ 49441 w 501705"/>
                <a:gd name="connsiteY10" fmla="*/ 66832 h 424722"/>
                <a:gd name="connsiteX11" fmla="*/ 18374 w 501705"/>
                <a:gd name="connsiteY11" fmla="*/ 55308 h 424722"/>
                <a:gd name="connsiteX12" fmla="*/ 83816 w 501705"/>
                <a:gd name="connsiteY12" fmla="*/ 47129 h 424722"/>
                <a:gd name="connsiteX13" fmla="*/ 64318 w 501705"/>
                <a:gd name="connsiteY13" fmla="*/ 11864 h 424722"/>
                <a:gd name="connsiteX14" fmla="*/ 115527 w 501705"/>
                <a:gd name="connsiteY14" fmla="*/ 21259 h 424722"/>
                <a:gd name="connsiteX15" fmla="*/ 166939 w 501705"/>
                <a:gd name="connsiteY15" fmla="*/ 6005 h 424722"/>
                <a:gd name="connsiteX16" fmla="*/ 387053 w 501705"/>
                <a:gd name="connsiteY16" fmla="*/ 98434 h 424722"/>
                <a:gd name="connsiteX17" fmla="*/ 478391 w 501705"/>
                <a:gd name="connsiteY17" fmla="*/ 124808 h 424722"/>
                <a:gd name="connsiteX18" fmla="*/ 501353 w 501705"/>
                <a:gd name="connsiteY18" fmla="*/ 205013 h 424722"/>
                <a:gd name="connsiteX19" fmla="*/ 465881 w 501705"/>
                <a:gd name="connsiteY19" fmla="*/ 366204 h 424722"/>
                <a:gd name="connsiteX20" fmla="*/ 436083 w 501705"/>
                <a:gd name="connsiteY20" fmla="*/ 408473 h 424722"/>
                <a:gd name="connsiteX21" fmla="*/ 388209 w 501705"/>
                <a:gd name="connsiteY21" fmla="*/ 424130 h 42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01705" h="424722">
                  <a:moveTo>
                    <a:pt x="387480" y="412607"/>
                  </a:moveTo>
                  <a:cubicBezTo>
                    <a:pt x="398498" y="390225"/>
                    <a:pt x="409817" y="366195"/>
                    <a:pt x="406721" y="341441"/>
                  </a:cubicBezTo>
                  <a:cubicBezTo>
                    <a:pt x="403624" y="316686"/>
                    <a:pt x="379348" y="293025"/>
                    <a:pt x="355510" y="300382"/>
                  </a:cubicBezTo>
                  <a:cubicBezTo>
                    <a:pt x="341255" y="304781"/>
                    <a:pt x="330482" y="318857"/>
                    <a:pt x="315581" y="319578"/>
                  </a:cubicBezTo>
                  <a:cubicBezTo>
                    <a:pt x="295078" y="320569"/>
                    <a:pt x="283324" y="297104"/>
                    <a:pt x="276942" y="277595"/>
                  </a:cubicBezTo>
                  <a:lnTo>
                    <a:pt x="250952" y="198141"/>
                  </a:lnTo>
                  <a:cubicBezTo>
                    <a:pt x="200420" y="237522"/>
                    <a:pt x="134958" y="252315"/>
                    <a:pt x="72403" y="238488"/>
                  </a:cubicBezTo>
                  <a:cubicBezTo>
                    <a:pt x="48271" y="232971"/>
                    <a:pt x="23893" y="222214"/>
                    <a:pt x="9737" y="201906"/>
                  </a:cubicBezTo>
                  <a:cubicBezTo>
                    <a:pt x="-4418" y="181599"/>
                    <a:pt x="-4333" y="150099"/>
                    <a:pt x="15082" y="134743"/>
                  </a:cubicBezTo>
                  <a:cubicBezTo>
                    <a:pt x="24602" y="127214"/>
                    <a:pt x="37273" y="124353"/>
                    <a:pt x="46370" y="116318"/>
                  </a:cubicBezTo>
                  <a:cubicBezTo>
                    <a:pt x="60884" y="103501"/>
                    <a:pt x="62259" y="81345"/>
                    <a:pt x="49441" y="66832"/>
                  </a:cubicBezTo>
                  <a:cubicBezTo>
                    <a:pt x="41669" y="58030"/>
                    <a:pt x="30006" y="53705"/>
                    <a:pt x="18374" y="55308"/>
                  </a:cubicBezTo>
                  <a:lnTo>
                    <a:pt x="83816" y="47129"/>
                  </a:lnTo>
                  <a:lnTo>
                    <a:pt x="64318" y="11864"/>
                  </a:lnTo>
                  <a:cubicBezTo>
                    <a:pt x="79304" y="22064"/>
                    <a:pt x="97895" y="25474"/>
                    <a:pt x="115527" y="21259"/>
                  </a:cubicBezTo>
                  <a:cubicBezTo>
                    <a:pt x="133133" y="18088"/>
                    <a:pt x="149715" y="10839"/>
                    <a:pt x="166939" y="6005"/>
                  </a:cubicBezTo>
                  <a:cubicBezTo>
                    <a:pt x="252726" y="-15902"/>
                    <a:pt x="342624" y="21848"/>
                    <a:pt x="387053" y="98434"/>
                  </a:cubicBezTo>
                  <a:cubicBezTo>
                    <a:pt x="420022" y="87425"/>
                    <a:pt x="456365" y="97919"/>
                    <a:pt x="478391" y="124808"/>
                  </a:cubicBezTo>
                  <a:cubicBezTo>
                    <a:pt x="495910" y="147042"/>
                    <a:pt x="500674" y="176714"/>
                    <a:pt x="501353" y="205013"/>
                  </a:cubicBezTo>
                  <a:cubicBezTo>
                    <a:pt x="502626" y="260810"/>
                    <a:pt x="490461" y="316096"/>
                    <a:pt x="465881" y="366204"/>
                  </a:cubicBezTo>
                  <a:cubicBezTo>
                    <a:pt x="458832" y="382120"/>
                    <a:pt x="448704" y="396485"/>
                    <a:pt x="436083" y="408473"/>
                  </a:cubicBezTo>
                  <a:cubicBezTo>
                    <a:pt x="423219" y="420505"/>
                    <a:pt x="405696" y="426236"/>
                    <a:pt x="388209" y="424130"/>
                  </a:cubicBezTo>
                </a:path>
              </a:pathLst>
            </a:custGeom>
            <a:solidFill>
              <a:srgbClr val="2F2E41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7FC30AE-FFF9-9E4C-14C0-100290E9AB59}"/>
                </a:ext>
              </a:extLst>
            </p:cNvPr>
            <p:cNvSpPr/>
            <p:nvPr/>
          </p:nvSpPr>
          <p:spPr>
            <a:xfrm>
              <a:off x="6554282" y="3923571"/>
              <a:ext cx="579126" cy="685898"/>
            </a:xfrm>
            <a:custGeom>
              <a:avLst/>
              <a:gdLst>
                <a:gd name="connsiteX0" fmla="*/ 363295 w 704471"/>
                <a:gd name="connsiteY0" fmla="*/ 303475 h 834352"/>
                <a:gd name="connsiteX1" fmla="*/ 373071 w 704471"/>
                <a:gd name="connsiteY1" fmla="*/ 83660 h 834352"/>
                <a:gd name="connsiteX2" fmla="*/ 704210 w 704471"/>
                <a:gd name="connsiteY2" fmla="*/ -164 h 834352"/>
                <a:gd name="connsiteX3" fmla="*/ 457220 w 704471"/>
                <a:gd name="connsiteY3" fmla="*/ 555366 h 834352"/>
                <a:gd name="connsiteX4" fmla="*/ 144075 w 704471"/>
                <a:gd name="connsiteY4" fmla="*/ 752701 h 834352"/>
                <a:gd name="connsiteX5" fmla="*/ 10985 w 704471"/>
                <a:gd name="connsiteY5" fmla="*/ 834188 h 834352"/>
                <a:gd name="connsiteX6" fmla="*/ 161808 w 704471"/>
                <a:gd name="connsiteY6" fmla="*/ 254339 h 834352"/>
                <a:gd name="connsiteX7" fmla="*/ 288836 w 704471"/>
                <a:gd name="connsiteY7" fmla="*/ 136309 h 834352"/>
                <a:gd name="connsiteX8" fmla="*/ 363295 w 704471"/>
                <a:gd name="connsiteY8" fmla="*/ 303475 h 83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4471" h="834352">
                  <a:moveTo>
                    <a:pt x="363295" y="303475"/>
                  </a:moveTo>
                  <a:lnTo>
                    <a:pt x="373071" y="83660"/>
                  </a:lnTo>
                  <a:cubicBezTo>
                    <a:pt x="474983" y="29185"/>
                    <a:pt x="588653" y="411"/>
                    <a:pt x="704210" y="-164"/>
                  </a:cubicBezTo>
                  <a:cubicBezTo>
                    <a:pt x="545169" y="129863"/>
                    <a:pt x="565044" y="380510"/>
                    <a:pt x="457220" y="555366"/>
                  </a:cubicBezTo>
                  <a:cubicBezTo>
                    <a:pt x="388251" y="665314"/>
                    <a:pt x="273022" y="737928"/>
                    <a:pt x="144075" y="752701"/>
                  </a:cubicBezTo>
                  <a:lnTo>
                    <a:pt x="10985" y="834188"/>
                  </a:lnTo>
                  <a:cubicBezTo>
                    <a:pt x="-25974" y="628149"/>
                    <a:pt x="29140" y="416258"/>
                    <a:pt x="161808" y="254339"/>
                  </a:cubicBezTo>
                  <a:cubicBezTo>
                    <a:pt x="199028" y="209820"/>
                    <a:pt x="241707" y="170164"/>
                    <a:pt x="288836" y="136309"/>
                  </a:cubicBezTo>
                  <a:cubicBezTo>
                    <a:pt x="320712" y="220358"/>
                    <a:pt x="363295" y="303475"/>
                    <a:pt x="363295" y="303475"/>
                  </a:cubicBezTo>
                  <a:close/>
                </a:path>
              </a:pathLst>
            </a:custGeom>
            <a:solidFill>
              <a:srgbClr val="F2F2F2"/>
            </a:solidFill>
            <a:ln w="85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AC7F50F-EF99-5A35-943E-B8F364EBCA11}"/>
              </a:ext>
            </a:extLst>
          </p:cNvPr>
          <p:cNvSpPr/>
          <p:nvPr/>
        </p:nvSpPr>
        <p:spPr>
          <a:xfrm>
            <a:off x="539750" y="412305"/>
            <a:ext cx="8066088" cy="272381"/>
          </a:xfrm>
          <a:custGeom>
            <a:avLst/>
            <a:gdLst>
              <a:gd name="connsiteX0" fmla="*/ 49513 w 8066088"/>
              <a:gd name="connsiteY0" fmla="*/ 0 h 272381"/>
              <a:gd name="connsiteX1" fmla="*/ 8016575 w 8066088"/>
              <a:gd name="connsiteY1" fmla="*/ 0 h 272381"/>
              <a:gd name="connsiteX2" fmla="*/ 8066088 w 8066088"/>
              <a:gd name="connsiteY2" fmla="*/ 49513 h 272381"/>
              <a:gd name="connsiteX3" fmla="*/ 8066088 w 8066088"/>
              <a:gd name="connsiteY3" fmla="*/ 272381 h 272381"/>
              <a:gd name="connsiteX4" fmla="*/ 0 w 8066088"/>
              <a:gd name="connsiteY4" fmla="*/ 272381 h 272381"/>
              <a:gd name="connsiteX5" fmla="*/ 0 w 8066088"/>
              <a:gd name="connsiteY5" fmla="*/ 49513 h 272381"/>
              <a:gd name="connsiteX6" fmla="*/ 49513 w 8066088"/>
              <a:gd name="connsiteY6" fmla="*/ 0 h 27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66088" h="272381">
                <a:moveTo>
                  <a:pt x="49513" y="0"/>
                </a:moveTo>
                <a:lnTo>
                  <a:pt x="8016575" y="0"/>
                </a:lnTo>
                <a:cubicBezTo>
                  <a:pt x="8043920" y="0"/>
                  <a:pt x="8066088" y="22168"/>
                  <a:pt x="8066088" y="49513"/>
                </a:cubicBezTo>
                <a:lnTo>
                  <a:pt x="8066088" y="272381"/>
                </a:lnTo>
                <a:lnTo>
                  <a:pt x="0" y="272381"/>
                </a:lnTo>
                <a:lnTo>
                  <a:pt x="0" y="49513"/>
                </a:lnTo>
                <a:cubicBezTo>
                  <a:pt x="0" y="22168"/>
                  <a:pt x="22168" y="0"/>
                  <a:pt x="49513" y="0"/>
                </a:cubicBezTo>
                <a:close/>
              </a:path>
            </a:pathLst>
          </a:custGeom>
          <a:solidFill>
            <a:srgbClr val="3F3D56"/>
          </a:solidFill>
          <a:ln>
            <a:solidFill>
              <a:srgbClr val="3F3D5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B76BE3B-71BE-1031-3D55-D3DDA30814C9}"/>
              </a:ext>
            </a:extLst>
          </p:cNvPr>
          <p:cNvSpPr/>
          <p:nvPr/>
        </p:nvSpPr>
        <p:spPr>
          <a:xfrm>
            <a:off x="684362" y="495326"/>
            <a:ext cx="95990" cy="95990"/>
          </a:xfrm>
          <a:prstGeom prst="ellips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02DF7D6-8A87-FD10-EFEB-DCA54F4B79BF}"/>
              </a:ext>
            </a:extLst>
          </p:cNvPr>
          <p:cNvSpPr/>
          <p:nvPr/>
        </p:nvSpPr>
        <p:spPr>
          <a:xfrm>
            <a:off x="847156" y="495326"/>
            <a:ext cx="95990" cy="95990"/>
          </a:xfrm>
          <a:prstGeom prst="ellipse">
            <a:avLst/>
          </a:prstGeom>
          <a:solidFill>
            <a:srgbClr val="76C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62283F6-7A27-F835-D0BF-423ACDF6741D}"/>
              </a:ext>
            </a:extLst>
          </p:cNvPr>
          <p:cNvSpPr/>
          <p:nvPr/>
        </p:nvSpPr>
        <p:spPr>
          <a:xfrm>
            <a:off x="1009950" y="495326"/>
            <a:ext cx="95990" cy="95990"/>
          </a:xfrm>
          <a:prstGeom prst="ellipse">
            <a:avLst/>
          </a:prstGeom>
          <a:solidFill>
            <a:srgbClr val="FF6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心形 112">
            <a:extLst>
              <a:ext uri="{FF2B5EF4-FFF2-40B4-BE49-F238E27FC236}">
                <a16:creationId xmlns:a16="http://schemas.microsoft.com/office/drawing/2014/main" id="{FEBE53DC-F36B-FFB6-8A07-3436A048CECF}"/>
              </a:ext>
            </a:extLst>
          </p:cNvPr>
          <p:cNvSpPr/>
          <p:nvPr/>
        </p:nvSpPr>
        <p:spPr>
          <a:xfrm rot="20726416">
            <a:off x="1419687" y="184025"/>
            <a:ext cx="378818" cy="334564"/>
          </a:xfrm>
          <a:prstGeom prst="heart">
            <a:avLst/>
          </a:prstGeom>
          <a:solidFill>
            <a:srgbClr val="FF6366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8" name="dislike_274222">
            <a:extLst>
              <a:ext uri="{FF2B5EF4-FFF2-40B4-BE49-F238E27FC236}">
                <a16:creationId xmlns:a16="http://schemas.microsoft.com/office/drawing/2014/main" id="{0CFD4BA6-EE84-91E9-1F95-BD7B3DD3EC75}"/>
              </a:ext>
            </a:extLst>
          </p:cNvPr>
          <p:cNvSpPr/>
          <p:nvPr/>
        </p:nvSpPr>
        <p:spPr>
          <a:xfrm rot="13057219">
            <a:off x="406963" y="2675438"/>
            <a:ext cx="554797" cy="530825"/>
          </a:xfrm>
          <a:custGeom>
            <a:avLst/>
            <a:gdLst>
              <a:gd name="connsiteX0" fmla="*/ 265831 w 607644"/>
              <a:gd name="connsiteY0" fmla="*/ 25333 h 581389"/>
              <a:gd name="connsiteX1" fmla="*/ 498246 w 607644"/>
              <a:gd name="connsiteY1" fmla="*/ 25333 h 581389"/>
              <a:gd name="connsiteX2" fmla="*/ 555571 w 607644"/>
              <a:gd name="connsiteY2" fmla="*/ 69501 h 581389"/>
              <a:gd name="connsiteX3" fmla="*/ 551031 w 607644"/>
              <a:gd name="connsiteY3" fmla="*/ 107448 h 581389"/>
              <a:gd name="connsiteX4" fmla="*/ 582275 w 607644"/>
              <a:gd name="connsiteY4" fmla="*/ 158015 h 581389"/>
              <a:gd name="connsiteX5" fmla="*/ 576311 w 607644"/>
              <a:gd name="connsiteY5" fmla="*/ 183254 h 581389"/>
              <a:gd name="connsiteX6" fmla="*/ 607644 w 607644"/>
              <a:gd name="connsiteY6" fmla="*/ 233821 h 581389"/>
              <a:gd name="connsiteX7" fmla="*/ 591176 w 607644"/>
              <a:gd name="connsiteY7" fmla="*/ 273634 h 581389"/>
              <a:gd name="connsiteX8" fmla="*/ 607377 w 607644"/>
              <a:gd name="connsiteY8" fmla="*/ 321890 h 581389"/>
              <a:gd name="connsiteX9" fmla="*/ 541329 w 607644"/>
              <a:gd name="connsiteY9" fmla="*/ 379211 h 581389"/>
              <a:gd name="connsiteX10" fmla="*/ 384931 w 607644"/>
              <a:gd name="connsiteY10" fmla="*/ 379211 h 581389"/>
              <a:gd name="connsiteX11" fmla="*/ 405049 w 607644"/>
              <a:gd name="connsiteY11" fmla="*/ 480344 h 581389"/>
              <a:gd name="connsiteX12" fmla="*/ 329120 w 607644"/>
              <a:gd name="connsiteY12" fmla="*/ 581389 h 581389"/>
              <a:gd name="connsiteX13" fmla="*/ 283189 w 607644"/>
              <a:gd name="connsiteY13" fmla="*/ 566015 h 581389"/>
              <a:gd name="connsiteX14" fmla="*/ 278471 w 607644"/>
              <a:gd name="connsiteY14" fmla="*/ 556150 h 581389"/>
              <a:gd name="connsiteX15" fmla="*/ 278471 w 607644"/>
              <a:gd name="connsiteY15" fmla="*/ 470391 h 581389"/>
              <a:gd name="connsiteX16" fmla="*/ 221502 w 607644"/>
              <a:gd name="connsiteY16" fmla="*/ 347307 h 581389"/>
              <a:gd name="connsiteX17" fmla="*/ 222214 w 607644"/>
              <a:gd name="connsiteY17" fmla="*/ 335487 h 581389"/>
              <a:gd name="connsiteX18" fmla="*/ 227822 w 607644"/>
              <a:gd name="connsiteY18" fmla="*/ 316025 h 581389"/>
              <a:gd name="connsiteX19" fmla="*/ 227822 w 607644"/>
              <a:gd name="connsiteY19" fmla="*/ 63191 h 581389"/>
              <a:gd name="connsiteX20" fmla="*/ 225686 w 607644"/>
              <a:gd name="connsiteY20" fmla="*/ 44262 h 581389"/>
              <a:gd name="connsiteX21" fmla="*/ 235210 w 607644"/>
              <a:gd name="connsiteY21" fmla="*/ 29154 h 581389"/>
              <a:gd name="connsiteX22" fmla="*/ 265831 w 607644"/>
              <a:gd name="connsiteY22" fmla="*/ 25333 h 581389"/>
              <a:gd name="connsiteX23" fmla="*/ 63288 w 607644"/>
              <a:gd name="connsiteY23" fmla="*/ 0 h 581389"/>
              <a:gd name="connsiteX24" fmla="*/ 139216 w 607644"/>
              <a:gd name="connsiteY24" fmla="*/ 0 h 581389"/>
              <a:gd name="connsiteX25" fmla="*/ 202593 w 607644"/>
              <a:gd name="connsiteY25" fmla="*/ 63183 h 581389"/>
              <a:gd name="connsiteX26" fmla="*/ 202593 w 607644"/>
              <a:gd name="connsiteY26" fmla="*/ 316004 h 581389"/>
              <a:gd name="connsiteX27" fmla="*/ 189864 w 607644"/>
              <a:gd name="connsiteY27" fmla="*/ 328623 h 581389"/>
              <a:gd name="connsiteX28" fmla="*/ 63288 w 607644"/>
              <a:gd name="connsiteY28" fmla="*/ 328623 h 581389"/>
              <a:gd name="connsiteX29" fmla="*/ 0 w 607644"/>
              <a:gd name="connsiteY29" fmla="*/ 265440 h 581389"/>
              <a:gd name="connsiteX30" fmla="*/ 0 w 607644"/>
              <a:gd name="connsiteY30" fmla="*/ 63183 h 581389"/>
              <a:gd name="connsiteX31" fmla="*/ 63288 w 607644"/>
              <a:gd name="connsiteY31" fmla="*/ 0 h 58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44" h="581389">
                <a:moveTo>
                  <a:pt x="265831" y="25333"/>
                </a:moveTo>
                <a:lnTo>
                  <a:pt x="498246" y="25333"/>
                </a:lnTo>
                <a:cubicBezTo>
                  <a:pt x="525751" y="25333"/>
                  <a:pt x="549874" y="43907"/>
                  <a:pt x="555571" y="69501"/>
                </a:cubicBezTo>
                <a:cubicBezTo>
                  <a:pt x="558508" y="82654"/>
                  <a:pt x="556728" y="95895"/>
                  <a:pt x="551031" y="107448"/>
                </a:cubicBezTo>
                <a:cubicBezTo>
                  <a:pt x="569724" y="116869"/>
                  <a:pt x="582275" y="136064"/>
                  <a:pt x="582275" y="158015"/>
                </a:cubicBezTo>
                <a:cubicBezTo>
                  <a:pt x="582275" y="166991"/>
                  <a:pt x="580228" y="175522"/>
                  <a:pt x="576311" y="183254"/>
                </a:cubicBezTo>
                <a:cubicBezTo>
                  <a:pt x="595004" y="192674"/>
                  <a:pt x="607644" y="211959"/>
                  <a:pt x="607644" y="233821"/>
                </a:cubicBezTo>
                <a:cubicBezTo>
                  <a:pt x="607644" y="249017"/>
                  <a:pt x="601591" y="263236"/>
                  <a:pt x="591176" y="273634"/>
                </a:cubicBezTo>
                <a:cubicBezTo>
                  <a:pt x="603015" y="286609"/>
                  <a:pt x="608979" y="303939"/>
                  <a:pt x="607377" y="321890"/>
                </a:cubicBezTo>
                <a:cubicBezTo>
                  <a:pt x="604350" y="354061"/>
                  <a:pt x="575421" y="379211"/>
                  <a:pt x="541329" y="379211"/>
                </a:cubicBezTo>
                <a:lnTo>
                  <a:pt x="384931" y="379211"/>
                </a:lnTo>
                <a:cubicBezTo>
                  <a:pt x="392676" y="402673"/>
                  <a:pt x="405049" y="445774"/>
                  <a:pt x="405049" y="480344"/>
                </a:cubicBezTo>
                <a:cubicBezTo>
                  <a:pt x="405049" y="535177"/>
                  <a:pt x="358405" y="581389"/>
                  <a:pt x="329120" y="581389"/>
                </a:cubicBezTo>
                <a:cubicBezTo>
                  <a:pt x="302772" y="581389"/>
                  <a:pt x="283990" y="566637"/>
                  <a:pt x="283189" y="566015"/>
                </a:cubicBezTo>
                <a:cubicBezTo>
                  <a:pt x="280251" y="563615"/>
                  <a:pt x="278471" y="559971"/>
                  <a:pt x="278471" y="556150"/>
                </a:cubicBezTo>
                <a:lnTo>
                  <a:pt x="278471" y="470391"/>
                </a:lnTo>
                <a:lnTo>
                  <a:pt x="221502" y="347307"/>
                </a:lnTo>
                <a:cubicBezTo>
                  <a:pt x="219811" y="343486"/>
                  <a:pt x="219989" y="339042"/>
                  <a:pt x="222214" y="335487"/>
                </a:cubicBezTo>
                <a:cubicBezTo>
                  <a:pt x="225953" y="329355"/>
                  <a:pt x="227822" y="322779"/>
                  <a:pt x="227822" y="316025"/>
                </a:cubicBezTo>
                <a:lnTo>
                  <a:pt x="227822" y="63191"/>
                </a:lnTo>
                <a:cubicBezTo>
                  <a:pt x="227822" y="57148"/>
                  <a:pt x="227110" y="50927"/>
                  <a:pt x="225686" y="44262"/>
                </a:cubicBezTo>
                <a:cubicBezTo>
                  <a:pt x="224084" y="37419"/>
                  <a:pt x="228445" y="30754"/>
                  <a:pt x="235210" y="29154"/>
                </a:cubicBezTo>
                <a:cubicBezTo>
                  <a:pt x="246337" y="26666"/>
                  <a:pt x="257197" y="25333"/>
                  <a:pt x="265831" y="25333"/>
                </a:cubicBezTo>
                <a:close/>
                <a:moveTo>
                  <a:pt x="63288" y="0"/>
                </a:moveTo>
                <a:lnTo>
                  <a:pt x="139216" y="0"/>
                </a:lnTo>
                <a:cubicBezTo>
                  <a:pt x="174109" y="0"/>
                  <a:pt x="202593" y="28348"/>
                  <a:pt x="202593" y="63183"/>
                </a:cubicBezTo>
                <a:lnTo>
                  <a:pt x="202593" y="316004"/>
                </a:lnTo>
                <a:cubicBezTo>
                  <a:pt x="202593" y="322936"/>
                  <a:pt x="196896" y="328623"/>
                  <a:pt x="189864" y="328623"/>
                </a:cubicBezTo>
                <a:lnTo>
                  <a:pt x="63288" y="328623"/>
                </a:lnTo>
                <a:cubicBezTo>
                  <a:pt x="28395" y="328623"/>
                  <a:pt x="0" y="300275"/>
                  <a:pt x="0" y="265440"/>
                </a:cubicBezTo>
                <a:lnTo>
                  <a:pt x="0" y="63183"/>
                </a:lnTo>
                <a:cubicBezTo>
                  <a:pt x="0" y="28348"/>
                  <a:pt x="28395" y="0"/>
                  <a:pt x="63288" y="0"/>
                </a:cubicBezTo>
                <a:close/>
              </a:path>
            </a:pathLst>
          </a:custGeom>
          <a:solidFill>
            <a:srgbClr val="5965ED"/>
          </a:solidFill>
          <a:ln w="85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2577F888-75F5-F29B-0408-B33706FD2FE4}"/>
              </a:ext>
            </a:extLst>
          </p:cNvPr>
          <p:cNvSpPr/>
          <p:nvPr/>
        </p:nvSpPr>
        <p:spPr>
          <a:xfrm>
            <a:off x="3472604" y="2349928"/>
            <a:ext cx="2406235" cy="4127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B0639EE9-FD41-0271-95CE-33B6376C32C2}"/>
              </a:ext>
            </a:extLst>
          </p:cNvPr>
          <p:cNvSpPr/>
          <p:nvPr/>
        </p:nvSpPr>
        <p:spPr>
          <a:xfrm>
            <a:off x="3472604" y="2050796"/>
            <a:ext cx="2406235" cy="412700"/>
          </a:xfrm>
          <a:prstGeom prst="roundRect">
            <a:avLst/>
          </a:prstGeom>
          <a:solidFill>
            <a:srgbClr val="FF6366"/>
          </a:solidFill>
          <a:ln>
            <a:solidFill>
              <a:srgbClr val="FF6366"/>
            </a:solidFill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539E6B88-A624-D973-9CCF-29BD098EBEE3}"/>
              </a:ext>
            </a:extLst>
          </p:cNvPr>
          <p:cNvSpPr/>
          <p:nvPr/>
        </p:nvSpPr>
        <p:spPr>
          <a:xfrm>
            <a:off x="4096529" y="2430116"/>
            <a:ext cx="1178441" cy="45719"/>
          </a:xfrm>
          <a:prstGeom prst="roundRect">
            <a:avLst>
              <a:gd name="adj" fmla="val 50000"/>
            </a:avLst>
          </a:prstGeom>
          <a:solidFill>
            <a:srgbClr val="3F3D5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E24DC4-86C9-CF48-B66C-EAB86EDADE35}"/>
              </a:ext>
            </a:extLst>
          </p:cNvPr>
          <p:cNvSpPr txBox="1"/>
          <p:nvPr/>
        </p:nvSpPr>
        <p:spPr>
          <a:xfrm>
            <a:off x="4029396" y="2115971"/>
            <a:ext cx="13127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j-ea"/>
                <a:ea typeface="+mj-ea"/>
              </a:rPr>
              <a:t>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C86779C-811E-384F-103D-F20D67E9B926}"/>
              </a:ext>
            </a:extLst>
          </p:cNvPr>
          <p:cNvGrpSpPr/>
          <p:nvPr/>
        </p:nvGrpSpPr>
        <p:grpSpPr>
          <a:xfrm>
            <a:off x="1538254" y="1572153"/>
            <a:ext cx="1640322" cy="1640322"/>
            <a:chOff x="2967576" y="1101279"/>
            <a:chExt cx="1640322" cy="164032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90C2EE9-3F9E-0E76-E825-F73BC5A3EFD4}"/>
                </a:ext>
              </a:extLst>
            </p:cNvPr>
            <p:cNvSpPr/>
            <p:nvPr/>
          </p:nvSpPr>
          <p:spPr>
            <a:xfrm>
              <a:off x="2967576" y="1101279"/>
              <a:ext cx="1640322" cy="1640322"/>
            </a:xfrm>
            <a:prstGeom prst="ellipse">
              <a:avLst/>
            </a:prstGeom>
            <a:solidFill>
              <a:srgbClr val="3F3D5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2E27032-54B2-07A0-A679-2169D83E3C59}"/>
                </a:ext>
              </a:extLst>
            </p:cNvPr>
            <p:cNvSpPr txBox="1"/>
            <p:nvPr/>
          </p:nvSpPr>
          <p:spPr>
            <a:xfrm>
              <a:off x="3225133" y="1498109"/>
              <a:ext cx="114005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6000" dirty="0">
                <a:solidFill>
                  <a:schemeClr val="bg1"/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4" name="图形 119">
            <a:extLst>
              <a:ext uri="{FF2B5EF4-FFF2-40B4-BE49-F238E27FC236}">
                <a16:creationId xmlns:a16="http://schemas.microsoft.com/office/drawing/2014/main" id="{0CEADF05-C999-D543-51A5-EF564DDEB4B7}"/>
              </a:ext>
            </a:extLst>
          </p:cNvPr>
          <p:cNvSpPr/>
          <p:nvPr/>
        </p:nvSpPr>
        <p:spPr>
          <a:xfrm rot="19434626">
            <a:off x="6110448" y="2749008"/>
            <a:ext cx="257685" cy="371241"/>
          </a:xfrm>
          <a:custGeom>
            <a:avLst/>
            <a:gdLst>
              <a:gd name="connsiteX0" fmla="*/ 1038225 w 2809875"/>
              <a:gd name="connsiteY0" fmla="*/ 3352800 h 4048125"/>
              <a:gd name="connsiteX1" fmla="*/ 1038225 w 2809875"/>
              <a:gd name="connsiteY1" fmla="*/ 3886200 h 4048125"/>
              <a:gd name="connsiteX2" fmla="*/ 2295525 w 2809875"/>
              <a:gd name="connsiteY2" fmla="*/ 3886200 h 4048125"/>
              <a:gd name="connsiteX3" fmla="*/ 2295525 w 2809875"/>
              <a:gd name="connsiteY3" fmla="*/ 3533775 h 4048125"/>
              <a:gd name="connsiteX4" fmla="*/ 2438400 w 2809875"/>
              <a:gd name="connsiteY4" fmla="*/ 3533775 h 4048125"/>
              <a:gd name="connsiteX5" fmla="*/ 2438400 w 2809875"/>
              <a:gd name="connsiteY5" fmla="*/ 4048125 h 4048125"/>
              <a:gd name="connsiteX6" fmla="*/ 1457325 w 2809875"/>
              <a:gd name="connsiteY6" fmla="*/ 4048125 h 4048125"/>
              <a:gd name="connsiteX7" fmla="*/ 1371600 w 2809875"/>
              <a:gd name="connsiteY7" fmla="*/ 4019550 h 4048125"/>
              <a:gd name="connsiteX8" fmla="*/ 1323975 w 2809875"/>
              <a:gd name="connsiteY8" fmla="*/ 4048125 h 4048125"/>
              <a:gd name="connsiteX9" fmla="*/ 876300 w 2809875"/>
              <a:gd name="connsiteY9" fmla="*/ 4048125 h 4048125"/>
              <a:gd name="connsiteX10" fmla="*/ 876300 w 2809875"/>
              <a:gd name="connsiteY10" fmla="*/ 3352800 h 4048125"/>
              <a:gd name="connsiteX11" fmla="*/ 1038225 w 2809875"/>
              <a:gd name="connsiteY11" fmla="*/ 3352800 h 4048125"/>
              <a:gd name="connsiteX12" fmla="*/ 2628900 w 2809875"/>
              <a:gd name="connsiteY12" fmla="*/ 3000375 h 4048125"/>
              <a:gd name="connsiteX13" fmla="*/ 2628900 w 2809875"/>
              <a:gd name="connsiteY13" fmla="*/ 3514725 h 4048125"/>
              <a:gd name="connsiteX14" fmla="*/ 2466975 w 2809875"/>
              <a:gd name="connsiteY14" fmla="*/ 3514725 h 4048125"/>
              <a:gd name="connsiteX15" fmla="*/ 2466975 w 2809875"/>
              <a:gd name="connsiteY15" fmla="*/ 3000375 h 4048125"/>
              <a:gd name="connsiteX16" fmla="*/ 2628900 w 2809875"/>
              <a:gd name="connsiteY16" fmla="*/ 3000375 h 4048125"/>
              <a:gd name="connsiteX17" fmla="*/ 866775 w 2809875"/>
              <a:gd name="connsiteY17" fmla="*/ 3000375 h 4048125"/>
              <a:gd name="connsiteX18" fmla="*/ 866775 w 2809875"/>
              <a:gd name="connsiteY18" fmla="*/ 3343275 h 4048125"/>
              <a:gd name="connsiteX19" fmla="*/ 704850 w 2809875"/>
              <a:gd name="connsiteY19" fmla="*/ 3343275 h 4048125"/>
              <a:gd name="connsiteX20" fmla="*/ 704850 w 2809875"/>
              <a:gd name="connsiteY20" fmla="*/ 3000375 h 4048125"/>
              <a:gd name="connsiteX21" fmla="*/ 866775 w 2809875"/>
              <a:gd name="connsiteY21" fmla="*/ 3000375 h 4048125"/>
              <a:gd name="connsiteX22" fmla="*/ 685800 w 2809875"/>
              <a:gd name="connsiteY22" fmla="*/ 2647950 h 4048125"/>
              <a:gd name="connsiteX23" fmla="*/ 685800 w 2809875"/>
              <a:gd name="connsiteY23" fmla="*/ 2981325 h 4048125"/>
              <a:gd name="connsiteX24" fmla="*/ 523875 w 2809875"/>
              <a:gd name="connsiteY24" fmla="*/ 2981325 h 4048125"/>
              <a:gd name="connsiteX25" fmla="*/ 523875 w 2809875"/>
              <a:gd name="connsiteY25" fmla="*/ 2647950 h 4048125"/>
              <a:gd name="connsiteX26" fmla="*/ 685800 w 2809875"/>
              <a:gd name="connsiteY26" fmla="*/ 2647950 h 4048125"/>
              <a:gd name="connsiteX27" fmla="*/ 514350 w 2809875"/>
              <a:gd name="connsiteY27" fmla="*/ 2476500 h 4048125"/>
              <a:gd name="connsiteX28" fmla="*/ 514350 w 2809875"/>
              <a:gd name="connsiteY28" fmla="*/ 2628900 h 4048125"/>
              <a:gd name="connsiteX29" fmla="*/ 352425 w 2809875"/>
              <a:gd name="connsiteY29" fmla="*/ 2628900 h 4048125"/>
              <a:gd name="connsiteX30" fmla="*/ 352425 w 2809875"/>
              <a:gd name="connsiteY30" fmla="*/ 2476500 h 4048125"/>
              <a:gd name="connsiteX31" fmla="*/ 514350 w 2809875"/>
              <a:gd name="connsiteY31" fmla="*/ 2476500 h 4048125"/>
              <a:gd name="connsiteX32" fmla="*/ 333375 w 2809875"/>
              <a:gd name="connsiteY32" fmla="*/ 2114550 h 4048125"/>
              <a:gd name="connsiteX33" fmla="*/ 333375 w 2809875"/>
              <a:gd name="connsiteY33" fmla="*/ 2457450 h 4048125"/>
              <a:gd name="connsiteX34" fmla="*/ 171450 w 2809875"/>
              <a:gd name="connsiteY34" fmla="*/ 2457450 h 4048125"/>
              <a:gd name="connsiteX35" fmla="*/ 171450 w 2809875"/>
              <a:gd name="connsiteY35" fmla="*/ 2114550 h 4048125"/>
              <a:gd name="connsiteX36" fmla="*/ 333375 w 2809875"/>
              <a:gd name="connsiteY36" fmla="*/ 2114550 h 4048125"/>
              <a:gd name="connsiteX37" fmla="*/ 2809875 w 2809875"/>
              <a:gd name="connsiteY37" fmla="*/ 1409700 h 4048125"/>
              <a:gd name="connsiteX38" fmla="*/ 2809875 w 2809875"/>
              <a:gd name="connsiteY38" fmla="*/ 2981325 h 4048125"/>
              <a:gd name="connsiteX39" fmla="*/ 2647950 w 2809875"/>
              <a:gd name="connsiteY39" fmla="*/ 2981325 h 4048125"/>
              <a:gd name="connsiteX40" fmla="*/ 2647950 w 2809875"/>
              <a:gd name="connsiteY40" fmla="*/ 1409700 h 4048125"/>
              <a:gd name="connsiteX41" fmla="*/ 2809875 w 2809875"/>
              <a:gd name="connsiteY41" fmla="*/ 1409700 h 4048125"/>
              <a:gd name="connsiteX42" fmla="*/ 2628900 w 2809875"/>
              <a:gd name="connsiteY42" fmla="*/ 1238250 h 4048125"/>
              <a:gd name="connsiteX43" fmla="*/ 2628900 w 2809875"/>
              <a:gd name="connsiteY43" fmla="*/ 1400175 h 4048125"/>
              <a:gd name="connsiteX44" fmla="*/ 2447925 w 2809875"/>
              <a:gd name="connsiteY44" fmla="*/ 1400175 h 4048125"/>
              <a:gd name="connsiteX45" fmla="*/ 2447925 w 2809875"/>
              <a:gd name="connsiteY45" fmla="*/ 1924050 h 4048125"/>
              <a:gd name="connsiteX46" fmla="*/ 2295525 w 2809875"/>
              <a:gd name="connsiteY46" fmla="*/ 1924050 h 4048125"/>
              <a:gd name="connsiteX47" fmla="*/ 2295525 w 2809875"/>
              <a:gd name="connsiteY47" fmla="*/ 1238250 h 4048125"/>
              <a:gd name="connsiteX48" fmla="*/ 2628900 w 2809875"/>
              <a:gd name="connsiteY48" fmla="*/ 1238250 h 4048125"/>
              <a:gd name="connsiteX49" fmla="*/ 1924050 w 2809875"/>
              <a:gd name="connsiteY49" fmla="*/ 885825 h 4048125"/>
              <a:gd name="connsiteX50" fmla="*/ 1924050 w 2809875"/>
              <a:gd name="connsiteY50" fmla="*/ 1057275 h 4048125"/>
              <a:gd name="connsiteX51" fmla="*/ 2276475 w 2809875"/>
              <a:gd name="connsiteY51" fmla="*/ 1057275 h 4048125"/>
              <a:gd name="connsiteX52" fmla="*/ 2276475 w 2809875"/>
              <a:gd name="connsiteY52" fmla="*/ 1219200 h 4048125"/>
              <a:gd name="connsiteX53" fmla="*/ 1924050 w 2809875"/>
              <a:gd name="connsiteY53" fmla="*/ 1219200 h 4048125"/>
              <a:gd name="connsiteX54" fmla="*/ 1924050 w 2809875"/>
              <a:gd name="connsiteY54" fmla="*/ 1752600 h 4048125"/>
              <a:gd name="connsiteX55" fmla="*/ 1762125 w 2809875"/>
              <a:gd name="connsiteY55" fmla="*/ 1752600 h 4048125"/>
              <a:gd name="connsiteX56" fmla="*/ 1762125 w 2809875"/>
              <a:gd name="connsiteY56" fmla="*/ 885825 h 4048125"/>
              <a:gd name="connsiteX57" fmla="*/ 1924050 w 2809875"/>
              <a:gd name="connsiteY57" fmla="*/ 885825 h 4048125"/>
              <a:gd name="connsiteX58" fmla="*/ 1390650 w 2809875"/>
              <a:gd name="connsiteY58" fmla="*/ 171450 h 4048125"/>
              <a:gd name="connsiteX59" fmla="*/ 1390650 w 2809875"/>
              <a:gd name="connsiteY59" fmla="*/ 704850 h 4048125"/>
              <a:gd name="connsiteX60" fmla="*/ 1743075 w 2809875"/>
              <a:gd name="connsiteY60" fmla="*/ 704850 h 4048125"/>
              <a:gd name="connsiteX61" fmla="*/ 1743075 w 2809875"/>
              <a:gd name="connsiteY61" fmla="*/ 857250 h 4048125"/>
              <a:gd name="connsiteX62" fmla="*/ 1409700 w 2809875"/>
              <a:gd name="connsiteY62" fmla="*/ 857250 h 4048125"/>
              <a:gd name="connsiteX63" fmla="*/ 1390650 w 2809875"/>
              <a:gd name="connsiteY63" fmla="*/ 876300 h 4048125"/>
              <a:gd name="connsiteX64" fmla="*/ 1390650 w 2809875"/>
              <a:gd name="connsiteY64" fmla="*/ 1571625 h 4048125"/>
              <a:gd name="connsiteX65" fmla="*/ 1238250 w 2809875"/>
              <a:gd name="connsiteY65" fmla="*/ 1571625 h 4048125"/>
              <a:gd name="connsiteX66" fmla="*/ 1238250 w 2809875"/>
              <a:gd name="connsiteY66" fmla="*/ 171450 h 4048125"/>
              <a:gd name="connsiteX67" fmla="*/ 1390650 w 2809875"/>
              <a:gd name="connsiteY67" fmla="*/ 171450 h 4048125"/>
              <a:gd name="connsiteX68" fmla="*/ 866775 w 2809875"/>
              <a:gd name="connsiteY68" fmla="*/ 171450 h 4048125"/>
              <a:gd name="connsiteX69" fmla="*/ 866775 w 2809875"/>
              <a:gd name="connsiteY69" fmla="*/ 2105025 h 4048125"/>
              <a:gd name="connsiteX70" fmla="*/ 704850 w 2809875"/>
              <a:gd name="connsiteY70" fmla="*/ 2105025 h 4048125"/>
              <a:gd name="connsiteX71" fmla="*/ 704850 w 2809875"/>
              <a:gd name="connsiteY71" fmla="*/ 1924050 h 4048125"/>
              <a:gd name="connsiteX72" fmla="*/ 523875 w 2809875"/>
              <a:gd name="connsiteY72" fmla="*/ 1924050 h 4048125"/>
              <a:gd name="connsiteX73" fmla="*/ 523875 w 2809875"/>
              <a:gd name="connsiteY73" fmla="*/ 1752600 h 4048125"/>
              <a:gd name="connsiteX74" fmla="*/ 161925 w 2809875"/>
              <a:gd name="connsiteY74" fmla="*/ 1752600 h 4048125"/>
              <a:gd name="connsiteX75" fmla="*/ 161925 w 2809875"/>
              <a:gd name="connsiteY75" fmla="*/ 2105025 h 4048125"/>
              <a:gd name="connsiteX76" fmla="*/ 0 w 2809875"/>
              <a:gd name="connsiteY76" fmla="*/ 2105025 h 4048125"/>
              <a:gd name="connsiteX77" fmla="*/ 0 w 2809875"/>
              <a:gd name="connsiteY77" fmla="*/ 1762125 h 4048125"/>
              <a:gd name="connsiteX78" fmla="*/ 171450 w 2809875"/>
              <a:gd name="connsiteY78" fmla="*/ 1762125 h 4048125"/>
              <a:gd name="connsiteX79" fmla="*/ 171450 w 2809875"/>
              <a:gd name="connsiteY79" fmla="*/ 1590675 h 4048125"/>
              <a:gd name="connsiteX80" fmla="*/ 514350 w 2809875"/>
              <a:gd name="connsiteY80" fmla="*/ 1590675 h 4048125"/>
              <a:gd name="connsiteX81" fmla="*/ 514350 w 2809875"/>
              <a:gd name="connsiteY81" fmla="*/ 1762125 h 4048125"/>
              <a:gd name="connsiteX82" fmla="*/ 704850 w 2809875"/>
              <a:gd name="connsiteY82" fmla="*/ 1762125 h 4048125"/>
              <a:gd name="connsiteX83" fmla="*/ 704850 w 2809875"/>
              <a:gd name="connsiteY83" fmla="*/ 171450 h 4048125"/>
              <a:gd name="connsiteX84" fmla="*/ 866775 w 2809875"/>
              <a:gd name="connsiteY84" fmla="*/ 171450 h 4048125"/>
              <a:gd name="connsiteX85" fmla="*/ 1219200 w 2809875"/>
              <a:gd name="connsiteY85" fmla="*/ 0 h 4048125"/>
              <a:gd name="connsiteX86" fmla="*/ 1219200 w 2809875"/>
              <a:gd name="connsiteY86" fmla="*/ 161925 h 4048125"/>
              <a:gd name="connsiteX87" fmla="*/ 885825 w 2809875"/>
              <a:gd name="connsiteY87" fmla="*/ 161925 h 4048125"/>
              <a:gd name="connsiteX88" fmla="*/ 885825 w 2809875"/>
              <a:gd name="connsiteY88" fmla="*/ 0 h 4048125"/>
              <a:gd name="connsiteX89" fmla="*/ 1219200 w 2809875"/>
              <a:gd name="connsiteY89" fmla="*/ 0 h 404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809875" h="4048125">
                <a:moveTo>
                  <a:pt x="1038225" y="3352800"/>
                </a:moveTo>
                <a:lnTo>
                  <a:pt x="1038225" y="3886200"/>
                </a:lnTo>
                <a:lnTo>
                  <a:pt x="2295525" y="3886200"/>
                </a:lnTo>
                <a:lnTo>
                  <a:pt x="2295525" y="3533775"/>
                </a:lnTo>
                <a:lnTo>
                  <a:pt x="2438400" y="3533775"/>
                </a:lnTo>
                <a:lnTo>
                  <a:pt x="2438400" y="4048125"/>
                </a:lnTo>
                <a:lnTo>
                  <a:pt x="1457325" y="4048125"/>
                </a:lnTo>
                <a:cubicBezTo>
                  <a:pt x="1419225" y="4019550"/>
                  <a:pt x="1390650" y="4019550"/>
                  <a:pt x="1371600" y="4019550"/>
                </a:cubicBezTo>
                <a:cubicBezTo>
                  <a:pt x="1343025" y="4019550"/>
                  <a:pt x="1352550" y="4048125"/>
                  <a:pt x="1323975" y="4048125"/>
                </a:cubicBezTo>
                <a:lnTo>
                  <a:pt x="876300" y="4048125"/>
                </a:lnTo>
                <a:lnTo>
                  <a:pt x="876300" y="3352800"/>
                </a:lnTo>
                <a:lnTo>
                  <a:pt x="1038225" y="3352800"/>
                </a:lnTo>
                <a:close/>
                <a:moveTo>
                  <a:pt x="2628900" y="3000375"/>
                </a:moveTo>
                <a:lnTo>
                  <a:pt x="2628900" y="3514725"/>
                </a:lnTo>
                <a:lnTo>
                  <a:pt x="2466975" y="3514725"/>
                </a:lnTo>
                <a:lnTo>
                  <a:pt x="2466975" y="3000375"/>
                </a:lnTo>
                <a:lnTo>
                  <a:pt x="2628900" y="3000375"/>
                </a:lnTo>
                <a:close/>
                <a:moveTo>
                  <a:pt x="866775" y="3000375"/>
                </a:moveTo>
                <a:lnTo>
                  <a:pt x="866775" y="3343275"/>
                </a:lnTo>
                <a:lnTo>
                  <a:pt x="704850" y="3343275"/>
                </a:lnTo>
                <a:lnTo>
                  <a:pt x="704850" y="3000375"/>
                </a:lnTo>
                <a:lnTo>
                  <a:pt x="866775" y="3000375"/>
                </a:lnTo>
                <a:close/>
                <a:moveTo>
                  <a:pt x="685800" y="2647950"/>
                </a:moveTo>
                <a:lnTo>
                  <a:pt x="685800" y="2981325"/>
                </a:lnTo>
                <a:lnTo>
                  <a:pt x="523875" y="2981325"/>
                </a:lnTo>
                <a:lnTo>
                  <a:pt x="523875" y="2647950"/>
                </a:lnTo>
                <a:lnTo>
                  <a:pt x="685800" y="2647950"/>
                </a:lnTo>
                <a:close/>
                <a:moveTo>
                  <a:pt x="514350" y="2476500"/>
                </a:moveTo>
                <a:lnTo>
                  <a:pt x="514350" y="2628900"/>
                </a:lnTo>
                <a:lnTo>
                  <a:pt x="352425" y="2628900"/>
                </a:lnTo>
                <a:lnTo>
                  <a:pt x="352425" y="2476500"/>
                </a:lnTo>
                <a:lnTo>
                  <a:pt x="514350" y="2476500"/>
                </a:lnTo>
                <a:close/>
                <a:moveTo>
                  <a:pt x="333375" y="2114550"/>
                </a:moveTo>
                <a:lnTo>
                  <a:pt x="333375" y="2457450"/>
                </a:lnTo>
                <a:lnTo>
                  <a:pt x="171450" y="2457450"/>
                </a:lnTo>
                <a:lnTo>
                  <a:pt x="171450" y="2114550"/>
                </a:lnTo>
                <a:lnTo>
                  <a:pt x="333375" y="2114550"/>
                </a:lnTo>
                <a:close/>
                <a:moveTo>
                  <a:pt x="2809875" y="1409700"/>
                </a:moveTo>
                <a:lnTo>
                  <a:pt x="2809875" y="2981325"/>
                </a:lnTo>
                <a:lnTo>
                  <a:pt x="2647950" y="2981325"/>
                </a:lnTo>
                <a:lnTo>
                  <a:pt x="2647950" y="1409700"/>
                </a:lnTo>
                <a:lnTo>
                  <a:pt x="2809875" y="1409700"/>
                </a:lnTo>
                <a:close/>
                <a:moveTo>
                  <a:pt x="2628900" y="1238250"/>
                </a:moveTo>
                <a:lnTo>
                  <a:pt x="2628900" y="1400175"/>
                </a:lnTo>
                <a:lnTo>
                  <a:pt x="2447925" y="1400175"/>
                </a:lnTo>
                <a:lnTo>
                  <a:pt x="2447925" y="1924050"/>
                </a:lnTo>
                <a:lnTo>
                  <a:pt x="2295525" y="1924050"/>
                </a:lnTo>
                <a:lnTo>
                  <a:pt x="2295525" y="1238250"/>
                </a:lnTo>
                <a:lnTo>
                  <a:pt x="2628900" y="1238250"/>
                </a:lnTo>
                <a:close/>
                <a:moveTo>
                  <a:pt x="1924050" y="885825"/>
                </a:moveTo>
                <a:lnTo>
                  <a:pt x="1924050" y="1057275"/>
                </a:lnTo>
                <a:lnTo>
                  <a:pt x="2276475" y="1057275"/>
                </a:lnTo>
                <a:lnTo>
                  <a:pt x="2276475" y="1219200"/>
                </a:lnTo>
                <a:lnTo>
                  <a:pt x="1924050" y="1219200"/>
                </a:lnTo>
                <a:lnTo>
                  <a:pt x="1924050" y="1752600"/>
                </a:lnTo>
                <a:lnTo>
                  <a:pt x="1762125" y="1752600"/>
                </a:lnTo>
                <a:lnTo>
                  <a:pt x="1762125" y="885825"/>
                </a:lnTo>
                <a:lnTo>
                  <a:pt x="1924050" y="885825"/>
                </a:lnTo>
                <a:close/>
                <a:moveTo>
                  <a:pt x="1390650" y="171450"/>
                </a:moveTo>
                <a:lnTo>
                  <a:pt x="1390650" y="704850"/>
                </a:lnTo>
                <a:lnTo>
                  <a:pt x="1743075" y="704850"/>
                </a:lnTo>
                <a:lnTo>
                  <a:pt x="1743075" y="857250"/>
                </a:lnTo>
                <a:cubicBezTo>
                  <a:pt x="1438275" y="866775"/>
                  <a:pt x="1419225" y="866775"/>
                  <a:pt x="1409700" y="857250"/>
                </a:cubicBezTo>
                <a:cubicBezTo>
                  <a:pt x="1409700" y="857250"/>
                  <a:pt x="1390650" y="857250"/>
                  <a:pt x="1390650" y="876300"/>
                </a:cubicBezTo>
                <a:lnTo>
                  <a:pt x="1390650" y="1571625"/>
                </a:lnTo>
                <a:lnTo>
                  <a:pt x="1238250" y="1571625"/>
                </a:lnTo>
                <a:lnTo>
                  <a:pt x="1238250" y="171450"/>
                </a:lnTo>
                <a:lnTo>
                  <a:pt x="1390650" y="171450"/>
                </a:lnTo>
                <a:close/>
                <a:moveTo>
                  <a:pt x="866775" y="171450"/>
                </a:moveTo>
                <a:lnTo>
                  <a:pt x="866775" y="2105025"/>
                </a:lnTo>
                <a:lnTo>
                  <a:pt x="704850" y="2105025"/>
                </a:lnTo>
                <a:lnTo>
                  <a:pt x="704850" y="1924050"/>
                </a:lnTo>
                <a:lnTo>
                  <a:pt x="523875" y="1924050"/>
                </a:lnTo>
                <a:lnTo>
                  <a:pt x="523875" y="1752600"/>
                </a:lnTo>
                <a:lnTo>
                  <a:pt x="161925" y="1752600"/>
                </a:lnTo>
                <a:lnTo>
                  <a:pt x="161925" y="2105025"/>
                </a:lnTo>
                <a:lnTo>
                  <a:pt x="0" y="2105025"/>
                </a:lnTo>
                <a:lnTo>
                  <a:pt x="0" y="1762125"/>
                </a:lnTo>
                <a:lnTo>
                  <a:pt x="171450" y="1762125"/>
                </a:lnTo>
                <a:lnTo>
                  <a:pt x="171450" y="1590675"/>
                </a:lnTo>
                <a:lnTo>
                  <a:pt x="514350" y="1590675"/>
                </a:lnTo>
                <a:lnTo>
                  <a:pt x="514350" y="1762125"/>
                </a:lnTo>
                <a:lnTo>
                  <a:pt x="704850" y="1762125"/>
                </a:lnTo>
                <a:lnTo>
                  <a:pt x="704850" y="171450"/>
                </a:lnTo>
                <a:lnTo>
                  <a:pt x="866775" y="171450"/>
                </a:lnTo>
                <a:close/>
                <a:moveTo>
                  <a:pt x="1219200" y="0"/>
                </a:moveTo>
                <a:lnTo>
                  <a:pt x="1219200" y="161925"/>
                </a:lnTo>
                <a:lnTo>
                  <a:pt x="885825" y="161925"/>
                </a:lnTo>
                <a:lnTo>
                  <a:pt x="885825" y="0"/>
                </a:lnTo>
                <a:lnTo>
                  <a:pt x="1219200" y="0"/>
                </a:lnTo>
                <a:close/>
              </a:path>
            </a:pathLst>
          </a:custGeom>
          <a:solidFill>
            <a:srgbClr val="3F3D5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2CDC839-526B-2F6F-FEEB-5972528A267C}"/>
              </a:ext>
            </a:extLst>
          </p:cNvPr>
          <p:cNvSpPr/>
          <p:nvPr/>
        </p:nvSpPr>
        <p:spPr>
          <a:xfrm>
            <a:off x="4793663" y="1067943"/>
            <a:ext cx="470086" cy="470086"/>
          </a:xfrm>
          <a:prstGeom prst="ellipse">
            <a:avLst/>
          </a:prstGeom>
          <a:solidFill>
            <a:srgbClr val="76CEF8"/>
          </a:solidFill>
          <a:ln>
            <a:noFill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0393675-0AA1-2C28-FD5D-22ECE7260211}"/>
              </a:ext>
            </a:extLst>
          </p:cNvPr>
          <p:cNvSpPr/>
          <p:nvPr/>
        </p:nvSpPr>
        <p:spPr>
          <a:xfrm>
            <a:off x="4937673" y="3959297"/>
            <a:ext cx="270502" cy="270502"/>
          </a:xfrm>
          <a:prstGeom prst="ellipse">
            <a:avLst/>
          </a:prstGeom>
          <a:solidFill>
            <a:srgbClr val="FF6366"/>
          </a:solidFill>
          <a:ln>
            <a:noFill/>
          </a:ln>
          <a:effectLst>
            <a:outerShdw blurRad="114300"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287F1BB-FDEA-A401-C792-4A26E7D9A3AF}"/>
              </a:ext>
            </a:extLst>
          </p:cNvPr>
          <p:cNvSpPr/>
          <p:nvPr/>
        </p:nvSpPr>
        <p:spPr>
          <a:xfrm>
            <a:off x="7519251" y="4836148"/>
            <a:ext cx="701040" cy="96036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38100">
            <a:solidFill>
              <a:srgbClr val="FF6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4B5EC40F-F555-EA0F-4FF7-6DCB67D74E79}"/>
              </a:ext>
            </a:extLst>
          </p:cNvPr>
          <p:cNvSpPr/>
          <p:nvPr/>
        </p:nvSpPr>
        <p:spPr>
          <a:xfrm>
            <a:off x="5955267" y="4563640"/>
            <a:ext cx="333738" cy="45719"/>
          </a:xfrm>
          <a:custGeom>
            <a:avLst/>
            <a:gdLst>
              <a:gd name="connsiteX0" fmla="*/ 0 w 1150620"/>
              <a:gd name="connsiteY0" fmla="*/ 0 h 167713"/>
              <a:gd name="connsiteX1" fmla="*/ 205740 w 1150620"/>
              <a:gd name="connsiteY1" fmla="*/ 167640 h 167713"/>
              <a:gd name="connsiteX2" fmla="*/ 358140 w 1150620"/>
              <a:gd name="connsiteY2" fmla="*/ 22860 h 167713"/>
              <a:gd name="connsiteX3" fmla="*/ 480060 w 1150620"/>
              <a:gd name="connsiteY3" fmla="*/ 152400 h 167713"/>
              <a:gd name="connsiteX4" fmla="*/ 609600 w 1150620"/>
              <a:gd name="connsiteY4" fmla="*/ 30480 h 167713"/>
              <a:gd name="connsiteX5" fmla="*/ 739140 w 1150620"/>
              <a:gd name="connsiteY5" fmla="*/ 152400 h 167713"/>
              <a:gd name="connsiteX6" fmla="*/ 815340 w 1150620"/>
              <a:gd name="connsiteY6" fmla="*/ 30480 h 167713"/>
              <a:gd name="connsiteX7" fmla="*/ 960120 w 1150620"/>
              <a:gd name="connsiteY7" fmla="*/ 144780 h 167713"/>
              <a:gd name="connsiteX8" fmla="*/ 1051560 w 1150620"/>
              <a:gd name="connsiteY8" fmla="*/ 30480 h 167713"/>
              <a:gd name="connsiteX9" fmla="*/ 1143000 w 1150620"/>
              <a:gd name="connsiteY9" fmla="*/ 121920 h 167713"/>
              <a:gd name="connsiteX10" fmla="*/ 1150620 w 1150620"/>
              <a:gd name="connsiteY10" fmla="*/ 129540 h 167713"/>
              <a:gd name="connsiteX0" fmla="*/ 0 w 944880"/>
              <a:gd name="connsiteY0" fmla="*/ 144817 h 144890"/>
              <a:gd name="connsiteX1" fmla="*/ 152400 w 944880"/>
              <a:gd name="connsiteY1" fmla="*/ 37 h 144890"/>
              <a:gd name="connsiteX2" fmla="*/ 274320 w 944880"/>
              <a:gd name="connsiteY2" fmla="*/ 129577 h 144890"/>
              <a:gd name="connsiteX3" fmla="*/ 403860 w 944880"/>
              <a:gd name="connsiteY3" fmla="*/ 7657 h 144890"/>
              <a:gd name="connsiteX4" fmla="*/ 533400 w 944880"/>
              <a:gd name="connsiteY4" fmla="*/ 129577 h 144890"/>
              <a:gd name="connsiteX5" fmla="*/ 609600 w 944880"/>
              <a:gd name="connsiteY5" fmla="*/ 7657 h 144890"/>
              <a:gd name="connsiteX6" fmla="*/ 754380 w 944880"/>
              <a:gd name="connsiteY6" fmla="*/ 121957 h 144890"/>
              <a:gd name="connsiteX7" fmla="*/ 845820 w 944880"/>
              <a:gd name="connsiteY7" fmla="*/ 7657 h 144890"/>
              <a:gd name="connsiteX8" fmla="*/ 937260 w 944880"/>
              <a:gd name="connsiteY8" fmla="*/ 99097 h 144890"/>
              <a:gd name="connsiteX9" fmla="*/ 944880 w 944880"/>
              <a:gd name="connsiteY9" fmla="*/ 106717 h 144890"/>
              <a:gd name="connsiteX0" fmla="*/ 0 w 971073"/>
              <a:gd name="connsiteY0" fmla="*/ 144817 h 144890"/>
              <a:gd name="connsiteX1" fmla="*/ 152400 w 971073"/>
              <a:gd name="connsiteY1" fmla="*/ 37 h 144890"/>
              <a:gd name="connsiteX2" fmla="*/ 274320 w 971073"/>
              <a:gd name="connsiteY2" fmla="*/ 129577 h 144890"/>
              <a:gd name="connsiteX3" fmla="*/ 403860 w 971073"/>
              <a:gd name="connsiteY3" fmla="*/ 7657 h 144890"/>
              <a:gd name="connsiteX4" fmla="*/ 533400 w 971073"/>
              <a:gd name="connsiteY4" fmla="*/ 129577 h 144890"/>
              <a:gd name="connsiteX5" fmla="*/ 609600 w 971073"/>
              <a:gd name="connsiteY5" fmla="*/ 7657 h 144890"/>
              <a:gd name="connsiteX6" fmla="*/ 754380 w 971073"/>
              <a:gd name="connsiteY6" fmla="*/ 121957 h 144890"/>
              <a:gd name="connsiteX7" fmla="*/ 845820 w 971073"/>
              <a:gd name="connsiteY7" fmla="*/ 7657 h 144890"/>
              <a:gd name="connsiteX8" fmla="*/ 937260 w 971073"/>
              <a:gd name="connsiteY8" fmla="*/ 99097 h 144890"/>
              <a:gd name="connsiteX9" fmla="*/ 971073 w 971073"/>
              <a:gd name="connsiteY9" fmla="*/ 121005 h 144890"/>
              <a:gd name="connsiteX0" fmla="*/ 0 w 937260"/>
              <a:gd name="connsiteY0" fmla="*/ 144817 h 144890"/>
              <a:gd name="connsiteX1" fmla="*/ 152400 w 937260"/>
              <a:gd name="connsiteY1" fmla="*/ 37 h 144890"/>
              <a:gd name="connsiteX2" fmla="*/ 274320 w 937260"/>
              <a:gd name="connsiteY2" fmla="*/ 129577 h 144890"/>
              <a:gd name="connsiteX3" fmla="*/ 403860 w 937260"/>
              <a:gd name="connsiteY3" fmla="*/ 7657 h 144890"/>
              <a:gd name="connsiteX4" fmla="*/ 533400 w 937260"/>
              <a:gd name="connsiteY4" fmla="*/ 129577 h 144890"/>
              <a:gd name="connsiteX5" fmla="*/ 609600 w 937260"/>
              <a:gd name="connsiteY5" fmla="*/ 7657 h 144890"/>
              <a:gd name="connsiteX6" fmla="*/ 754380 w 937260"/>
              <a:gd name="connsiteY6" fmla="*/ 121957 h 144890"/>
              <a:gd name="connsiteX7" fmla="*/ 845820 w 937260"/>
              <a:gd name="connsiteY7" fmla="*/ 7657 h 144890"/>
              <a:gd name="connsiteX8" fmla="*/ 937260 w 937260"/>
              <a:gd name="connsiteY8" fmla="*/ 99097 h 144890"/>
              <a:gd name="connsiteX0" fmla="*/ 0 w 949166"/>
              <a:gd name="connsiteY0" fmla="*/ 144817 h 144890"/>
              <a:gd name="connsiteX1" fmla="*/ 152400 w 949166"/>
              <a:gd name="connsiteY1" fmla="*/ 37 h 144890"/>
              <a:gd name="connsiteX2" fmla="*/ 274320 w 949166"/>
              <a:gd name="connsiteY2" fmla="*/ 129577 h 144890"/>
              <a:gd name="connsiteX3" fmla="*/ 403860 w 949166"/>
              <a:gd name="connsiteY3" fmla="*/ 7657 h 144890"/>
              <a:gd name="connsiteX4" fmla="*/ 533400 w 949166"/>
              <a:gd name="connsiteY4" fmla="*/ 129577 h 144890"/>
              <a:gd name="connsiteX5" fmla="*/ 609600 w 949166"/>
              <a:gd name="connsiteY5" fmla="*/ 7657 h 144890"/>
              <a:gd name="connsiteX6" fmla="*/ 754380 w 949166"/>
              <a:gd name="connsiteY6" fmla="*/ 121957 h 144890"/>
              <a:gd name="connsiteX7" fmla="*/ 845820 w 949166"/>
              <a:gd name="connsiteY7" fmla="*/ 7657 h 144890"/>
              <a:gd name="connsiteX8" fmla="*/ 949166 w 949166"/>
              <a:gd name="connsiteY8" fmla="*/ 120529 h 144890"/>
              <a:gd name="connsiteX0" fmla="*/ 0 w 796766"/>
              <a:gd name="connsiteY0" fmla="*/ 37 h 129585"/>
              <a:gd name="connsiteX1" fmla="*/ 121920 w 796766"/>
              <a:gd name="connsiteY1" fmla="*/ 129577 h 129585"/>
              <a:gd name="connsiteX2" fmla="*/ 251460 w 796766"/>
              <a:gd name="connsiteY2" fmla="*/ 7657 h 129585"/>
              <a:gd name="connsiteX3" fmla="*/ 381000 w 796766"/>
              <a:gd name="connsiteY3" fmla="*/ 129577 h 129585"/>
              <a:gd name="connsiteX4" fmla="*/ 457200 w 796766"/>
              <a:gd name="connsiteY4" fmla="*/ 7657 h 129585"/>
              <a:gd name="connsiteX5" fmla="*/ 601980 w 796766"/>
              <a:gd name="connsiteY5" fmla="*/ 121957 h 129585"/>
              <a:gd name="connsiteX6" fmla="*/ 693420 w 796766"/>
              <a:gd name="connsiteY6" fmla="*/ 7657 h 129585"/>
              <a:gd name="connsiteX7" fmla="*/ 796766 w 796766"/>
              <a:gd name="connsiteY7" fmla="*/ 120529 h 129585"/>
              <a:gd name="connsiteX0" fmla="*/ 0 w 674846"/>
              <a:gd name="connsiteY0" fmla="*/ 121930 h 121940"/>
              <a:gd name="connsiteX1" fmla="*/ 129540 w 674846"/>
              <a:gd name="connsiteY1" fmla="*/ 10 h 121940"/>
              <a:gd name="connsiteX2" fmla="*/ 259080 w 674846"/>
              <a:gd name="connsiteY2" fmla="*/ 121930 h 121940"/>
              <a:gd name="connsiteX3" fmla="*/ 335280 w 674846"/>
              <a:gd name="connsiteY3" fmla="*/ 10 h 121940"/>
              <a:gd name="connsiteX4" fmla="*/ 480060 w 674846"/>
              <a:gd name="connsiteY4" fmla="*/ 114310 h 121940"/>
              <a:gd name="connsiteX5" fmla="*/ 571500 w 674846"/>
              <a:gd name="connsiteY5" fmla="*/ 10 h 121940"/>
              <a:gd name="connsiteX6" fmla="*/ 674846 w 674846"/>
              <a:gd name="connsiteY6" fmla="*/ 112882 h 12194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71500 w 674846"/>
              <a:gd name="connsiteY5" fmla="*/ 1 h 121930"/>
              <a:gd name="connsiteX6" fmla="*/ 674846 w 674846"/>
              <a:gd name="connsiteY6" fmla="*/ 112873 h 121930"/>
              <a:gd name="connsiteX0" fmla="*/ 0 w 674846"/>
              <a:gd name="connsiteY0" fmla="*/ 121921 h 121930"/>
              <a:gd name="connsiteX1" fmla="*/ 129540 w 674846"/>
              <a:gd name="connsiteY1" fmla="*/ 1 h 121930"/>
              <a:gd name="connsiteX2" fmla="*/ 259080 w 674846"/>
              <a:gd name="connsiteY2" fmla="*/ 121921 h 121930"/>
              <a:gd name="connsiteX3" fmla="*/ 349568 w 674846"/>
              <a:gd name="connsiteY3" fmla="*/ 6075 h 121930"/>
              <a:gd name="connsiteX4" fmla="*/ 480060 w 674846"/>
              <a:gd name="connsiteY4" fmla="*/ 114301 h 121930"/>
              <a:gd name="connsiteX5" fmla="*/ 588169 w 674846"/>
              <a:gd name="connsiteY5" fmla="*/ 1 h 121930"/>
              <a:gd name="connsiteX6" fmla="*/ 674846 w 674846"/>
              <a:gd name="connsiteY6" fmla="*/ 112873 h 121930"/>
              <a:gd name="connsiteX0" fmla="*/ 0 w 684371"/>
              <a:gd name="connsiteY0" fmla="*/ 121924 h 121933"/>
              <a:gd name="connsiteX1" fmla="*/ 129540 w 684371"/>
              <a:gd name="connsiteY1" fmla="*/ 4 h 121933"/>
              <a:gd name="connsiteX2" fmla="*/ 259080 w 684371"/>
              <a:gd name="connsiteY2" fmla="*/ 121924 h 121933"/>
              <a:gd name="connsiteX3" fmla="*/ 349568 w 684371"/>
              <a:gd name="connsiteY3" fmla="*/ 6078 h 121933"/>
              <a:gd name="connsiteX4" fmla="*/ 480060 w 684371"/>
              <a:gd name="connsiteY4" fmla="*/ 114304 h 121933"/>
              <a:gd name="connsiteX5" fmla="*/ 588169 w 684371"/>
              <a:gd name="connsiteY5" fmla="*/ 4 h 121933"/>
              <a:gd name="connsiteX6" fmla="*/ 684371 w 684371"/>
              <a:gd name="connsiteY6" fmla="*/ 118950 h 121933"/>
              <a:gd name="connsiteX0" fmla="*/ 0 w 684371"/>
              <a:gd name="connsiteY0" fmla="*/ 122011 h 122020"/>
              <a:gd name="connsiteX1" fmla="*/ 129540 w 684371"/>
              <a:gd name="connsiteY1" fmla="*/ 91 h 122020"/>
              <a:gd name="connsiteX2" fmla="*/ 259080 w 684371"/>
              <a:gd name="connsiteY2" fmla="*/ 122011 h 122020"/>
              <a:gd name="connsiteX3" fmla="*/ 349568 w 684371"/>
              <a:gd name="connsiteY3" fmla="*/ 6165 h 122020"/>
              <a:gd name="connsiteX4" fmla="*/ 480060 w 684371"/>
              <a:gd name="connsiteY4" fmla="*/ 114391 h 122020"/>
              <a:gd name="connsiteX5" fmla="*/ 588169 w 684371"/>
              <a:gd name="connsiteY5" fmla="*/ 91 h 122020"/>
              <a:gd name="connsiteX6" fmla="*/ 684371 w 684371"/>
              <a:gd name="connsiteY6" fmla="*/ 119037 h 122020"/>
              <a:gd name="connsiteX0" fmla="*/ 0 w 701040"/>
              <a:gd name="connsiteY0" fmla="*/ 121924 h 121933"/>
              <a:gd name="connsiteX1" fmla="*/ 129540 w 701040"/>
              <a:gd name="connsiteY1" fmla="*/ 4 h 121933"/>
              <a:gd name="connsiteX2" fmla="*/ 259080 w 701040"/>
              <a:gd name="connsiteY2" fmla="*/ 121924 h 121933"/>
              <a:gd name="connsiteX3" fmla="*/ 349568 w 701040"/>
              <a:gd name="connsiteY3" fmla="*/ 6078 h 121933"/>
              <a:gd name="connsiteX4" fmla="*/ 480060 w 701040"/>
              <a:gd name="connsiteY4" fmla="*/ 114304 h 121933"/>
              <a:gd name="connsiteX5" fmla="*/ 588169 w 701040"/>
              <a:gd name="connsiteY5" fmla="*/ 4 h 121933"/>
              <a:gd name="connsiteX6" fmla="*/ 701040 w 701040"/>
              <a:gd name="connsiteY6" fmla="*/ 118950 h 12193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4956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  <a:gd name="connsiteX0" fmla="*/ 0 w 701040"/>
              <a:gd name="connsiteY0" fmla="*/ 122484 h 122493"/>
              <a:gd name="connsiteX1" fmla="*/ 129540 w 701040"/>
              <a:gd name="connsiteY1" fmla="*/ 564 h 122493"/>
              <a:gd name="connsiteX2" fmla="*/ 259080 w 701040"/>
              <a:gd name="connsiteY2" fmla="*/ 122484 h 122493"/>
              <a:gd name="connsiteX3" fmla="*/ 368618 w 701040"/>
              <a:gd name="connsiteY3" fmla="*/ 6638 h 122493"/>
              <a:gd name="connsiteX4" fmla="*/ 480060 w 701040"/>
              <a:gd name="connsiteY4" fmla="*/ 114864 h 122493"/>
              <a:gd name="connsiteX5" fmla="*/ 588169 w 701040"/>
              <a:gd name="connsiteY5" fmla="*/ 564 h 122493"/>
              <a:gd name="connsiteX6" fmla="*/ 701040 w 701040"/>
              <a:gd name="connsiteY6" fmla="*/ 119510 h 122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" h="122493">
                <a:moveTo>
                  <a:pt x="0" y="122484"/>
                </a:moveTo>
                <a:cubicBezTo>
                  <a:pt x="41910" y="123754"/>
                  <a:pt x="86360" y="564"/>
                  <a:pt x="129540" y="564"/>
                </a:cubicBezTo>
                <a:cubicBezTo>
                  <a:pt x="172720" y="564"/>
                  <a:pt x="219234" y="121472"/>
                  <a:pt x="259080" y="122484"/>
                </a:cubicBezTo>
                <a:cubicBezTo>
                  <a:pt x="298926" y="123496"/>
                  <a:pt x="317501" y="7908"/>
                  <a:pt x="368618" y="6638"/>
                </a:cubicBezTo>
                <a:cubicBezTo>
                  <a:pt x="419735" y="5368"/>
                  <a:pt x="443468" y="115876"/>
                  <a:pt x="480060" y="114864"/>
                </a:cubicBezTo>
                <a:cubicBezTo>
                  <a:pt x="516652" y="113852"/>
                  <a:pt x="534671" y="-9322"/>
                  <a:pt x="588169" y="564"/>
                </a:cubicBezTo>
                <a:cubicBezTo>
                  <a:pt x="641667" y="10450"/>
                  <a:pt x="701040" y="119510"/>
                  <a:pt x="701040" y="119510"/>
                </a:cubicBezTo>
              </a:path>
            </a:pathLst>
          </a:cu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EA18AB23-5B2A-1C38-075B-D422DB1ABAE3}"/>
              </a:ext>
            </a:extLst>
          </p:cNvPr>
          <p:cNvSpPr/>
          <p:nvPr/>
        </p:nvSpPr>
        <p:spPr>
          <a:xfrm rot="19529463">
            <a:off x="8742018" y="3696020"/>
            <a:ext cx="261674" cy="225581"/>
          </a:xfrm>
          <a:prstGeom prst="triangle">
            <a:avLst/>
          </a:prstGeom>
          <a:solidFill>
            <a:srgbClr val="EDB7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7ADD5295-91C9-6547-C317-B2364610356D}"/>
              </a:ext>
            </a:extLst>
          </p:cNvPr>
          <p:cNvSpPr/>
          <p:nvPr/>
        </p:nvSpPr>
        <p:spPr>
          <a:xfrm rot="2611547">
            <a:off x="8067753" y="3398120"/>
            <a:ext cx="138388" cy="119300"/>
          </a:xfrm>
          <a:prstGeom prst="triangle">
            <a:avLst/>
          </a:prstGeom>
          <a:noFill/>
          <a:ln w="12700">
            <a:solidFill>
              <a:srgbClr val="EDB7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5A82F45E-EDB8-1417-064D-CC4D4CCABB9E}"/>
              </a:ext>
            </a:extLst>
          </p:cNvPr>
          <p:cNvSpPr/>
          <p:nvPr/>
        </p:nvSpPr>
        <p:spPr>
          <a:xfrm>
            <a:off x="7802812" y="3996906"/>
            <a:ext cx="334135" cy="334135"/>
          </a:xfrm>
          <a:prstGeom prst="ellipse">
            <a:avLst/>
          </a:prstGeom>
          <a:noFill/>
          <a:ln w="25400">
            <a:solidFill>
              <a:srgbClr val="3F3D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2A6ECCD8-45E9-AB91-76F6-FC1F84F531FE}"/>
              </a:ext>
            </a:extLst>
          </p:cNvPr>
          <p:cNvSpPr/>
          <p:nvPr/>
        </p:nvSpPr>
        <p:spPr>
          <a:xfrm>
            <a:off x="6610700" y="3285103"/>
            <a:ext cx="196918" cy="196918"/>
          </a:xfrm>
          <a:prstGeom prst="ellipse">
            <a:avLst/>
          </a:prstGeom>
          <a:solidFill>
            <a:srgbClr val="76CEF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82C5A48-A705-CDB5-E552-918DA2B5F316}"/>
              </a:ext>
            </a:extLst>
          </p:cNvPr>
          <p:cNvSpPr txBox="1"/>
          <p:nvPr/>
        </p:nvSpPr>
        <p:spPr>
          <a:xfrm>
            <a:off x="3870851" y="2496252"/>
            <a:ext cx="160312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Click here to add title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23834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D8CE16-D14E-56FB-47C8-C0444ED9F1E4}"/>
              </a:ext>
            </a:extLst>
          </p:cNvPr>
          <p:cNvGrpSpPr/>
          <p:nvPr/>
        </p:nvGrpSpPr>
        <p:grpSpPr>
          <a:xfrm>
            <a:off x="3362073" y="192580"/>
            <a:ext cx="2406235" cy="425039"/>
            <a:chOff x="3472604" y="2050796"/>
            <a:chExt cx="2406235" cy="42503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3F6836F-28DE-F18F-4C49-35B7CBB69ADA}"/>
                </a:ext>
              </a:extLst>
            </p:cNvPr>
            <p:cNvSpPr/>
            <p:nvPr/>
          </p:nvSpPr>
          <p:spPr>
            <a:xfrm>
              <a:off x="3472604" y="2050796"/>
              <a:ext cx="2406235" cy="412700"/>
            </a:xfrm>
            <a:prstGeom prst="roundRect">
              <a:avLst/>
            </a:prstGeom>
            <a:solidFill>
              <a:srgbClr val="FF6366"/>
            </a:solidFill>
            <a:ln>
              <a:solidFill>
                <a:srgbClr val="FF6366"/>
              </a:solidFill>
            </a:ln>
            <a:effectLst>
              <a:outerShdw blurRad="1143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867584D-229B-50EA-918A-154D24DC2EEE}"/>
                </a:ext>
              </a:extLst>
            </p:cNvPr>
            <p:cNvSpPr/>
            <p:nvPr/>
          </p:nvSpPr>
          <p:spPr>
            <a:xfrm>
              <a:off x="4096529" y="2430116"/>
              <a:ext cx="1178441" cy="45719"/>
            </a:xfrm>
            <a:prstGeom prst="roundRect">
              <a:avLst>
                <a:gd name="adj" fmla="val 50000"/>
              </a:avLst>
            </a:prstGeom>
            <a:solidFill>
              <a:srgbClr val="76CEF8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99537E-077E-35A2-11B4-4224D74DBFF9}"/>
                </a:ext>
              </a:extLst>
            </p:cNvPr>
            <p:cNvSpPr txBox="1"/>
            <p:nvPr/>
          </p:nvSpPr>
          <p:spPr>
            <a:xfrm>
              <a:off x="4019368" y="2115971"/>
              <a:ext cx="131270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F9FA85C-A217-9E48-1F9F-E5572DA43E13}"/>
              </a:ext>
            </a:extLst>
          </p:cNvPr>
          <p:cNvGrpSpPr/>
          <p:nvPr/>
        </p:nvGrpSpPr>
        <p:grpSpPr>
          <a:xfrm>
            <a:off x="3606426" y="988368"/>
            <a:ext cx="1932737" cy="3366224"/>
            <a:chOff x="3606426" y="1060376"/>
            <a:chExt cx="1932737" cy="3366224"/>
          </a:xfrm>
        </p:grpSpPr>
        <p:grpSp>
          <p:nvGrpSpPr>
            <p:cNvPr id="2" name="组合 46">
              <a:extLst>
                <a:ext uri="{FF2B5EF4-FFF2-40B4-BE49-F238E27FC236}">
                  <a16:creationId xmlns:a16="http://schemas.microsoft.com/office/drawing/2014/main" id="{6ACB248C-F206-E107-7069-FD7053AE710C}"/>
                </a:ext>
              </a:extLst>
            </p:cNvPr>
            <p:cNvGrpSpPr/>
            <p:nvPr/>
          </p:nvGrpSpPr>
          <p:grpSpPr>
            <a:xfrm>
              <a:off x="4004875" y="1060376"/>
              <a:ext cx="1144633" cy="2012868"/>
              <a:chOff x="5338907" y="1942131"/>
              <a:chExt cx="1525912" cy="2682996"/>
            </a:xfrm>
          </p:grpSpPr>
          <p:sp>
            <p:nvSpPr>
              <p:cNvPr id="3" name="任意多边形 10">
                <a:extLst>
                  <a:ext uri="{FF2B5EF4-FFF2-40B4-BE49-F238E27FC236}">
                    <a16:creationId xmlns:a16="http://schemas.microsoft.com/office/drawing/2014/main" id="{5E021573-C342-9B01-0A46-57A2840A9000}"/>
                  </a:ext>
                </a:extLst>
              </p:cNvPr>
              <p:cNvSpPr/>
              <p:nvPr/>
            </p:nvSpPr>
            <p:spPr>
              <a:xfrm flipH="1">
                <a:off x="5741392" y="1942131"/>
                <a:ext cx="1123427" cy="1611873"/>
              </a:xfrm>
              <a:custGeom>
                <a:avLst/>
                <a:gdLst>
                  <a:gd name="connsiteX0" fmla="*/ 1261872 w 1261872"/>
                  <a:gd name="connsiteY0" fmla="*/ 1810512 h 1810512"/>
                  <a:gd name="connsiteX1" fmla="*/ 475488 w 1261872"/>
                  <a:gd name="connsiteY1" fmla="*/ 1810512 h 1810512"/>
                  <a:gd name="connsiteX2" fmla="*/ 0 w 1261872"/>
                  <a:gd name="connsiteY2" fmla="*/ 0 h 1810512"/>
                  <a:gd name="connsiteX3" fmla="*/ 749808 w 1261872"/>
                  <a:gd name="connsiteY3" fmla="*/ 0 h 1810512"/>
                  <a:gd name="connsiteX4" fmla="*/ 1261872 w 1261872"/>
                  <a:gd name="connsiteY4" fmla="*/ 1810512 h 181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872" h="1810512">
                    <a:moveTo>
                      <a:pt x="1261872" y="1810512"/>
                    </a:moveTo>
                    <a:lnTo>
                      <a:pt x="475488" y="1810512"/>
                    </a:lnTo>
                    <a:lnTo>
                      <a:pt x="0" y="0"/>
                    </a:lnTo>
                    <a:lnTo>
                      <a:pt x="749808" y="0"/>
                    </a:lnTo>
                    <a:lnTo>
                      <a:pt x="1261872" y="1810512"/>
                    </a:lnTo>
                    <a:close/>
                  </a:path>
                </a:pathLst>
              </a:custGeom>
              <a:solidFill>
                <a:srgbClr val="3F3D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圆角矩形 11">
                <a:extLst>
                  <a:ext uri="{FF2B5EF4-FFF2-40B4-BE49-F238E27FC236}">
                    <a16:creationId xmlns:a16="http://schemas.microsoft.com/office/drawing/2014/main" id="{4DE61CD9-ACF2-E765-7EF8-3AB7A04B6E04}"/>
                  </a:ext>
                </a:extLst>
              </p:cNvPr>
              <p:cNvSpPr/>
              <p:nvPr/>
            </p:nvSpPr>
            <p:spPr>
              <a:xfrm>
                <a:off x="5627001" y="3433570"/>
                <a:ext cx="981867" cy="283250"/>
              </a:xfrm>
              <a:prstGeom prst="roundRect">
                <a:avLst>
                  <a:gd name="adj" fmla="val 50000"/>
                </a:avLst>
              </a:prstGeom>
              <a:noFill/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圆角矩形 12">
                <a:extLst>
                  <a:ext uri="{FF2B5EF4-FFF2-40B4-BE49-F238E27FC236}">
                    <a16:creationId xmlns:a16="http://schemas.microsoft.com/office/drawing/2014/main" id="{65D2E288-DB70-4F48-0375-9A82F39CCB92}"/>
                  </a:ext>
                </a:extLst>
              </p:cNvPr>
              <p:cNvSpPr/>
              <p:nvPr/>
            </p:nvSpPr>
            <p:spPr>
              <a:xfrm rot="5400000">
                <a:off x="5673947" y="4015840"/>
                <a:ext cx="909227" cy="309348"/>
              </a:xfrm>
              <a:prstGeom prst="roundRect">
                <a:avLst>
                  <a:gd name="adj" fmla="val 50000"/>
                </a:avLst>
              </a:prstGeom>
              <a:noFill/>
              <a:ln w="762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任意多边形 13">
                <a:extLst>
                  <a:ext uri="{FF2B5EF4-FFF2-40B4-BE49-F238E27FC236}">
                    <a16:creationId xmlns:a16="http://schemas.microsoft.com/office/drawing/2014/main" id="{F5767DE4-7AB5-3AAF-35EF-BCEC69841BFD}"/>
                  </a:ext>
                </a:extLst>
              </p:cNvPr>
              <p:cNvSpPr/>
              <p:nvPr/>
            </p:nvSpPr>
            <p:spPr>
              <a:xfrm>
                <a:off x="5338907" y="1942131"/>
                <a:ext cx="1123427" cy="1611873"/>
              </a:xfrm>
              <a:custGeom>
                <a:avLst/>
                <a:gdLst>
                  <a:gd name="connsiteX0" fmla="*/ 1261872 w 1261872"/>
                  <a:gd name="connsiteY0" fmla="*/ 1810512 h 1810512"/>
                  <a:gd name="connsiteX1" fmla="*/ 475488 w 1261872"/>
                  <a:gd name="connsiteY1" fmla="*/ 1810512 h 1810512"/>
                  <a:gd name="connsiteX2" fmla="*/ 0 w 1261872"/>
                  <a:gd name="connsiteY2" fmla="*/ 0 h 1810512"/>
                  <a:gd name="connsiteX3" fmla="*/ 749808 w 1261872"/>
                  <a:gd name="connsiteY3" fmla="*/ 0 h 1810512"/>
                  <a:gd name="connsiteX4" fmla="*/ 1261872 w 1261872"/>
                  <a:gd name="connsiteY4" fmla="*/ 1810512 h 181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872" h="1810512">
                    <a:moveTo>
                      <a:pt x="1261872" y="1810512"/>
                    </a:moveTo>
                    <a:lnTo>
                      <a:pt x="475488" y="1810512"/>
                    </a:lnTo>
                    <a:lnTo>
                      <a:pt x="0" y="0"/>
                    </a:lnTo>
                    <a:lnTo>
                      <a:pt x="749808" y="0"/>
                    </a:lnTo>
                    <a:lnTo>
                      <a:pt x="1261872" y="1810512"/>
                    </a:lnTo>
                    <a:close/>
                  </a:path>
                </a:pathLst>
              </a:custGeom>
              <a:solidFill>
                <a:srgbClr val="FF6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40">
              <a:extLst>
                <a:ext uri="{FF2B5EF4-FFF2-40B4-BE49-F238E27FC236}">
                  <a16:creationId xmlns:a16="http://schemas.microsoft.com/office/drawing/2014/main" id="{662A4232-347B-9B54-95BB-57B0BB2BFE1C}"/>
                </a:ext>
              </a:extLst>
            </p:cNvPr>
            <p:cNvGrpSpPr/>
            <p:nvPr/>
          </p:nvGrpSpPr>
          <p:grpSpPr>
            <a:xfrm>
              <a:off x="4572794" y="3460101"/>
              <a:ext cx="966369" cy="966499"/>
              <a:chOff x="6096000" y="5140776"/>
              <a:chExt cx="1288268" cy="1288268"/>
            </a:xfrm>
          </p:grpSpPr>
          <p:sp>
            <p:nvSpPr>
              <p:cNvPr id="8" name="任意多边形 17">
                <a:extLst>
                  <a:ext uri="{FF2B5EF4-FFF2-40B4-BE49-F238E27FC236}">
                    <a16:creationId xmlns:a16="http://schemas.microsoft.com/office/drawing/2014/main" id="{32951C8A-B324-ABBF-71A7-FEE85FCE0E6D}"/>
                  </a:ext>
                </a:extLst>
              </p:cNvPr>
              <p:cNvSpPr/>
              <p:nvPr/>
            </p:nvSpPr>
            <p:spPr>
              <a:xfrm>
                <a:off x="6096000" y="5140776"/>
                <a:ext cx="1288268" cy="1288268"/>
              </a:xfrm>
              <a:custGeom>
                <a:avLst/>
                <a:gdLst>
                  <a:gd name="connsiteX0" fmla="*/ 0 w 1447027"/>
                  <a:gd name="connsiteY0" fmla="*/ 0 h 1447027"/>
                  <a:gd name="connsiteX1" fmla="*/ 1447027 w 1447027"/>
                  <a:gd name="connsiteY1" fmla="*/ 0 h 1447027"/>
                  <a:gd name="connsiteX2" fmla="*/ 0 w 1447027"/>
                  <a:gd name="connsiteY2" fmla="*/ 1447027 h 1447027"/>
                  <a:gd name="connsiteX3" fmla="*/ 0 w 1447027"/>
                  <a:gd name="connsiteY3" fmla="*/ 0 h 144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7027" h="1447027">
                    <a:moveTo>
                      <a:pt x="0" y="0"/>
                    </a:moveTo>
                    <a:lnTo>
                      <a:pt x="1447027" y="0"/>
                    </a:lnTo>
                    <a:cubicBezTo>
                      <a:pt x="1447027" y="799171"/>
                      <a:pt x="799171" y="1447027"/>
                      <a:pt x="0" y="14470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65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22">
                <a:extLst>
                  <a:ext uri="{FF2B5EF4-FFF2-40B4-BE49-F238E27FC236}">
                    <a16:creationId xmlns:a16="http://schemas.microsoft.com/office/drawing/2014/main" id="{B5798F78-E3FD-D5AA-E489-B989DF7617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77536" y="5446696"/>
                <a:ext cx="343851" cy="403799"/>
              </a:xfrm>
              <a:custGeom>
                <a:avLst/>
                <a:gdLst>
                  <a:gd name="T0" fmla="*/ 90 w 641"/>
                  <a:gd name="T1" fmla="*/ 424 h 748"/>
                  <a:gd name="T2" fmla="*/ 158 w 641"/>
                  <a:gd name="T3" fmla="*/ 424 h 748"/>
                  <a:gd name="T4" fmla="*/ 205 w 641"/>
                  <a:gd name="T5" fmla="*/ 408 h 748"/>
                  <a:gd name="T6" fmla="*/ 291 w 641"/>
                  <a:gd name="T7" fmla="*/ 588 h 748"/>
                  <a:gd name="T8" fmla="*/ 312 w 641"/>
                  <a:gd name="T9" fmla="*/ 475 h 748"/>
                  <a:gd name="T10" fmla="*/ 297 w 641"/>
                  <a:gd name="T11" fmla="*/ 468 h 748"/>
                  <a:gd name="T12" fmla="*/ 298 w 641"/>
                  <a:gd name="T13" fmla="*/ 452 h 748"/>
                  <a:gd name="T14" fmla="*/ 360 w 641"/>
                  <a:gd name="T15" fmla="*/ 452 h 748"/>
                  <a:gd name="T16" fmla="*/ 360 w 641"/>
                  <a:gd name="T17" fmla="*/ 468 h 748"/>
                  <a:gd name="T18" fmla="*/ 346 w 641"/>
                  <a:gd name="T19" fmla="*/ 475 h 748"/>
                  <a:gd name="T20" fmla="*/ 365 w 641"/>
                  <a:gd name="T21" fmla="*/ 583 h 748"/>
                  <a:gd name="T22" fmla="*/ 439 w 641"/>
                  <a:gd name="T23" fmla="*/ 415 h 748"/>
                  <a:gd name="T24" fmla="*/ 482 w 641"/>
                  <a:gd name="T25" fmla="*/ 420 h 748"/>
                  <a:gd name="T26" fmla="*/ 545 w 641"/>
                  <a:gd name="T27" fmla="*/ 420 h 748"/>
                  <a:gd name="T28" fmla="*/ 632 w 641"/>
                  <a:gd name="T29" fmla="*/ 691 h 748"/>
                  <a:gd name="T30" fmla="*/ 544 w 641"/>
                  <a:gd name="T31" fmla="*/ 722 h 748"/>
                  <a:gd name="T32" fmla="*/ 532 w 641"/>
                  <a:gd name="T33" fmla="*/ 681 h 748"/>
                  <a:gd name="T34" fmla="*/ 504 w 641"/>
                  <a:gd name="T35" fmla="*/ 729 h 748"/>
                  <a:gd name="T36" fmla="*/ 123 w 641"/>
                  <a:gd name="T37" fmla="*/ 731 h 748"/>
                  <a:gd name="T38" fmla="*/ 94 w 641"/>
                  <a:gd name="T39" fmla="*/ 681 h 748"/>
                  <a:gd name="T40" fmla="*/ 81 w 641"/>
                  <a:gd name="T41" fmla="*/ 724 h 748"/>
                  <a:gd name="T42" fmla="*/ 0 w 641"/>
                  <a:gd name="T43" fmla="*/ 691 h 748"/>
                  <a:gd name="T44" fmla="*/ 90 w 641"/>
                  <a:gd name="T45" fmla="*/ 424 h 748"/>
                  <a:gd name="T46" fmla="*/ 185 w 641"/>
                  <a:gd name="T47" fmla="*/ 289 h 748"/>
                  <a:gd name="T48" fmla="*/ 185 w 641"/>
                  <a:gd name="T49" fmla="*/ 289 h 748"/>
                  <a:gd name="T50" fmla="*/ 163 w 641"/>
                  <a:gd name="T51" fmla="*/ 264 h 748"/>
                  <a:gd name="T52" fmla="*/ 155 w 641"/>
                  <a:gd name="T53" fmla="*/ 214 h 748"/>
                  <a:gd name="T54" fmla="*/ 155 w 641"/>
                  <a:gd name="T55" fmla="*/ 207 h 748"/>
                  <a:gd name="T56" fmla="*/ 160 w 641"/>
                  <a:gd name="T57" fmla="*/ 204 h 748"/>
                  <a:gd name="T58" fmla="*/ 164 w 641"/>
                  <a:gd name="T59" fmla="*/ 202 h 748"/>
                  <a:gd name="T60" fmla="*/ 199 w 641"/>
                  <a:gd name="T61" fmla="*/ 47 h 748"/>
                  <a:gd name="T62" fmla="*/ 423 w 641"/>
                  <a:gd name="T63" fmla="*/ 43 h 748"/>
                  <a:gd name="T64" fmla="*/ 466 w 641"/>
                  <a:gd name="T65" fmla="*/ 200 h 748"/>
                  <a:gd name="T66" fmla="*/ 472 w 641"/>
                  <a:gd name="T67" fmla="*/ 204 h 748"/>
                  <a:gd name="T68" fmla="*/ 478 w 641"/>
                  <a:gd name="T69" fmla="*/ 207 h 748"/>
                  <a:gd name="T70" fmla="*/ 478 w 641"/>
                  <a:gd name="T71" fmla="*/ 214 h 748"/>
                  <a:gd name="T72" fmla="*/ 471 w 641"/>
                  <a:gd name="T73" fmla="*/ 263 h 748"/>
                  <a:gd name="T74" fmla="*/ 449 w 641"/>
                  <a:gd name="T75" fmla="*/ 288 h 748"/>
                  <a:gd name="T76" fmla="*/ 328 w 641"/>
                  <a:gd name="T77" fmla="*/ 397 h 748"/>
                  <a:gd name="T78" fmla="*/ 299 w 641"/>
                  <a:gd name="T79" fmla="*/ 395 h 748"/>
                  <a:gd name="T80" fmla="*/ 185 w 641"/>
                  <a:gd name="T81" fmla="*/ 289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1" h="748">
                    <a:moveTo>
                      <a:pt x="90" y="424"/>
                    </a:moveTo>
                    <a:cubicBezTo>
                      <a:pt x="114" y="424"/>
                      <a:pt x="137" y="424"/>
                      <a:pt x="158" y="424"/>
                    </a:cubicBezTo>
                    <a:cubicBezTo>
                      <a:pt x="178" y="425"/>
                      <a:pt x="194" y="421"/>
                      <a:pt x="205" y="408"/>
                    </a:cubicBezTo>
                    <a:lnTo>
                      <a:pt x="291" y="588"/>
                    </a:lnTo>
                    <a:lnTo>
                      <a:pt x="312" y="475"/>
                    </a:lnTo>
                    <a:lnTo>
                      <a:pt x="297" y="468"/>
                    </a:lnTo>
                    <a:lnTo>
                      <a:pt x="298" y="452"/>
                    </a:lnTo>
                    <a:lnTo>
                      <a:pt x="360" y="452"/>
                    </a:lnTo>
                    <a:lnTo>
                      <a:pt x="360" y="468"/>
                    </a:lnTo>
                    <a:lnTo>
                      <a:pt x="346" y="475"/>
                    </a:lnTo>
                    <a:lnTo>
                      <a:pt x="365" y="583"/>
                    </a:lnTo>
                    <a:lnTo>
                      <a:pt x="439" y="415"/>
                    </a:lnTo>
                    <a:cubicBezTo>
                      <a:pt x="450" y="420"/>
                      <a:pt x="464" y="422"/>
                      <a:pt x="482" y="420"/>
                    </a:cubicBezTo>
                    <a:cubicBezTo>
                      <a:pt x="502" y="420"/>
                      <a:pt x="523" y="420"/>
                      <a:pt x="545" y="420"/>
                    </a:cubicBezTo>
                    <a:cubicBezTo>
                      <a:pt x="604" y="475"/>
                      <a:pt x="641" y="606"/>
                      <a:pt x="632" y="691"/>
                    </a:cubicBezTo>
                    <a:cubicBezTo>
                      <a:pt x="614" y="704"/>
                      <a:pt x="583" y="714"/>
                      <a:pt x="544" y="722"/>
                    </a:cubicBezTo>
                    <a:lnTo>
                      <a:pt x="532" y="681"/>
                    </a:lnTo>
                    <a:lnTo>
                      <a:pt x="504" y="729"/>
                    </a:lnTo>
                    <a:cubicBezTo>
                      <a:pt x="390" y="746"/>
                      <a:pt x="233" y="748"/>
                      <a:pt x="123" y="731"/>
                    </a:cubicBezTo>
                    <a:lnTo>
                      <a:pt x="94" y="681"/>
                    </a:lnTo>
                    <a:lnTo>
                      <a:pt x="81" y="724"/>
                    </a:lnTo>
                    <a:cubicBezTo>
                      <a:pt x="43" y="716"/>
                      <a:pt x="14" y="705"/>
                      <a:pt x="0" y="691"/>
                    </a:cubicBezTo>
                    <a:cubicBezTo>
                      <a:pt x="1" y="616"/>
                      <a:pt x="15" y="489"/>
                      <a:pt x="90" y="424"/>
                    </a:cubicBezTo>
                    <a:close/>
                    <a:moveTo>
                      <a:pt x="185" y="289"/>
                    </a:moveTo>
                    <a:lnTo>
                      <a:pt x="185" y="289"/>
                    </a:lnTo>
                    <a:cubicBezTo>
                      <a:pt x="175" y="284"/>
                      <a:pt x="168" y="275"/>
                      <a:pt x="163" y="264"/>
                    </a:cubicBezTo>
                    <a:cubicBezTo>
                      <a:pt x="157" y="251"/>
                      <a:pt x="155" y="234"/>
                      <a:pt x="155" y="214"/>
                    </a:cubicBezTo>
                    <a:lnTo>
                      <a:pt x="155" y="207"/>
                    </a:lnTo>
                    <a:lnTo>
                      <a:pt x="160" y="204"/>
                    </a:lnTo>
                    <a:cubicBezTo>
                      <a:pt x="162" y="203"/>
                      <a:pt x="163" y="202"/>
                      <a:pt x="164" y="202"/>
                    </a:cubicBezTo>
                    <a:cubicBezTo>
                      <a:pt x="152" y="117"/>
                      <a:pt x="162" y="78"/>
                      <a:pt x="199" y="47"/>
                    </a:cubicBezTo>
                    <a:cubicBezTo>
                      <a:pt x="256" y="0"/>
                      <a:pt x="365" y="0"/>
                      <a:pt x="423" y="43"/>
                    </a:cubicBezTo>
                    <a:cubicBezTo>
                      <a:pt x="463" y="72"/>
                      <a:pt x="477" y="123"/>
                      <a:pt x="466" y="200"/>
                    </a:cubicBezTo>
                    <a:cubicBezTo>
                      <a:pt x="468" y="201"/>
                      <a:pt x="470" y="202"/>
                      <a:pt x="472" y="204"/>
                    </a:cubicBezTo>
                    <a:lnTo>
                      <a:pt x="478" y="207"/>
                    </a:lnTo>
                    <a:lnTo>
                      <a:pt x="478" y="214"/>
                    </a:lnTo>
                    <a:cubicBezTo>
                      <a:pt x="478" y="233"/>
                      <a:pt x="476" y="250"/>
                      <a:pt x="471" y="263"/>
                    </a:cubicBezTo>
                    <a:cubicBezTo>
                      <a:pt x="466" y="275"/>
                      <a:pt x="459" y="283"/>
                      <a:pt x="449" y="288"/>
                    </a:cubicBezTo>
                    <a:cubicBezTo>
                      <a:pt x="434" y="338"/>
                      <a:pt x="381" y="392"/>
                      <a:pt x="328" y="397"/>
                    </a:cubicBezTo>
                    <a:cubicBezTo>
                      <a:pt x="319" y="398"/>
                      <a:pt x="308" y="398"/>
                      <a:pt x="299" y="395"/>
                    </a:cubicBezTo>
                    <a:cubicBezTo>
                      <a:pt x="241" y="374"/>
                      <a:pt x="203" y="350"/>
                      <a:pt x="185" y="289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2">
              <a:extLst>
                <a:ext uri="{FF2B5EF4-FFF2-40B4-BE49-F238E27FC236}">
                  <a16:creationId xmlns:a16="http://schemas.microsoft.com/office/drawing/2014/main" id="{939EDA38-82CA-6C5C-F1FC-88504E66AA70}"/>
                </a:ext>
              </a:extLst>
            </p:cNvPr>
            <p:cNvGrpSpPr/>
            <p:nvPr/>
          </p:nvGrpSpPr>
          <p:grpSpPr>
            <a:xfrm>
              <a:off x="3606426" y="2493603"/>
              <a:ext cx="966369" cy="966499"/>
              <a:chOff x="4807732" y="3852509"/>
              <a:chExt cx="1288268" cy="1288268"/>
            </a:xfrm>
          </p:grpSpPr>
          <p:sp>
            <p:nvSpPr>
              <p:cNvPr id="11" name="任意多边形 14">
                <a:extLst>
                  <a:ext uri="{FF2B5EF4-FFF2-40B4-BE49-F238E27FC236}">
                    <a16:creationId xmlns:a16="http://schemas.microsoft.com/office/drawing/2014/main" id="{25DA8BA3-41E3-3728-A156-A0DD94CC30F5}"/>
                  </a:ext>
                </a:extLst>
              </p:cNvPr>
              <p:cNvSpPr/>
              <p:nvPr/>
            </p:nvSpPr>
            <p:spPr>
              <a:xfrm>
                <a:off x="4807732" y="3852509"/>
                <a:ext cx="1288268" cy="1288268"/>
              </a:xfrm>
              <a:custGeom>
                <a:avLst/>
                <a:gdLst>
                  <a:gd name="connsiteX0" fmla="*/ 1447027 w 1447027"/>
                  <a:gd name="connsiteY0" fmla="*/ 0 h 1447027"/>
                  <a:gd name="connsiteX1" fmla="*/ 1447027 w 1447027"/>
                  <a:gd name="connsiteY1" fmla="*/ 1447027 h 1447027"/>
                  <a:gd name="connsiteX2" fmla="*/ 0 w 1447027"/>
                  <a:gd name="connsiteY2" fmla="*/ 1447027 h 1447027"/>
                  <a:gd name="connsiteX3" fmla="*/ 1447027 w 1447027"/>
                  <a:gd name="connsiteY3" fmla="*/ 0 h 144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7027" h="1447027">
                    <a:moveTo>
                      <a:pt x="1447027" y="0"/>
                    </a:moveTo>
                    <a:lnTo>
                      <a:pt x="1447027" y="1447027"/>
                    </a:lnTo>
                    <a:lnTo>
                      <a:pt x="0" y="1447027"/>
                    </a:lnTo>
                    <a:cubicBezTo>
                      <a:pt x="0" y="647856"/>
                      <a:pt x="647856" y="0"/>
                      <a:pt x="1447027" y="0"/>
                    </a:cubicBezTo>
                    <a:close/>
                  </a:path>
                </a:pathLst>
              </a:custGeom>
              <a:solidFill>
                <a:srgbClr val="FF6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14">
                <a:extLst>
                  <a:ext uri="{FF2B5EF4-FFF2-40B4-BE49-F238E27FC236}">
                    <a16:creationId xmlns:a16="http://schemas.microsoft.com/office/drawing/2014/main" id="{7788C080-DCF0-8523-FF63-2A411B5BEC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52490" y="4371218"/>
                <a:ext cx="388902" cy="387335"/>
              </a:xfrm>
              <a:custGeom>
                <a:avLst/>
                <a:gdLst>
                  <a:gd name="T0" fmla="*/ 359 w 605"/>
                  <a:gd name="T1" fmla="*/ 39 h 602"/>
                  <a:gd name="T2" fmla="*/ 462 w 605"/>
                  <a:gd name="T3" fmla="*/ 85 h 602"/>
                  <a:gd name="T4" fmla="*/ 537 w 605"/>
                  <a:gd name="T5" fmla="*/ 168 h 602"/>
                  <a:gd name="T6" fmla="*/ 572 w 605"/>
                  <a:gd name="T7" fmla="*/ 275 h 602"/>
                  <a:gd name="T8" fmla="*/ 560 w 605"/>
                  <a:gd name="T9" fmla="*/ 387 h 602"/>
                  <a:gd name="T10" fmla="*/ 504 w 605"/>
                  <a:gd name="T11" fmla="*/ 484 h 602"/>
                  <a:gd name="T12" fmla="*/ 413 w 605"/>
                  <a:gd name="T13" fmla="*/ 551 h 602"/>
                  <a:gd name="T14" fmla="*/ 303 w 605"/>
                  <a:gd name="T15" fmla="*/ 574 h 602"/>
                  <a:gd name="T16" fmla="*/ 193 w 605"/>
                  <a:gd name="T17" fmla="*/ 551 h 602"/>
                  <a:gd name="T18" fmla="*/ 102 w 605"/>
                  <a:gd name="T19" fmla="*/ 484 h 602"/>
                  <a:gd name="T20" fmla="*/ 46 w 605"/>
                  <a:gd name="T21" fmla="*/ 387 h 602"/>
                  <a:gd name="T22" fmla="*/ 34 w 605"/>
                  <a:gd name="T23" fmla="*/ 275 h 602"/>
                  <a:gd name="T24" fmla="*/ 69 w 605"/>
                  <a:gd name="T25" fmla="*/ 168 h 602"/>
                  <a:gd name="T26" fmla="*/ 144 w 605"/>
                  <a:gd name="T27" fmla="*/ 85 h 602"/>
                  <a:gd name="T28" fmla="*/ 247 w 605"/>
                  <a:gd name="T29" fmla="*/ 39 h 602"/>
                  <a:gd name="T30" fmla="*/ 359 w 605"/>
                  <a:gd name="T31" fmla="*/ 39 h 602"/>
                  <a:gd name="T32" fmla="*/ 376 w 605"/>
                  <a:gd name="T33" fmla="*/ 379 h 602"/>
                  <a:gd name="T34" fmla="*/ 376 w 605"/>
                  <a:gd name="T35" fmla="*/ 379 h 602"/>
                  <a:gd name="T36" fmla="*/ 412 w 605"/>
                  <a:gd name="T37" fmla="*/ 419 h 602"/>
                  <a:gd name="T38" fmla="*/ 397 w 605"/>
                  <a:gd name="T39" fmla="*/ 332 h 602"/>
                  <a:gd name="T40" fmla="*/ 376 w 605"/>
                  <a:gd name="T41" fmla="*/ 379 h 602"/>
                  <a:gd name="T42" fmla="*/ 186 w 605"/>
                  <a:gd name="T43" fmla="*/ 222 h 602"/>
                  <a:gd name="T44" fmla="*/ 186 w 605"/>
                  <a:gd name="T45" fmla="*/ 222 h 602"/>
                  <a:gd name="T46" fmla="*/ 221 w 605"/>
                  <a:gd name="T47" fmla="*/ 261 h 602"/>
                  <a:gd name="T48" fmla="*/ 207 w 605"/>
                  <a:gd name="T49" fmla="*/ 175 h 602"/>
                  <a:gd name="T50" fmla="*/ 186 w 605"/>
                  <a:gd name="T51" fmla="*/ 222 h 602"/>
                  <a:gd name="T52" fmla="*/ 141 w 605"/>
                  <a:gd name="T53" fmla="*/ 222 h 602"/>
                  <a:gd name="T54" fmla="*/ 141 w 605"/>
                  <a:gd name="T55" fmla="*/ 222 h 602"/>
                  <a:gd name="T56" fmla="*/ 256 w 605"/>
                  <a:gd name="T57" fmla="*/ 162 h 602"/>
                  <a:gd name="T58" fmla="*/ 208 w 605"/>
                  <a:gd name="T59" fmla="*/ 301 h 602"/>
                  <a:gd name="T60" fmla="*/ 141 w 605"/>
                  <a:gd name="T61" fmla="*/ 222 h 602"/>
                  <a:gd name="T62" fmla="*/ 244 w 605"/>
                  <a:gd name="T63" fmla="*/ 460 h 602"/>
                  <a:gd name="T64" fmla="*/ 244 w 605"/>
                  <a:gd name="T65" fmla="*/ 460 h 602"/>
                  <a:gd name="T66" fmla="*/ 201 w 605"/>
                  <a:gd name="T67" fmla="*/ 460 h 602"/>
                  <a:gd name="T68" fmla="*/ 362 w 605"/>
                  <a:gd name="T69" fmla="*/ 141 h 602"/>
                  <a:gd name="T70" fmla="*/ 404 w 605"/>
                  <a:gd name="T71" fmla="*/ 141 h 602"/>
                  <a:gd name="T72" fmla="*/ 244 w 605"/>
                  <a:gd name="T73" fmla="*/ 460 h 602"/>
                  <a:gd name="T74" fmla="*/ 331 w 605"/>
                  <a:gd name="T75" fmla="*/ 379 h 602"/>
                  <a:gd name="T76" fmla="*/ 331 w 605"/>
                  <a:gd name="T77" fmla="*/ 379 h 602"/>
                  <a:gd name="T78" fmla="*/ 446 w 605"/>
                  <a:gd name="T79" fmla="*/ 319 h 602"/>
                  <a:gd name="T80" fmla="*/ 398 w 605"/>
                  <a:gd name="T81" fmla="*/ 459 h 602"/>
                  <a:gd name="T82" fmla="*/ 331 w 605"/>
                  <a:gd name="T83" fmla="*/ 379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05" h="602">
                    <a:moveTo>
                      <a:pt x="359" y="39"/>
                    </a:moveTo>
                    <a:cubicBezTo>
                      <a:pt x="435" y="31"/>
                      <a:pt x="417" y="22"/>
                      <a:pt x="462" y="85"/>
                    </a:cubicBezTo>
                    <a:cubicBezTo>
                      <a:pt x="535" y="108"/>
                      <a:pt x="521" y="93"/>
                      <a:pt x="537" y="168"/>
                    </a:cubicBezTo>
                    <a:cubicBezTo>
                      <a:pt x="594" y="219"/>
                      <a:pt x="588" y="200"/>
                      <a:pt x="572" y="275"/>
                    </a:cubicBezTo>
                    <a:cubicBezTo>
                      <a:pt x="603" y="345"/>
                      <a:pt x="605" y="325"/>
                      <a:pt x="560" y="387"/>
                    </a:cubicBezTo>
                    <a:cubicBezTo>
                      <a:pt x="560" y="464"/>
                      <a:pt x="570" y="446"/>
                      <a:pt x="504" y="484"/>
                    </a:cubicBezTo>
                    <a:cubicBezTo>
                      <a:pt x="473" y="555"/>
                      <a:pt x="489" y="543"/>
                      <a:pt x="413" y="551"/>
                    </a:cubicBezTo>
                    <a:cubicBezTo>
                      <a:pt x="356" y="602"/>
                      <a:pt x="376" y="598"/>
                      <a:pt x="303" y="574"/>
                    </a:cubicBezTo>
                    <a:cubicBezTo>
                      <a:pt x="230" y="598"/>
                      <a:pt x="250" y="602"/>
                      <a:pt x="193" y="551"/>
                    </a:cubicBezTo>
                    <a:cubicBezTo>
                      <a:pt x="116" y="543"/>
                      <a:pt x="133" y="555"/>
                      <a:pt x="102" y="484"/>
                    </a:cubicBezTo>
                    <a:cubicBezTo>
                      <a:pt x="35" y="446"/>
                      <a:pt x="45" y="464"/>
                      <a:pt x="46" y="387"/>
                    </a:cubicBezTo>
                    <a:cubicBezTo>
                      <a:pt x="0" y="325"/>
                      <a:pt x="2" y="345"/>
                      <a:pt x="34" y="275"/>
                    </a:cubicBezTo>
                    <a:cubicBezTo>
                      <a:pt x="18" y="200"/>
                      <a:pt x="11" y="219"/>
                      <a:pt x="69" y="168"/>
                    </a:cubicBezTo>
                    <a:cubicBezTo>
                      <a:pt x="84" y="93"/>
                      <a:pt x="71" y="108"/>
                      <a:pt x="144" y="85"/>
                    </a:cubicBezTo>
                    <a:cubicBezTo>
                      <a:pt x="189" y="22"/>
                      <a:pt x="170" y="31"/>
                      <a:pt x="247" y="39"/>
                    </a:cubicBezTo>
                    <a:cubicBezTo>
                      <a:pt x="313" y="0"/>
                      <a:pt x="293" y="0"/>
                      <a:pt x="359" y="39"/>
                    </a:cubicBezTo>
                    <a:close/>
                    <a:moveTo>
                      <a:pt x="376" y="379"/>
                    </a:moveTo>
                    <a:lnTo>
                      <a:pt x="376" y="379"/>
                    </a:lnTo>
                    <a:cubicBezTo>
                      <a:pt x="376" y="443"/>
                      <a:pt x="406" y="427"/>
                      <a:pt x="412" y="419"/>
                    </a:cubicBezTo>
                    <a:cubicBezTo>
                      <a:pt x="418" y="409"/>
                      <a:pt x="429" y="332"/>
                      <a:pt x="397" y="332"/>
                    </a:cubicBezTo>
                    <a:cubicBezTo>
                      <a:pt x="378" y="332"/>
                      <a:pt x="376" y="356"/>
                      <a:pt x="376" y="379"/>
                    </a:cubicBezTo>
                    <a:close/>
                    <a:moveTo>
                      <a:pt x="186" y="222"/>
                    </a:moveTo>
                    <a:lnTo>
                      <a:pt x="186" y="222"/>
                    </a:lnTo>
                    <a:cubicBezTo>
                      <a:pt x="186" y="286"/>
                      <a:pt x="217" y="268"/>
                      <a:pt x="221" y="261"/>
                    </a:cubicBezTo>
                    <a:cubicBezTo>
                      <a:pt x="228" y="251"/>
                      <a:pt x="238" y="175"/>
                      <a:pt x="207" y="175"/>
                    </a:cubicBezTo>
                    <a:cubicBezTo>
                      <a:pt x="188" y="175"/>
                      <a:pt x="186" y="199"/>
                      <a:pt x="186" y="222"/>
                    </a:cubicBezTo>
                    <a:close/>
                    <a:moveTo>
                      <a:pt x="141" y="222"/>
                    </a:moveTo>
                    <a:lnTo>
                      <a:pt x="141" y="222"/>
                    </a:lnTo>
                    <a:cubicBezTo>
                      <a:pt x="141" y="124"/>
                      <a:pt x="229" y="132"/>
                      <a:pt x="256" y="162"/>
                    </a:cubicBezTo>
                    <a:cubicBezTo>
                      <a:pt x="282" y="190"/>
                      <a:pt x="291" y="301"/>
                      <a:pt x="208" y="301"/>
                    </a:cubicBezTo>
                    <a:cubicBezTo>
                      <a:pt x="160" y="301"/>
                      <a:pt x="141" y="269"/>
                      <a:pt x="141" y="222"/>
                    </a:cubicBezTo>
                    <a:close/>
                    <a:moveTo>
                      <a:pt x="244" y="460"/>
                    </a:moveTo>
                    <a:lnTo>
                      <a:pt x="244" y="460"/>
                    </a:lnTo>
                    <a:cubicBezTo>
                      <a:pt x="230" y="460"/>
                      <a:pt x="216" y="460"/>
                      <a:pt x="201" y="460"/>
                    </a:cubicBezTo>
                    <a:cubicBezTo>
                      <a:pt x="255" y="354"/>
                      <a:pt x="309" y="247"/>
                      <a:pt x="362" y="141"/>
                    </a:cubicBezTo>
                    <a:cubicBezTo>
                      <a:pt x="376" y="141"/>
                      <a:pt x="390" y="141"/>
                      <a:pt x="404" y="141"/>
                    </a:cubicBezTo>
                    <a:cubicBezTo>
                      <a:pt x="351" y="247"/>
                      <a:pt x="298" y="354"/>
                      <a:pt x="244" y="460"/>
                    </a:cubicBezTo>
                    <a:close/>
                    <a:moveTo>
                      <a:pt x="331" y="379"/>
                    </a:moveTo>
                    <a:lnTo>
                      <a:pt x="331" y="379"/>
                    </a:lnTo>
                    <a:cubicBezTo>
                      <a:pt x="331" y="282"/>
                      <a:pt x="419" y="289"/>
                      <a:pt x="446" y="319"/>
                    </a:cubicBezTo>
                    <a:cubicBezTo>
                      <a:pt x="473" y="348"/>
                      <a:pt x="481" y="459"/>
                      <a:pt x="398" y="459"/>
                    </a:cubicBezTo>
                    <a:cubicBezTo>
                      <a:pt x="351" y="459"/>
                      <a:pt x="331" y="427"/>
                      <a:pt x="331" y="379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41">
              <a:extLst>
                <a:ext uri="{FF2B5EF4-FFF2-40B4-BE49-F238E27FC236}">
                  <a16:creationId xmlns:a16="http://schemas.microsoft.com/office/drawing/2014/main" id="{53E08054-EC72-5164-B38C-DBACC010A71F}"/>
                </a:ext>
              </a:extLst>
            </p:cNvPr>
            <p:cNvGrpSpPr/>
            <p:nvPr/>
          </p:nvGrpSpPr>
          <p:grpSpPr>
            <a:xfrm>
              <a:off x="3606426" y="3460101"/>
              <a:ext cx="966369" cy="966499"/>
              <a:chOff x="4807732" y="5140776"/>
              <a:chExt cx="1288268" cy="1288268"/>
            </a:xfrm>
          </p:grpSpPr>
          <p:sp>
            <p:nvSpPr>
              <p:cNvPr id="16" name="任意多边形 16">
                <a:extLst>
                  <a:ext uri="{FF2B5EF4-FFF2-40B4-BE49-F238E27FC236}">
                    <a16:creationId xmlns:a16="http://schemas.microsoft.com/office/drawing/2014/main" id="{D7133BE5-2FFA-AD54-233E-4DB44F626D89}"/>
                  </a:ext>
                </a:extLst>
              </p:cNvPr>
              <p:cNvSpPr/>
              <p:nvPr/>
            </p:nvSpPr>
            <p:spPr>
              <a:xfrm>
                <a:off x="4807732" y="5140776"/>
                <a:ext cx="1288268" cy="1288268"/>
              </a:xfrm>
              <a:custGeom>
                <a:avLst/>
                <a:gdLst>
                  <a:gd name="connsiteX0" fmla="*/ 0 w 1447027"/>
                  <a:gd name="connsiteY0" fmla="*/ 0 h 1447027"/>
                  <a:gd name="connsiteX1" fmla="*/ 1447027 w 1447027"/>
                  <a:gd name="connsiteY1" fmla="*/ 0 h 1447027"/>
                  <a:gd name="connsiteX2" fmla="*/ 1447027 w 1447027"/>
                  <a:gd name="connsiteY2" fmla="*/ 1447027 h 1447027"/>
                  <a:gd name="connsiteX3" fmla="*/ 0 w 1447027"/>
                  <a:gd name="connsiteY3" fmla="*/ 0 h 144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7027" h="1447027">
                    <a:moveTo>
                      <a:pt x="0" y="0"/>
                    </a:moveTo>
                    <a:lnTo>
                      <a:pt x="1447027" y="0"/>
                    </a:lnTo>
                    <a:lnTo>
                      <a:pt x="1447027" y="1447027"/>
                    </a:lnTo>
                    <a:cubicBezTo>
                      <a:pt x="647856" y="1447027"/>
                      <a:pt x="0" y="799171"/>
                      <a:pt x="0" y="0"/>
                    </a:cubicBezTo>
                    <a:close/>
                  </a:path>
                </a:pathLst>
              </a:custGeom>
              <a:solidFill>
                <a:srgbClr val="3F3D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26">
                <a:extLst>
                  <a:ext uri="{FF2B5EF4-FFF2-40B4-BE49-F238E27FC236}">
                    <a16:creationId xmlns:a16="http://schemas.microsoft.com/office/drawing/2014/main" id="{9E5F87AD-482B-9B68-F4DC-6CBF6F7D1D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92525" y="5490887"/>
                <a:ext cx="300218" cy="315418"/>
              </a:xfrm>
              <a:custGeom>
                <a:avLst/>
                <a:gdLst>
                  <a:gd name="T0" fmla="*/ 139 w 577"/>
                  <a:gd name="T1" fmla="*/ 87 h 609"/>
                  <a:gd name="T2" fmla="*/ 27 w 577"/>
                  <a:gd name="T3" fmla="*/ 87 h 609"/>
                  <a:gd name="T4" fmla="*/ 27 w 577"/>
                  <a:gd name="T5" fmla="*/ 48 h 609"/>
                  <a:gd name="T6" fmla="*/ 139 w 577"/>
                  <a:gd name="T7" fmla="*/ 48 h 609"/>
                  <a:gd name="T8" fmla="*/ 139 w 577"/>
                  <a:gd name="T9" fmla="*/ 87 h 609"/>
                  <a:gd name="T10" fmla="*/ 139 w 577"/>
                  <a:gd name="T11" fmla="*/ 179 h 609"/>
                  <a:gd name="T12" fmla="*/ 27 w 577"/>
                  <a:gd name="T13" fmla="*/ 179 h 609"/>
                  <a:gd name="T14" fmla="*/ 27 w 577"/>
                  <a:gd name="T15" fmla="*/ 140 h 609"/>
                  <a:gd name="T16" fmla="*/ 139 w 577"/>
                  <a:gd name="T17" fmla="*/ 140 h 609"/>
                  <a:gd name="T18" fmla="*/ 139 w 577"/>
                  <a:gd name="T19" fmla="*/ 179 h 609"/>
                  <a:gd name="T20" fmla="*/ 139 w 577"/>
                  <a:gd name="T21" fmla="*/ 271 h 609"/>
                  <a:gd name="T22" fmla="*/ 27 w 577"/>
                  <a:gd name="T23" fmla="*/ 271 h 609"/>
                  <a:gd name="T24" fmla="*/ 27 w 577"/>
                  <a:gd name="T25" fmla="*/ 232 h 609"/>
                  <a:gd name="T26" fmla="*/ 139 w 577"/>
                  <a:gd name="T27" fmla="*/ 232 h 609"/>
                  <a:gd name="T28" fmla="*/ 139 w 577"/>
                  <a:gd name="T29" fmla="*/ 271 h 609"/>
                  <a:gd name="T30" fmla="*/ 0 w 577"/>
                  <a:gd name="T31" fmla="*/ 609 h 609"/>
                  <a:gd name="T32" fmla="*/ 166 w 577"/>
                  <a:gd name="T33" fmla="*/ 609 h 609"/>
                  <a:gd name="T34" fmla="*/ 166 w 577"/>
                  <a:gd name="T35" fmla="*/ 0 h 609"/>
                  <a:gd name="T36" fmla="*/ 0 w 577"/>
                  <a:gd name="T37" fmla="*/ 0 h 609"/>
                  <a:gd name="T38" fmla="*/ 0 w 577"/>
                  <a:gd name="T39" fmla="*/ 609 h 609"/>
                  <a:gd name="T40" fmla="*/ 344 w 577"/>
                  <a:gd name="T41" fmla="*/ 87 h 609"/>
                  <a:gd name="T42" fmla="*/ 232 w 577"/>
                  <a:gd name="T43" fmla="*/ 87 h 609"/>
                  <a:gd name="T44" fmla="*/ 232 w 577"/>
                  <a:gd name="T45" fmla="*/ 48 h 609"/>
                  <a:gd name="T46" fmla="*/ 344 w 577"/>
                  <a:gd name="T47" fmla="*/ 48 h 609"/>
                  <a:gd name="T48" fmla="*/ 344 w 577"/>
                  <a:gd name="T49" fmla="*/ 87 h 609"/>
                  <a:gd name="T50" fmla="*/ 344 w 577"/>
                  <a:gd name="T51" fmla="*/ 179 h 609"/>
                  <a:gd name="T52" fmla="*/ 232 w 577"/>
                  <a:gd name="T53" fmla="*/ 179 h 609"/>
                  <a:gd name="T54" fmla="*/ 232 w 577"/>
                  <a:gd name="T55" fmla="*/ 140 h 609"/>
                  <a:gd name="T56" fmla="*/ 344 w 577"/>
                  <a:gd name="T57" fmla="*/ 140 h 609"/>
                  <a:gd name="T58" fmla="*/ 344 w 577"/>
                  <a:gd name="T59" fmla="*/ 179 h 609"/>
                  <a:gd name="T60" fmla="*/ 344 w 577"/>
                  <a:gd name="T61" fmla="*/ 271 h 609"/>
                  <a:gd name="T62" fmla="*/ 232 w 577"/>
                  <a:gd name="T63" fmla="*/ 271 h 609"/>
                  <a:gd name="T64" fmla="*/ 232 w 577"/>
                  <a:gd name="T65" fmla="*/ 232 h 609"/>
                  <a:gd name="T66" fmla="*/ 344 w 577"/>
                  <a:gd name="T67" fmla="*/ 232 h 609"/>
                  <a:gd name="T68" fmla="*/ 344 w 577"/>
                  <a:gd name="T69" fmla="*/ 271 h 609"/>
                  <a:gd name="T70" fmla="*/ 205 w 577"/>
                  <a:gd name="T71" fmla="*/ 609 h 609"/>
                  <a:gd name="T72" fmla="*/ 371 w 577"/>
                  <a:gd name="T73" fmla="*/ 609 h 609"/>
                  <a:gd name="T74" fmla="*/ 371 w 577"/>
                  <a:gd name="T75" fmla="*/ 0 h 609"/>
                  <a:gd name="T76" fmla="*/ 205 w 577"/>
                  <a:gd name="T77" fmla="*/ 0 h 609"/>
                  <a:gd name="T78" fmla="*/ 205 w 577"/>
                  <a:gd name="T79" fmla="*/ 609 h 609"/>
                  <a:gd name="T80" fmla="*/ 549 w 577"/>
                  <a:gd name="T81" fmla="*/ 87 h 609"/>
                  <a:gd name="T82" fmla="*/ 437 w 577"/>
                  <a:gd name="T83" fmla="*/ 87 h 609"/>
                  <a:gd name="T84" fmla="*/ 437 w 577"/>
                  <a:gd name="T85" fmla="*/ 48 h 609"/>
                  <a:gd name="T86" fmla="*/ 549 w 577"/>
                  <a:gd name="T87" fmla="*/ 48 h 609"/>
                  <a:gd name="T88" fmla="*/ 549 w 577"/>
                  <a:gd name="T89" fmla="*/ 87 h 609"/>
                  <a:gd name="T90" fmla="*/ 549 w 577"/>
                  <a:gd name="T91" fmla="*/ 179 h 609"/>
                  <a:gd name="T92" fmla="*/ 437 w 577"/>
                  <a:gd name="T93" fmla="*/ 179 h 609"/>
                  <a:gd name="T94" fmla="*/ 437 w 577"/>
                  <a:gd name="T95" fmla="*/ 140 h 609"/>
                  <a:gd name="T96" fmla="*/ 549 w 577"/>
                  <a:gd name="T97" fmla="*/ 140 h 609"/>
                  <a:gd name="T98" fmla="*/ 549 w 577"/>
                  <a:gd name="T99" fmla="*/ 179 h 609"/>
                  <a:gd name="T100" fmla="*/ 549 w 577"/>
                  <a:gd name="T101" fmla="*/ 271 h 609"/>
                  <a:gd name="T102" fmla="*/ 437 w 577"/>
                  <a:gd name="T103" fmla="*/ 271 h 609"/>
                  <a:gd name="T104" fmla="*/ 437 w 577"/>
                  <a:gd name="T105" fmla="*/ 232 h 609"/>
                  <a:gd name="T106" fmla="*/ 549 w 577"/>
                  <a:gd name="T107" fmla="*/ 232 h 609"/>
                  <a:gd name="T108" fmla="*/ 549 w 577"/>
                  <a:gd name="T109" fmla="*/ 271 h 609"/>
                  <a:gd name="T110" fmla="*/ 410 w 577"/>
                  <a:gd name="T111" fmla="*/ 609 h 609"/>
                  <a:gd name="T112" fmla="*/ 577 w 577"/>
                  <a:gd name="T113" fmla="*/ 609 h 609"/>
                  <a:gd name="T114" fmla="*/ 577 w 577"/>
                  <a:gd name="T115" fmla="*/ 0 h 609"/>
                  <a:gd name="T116" fmla="*/ 410 w 577"/>
                  <a:gd name="T117" fmla="*/ 0 h 609"/>
                  <a:gd name="T118" fmla="*/ 410 w 577"/>
                  <a:gd name="T119" fmla="*/ 609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7" h="609">
                    <a:moveTo>
                      <a:pt x="139" y="87"/>
                    </a:moveTo>
                    <a:lnTo>
                      <a:pt x="27" y="87"/>
                    </a:lnTo>
                    <a:lnTo>
                      <a:pt x="27" y="48"/>
                    </a:lnTo>
                    <a:lnTo>
                      <a:pt x="139" y="48"/>
                    </a:lnTo>
                    <a:lnTo>
                      <a:pt x="139" y="87"/>
                    </a:lnTo>
                    <a:close/>
                    <a:moveTo>
                      <a:pt x="139" y="179"/>
                    </a:moveTo>
                    <a:lnTo>
                      <a:pt x="27" y="179"/>
                    </a:lnTo>
                    <a:lnTo>
                      <a:pt x="27" y="140"/>
                    </a:lnTo>
                    <a:lnTo>
                      <a:pt x="139" y="140"/>
                    </a:lnTo>
                    <a:lnTo>
                      <a:pt x="139" y="179"/>
                    </a:lnTo>
                    <a:close/>
                    <a:moveTo>
                      <a:pt x="139" y="271"/>
                    </a:moveTo>
                    <a:lnTo>
                      <a:pt x="27" y="271"/>
                    </a:lnTo>
                    <a:lnTo>
                      <a:pt x="27" y="232"/>
                    </a:lnTo>
                    <a:lnTo>
                      <a:pt x="139" y="232"/>
                    </a:lnTo>
                    <a:lnTo>
                      <a:pt x="139" y="271"/>
                    </a:lnTo>
                    <a:close/>
                    <a:moveTo>
                      <a:pt x="0" y="609"/>
                    </a:moveTo>
                    <a:lnTo>
                      <a:pt x="166" y="609"/>
                    </a:lnTo>
                    <a:lnTo>
                      <a:pt x="166" y="0"/>
                    </a:lnTo>
                    <a:lnTo>
                      <a:pt x="0" y="0"/>
                    </a:lnTo>
                    <a:lnTo>
                      <a:pt x="0" y="609"/>
                    </a:lnTo>
                    <a:close/>
                    <a:moveTo>
                      <a:pt x="344" y="87"/>
                    </a:moveTo>
                    <a:lnTo>
                      <a:pt x="232" y="87"/>
                    </a:lnTo>
                    <a:lnTo>
                      <a:pt x="232" y="48"/>
                    </a:lnTo>
                    <a:lnTo>
                      <a:pt x="344" y="48"/>
                    </a:lnTo>
                    <a:lnTo>
                      <a:pt x="344" y="87"/>
                    </a:lnTo>
                    <a:close/>
                    <a:moveTo>
                      <a:pt x="344" y="179"/>
                    </a:moveTo>
                    <a:lnTo>
                      <a:pt x="232" y="179"/>
                    </a:lnTo>
                    <a:lnTo>
                      <a:pt x="232" y="140"/>
                    </a:lnTo>
                    <a:lnTo>
                      <a:pt x="344" y="140"/>
                    </a:lnTo>
                    <a:lnTo>
                      <a:pt x="344" y="179"/>
                    </a:lnTo>
                    <a:close/>
                    <a:moveTo>
                      <a:pt x="344" y="271"/>
                    </a:moveTo>
                    <a:lnTo>
                      <a:pt x="232" y="271"/>
                    </a:lnTo>
                    <a:lnTo>
                      <a:pt x="232" y="232"/>
                    </a:lnTo>
                    <a:lnTo>
                      <a:pt x="344" y="232"/>
                    </a:lnTo>
                    <a:lnTo>
                      <a:pt x="344" y="271"/>
                    </a:lnTo>
                    <a:close/>
                    <a:moveTo>
                      <a:pt x="205" y="609"/>
                    </a:moveTo>
                    <a:lnTo>
                      <a:pt x="371" y="609"/>
                    </a:lnTo>
                    <a:lnTo>
                      <a:pt x="371" y="0"/>
                    </a:lnTo>
                    <a:lnTo>
                      <a:pt x="205" y="0"/>
                    </a:lnTo>
                    <a:lnTo>
                      <a:pt x="205" y="609"/>
                    </a:lnTo>
                    <a:close/>
                    <a:moveTo>
                      <a:pt x="549" y="87"/>
                    </a:moveTo>
                    <a:lnTo>
                      <a:pt x="437" y="87"/>
                    </a:lnTo>
                    <a:lnTo>
                      <a:pt x="437" y="48"/>
                    </a:lnTo>
                    <a:lnTo>
                      <a:pt x="549" y="48"/>
                    </a:lnTo>
                    <a:lnTo>
                      <a:pt x="549" y="87"/>
                    </a:lnTo>
                    <a:close/>
                    <a:moveTo>
                      <a:pt x="549" y="179"/>
                    </a:moveTo>
                    <a:lnTo>
                      <a:pt x="437" y="179"/>
                    </a:lnTo>
                    <a:lnTo>
                      <a:pt x="437" y="140"/>
                    </a:lnTo>
                    <a:lnTo>
                      <a:pt x="549" y="140"/>
                    </a:lnTo>
                    <a:lnTo>
                      <a:pt x="549" y="179"/>
                    </a:lnTo>
                    <a:close/>
                    <a:moveTo>
                      <a:pt x="549" y="271"/>
                    </a:moveTo>
                    <a:lnTo>
                      <a:pt x="437" y="271"/>
                    </a:lnTo>
                    <a:lnTo>
                      <a:pt x="437" y="232"/>
                    </a:lnTo>
                    <a:lnTo>
                      <a:pt x="549" y="232"/>
                    </a:lnTo>
                    <a:lnTo>
                      <a:pt x="549" y="271"/>
                    </a:lnTo>
                    <a:close/>
                    <a:moveTo>
                      <a:pt x="410" y="609"/>
                    </a:moveTo>
                    <a:lnTo>
                      <a:pt x="577" y="609"/>
                    </a:lnTo>
                    <a:lnTo>
                      <a:pt x="577" y="0"/>
                    </a:lnTo>
                    <a:lnTo>
                      <a:pt x="410" y="0"/>
                    </a:lnTo>
                    <a:lnTo>
                      <a:pt x="410" y="60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3">
              <a:extLst>
                <a:ext uri="{FF2B5EF4-FFF2-40B4-BE49-F238E27FC236}">
                  <a16:creationId xmlns:a16="http://schemas.microsoft.com/office/drawing/2014/main" id="{00711032-A1BA-96E8-3238-86C1AC858242}"/>
                </a:ext>
              </a:extLst>
            </p:cNvPr>
            <p:cNvGrpSpPr/>
            <p:nvPr/>
          </p:nvGrpSpPr>
          <p:grpSpPr>
            <a:xfrm>
              <a:off x="4572794" y="2493603"/>
              <a:ext cx="966369" cy="966499"/>
              <a:chOff x="6096000" y="3852509"/>
              <a:chExt cx="1288268" cy="1288268"/>
            </a:xfrm>
          </p:grpSpPr>
          <p:sp>
            <p:nvSpPr>
              <p:cNvPr id="21" name="任意多边形 15">
                <a:extLst>
                  <a:ext uri="{FF2B5EF4-FFF2-40B4-BE49-F238E27FC236}">
                    <a16:creationId xmlns:a16="http://schemas.microsoft.com/office/drawing/2014/main" id="{1BDAABBD-C819-1272-5F8C-C1C90E074453}"/>
                  </a:ext>
                </a:extLst>
              </p:cNvPr>
              <p:cNvSpPr/>
              <p:nvPr/>
            </p:nvSpPr>
            <p:spPr>
              <a:xfrm>
                <a:off x="6096000" y="3852509"/>
                <a:ext cx="1288268" cy="1288268"/>
              </a:xfrm>
              <a:custGeom>
                <a:avLst/>
                <a:gdLst>
                  <a:gd name="connsiteX0" fmla="*/ 0 w 1447027"/>
                  <a:gd name="connsiteY0" fmla="*/ 0 h 1447027"/>
                  <a:gd name="connsiteX1" fmla="*/ 1447027 w 1447027"/>
                  <a:gd name="connsiteY1" fmla="*/ 1447027 h 1447027"/>
                  <a:gd name="connsiteX2" fmla="*/ 0 w 1447027"/>
                  <a:gd name="connsiteY2" fmla="*/ 1447027 h 1447027"/>
                  <a:gd name="connsiteX3" fmla="*/ 0 w 1447027"/>
                  <a:gd name="connsiteY3" fmla="*/ 0 h 144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7027" h="1447027">
                    <a:moveTo>
                      <a:pt x="0" y="0"/>
                    </a:moveTo>
                    <a:cubicBezTo>
                      <a:pt x="799171" y="0"/>
                      <a:pt x="1447027" y="647856"/>
                      <a:pt x="1447027" y="1447027"/>
                    </a:cubicBezTo>
                    <a:lnTo>
                      <a:pt x="0" y="14470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6CE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33">
                <a:extLst>
                  <a:ext uri="{FF2B5EF4-FFF2-40B4-BE49-F238E27FC236}">
                    <a16:creationId xmlns:a16="http://schemas.microsoft.com/office/drawing/2014/main" id="{28B7CE47-50B6-5197-BCFC-9B348890CE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02655" y="4410523"/>
                <a:ext cx="412423" cy="387334"/>
              </a:xfrm>
              <a:custGeom>
                <a:avLst/>
                <a:gdLst>
                  <a:gd name="T0" fmla="*/ 21 w 643"/>
                  <a:gd name="T1" fmla="*/ 477 h 603"/>
                  <a:gd name="T2" fmla="*/ 459 w 643"/>
                  <a:gd name="T3" fmla="*/ 359 h 603"/>
                  <a:gd name="T4" fmla="*/ 420 w 643"/>
                  <a:gd name="T5" fmla="*/ 494 h 603"/>
                  <a:gd name="T6" fmla="*/ 407 w 643"/>
                  <a:gd name="T7" fmla="*/ 377 h 603"/>
                  <a:gd name="T8" fmla="*/ 408 w 643"/>
                  <a:gd name="T9" fmla="*/ 272 h 603"/>
                  <a:gd name="T10" fmla="*/ 397 w 643"/>
                  <a:gd name="T11" fmla="*/ 276 h 603"/>
                  <a:gd name="T12" fmla="*/ 405 w 643"/>
                  <a:gd name="T13" fmla="*/ 292 h 603"/>
                  <a:gd name="T14" fmla="*/ 415 w 643"/>
                  <a:gd name="T15" fmla="*/ 288 h 603"/>
                  <a:gd name="T16" fmla="*/ 356 w 643"/>
                  <a:gd name="T17" fmla="*/ 302 h 603"/>
                  <a:gd name="T18" fmla="*/ 360 w 643"/>
                  <a:gd name="T19" fmla="*/ 322 h 603"/>
                  <a:gd name="T20" fmla="*/ 368 w 643"/>
                  <a:gd name="T21" fmla="*/ 315 h 603"/>
                  <a:gd name="T22" fmla="*/ 324 w 643"/>
                  <a:gd name="T23" fmla="*/ 341 h 603"/>
                  <a:gd name="T24" fmla="*/ 319 w 643"/>
                  <a:gd name="T25" fmla="*/ 351 h 603"/>
                  <a:gd name="T26" fmla="*/ 335 w 643"/>
                  <a:gd name="T27" fmla="*/ 359 h 603"/>
                  <a:gd name="T28" fmla="*/ 340 w 643"/>
                  <a:gd name="T29" fmla="*/ 349 h 603"/>
                  <a:gd name="T30" fmla="*/ 305 w 643"/>
                  <a:gd name="T31" fmla="*/ 399 h 603"/>
                  <a:gd name="T32" fmla="*/ 322 w 643"/>
                  <a:gd name="T33" fmla="*/ 411 h 603"/>
                  <a:gd name="T34" fmla="*/ 323 w 643"/>
                  <a:gd name="T35" fmla="*/ 400 h 603"/>
                  <a:gd name="T36" fmla="*/ 308 w 643"/>
                  <a:gd name="T37" fmla="*/ 450 h 603"/>
                  <a:gd name="T38" fmla="*/ 311 w 643"/>
                  <a:gd name="T39" fmla="*/ 461 h 603"/>
                  <a:gd name="T40" fmla="*/ 327 w 643"/>
                  <a:gd name="T41" fmla="*/ 455 h 603"/>
                  <a:gd name="T42" fmla="*/ 324 w 643"/>
                  <a:gd name="T43" fmla="*/ 444 h 603"/>
                  <a:gd name="T44" fmla="*/ 332 w 643"/>
                  <a:gd name="T45" fmla="*/ 505 h 603"/>
                  <a:gd name="T46" fmla="*/ 353 w 643"/>
                  <a:gd name="T47" fmla="*/ 503 h 603"/>
                  <a:gd name="T48" fmla="*/ 346 w 643"/>
                  <a:gd name="T49" fmla="*/ 495 h 603"/>
                  <a:gd name="T50" fmla="*/ 367 w 643"/>
                  <a:gd name="T51" fmla="*/ 541 h 603"/>
                  <a:gd name="T52" fmla="*/ 377 w 643"/>
                  <a:gd name="T53" fmla="*/ 547 h 603"/>
                  <a:gd name="T54" fmla="*/ 386 w 643"/>
                  <a:gd name="T55" fmla="*/ 532 h 603"/>
                  <a:gd name="T56" fmla="*/ 377 w 643"/>
                  <a:gd name="T57" fmla="*/ 526 h 603"/>
                  <a:gd name="T58" fmla="*/ 423 w 643"/>
                  <a:gd name="T59" fmla="*/ 566 h 603"/>
                  <a:gd name="T60" fmla="*/ 434 w 643"/>
                  <a:gd name="T61" fmla="*/ 568 h 603"/>
                  <a:gd name="T62" fmla="*/ 427 w 643"/>
                  <a:gd name="T63" fmla="*/ 549 h 603"/>
                  <a:gd name="T64" fmla="*/ 472 w 643"/>
                  <a:gd name="T65" fmla="*/ 569 h 603"/>
                  <a:gd name="T66" fmla="*/ 484 w 643"/>
                  <a:gd name="T67" fmla="*/ 568 h 603"/>
                  <a:gd name="T68" fmla="*/ 483 w 643"/>
                  <a:gd name="T69" fmla="*/ 550 h 603"/>
                  <a:gd name="T70" fmla="*/ 472 w 643"/>
                  <a:gd name="T71" fmla="*/ 552 h 603"/>
                  <a:gd name="T72" fmla="*/ 530 w 643"/>
                  <a:gd name="T73" fmla="*/ 551 h 603"/>
                  <a:gd name="T74" fmla="*/ 540 w 643"/>
                  <a:gd name="T75" fmla="*/ 545 h 603"/>
                  <a:gd name="T76" fmla="*/ 524 w 643"/>
                  <a:gd name="T77" fmla="*/ 535 h 603"/>
                  <a:gd name="T78" fmla="*/ 570 w 643"/>
                  <a:gd name="T79" fmla="*/ 521 h 603"/>
                  <a:gd name="T80" fmla="*/ 577 w 643"/>
                  <a:gd name="T81" fmla="*/ 512 h 603"/>
                  <a:gd name="T82" fmla="*/ 565 w 643"/>
                  <a:gd name="T83" fmla="*/ 499 h 603"/>
                  <a:gd name="T84" fmla="*/ 559 w 643"/>
                  <a:gd name="T85" fmla="*/ 507 h 603"/>
                  <a:gd name="T86" fmla="*/ 601 w 643"/>
                  <a:gd name="T87" fmla="*/ 469 h 603"/>
                  <a:gd name="T88" fmla="*/ 605 w 643"/>
                  <a:gd name="T89" fmla="*/ 457 h 603"/>
                  <a:gd name="T90" fmla="*/ 586 w 643"/>
                  <a:gd name="T91" fmla="*/ 459 h 603"/>
                  <a:gd name="T92" fmla="*/ 610 w 643"/>
                  <a:gd name="T93" fmla="*/ 419 h 603"/>
                  <a:gd name="T94" fmla="*/ 610 w 643"/>
                  <a:gd name="T95" fmla="*/ 408 h 603"/>
                  <a:gd name="T96" fmla="*/ 592 w 643"/>
                  <a:gd name="T97" fmla="*/ 406 h 603"/>
                  <a:gd name="T98" fmla="*/ 593 w 643"/>
                  <a:gd name="T99" fmla="*/ 417 h 603"/>
                  <a:gd name="T100" fmla="*/ 599 w 643"/>
                  <a:gd name="T101" fmla="*/ 358 h 603"/>
                  <a:gd name="T102" fmla="*/ 594 w 643"/>
                  <a:gd name="T103" fmla="*/ 347 h 603"/>
                  <a:gd name="T104" fmla="*/ 581 w 643"/>
                  <a:gd name="T105" fmla="*/ 363 h 603"/>
                  <a:gd name="T106" fmla="*/ 573 w 643"/>
                  <a:gd name="T107" fmla="*/ 316 h 603"/>
                  <a:gd name="T108" fmla="*/ 565 w 643"/>
                  <a:gd name="T109" fmla="*/ 308 h 603"/>
                  <a:gd name="T110" fmla="*/ 550 w 643"/>
                  <a:gd name="T111" fmla="*/ 318 h 603"/>
                  <a:gd name="T112" fmla="*/ 557 w 643"/>
                  <a:gd name="T113" fmla="*/ 326 h 603"/>
                  <a:gd name="T114" fmla="*/ 524 w 643"/>
                  <a:gd name="T115" fmla="*/ 279 h 603"/>
                  <a:gd name="T116" fmla="*/ 513 w 643"/>
                  <a:gd name="T117" fmla="*/ 274 h 603"/>
                  <a:gd name="T118" fmla="*/ 513 w 643"/>
                  <a:gd name="T119" fmla="*/ 293 h 603"/>
                  <a:gd name="T120" fmla="*/ 457 w 643"/>
                  <a:gd name="T121" fmla="*/ 231 h 603"/>
                  <a:gd name="T122" fmla="*/ 358 w 643"/>
                  <a:gd name="T123" fmla="*/ 9 h 603"/>
                  <a:gd name="T124" fmla="*/ 30 w 643"/>
                  <a:gd name="T125" fmla="*/ 153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43" h="603">
                    <a:moveTo>
                      <a:pt x="51" y="448"/>
                    </a:moveTo>
                    <a:cubicBezTo>
                      <a:pt x="83" y="445"/>
                      <a:pt x="115" y="443"/>
                      <a:pt x="147" y="442"/>
                    </a:cubicBezTo>
                    <a:cubicBezTo>
                      <a:pt x="127" y="440"/>
                      <a:pt x="108" y="439"/>
                      <a:pt x="88" y="436"/>
                    </a:cubicBezTo>
                    <a:cubicBezTo>
                      <a:pt x="72" y="435"/>
                      <a:pt x="59" y="423"/>
                      <a:pt x="59" y="407"/>
                    </a:cubicBezTo>
                    <a:cubicBezTo>
                      <a:pt x="59" y="383"/>
                      <a:pt x="59" y="359"/>
                      <a:pt x="59" y="335"/>
                    </a:cubicBezTo>
                    <a:cubicBezTo>
                      <a:pt x="59" y="318"/>
                      <a:pt x="72" y="306"/>
                      <a:pt x="88" y="305"/>
                    </a:cubicBezTo>
                    <a:cubicBezTo>
                      <a:pt x="148" y="299"/>
                      <a:pt x="207" y="297"/>
                      <a:pt x="267" y="298"/>
                    </a:cubicBezTo>
                    <a:cubicBezTo>
                      <a:pt x="245" y="333"/>
                      <a:pt x="233" y="373"/>
                      <a:pt x="233" y="417"/>
                    </a:cubicBezTo>
                    <a:cubicBezTo>
                      <a:pt x="233" y="479"/>
                      <a:pt x="258" y="535"/>
                      <a:pt x="299" y="575"/>
                    </a:cubicBezTo>
                    <a:cubicBezTo>
                      <a:pt x="301" y="578"/>
                      <a:pt x="304" y="581"/>
                      <a:pt x="306" y="583"/>
                    </a:cubicBezTo>
                    <a:cubicBezTo>
                      <a:pt x="221" y="590"/>
                      <a:pt x="136" y="588"/>
                      <a:pt x="51" y="579"/>
                    </a:cubicBezTo>
                    <a:cubicBezTo>
                      <a:pt x="35" y="578"/>
                      <a:pt x="21" y="566"/>
                      <a:pt x="21" y="549"/>
                    </a:cubicBezTo>
                    <a:cubicBezTo>
                      <a:pt x="21" y="526"/>
                      <a:pt x="21" y="501"/>
                      <a:pt x="21" y="477"/>
                    </a:cubicBezTo>
                    <a:cubicBezTo>
                      <a:pt x="21" y="461"/>
                      <a:pt x="35" y="449"/>
                      <a:pt x="51" y="448"/>
                    </a:cubicBezTo>
                    <a:close/>
                    <a:moveTo>
                      <a:pt x="442" y="265"/>
                    </a:moveTo>
                    <a:lnTo>
                      <a:pt x="442" y="265"/>
                    </a:lnTo>
                    <a:cubicBezTo>
                      <a:pt x="454" y="263"/>
                      <a:pt x="467" y="262"/>
                      <a:pt x="479" y="265"/>
                    </a:cubicBezTo>
                    <a:cubicBezTo>
                      <a:pt x="478" y="271"/>
                      <a:pt x="478" y="278"/>
                      <a:pt x="477" y="284"/>
                    </a:cubicBezTo>
                    <a:cubicBezTo>
                      <a:pt x="466" y="283"/>
                      <a:pt x="455" y="283"/>
                      <a:pt x="444" y="284"/>
                    </a:cubicBezTo>
                    <a:cubicBezTo>
                      <a:pt x="443" y="278"/>
                      <a:pt x="443" y="271"/>
                      <a:pt x="442" y="265"/>
                    </a:cubicBezTo>
                    <a:close/>
                    <a:moveTo>
                      <a:pt x="510" y="384"/>
                    </a:moveTo>
                    <a:lnTo>
                      <a:pt x="510" y="384"/>
                    </a:lnTo>
                    <a:lnTo>
                      <a:pt x="467" y="384"/>
                    </a:lnTo>
                    <a:lnTo>
                      <a:pt x="467" y="377"/>
                    </a:lnTo>
                    <a:cubicBezTo>
                      <a:pt x="467" y="369"/>
                      <a:pt x="466" y="364"/>
                      <a:pt x="465" y="362"/>
                    </a:cubicBezTo>
                    <a:cubicBezTo>
                      <a:pt x="464" y="360"/>
                      <a:pt x="462" y="359"/>
                      <a:pt x="459" y="359"/>
                    </a:cubicBezTo>
                    <a:cubicBezTo>
                      <a:pt x="456" y="359"/>
                      <a:pt x="454" y="359"/>
                      <a:pt x="453" y="362"/>
                    </a:cubicBezTo>
                    <a:cubicBezTo>
                      <a:pt x="452" y="364"/>
                      <a:pt x="451" y="367"/>
                      <a:pt x="451" y="371"/>
                    </a:cubicBezTo>
                    <a:cubicBezTo>
                      <a:pt x="451" y="377"/>
                      <a:pt x="452" y="382"/>
                      <a:pt x="455" y="385"/>
                    </a:cubicBezTo>
                    <a:cubicBezTo>
                      <a:pt x="458" y="388"/>
                      <a:pt x="466" y="393"/>
                      <a:pt x="478" y="401"/>
                    </a:cubicBezTo>
                    <a:cubicBezTo>
                      <a:pt x="489" y="407"/>
                      <a:pt x="497" y="413"/>
                      <a:pt x="501" y="416"/>
                    </a:cubicBezTo>
                    <a:cubicBezTo>
                      <a:pt x="505" y="420"/>
                      <a:pt x="508" y="425"/>
                      <a:pt x="511" y="431"/>
                    </a:cubicBezTo>
                    <a:cubicBezTo>
                      <a:pt x="514" y="437"/>
                      <a:pt x="515" y="445"/>
                      <a:pt x="515" y="455"/>
                    </a:cubicBezTo>
                    <a:cubicBezTo>
                      <a:pt x="515" y="471"/>
                      <a:pt x="512" y="483"/>
                      <a:pt x="504" y="491"/>
                    </a:cubicBezTo>
                    <a:cubicBezTo>
                      <a:pt x="497" y="500"/>
                      <a:pt x="485" y="506"/>
                      <a:pt x="471" y="508"/>
                    </a:cubicBezTo>
                    <a:lnTo>
                      <a:pt x="471" y="524"/>
                    </a:lnTo>
                    <a:lnTo>
                      <a:pt x="451" y="524"/>
                    </a:lnTo>
                    <a:lnTo>
                      <a:pt x="451" y="507"/>
                    </a:lnTo>
                    <a:cubicBezTo>
                      <a:pt x="439" y="506"/>
                      <a:pt x="429" y="502"/>
                      <a:pt x="420" y="494"/>
                    </a:cubicBezTo>
                    <a:cubicBezTo>
                      <a:pt x="412" y="486"/>
                      <a:pt x="407" y="473"/>
                      <a:pt x="407" y="453"/>
                    </a:cubicBezTo>
                    <a:lnTo>
                      <a:pt x="407" y="445"/>
                    </a:lnTo>
                    <a:lnTo>
                      <a:pt x="451" y="445"/>
                    </a:lnTo>
                    <a:lnTo>
                      <a:pt x="451" y="456"/>
                    </a:lnTo>
                    <a:cubicBezTo>
                      <a:pt x="451" y="467"/>
                      <a:pt x="451" y="474"/>
                      <a:pt x="452" y="477"/>
                    </a:cubicBezTo>
                    <a:cubicBezTo>
                      <a:pt x="453" y="480"/>
                      <a:pt x="455" y="481"/>
                      <a:pt x="458" y="481"/>
                    </a:cubicBezTo>
                    <a:cubicBezTo>
                      <a:pt x="461" y="481"/>
                      <a:pt x="464" y="480"/>
                      <a:pt x="465" y="478"/>
                    </a:cubicBezTo>
                    <a:cubicBezTo>
                      <a:pt x="466" y="476"/>
                      <a:pt x="467" y="473"/>
                      <a:pt x="467" y="470"/>
                    </a:cubicBezTo>
                    <a:cubicBezTo>
                      <a:pt x="467" y="460"/>
                      <a:pt x="466" y="453"/>
                      <a:pt x="465" y="449"/>
                    </a:cubicBezTo>
                    <a:cubicBezTo>
                      <a:pt x="464" y="445"/>
                      <a:pt x="459" y="440"/>
                      <a:pt x="451" y="435"/>
                    </a:cubicBezTo>
                    <a:cubicBezTo>
                      <a:pt x="438" y="427"/>
                      <a:pt x="429" y="421"/>
                      <a:pt x="424" y="417"/>
                    </a:cubicBezTo>
                    <a:cubicBezTo>
                      <a:pt x="420" y="413"/>
                      <a:pt x="415" y="408"/>
                      <a:pt x="412" y="401"/>
                    </a:cubicBezTo>
                    <a:cubicBezTo>
                      <a:pt x="408" y="393"/>
                      <a:pt x="407" y="385"/>
                      <a:pt x="407" y="377"/>
                    </a:cubicBezTo>
                    <a:cubicBezTo>
                      <a:pt x="407" y="364"/>
                      <a:pt x="410" y="354"/>
                      <a:pt x="418" y="346"/>
                    </a:cubicBezTo>
                    <a:cubicBezTo>
                      <a:pt x="425" y="339"/>
                      <a:pt x="436" y="334"/>
                      <a:pt x="451" y="333"/>
                    </a:cubicBezTo>
                    <a:lnTo>
                      <a:pt x="451" y="319"/>
                    </a:lnTo>
                    <a:lnTo>
                      <a:pt x="471" y="319"/>
                    </a:lnTo>
                    <a:lnTo>
                      <a:pt x="471" y="333"/>
                    </a:lnTo>
                    <a:cubicBezTo>
                      <a:pt x="484" y="334"/>
                      <a:pt x="494" y="339"/>
                      <a:pt x="501" y="346"/>
                    </a:cubicBezTo>
                    <a:cubicBezTo>
                      <a:pt x="507" y="353"/>
                      <a:pt x="511" y="363"/>
                      <a:pt x="511" y="376"/>
                    </a:cubicBezTo>
                    <a:cubicBezTo>
                      <a:pt x="511" y="378"/>
                      <a:pt x="510" y="381"/>
                      <a:pt x="510" y="384"/>
                    </a:cubicBezTo>
                    <a:close/>
                    <a:moveTo>
                      <a:pt x="411" y="271"/>
                    </a:moveTo>
                    <a:lnTo>
                      <a:pt x="411" y="271"/>
                    </a:lnTo>
                    <a:lnTo>
                      <a:pt x="410" y="271"/>
                    </a:lnTo>
                    <a:lnTo>
                      <a:pt x="409" y="271"/>
                    </a:lnTo>
                    <a:lnTo>
                      <a:pt x="408" y="272"/>
                    </a:lnTo>
                    <a:lnTo>
                      <a:pt x="407" y="272"/>
                    </a:lnTo>
                    <a:lnTo>
                      <a:pt x="406" y="272"/>
                    </a:lnTo>
                    <a:lnTo>
                      <a:pt x="405" y="273"/>
                    </a:lnTo>
                    <a:lnTo>
                      <a:pt x="405" y="273"/>
                    </a:lnTo>
                    <a:lnTo>
                      <a:pt x="404" y="273"/>
                    </a:lnTo>
                    <a:lnTo>
                      <a:pt x="403" y="274"/>
                    </a:lnTo>
                    <a:lnTo>
                      <a:pt x="402" y="274"/>
                    </a:lnTo>
                    <a:lnTo>
                      <a:pt x="401" y="274"/>
                    </a:lnTo>
                    <a:lnTo>
                      <a:pt x="400" y="275"/>
                    </a:lnTo>
                    <a:lnTo>
                      <a:pt x="399" y="275"/>
                    </a:lnTo>
                    <a:lnTo>
                      <a:pt x="398" y="275"/>
                    </a:lnTo>
                    <a:lnTo>
                      <a:pt x="398" y="276"/>
                    </a:lnTo>
                    <a:lnTo>
                      <a:pt x="397" y="276"/>
                    </a:lnTo>
                    <a:lnTo>
                      <a:pt x="396" y="277"/>
                    </a:lnTo>
                    <a:lnTo>
                      <a:pt x="395" y="277"/>
                    </a:lnTo>
                    <a:lnTo>
                      <a:pt x="394" y="277"/>
                    </a:lnTo>
                    <a:lnTo>
                      <a:pt x="393" y="278"/>
                    </a:lnTo>
                    <a:lnTo>
                      <a:pt x="393" y="278"/>
                    </a:lnTo>
                    <a:lnTo>
                      <a:pt x="401" y="294"/>
                    </a:lnTo>
                    <a:lnTo>
                      <a:pt x="401" y="294"/>
                    </a:lnTo>
                    <a:lnTo>
                      <a:pt x="401" y="293"/>
                    </a:lnTo>
                    <a:lnTo>
                      <a:pt x="402" y="293"/>
                    </a:lnTo>
                    <a:lnTo>
                      <a:pt x="403" y="293"/>
                    </a:lnTo>
                    <a:lnTo>
                      <a:pt x="404" y="292"/>
                    </a:lnTo>
                    <a:lnTo>
                      <a:pt x="404" y="292"/>
                    </a:lnTo>
                    <a:lnTo>
                      <a:pt x="405" y="292"/>
                    </a:lnTo>
                    <a:lnTo>
                      <a:pt x="406" y="291"/>
                    </a:lnTo>
                    <a:lnTo>
                      <a:pt x="407" y="291"/>
                    </a:lnTo>
                    <a:lnTo>
                      <a:pt x="407" y="291"/>
                    </a:lnTo>
                    <a:lnTo>
                      <a:pt x="408" y="290"/>
                    </a:lnTo>
                    <a:lnTo>
                      <a:pt x="409" y="290"/>
                    </a:lnTo>
                    <a:lnTo>
                      <a:pt x="410" y="290"/>
                    </a:lnTo>
                    <a:lnTo>
                      <a:pt x="411" y="290"/>
                    </a:lnTo>
                    <a:lnTo>
                      <a:pt x="411" y="289"/>
                    </a:lnTo>
                    <a:lnTo>
                      <a:pt x="412" y="289"/>
                    </a:lnTo>
                    <a:lnTo>
                      <a:pt x="413" y="289"/>
                    </a:lnTo>
                    <a:lnTo>
                      <a:pt x="414" y="288"/>
                    </a:lnTo>
                    <a:lnTo>
                      <a:pt x="414" y="288"/>
                    </a:lnTo>
                    <a:lnTo>
                      <a:pt x="415" y="288"/>
                    </a:lnTo>
                    <a:lnTo>
                      <a:pt x="416" y="288"/>
                    </a:lnTo>
                    <a:lnTo>
                      <a:pt x="411" y="271"/>
                    </a:lnTo>
                    <a:close/>
                    <a:moveTo>
                      <a:pt x="361" y="297"/>
                    </a:moveTo>
                    <a:lnTo>
                      <a:pt x="361" y="297"/>
                    </a:lnTo>
                    <a:lnTo>
                      <a:pt x="361" y="297"/>
                    </a:lnTo>
                    <a:lnTo>
                      <a:pt x="360" y="298"/>
                    </a:lnTo>
                    <a:lnTo>
                      <a:pt x="360" y="299"/>
                    </a:lnTo>
                    <a:lnTo>
                      <a:pt x="359" y="299"/>
                    </a:lnTo>
                    <a:lnTo>
                      <a:pt x="358" y="300"/>
                    </a:lnTo>
                    <a:lnTo>
                      <a:pt x="358" y="300"/>
                    </a:lnTo>
                    <a:lnTo>
                      <a:pt x="357" y="301"/>
                    </a:lnTo>
                    <a:lnTo>
                      <a:pt x="356" y="302"/>
                    </a:lnTo>
                    <a:lnTo>
                      <a:pt x="356" y="302"/>
                    </a:lnTo>
                    <a:lnTo>
                      <a:pt x="355" y="303"/>
                    </a:lnTo>
                    <a:lnTo>
                      <a:pt x="354" y="304"/>
                    </a:lnTo>
                    <a:lnTo>
                      <a:pt x="354" y="304"/>
                    </a:lnTo>
                    <a:lnTo>
                      <a:pt x="353" y="305"/>
                    </a:lnTo>
                    <a:lnTo>
                      <a:pt x="352" y="305"/>
                    </a:lnTo>
                    <a:lnTo>
                      <a:pt x="352" y="306"/>
                    </a:lnTo>
                    <a:lnTo>
                      <a:pt x="351" y="307"/>
                    </a:lnTo>
                    <a:lnTo>
                      <a:pt x="350" y="307"/>
                    </a:lnTo>
                    <a:lnTo>
                      <a:pt x="350" y="308"/>
                    </a:lnTo>
                    <a:lnTo>
                      <a:pt x="349" y="309"/>
                    </a:lnTo>
                    <a:lnTo>
                      <a:pt x="348" y="309"/>
                    </a:lnTo>
                    <a:lnTo>
                      <a:pt x="348" y="310"/>
                    </a:lnTo>
                    <a:lnTo>
                      <a:pt x="360" y="322"/>
                    </a:lnTo>
                    <a:lnTo>
                      <a:pt x="361" y="322"/>
                    </a:lnTo>
                    <a:lnTo>
                      <a:pt x="361" y="321"/>
                    </a:lnTo>
                    <a:lnTo>
                      <a:pt x="362" y="320"/>
                    </a:lnTo>
                    <a:lnTo>
                      <a:pt x="363" y="320"/>
                    </a:lnTo>
                    <a:lnTo>
                      <a:pt x="363" y="319"/>
                    </a:lnTo>
                    <a:lnTo>
                      <a:pt x="364" y="319"/>
                    </a:lnTo>
                    <a:lnTo>
                      <a:pt x="364" y="318"/>
                    </a:lnTo>
                    <a:lnTo>
                      <a:pt x="365" y="318"/>
                    </a:lnTo>
                    <a:lnTo>
                      <a:pt x="365" y="317"/>
                    </a:lnTo>
                    <a:lnTo>
                      <a:pt x="366" y="317"/>
                    </a:lnTo>
                    <a:lnTo>
                      <a:pt x="367" y="316"/>
                    </a:lnTo>
                    <a:lnTo>
                      <a:pt x="367" y="315"/>
                    </a:lnTo>
                    <a:lnTo>
                      <a:pt x="368" y="315"/>
                    </a:lnTo>
                    <a:lnTo>
                      <a:pt x="368" y="314"/>
                    </a:lnTo>
                    <a:lnTo>
                      <a:pt x="369" y="314"/>
                    </a:lnTo>
                    <a:lnTo>
                      <a:pt x="370" y="313"/>
                    </a:lnTo>
                    <a:lnTo>
                      <a:pt x="370" y="313"/>
                    </a:lnTo>
                    <a:lnTo>
                      <a:pt x="371" y="312"/>
                    </a:lnTo>
                    <a:lnTo>
                      <a:pt x="372" y="312"/>
                    </a:lnTo>
                    <a:lnTo>
                      <a:pt x="372" y="311"/>
                    </a:lnTo>
                    <a:lnTo>
                      <a:pt x="373" y="311"/>
                    </a:lnTo>
                    <a:lnTo>
                      <a:pt x="361" y="297"/>
                    </a:lnTo>
                    <a:close/>
                    <a:moveTo>
                      <a:pt x="325" y="339"/>
                    </a:moveTo>
                    <a:lnTo>
                      <a:pt x="325" y="339"/>
                    </a:lnTo>
                    <a:lnTo>
                      <a:pt x="325" y="340"/>
                    </a:lnTo>
                    <a:lnTo>
                      <a:pt x="324" y="341"/>
                    </a:lnTo>
                    <a:lnTo>
                      <a:pt x="324" y="341"/>
                    </a:lnTo>
                    <a:lnTo>
                      <a:pt x="323" y="342"/>
                    </a:lnTo>
                    <a:lnTo>
                      <a:pt x="323" y="343"/>
                    </a:lnTo>
                    <a:lnTo>
                      <a:pt x="323" y="344"/>
                    </a:lnTo>
                    <a:lnTo>
                      <a:pt x="322" y="345"/>
                    </a:lnTo>
                    <a:lnTo>
                      <a:pt x="322" y="345"/>
                    </a:lnTo>
                    <a:lnTo>
                      <a:pt x="321" y="346"/>
                    </a:lnTo>
                    <a:lnTo>
                      <a:pt x="321" y="347"/>
                    </a:lnTo>
                    <a:lnTo>
                      <a:pt x="320" y="348"/>
                    </a:lnTo>
                    <a:lnTo>
                      <a:pt x="320" y="349"/>
                    </a:lnTo>
                    <a:lnTo>
                      <a:pt x="320" y="350"/>
                    </a:lnTo>
                    <a:lnTo>
                      <a:pt x="319" y="350"/>
                    </a:lnTo>
                    <a:lnTo>
                      <a:pt x="319" y="351"/>
                    </a:lnTo>
                    <a:lnTo>
                      <a:pt x="318" y="352"/>
                    </a:lnTo>
                    <a:lnTo>
                      <a:pt x="318" y="353"/>
                    </a:lnTo>
                    <a:lnTo>
                      <a:pt x="318" y="354"/>
                    </a:lnTo>
                    <a:lnTo>
                      <a:pt x="317" y="355"/>
                    </a:lnTo>
                    <a:lnTo>
                      <a:pt x="317" y="356"/>
                    </a:lnTo>
                    <a:lnTo>
                      <a:pt x="317" y="356"/>
                    </a:lnTo>
                    <a:lnTo>
                      <a:pt x="333" y="363"/>
                    </a:lnTo>
                    <a:lnTo>
                      <a:pt x="333" y="363"/>
                    </a:lnTo>
                    <a:lnTo>
                      <a:pt x="333" y="362"/>
                    </a:lnTo>
                    <a:lnTo>
                      <a:pt x="334" y="361"/>
                    </a:lnTo>
                    <a:lnTo>
                      <a:pt x="334" y="360"/>
                    </a:lnTo>
                    <a:lnTo>
                      <a:pt x="334" y="360"/>
                    </a:lnTo>
                    <a:lnTo>
                      <a:pt x="335" y="359"/>
                    </a:lnTo>
                    <a:lnTo>
                      <a:pt x="335" y="358"/>
                    </a:lnTo>
                    <a:lnTo>
                      <a:pt x="335" y="357"/>
                    </a:lnTo>
                    <a:lnTo>
                      <a:pt x="336" y="357"/>
                    </a:lnTo>
                    <a:lnTo>
                      <a:pt x="336" y="356"/>
                    </a:lnTo>
                    <a:lnTo>
                      <a:pt x="336" y="355"/>
                    </a:lnTo>
                    <a:lnTo>
                      <a:pt x="337" y="354"/>
                    </a:lnTo>
                    <a:lnTo>
                      <a:pt x="337" y="354"/>
                    </a:lnTo>
                    <a:lnTo>
                      <a:pt x="338" y="353"/>
                    </a:lnTo>
                    <a:lnTo>
                      <a:pt x="338" y="352"/>
                    </a:lnTo>
                    <a:lnTo>
                      <a:pt x="338" y="351"/>
                    </a:lnTo>
                    <a:lnTo>
                      <a:pt x="339" y="351"/>
                    </a:lnTo>
                    <a:lnTo>
                      <a:pt x="339" y="350"/>
                    </a:lnTo>
                    <a:lnTo>
                      <a:pt x="340" y="349"/>
                    </a:lnTo>
                    <a:lnTo>
                      <a:pt x="340" y="349"/>
                    </a:lnTo>
                    <a:lnTo>
                      <a:pt x="340" y="348"/>
                    </a:lnTo>
                    <a:lnTo>
                      <a:pt x="325" y="339"/>
                    </a:lnTo>
                    <a:close/>
                    <a:moveTo>
                      <a:pt x="306" y="392"/>
                    </a:moveTo>
                    <a:lnTo>
                      <a:pt x="306" y="392"/>
                    </a:lnTo>
                    <a:lnTo>
                      <a:pt x="306" y="393"/>
                    </a:lnTo>
                    <a:lnTo>
                      <a:pt x="306" y="394"/>
                    </a:lnTo>
                    <a:lnTo>
                      <a:pt x="306" y="394"/>
                    </a:lnTo>
                    <a:lnTo>
                      <a:pt x="306" y="395"/>
                    </a:lnTo>
                    <a:lnTo>
                      <a:pt x="305" y="396"/>
                    </a:lnTo>
                    <a:lnTo>
                      <a:pt x="305" y="397"/>
                    </a:lnTo>
                    <a:lnTo>
                      <a:pt x="305" y="398"/>
                    </a:lnTo>
                    <a:lnTo>
                      <a:pt x="305" y="399"/>
                    </a:lnTo>
                    <a:lnTo>
                      <a:pt x="305" y="400"/>
                    </a:lnTo>
                    <a:lnTo>
                      <a:pt x="305" y="401"/>
                    </a:lnTo>
                    <a:lnTo>
                      <a:pt x="305" y="402"/>
                    </a:lnTo>
                    <a:lnTo>
                      <a:pt x="305" y="403"/>
                    </a:lnTo>
                    <a:lnTo>
                      <a:pt x="305" y="404"/>
                    </a:lnTo>
                    <a:lnTo>
                      <a:pt x="304" y="405"/>
                    </a:lnTo>
                    <a:lnTo>
                      <a:pt x="304" y="406"/>
                    </a:lnTo>
                    <a:lnTo>
                      <a:pt x="304" y="407"/>
                    </a:lnTo>
                    <a:lnTo>
                      <a:pt x="304" y="408"/>
                    </a:lnTo>
                    <a:lnTo>
                      <a:pt x="304" y="409"/>
                    </a:lnTo>
                    <a:lnTo>
                      <a:pt x="304" y="410"/>
                    </a:lnTo>
                    <a:lnTo>
                      <a:pt x="304" y="410"/>
                    </a:lnTo>
                    <a:lnTo>
                      <a:pt x="322" y="411"/>
                    </a:lnTo>
                    <a:lnTo>
                      <a:pt x="322" y="411"/>
                    </a:lnTo>
                    <a:lnTo>
                      <a:pt x="322" y="410"/>
                    </a:lnTo>
                    <a:lnTo>
                      <a:pt x="322" y="409"/>
                    </a:lnTo>
                    <a:lnTo>
                      <a:pt x="322" y="408"/>
                    </a:lnTo>
                    <a:lnTo>
                      <a:pt x="322" y="407"/>
                    </a:lnTo>
                    <a:lnTo>
                      <a:pt x="322" y="406"/>
                    </a:lnTo>
                    <a:lnTo>
                      <a:pt x="322" y="406"/>
                    </a:lnTo>
                    <a:lnTo>
                      <a:pt x="322" y="405"/>
                    </a:lnTo>
                    <a:lnTo>
                      <a:pt x="322" y="404"/>
                    </a:lnTo>
                    <a:lnTo>
                      <a:pt x="322" y="403"/>
                    </a:lnTo>
                    <a:lnTo>
                      <a:pt x="322" y="402"/>
                    </a:lnTo>
                    <a:lnTo>
                      <a:pt x="323" y="401"/>
                    </a:lnTo>
                    <a:lnTo>
                      <a:pt x="323" y="400"/>
                    </a:lnTo>
                    <a:lnTo>
                      <a:pt x="323" y="400"/>
                    </a:lnTo>
                    <a:lnTo>
                      <a:pt x="323" y="399"/>
                    </a:lnTo>
                    <a:lnTo>
                      <a:pt x="323" y="398"/>
                    </a:lnTo>
                    <a:lnTo>
                      <a:pt x="323" y="397"/>
                    </a:lnTo>
                    <a:lnTo>
                      <a:pt x="323" y="396"/>
                    </a:lnTo>
                    <a:lnTo>
                      <a:pt x="323" y="395"/>
                    </a:lnTo>
                    <a:lnTo>
                      <a:pt x="323" y="395"/>
                    </a:lnTo>
                    <a:lnTo>
                      <a:pt x="306" y="392"/>
                    </a:lnTo>
                    <a:close/>
                    <a:moveTo>
                      <a:pt x="307" y="447"/>
                    </a:moveTo>
                    <a:lnTo>
                      <a:pt x="307" y="447"/>
                    </a:lnTo>
                    <a:lnTo>
                      <a:pt x="307" y="448"/>
                    </a:lnTo>
                    <a:lnTo>
                      <a:pt x="307" y="449"/>
                    </a:lnTo>
                    <a:lnTo>
                      <a:pt x="308" y="450"/>
                    </a:lnTo>
                    <a:lnTo>
                      <a:pt x="308" y="450"/>
                    </a:lnTo>
                    <a:lnTo>
                      <a:pt x="308" y="451"/>
                    </a:lnTo>
                    <a:lnTo>
                      <a:pt x="308" y="452"/>
                    </a:lnTo>
                    <a:lnTo>
                      <a:pt x="308" y="453"/>
                    </a:lnTo>
                    <a:lnTo>
                      <a:pt x="309" y="454"/>
                    </a:lnTo>
                    <a:lnTo>
                      <a:pt x="309" y="455"/>
                    </a:lnTo>
                    <a:lnTo>
                      <a:pt x="309" y="456"/>
                    </a:lnTo>
                    <a:lnTo>
                      <a:pt x="309" y="457"/>
                    </a:lnTo>
                    <a:lnTo>
                      <a:pt x="310" y="458"/>
                    </a:lnTo>
                    <a:lnTo>
                      <a:pt x="310" y="459"/>
                    </a:lnTo>
                    <a:lnTo>
                      <a:pt x="310" y="460"/>
                    </a:lnTo>
                    <a:lnTo>
                      <a:pt x="310" y="461"/>
                    </a:lnTo>
                    <a:lnTo>
                      <a:pt x="311" y="461"/>
                    </a:lnTo>
                    <a:lnTo>
                      <a:pt x="311" y="462"/>
                    </a:lnTo>
                    <a:lnTo>
                      <a:pt x="311" y="463"/>
                    </a:lnTo>
                    <a:lnTo>
                      <a:pt x="312" y="464"/>
                    </a:lnTo>
                    <a:lnTo>
                      <a:pt x="312" y="465"/>
                    </a:lnTo>
                    <a:lnTo>
                      <a:pt x="312" y="465"/>
                    </a:lnTo>
                    <a:lnTo>
                      <a:pt x="329" y="460"/>
                    </a:lnTo>
                    <a:lnTo>
                      <a:pt x="328" y="459"/>
                    </a:lnTo>
                    <a:lnTo>
                      <a:pt x="328" y="459"/>
                    </a:lnTo>
                    <a:lnTo>
                      <a:pt x="328" y="458"/>
                    </a:lnTo>
                    <a:lnTo>
                      <a:pt x="328" y="457"/>
                    </a:lnTo>
                    <a:lnTo>
                      <a:pt x="328" y="456"/>
                    </a:lnTo>
                    <a:lnTo>
                      <a:pt x="327" y="456"/>
                    </a:lnTo>
                    <a:lnTo>
                      <a:pt x="327" y="455"/>
                    </a:lnTo>
                    <a:lnTo>
                      <a:pt x="327" y="454"/>
                    </a:lnTo>
                    <a:lnTo>
                      <a:pt x="327" y="453"/>
                    </a:lnTo>
                    <a:lnTo>
                      <a:pt x="326" y="452"/>
                    </a:lnTo>
                    <a:lnTo>
                      <a:pt x="326" y="452"/>
                    </a:lnTo>
                    <a:lnTo>
                      <a:pt x="326" y="451"/>
                    </a:lnTo>
                    <a:lnTo>
                      <a:pt x="326" y="450"/>
                    </a:lnTo>
                    <a:lnTo>
                      <a:pt x="325" y="449"/>
                    </a:lnTo>
                    <a:lnTo>
                      <a:pt x="325" y="448"/>
                    </a:lnTo>
                    <a:lnTo>
                      <a:pt x="325" y="447"/>
                    </a:lnTo>
                    <a:lnTo>
                      <a:pt x="325" y="447"/>
                    </a:lnTo>
                    <a:lnTo>
                      <a:pt x="325" y="446"/>
                    </a:lnTo>
                    <a:lnTo>
                      <a:pt x="325" y="445"/>
                    </a:lnTo>
                    <a:lnTo>
                      <a:pt x="324" y="444"/>
                    </a:lnTo>
                    <a:lnTo>
                      <a:pt x="324" y="444"/>
                    </a:lnTo>
                    <a:lnTo>
                      <a:pt x="307" y="447"/>
                    </a:lnTo>
                    <a:close/>
                    <a:moveTo>
                      <a:pt x="328" y="499"/>
                    </a:moveTo>
                    <a:lnTo>
                      <a:pt x="328" y="499"/>
                    </a:lnTo>
                    <a:lnTo>
                      <a:pt x="328" y="499"/>
                    </a:lnTo>
                    <a:lnTo>
                      <a:pt x="329" y="500"/>
                    </a:lnTo>
                    <a:lnTo>
                      <a:pt x="329" y="501"/>
                    </a:lnTo>
                    <a:lnTo>
                      <a:pt x="330" y="502"/>
                    </a:lnTo>
                    <a:lnTo>
                      <a:pt x="330" y="502"/>
                    </a:lnTo>
                    <a:lnTo>
                      <a:pt x="331" y="503"/>
                    </a:lnTo>
                    <a:lnTo>
                      <a:pt x="331" y="504"/>
                    </a:lnTo>
                    <a:lnTo>
                      <a:pt x="332" y="505"/>
                    </a:lnTo>
                    <a:lnTo>
                      <a:pt x="332" y="505"/>
                    </a:lnTo>
                    <a:lnTo>
                      <a:pt x="333" y="506"/>
                    </a:lnTo>
                    <a:lnTo>
                      <a:pt x="333" y="507"/>
                    </a:lnTo>
                    <a:lnTo>
                      <a:pt x="334" y="508"/>
                    </a:lnTo>
                    <a:lnTo>
                      <a:pt x="334" y="508"/>
                    </a:lnTo>
                    <a:lnTo>
                      <a:pt x="335" y="509"/>
                    </a:lnTo>
                    <a:lnTo>
                      <a:pt x="336" y="510"/>
                    </a:lnTo>
                    <a:lnTo>
                      <a:pt x="336" y="511"/>
                    </a:lnTo>
                    <a:lnTo>
                      <a:pt x="337" y="511"/>
                    </a:lnTo>
                    <a:lnTo>
                      <a:pt x="337" y="512"/>
                    </a:lnTo>
                    <a:lnTo>
                      <a:pt x="338" y="513"/>
                    </a:lnTo>
                    <a:lnTo>
                      <a:pt x="338" y="514"/>
                    </a:lnTo>
                    <a:lnTo>
                      <a:pt x="339" y="514"/>
                    </a:lnTo>
                    <a:lnTo>
                      <a:pt x="353" y="503"/>
                    </a:lnTo>
                    <a:lnTo>
                      <a:pt x="352" y="502"/>
                    </a:lnTo>
                    <a:lnTo>
                      <a:pt x="352" y="502"/>
                    </a:lnTo>
                    <a:lnTo>
                      <a:pt x="351" y="501"/>
                    </a:lnTo>
                    <a:lnTo>
                      <a:pt x="351" y="500"/>
                    </a:lnTo>
                    <a:lnTo>
                      <a:pt x="350" y="500"/>
                    </a:lnTo>
                    <a:lnTo>
                      <a:pt x="350" y="499"/>
                    </a:lnTo>
                    <a:lnTo>
                      <a:pt x="349" y="499"/>
                    </a:lnTo>
                    <a:lnTo>
                      <a:pt x="349" y="498"/>
                    </a:lnTo>
                    <a:lnTo>
                      <a:pt x="348" y="497"/>
                    </a:lnTo>
                    <a:lnTo>
                      <a:pt x="348" y="497"/>
                    </a:lnTo>
                    <a:lnTo>
                      <a:pt x="347" y="496"/>
                    </a:lnTo>
                    <a:lnTo>
                      <a:pt x="347" y="495"/>
                    </a:lnTo>
                    <a:lnTo>
                      <a:pt x="346" y="495"/>
                    </a:lnTo>
                    <a:lnTo>
                      <a:pt x="346" y="494"/>
                    </a:lnTo>
                    <a:lnTo>
                      <a:pt x="345" y="493"/>
                    </a:lnTo>
                    <a:lnTo>
                      <a:pt x="345" y="493"/>
                    </a:lnTo>
                    <a:lnTo>
                      <a:pt x="344" y="492"/>
                    </a:lnTo>
                    <a:lnTo>
                      <a:pt x="344" y="491"/>
                    </a:lnTo>
                    <a:lnTo>
                      <a:pt x="343" y="491"/>
                    </a:lnTo>
                    <a:lnTo>
                      <a:pt x="343" y="490"/>
                    </a:lnTo>
                    <a:lnTo>
                      <a:pt x="343" y="490"/>
                    </a:lnTo>
                    <a:lnTo>
                      <a:pt x="328" y="499"/>
                    </a:lnTo>
                    <a:close/>
                    <a:moveTo>
                      <a:pt x="366" y="540"/>
                    </a:moveTo>
                    <a:lnTo>
                      <a:pt x="366" y="540"/>
                    </a:lnTo>
                    <a:lnTo>
                      <a:pt x="366" y="540"/>
                    </a:lnTo>
                    <a:lnTo>
                      <a:pt x="367" y="541"/>
                    </a:lnTo>
                    <a:lnTo>
                      <a:pt x="368" y="541"/>
                    </a:lnTo>
                    <a:lnTo>
                      <a:pt x="369" y="542"/>
                    </a:lnTo>
                    <a:lnTo>
                      <a:pt x="369" y="542"/>
                    </a:lnTo>
                    <a:lnTo>
                      <a:pt x="370" y="543"/>
                    </a:lnTo>
                    <a:lnTo>
                      <a:pt x="371" y="543"/>
                    </a:lnTo>
                    <a:lnTo>
                      <a:pt x="372" y="544"/>
                    </a:lnTo>
                    <a:lnTo>
                      <a:pt x="372" y="544"/>
                    </a:lnTo>
                    <a:lnTo>
                      <a:pt x="373" y="545"/>
                    </a:lnTo>
                    <a:lnTo>
                      <a:pt x="374" y="545"/>
                    </a:lnTo>
                    <a:lnTo>
                      <a:pt x="375" y="546"/>
                    </a:lnTo>
                    <a:lnTo>
                      <a:pt x="375" y="546"/>
                    </a:lnTo>
                    <a:lnTo>
                      <a:pt x="376" y="547"/>
                    </a:lnTo>
                    <a:lnTo>
                      <a:pt x="377" y="547"/>
                    </a:lnTo>
                    <a:lnTo>
                      <a:pt x="378" y="548"/>
                    </a:lnTo>
                    <a:lnTo>
                      <a:pt x="379" y="548"/>
                    </a:lnTo>
                    <a:lnTo>
                      <a:pt x="379" y="549"/>
                    </a:lnTo>
                    <a:lnTo>
                      <a:pt x="380" y="549"/>
                    </a:lnTo>
                    <a:lnTo>
                      <a:pt x="381" y="550"/>
                    </a:lnTo>
                    <a:lnTo>
                      <a:pt x="382" y="550"/>
                    </a:lnTo>
                    <a:lnTo>
                      <a:pt x="390" y="535"/>
                    </a:lnTo>
                    <a:lnTo>
                      <a:pt x="390" y="534"/>
                    </a:lnTo>
                    <a:lnTo>
                      <a:pt x="389" y="534"/>
                    </a:lnTo>
                    <a:lnTo>
                      <a:pt x="388" y="534"/>
                    </a:lnTo>
                    <a:lnTo>
                      <a:pt x="388" y="533"/>
                    </a:lnTo>
                    <a:lnTo>
                      <a:pt x="387" y="533"/>
                    </a:lnTo>
                    <a:lnTo>
                      <a:pt x="386" y="532"/>
                    </a:lnTo>
                    <a:lnTo>
                      <a:pt x="385" y="532"/>
                    </a:lnTo>
                    <a:lnTo>
                      <a:pt x="385" y="531"/>
                    </a:lnTo>
                    <a:lnTo>
                      <a:pt x="384" y="531"/>
                    </a:lnTo>
                    <a:lnTo>
                      <a:pt x="383" y="531"/>
                    </a:lnTo>
                    <a:lnTo>
                      <a:pt x="383" y="530"/>
                    </a:lnTo>
                    <a:lnTo>
                      <a:pt x="382" y="530"/>
                    </a:lnTo>
                    <a:lnTo>
                      <a:pt x="381" y="529"/>
                    </a:lnTo>
                    <a:lnTo>
                      <a:pt x="381" y="529"/>
                    </a:lnTo>
                    <a:lnTo>
                      <a:pt x="380" y="528"/>
                    </a:lnTo>
                    <a:lnTo>
                      <a:pt x="379" y="528"/>
                    </a:lnTo>
                    <a:lnTo>
                      <a:pt x="379" y="527"/>
                    </a:lnTo>
                    <a:lnTo>
                      <a:pt x="378" y="527"/>
                    </a:lnTo>
                    <a:lnTo>
                      <a:pt x="377" y="526"/>
                    </a:lnTo>
                    <a:lnTo>
                      <a:pt x="377" y="526"/>
                    </a:lnTo>
                    <a:lnTo>
                      <a:pt x="376" y="526"/>
                    </a:lnTo>
                    <a:lnTo>
                      <a:pt x="366" y="540"/>
                    </a:lnTo>
                    <a:close/>
                    <a:moveTo>
                      <a:pt x="416" y="564"/>
                    </a:moveTo>
                    <a:lnTo>
                      <a:pt x="416" y="564"/>
                    </a:lnTo>
                    <a:lnTo>
                      <a:pt x="416" y="564"/>
                    </a:lnTo>
                    <a:lnTo>
                      <a:pt x="417" y="565"/>
                    </a:lnTo>
                    <a:lnTo>
                      <a:pt x="418" y="565"/>
                    </a:lnTo>
                    <a:lnTo>
                      <a:pt x="419" y="565"/>
                    </a:lnTo>
                    <a:lnTo>
                      <a:pt x="420" y="565"/>
                    </a:lnTo>
                    <a:lnTo>
                      <a:pt x="421" y="566"/>
                    </a:lnTo>
                    <a:lnTo>
                      <a:pt x="422" y="566"/>
                    </a:lnTo>
                    <a:lnTo>
                      <a:pt x="423" y="566"/>
                    </a:lnTo>
                    <a:lnTo>
                      <a:pt x="424" y="566"/>
                    </a:lnTo>
                    <a:lnTo>
                      <a:pt x="424" y="566"/>
                    </a:lnTo>
                    <a:lnTo>
                      <a:pt x="425" y="567"/>
                    </a:lnTo>
                    <a:lnTo>
                      <a:pt x="426" y="567"/>
                    </a:lnTo>
                    <a:lnTo>
                      <a:pt x="427" y="567"/>
                    </a:lnTo>
                    <a:lnTo>
                      <a:pt x="428" y="567"/>
                    </a:lnTo>
                    <a:lnTo>
                      <a:pt x="429" y="567"/>
                    </a:lnTo>
                    <a:lnTo>
                      <a:pt x="430" y="568"/>
                    </a:lnTo>
                    <a:lnTo>
                      <a:pt x="431" y="568"/>
                    </a:lnTo>
                    <a:lnTo>
                      <a:pt x="432" y="568"/>
                    </a:lnTo>
                    <a:lnTo>
                      <a:pt x="433" y="568"/>
                    </a:lnTo>
                    <a:lnTo>
                      <a:pt x="434" y="568"/>
                    </a:lnTo>
                    <a:lnTo>
                      <a:pt x="434" y="568"/>
                    </a:lnTo>
                    <a:lnTo>
                      <a:pt x="437" y="551"/>
                    </a:lnTo>
                    <a:lnTo>
                      <a:pt x="437" y="551"/>
                    </a:lnTo>
                    <a:lnTo>
                      <a:pt x="436" y="551"/>
                    </a:lnTo>
                    <a:lnTo>
                      <a:pt x="435" y="551"/>
                    </a:lnTo>
                    <a:lnTo>
                      <a:pt x="434" y="550"/>
                    </a:lnTo>
                    <a:lnTo>
                      <a:pt x="433" y="550"/>
                    </a:lnTo>
                    <a:lnTo>
                      <a:pt x="432" y="550"/>
                    </a:lnTo>
                    <a:lnTo>
                      <a:pt x="431" y="550"/>
                    </a:lnTo>
                    <a:lnTo>
                      <a:pt x="431" y="550"/>
                    </a:lnTo>
                    <a:lnTo>
                      <a:pt x="430" y="550"/>
                    </a:lnTo>
                    <a:lnTo>
                      <a:pt x="429" y="549"/>
                    </a:lnTo>
                    <a:lnTo>
                      <a:pt x="428" y="549"/>
                    </a:lnTo>
                    <a:lnTo>
                      <a:pt x="427" y="549"/>
                    </a:lnTo>
                    <a:lnTo>
                      <a:pt x="427" y="549"/>
                    </a:lnTo>
                    <a:lnTo>
                      <a:pt x="426" y="549"/>
                    </a:lnTo>
                    <a:lnTo>
                      <a:pt x="425" y="548"/>
                    </a:lnTo>
                    <a:lnTo>
                      <a:pt x="424" y="548"/>
                    </a:lnTo>
                    <a:lnTo>
                      <a:pt x="423" y="548"/>
                    </a:lnTo>
                    <a:lnTo>
                      <a:pt x="422" y="548"/>
                    </a:lnTo>
                    <a:lnTo>
                      <a:pt x="422" y="548"/>
                    </a:lnTo>
                    <a:lnTo>
                      <a:pt x="421" y="547"/>
                    </a:lnTo>
                    <a:lnTo>
                      <a:pt x="421" y="547"/>
                    </a:lnTo>
                    <a:lnTo>
                      <a:pt x="416" y="564"/>
                    </a:lnTo>
                    <a:close/>
                    <a:moveTo>
                      <a:pt x="471" y="569"/>
                    </a:moveTo>
                    <a:lnTo>
                      <a:pt x="471" y="569"/>
                    </a:lnTo>
                    <a:lnTo>
                      <a:pt x="472" y="569"/>
                    </a:lnTo>
                    <a:lnTo>
                      <a:pt x="473" y="569"/>
                    </a:lnTo>
                    <a:lnTo>
                      <a:pt x="474" y="569"/>
                    </a:lnTo>
                    <a:lnTo>
                      <a:pt x="475" y="569"/>
                    </a:lnTo>
                    <a:lnTo>
                      <a:pt x="476" y="569"/>
                    </a:lnTo>
                    <a:lnTo>
                      <a:pt x="477" y="569"/>
                    </a:lnTo>
                    <a:lnTo>
                      <a:pt x="478" y="569"/>
                    </a:lnTo>
                    <a:lnTo>
                      <a:pt x="479" y="568"/>
                    </a:lnTo>
                    <a:lnTo>
                      <a:pt x="480" y="568"/>
                    </a:lnTo>
                    <a:lnTo>
                      <a:pt x="480" y="568"/>
                    </a:lnTo>
                    <a:lnTo>
                      <a:pt x="481" y="568"/>
                    </a:lnTo>
                    <a:lnTo>
                      <a:pt x="482" y="568"/>
                    </a:lnTo>
                    <a:lnTo>
                      <a:pt x="483" y="568"/>
                    </a:lnTo>
                    <a:lnTo>
                      <a:pt x="484" y="568"/>
                    </a:lnTo>
                    <a:lnTo>
                      <a:pt x="485" y="567"/>
                    </a:lnTo>
                    <a:lnTo>
                      <a:pt x="486" y="567"/>
                    </a:lnTo>
                    <a:lnTo>
                      <a:pt x="487" y="567"/>
                    </a:lnTo>
                    <a:lnTo>
                      <a:pt x="488" y="567"/>
                    </a:lnTo>
                    <a:lnTo>
                      <a:pt x="489" y="567"/>
                    </a:lnTo>
                    <a:lnTo>
                      <a:pt x="490" y="566"/>
                    </a:lnTo>
                    <a:lnTo>
                      <a:pt x="490" y="566"/>
                    </a:lnTo>
                    <a:lnTo>
                      <a:pt x="486" y="549"/>
                    </a:lnTo>
                    <a:lnTo>
                      <a:pt x="486" y="549"/>
                    </a:lnTo>
                    <a:lnTo>
                      <a:pt x="485" y="549"/>
                    </a:lnTo>
                    <a:lnTo>
                      <a:pt x="485" y="550"/>
                    </a:lnTo>
                    <a:lnTo>
                      <a:pt x="484" y="550"/>
                    </a:lnTo>
                    <a:lnTo>
                      <a:pt x="483" y="550"/>
                    </a:lnTo>
                    <a:lnTo>
                      <a:pt x="482" y="550"/>
                    </a:lnTo>
                    <a:lnTo>
                      <a:pt x="481" y="550"/>
                    </a:lnTo>
                    <a:lnTo>
                      <a:pt x="480" y="550"/>
                    </a:lnTo>
                    <a:lnTo>
                      <a:pt x="479" y="551"/>
                    </a:lnTo>
                    <a:lnTo>
                      <a:pt x="479" y="551"/>
                    </a:lnTo>
                    <a:lnTo>
                      <a:pt x="478" y="551"/>
                    </a:lnTo>
                    <a:lnTo>
                      <a:pt x="477" y="551"/>
                    </a:lnTo>
                    <a:lnTo>
                      <a:pt x="476" y="551"/>
                    </a:lnTo>
                    <a:lnTo>
                      <a:pt x="475" y="551"/>
                    </a:lnTo>
                    <a:lnTo>
                      <a:pt x="474" y="551"/>
                    </a:lnTo>
                    <a:lnTo>
                      <a:pt x="474" y="551"/>
                    </a:lnTo>
                    <a:lnTo>
                      <a:pt x="473" y="551"/>
                    </a:lnTo>
                    <a:lnTo>
                      <a:pt x="472" y="552"/>
                    </a:lnTo>
                    <a:lnTo>
                      <a:pt x="471" y="552"/>
                    </a:lnTo>
                    <a:lnTo>
                      <a:pt x="470" y="552"/>
                    </a:lnTo>
                    <a:lnTo>
                      <a:pt x="470" y="552"/>
                    </a:lnTo>
                    <a:lnTo>
                      <a:pt x="471" y="569"/>
                    </a:lnTo>
                    <a:close/>
                    <a:moveTo>
                      <a:pt x="525" y="554"/>
                    </a:moveTo>
                    <a:lnTo>
                      <a:pt x="525" y="554"/>
                    </a:lnTo>
                    <a:lnTo>
                      <a:pt x="525" y="554"/>
                    </a:lnTo>
                    <a:lnTo>
                      <a:pt x="526" y="554"/>
                    </a:lnTo>
                    <a:lnTo>
                      <a:pt x="527" y="553"/>
                    </a:lnTo>
                    <a:lnTo>
                      <a:pt x="528" y="553"/>
                    </a:lnTo>
                    <a:lnTo>
                      <a:pt x="529" y="552"/>
                    </a:lnTo>
                    <a:lnTo>
                      <a:pt x="529" y="552"/>
                    </a:lnTo>
                    <a:lnTo>
                      <a:pt x="530" y="551"/>
                    </a:lnTo>
                    <a:lnTo>
                      <a:pt x="531" y="551"/>
                    </a:lnTo>
                    <a:lnTo>
                      <a:pt x="532" y="551"/>
                    </a:lnTo>
                    <a:lnTo>
                      <a:pt x="533" y="550"/>
                    </a:lnTo>
                    <a:lnTo>
                      <a:pt x="533" y="550"/>
                    </a:lnTo>
                    <a:lnTo>
                      <a:pt x="534" y="549"/>
                    </a:lnTo>
                    <a:lnTo>
                      <a:pt x="535" y="549"/>
                    </a:lnTo>
                    <a:lnTo>
                      <a:pt x="536" y="548"/>
                    </a:lnTo>
                    <a:lnTo>
                      <a:pt x="537" y="548"/>
                    </a:lnTo>
                    <a:lnTo>
                      <a:pt x="537" y="547"/>
                    </a:lnTo>
                    <a:lnTo>
                      <a:pt x="538" y="547"/>
                    </a:lnTo>
                    <a:lnTo>
                      <a:pt x="539" y="546"/>
                    </a:lnTo>
                    <a:lnTo>
                      <a:pt x="540" y="546"/>
                    </a:lnTo>
                    <a:lnTo>
                      <a:pt x="540" y="545"/>
                    </a:lnTo>
                    <a:lnTo>
                      <a:pt x="541" y="545"/>
                    </a:lnTo>
                    <a:lnTo>
                      <a:pt x="532" y="530"/>
                    </a:lnTo>
                    <a:lnTo>
                      <a:pt x="531" y="531"/>
                    </a:lnTo>
                    <a:lnTo>
                      <a:pt x="530" y="531"/>
                    </a:lnTo>
                    <a:lnTo>
                      <a:pt x="530" y="531"/>
                    </a:lnTo>
                    <a:lnTo>
                      <a:pt x="529" y="532"/>
                    </a:lnTo>
                    <a:lnTo>
                      <a:pt x="528" y="532"/>
                    </a:lnTo>
                    <a:lnTo>
                      <a:pt x="527" y="533"/>
                    </a:lnTo>
                    <a:lnTo>
                      <a:pt x="527" y="533"/>
                    </a:lnTo>
                    <a:lnTo>
                      <a:pt x="526" y="534"/>
                    </a:lnTo>
                    <a:lnTo>
                      <a:pt x="525" y="534"/>
                    </a:lnTo>
                    <a:lnTo>
                      <a:pt x="525" y="534"/>
                    </a:lnTo>
                    <a:lnTo>
                      <a:pt x="524" y="535"/>
                    </a:lnTo>
                    <a:lnTo>
                      <a:pt x="523" y="535"/>
                    </a:lnTo>
                    <a:lnTo>
                      <a:pt x="522" y="536"/>
                    </a:lnTo>
                    <a:lnTo>
                      <a:pt x="522" y="536"/>
                    </a:lnTo>
                    <a:lnTo>
                      <a:pt x="521" y="536"/>
                    </a:lnTo>
                    <a:lnTo>
                      <a:pt x="520" y="537"/>
                    </a:lnTo>
                    <a:lnTo>
                      <a:pt x="520" y="537"/>
                    </a:lnTo>
                    <a:lnTo>
                      <a:pt x="519" y="538"/>
                    </a:lnTo>
                    <a:lnTo>
                      <a:pt x="518" y="538"/>
                    </a:lnTo>
                    <a:lnTo>
                      <a:pt x="517" y="538"/>
                    </a:lnTo>
                    <a:lnTo>
                      <a:pt x="517" y="538"/>
                    </a:lnTo>
                    <a:lnTo>
                      <a:pt x="525" y="554"/>
                    </a:lnTo>
                    <a:close/>
                    <a:moveTo>
                      <a:pt x="570" y="521"/>
                    </a:moveTo>
                    <a:lnTo>
                      <a:pt x="570" y="521"/>
                    </a:lnTo>
                    <a:lnTo>
                      <a:pt x="570" y="520"/>
                    </a:lnTo>
                    <a:lnTo>
                      <a:pt x="570" y="520"/>
                    </a:lnTo>
                    <a:lnTo>
                      <a:pt x="571" y="519"/>
                    </a:lnTo>
                    <a:lnTo>
                      <a:pt x="572" y="518"/>
                    </a:lnTo>
                    <a:lnTo>
                      <a:pt x="572" y="518"/>
                    </a:lnTo>
                    <a:lnTo>
                      <a:pt x="573" y="517"/>
                    </a:lnTo>
                    <a:lnTo>
                      <a:pt x="574" y="516"/>
                    </a:lnTo>
                    <a:lnTo>
                      <a:pt x="574" y="516"/>
                    </a:lnTo>
                    <a:lnTo>
                      <a:pt x="575" y="515"/>
                    </a:lnTo>
                    <a:lnTo>
                      <a:pt x="575" y="514"/>
                    </a:lnTo>
                    <a:lnTo>
                      <a:pt x="576" y="514"/>
                    </a:lnTo>
                    <a:lnTo>
                      <a:pt x="576" y="513"/>
                    </a:lnTo>
                    <a:lnTo>
                      <a:pt x="577" y="512"/>
                    </a:lnTo>
                    <a:lnTo>
                      <a:pt x="578" y="511"/>
                    </a:lnTo>
                    <a:lnTo>
                      <a:pt x="578" y="511"/>
                    </a:lnTo>
                    <a:lnTo>
                      <a:pt x="579" y="510"/>
                    </a:lnTo>
                    <a:lnTo>
                      <a:pt x="579" y="509"/>
                    </a:lnTo>
                    <a:lnTo>
                      <a:pt x="580" y="508"/>
                    </a:lnTo>
                    <a:lnTo>
                      <a:pt x="580" y="508"/>
                    </a:lnTo>
                    <a:lnTo>
                      <a:pt x="581" y="507"/>
                    </a:lnTo>
                    <a:lnTo>
                      <a:pt x="581" y="506"/>
                    </a:lnTo>
                    <a:lnTo>
                      <a:pt x="567" y="496"/>
                    </a:lnTo>
                    <a:lnTo>
                      <a:pt x="567" y="497"/>
                    </a:lnTo>
                    <a:lnTo>
                      <a:pt x="566" y="497"/>
                    </a:lnTo>
                    <a:lnTo>
                      <a:pt x="566" y="498"/>
                    </a:lnTo>
                    <a:lnTo>
                      <a:pt x="565" y="499"/>
                    </a:lnTo>
                    <a:lnTo>
                      <a:pt x="565" y="499"/>
                    </a:lnTo>
                    <a:lnTo>
                      <a:pt x="564" y="500"/>
                    </a:lnTo>
                    <a:lnTo>
                      <a:pt x="564" y="500"/>
                    </a:lnTo>
                    <a:lnTo>
                      <a:pt x="563" y="501"/>
                    </a:lnTo>
                    <a:lnTo>
                      <a:pt x="563" y="502"/>
                    </a:lnTo>
                    <a:lnTo>
                      <a:pt x="562" y="502"/>
                    </a:lnTo>
                    <a:lnTo>
                      <a:pt x="562" y="503"/>
                    </a:lnTo>
                    <a:lnTo>
                      <a:pt x="561" y="504"/>
                    </a:lnTo>
                    <a:lnTo>
                      <a:pt x="561" y="504"/>
                    </a:lnTo>
                    <a:lnTo>
                      <a:pt x="560" y="505"/>
                    </a:lnTo>
                    <a:lnTo>
                      <a:pt x="560" y="505"/>
                    </a:lnTo>
                    <a:lnTo>
                      <a:pt x="559" y="506"/>
                    </a:lnTo>
                    <a:lnTo>
                      <a:pt x="559" y="507"/>
                    </a:lnTo>
                    <a:lnTo>
                      <a:pt x="558" y="507"/>
                    </a:lnTo>
                    <a:lnTo>
                      <a:pt x="557" y="508"/>
                    </a:lnTo>
                    <a:lnTo>
                      <a:pt x="557" y="509"/>
                    </a:lnTo>
                    <a:lnTo>
                      <a:pt x="557" y="509"/>
                    </a:lnTo>
                    <a:lnTo>
                      <a:pt x="570" y="521"/>
                    </a:lnTo>
                    <a:close/>
                    <a:moveTo>
                      <a:pt x="599" y="474"/>
                    </a:moveTo>
                    <a:lnTo>
                      <a:pt x="599" y="474"/>
                    </a:lnTo>
                    <a:lnTo>
                      <a:pt x="600" y="473"/>
                    </a:lnTo>
                    <a:lnTo>
                      <a:pt x="600" y="472"/>
                    </a:lnTo>
                    <a:lnTo>
                      <a:pt x="600" y="471"/>
                    </a:lnTo>
                    <a:lnTo>
                      <a:pt x="601" y="470"/>
                    </a:lnTo>
                    <a:lnTo>
                      <a:pt x="601" y="469"/>
                    </a:lnTo>
                    <a:lnTo>
                      <a:pt x="601" y="469"/>
                    </a:lnTo>
                    <a:lnTo>
                      <a:pt x="602" y="468"/>
                    </a:lnTo>
                    <a:lnTo>
                      <a:pt x="602" y="467"/>
                    </a:lnTo>
                    <a:lnTo>
                      <a:pt x="602" y="466"/>
                    </a:lnTo>
                    <a:lnTo>
                      <a:pt x="603" y="465"/>
                    </a:lnTo>
                    <a:lnTo>
                      <a:pt x="603" y="464"/>
                    </a:lnTo>
                    <a:lnTo>
                      <a:pt x="603" y="463"/>
                    </a:lnTo>
                    <a:lnTo>
                      <a:pt x="603" y="462"/>
                    </a:lnTo>
                    <a:lnTo>
                      <a:pt x="604" y="461"/>
                    </a:lnTo>
                    <a:lnTo>
                      <a:pt x="604" y="461"/>
                    </a:lnTo>
                    <a:lnTo>
                      <a:pt x="604" y="460"/>
                    </a:lnTo>
                    <a:lnTo>
                      <a:pt x="604" y="459"/>
                    </a:lnTo>
                    <a:lnTo>
                      <a:pt x="605" y="458"/>
                    </a:lnTo>
                    <a:lnTo>
                      <a:pt x="605" y="457"/>
                    </a:lnTo>
                    <a:lnTo>
                      <a:pt x="605" y="456"/>
                    </a:lnTo>
                    <a:lnTo>
                      <a:pt x="605" y="456"/>
                    </a:lnTo>
                    <a:lnTo>
                      <a:pt x="588" y="451"/>
                    </a:lnTo>
                    <a:lnTo>
                      <a:pt x="588" y="452"/>
                    </a:lnTo>
                    <a:lnTo>
                      <a:pt x="588" y="452"/>
                    </a:lnTo>
                    <a:lnTo>
                      <a:pt x="588" y="453"/>
                    </a:lnTo>
                    <a:lnTo>
                      <a:pt x="588" y="454"/>
                    </a:lnTo>
                    <a:lnTo>
                      <a:pt x="587" y="455"/>
                    </a:lnTo>
                    <a:lnTo>
                      <a:pt x="587" y="456"/>
                    </a:lnTo>
                    <a:lnTo>
                      <a:pt x="587" y="456"/>
                    </a:lnTo>
                    <a:lnTo>
                      <a:pt x="587" y="457"/>
                    </a:lnTo>
                    <a:lnTo>
                      <a:pt x="586" y="458"/>
                    </a:lnTo>
                    <a:lnTo>
                      <a:pt x="586" y="459"/>
                    </a:lnTo>
                    <a:lnTo>
                      <a:pt x="586" y="459"/>
                    </a:lnTo>
                    <a:lnTo>
                      <a:pt x="586" y="460"/>
                    </a:lnTo>
                    <a:lnTo>
                      <a:pt x="585" y="461"/>
                    </a:lnTo>
                    <a:lnTo>
                      <a:pt x="585" y="462"/>
                    </a:lnTo>
                    <a:lnTo>
                      <a:pt x="585" y="463"/>
                    </a:lnTo>
                    <a:lnTo>
                      <a:pt x="584" y="463"/>
                    </a:lnTo>
                    <a:lnTo>
                      <a:pt x="584" y="464"/>
                    </a:lnTo>
                    <a:lnTo>
                      <a:pt x="584" y="465"/>
                    </a:lnTo>
                    <a:lnTo>
                      <a:pt x="584" y="466"/>
                    </a:lnTo>
                    <a:lnTo>
                      <a:pt x="583" y="467"/>
                    </a:lnTo>
                    <a:lnTo>
                      <a:pt x="583" y="467"/>
                    </a:lnTo>
                    <a:lnTo>
                      <a:pt x="599" y="474"/>
                    </a:lnTo>
                    <a:close/>
                    <a:moveTo>
                      <a:pt x="610" y="419"/>
                    </a:moveTo>
                    <a:lnTo>
                      <a:pt x="610" y="419"/>
                    </a:lnTo>
                    <a:lnTo>
                      <a:pt x="610" y="419"/>
                    </a:lnTo>
                    <a:lnTo>
                      <a:pt x="610" y="418"/>
                    </a:lnTo>
                    <a:lnTo>
                      <a:pt x="610" y="417"/>
                    </a:lnTo>
                    <a:lnTo>
                      <a:pt x="610" y="416"/>
                    </a:lnTo>
                    <a:lnTo>
                      <a:pt x="610" y="415"/>
                    </a:lnTo>
                    <a:lnTo>
                      <a:pt x="610" y="414"/>
                    </a:lnTo>
                    <a:lnTo>
                      <a:pt x="610" y="413"/>
                    </a:lnTo>
                    <a:lnTo>
                      <a:pt x="610" y="412"/>
                    </a:lnTo>
                    <a:lnTo>
                      <a:pt x="610" y="411"/>
                    </a:lnTo>
                    <a:lnTo>
                      <a:pt x="610" y="410"/>
                    </a:lnTo>
                    <a:lnTo>
                      <a:pt x="610" y="409"/>
                    </a:lnTo>
                    <a:lnTo>
                      <a:pt x="610" y="408"/>
                    </a:lnTo>
                    <a:lnTo>
                      <a:pt x="610" y="407"/>
                    </a:lnTo>
                    <a:lnTo>
                      <a:pt x="610" y="406"/>
                    </a:lnTo>
                    <a:lnTo>
                      <a:pt x="610" y="405"/>
                    </a:lnTo>
                    <a:lnTo>
                      <a:pt x="610" y="404"/>
                    </a:lnTo>
                    <a:lnTo>
                      <a:pt x="610" y="403"/>
                    </a:lnTo>
                    <a:lnTo>
                      <a:pt x="610" y="402"/>
                    </a:lnTo>
                    <a:lnTo>
                      <a:pt x="609" y="401"/>
                    </a:lnTo>
                    <a:lnTo>
                      <a:pt x="609" y="400"/>
                    </a:lnTo>
                    <a:lnTo>
                      <a:pt x="592" y="402"/>
                    </a:lnTo>
                    <a:lnTo>
                      <a:pt x="592" y="403"/>
                    </a:lnTo>
                    <a:lnTo>
                      <a:pt x="592" y="404"/>
                    </a:lnTo>
                    <a:lnTo>
                      <a:pt x="592" y="405"/>
                    </a:lnTo>
                    <a:lnTo>
                      <a:pt x="592" y="406"/>
                    </a:lnTo>
                    <a:lnTo>
                      <a:pt x="592" y="406"/>
                    </a:lnTo>
                    <a:lnTo>
                      <a:pt x="592" y="407"/>
                    </a:lnTo>
                    <a:lnTo>
                      <a:pt x="592" y="408"/>
                    </a:lnTo>
                    <a:lnTo>
                      <a:pt x="592" y="409"/>
                    </a:lnTo>
                    <a:lnTo>
                      <a:pt x="592" y="410"/>
                    </a:lnTo>
                    <a:lnTo>
                      <a:pt x="593" y="411"/>
                    </a:lnTo>
                    <a:lnTo>
                      <a:pt x="593" y="412"/>
                    </a:lnTo>
                    <a:lnTo>
                      <a:pt x="593" y="412"/>
                    </a:lnTo>
                    <a:lnTo>
                      <a:pt x="593" y="413"/>
                    </a:lnTo>
                    <a:lnTo>
                      <a:pt x="593" y="414"/>
                    </a:lnTo>
                    <a:lnTo>
                      <a:pt x="593" y="415"/>
                    </a:lnTo>
                    <a:lnTo>
                      <a:pt x="593" y="416"/>
                    </a:lnTo>
                    <a:lnTo>
                      <a:pt x="593" y="417"/>
                    </a:lnTo>
                    <a:lnTo>
                      <a:pt x="593" y="418"/>
                    </a:lnTo>
                    <a:lnTo>
                      <a:pt x="593" y="419"/>
                    </a:lnTo>
                    <a:lnTo>
                      <a:pt x="593" y="419"/>
                    </a:lnTo>
                    <a:lnTo>
                      <a:pt x="610" y="419"/>
                    </a:lnTo>
                    <a:close/>
                    <a:moveTo>
                      <a:pt x="601" y="364"/>
                    </a:moveTo>
                    <a:lnTo>
                      <a:pt x="601" y="364"/>
                    </a:lnTo>
                    <a:lnTo>
                      <a:pt x="601" y="363"/>
                    </a:lnTo>
                    <a:lnTo>
                      <a:pt x="600" y="362"/>
                    </a:lnTo>
                    <a:lnTo>
                      <a:pt x="600" y="362"/>
                    </a:lnTo>
                    <a:lnTo>
                      <a:pt x="600" y="361"/>
                    </a:lnTo>
                    <a:lnTo>
                      <a:pt x="599" y="360"/>
                    </a:lnTo>
                    <a:lnTo>
                      <a:pt x="599" y="359"/>
                    </a:lnTo>
                    <a:lnTo>
                      <a:pt x="599" y="358"/>
                    </a:lnTo>
                    <a:lnTo>
                      <a:pt x="598" y="357"/>
                    </a:lnTo>
                    <a:lnTo>
                      <a:pt x="598" y="356"/>
                    </a:lnTo>
                    <a:lnTo>
                      <a:pt x="598" y="356"/>
                    </a:lnTo>
                    <a:lnTo>
                      <a:pt x="597" y="355"/>
                    </a:lnTo>
                    <a:lnTo>
                      <a:pt x="597" y="354"/>
                    </a:lnTo>
                    <a:lnTo>
                      <a:pt x="596" y="353"/>
                    </a:lnTo>
                    <a:lnTo>
                      <a:pt x="596" y="352"/>
                    </a:lnTo>
                    <a:lnTo>
                      <a:pt x="596" y="351"/>
                    </a:lnTo>
                    <a:lnTo>
                      <a:pt x="595" y="350"/>
                    </a:lnTo>
                    <a:lnTo>
                      <a:pt x="595" y="350"/>
                    </a:lnTo>
                    <a:lnTo>
                      <a:pt x="594" y="349"/>
                    </a:lnTo>
                    <a:lnTo>
                      <a:pt x="594" y="348"/>
                    </a:lnTo>
                    <a:lnTo>
                      <a:pt x="594" y="347"/>
                    </a:lnTo>
                    <a:lnTo>
                      <a:pt x="593" y="347"/>
                    </a:lnTo>
                    <a:lnTo>
                      <a:pt x="578" y="355"/>
                    </a:lnTo>
                    <a:lnTo>
                      <a:pt x="578" y="355"/>
                    </a:lnTo>
                    <a:lnTo>
                      <a:pt x="578" y="356"/>
                    </a:lnTo>
                    <a:lnTo>
                      <a:pt x="579" y="357"/>
                    </a:lnTo>
                    <a:lnTo>
                      <a:pt x="579" y="357"/>
                    </a:lnTo>
                    <a:lnTo>
                      <a:pt x="579" y="358"/>
                    </a:lnTo>
                    <a:lnTo>
                      <a:pt x="580" y="359"/>
                    </a:lnTo>
                    <a:lnTo>
                      <a:pt x="580" y="360"/>
                    </a:lnTo>
                    <a:lnTo>
                      <a:pt x="580" y="360"/>
                    </a:lnTo>
                    <a:lnTo>
                      <a:pt x="581" y="361"/>
                    </a:lnTo>
                    <a:lnTo>
                      <a:pt x="581" y="362"/>
                    </a:lnTo>
                    <a:lnTo>
                      <a:pt x="581" y="363"/>
                    </a:lnTo>
                    <a:lnTo>
                      <a:pt x="582" y="363"/>
                    </a:lnTo>
                    <a:lnTo>
                      <a:pt x="582" y="364"/>
                    </a:lnTo>
                    <a:lnTo>
                      <a:pt x="582" y="365"/>
                    </a:lnTo>
                    <a:lnTo>
                      <a:pt x="583" y="366"/>
                    </a:lnTo>
                    <a:lnTo>
                      <a:pt x="583" y="366"/>
                    </a:lnTo>
                    <a:lnTo>
                      <a:pt x="583" y="367"/>
                    </a:lnTo>
                    <a:lnTo>
                      <a:pt x="584" y="368"/>
                    </a:lnTo>
                    <a:lnTo>
                      <a:pt x="584" y="369"/>
                    </a:lnTo>
                    <a:lnTo>
                      <a:pt x="584" y="369"/>
                    </a:lnTo>
                    <a:lnTo>
                      <a:pt x="584" y="370"/>
                    </a:lnTo>
                    <a:lnTo>
                      <a:pt x="601" y="364"/>
                    </a:lnTo>
                    <a:close/>
                    <a:moveTo>
                      <a:pt x="573" y="316"/>
                    </a:moveTo>
                    <a:lnTo>
                      <a:pt x="573" y="316"/>
                    </a:lnTo>
                    <a:lnTo>
                      <a:pt x="572" y="316"/>
                    </a:lnTo>
                    <a:lnTo>
                      <a:pt x="572" y="315"/>
                    </a:lnTo>
                    <a:lnTo>
                      <a:pt x="571" y="315"/>
                    </a:lnTo>
                    <a:lnTo>
                      <a:pt x="570" y="314"/>
                    </a:lnTo>
                    <a:lnTo>
                      <a:pt x="570" y="313"/>
                    </a:lnTo>
                    <a:lnTo>
                      <a:pt x="569" y="313"/>
                    </a:lnTo>
                    <a:lnTo>
                      <a:pt x="569" y="312"/>
                    </a:lnTo>
                    <a:lnTo>
                      <a:pt x="568" y="311"/>
                    </a:lnTo>
                    <a:lnTo>
                      <a:pt x="567" y="311"/>
                    </a:lnTo>
                    <a:lnTo>
                      <a:pt x="567" y="310"/>
                    </a:lnTo>
                    <a:lnTo>
                      <a:pt x="566" y="309"/>
                    </a:lnTo>
                    <a:lnTo>
                      <a:pt x="565" y="309"/>
                    </a:lnTo>
                    <a:lnTo>
                      <a:pt x="565" y="308"/>
                    </a:lnTo>
                    <a:lnTo>
                      <a:pt x="564" y="307"/>
                    </a:lnTo>
                    <a:lnTo>
                      <a:pt x="563" y="307"/>
                    </a:lnTo>
                    <a:lnTo>
                      <a:pt x="563" y="306"/>
                    </a:lnTo>
                    <a:lnTo>
                      <a:pt x="562" y="305"/>
                    </a:lnTo>
                    <a:lnTo>
                      <a:pt x="561" y="305"/>
                    </a:lnTo>
                    <a:lnTo>
                      <a:pt x="561" y="304"/>
                    </a:lnTo>
                    <a:lnTo>
                      <a:pt x="560" y="304"/>
                    </a:lnTo>
                    <a:lnTo>
                      <a:pt x="559" y="303"/>
                    </a:lnTo>
                    <a:lnTo>
                      <a:pt x="548" y="316"/>
                    </a:lnTo>
                    <a:lnTo>
                      <a:pt x="548" y="317"/>
                    </a:lnTo>
                    <a:lnTo>
                      <a:pt x="549" y="317"/>
                    </a:lnTo>
                    <a:lnTo>
                      <a:pt x="549" y="318"/>
                    </a:lnTo>
                    <a:lnTo>
                      <a:pt x="550" y="318"/>
                    </a:lnTo>
                    <a:lnTo>
                      <a:pt x="551" y="319"/>
                    </a:lnTo>
                    <a:lnTo>
                      <a:pt x="551" y="319"/>
                    </a:lnTo>
                    <a:lnTo>
                      <a:pt x="552" y="320"/>
                    </a:lnTo>
                    <a:lnTo>
                      <a:pt x="552" y="320"/>
                    </a:lnTo>
                    <a:lnTo>
                      <a:pt x="553" y="321"/>
                    </a:lnTo>
                    <a:lnTo>
                      <a:pt x="554" y="322"/>
                    </a:lnTo>
                    <a:lnTo>
                      <a:pt x="554" y="322"/>
                    </a:lnTo>
                    <a:lnTo>
                      <a:pt x="555" y="323"/>
                    </a:lnTo>
                    <a:lnTo>
                      <a:pt x="555" y="323"/>
                    </a:lnTo>
                    <a:lnTo>
                      <a:pt x="556" y="324"/>
                    </a:lnTo>
                    <a:lnTo>
                      <a:pt x="556" y="325"/>
                    </a:lnTo>
                    <a:lnTo>
                      <a:pt x="557" y="325"/>
                    </a:lnTo>
                    <a:lnTo>
                      <a:pt x="557" y="326"/>
                    </a:lnTo>
                    <a:lnTo>
                      <a:pt x="558" y="326"/>
                    </a:lnTo>
                    <a:lnTo>
                      <a:pt x="559" y="327"/>
                    </a:lnTo>
                    <a:lnTo>
                      <a:pt x="559" y="328"/>
                    </a:lnTo>
                    <a:lnTo>
                      <a:pt x="559" y="328"/>
                    </a:lnTo>
                    <a:lnTo>
                      <a:pt x="573" y="316"/>
                    </a:lnTo>
                    <a:close/>
                    <a:moveTo>
                      <a:pt x="529" y="282"/>
                    </a:moveTo>
                    <a:lnTo>
                      <a:pt x="529" y="282"/>
                    </a:lnTo>
                    <a:lnTo>
                      <a:pt x="529" y="281"/>
                    </a:lnTo>
                    <a:lnTo>
                      <a:pt x="528" y="281"/>
                    </a:lnTo>
                    <a:lnTo>
                      <a:pt x="527" y="280"/>
                    </a:lnTo>
                    <a:lnTo>
                      <a:pt x="526" y="280"/>
                    </a:lnTo>
                    <a:lnTo>
                      <a:pt x="525" y="280"/>
                    </a:lnTo>
                    <a:lnTo>
                      <a:pt x="524" y="279"/>
                    </a:lnTo>
                    <a:lnTo>
                      <a:pt x="524" y="279"/>
                    </a:lnTo>
                    <a:lnTo>
                      <a:pt x="523" y="278"/>
                    </a:lnTo>
                    <a:lnTo>
                      <a:pt x="522" y="278"/>
                    </a:lnTo>
                    <a:lnTo>
                      <a:pt x="521" y="278"/>
                    </a:lnTo>
                    <a:lnTo>
                      <a:pt x="520" y="277"/>
                    </a:lnTo>
                    <a:lnTo>
                      <a:pt x="519" y="277"/>
                    </a:lnTo>
                    <a:lnTo>
                      <a:pt x="518" y="277"/>
                    </a:lnTo>
                    <a:lnTo>
                      <a:pt x="518" y="276"/>
                    </a:lnTo>
                    <a:lnTo>
                      <a:pt x="517" y="276"/>
                    </a:lnTo>
                    <a:lnTo>
                      <a:pt x="516" y="275"/>
                    </a:lnTo>
                    <a:lnTo>
                      <a:pt x="515" y="275"/>
                    </a:lnTo>
                    <a:lnTo>
                      <a:pt x="514" y="275"/>
                    </a:lnTo>
                    <a:lnTo>
                      <a:pt x="513" y="274"/>
                    </a:lnTo>
                    <a:lnTo>
                      <a:pt x="512" y="274"/>
                    </a:lnTo>
                    <a:lnTo>
                      <a:pt x="512" y="274"/>
                    </a:lnTo>
                    <a:lnTo>
                      <a:pt x="506" y="290"/>
                    </a:lnTo>
                    <a:lnTo>
                      <a:pt x="506" y="290"/>
                    </a:lnTo>
                    <a:lnTo>
                      <a:pt x="507" y="291"/>
                    </a:lnTo>
                    <a:lnTo>
                      <a:pt x="508" y="291"/>
                    </a:lnTo>
                    <a:lnTo>
                      <a:pt x="508" y="291"/>
                    </a:lnTo>
                    <a:lnTo>
                      <a:pt x="509" y="292"/>
                    </a:lnTo>
                    <a:lnTo>
                      <a:pt x="510" y="292"/>
                    </a:lnTo>
                    <a:lnTo>
                      <a:pt x="511" y="292"/>
                    </a:lnTo>
                    <a:lnTo>
                      <a:pt x="511" y="293"/>
                    </a:lnTo>
                    <a:lnTo>
                      <a:pt x="512" y="293"/>
                    </a:lnTo>
                    <a:lnTo>
                      <a:pt x="513" y="293"/>
                    </a:lnTo>
                    <a:lnTo>
                      <a:pt x="514" y="294"/>
                    </a:lnTo>
                    <a:lnTo>
                      <a:pt x="514" y="294"/>
                    </a:lnTo>
                    <a:lnTo>
                      <a:pt x="515" y="294"/>
                    </a:lnTo>
                    <a:lnTo>
                      <a:pt x="516" y="295"/>
                    </a:lnTo>
                    <a:lnTo>
                      <a:pt x="517" y="295"/>
                    </a:lnTo>
                    <a:lnTo>
                      <a:pt x="517" y="295"/>
                    </a:lnTo>
                    <a:lnTo>
                      <a:pt x="518" y="296"/>
                    </a:lnTo>
                    <a:lnTo>
                      <a:pt x="519" y="296"/>
                    </a:lnTo>
                    <a:lnTo>
                      <a:pt x="520" y="297"/>
                    </a:lnTo>
                    <a:lnTo>
                      <a:pt x="520" y="297"/>
                    </a:lnTo>
                    <a:lnTo>
                      <a:pt x="521" y="297"/>
                    </a:lnTo>
                    <a:lnTo>
                      <a:pt x="529" y="282"/>
                    </a:lnTo>
                    <a:close/>
                    <a:moveTo>
                      <a:pt x="457" y="231"/>
                    </a:moveTo>
                    <a:lnTo>
                      <a:pt x="457" y="231"/>
                    </a:lnTo>
                    <a:cubicBezTo>
                      <a:pt x="354" y="231"/>
                      <a:pt x="271" y="314"/>
                      <a:pt x="271" y="417"/>
                    </a:cubicBezTo>
                    <a:cubicBezTo>
                      <a:pt x="271" y="520"/>
                      <a:pt x="354" y="603"/>
                      <a:pt x="457" y="603"/>
                    </a:cubicBezTo>
                    <a:cubicBezTo>
                      <a:pt x="560" y="603"/>
                      <a:pt x="643" y="520"/>
                      <a:pt x="643" y="417"/>
                    </a:cubicBezTo>
                    <a:cubicBezTo>
                      <a:pt x="643" y="314"/>
                      <a:pt x="560" y="231"/>
                      <a:pt x="457" y="231"/>
                    </a:cubicBezTo>
                    <a:close/>
                    <a:moveTo>
                      <a:pt x="30" y="153"/>
                    </a:moveTo>
                    <a:lnTo>
                      <a:pt x="30" y="153"/>
                    </a:lnTo>
                    <a:cubicBezTo>
                      <a:pt x="66" y="150"/>
                      <a:pt x="102" y="148"/>
                      <a:pt x="138" y="147"/>
                    </a:cubicBezTo>
                    <a:cubicBezTo>
                      <a:pt x="114" y="146"/>
                      <a:pt x="89" y="144"/>
                      <a:pt x="65" y="141"/>
                    </a:cubicBezTo>
                    <a:cubicBezTo>
                      <a:pt x="49" y="139"/>
                      <a:pt x="35" y="128"/>
                      <a:pt x="35" y="111"/>
                    </a:cubicBezTo>
                    <a:cubicBezTo>
                      <a:pt x="35" y="87"/>
                      <a:pt x="35" y="63"/>
                      <a:pt x="35" y="39"/>
                    </a:cubicBezTo>
                    <a:cubicBezTo>
                      <a:pt x="35" y="23"/>
                      <a:pt x="49" y="11"/>
                      <a:pt x="65" y="9"/>
                    </a:cubicBezTo>
                    <a:cubicBezTo>
                      <a:pt x="163" y="0"/>
                      <a:pt x="260" y="0"/>
                      <a:pt x="358" y="9"/>
                    </a:cubicBezTo>
                    <a:cubicBezTo>
                      <a:pt x="374" y="11"/>
                      <a:pt x="388" y="23"/>
                      <a:pt x="388" y="39"/>
                    </a:cubicBezTo>
                    <a:cubicBezTo>
                      <a:pt x="388" y="63"/>
                      <a:pt x="388" y="87"/>
                      <a:pt x="388" y="111"/>
                    </a:cubicBezTo>
                    <a:cubicBezTo>
                      <a:pt x="388" y="128"/>
                      <a:pt x="374" y="139"/>
                      <a:pt x="358" y="141"/>
                    </a:cubicBezTo>
                    <a:cubicBezTo>
                      <a:pt x="323" y="145"/>
                      <a:pt x="287" y="147"/>
                      <a:pt x="252" y="148"/>
                    </a:cubicBezTo>
                    <a:cubicBezTo>
                      <a:pt x="276" y="150"/>
                      <a:pt x="299" y="151"/>
                      <a:pt x="323" y="153"/>
                    </a:cubicBezTo>
                    <a:cubicBezTo>
                      <a:pt x="339" y="155"/>
                      <a:pt x="353" y="167"/>
                      <a:pt x="353" y="183"/>
                    </a:cubicBezTo>
                    <a:lnTo>
                      <a:pt x="353" y="218"/>
                    </a:lnTo>
                    <a:cubicBezTo>
                      <a:pt x="333" y="229"/>
                      <a:pt x="314" y="242"/>
                      <a:pt x="299" y="258"/>
                    </a:cubicBezTo>
                    <a:cubicBezTo>
                      <a:pt x="289" y="268"/>
                      <a:pt x="280" y="278"/>
                      <a:pt x="272" y="290"/>
                    </a:cubicBezTo>
                    <a:cubicBezTo>
                      <a:pt x="191" y="296"/>
                      <a:pt x="111" y="294"/>
                      <a:pt x="30" y="285"/>
                    </a:cubicBezTo>
                    <a:cubicBezTo>
                      <a:pt x="13" y="283"/>
                      <a:pt x="0" y="272"/>
                      <a:pt x="0" y="255"/>
                    </a:cubicBezTo>
                    <a:cubicBezTo>
                      <a:pt x="0" y="231"/>
                      <a:pt x="0" y="207"/>
                      <a:pt x="0" y="183"/>
                    </a:cubicBezTo>
                    <a:cubicBezTo>
                      <a:pt x="0" y="167"/>
                      <a:pt x="13" y="155"/>
                      <a:pt x="30" y="15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C4F2D6-F680-79BD-861A-DFE5EE47345D}"/>
              </a:ext>
            </a:extLst>
          </p:cNvPr>
          <p:cNvGrpSpPr/>
          <p:nvPr/>
        </p:nvGrpSpPr>
        <p:grpSpPr>
          <a:xfrm>
            <a:off x="5506029" y="2356162"/>
            <a:ext cx="2634031" cy="910327"/>
            <a:chOff x="8052838" y="1644238"/>
            <a:chExt cx="2634031" cy="910327"/>
          </a:xfrm>
        </p:grpSpPr>
        <p:sp>
          <p:nvSpPr>
            <p:cNvPr id="25" name="矩形 3">
              <a:extLst>
                <a:ext uri="{FF2B5EF4-FFF2-40B4-BE49-F238E27FC236}">
                  <a16:creationId xmlns:a16="http://schemas.microsoft.com/office/drawing/2014/main" id="{A052CB17-B116-EE67-81A1-54CDB0BA81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D1EC18E-F215-21C7-E184-BBC6597C9A00}"/>
                </a:ext>
              </a:extLst>
            </p:cNvPr>
            <p:cNvSpPr txBox="1"/>
            <p:nvPr/>
          </p:nvSpPr>
          <p:spPr>
            <a:xfrm>
              <a:off x="8052838" y="1862068"/>
              <a:ext cx="2634031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CD038D3-739A-C19A-6463-224B5CC324A7}"/>
              </a:ext>
            </a:extLst>
          </p:cNvPr>
          <p:cNvGrpSpPr/>
          <p:nvPr/>
        </p:nvGrpSpPr>
        <p:grpSpPr>
          <a:xfrm>
            <a:off x="1033538" y="2356162"/>
            <a:ext cx="2629794" cy="706233"/>
            <a:chOff x="7578300" y="1644238"/>
            <a:chExt cx="2629794" cy="706233"/>
          </a:xfrm>
        </p:grpSpPr>
        <p:sp>
          <p:nvSpPr>
            <p:cNvPr id="28" name="矩形 3">
              <a:extLst>
                <a:ext uri="{FF2B5EF4-FFF2-40B4-BE49-F238E27FC236}">
                  <a16:creationId xmlns:a16="http://schemas.microsoft.com/office/drawing/2014/main" id="{ACDDA44F-A7F7-05FC-BAA2-8F46F3B132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8325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77BFBC2-4442-5F04-310B-CE93B9347D49}"/>
                </a:ext>
              </a:extLst>
            </p:cNvPr>
            <p:cNvSpPr txBox="1"/>
            <p:nvPr/>
          </p:nvSpPr>
          <p:spPr>
            <a:xfrm>
              <a:off x="7578300" y="1862068"/>
              <a:ext cx="262979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46A9834-2E6D-5801-6975-A297FF61AB51}"/>
              </a:ext>
            </a:extLst>
          </p:cNvPr>
          <p:cNvGrpSpPr/>
          <p:nvPr/>
        </p:nvGrpSpPr>
        <p:grpSpPr>
          <a:xfrm>
            <a:off x="5506029" y="3612043"/>
            <a:ext cx="2634031" cy="706233"/>
            <a:chOff x="8052838" y="1644238"/>
            <a:chExt cx="2634031" cy="706233"/>
          </a:xfrm>
        </p:grpSpPr>
        <p:sp>
          <p:nvSpPr>
            <p:cNvPr id="31" name="矩形 3">
              <a:extLst>
                <a:ext uri="{FF2B5EF4-FFF2-40B4-BE49-F238E27FC236}">
                  <a16:creationId xmlns:a16="http://schemas.microsoft.com/office/drawing/2014/main" id="{30C3B739-E566-D8A5-12F3-25BFA873A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5097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06AF1DC-0FB6-D826-DAA9-36E3C92E061C}"/>
                </a:ext>
              </a:extLst>
            </p:cNvPr>
            <p:cNvSpPr txBox="1"/>
            <p:nvPr/>
          </p:nvSpPr>
          <p:spPr>
            <a:xfrm>
              <a:off x="8052838" y="1862068"/>
              <a:ext cx="263403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FE57EF5-B374-C4A4-7E01-BE5E9BF4659C}"/>
              </a:ext>
            </a:extLst>
          </p:cNvPr>
          <p:cNvGrpSpPr/>
          <p:nvPr/>
        </p:nvGrpSpPr>
        <p:grpSpPr>
          <a:xfrm>
            <a:off x="1033538" y="3612043"/>
            <a:ext cx="2629794" cy="706233"/>
            <a:chOff x="7578300" y="1644238"/>
            <a:chExt cx="2629794" cy="706233"/>
          </a:xfrm>
        </p:grpSpPr>
        <p:sp>
          <p:nvSpPr>
            <p:cNvPr id="34" name="矩形 3">
              <a:extLst>
                <a:ext uri="{FF2B5EF4-FFF2-40B4-BE49-F238E27FC236}">
                  <a16:creationId xmlns:a16="http://schemas.microsoft.com/office/drawing/2014/main" id="{90F55B4E-9107-4BFA-B334-84C9E3864C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8325" y="1644238"/>
              <a:ext cx="1268900" cy="28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C9A4A37-8B79-0B40-83DE-FBE11F1B8BB5}"/>
                </a:ext>
              </a:extLst>
            </p:cNvPr>
            <p:cNvSpPr txBox="1"/>
            <p:nvPr/>
          </p:nvSpPr>
          <p:spPr>
            <a:xfrm>
              <a:off x="7578300" y="1862068"/>
              <a:ext cx="262979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955507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3FDE6F3-C2C1-497D-9AC0-D418F52504A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641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263;"/>
</p:tagLst>
</file>

<file path=ppt/theme/theme1.xml><?xml version="1.0" encoding="utf-8"?>
<a:theme xmlns:a="http://schemas.openxmlformats.org/drawingml/2006/main" name="51PPT模板网，www.51pptmoban.com">
  <a:themeElements>
    <a:clrScheme name="自定义 121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F83B7"/>
      </a:accent1>
      <a:accent2>
        <a:srgbClr val="02BCD0"/>
      </a:accent2>
      <a:accent3>
        <a:srgbClr val="2F83B7"/>
      </a:accent3>
      <a:accent4>
        <a:srgbClr val="02BCD0"/>
      </a:accent4>
      <a:accent5>
        <a:srgbClr val="2F83B7"/>
      </a:accent5>
      <a:accent6>
        <a:srgbClr val="02BCD0"/>
      </a:accent6>
      <a:hlink>
        <a:srgbClr val="007FA2"/>
      </a:hlink>
      <a:folHlink>
        <a:srgbClr val="FF4957"/>
      </a:folHlink>
    </a:clrScheme>
    <a:fontScheme name="vfypla44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fypla44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2117</Words>
  <Application>Microsoft Office PowerPoint</Application>
  <PresentationFormat>自定义</PresentationFormat>
  <Paragraphs>230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Aa厚底黑</vt:lpstr>
      <vt:lpstr>HarmonyOS Sans SC Light</vt:lpstr>
      <vt:lpstr>MiSans Normal</vt:lpstr>
      <vt:lpstr>阿里巴巴普惠体 2.0 55 Regular</vt:lpstr>
      <vt:lpstr>阿里巴巴普惠体 2.0 65 Medium</vt:lpstr>
      <vt:lpstr>Arial</vt:lpstr>
      <vt:lpstr>Calibri</vt:lpstr>
      <vt:lpstr>51PPT模板网，www.51pptmoban.com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系统窗创意插画风转正述职报告ppt模板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3</cp:revision>
  <dcterms:created xsi:type="dcterms:W3CDTF">2016-10-17T14:00:15Z</dcterms:created>
  <dcterms:modified xsi:type="dcterms:W3CDTF">2023-04-11T15:32:40Z</dcterms:modified>
</cp:coreProperties>
</file>