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3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3" r:id="rId2"/>
    <p:sldId id="294" r:id="rId3"/>
    <p:sldId id="296" r:id="rId4"/>
    <p:sldId id="295" r:id="rId5"/>
    <p:sldId id="297" r:id="rId6"/>
    <p:sldId id="298" r:id="rId7"/>
    <p:sldId id="299" r:id="rId8"/>
    <p:sldId id="309" r:id="rId9"/>
    <p:sldId id="300" r:id="rId10"/>
    <p:sldId id="310" r:id="rId11"/>
    <p:sldId id="311" r:id="rId12"/>
    <p:sldId id="312" r:id="rId13"/>
    <p:sldId id="314" r:id="rId14"/>
    <p:sldId id="313" r:id="rId15"/>
    <p:sldId id="315" r:id="rId16"/>
    <p:sldId id="284" r:id="rId17"/>
    <p:sldId id="289" r:id="rId18"/>
    <p:sldId id="319" r:id="rId19"/>
    <p:sldId id="316" r:id="rId20"/>
    <p:sldId id="317" r:id="rId21"/>
    <p:sldId id="320" r:id="rId22"/>
    <p:sldId id="321" r:id="rId23"/>
    <p:sldId id="327" r:id="rId24"/>
    <p:sldId id="32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05B"/>
    <a:srgbClr val="E9EEF2"/>
    <a:srgbClr val="C8C4BC"/>
    <a:srgbClr val="F7D9D3"/>
    <a:srgbClr val="E5BD83"/>
    <a:srgbClr val="131426"/>
    <a:srgbClr val="E74C2E"/>
    <a:srgbClr val="333F50"/>
    <a:srgbClr val="6E6C67"/>
    <a:srgbClr val="7F82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00" autoAdjust="0"/>
    <p:restoredTop sz="94660"/>
  </p:normalViewPr>
  <p:slideViewPr>
    <p:cSldViewPr snapToGrid="0">
      <p:cViewPr>
        <p:scale>
          <a:sx n="50" d="100"/>
          <a:sy n="50" d="100"/>
        </p:scale>
        <p:origin x="1074" y="972"/>
      </p:cViewPr>
      <p:guideLst>
        <p:guide orient="horz" pos="2160"/>
        <p:guide pos="3840"/>
        <p:guide pos="642"/>
        <p:guide pos="70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9EEF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EB5-4154-BBFE-7CA22CD0A9C9}"/>
              </c:ext>
            </c:extLst>
          </c:dPt>
          <c:dPt>
            <c:idx val="1"/>
            <c:bubble3D val="0"/>
            <c:spPr>
              <a:solidFill>
                <a:srgbClr val="42505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EB5-4154-BBFE-7CA22CD0A9C9}"/>
              </c:ext>
            </c:extLst>
          </c:dPt>
          <c:dPt>
            <c:idx val="2"/>
            <c:bubble3D val="0"/>
            <c:spPr>
              <a:solidFill>
                <a:srgbClr val="E9EEF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EB5-4154-BBFE-7CA22CD0A9C9}"/>
              </c:ext>
            </c:extLst>
          </c:dPt>
          <c:dPt>
            <c:idx val="3"/>
            <c:bubble3D val="0"/>
            <c:spPr>
              <a:solidFill>
                <a:srgbClr val="42505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EB5-4154-BBFE-7CA22CD0A9C9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EB5-4154-BBFE-7CA22CD0A9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C79BC3-7F3D-48AF-B3B5-B3739F8935B9}" type="datetimeFigureOut">
              <a:rPr lang="zh-CN" altLang="en-US" smtClean="0"/>
              <a:pPr/>
              <a:t>2023/4/12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15C117-C0D3-478F-A650-DDB9633867F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833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5C117-C0D3-478F-A650-DDB9633867F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7747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5C117-C0D3-478F-A650-DDB9633867F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830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5C117-C0D3-478F-A650-DDB9633867F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78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5C117-C0D3-478F-A650-DDB9633867F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2745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5C117-C0D3-478F-A650-DDB9633867F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3031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5C117-C0D3-478F-A650-DDB9633867F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3293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5C117-C0D3-478F-A650-DDB9633867FD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5538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5C117-C0D3-478F-A650-DDB9633867FD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3643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5C117-C0D3-478F-A650-DDB9633867FD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1066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5C117-C0D3-478F-A650-DDB9633867FD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5732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5C117-C0D3-478F-A650-DDB9633867FD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1706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5C117-C0D3-478F-A650-DDB9633867F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0466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5C117-C0D3-478F-A650-DDB9633867FD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6301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5C117-C0D3-478F-A650-DDB9633867FD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360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5C117-C0D3-478F-A650-DDB9633867F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7888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5C117-C0D3-478F-A650-DDB9633867F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0252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5C117-C0D3-478F-A650-DDB9633867F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6265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5C117-C0D3-478F-A650-DDB9633867F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1860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5C117-C0D3-478F-A650-DDB9633867F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3924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5C117-C0D3-478F-A650-DDB9633867F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324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5C117-C0D3-478F-A650-DDB9633867F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1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39401-49A5-4516-A68F-54744A6B47CE}" type="datetimeFigureOut">
              <a:rPr lang="zh-CN" altLang="en-US" smtClean="0"/>
              <a:pPr/>
              <a:t>2023/4/12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9A888-F0A6-497F-A203-744BF10280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0483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39401-49A5-4516-A68F-54744A6B47CE}" type="datetimeFigureOut">
              <a:rPr lang="zh-CN" altLang="en-US" smtClean="0"/>
              <a:pPr/>
              <a:t>2023/4/12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9A888-F0A6-497F-A203-744BF10280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8182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39401-49A5-4516-A68F-54744A6B47CE}" type="datetimeFigureOut">
              <a:rPr lang="zh-CN" altLang="en-US" smtClean="0"/>
              <a:pPr/>
              <a:t>2023/4/12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9A888-F0A6-497F-A203-744BF10280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6366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AE97A70-A7EA-E5B5-DEB3-0D393F9D010D}"/>
              </a:ext>
            </a:extLst>
          </p:cNvPr>
          <p:cNvSpPr/>
          <p:nvPr userDrawn="1"/>
        </p:nvSpPr>
        <p:spPr>
          <a:xfrm>
            <a:off x="0" y="43407"/>
            <a:ext cx="1078527" cy="2445904"/>
          </a:xfrm>
          <a:custGeom>
            <a:avLst/>
            <a:gdLst>
              <a:gd name="connsiteX0" fmla="*/ 0 w 1078527"/>
              <a:gd name="connsiteY0" fmla="*/ 0 h 2445904"/>
              <a:gd name="connsiteX1" fmla="*/ 93412 w 1078527"/>
              <a:gd name="connsiteY1" fmla="*/ 14257 h 2445904"/>
              <a:gd name="connsiteX2" fmla="*/ 1078527 w 1078527"/>
              <a:gd name="connsiteY2" fmla="*/ 1222952 h 2445904"/>
              <a:gd name="connsiteX3" fmla="*/ 93412 w 1078527"/>
              <a:gd name="connsiteY3" fmla="*/ 2431648 h 2445904"/>
              <a:gd name="connsiteX4" fmla="*/ 0 w 1078527"/>
              <a:gd name="connsiteY4" fmla="*/ 2445904 h 244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8527" h="2445904">
                <a:moveTo>
                  <a:pt x="0" y="0"/>
                </a:moveTo>
                <a:lnTo>
                  <a:pt x="93412" y="14257"/>
                </a:lnTo>
                <a:cubicBezTo>
                  <a:pt x="655616" y="129300"/>
                  <a:pt x="1078527" y="626738"/>
                  <a:pt x="1078527" y="1222952"/>
                </a:cubicBezTo>
                <a:cubicBezTo>
                  <a:pt x="1078527" y="1819166"/>
                  <a:pt x="655616" y="2316604"/>
                  <a:pt x="93412" y="2431648"/>
                </a:cubicBezTo>
                <a:lnTo>
                  <a:pt x="0" y="2445904"/>
                </a:lnTo>
                <a:close/>
              </a:path>
            </a:pathLst>
          </a:custGeom>
          <a:solidFill>
            <a:srgbClr val="42505B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39401-49A5-4516-A68F-54744A6B47CE}" type="datetimeFigureOut">
              <a:rPr lang="zh-CN" altLang="en-US" smtClean="0"/>
              <a:pPr/>
              <a:t>2023/4/12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9A888-F0A6-497F-A203-744BF10280C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4D5DC64-6545-FB6C-A8E8-26D0C84E3772}"/>
              </a:ext>
            </a:extLst>
          </p:cNvPr>
          <p:cNvSpPr/>
          <p:nvPr userDrawn="1"/>
        </p:nvSpPr>
        <p:spPr>
          <a:xfrm>
            <a:off x="0" y="6746730"/>
            <a:ext cx="12192000" cy="123969"/>
          </a:xfrm>
          <a:prstGeom prst="rect">
            <a:avLst/>
          </a:prstGeom>
          <a:solidFill>
            <a:srgbClr val="42505B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4010B9B-74BF-A7F4-C5DE-80C480719906}"/>
              </a:ext>
            </a:extLst>
          </p:cNvPr>
          <p:cNvSpPr/>
          <p:nvPr userDrawn="1"/>
        </p:nvSpPr>
        <p:spPr>
          <a:xfrm>
            <a:off x="10554538" y="5180372"/>
            <a:ext cx="1637462" cy="1677628"/>
          </a:xfrm>
          <a:custGeom>
            <a:avLst/>
            <a:gdLst>
              <a:gd name="connsiteX0" fmla="*/ 1219890 w 1637462"/>
              <a:gd name="connsiteY0" fmla="*/ 0 h 1677628"/>
              <a:gd name="connsiteX1" fmla="*/ 1582648 w 1637462"/>
              <a:gd name="connsiteY1" fmla="*/ 54844 h 1677628"/>
              <a:gd name="connsiteX2" fmla="*/ 1637462 w 1637462"/>
              <a:gd name="connsiteY2" fmla="*/ 74907 h 1677628"/>
              <a:gd name="connsiteX3" fmla="*/ 1637462 w 1637462"/>
              <a:gd name="connsiteY3" fmla="*/ 1677628 h 1677628"/>
              <a:gd name="connsiteX4" fmla="*/ 90557 w 1637462"/>
              <a:gd name="connsiteY4" fmla="*/ 1677628 h 1677628"/>
              <a:gd name="connsiteX5" fmla="*/ 24784 w 1637462"/>
              <a:gd name="connsiteY5" fmla="*/ 1465741 h 1677628"/>
              <a:gd name="connsiteX6" fmla="*/ 0 w 1637462"/>
              <a:gd name="connsiteY6" fmla="*/ 1219890 h 1677628"/>
              <a:gd name="connsiteX7" fmla="*/ 1219890 w 1637462"/>
              <a:gd name="connsiteY7" fmla="*/ 0 h 167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37462" h="1677628">
                <a:moveTo>
                  <a:pt x="1219890" y="0"/>
                </a:moveTo>
                <a:cubicBezTo>
                  <a:pt x="1346214" y="0"/>
                  <a:pt x="1468053" y="19201"/>
                  <a:pt x="1582648" y="54844"/>
                </a:cubicBezTo>
                <a:lnTo>
                  <a:pt x="1637462" y="74907"/>
                </a:lnTo>
                <a:lnTo>
                  <a:pt x="1637462" y="1677628"/>
                </a:lnTo>
                <a:lnTo>
                  <a:pt x="90557" y="1677628"/>
                </a:lnTo>
                <a:lnTo>
                  <a:pt x="24784" y="1465741"/>
                </a:lnTo>
                <a:cubicBezTo>
                  <a:pt x="8534" y="1386329"/>
                  <a:pt x="0" y="1304106"/>
                  <a:pt x="0" y="1219890"/>
                </a:cubicBezTo>
                <a:cubicBezTo>
                  <a:pt x="0" y="546163"/>
                  <a:pt x="546163" y="0"/>
                  <a:pt x="1219890" y="0"/>
                </a:cubicBezTo>
                <a:close/>
              </a:path>
            </a:pathLst>
          </a:custGeom>
          <a:solidFill>
            <a:srgbClr val="42505B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" name="图形 2">
            <a:extLst>
              <a:ext uri="{FF2B5EF4-FFF2-40B4-BE49-F238E27FC236}">
                <a16:creationId xmlns:a16="http://schemas.microsoft.com/office/drawing/2014/main" id="{B322C500-506B-0016-A0EC-8064764FE29E}"/>
              </a:ext>
            </a:extLst>
          </p:cNvPr>
          <p:cNvGrpSpPr/>
          <p:nvPr userDrawn="1"/>
        </p:nvGrpSpPr>
        <p:grpSpPr>
          <a:xfrm rot="20745690">
            <a:off x="8767359" y="6107130"/>
            <a:ext cx="3217955" cy="2304708"/>
            <a:chOff x="4701082" y="2673303"/>
            <a:chExt cx="3385725" cy="2424865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9E83B47-A3EC-6498-1634-042A6AC14DC0}"/>
                </a:ext>
              </a:extLst>
            </p:cNvPr>
            <p:cNvSpPr/>
            <p:nvPr/>
          </p:nvSpPr>
          <p:spPr>
            <a:xfrm>
              <a:off x="7759202" y="2716248"/>
              <a:ext cx="146829" cy="2231867"/>
            </a:xfrm>
            <a:custGeom>
              <a:avLst/>
              <a:gdLst>
                <a:gd name="connsiteX0" fmla="*/ 144566 w 146829"/>
                <a:gd name="connsiteY0" fmla="*/ 144772 h 2231867"/>
                <a:gd name="connsiteX1" fmla="*/ 146830 w 146829"/>
                <a:gd name="connsiteY1" fmla="*/ 2231868 h 2231867"/>
                <a:gd name="connsiteX2" fmla="*/ 0 w 146829"/>
                <a:gd name="connsiteY2" fmla="*/ 2085038 h 2231867"/>
                <a:gd name="connsiteX3" fmla="*/ 0 w 146829"/>
                <a:gd name="connsiteY3" fmla="*/ 0 h 2231867"/>
                <a:gd name="connsiteX4" fmla="*/ 57333 w 146829"/>
                <a:gd name="connsiteY4" fmla="*/ 57401 h 223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29" h="2231867">
                  <a:moveTo>
                    <a:pt x="144566" y="144772"/>
                  </a:moveTo>
                  <a:lnTo>
                    <a:pt x="146830" y="2231868"/>
                  </a:lnTo>
                  <a:lnTo>
                    <a:pt x="0" y="2085038"/>
                  </a:lnTo>
                  <a:lnTo>
                    <a:pt x="0" y="0"/>
                  </a:lnTo>
                  <a:lnTo>
                    <a:pt x="57333" y="57401"/>
                  </a:lnTo>
                  <a:close/>
                </a:path>
              </a:pathLst>
            </a:custGeom>
            <a:solidFill>
              <a:srgbClr val="E5BD8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76E8468-754B-B81E-EF0A-827DA1C34673}"/>
                </a:ext>
              </a:extLst>
            </p:cNvPr>
            <p:cNvSpPr/>
            <p:nvPr/>
          </p:nvSpPr>
          <p:spPr>
            <a:xfrm>
              <a:off x="4879733" y="4747810"/>
              <a:ext cx="3026298" cy="245705"/>
            </a:xfrm>
            <a:custGeom>
              <a:avLst/>
              <a:gdLst>
                <a:gd name="connsiteX0" fmla="*/ 2879469 w 3026298"/>
                <a:gd name="connsiteY0" fmla="*/ 53476 h 245705"/>
                <a:gd name="connsiteX1" fmla="*/ 3026298 w 3026298"/>
                <a:gd name="connsiteY1" fmla="*/ 200306 h 245705"/>
                <a:gd name="connsiteX2" fmla="*/ 1650721 w 3026298"/>
                <a:gd name="connsiteY2" fmla="*/ 245706 h 245705"/>
                <a:gd name="connsiteX3" fmla="*/ 1355895 w 3026298"/>
                <a:gd name="connsiteY3" fmla="*/ 245706 h 245705"/>
                <a:gd name="connsiteX4" fmla="*/ 0 w 3026298"/>
                <a:gd name="connsiteY4" fmla="*/ 202432 h 245705"/>
                <a:gd name="connsiteX5" fmla="*/ 148956 w 3026298"/>
                <a:gd name="connsiteY5" fmla="*/ 53476 h 245705"/>
                <a:gd name="connsiteX6" fmla="*/ 1514247 w 3026298"/>
                <a:gd name="connsiteY6" fmla="*/ 113072 h 245705"/>
                <a:gd name="connsiteX7" fmla="*/ 2879469 w 3026298"/>
                <a:gd name="connsiteY7" fmla="*/ 53476 h 245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26298" h="245705">
                  <a:moveTo>
                    <a:pt x="2879469" y="53476"/>
                  </a:moveTo>
                  <a:lnTo>
                    <a:pt x="3026298" y="200306"/>
                  </a:lnTo>
                  <a:cubicBezTo>
                    <a:pt x="2266706" y="73021"/>
                    <a:pt x="1650721" y="245706"/>
                    <a:pt x="1650721" y="245706"/>
                  </a:cubicBezTo>
                  <a:lnTo>
                    <a:pt x="1355895" y="245706"/>
                  </a:lnTo>
                  <a:cubicBezTo>
                    <a:pt x="918904" y="49087"/>
                    <a:pt x="0" y="202432"/>
                    <a:pt x="0" y="202432"/>
                  </a:cubicBezTo>
                  <a:lnTo>
                    <a:pt x="148956" y="53476"/>
                  </a:lnTo>
                  <a:cubicBezTo>
                    <a:pt x="148956" y="53476"/>
                    <a:pt x="1066419" y="-100006"/>
                    <a:pt x="1514247" y="113072"/>
                  </a:cubicBezTo>
                  <a:cubicBezTo>
                    <a:pt x="1962005" y="-100006"/>
                    <a:pt x="2879469" y="53476"/>
                    <a:pt x="2879469" y="53476"/>
                  </a:cubicBezTo>
                  <a:close/>
                </a:path>
              </a:pathLst>
            </a:custGeom>
            <a:solidFill>
              <a:srgbClr val="C9A16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3E03F89-D28C-8615-DC66-E666AFCDDCBC}"/>
                </a:ext>
              </a:extLst>
            </p:cNvPr>
            <p:cNvSpPr/>
            <p:nvPr/>
          </p:nvSpPr>
          <p:spPr>
            <a:xfrm>
              <a:off x="6393911" y="2673303"/>
              <a:ext cx="1365290" cy="2187578"/>
            </a:xfrm>
            <a:custGeom>
              <a:avLst/>
              <a:gdLst>
                <a:gd name="connsiteX0" fmla="*/ 1365291 w 1365290"/>
                <a:gd name="connsiteY0" fmla="*/ 42945 h 2187578"/>
                <a:gd name="connsiteX1" fmla="*/ 1365291 w 1365290"/>
                <a:gd name="connsiteY1" fmla="*/ 2127983 h 2187578"/>
                <a:gd name="connsiteX2" fmla="*/ 0 w 1365290"/>
                <a:gd name="connsiteY2" fmla="*/ 2187579 h 2187578"/>
                <a:gd name="connsiteX3" fmla="*/ 0 w 1365290"/>
                <a:gd name="connsiteY3" fmla="*/ 283181 h 2187578"/>
                <a:gd name="connsiteX4" fmla="*/ 1365291 w 1365290"/>
                <a:gd name="connsiteY4" fmla="*/ 42945 h 218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290" h="2187578">
                  <a:moveTo>
                    <a:pt x="1365291" y="42945"/>
                  </a:moveTo>
                  <a:lnTo>
                    <a:pt x="1365291" y="2127983"/>
                  </a:lnTo>
                  <a:cubicBezTo>
                    <a:pt x="1365291" y="2127983"/>
                    <a:pt x="447827" y="1974501"/>
                    <a:pt x="0" y="2187579"/>
                  </a:cubicBezTo>
                  <a:lnTo>
                    <a:pt x="0" y="283181"/>
                  </a:lnTo>
                  <a:cubicBezTo>
                    <a:pt x="0" y="283181"/>
                    <a:pt x="535198" y="-131797"/>
                    <a:pt x="1365291" y="42945"/>
                  </a:cubicBez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E9A611D-6FB5-F74A-3DE2-FCC0D8FB06CD}"/>
                </a:ext>
              </a:extLst>
            </p:cNvPr>
            <p:cNvSpPr/>
            <p:nvPr/>
          </p:nvSpPr>
          <p:spPr>
            <a:xfrm>
              <a:off x="5028620" y="2673303"/>
              <a:ext cx="1365290" cy="2187510"/>
            </a:xfrm>
            <a:custGeom>
              <a:avLst/>
              <a:gdLst>
                <a:gd name="connsiteX0" fmla="*/ 1365291 w 1365290"/>
                <a:gd name="connsiteY0" fmla="*/ 283181 h 2187510"/>
                <a:gd name="connsiteX1" fmla="*/ 1365291 w 1365290"/>
                <a:gd name="connsiteY1" fmla="*/ 2187510 h 2187510"/>
                <a:gd name="connsiteX2" fmla="*/ 0 w 1365290"/>
                <a:gd name="connsiteY2" fmla="*/ 2127914 h 2187510"/>
                <a:gd name="connsiteX3" fmla="*/ 0 w 1365290"/>
                <a:gd name="connsiteY3" fmla="*/ 42945 h 2187510"/>
                <a:gd name="connsiteX4" fmla="*/ 1365291 w 1365290"/>
                <a:gd name="connsiteY4" fmla="*/ 283181 h 2187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290" h="2187510">
                  <a:moveTo>
                    <a:pt x="1365291" y="283181"/>
                  </a:moveTo>
                  <a:lnTo>
                    <a:pt x="1365291" y="2187510"/>
                  </a:lnTo>
                  <a:cubicBezTo>
                    <a:pt x="917463" y="1974432"/>
                    <a:pt x="0" y="2127914"/>
                    <a:pt x="0" y="2127914"/>
                  </a:cubicBezTo>
                  <a:lnTo>
                    <a:pt x="0" y="42945"/>
                  </a:lnTo>
                  <a:cubicBezTo>
                    <a:pt x="830092" y="-131797"/>
                    <a:pt x="1365291" y="283181"/>
                    <a:pt x="1365291" y="283181"/>
                  </a:cubicBez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CC07DA1-8BAD-4159-E26E-8FD66F224F79}"/>
                </a:ext>
              </a:extLst>
            </p:cNvPr>
            <p:cNvSpPr/>
            <p:nvPr/>
          </p:nvSpPr>
          <p:spPr>
            <a:xfrm>
              <a:off x="4701082" y="2773580"/>
              <a:ext cx="3385725" cy="2296332"/>
            </a:xfrm>
            <a:custGeom>
              <a:avLst/>
              <a:gdLst>
                <a:gd name="connsiteX0" fmla="*/ 3385726 w 3385725"/>
                <a:gd name="connsiteY0" fmla="*/ 69 h 2296332"/>
                <a:gd name="connsiteX1" fmla="*/ 3385726 w 3385725"/>
                <a:gd name="connsiteY1" fmla="*/ 2296333 h 2296332"/>
                <a:gd name="connsiteX2" fmla="*/ 1829371 w 3385725"/>
                <a:gd name="connsiteY2" fmla="*/ 2296333 h 2296332"/>
                <a:gd name="connsiteX3" fmla="*/ 1512600 w 3385725"/>
                <a:gd name="connsiteY3" fmla="*/ 2296333 h 2296332"/>
                <a:gd name="connsiteX4" fmla="*/ 0 w 3385725"/>
                <a:gd name="connsiteY4" fmla="*/ 2296333 h 2296332"/>
                <a:gd name="connsiteX5" fmla="*/ 0 w 3385725"/>
                <a:gd name="connsiteY5" fmla="*/ 69 h 2296332"/>
                <a:gd name="connsiteX6" fmla="*/ 270205 w 3385725"/>
                <a:gd name="connsiteY6" fmla="*/ 69 h 2296332"/>
                <a:gd name="connsiteX7" fmla="*/ 169255 w 3385725"/>
                <a:gd name="connsiteY7" fmla="*/ 101018 h 2296332"/>
                <a:gd name="connsiteX8" fmla="*/ 178651 w 3385725"/>
                <a:gd name="connsiteY8" fmla="*/ 2176592 h 2296332"/>
                <a:gd name="connsiteX9" fmla="*/ 1534546 w 3385725"/>
                <a:gd name="connsiteY9" fmla="*/ 2219866 h 2296332"/>
                <a:gd name="connsiteX10" fmla="*/ 1829371 w 3385725"/>
                <a:gd name="connsiteY10" fmla="*/ 2219866 h 2296332"/>
                <a:gd name="connsiteX11" fmla="*/ 3204949 w 3385725"/>
                <a:gd name="connsiteY11" fmla="*/ 2174466 h 2296332"/>
                <a:gd name="connsiteX12" fmla="*/ 3202686 w 3385725"/>
                <a:gd name="connsiteY12" fmla="*/ 87371 h 2296332"/>
                <a:gd name="connsiteX13" fmla="*/ 3115452 w 3385725"/>
                <a:gd name="connsiteY13" fmla="*/ 0 h 2296332"/>
                <a:gd name="connsiteX14" fmla="*/ 3385726 w 3385725"/>
                <a:gd name="connsiteY14" fmla="*/ 0 h 229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85725" h="2296332">
                  <a:moveTo>
                    <a:pt x="3385726" y="69"/>
                  </a:moveTo>
                  <a:lnTo>
                    <a:pt x="3385726" y="2296333"/>
                  </a:lnTo>
                  <a:cubicBezTo>
                    <a:pt x="3385726" y="2296333"/>
                    <a:pt x="2446935" y="2132358"/>
                    <a:pt x="1829371" y="2296333"/>
                  </a:cubicBezTo>
                  <a:lnTo>
                    <a:pt x="1512600" y="2296333"/>
                  </a:lnTo>
                  <a:cubicBezTo>
                    <a:pt x="868360" y="2099714"/>
                    <a:pt x="0" y="2296333"/>
                    <a:pt x="0" y="2296333"/>
                  </a:cubicBezTo>
                  <a:lnTo>
                    <a:pt x="0" y="69"/>
                  </a:lnTo>
                  <a:lnTo>
                    <a:pt x="270205" y="69"/>
                  </a:lnTo>
                  <a:lnTo>
                    <a:pt x="169255" y="101018"/>
                  </a:lnTo>
                  <a:lnTo>
                    <a:pt x="178651" y="2176592"/>
                  </a:lnTo>
                  <a:cubicBezTo>
                    <a:pt x="178651" y="2176592"/>
                    <a:pt x="1097554" y="2023247"/>
                    <a:pt x="1534546" y="2219866"/>
                  </a:cubicBezTo>
                  <a:lnTo>
                    <a:pt x="1829371" y="2219866"/>
                  </a:lnTo>
                  <a:cubicBezTo>
                    <a:pt x="1829371" y="2219866"/>
                    <a:pt x="2445357" y="2047182"/>
                    <a:pt x="3204949" y="2174466"/>
                  </a:cubicBezTo>
                  <a:lnTo>
                    <a:pt x="3202686" y="87371"/>
                  </a:lnTo>
                  <a:lnTo>
                    <a:pt x="3115452" y="0"/>
                  </a:lnTo>
                  <a:lnTo>
                    <a:pt x="3385726" y="0"/>
                  </a:lnTo>
                  <a:close/>
                </a:path>
              </a:pathLst>
            </a:custGeom>
            <a:solidFill>
              <a:srgbClr val="42505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630CDE6-1308-F00D-E9C6-2444ACDD731B}"/>
                </a:ext>
              </a:extLst>
            </p:cNvPr>
            <p:cNvSpPr/>
            <p:nvPr/>
          </p:nvSpPr>
          <p:spPr>
            <a:xfrm>
              <a:off x="4870338" y="2716248"/>
              <a:ext cx="158351" cy="2233993"/>
            </a:xfrm>
            <a:custGeom>
              <a:avLst/>
              <a:gdLst>
                <a:gd name="connsiteX0" fmla="*/ 158351 w 158351"/>
                <a:gd name="connsiteY0" fmla="*/ 0 h 2233993"/>
                <a:gd name="connsiteX1" fmla="*/ 158351 w 158351"/>
                <a:gd name="connsiteY1" fmla="*/ 2085038 h 2233993"/>
                <a:gd name="connsiteX2" fmla="*/ 9395 w 158351"/>
                <a:gd name="connsiteY2" fmla="*/ 2233994 h 2233993"/>
                <a:gd name="connsiteX3" fmla="*/ 0 w 158351"/>
                <a:gd name="connsiteY3" fmla="*/ 158351 h 2233993"/>
                <a:gd name="connsiteX4" fmla="*/ 100950 w 158351"/>
                <a:gd name="connsiteY4" fmla="*/ 57401 h 2233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351" h="2233993">
                  <a:moveTo>
                    <a:pt x="158351" y="0"/>
                  </a:moveTo>
                  <a:lnTo>
                    <a:pt x="158351" y="2085038"/>
                  </a:lnTo>
                  <a:lnTo>
                    <a:pt x="9395" y="2233994"/>
                  </a:lnTo>
                  <a:lnTo>
                    <a:pt x="0" y="158351"/>
                  </a:lnTo>
                  <a:lnTo>
                    <a:pt x="100950" y="57401"/>
                  </a:lnTo>
                  <a:close/>
                </a:path>
              </a:pathLst>
            </a:custGeom>
            <a:solidFill>
              <a:srgbClr val="E5BD8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6" name="图形 2">
              <a:extLst>
                <a:ext uri="{FF2B5EF4-FFF2-40B4-BE49-F238E27FC236}">
                  <a16:creationId xmlns:a16="http://schemas.microsoft.com/office/drawing/2014/main" id="{545B959C-DCA7-2527-8E8B-93D76EAF53E2}"/>
                </a:ext>
              </a:extLst>
            </p:cNvPr>
            <p:cNvGrpSpPr/>
            <p:nvPr/>
          </p:nvGrpSpPr>
          <p:grpSpPr>
            <a:xfrm>
              <a:off x="4979517" y="4780979"/>
              <a:ext cx="2853064" cy="193402"/>
              <a:chOff x="4979517" y="4780979"/>
              <a:chExt cx="2853064" cy="193402"/>
            </a:xfrm>
            <a:solidFill>
              <a:srgbClr val="B28856"/>
            </a:solidFill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6935296F-DB04-AAAB-18F7-A2FC769B458C}"/>
                  </a:ext>
                </a:extLst>
              </p:cNvPr>
              <p:cNvSpPr/>
              <p:nvPr/>
            </p:nvSpPr>
            <p:spPr>
              <a:xfrm>
                <a:off x="5432077" y="4822357"/>
                <a:ext cx="624626" cy="57794"/>
              </a:xfrm>
              <a:custGeom>
                <a:avLst/>
                <a:gdLst>
                  <a:gd name="connsiteX0" fmla="*/ 0 w 624626"/>
                  <a:gd name="connsiteY0" fmla="*/ 14658 h 57794"/>
                  <a:gd name="connsiteX1" fmla="*/ 156911 w 624626"/>
                  <a:gd name="connsiteY1" fmla="*/ 873 h 57794"/>
                  <a:gd name="connsiteX2" fmla="*/ 314576 w 624626"/>
                  <a:gd name="connsiteY2" fmla="*/ 3754 h 57794"/>
                  <a:gd name="connsiteX3" fmla="*/ 393169 w 624626"/>
                  <a:gd name="connsiteY3" fmla="*/ 10749 h 57794"/>
                  <a:gd name="connsiteX4" fmla="*/ 471213 w 624626"/>
                  <a:gd name="connsiteY4" fmla="*/ 22202 h 57794"/>
                  <a:gd name="connsiteX5" fmla="*/ 624627 w 624626"/>
                  <a:gd name="connsiteY5" fmla="*/ 57795 h 57794"/>
                  <a:gd name="connsiteX6" fmla="*/ 547063 w 624626"/>
                  <a:gd name="connsiteY6" fmla="*/ 45245 h 57794"/>
                  <a:gd name="connsiteX7" fmla="*/ 469430 w 624626"/>
                  <a:gd name="connsiteY7" fmla="*/ 34409 h 57794"/>
                  <a:gd name="connsiteX8" fmla="*/ 313548 w 624626"/>
                  <a:gd name="connsiteY8" fmla="*/ 19802 h 57794"/>
                  <a:gd name="connsiteX9" fmla="*/ 157048 w 624626"/>
                  <a:gd name="connsiteY9" fmla="*/ 13218 h 57794"/>
                  <a:gd name="connsiteX10" fmla="*/ 0 w 624626"/>
                  <a:gd name="connsiteY10" fmla="*/ 14658 h 57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4626" h="57794">
                    <a:moveTo>
                      <a:pt x="0" y="14658"/>
                    </a:moveTo>
                    <a:cubicBezTo>
                      <a:pt x="51846" y="6154"/>
                      <a:pt x="104379" y="2588"/>
                      <a:pt x="156911" y="873"/>
                    </a:cubicBezTo>
                    <a:cubicBezTo>
                      <a:pt x="209443" y="-1047"/>
                      <a:pt x="262113" y="325"/>
                      <a:pt x="314576" y="3754"/>
                    </a:cubicBezTo>
                    <a:cubicBezTo>
                      <a:pt x="340843" y="5263"/>
                      <a:pt x="366972" y="8212"/>
                      <a:pt x="393169" y="10749"/>
                    </a:cubicBezTo>
                    <a:cubicBezTo>
                      <a:pt x="419230" y="14521"/>
                      <a:pt x="445427" y="16990"/>
                      <a:pt x="471213" y="22202"/>
                    </a:cubicBezTo>
                    <a:cubicBezTo>
                      <a:pt x="523128" y="30569"/>
                      <a:pt x="574358" y="42982"/>
                      <a:pt x="624627" y="57795"/>
                    </a:cubicBezTo>
                    <a:cubicBezTo>
                      <a:pt x="598566" y="54160"/>
                      <a:pt x="573054" y="48399"/>
                      <a:pt x="547063" y="45245"/>
                    </a:cubicBezTo>
                    <a:cubicBezTo>
                      <a:pt x="521208" y="41130"/>
                      <a:pt x="495422" y="37221"/>
                      <a:pt x="469430" y="34409"/>
                    </a:cubicBezTo>
                    <a:cubicBezTo>
                      <a:pt x="417584" y="28100"/>
                      <a:pt x="365669" y="22956"/>
                      <a:pt x="313548" y="19802"/>
                    </a:cubicBezTo>
                    <a:cubicBezTo>
                      <a:pt x="261496" y="16030"/>
                      <a:pt x="209306" y="14247"/>
                      <a:pt x="157048" y="13218"/>
                    </a:cubicBezTo>
                    <a:cubicBezTo>
                      <a:pt x="104790" y="12395"/>
                      <a:pt x="52464" y="12875"/>
                      <a:pt x="0" y="14658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3EF004C7-95A1-BD2A-0EB0-3A9102E88E5D}"/>
                  </a:ext>
                </a:extLst>
              </p:cNvPr>
              <p:cNvSpPr/>
              <p:nvPr/>
            </p:nvSpPr>
            <p:spPr>
              <a:xfrm>
                <a:off x="5876544" y="4802314"/>
                <a:ext cx="516270" cy="114734"/>
              </a:xfrm>
              <a:custGeom>
                <a:avLst/>
                <a:gdLst>
                  <a:gd name="connsiteX0" fmla="*/ 516270 w 516270"/>
                  <a:gd name="connsiteY0" fmla="*/ 114734 h 114734"/>
                  <a:gd name="connsiteX1" fmla="*/ 453245 w 516270"/>
                  <a:gd name="connsiteY1" fmla="*/ 93955 h 114734"/>
                  <a:gd name="connsiteX2" fmla="*/ 389672 w 516270"/>
                  <a:gd name="connsiteY2" fmla="*/ 75712 h 114734"/>
                  <a:gd name="connsiteX3" fmla="*/ 261015 w 516270"/>
                  <a:gd name="connsiteY3" fmla="*/ 45331 h 114734"/>
                  <a:gd name="connsiteX4" fmla="*/ 131056 w 516270"/>
                  <a:gd name="connsiteY4" fmla="*/ 20780 h 114734"/>
                  <a:gd name="connsiteX5" fmla="*/ 0 w 516270"/>
                  <a:gd name="connsiteY5" fmla="*/ 0 h 114734"/>
                  <a:gd name="connsiteX6" fmla="*/ 66523 w 516270"/>
                  <a:gd name="connsiteY6" fmla="*/ 2400 h 114734"/>
                  <a:gd name="connsiteX7" fmla="*/ 132839 w 516270"/>
                  <a:gd name="connsiteY7" fmla="*/ 8504 h 114734"/>
                  <a:gd name="connsiteX8" fmla="*/ 264444 w 516270"/>
                  <a:gd name="connsiteY8" fmla="*/ 29558 h 114734"/>
                  <a:gd name="connsiteX9" fmla="*/ 393306 w 516270"/>
                  <a:gd name="connsiteY9" fmla="*/ 63917 h 114734"/>
                  <a:gd name="connsiteX10" fmla="*/ 516270 w 516270"/>
                  <a:gd name="connsiteY10" fmla="*/ 114734 h 114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6270" h="114734">
                    <a:moveTo>
                      <a:pt x="516270" y="114734"/>
                    </a:moveTo>
                    <a:cubicBezTo>
                      <a:pt x="495422" y="107191"/>
                      <a:pt x="474505" y="100127"/>
                      <a:pt x="453245" y="93955"/>
                    </a:cubicBezTo>
                    <a:cubicBezTo>
                      <a:pt x="432191" y="87302"/>
                      <a:pt x="411000" y="81336"/>
                      <a:pt x="389672" y="75712"/>
                    </a:cubicBezTo>
                    <a:cubicBezTo>
                      <a:pt x="347015" y="64602"/>
                      <a:pt x="304152" y="54315"/>
                      <a:pt x="261015" y="45331"/>
                    </a:cubicBezTo>
                    <a:cubicBezTo>
                      <a:pt x="217879" y="36210"/>
                      <a:pt x="174536" y="28324"/>
                      <a:pt x="131056" y="20780"/>
                    </a:cubicBezTo>
                    <a:cubicBezTo>
                      <a:pt x="87577" y="13236"/>
                      <a:pt x="43754" y="7201"/>
                      <a:pt x="0" y="0"/>
                    </a:cubicBezTo>
                    <a:cubicBezTo>
                      <a:pt x="22151" y="274"/>
                      <a:pt x="44303" y="1372"/>
                      <a:pt x="66523" y="2400"/>
                    </a:cubicBezTo>
                    <a:cubicBezTo>
                      <a:pt x="88605" y="4389"/>
                      <a:pt x="110757" y="5829"/>
                      <a:pt x="132839" y="8504"/>
                    </a:cubicBezTo>
                    <a:cubicBezTo>
                      <a:pt x="177005" y="13167"/>
                      <a:pt x="220828" y="20711"/>
                      <a:pt x="264444" y="29558"/>
                    </a:cubicBezTo>
                    <a:cubicBezTo>
                      <a:pt x="307856" y="39091"/>
                      <a:pt x="351061" y="49858"/>
                      <a:pt x="393306" y="63917"/>
                    </a:cubicBezTo>
                    <a:cubicBezTo>
                      <a:pt x="435346" y="77907"/>
                      <a:pt x="477180" y="93475"/>
                      <a:pt x="516270" y="114734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8A7E362C-DEA1-9BD5-8BD4-B3CFAE89840D}"/>
                  </a:ext>
                </a:extLst>
              </p:cNvPr>
              <p:cNvSpPr/>
              <p:nvPr/>
            </p:nvSpPr>
            <p:spPr>
              <a:xfrm>
                <a:off x="7286480" y="4833861"/>
                <a:ext cx="546102" cy="49583"/>
              </a:xfrm>
              <a:custGeom>
                <a:avLst/>
                <a:gdLst>
                  <a:gd name="connsiteX0" fmla="*/ 546102 w 546102"/>
                  <a:gd name="connsiteY0" fmla="*/ 49584 h 49583"/>
                  <a:gd name="connsiteX1" fmla="*/ 409560 w 546102"/>
                  <a:gd name="connsiteY1" fmla="*/ 36896 h 49583"/>
                  <a:gd name="connsiteX2" fmla="*/ 273154 w 546102"/>
                  <a:gd name="connsiteY2" fmla="*/ 24758 h 49583"/>
                  <a:gd name="connsiteX3" fmla="*/ 0 w 546102"/>
                  <a:gd name="connsiteY3" fmla="*/ 1989 h 49583"/>
                  <a:gd name="connsiteX4" fmla="*/ 68717 w 546102"/>
                  <a:gd name="connsiteY4" fmla="*/ 0 h 49583"/>
                  <a:gd name="connsiteX5" fmla="*/ 137434 w 546102"/>
                  <a:gd name="connsiteY5" fmla="*/ 892 h 49583"/>
                  <a:gd name="connsiteX6" fmla="*/ 274594 w 546102"/>
                  <a:gd name="connsiteY6" fmla="*/ 8710 h 49583"/>
                  <a:gd name="connsiteX7" fmla="*/ 411069 w 546102"/>
                  <a:gd name="connsiteY7" fmla="*/ 24620 h 49583"/>
                  <a:gd name="connsiteX8" fmla="*/ 546102 w 546102"/>
                  <a:gd name="connsiteY8" fmla="*/ 49584 h 49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102" h="49583">
                    <a:moveTo>
                      <a:pt x="546102" y="49584"/>
                    </a:moveTo>
                    <a:lnTo>
                      <a:pt x="409560" y="36896"/>
                    </a:lnTo>
                    <a:lnTo>
                      <a:pt x="273154" y="24758"/>
                    </a:lnTo>
                    <a:lnTo>
                      <a:pt x="0" y="1989"/>
                    </a:lnTo>
                    <a:cubicBezTo>
                      <a:pt x="22905" y="823"/>
                      <a:pt x="45811" y="343"/>
                      <a:pt x="68717" y="0"/>
                    </a:cubicBezTo>
                    <a:cubicBezTo>
                      <a:pt x="91623" y="69"/>
                      <a:pt x="114528" y="275"/>
                      <a:pt x="137434" y="892"/>
                    </a:cubicBezTo>
                    <a:cubicBezTo>
                      <a:pt x="183246" y="1783"/>
                      <a:pt x="228920" y="4938"/>
                      <a:pt x="274594" y="8710"/>
                    </a:cubicBezTo>
                    <a:cubicBezTo>
                      <a:pt x="320200" y="12824"/>
                      <a:pt x="365737" y="17762"/>
                      <a:pt x="411069" y="24620"/>
                    </a:cubicBezTo>
                    <a:cubicBezTo>
                      <a:pt x="456263" y="31341"/>
                      <a:pt x="501457" y="38954"/>
                      <a:pt x="546102" y="49584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EA6298ED-2D6E-69D2-72EE-7E5CE823709A}"/>
                  </a:ext>
                </a:extLst>
              </p:cNvPr>
              <p:cNvSpPr/>
              <p:nvPr/>
            </p:nvSpPr>
            <p:spPr>
              <a:xfrm>
                <a:off x="6683730" y="4780979"/>
                <a:ext cx="624558" cy="57751"/>
              </a:xfrm>
              <a:custGeom>
                <a:avLst/>
                <a:gdLst>
                  <a:gd name="connsiteX0" fmla="*/ 624558 w 624558"/>
                  <a:gd name="connsiteY0" fmla="*/ 14614 h 57751"/>
                  <a:gd name="connsiteX1" fmla="*/ 467578 w 624558"/>
                  <a:gd name="connsiteY1" fmla="*/ 13174 h 57751"/>
                  <a:gd name="connsiteX2" fmla="*/ 311079 w 624558"/>
                  <a:gd name="connsiteY2" fmla="*/ 19758 h 57751"/>
                  <a:gd name="connsiteX3" fmla="*/ 155197 w 624558"/>
                  <a:gd name="connsiteY3" fmla="*/ 34366 h 57751"/>
                  <a:gd name="connsiteX4" fmla="*/ 77564 w 624558"/>
                  <a:gd name="connsiteY4" fmla="*/ 45201 h 57751"/>
                  <a:gd name="connsiteX5" fmla="*/ 0 w 624558"/>
                  <a:gd name="connsiteY5" fmla="*/ 57751 h 57751"/>
                  <a:gd name="connsiteX6" fmla="*/ 153413 w 624558"/>
                  <a:gd name="connsiteY6" fmla="*/ 22158 h 57751"/>
                  <a:gd name="connsiteX7" fmla="*/ 231458 w 624558"/>
                  <a:gd name="connsiteY7" fmla="*/ 10705 h 57751"/>
                  <a:gd name="connsiteX8" fmla="*/ 310050 w 624558"/>
                  <a:gd name="connsiteY8" fmla="*/ 3710 h 57751"/>
                  <a:gd name="connsiteX9" fmla="*/ 467716 w 624558"/>
                  <a:gd name="connsiteY9" fmla="*/ 830 h 57751"/>
                  <a:gd name="connsiteX10" fmla="*/ 624558 w 624558"/>
                  <a:gd name="connsiteY10" fmla="*/ 14614 h 57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4558" h="57751">
                    <a:moveTo>
                      <a:pt x="624558" y="14614"/>
                    </a:moveTo>
                    <a:cubicBezTo>
                      <a:pt x="572094" y="12763"/>
                      <a:pt x="519836" y="12283"/>
                      <a:pt x="467578" y="13174"/>
                    </a:cubicBezTo>
                    <a:cubicBezTo>
                      <a:pt x="415320" y="14203"/>
                      <a:pt x="363131" y="15986"/>
                      <a:pt x="311079" y="19758"/>
                    </a:cubicBezTo>
                    <a:cubicBezTo>
                      <a:pt x="258958" y="22912"/>
                      <a:pt x="207043" y="28056"/>
                      <a:pt x="155197" y="34366"/>
                    </a:cubicBezTo>
                    <a:cubicBezTo>
                      <a:pt x="129204" y="37177"/>
                      <a:pt x="103350" y="41018"/>
                      <a:pt x="77564" y="45201"/>
                    </a:cubicBezTo>
                    <a:cubicBezTo>
                      <a:pt x="51572" y="48356"/>
                      <a:pt x="26060" y="54117"/>
                      <a:pt x="0" y="57751"/>
                    </a:cubicBezTo>
                    <a:cubicBezTo>
                      <a:pt x="50337" y="42869"/>
                      <a:pt x="101498" y="30525"/>
                      <a:pt x="153413" y="22158"/>
                    </a:cubicBezTo>
                    <a:cubicBezTo>
                      <a:pt x="179200" y="17015"/>
                      <a:pt x="205397" y="14477"/>
                      <a:pt x="231458" y="10705"/>
                    </a:cubicBezTo>
                    <a:cubicBezTo>
                      <a:pt x="257655" y="8168"/>
                      <a:pt x="283784" y="5219"/>
                      <a:pt x="310050" y="3710"/>
                    </a:cubicBezTo>
                    <a:cubicBezTo>
                      <a:pt x="362514" y="350"/>
                      <a:pt x="415183" y="-1022"/>
                      <a:pt x="467716" y="830"/>
                    </a:cubicBezTo>
                    <a:cubicBezTo>
                      <a:pt x="520179" y="2476"/>
                      <a:pt x="572712" y="6111"/>
                      <a:pt x="624558" y="14614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895C5AC0-8367-3709-8A8E-169515A8C910}"/>
                  </a:ext>
                </a:extLst>
              </p:cNvPr>
              <p:cNvSpPr/>
              <p:nvPr/>
            </p:nvSpPr>
            <p:spPr>
              <a:xfrm>
                <a:off x="6382252" y="4859647"/>
                <a:ext cx="516407" cy="114734"/>
              </a:xfrm>
              <a:custGeom>
                <a:avLst/>
                <a:gdLst>
                  <a:gd name="connsiteX0" fmla="*/ 0 w 516407"/>
                  <a:gd name="connsiteY0" fmla="*/ 114735 h 114734"/>
                  <a:gd name="connsiteX1" fmla="*/ 123101 w 516407"/>
                  <a:gd name="connsiteY1" fmla="*/ 63917 h 114734"/>
                  <a:gd name="connsiteX2" fmla="*/ 251963 w 516407"/>
                  <a:gd name="connsiteY2" fmla="*/ 29558 h 114734"/>
                  <a:gd name="connsiteX3" fmla="*/ 383568 w 516407"/>
                  <a:gd name="connsiteY3" fmla="*/ 8504 h 114734"/>
                  <a:gd name="connsiteX4" fmla="*/ 449885 w 516407"/>
                  <a:gd name="connsiteY4" fmla="*/ 2401 h 114734"/>
                  <a:gd name="connsiteX5" fmla="*/ 516407 w 516407"/>
                  <a:gd name="connsiteY5" fmla="*/ 0 h 114734"/>
                  <a:gd name="connsiteX6" fmla="*/ 385351 w 516407"/>
                  <a:gd name="connsiteY6" fmla="*/ 20780 h 114734"/>
                  <a:gd name="connsiteX7" fmla="*/ 255392 w 516407"/>
                  <a:gd name="connsiteY7" fmla="*/ 45331 h 114734"/>
                  <a:gd name="connsiteX8" fmla="*/ 126736 w 516407"/>
                  <a:gd name="connsiteY8" fmla="*/ 75713 h 114734"/>
                  <a:gd name="connsiteX9" fmla="*/ 63162 w 516407"/>
                  <a:gd name="connsiteY9" fmla="*/ 93955 h 114734"/>
                  <a:gd name="connsiteX10" fmla="*/ 0 w 516407"/>
                  <a:gd name="connsiteY10" fmla="*/ 114735 h 114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6407" h="114734">
                    <a:moveTo>
                      <a:pt x="0" y="114735"/>
                    </a:moveTo>
                    <a:cubicBezTo>
                      <a:pt x="39091" y="93475"/>
                      <a:pt x="80924" y="77907"/>
                      <a:pt x="123101" y="63917"/>
                    </a:cubicBezTo>
                    <a:cubicBezTo>
                      <a:pt x="165346" y="49858"/>
                      <a:pt x="208483" y="39091"/>
                      <a:pt x="251963" y="29558"/>
                    </a:cubicBezTo>
                    <a:cubicBezTo>
                      <a:pt x="295511" y="20711"/>
                      <a:pt x="339334" y="13168"/>
                      <a:pt x="383568" y="8504"/>
                    </a:cubicBezTo>
                    <a:cubicBezTo>
                      <a:pt x="405582" y="5830"/>
                      <a:pt x="427802" y="4458"/>
                      <a:pt x="449885" y="2401"/>
                    </a:cubicBezTo>
                    <a:cubicBezTo>
                      <a:pt x="472036" y="1372"/>
                      <a:pt x="494256" y="343"/>
                      <a:pt x="516407" y="0"/>
                    </a:cubicBezTo>
                    <a:cubicBezTo>
                      <a:pt x="472585" y="7201"/>
                      <a:pt x="428831" y="13236"/>
                      <a:pt x="385351" y="20780"/>
                    </a:cubicBezTo>
                    <a:cubicBezTo>
                      <a:pt x="341872" y="28324"/>
                      <a:pt x="298460" y="36210"/>
                      <a:pt x="255392" y="45331"/>
                    </a:cubicBezTo>
                    <a:cubicBezTo>
                      <a:pt x="212255" y="54384"/>
                      <a:pt x="169393" y="64671"/>
                      <a:pt x="126736" y="75713"/>
                    </a:cubicBezTo>
                    <a:cubicBezTo>
                      <a:pt x="105407" y="81268"/>
                      <a:pt x="84148" y="87234"/>
                      <a:pt x="63162" y="93955"/>
                    </a:cubicBezTo>
                    <a:cubicBezTo>
                      <a:pt x="41834" y="100058"/>
                      <a:pt x="20917" y="107122"/>
                      <a:pt x="0" y="114735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C2271AF1-5154-9DE1-3A5A-965E37927BAF}"/>
                  </a:ext>
                </a:extLst>
              </p:cNvPr>
              <p:cNvSpPr/>
              <p:nvPr/>
            </p:nvSpPr>
            <p:spPr>
              <a:xfrm>
                <a:off x="4979517" y="4811229"/>
                <a:ext cx="546171" cy="49583"/>
              </a:xfrm>
              <a:custGeom>
                <a:avLst/>
                <a:gdLst>
                  <a:gd name="connsiteX0" fmla="*/ 0 w 546171"/>
                  <a:gd name="connsiteY0" fmla="*/ 49584 h 49583"/>
                  <a:gd name="connsiteX1" fmla="*/ 135102 w 546171"/>
                  <a:gd name="connsiteY1" fmla="*/ 24620 h 49583"/>
                  <a:gd name="connsiteX2" fmla="*/ 271577 w 546171"/>
                  <a:gd name="connsiteY2" fmla="*/ 8710 h 49583"/>
                  <a:gd name="connsiteX3" fmla="*/ 408737 w 546171"/>
                  <a:gd name="connsiteY3" fmla="*/ 892 h 49583"/>
                  <a:gd name="connsiteX4" fmla="*/ 477454 w 546171"/>
                  <a:gd name="connsiteY4" fmla="*/ 0 h 49583"/>
                  <a:gd name="connsiteX5" fmla="*/ 546171 w 546171"/>
                  <a:gd name="connsiteY5" fmla="*/ 1989 h 49583"/>
                  <a:gd name="connsiteX6" fmla="*/ 272948 w 546171"/>
                  <a:gd name="connsiteY6" fmla="*/ 24757 h 49583"/>
                  <a:gd name="connsiteX7" fmla="*/ 136543 w 546171"/>
                  <a:gd name="connsiteY7" fmla="*/ 36896 h 49583"/>
                  <a:gd name="connsiteX8" fmla="*/ 0 w 546171"/>
                  <a:gd name="connsiteY8" fmla="*/ 49584 h 49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171" h="49583">
                    <a:moveTo>
                      <a:pt x="0" y="49584"/>
                    </a:moveTo>
                    <a:cubicBezTo>
                      <a:pt x="44577" y="38885"/>
                      <a:pt x="89771" y="31341"/>
                      <a:pt x="135102" y="24620"/>
                    </a:cubicBezTo>
                    <a:cubicBezTo>
                      <a:pt x="180365" y="17762"/>
                      <a:pt x="225971" y="12756"/>
                      <a:pt x="271577" y="8710"/>
                    </a:cubicBezTo>
                    <a:cubicBezTo>
                      <a:pt x="317251" y="4938"/>
                      <a:pt x="362925" y="1852"/>
                      <a:pt x="408737" y="892"/>
                    </a:cubicBezTo>
                    <a:cubicBezTo>
                      <a:pt x="431643" y="275"/>
                      <a:pt x="454548" y="137"/>
                      <a:pt x="477454" y="0"/>
                    </a:cubicBezTo>
                    <a:cubicBezTo>
                      <a:pt x="500360" y="343"/>
                      <a:pt x="523265" y="823"/>
                      <a:pt x="546171" y="1989"/>
                    </a:cubicBezTo>
                    <a:lnTo>
                      <a:pt x="272948" y="24757"/>
                    </a:lnTo>
                    <a:lnTo>
                      <a:pt x="136543" y="36896"/>
                    </a:lnTo>
                    <a:lnTo>
                      <a:pt x="0" y="49584"/>
                    </a:ln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A08F1B65-A8E2-F7C7-1D4D-1A333A4CDD77}"/>
                </a:ext>
              </a:extLst>
            </p:cNvPr>
            <p:cNvSpPr/>
            <p:nvPr/>
          </p:nvSpPr>
          <p:spPr>
            <a:xfrm>
              <a:off x="5621837" y="4824808"/>
              <a:ext cx="241911" cy="273359"/>
            </a:xfrm>
            <a:custGeom>
              <a:avLst/>
              <a:gdLst>
                <a:gd name="connsiteX0" fmla="*/ 0 w 241911"/>
                <a:gd name="connsiteY0" fmla="*/ 263004 h 273359"/>
                <a:gd name="connsiteX1" fmla="*/ 13099 w 241911"/>
                <a:gd name="connsiteY1" fmla="*/ 0 h 273359"/>
                <a:gd name="connsiteX2" fmla="*/ 220553 w 241911"/>
                <a:gd name="connsiteY2" fmla="*/ 10355 h 273359"/>
                <a:gd name="connsiteX3" fmla="*/ 207455 w 241911"/>
                <a:gd name="connsiteY3" fmla="*/ 273360 h 273359"/>
                <a:gd name="connsiteX4" fmla="*/ 128999 w 241911"/>
                <a:gd name="connsiteY4" fmla="*/ 199156 h 273359"/>
                <a:gd name="connsiteX5" fmla="*/ 0 w 241911"/>
                <a:gd name="connsiteY5" fmla="*/ 263004 h 27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911" h="273359">
                  <a:moveTo>
                    <a:pt x="0" y="263004"/>
                  </a:moveTo>
                  <a:cubicBezTo>
                    <a:pt x="40805" y="182560"/>
                    <a:pt x="45674" y="84079"/>
                    <a:pt x="13099" y="0"/>
                  </a:cubicBezTo>
                  <a:cubicBezTo>
                    <a:pt x="82228" y="3429"/>
                    <a:pt x="151425" y="6926"/>
                    <a:pt x="220553" y="10355"/>
                  </a:cubicBezTo>
                  <a:cubicBezTo>
                    <a:pt x="253129" y="94434"/>
                    <a:pt x="248191" y="192915"/>
                    <a:pt x="207455" y="273360"/>
                  </a:cubicBezTo>
                  <a:cubicBezTo>
                    <a:pt x="184000" y="249768"/>
                    <a:pt x="157803" y="224805"/>
                    <a:pt x="128999" y="199156"/>
                  </a:cubicBezTo>
                  <a:cubicBezTo>
                    <a:pt x="88674" y="221307"/>
                    <a:pt x="45674" y="242842"/>
                    <a:pt x="0" y="263004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6BDFE3A-DAB8-5968-DEED-B61BBD1FBD98}"/>
                </a:ext>
              </a:extLst>
            </p:cNvPr>
            <p:cNvSpPr/>
            <p:nvPr/>
          </p:nvSpPr>
          <p:spPr>
            <a:xfrm>
              <a:off x="6235628" y="4993515"/>
              <a:ext cx="294825" cy="76398"/>
            </a:xfrm>
            <a:custGeom>
              <a:avLst/>
              <a:gdLst>
                <a:gd name="connsiteX0" fmla="*/ 0 w 294825"/>
                <a:gd name="connsiteY0" fmla="*/ 0 h 76398"/>
                <a:gd name="connsiteX1" fmla="*/ 294825 w 294825"/>
                <a:gd name="connsiteY1" fmla="*/ 0 h 76398"/>
                <a:gd name="connsiteX2" fmla="*/ 294825 w 294825"/>
                <a:gd name="connsiteY2" fmla="*/ 76398 h 76398"/>
                <a:gd name="connsiteX3" fmla="*/ 0 w 294825"/>
                <a:gd name="connsiteY3" fmla="*/ 76398 h 7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825" h="76398">
                  <a:moveTo>
                    <a:pt x="0" y="0"/>
                  </a:moveTo>
                  <a:lnTo>
                    <a:pt x="294825" y="0"/>
                  </a:lnTo>
                  <a:lnTo>
                    <a:pt x="294825" y="76398"/>
                  </a:lnTo>
                  <a:lnTo>
                    <a:pt x="0" y="76398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8CEE09FA-F107-D3BE-17CC-961A5D21A6F3}"/>
                </a:ext>
              </a:extLst>
            </p:cNvPr>
            <p:cNvSpPr/>
            <p:nvPr/>
          </p:nvSpPr>
          <p:spPr>
            <a:xfrm>
              <a:off x="6369634" y="2956483"/>
              <a:ext cx="48554" cy="1904329"/>
            </a:xfrm>
            <a:custGeom>
              <a:avLst/>
              <a:gdLst>
                <a:gd name="connsiteX0" fmla="*/ 24277 w 48554"/>
                <a:gd name="connsiteY0" fmla="*/ 0 h 1904329"/>
                <a:gd name="connsiteX1" fmla="*/ 43137 w 48554"/>
                <a:gd name="connsiteY1" fmla="*/ 476082 h 1904329"/>
                <a:gd name="connsiteX2" fmla="*/ 47183 w 48554"/>
                <a:gd name="connsiteY2" fmla="*/ 714123 h 1904329"/>
                <a:gd name="connsiteX3" fmla="*/ 48554 w 48554"/>
                <a:gd name="connsiteY3" fmla="*/ 952165 h 1904329"/>
                <a:gd name="connsiteX4" fmla="*/ 47251 w 48554"/>
                <a:gd name="connsiteY4" fmla="*/ 1190206 h 1904329"/>
                <a:gd name="connsiteX5" fmla="*/ 43205 w 48554"/>
                <a:gd name="connsiteY5" fmla="*/ 1428247 h 1904329"/>
                <a:gd name="connsiteX6" fmla="*/ 24277 w 48554"/>
                <a:gd name="connsiteY6" fmla="*/ 1904330 h 1904329"/>
                <a:gd name="connsiteX7" fmla="*/ 5349 w 48554"/>
                <a:gd name="connsiteY7" fmla="*/ 1428247 h 1904329"/>
                <a:gd name="connsiteX8" fmla="*/ 1303 w 48554"/>
                <a:gd name="connsiteY8" fmla="*/ 1190206 h 1904329"/>
                <a:gd name="connsiteX9" fmla="*/ 0 w 48554"/>
                <a:gd name="connsiteY9" fmla="*/ 952165 h 1904329"/>
                <a:gd name="connsiteX10" fmla="*/ 1371 w 48554"/>
                <a:gd name="connsiteY10" fmla="*/ 714123 h 1904329"/>
                <a:gd name="connsiteX11" fmla="*/ 5418 w 48554"/>
                <a:gd name="connsiteY11" fmla="*/ 476082 h 1904329"/>
                <a:gd name="connsiteX12" fmla="*/ 24277 w 48554"/>
                <a:gd name="connsiteY12" fmla="*/ 0 h 190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554" h="1904329">
                  <a:moveTo>
                    <a:pt x="24277" y="0"/>
                  </a:moveTo>
                  <a:cubicBezTo>
                    <a:pt x="34290" y="158694"/>
                    <a:pt x="39570" y="317388"/>
                    <a:pt x="43137" y="476082"/>
                  </a:cubicBezTo>
                  <a:cubicBezTo>
                    <a:pt x="45400" y="555430"/>
                    <a:pt x="45880" y="634776"/>
                    <a:pt x="47183" y="714123"/>
                  </a:cubicBezTo>
                  <a:lnTo>
                    <a:pt x="48554" y="952165"/>
                  </a:lnTo>
                  <a:lnTo>
                    <a:pt x="47251" y="1190206"/>
                  </a:lnTo>
                  <a:cubicBezTo>
                    <a:pt x="45880" y="1269553"/>
                    <a:pt x="45469" y="1348900"/>
                    <a:pt x="43205" y="1428247"/>
                  </a:cubicBezTo>
                  <a:cubicBezTo>
                    <a:pt x="39639" y="1586941"/>
                    <a:pt x="34358" y="1745635"/>
                    <a:pt x="24277" y="1904330"/>
                  </a:cubicBezTo>
                  <a:cubicBezTo>
                    <a:pt x="14196" y="1745635"/>
                    <a:pt x="8915" y="1586941"/>
                    <a:pt x="5349" y="1428247"/>
                  </a:cubicBezTo>
                  <a:cubicBezTo>
                    <a:pt x="3086" y="1348900"/>
                    <a:pt x="2674" y="1269553"/>
                    <a:pt x="1303" y="1190206"/>
                  </a:cubicBezTo>
                  <a:lnTo>
                    <a:pt x="0" y="952165"/>
                  </a:lnTo>
                  <a:lnTo>
                    <a:pt x="1371" y="714123"/>
                  </a:lnTo>
                  <a:cubicBezTo>
                    <a:pt x="2674" y="634776"/>
                    <a:pt x="3154" y="555430"/>
                    <a:pt x="5418" y="476082"/>
                  </a:cubicBezTo>
                  <a:cubicBezTo>
                    <a:pt x="8984" y="317388"/>
                    <a:pt x="14264" y="158694"/>
                    <a:pt x="24277" y="0"/>
                  </a:cubicBezTo>
                  <a:close/>
                </a:path>
              </a:pathLst>
            </a:custGeom>
            <a:solidFill>
              <a:srgbClr val="F7CC7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31BACB05-4E46-E7D8-E294-BD22B6551465}"/>
              </a:ext>
            </a:extLst>
          </p:cNvPr>
          <p:cNvSpPr/>
          <p:nvPr userDrawn="1"/>
        </p:nvSpPr>
        <p:spPr>
          <a:xfrm>
            <a:off x="10276384" y="0"/>
            <a:ext cx="1513586" cy="720062"/>
          </a:xfrm>
          <a:custGeom>
            <a:avLst/>
            <a:gdLst>
              <a:gd name="connsiteX0" fmla="*/ 0 w 1513586"/>
              <a:gd name="connsiteY0" fmla="*/ 0 h 720062"/>
              <a:gd name="connsiteX1" fmla="*/ 1513586 w 1513586"/>
              <a:gd name="connsiteY1" fmla="*/ 0 h 720062"/>
              <a:gd name="connsiteX2" fmla="*/ 1502245 w 1513586"/>
              <a:gd name="connsiteY2" fmla="*/ 112501 h 720062"/>
              <a:gd name="connsiteX3" fmla="*/ 756793 w 1513586"/>
              <a:gd name="connsiteY3" fmla="*/ 720062 h 720062"/>
              <a:gd name="connsiteX4" fmla="*/ 11341 w 1513586"/>
              <a:gd name="connsiteY4" fmla="*/ 112501 h 72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3586" h="720062">
                <a:moveTo>
                  <a:pt x="0" y="0"/>
                </a:moveTo>
                <a:lnTo>
                  <a:pt x="1513586" y="0"/>
                </a:lnTo>
                <a:lnTo>
                  <a:pt x="1502245" y="112501"/>
                </a:lnTo>
                <a:cubicBezTo>
                  <a:pt x="1431293" y="459236"/>
                  <a:pt x="1124503" y="720062"/>
                  <a:pt x="756793" y="720062"/>
                </a:cubicBezTo>
                <a:cubicBezTo>
                  <a:pt x="389083" y="720062"/>
                  <a:pt x="82293" y="459236"/>
                  <a:pt x="11341" y="112501"/>
                </a:cubicBezTo>
                <a:close/>
              </a:path>
            </a:pathLst>
          </a:custGeom>
          <a:solidFill>
            <a:srgbClr val="42505B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02BE8B54-411C-181B-DA82-F529C1EC8FF1}"/>
              </a:ext>
            </a:extLst>
          </p:cNvPr>
          <p:cNvSpPr/>
          <p:nvPr userDrawn="1"/>
        </p:nvSpPr>
        <p:spPr>
          <a:xfrm>
            <a:off x="10626616" y="5485281"/>
            <a:ext cx="406561" cy="406561"/>
          </a:xfrm>
          <a:prstGeom prst="ellipse">
            <a:avLst/>
          </a:prstGeom>
          <a:solidFill>
            <a:srgbClr val="42505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C9BA8650-E97D-0CFB-3116-AAB48F2508E1}"/>
              </a:ext>
            </a:extLst>
          </p:cNvPr>
          <p:cNvSpPr/>
          <p:nvPr userDrawn="1"/>
        </p:nvSpPr>
        <p:spPr>
          <a:xfrm>
            <a:off x="2835266" y="5914836"/>
            <a:ext cx="2395817" cy="943164"/>
          </a:xfrm>
          <a:custGeom>
            <a:avLst/>
            <a:gdLst>
              <a:gd name="connsiteX0" fmla="*/ 1197908 w 2395817"/>
              <a:gd name="connsiteY0" fmla="*/ 0 h 943164"/>
              <a:gd name="connsiteX1" fmla="*/ 2376202 w 2395817"/>
              <a:gd name="connsiteY1" fmla="*/ 866879 h 943164"/>
              <a:gd name="connsiteX2" fmla="*/ 2395817 w 2395817"/>
              <a:gd name="connsiteY2" fmla="*/ 943164 h 943164"/>
              <a:gd name="connsiteX3" fmla="*/ 0 w 2395817"/>
              <a:gd name="connsiteY3" fmla="*/ 943164 h 943164"/>
              <a:gd name="connsiteX4" fmla="*/ 19615 w 2395817"/>
              <a:gd name="connsiteY4" fmla="*/ 866879 h 943164"/>
              <a:gd name="connsiteX5" fmla="*/ 1197908 w 2395817"/>
              <a:gd name="connsiteY5" fmla="*/ 0 h 94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5817" h="943164">
                <a:moveTo>
                  <a:pt x="1197908" y="0"/>
                </a:moveTo>
                <a:cubicBezTo>
                  <a:pt x="1751535" y="0"/>
                  <a:pt x="2219994" y="364653"/>
                  <a:pt x="2376202" y="866879"/>
                </a:cubicBezTo>
                <a:lnTo>
                  <a:pt x="2395817" y="943164"/>
                </a:lnTo>
                <a:lnTo>
                  <a:pt x="0" y="943164"/>
                </a:lnTo>
                <a:lnTo>
                  <a:pt x="19615" y="866879"/>
                </a:lnTo>
                <a:cubicBezTo>
                  <a:pt x="175823" y="364653"/>
                  <a:pt x="644281" y="0"/>
                  <a:pt x="1197908" y="0"/>
                </a:cubicBezTo>
                <a:close/>
              </a:path>
            </a:pathLst>
          </a:custGeom>
          <a:solidFill>
            <a:srgbClr val="42505B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3910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3361249"/>
            <a:ext cx="12192000" cy="3496752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7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2490836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39401-49A5-4516-A68F-54744A6B47CE}" type="datetimeFigureOut">
              <a:rPr lang="zh-CN" altLang="en-US" smtClean="0"/>
              <a:pPr/>
              <a:t>2023/4/12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99A888-F0A6-497F-A203-744BF10280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827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6" r:id="rId4"/>
    <p:sldLayoutId id="214748365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42D6B557-4654-4D5D-8B18-618879A1864D}"/>
              </a:ext>
            </a:extLst>
          </p:cNvPr>
          <p:cNvSpPr/>
          <p:nvPr/>
        </p:nvSpPr>
        <p:spPr>
          <a:xfrm>
            <a:off x="482970" y="477109"/>
            <a:ext cx="2467521" cy="2467521"/>
          </a:xfrm>
          <a:prstGeom prst="ellipse">
            <a:avLst/>
          </a:prstGeom>
          <a:solidFill>
            <a:srgbClr val="42505B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95A1119F-BC89-0F4E-F11E-24B49AC3551B}"/>
              </a:ext>
            </a:extLst>
          </p:cNvPr>
          <p:cNvSpPr/>
          <p:nvPr/>
        </p:nvSpPr>
        <p:spPr>
          <a:xfrm>
            <a:off x="1495425" y="2944630"/>
            <a:ext cx="5324476" cy="431237"/>
          </a:xfrm>
          <a:prstGeom prst="roundRect">
            <a:avLst>
              <a:gd name="adj" fmla="val 0"/>
            </a:avLst>
          </a:pr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FFC03C0D-33C8-AA47-1923-0130AFD2E5C0}"/>
              </a:ext>
            </a:extLst>
          </p:cNvPr>
          <p:cNvSpPr/>
          <p:nvPr/>
        </p:nvSpPr>
        <p:spPr>
          <a:xfrm>
            <a:off x="7916600" y="625075"/>
            <a:ext cx="4275401" cy="6009334"/>
          </a:xfrm>
          <a:custGeom>
            <a:avLst/>
            <a:gdLst>
              <a:gd name="connsiteX0" fmla="*/ 3004667 w 4275401"/>
              <a:gd name="connsiteY0" fmla="*/ 0 h 6009334"/>
              <a:gd name="connsiteX1" fmla="*/ 4174219 w 4275401"/>
              <a:gd name="connsiteY1" fmla="*/ 236122 h 6009334"/>
              <a:gd name="connsiteX2" fmla="*/ 4275401 w 4275401"/>
              <a:gd name="connsiteY2" fmla="*/ 284864 h 6009334"/>
              <a:gd name="connsiteX3" fmla="*/ 4275401 w 4275401"/>
              <a:gd name="connsiteY3" fmla="*/ 5724471 h 6009334"/>
              <a:gd name="connsiteX4" fmla="*/ 4174219 w 4275401"/>
              <a:gd name="connsiteY4" fmla="*/ 5773213 h 6009334"/>
              <a:gd name="connsiteX5" fmla="*/ 3004667 w 4275401"/>
              <a:gd name="connsiteY5" fmla="*/ 6009334 h 6009334"/>
              <a:gd name="connsiteX6" fmla="*/ 0 w 4275401"/>
              <a:gd name="connsiteY6" fmla="*/ 3004667 h 6009334"/>
              <a:gd name="connsiteX7" fmla="*/ 3004667 w 4275401"/>
              <a:gd name="connsiteY7" fmla="*/ 0 h 6009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75401" h="6009334">
                <a:moveTo>
                  <a:pt x="3004667" y="0"/>
                </a:moveTo>
                <a:cubicBezTo>
                  <a:pt x="3419525" y="0"/>
                  <a:pt x="3814746" y="84077"/>
                  <a:pt x="4174219" y="236122"/>
                </a:cubicBezTo>
                <a:lnTo>
                  <a:pt x="4275401" y="284864"/>
                </a:lnTo>
                <a:lnTo>
                  <a:pt x="4275401" y="5724471"/>
                </a:lnTo>
                <a:lnTo>
                  <a:pt x="4174219" y="5773213"/>
                </a:lnTo>
                <a:cubicBezTo>
                  <a:pt x="3814746" y="5925257"/>
                  <a:pt x="3419525" y="6009334"/>
                  <a:pt x="3004667" y="6009334"/>
                </a:cubicBezTo>
                <a:cubicBezTo>
                  <a:pt x="1345235" y="6009334"/>
                  <a:pt x="0" y="4664099"/>
                  <a:pt x="0" y="3004667"/>
                </a:cubicBezTo>
                <a:cubicBezTo>
                  <a:pt x="0" y="1345235"/>
                  <a:pt x="1345235" y="0"/>
                  <a:pt x="3004667" y="0"/>
                </a:cubicBezTo>
                <a:close/>
              </a:path>
            </a:pathLst>
          </a:custGeom>
          <a:solidFill>
            <a:srgbClr val="42505B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7" name="图形 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C6F154E-0DAC-6C69-670D-915549301D08}"/>
              </a:ext>
            </a:extLst>
          </p:cNvPr>
          <p:cNvGrpSpPr/>
          <p:nvPr/>
        </p:nvGrpSpPr>
        <p:grpSpPr>
          <a:xfrm rot="578932">
            <a:off x="7824306" y="1581935"/>
            <a:ext cx="5874375" cy="4207243"/>
            <a:chOff x="4701082" y="2673303"/>
            <a:chExt cx="3385725" cy="2424865"/>
          </a:xfrm>
        </p:grpSpPr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AA4A133E-6F4D-2A8D-8002-1402E8916A6A}"/>
                </a:ext>
              </a:extLst>
            </p:cNvPr>
            <p:cNvSpPr/>
            <p:nvPr/>
          </p:nvSpPr>
          <p:spPr>
            <a:xfrm>
              <a:off x="7759202" y="2716248"/>
              <a:ext cx="146829" cy="2231867"/>
            </a:xfrm>
            <a:custGeom>
              <a:avLst/>
              <a:gdLst>
                <a:gd name="connsiteX0" fmla="*/ 144566 w 146829"/>
                <a:gd name="connsiteY0" fmla="*/ 144772 h 2231867"/>
                <a:gd name="connsiteX1" fmla="*/ 146830 w 146829"/>
                <a:gd name="connsiteY1" fmla="*/ 2231868 h 2231867"/>
                <a:gd name="connsiteX2" fmla="*/ 0 w 146829"/>
                <a:gd name="connsiteY2" fmla="*/ 2085038 h 2231867"/>
                <a:gd name="connsiteX3" fmla="*/ 0 w 146829"/>
                <a:gd name="connsiteY3" fmla="*/ 0 h 2231867"/>
                <a:gd name="connsiteX4" fmla="*/ 57333 w 146829"/>
                <a:gd name="connsiteY4" fmla="*/ 57401 h 223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29" h="2231867">
                  <a:moveTo>
                    <a:pt x="144566" y="144772"/>
                  </a:moveTo>
                  <a:lnTo>
                    <a:pt x="146830" y="2231868"/>
                  </a:lnTo>
                  <a:lnTo>
                    <a:pt x="0" y="2085038"/>
                  </a:lnTo>
                  <a:lnTo>
                    <a:pt x="0" y="0"/>
                  </a:lnTo>
                  <a:lnTo>
                    <a:pt x="57333" y="57401"/>
                  </a:lnTo>
                  <a:close/>
                </a:path>
              </a:pathLst>
            </a:custGeom>
            <a:solidFill>
              <a:srgbClr val="E5BD8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B1AFA4EA-CA2F-CCF9-3D57-0829A8289B63}"/>
                </a:ext>
              </a:extLst>
            </p:cNvPr>
            <p:cNvSpPr/>
            <p:nvPr/>
          </p:nvSpPr>
          <p:spPr>
            <a:xfrm>
              <a:off x="4879733" y="4747810"/>
              <a:ext cx="3026298" cy="245705"/>
            </a:xfrm>
            <a:custGeom>
              <a:avLst/>
              <a:gdLst>
                <a:gd name="connsiteX0" fmla="*/ 2879469 w 3026298"/>
                <a:gd name="connsiteY0" fmla="*/ 53476 h 245705"/>
                <a:gd name="connsiteX1" fmla="*/ 3026298 w 3026298"/>
                <a:gd name="connsiteY1" fmla="*/ 200306 h 245705"/>
                <a:gd name="connsiteX2" fmla="*/ 1650721 w 3026298"/>
                <a:gd name="connsiteY2" fmla="*/ 245706 h 245705"/>
                <a:gd name="connsiteX3" fmla="*/ 1355895 w 3026298"/>
                <a:gd name="connsiteY3" fmla="*/ 245706 h 245705"/>
                <a:gd name="connsiteX4" fmla="*/ 0 w 3026298"/>
                <a:gd name="connsiteY4" fmla="*/ 202432 h 245705"/>
                <a:gd name="connsiteX5" fmla="*/ 148956 w 3026298"/>
                <a:gd name="connsiteY5" fmla="*/ 53476 h 245705"/>
                <a:gd name="connsiteX6" fmla="*/ 1514247 w 3026298"/>
                <a:gd name="connsiteY6" fmla="*/ 113072 h 245705"/>
                <a:gd name="connsiteX7" fmla="*/ 2879469 w 3026298"/>
                <a:gd name="connsiteY7" fmla="*/ 53476 h 245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26298" h="245705">
                  <a:moveTo>
                    <a:pt x="2879469" y="53476"/>
                  </a:moveTo>
                  <a:lnTo>
                    <a:pt x="3026298" y="200306"/>
                  </a:lnTo>
                  <a:cubicBezTo>
                    <a:pt x="2266706" y="73021"/>
                    <a:pt x="1650721" y="245706"/>
                    <a:pt x="1650721" y="245706"/>
                  </a:cubicBezTo>
                  <a:lnTo>
                    <a:pt x="1355895" y="245706"/>
                  </a:lnTo>
                  <a:cubicBezTo>
                    <a:pt x="918904" y="49087"/>
                    <a:pt x="0" y="202432"/>
                    <a:pt x="0" y="202432"/>
                  </a:cubicBezTo>
                  <a:lnTo>
                    <a:pt x="148956" y="53476"/>
                  </a:lnTo>
                  <a:cubicBezTo>
                    <a:pt x="148956" y="53476"/>
                    <a:pt x="1066419" y="-100006"/>
                    <a:pt x="1514247" y="113072"/>
                  </a:cubicBezTo>
                  <a:cubicBezTo>
                    <a:pt x="1962005" y="-100006"/>
                    <a:pt x="2879469" y="53476"/>
                    <a:pt x="2879469" y="53476"/>
                  </a:cubicBezTo>
                  <a:close/>
                </a:path>
              </a:pathLst>
            </a:custGeom>
            <a:solidFill>
              <a:srgbClr val="C9A16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7A4752F0-0336-FF13-99BB-FEE1620700D9}"/>
                </a:ext>
              </a:extLst>
            </p:cNvPr>
            <p:cNvSpPr/>
            <p:nvPr/>
          </p:nvSpPr>
          <p:spPr>
            <a:xfrm>
              <a:off x="6393911" y="2673303"/>
              <a:ext cx="1365290" cy="2187578"/>
            </a:xfrm>
            <a:custGeom>
              <a:avLst/>
              <a:gdLst>
                <a:gd name="connsiteX0" fmla="*/ 1365291 w 1365290"/>
                <a:gd name="connsiteY0" fmla="*/ 42945 h 2187578"/>
                <a:gd name="connsiteX1" fmla="*/ 1365291 w 1365290"/>
                <a:gd name="connsiteY1" fmla="*/ 2127983 h 2187578"/>
                <a:gd name="connsiteX2" fmla="*/ 0 w 1365290"/>
                <a:gd name="connsiteY2" fmla="*/ 2187579 h 2187578"/>
                <a:gd name="connsiteX3" fmla="*/ 0 w 1365290"/>
                <a:gd name="connsiteY3" fmla="*/ 283181 h 2187578"/>
                <a:gd name="connsiteX4" fmla="*/ 1365291 w 1365290"/>
                <a:gd name="connsiteY4" fmla="*/ 42945 h 218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290" h="2187578">
                  <a:moveTo>
                    <a:pt x="1365291" y="42945"/>
                  </a:moveTo>
                  <a:lnTo>
                    <a:pt x="1365291" y="2127983"/>
                  </a:lnTo>
                  <a:cubicBezTo>
                    <a:pt x="1365291" y="2127983"/>
                    <a:pt x="447827" y="1974501"/>
                    <a:pt x="0" y="2187579"/>
                  </a:cubicBezTo>
                  <a:lnTo>
                    <a:pt x="0" y="283181"/>
                  </a:lnTo>
                  <a:cubicBezTo>
                    <a:pt x="0" y="283181"/>
                    <a:pt x="535198" y="-131797"/>
                    <a:pt x="1365291" y="42945"/>
                  </a:cubicBez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EBCF1942-963C-B150-9B91-A2CBE22A8D14}"/>
                </a:ext>
              </a:extLst>
            </p:cNvPr>
            <p:cNvSpPr/>
            <p:nvPr/>
          </p:nvSpPr>
          <p:spPr>
            <a:xfrm>
              <a:off x="5028620" y="2673303"/>
              <a:ext cx="1365290" cy="2187510"/>
            </a:xfrm>
            <a:custGeom>
              <a:avLst/>
              <a:gdLst>
                <a:gd name="connsiteX0" fmla="*/ 1365291 w 1365290"/>
                <a:gd name="connsiteY0" fmla="*/ 283181 h 2187510"/>
                <a:gd name="connsiteX1" fmla="*/ 1365291 w 1365290"/>
                <a:gd name="connsiteY1" fmla="*/ 2187510 h 2187510"/>
                <a:gd name="connsiteX2" fmla="*/ 0 w 1365290"/>
                <a:gd name="connsiteY2" fmla="*/ 2127914 h 2187510"/>
                <a:gd name="connsiteX3" fmla="*/ 0 w 1365290"/>
                <a:gd name="connsiteY3" fmla="*/ 42945 h 2187510"/>
                <a:gd name="connsiteX4" fmla="*/ 1365291 w 1365290"/>
                <a:gd name="connsiteY4" fmla="*/ 283181 h 2187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290" h="2187510">
                  <a:moveTo>
                    <a:pt x="1365291" y="283181"/>
                  </a:moveTo>
                  <a:lnTo>
                    <a:pt x="1365291" y="2187510"/>
                  </a:lnTo>
                  <a:cubicBezTo>
                    <a:pt x="917463" y="1974432"/>
                    <a:pt x="0" y="2127914"/>
                    <a:pt x="0" y="2127914"/>
                  </a:cubicBezTo>
                  <a:lnTo>
                    <a:pt x="0" y="42945"/>
                  </a:lnTo>
                  <a:cubicBezTo>
                    <a:pt x="830092" y="-131797"/>
                    <a:pt x="1365291" y="283181"/>
                    <a:pt x="1365291" y="283181"/>
                  </a:cubicBez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4C9C0DAE-0432-FECA-3FD6-1418E0BFEEA1}"/>
                </a:ext>
              </a:extLst>
            </p:cNvPr>
            <p:cNvSpPr/>
            <p:nvPr/>
          </p:nvSpPr>
          <p:spPr>
            <a:xfrm>
              <a:off x="4701082" y="2773580"/>
              <a:ext cx="3385725" cy="2296332"/>
            </a:xfrm>
            <a:custGeom>
              <a:avLst/>
              <a:gdLst>
                <a:gd name="connsiteX0" fmla="*/ 3385726 w 3385725"/>
                <a:gd name="connsiteY0" fmla="*/ 69 h 2296332"/>
                <a:gd name="connsiteX1" fmla="*/ 3385726 w 3385725"/>
                <a:gd name="connsiteY1" fmla="*/ 2296333 h 2296332"/>
                <a:gd name="connsiteX2" fmla="*/ 1829371 w 3385725"/>
                <a:gd name="connsiteY2" fmla="*/ 2296333 h 2296332"/>
                <a:gd name="connsiteX3" fmla="*/ 1512600 w 3385725"/>
                <a:gd name="connsiteY3" fmla="*/ 2296333 h 2296332"/>
                <a:gd name="connsiteX4" fmla="*/ 0 w 3385725"/>
                <a:gd name="connsiteY4" fmla="*/ 2296333 h 2296332"/>
                <a:gd name="connsiteX5" fmla="*/ 0 w 3385725"/>
                <a:gd name="connsiteY5" fmla="*/ 69 h 2296332"/>
                <a:gd name="connsiteX6" fmla="*/ 270205 w 3385725"/>
                <a:gd name="connsiteY6" fmla="*/ 69 h 2296332"/>
                <a:gd name="connsiteX7" fmla="*/ 169255 w 3385725"/>
                <a:gd name="connsiteY7" fmla="*/ 101018 h 2296332"/>
                <a:gd name="connsiteX8" fmla="*/ 178651 w 3385725"/>
                <a:gd name="connsiteY8" fmla="*/ 2176592 h 2296332"/>
                <a:gd name="connsiteX9" fmla="*/ 1534546 w 3385725"/>
                <a:gd name="connsiteY9" fmla="*/ 2219866 h 2296332"/>
                <a:gd name="connsiteX10" fmla="*/ 1829371 w 3385725"/>
                <a:gd name="connsiteY10" fmla="*/ 2219866 h 2296332"/>
                <a:gd name="connsiteX11" fmla="*/ 3204949 w 3385725"/>
                <a:gd name="connsiteY11" fmla="*/ 2174466 h 2296332"/>
                <a:gd name="connsiteX12" fmla="*/ 3202686 w 3385725"/>
                <a:gd name="connsiteY12" fmla="*/ 87371 h 2296332"/>
                <a:gd name="connsiteX13" fmla="*/ 3115452 w 3385725"/>
                <a:gd name="connsiteY13" fmla="*/ 0 h 2296332"/>
                <a:gd name="connsiteX14" fmla="*/ 3385726 w 3385725"/>
                <a:gd name="connsiteY14" fmla="*/ 0 h 229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85725" h="2296332">
                  <a:moveTo>
                    <a:pt x="3385726" y="69"/>
                  </a:moveTo>
                  <a:lnTo>
                    <a:pt x="3385726" y="2296333"/>
                  </a:lnTo>
                  <a:cubicBezTo>
                    <a:pt x="3385726" y="2296333"/>
                    <a:pt x="2446935" y="2132358"/>
                    <a:pt x="1829371" y="2296333"/>
                  </a:cubicBezTo>
                  <a:lnTo>
                    <a:pt x="1512600" y="2296333"/>
                  </a:lnTo>
                  <a:cubicBezTo>
                    <a:pt x="868360" y="2099714"/>
                    <a:pt x="0" y="2296333"/>
                    <a:pt x="0" y="2296333"/>
                  </a:cubicBezTo>
                  <a:lnTo>
                    <a:pt x="0" y="69"/>
                  </a:lnTo>
                  <a:lnTo>
                    <a:pt x="270205" y="69"/>
                  </a:lnTo>
                  <a:lnTo>
                    <a:pt x="169255" y="101018"/>
                  </a:lnTo>
                  <a:lnTo>
                    <a:pt x="178651" y="2176592"/>
                  </a:lnTo>
                  <a:cubicBezTo>
                    <a:pt x="178651" y="2176592"/>
                    <a:pt x="1097554" y="2023247"/>
                    <a:pt x="1534546" y="2219866"/>
                  </a:cubicBezTo>
                  <a:lnTo>
                    <a:pt x="1829371" y="2219866"/>
                  </a:lnTo>
                  <a:cubicBezTo>
                    <a:pt x="1829371" y="2219866"/>
                    <a:pt x="2445357" y="2047182"/>
                    <a:pt x="3204949" y="2174466"/>
                  </a:cubicBezTo>
                  <a:lnTo>
                    <a:pt x="3202686" y="87371"/>
                  </a:lnTo>
                  <a:lnTo>
                    <a:pt x="3115452" y="0"/>
                  </a:lnTo>
                  <a:lnTo>
                    <a:pt x="3385726" y="0"/>
                  </a:lnTo>
                  <a:close/>
                </a:path>
              </a:pathLst>
            </a:custGeom>
            <a:solidFill>
              <a:srgbClr val="42505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74E1DBDD-46DE-B7F5-5558-1BE6EB4C399F}"/>
                </a:ext>
              </a:extLst>
            </p:cNvPr>
            <p:cNvSpPr/>
            <p:nvPr/>
          </p:nvSpPr>
          <p:spPr>
            <a:xfrm>
              <a:off x="4870338" y="2716248"/>
              <a:ext cx="158351" cy="2233993"/>
            </a:xfrm>
            <a:custGeom>
              <a:avLst/>
              <a:gdLst>
                <a:gd name="connsiteX0" fmla="*/ 158351 w 158351"/>
                <a:gd name="connsiteY0" fmla="*/ 0 h 2233993"/>
                <a:gd name="connsiteX1" fmla="*/ 158351 w 158351"/>
                <a:gd name="connsiteY1" fmla="*/ 2085038 h 2233993"/>
                <a:gd name="connsiteX2" fmla="*/ 9395 w 158351"/>
                <a:gd name="connsiteY2" fmla="*/ 2233994 h 2233993"/>
                <a:gd name="connsiteX3" fmla="*/ 0 w 158351"/>
                <a:gd name="connsiteY3" fmla="*/ 158351 h 2233993"/>
                <a:gd name="connsiteX4" fmla="*/ 100950 w 158351"/>
                <a:gd name="connsiteY4" fmla="*/ 57401 h 2233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351" h="2233993">
                  <a:moveTo>
                    <a:pt x="158351" y="0"/>
                  </a:moveTo>
                  <a:lnTo>
                    <a:pt x="158351" y="2085038"/>
                  </a:lnTo>
                  <a:lnTo>
                    <a:pt x="9395" y="2233994"/>
                  </a:lnTo>
                  <a:lnTo>
                    <a:pt x="0" y="158351"/>
                  </a:lnTo>
                  <a:lnTo>
                    <a:pt x="100950" y="57401"/>
                  </a:lnTo>
                  <a:close/>
                </a:path>
              </a:pathLst>
            </a:custGeom>
            <a:solidFill>
              <a:srgbClr val="E5BD8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4" name="图形 2">
              <a:extLst>
                <a:ext uri="{FF2B5EF4-FFF2-40B4-BE49-F238E27FC236}">
                  <a16:creationId xmlns:a16="http://schemas.microsoft.com/office/drawing/2014/main" id="{6C8AF811-76F7-C584-F509-BA8D2026E40B}"/>
                </a:ext>
              </a:extLst>
            </p:cNvPr>
            <p:cNvGrpSpPr/>
            <p:nvPr/>
          </p:nvGrpSpPr>
          <p:grpSpPr>
            <a:xfrm>
              <a:off x="4979517" y="4780979"/>
              <a:ext cx="2853064" cy="193402"/>
              <a:chOff x="4979517" y="4780979"/>
              <a:chExt cx="2853064" cy="193402"/>
            </a:xfrm>
            <a:solidFill>
              <a:srgbClr val="B28856"/>
            </a:solidFill>
          </p:grpSpPr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542AC33F-5B71-19E3-926B-37C9387A46A7}"/>
                  </a:ext>
                </a:extLst>
              </p:cNvPr>
              <p:cNvSpPr/>
              <p:nvPr/>
            </p:nvSpPr>
            <p:spPr>
              <a:xfrm>
                <a:off x="5432077" y="4822357"/>
                <a:ext cx="624626" cy="57794"/>
              </a:xfrm>
              <a:custGeom>
                <a:avLst/>
                <a:gdLst>
                  <a:gd name="connsiteX0" fmla="*/ 0 w 624626"/>
                  <a:gd name="connsiteY0" fmla="*/ 14658 h 57794"/>
                  <a:gd name="connsiteX1" fmla="*/ 156911 w 624626"/>
                  <a:gd name="connsiteY1" fmla="*/ 873 h 57794"/>
                  <a:gd name="connsiteX2" fmla="*/ 314576 w 624626"/>
                  <a:gd name="connsiteY2" fmla="*/ 3754 h 57794"/>
                  <a:gd name="connsiteX3" fmla="*/ 393169 w 624626"/>
                  <a:gd name="connsiteY3" fmla="*/ 10749 h 57794"/>
                  <a:gd name="connsiteX4" fmla="*/ 471213 w 624626"/>
                  <a:gd name="connsiteY4" fmla="*/ 22202 h 57794"/>
                  <a:gd name="connsiteX5" fmla="*/ 624627 w 624626"/>
                  <a:gd name="connsiteY5" fmla="*/ 57795 h 57794"/>
                  <a:gd name="connsiteX6" fmla="*/ 547063 w 624626"/>
                  <a:gd name="connsiteY6" fmla="*/ 45245 h 57794"/>
                  <a:gd name="connsiteX7" fmla="*/ 469430 w 624626"/>
                  <a:gd name="connsiteY7" fmla="*/ 34409 h 57794"/>
                  <a:gd name="connsiteX8" fmla="*/ 313548 w 624626"/>
                  <a:gd name="connsiteY8" fmla="*/ 19802 h 57794"/>
                  <a:gd name="connsiteX9" fmla="*/ 157048 w 624626"/>
                  <a:gd name="connsiteY9" fmla="*/ 13218 h 57794"/>
                  <a:gd name="connsiteX10" fmla="*/ 0 w 624626"/>
                  <a:gd name="connsiteY10" fmla="*/ 14658 h 57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4626" h="57794">
                    <a:moveTo>
                      <a:pt x="0" y="14658"/>
                    </a:moveTo>
                    <a:cubicBezTo>
                      <a:pt x="51846" y="6154"/>
                      <a:pt x="104379" y="2588"/>
                      <a:pt x="156911" y="873"/>
                    </a:cubicBezTo>
                    <a:cubicBezTo>
                      <a:pt x="209443" y="-1047"/>
                      <a:pt x="262113" y="325"/>
                      <a:pt x="314576" y="3754"/>
                    </a:cubicBezTo>
                    <a:cubicBezTo>
                      <a:pt x="340843" y="5263"/>
                      <a:pt x="366972" y="8212"/>
                      <a:pt x="393169" y="10749"/>
                    </a:cubicBezTo>
                    <a:cubicBezTo>
                      <a:pt x="419230" y="14521"/>
                      <a:pt x="445427" y="16990"/>
                      <a:pt x="471213" y="22202"/>
                    </a:cubicBezTo>
                    <a:cubicBezTo>
                      <a:pt x="523128" y="30569"/>
                      <a:pt x="574358" y="42982"/>
                      <a:pt x="624627" y="57795"/>
                    </a:cubicBezTo>
                    <a:cubicBezTo>
                      <a:pt x="598566" y="54160"/>
                      <a:pt x="573054" y="48399"/>
                      <a:pt x="547063" y="45245"/>
                    </a:cubicBezTo>
                    <a:cubicBezTo>
                      <a:pt x="521208" y="41130"/>
                      <a:pt x="495422" y="37221"/>
                      <a:pt x="469430" y="34409"/>
                    </a:cubicBezTo>
                    <a:cubicBezTo>
                      <a:pt x="417584" y="28100"/>
                      <a:pt x="365669" y="22956"/>
                      <a:pt x="313548" y="19802"/>
                    </a:cubicBezTo>
                    <a:cubicBezTo>
                      <a:pt x="261496" y="16030"/>
                      <a:pt x="209306" y="14247"/>
                      <a:pt x="157048" y="13218"/>
                    </a:cubicBezTo>
                    <a:cubicBezTo>
                      <a:pt x="104790" y="12395"/>
                      <a:pt x="52464" y="12875"/>
                      <a:pt x="0" y="14658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D82A55B6-B154-A8E6-10B0-782C877BEC49}"/>
                  </a:ext>
                </a:extLst>
              </p:cNvPr>
              <p:cNvSpPr/>
              <p:nvPr/>
            </p:nvSpPr>
            <p:spPr>
              <a:xfrm>
                <a:off x="5876544" y="4802314"/>
                <a:ext cx="516270" cy="114734"/>
              </a:xfrm>
              <a:custGeom>
                <a:avLst/>
                <a:gdLst>
                  <a:gd name="connsiteX0" fmla="*/ 516270 w 516270"/>
                  <a:gd name="connsiteY0" fmla="*/ 114734 h 114734"/>
                  <a:gd name="connsiteX1" fmla="*/ 453245 w 516270"/>
                  <a:gd name="connsiteY1" fmla="*/ 93955 h 114734"/>
                  <a:gd name="connsiteX2" fmla="*/ 389672 w 516270"/>
                  <a:gd name="connsiteY2" fmla="*/ 75712 h 114734"/>
                  <a:gd name="connsiteX3" fmla="*/ 261015 w 516270"/>
                  <a:gd name="connsiteY3" fmla="*/ 45331 h 114734"/>
                  <a:gd name="connsiteX4" fmla="*/ 131056 w 516270"/>
                  <a:gd name="connsiteY4" fmla="*/ 20780 h 114734"/>
                  <a:gd name="connsiteX5" fmla="*/ 0 w 516270"/>
                  <a:gd name="connsiteY5" fmla="*/ 0 h 114734"/>
                  <a:gd name="connsiteX6" fmla="*/ 66523 w 516270"/>
                  <a:gd name="connsiteY6" fmla="*/ 2400 h 114734"/>
                  <a:gd name="connsiteX7" fmla="*/ 132839 w 516270"/>
                  <a:gd name="connsiteY7" fmla="*/ 8504 h 114734"/>
                  <a:gd name="connsiteX8" fmla="*/ 264444 w 516270"/>
                  <a:gd name="connsiteY8" fmla="*/ 29558 h 114734"/>
                  <a:gd name="connsiteX9" fmla="*/ 393306 w 516270"/>
                  <a:gd name="connsiteY9" fmla="*/ 63917 h 114734"/>
                  <a:gd name="connsiteX10" fmla="*/ 516270 w 516270"/>
                  <a:gd name="connsiteY10" fmla="*/ 114734 h 114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6270" h="114734">
                    <a:moveTo>
                      <a:pt x="516270" y="114734"/>
                    </a:moveTo>
                    <a:cubicBezTo>
                      <a:pt x="495422" y="107191"/>
                      <a:pt x="474505" y="100127"/>
                      <a:pt x="453245" y="93955"/>
                    </a:cubicBezTo>
                    <a:cubicBezTo>
                      <a:pt x="432191" y="87302"/>
                      <a:pt x="411000" y="81336"/>
                      <a:pt x="389672" y="75712"/>
                    </a:cubicBezTo>
                    <a:cubicBezTo>
                      <a:pt x="347015" y="64602"/>
                      <a:pt x="304152" y="54315"/>
                      <a:pt x="261015" y="45331"/>
                    </a:cubicBezTo>
                    <a:cubicBezTo>
                      <a:pt x="217879" y="36210"/>
                      <a:pt x="174536" y="28324"/>
                      <a:pt x="131056" y="20780"/>
                    </a:cubicBezTo>
                    <a:cubicBezTo>
                      <a:pt x="87577" y="13236"/>
                      <a:pt x="43754" y="7201"/>
                      <a:pt x="0" y="0"/>
                    </a:cubicBezTo>
                    <a:cubicBezTo>
                      <a:pt x="22151" y="274"/>
                      <a:pt x="44303" y="1372"/>
                      <a:pt x="66523" y="2400"/>
                    </a:cubicBezTo>
                    <a:cubicBezTo>
                      <a:pt x="88605" y="4389"/>
                      <a:pt x="110757" y="5829"/>
                      <a:pt x="132839" y="8504"/>
                    </a:cubicBezTo>
                    <a:cubicBezTo>
                      <a:pt x="177005" y="13167"/>
                      <a:pt x="220828" y="20711"/>
                      <a:pt x="264444" y="29558"/>
                    </a:cubicBezTo>
                    <a:cubicBezTo>
                      <a:pt x="307856" y="39091"/>
                      <a:pt x="351061" y="49858"/>
                      <a:pt x="393306" y="63917"/>
                    </a:cubicBezTo>
                    <a:cubicBezTo>
                      <a:pt x="435346" y="77907"/>
                      <a:pt x="477180" y="93475"/>
                      <a:pt x="516270" y="114734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83B6737B-B50D-1F21-A281-1D1D4786C100}"/>
                  </a:ext>
                </a:extLst>
              </p:cNvPr>
              <p:cNvSpPr/>
              <p:nvPr/>
            </p:nvSpPr>
            <p:spPr>
              <a:xfrm>
                <a:off x="7286480" y="4833861"/>
                <a:ext cx="546102" cy="49583"/>
              </a:xfrm>
              <a:custGeom>
                <a:avLst/>
                <a:gdLst>
                  <a:gd name="connsiteX0" fmla="*/ 546102 w 546102"/>
                  <a:gd name="connsiteY0" fmla="*/ 49584 h 49583"/>
                  <a:gd name="connsiteX1" fmla="*/ 409560 w 546102"/>
                  <a:gd name="connsiteY1" fmla="*/ 36896 h 49583"/>
                  <a:gd name="connsiteX2" fmla="*/ 273154 w 546102"/>
                  <a:gd name="connsiteY2" fmla="*/ 24758 h 49583"/>
                  <a:gd name="connsiteX3" fmla="*/ 0 w 546102"/>
                  <a:gd name="connsiteY3" fmla="*/ 1989 h 49583"/>
                  <a:gd name="connsiteX4" fmla="*/ 68717 w 546102"/>
                  <a:gd name="connsiteY4" fmla="*/ 0 h 49583"/>
                  <a:gd name="connsiteX5" fmla="*/ 137434 w 546102"/>
                  <a:gd name="connsiteY5" fmla="*/ 892 h 49583"/>
                  <a:gd name="connsiteX6" fmla="*/ 274594 w 546102"/>
                  <a:gd name="connsiteY6" fmla="*/ 8710 h 49583"/>
                  <a:gd name="connsiteX7" fmla="*/ 411069 w 546102"/>
                  <a:gd name="connsiteY7" fmla="*/ 24620 h 49583"/>
                  <a:gd name="connsiteX8" fmla="*/ 546102 w 546102"/>
                  <a:gd name="connsiteY8" fmla="*/ 49584 h 49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102" h="49583">
                    <a:moveTo>
                      <a:pt x="546102" y="49584"/>
                    </a:moveTo>
                    <a:lnTo>
                      <a:pt x="409560" y="36896"/>
                    </a:lnTo>
                    <a:lnTo>
                      <a:pt x="273154" y="24758"/>
                    </a:lnTo>
                    <a:lnTo>
                      <a:pt x="0" y="1989"/>
                    </a:lnTo>
                    <a:cubicBezTo>
                      <a:pt x="22905" y="823"/>
                      <a:pt x="45811" y="343"/>
                      <a:pt x="68717" y="0"/>
                    </a:cubicBezTo>
                    <a:cubicBezTo>
                      <a:pt x="91623" y="69"/>
                      <a:pt x="114528" y="275"/>
                      <a:pt x="137434" y="892"/>
                    </a:cubicBezTo>
                    <a:cubicBezTo>
                      <a:pt x="183246" y="1783"/>
                      <a:pt x="228920" y="4938"/>
                      <a:pt x="274594" y="8710"/>
                    </a:cubicBezTo>
                    <a:cubicBezTo>
                      <a:pt x="320200" y="12824"/>
                      <a:pt x="365737" y="17762"/>
                      <a:pt x="411069" y="24620"/>
                    </a:cubicBezTo>
                    <a:cubicBezTo>
                      <a:pt x="456263" y="31341"/>
                      <a:pt x="501457" y="38954"/>
                      <a:pt x="546102" y="49584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CC90DD08-B062-C412-83EB-F3FDA1A88F86}"/>
                  </a:ext>
                </a:extLst>
              </p:cNvPr>
              <p:cNvSpPr/>
              <p:nvPr/>
            </p:nvSpPr>
            <p:spPr>
              <a:xfrm>
                <a:off x="6683730" y="4780979"/>
                <a:ext cx="624558" cy="57751"/>
              </a:xfrm>
              <a:custGeom>
                <a:avLst/>
                <a:gdLst>
                  <a:gd name="connsiteX0" fmla="*/ 624558 w 624558"/>
                  <a:gd name="connsiteY0" fmla="*/ 14614 h 57751"/>
                  <a:gd name="connsiteX1" fmla="*/ 467578 w 624558"/>
                  <a:gd name="connsiteY1" fmla="*/ 13174 h 57751"/>
                  <a:gd name="connsiteX2" fmla="*/ 311079 w 624558"/>
                  <a:gd name="connsiteY2" fmla="*/ 19758 h 57751"/>
                  <a:gd name="connsiteX3" fmla="*/ 155197 w 624558"/>
                  <a:gd name="connsiteY3" fmla="*/ 34366 h 57751"/>
                  <a:gd name="connsiteX4" fmla="*/ 77564 w 624558"/>
                  <a:gd name="connsiteY4" fmla="*/ 45201 h 57751"/>
                  <a:gd name="connsiteX5" fmla="*/ 0 w 624558"/>
                  <a:gd name="connsiteY5" fmla="*/ 57751 h 57751"/>
                  <a:gd name="connsiteX6" fmla="*/ 153413 w 624558"/>
                  <a:gd name="connsiteY6" fmla="*/ 22158 h 57751"/>
                  <a:gd name="connsiteX7" fmla="*/ 231458 w 624558"/>
                  <a:gd name="connsiteY7" fmla="*/ 10705 h 57751"/>
                  <a:gd name="connsiteX8" fmla="*/ 310050 w 624558"/>
                  <a:gd name="connsiteY8" fmla="*/ 3710 h 57751"/>
                  <a:gd name="connsiteX9" fmla="*/ 467716 w 624558"/>
                  <a:gd name="connsiteY9" fmla="*/ 830 h 57751"/>
                  <a:gd name="connsiteX10" fmla="*/ 624558 w 624558"/>
                  <a:gd name="connsiteY10" fmla="*/ 14614 h 57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4558" h="57751">
                    <a:moveTo>
                      <a:pt x="624558" y="14614"/>
                    </a:moveTo>
                    <a:cubicBezTo>
                      <a:pt x="572094" y="12763"/>
                      <a:pt x="519836" y="12283"/>
                      <a:pt x="467578" y="13174"/>
                    </a:cubicBezTo>
                    <a:cubicBezTo>
                      <a:pt x="415320" y="14203"/>
                      <a:pt x="363131" y="15986"/>
                      <a:pt x="311079" y="19758"/>
                    </a:cubicBezTo>
                    <a:cubicBezTo>
                      <a:pt x="258958" y="22912"/>
                      <a:pt x="207043" y="28056"/>
                      <a:pt x="155197" y="34366"/>
                    </a:cubicBezTo>
                    <a:cubicBezTo>
                      <a:pt x="129204" y="37177"/>
                      <a:pt x="103350" y="41018"/>
                      <a:pt x="77564" y="45201"/>
                    </a:cubicBezTo>
                    <a:cubicBezTo>
                      <a:pt x="51572" y="48356"/>
                      <a:pt x="26060" y="54117"/>
                      <a:pt x="0" y="57751"/>
                    </a:cubicBezTo>
                    <a:cubicBezTo>
                      <a:pt x="50337" y="42869"/>
                      <a:pt x="101498" y="30525"/>
                      <a:pt x="153413" y="22158"/>
                    </a:cubicBezTo>
                    <a:cubicBezTo>
                      <a:pt x="179200" y="17015"/>
                      <a:pt x="205397" y="14477"/>
                      <a:pt x="231458" y="10705"/>
                    </a:cubicBezTo>
                    <a:cubicBezTo>
                      <a:pt x="257655" y="8168"/>
                      <a:pt x="283784" y="5219"/>
                      <a:pt x="310050" y="3710"/>
                    </a:cubicBezTo>
                    <a:cubicBezTo>
                      <a:pt x="362514" y="350"/>
                      <a:pt x="415183" y="-1022"/>
                      <a:pt x="467716" y="830"/>
                    </a:cubicBezTo>
                    <a:cubicBezTo>
                      <a:pt x="520179" y="2476"/>
                      <a:pt x="572712" y="6111"/>
                      <a:pt x="624558" y="14614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77B521F4-FA6F-2D3C-13EF-42DBC50A5302}"/>
                  </a:ext>
                </a:extLst>
              </p:cNvPr>
              <p:cNvSpPr/>
              <p:nvPr/>
            </p:nvSpPr>
            <p:spPr>
              <a:xfrm>
                <a:off x="6382252" y="4859647"/>
                <a:ext cx="516407" cy="114734"/>
              </a:xfrm>
              <a:custGeom>
                <a:avLst/>
                <a:gdLst>
                  <a:gd name="connsiteX0" fmla="*/ 0 w 516407"/>
                  <a:gd name="connsiteY0" fmla="*/ 114735 h 114734"/>
                  <a:gd name="connsiteX1" fmla="*/ 123101 w 516407"/>
                  <a:gd name="connsiteY1" fmla="*/ 63917 h 114734"/>
                  <a:gd name="connsiteX2" fmla="*/ 251963 w 516407"/>
                  <a:gd name="connsiteY2" fmla="*/ 29558 h 114734"/>
                  <a:gd name="connsiteX3" fmla="*/ 383568 w 516407"/>
                  <a:gd name="connsiteY3" fmla="*/ 8504 h 114734"/>
                  <a:gd name="connsiteX4" fmla="*/ 449885 w 516407"/>
                  <a:gd name="connsiteY4" fmla="*/ 2401 h 114734"/>
                  <a:gd name="connsiteX5" fmla="*/ 516407 w 516407"/>
                  <a:gd name="connsiteY5" fmla="*/ 0 h 114734"/>
                  <a:gd name="connsiteX6" fmla="*/ 385351 w 516407"/>
                  <a:gd name="connsiteY6" fmla="*/ 20780 h 114734"/>
                  <a:gd name="connsiteX7" fmla="*/ 255392 w 516407"/>
                  <a:gd name="connsiteY7" fmla="*/ 45331 h 114734"/>
                  <a:gd name="connsiteX8" fmla="*/ 126736 w 516407"/>
                  <a:gd name="connsiteY8" fmla="*/ 75713 h 114734"/>
                  <a:gd name="connsiteX9" fmla="*/ 63162 w 516407"/>
                  <a:gd name="connsiteY9" fmla="*/ 93955 h 114734"/>
                  <a:gd name="connsiteX10" fmla="*/ 0 w 516407"/>
                  <a:gd name="connsiteY10" fmla="*/ 114735 h 114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6407" h="114734">
                    <a:moveTo>
                      <a:pt x="0" y="114735"/>
                    </a:moveTo>
                    <a:cubicBezTo>
                      <a:pt x="39091" y="93475"/>
                      <a:pt x="80924" y="77907"/>
                      <a:pt x="123101" y="63917"/>
                    </a:cubicBezTo>
                    <a:cubicBezTo>
                      <a:pt x="165346" y="49858"/>
                      <a:pt x="208483" y="39091"/>
                      <a:pt x="251963" y="29558"/>
                    </a:cubicBezTo>
                    <a:cubicBezTo>
                      <a:pt x="295511" y="20711"/>
                      <a:pt x="339334" y="13168"/>
                      <a:pt x="383568" y="8504"/>
                    </a:cubicBezTo>
                    <a:cubicBezTo>
                      <a:pt x="405582" y="5830"/>
                      <a:pt x="427802" y="4458"/>
                      <a:pt x="449885" y="2401"/>
                    </a:cubicBezTo>
                    <a:cubicBezTo>
                      <a:pt x="472036" y="1372"/>
                      <a:pt x="494256" y="343"/>
                      <a:pt x="516407" y="0"/>
                    </a:cubicBezTo>
                    <a:cubicBezTo>
                      <a:pt x="472585" y="7201"/>
                      <a:pt x="428831" y="13236"/>
                      <a:pt x="385351" y="20780"/>
                    </a:cubicBezTo>
                    <a:cubicBezTo>
                      <a:pt x="341872" y="28324"/>
                      <a:pt x="298460" y="36210"/>
                      <a:pt x="255392" y="45331"/>
                    </a:cubicBezTo>
                    <a:cubicBezTo>
                      <a:pt x="212255" y="54384"/>
                      <a:pt x="169393" y="64671"/>
                      <a:pt x="126736" y="75713"/>
                    </a:cubicBezTo>
                    <a:cubicBezTo>
                      <a:pt x="105407" y="81268"/>
                      <a:pt x="84148" y="87234"/>
                      <a:pt x="63162" y="93955"/>
                    </a:cubicBezTo>
                    <a:cubicBezTo>
                      <a:pt x="41834" y="100058"/>
                      <a:pt x="20917" y="107122"/>
                      <a:pt x="0" y="114735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3D36FFEE-B8CB-1F0B-A585-044EDD5B441B}"/>
                  </a:ext>
                </a:extLst>
              </p:cNvPr>
              <p:cNvSpPr/>
              <p:nvPr/>
            </p:nvSpPr>
            <p:spPr>
              <a:xfrm>
                <a:off x="4979517" y="4811229"/>
                <a:ext cx="546171" cy="49583"/>
              </a:xfrm>
              <a:custGeom>
                <a:avLst/>
                <a:gdLst>
                  <a:gd name="connsiteX0" fmla="*/ 0 w 546171"/>
                  <a:gd name="connsiteY0" fmla="*/ 49584 h 49583"/>
                  <a:gd name="connsiteX1" fmla="*/ 135102 w 546171"/>
                  <a:gd name="connsiteY1" fmla="*/ 24620 h 49583"/>
                  <a:gd name="connsiteX2" fmla="*/ 271577 w 546171"/>
                  <a:gd name="connsiteY2" fmla="*/ 8710 h 49583"/>
                  <a:gd name="connsiteX3" fmla="*/ 408737 w 546171"/>
                  <a:gd name="connsiteY3" fmla="*/ 892 h 49583"/>
                  <a:gd name="connsiteX4" fmla="*/ 477454 w 546171"/>
                  <a:gd name="connsiteY4" fmla="*/ 0 h 49583"/>
                  <a:gd name="connsiteX5" fmla="*/ 546171 w 546171"/>
                  <a:gd name="connsiteY5" fmla="*/ 1989 h 49583"/>
                  <a:gd name="connsiteX6" fmla="*/ 272948 w 546171"/>
                  <a:gd name="connsiteY6" fmla="*/ 24757 h 49583"/>
                  <a:gd name="connsiteX7" fmla="*/ 136543 w 546171"/>
                  <a:gd name="connsiteY7" fmla="*/ 36896 h 49583"/>
                  <a:gd name="connsiteX8" fmla="*/ 0 w 546171"/>
                  <a:gd name="connsiteY8" fmla="*/ 49584 h 49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171" h="49583">
                    <a:moveTo>
                      <a:pt x="0" y="49584"/>
                    </a:moveTo>
                    <a:cubicBezTo>
                      <a:pt x="44577" y="38885"/>
                      <a:pt x="89771" y="31341"/>
                      <a:pt x="135102" y="24620"/>
                    </a:cubicBezTo>
                    <a:cubicBezTo>
                      <a:pt x="180365" y="17762"/>
                      <a:pt x="225971" y="12756"/>
                      <a:pt x="271577" y="8710"/>
                    </a:cubicBezTo>
                    <a:cubicBezTo>
                      <a:pt x="317251" y="4938"/>
                      <a:pt x="362925" y="1852"/>
                      <a:pt x="408737" y="892"/>
                    </a:cubicBezTo>
                    <a:cubicBezTo>
                      <a:pt x="431643" y="275"/>
                      <a:pt x="454548" y="137"/>
                      <a:pt x="477454" y="0"/>
                    </a:cubicBezTo>
                    <a:cubicBezTo>
                      <a:pt x="500360" y="343"/>
                      <a:pt x="523265" y="823"/>
                      <a:pt x="546171" y="1989"/>
                    </a:cubicBezTo>
                    <a:lnTo>
                      <a:pt x="272948" y="24757"/>
                    </a:lnTo>
                    <a:lnTo>
                      <a:pt x="136543" y="36896"/>
                    </a:lnTo>
                    <a:lnTo>
                      <a:pt x="0" y="49584"/>
                    </a:ln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476B8575-7591-28F0-A080-B5DD9AEE11AD}"/>
                </a:ext>
              </a:extLst>
            </p:cNvPr>
            <p:cNvSpPr/>
            <p:nvPr/>
          </p:nvSpPr>
          <p:spPr>
            <a:xfrm>
              <a:off x="5621837" y="4824808"/>
              <a:ext cx="241911" cy="273359"/>
            </a:xfrm>
            <a:custGeom>
              <a:avLst/>
              <a:gdLst>
                <a:gd name="connsiteX0" fmla="*/ 0 w 241911"/>
                <a:gd name="connsiteY0" fmla="*/ 263004 h 273359"/>
                <a:gd name="connsiteX1" fmla="*/ 13099 w 241911"/>
                <a:gd name="connsiteY1" fmla="*/ 0 h 273359"/>
                <a:gd name="connsiteX2" fmla="*/ 220553 w 241911"/>
                <a:gd name="connsiteY2" fmla="*/ 10355 h 273359"/>
                <a:gd name="connsiteX3" fmla="*/ 207455 w 241911"/>
                <a:gd name="connsiteY3" fmla="*/ 273360 h 273359"/>
                <a:gd name="connsiteX4" fmla="*/ 128999 w 241911"/>
                <a:gd name="connsiteY4" fmla="*/ 199156 h 273359"/>
                <a:gd name="connsiteX5" fmla="*/ 0 w 241911"/>
                <a:gd name="connsiteY5" fmla="*/ 263004 h 27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911" h="273359">
                  <a:moveTo>
                    <a:pt x="0" y="263004"/>
                  </a:moveTo>
                  <a:cubicBezTo>
                    <a:pt x="40805" y="182560"/>
                    <a:pt x="45674" y="84079"/>
                    <a:pt x="13099" y="0"/>
                  </a:cubicBezTo>
                  <a:cubicBezTo>
                    <a:pt x="82228" y="3429"/>
                    <a:pt x="151425" y="6926"/>
                    <a:pt x="220553" y="10355"/>
                  </a:cubicBezTo>
                  <a:cubicBezTo>
                    <a:pt x="253129" y="94434"/>
                    <a:pt x="248191" y="192915"/>
                    <a:pt x="207455" y="273360"/>
                  </a:cubicBezTo>
                  <a:cubicBezTo>
                    <a:pt x="184000" y="249768"/>
                    <a:pt x="157803" y="224805"/>
                    <a:pt x="128999" y="199156"/>
                  </a:cubicBezTo>
                  <a:cubicBezTo>
                    <a:pt x="88674" y="221307"/>
                    <a:pt x="45674" y="242842"/>
                    <a:pt x="0" y="263004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5E458068-7000-B29B-9ECC-555F07FD9A15}"/>
                </a:ext>
              </a:extLst>
            </p:cNvPr>
            <p:cNvSpPr/>
            <p:nvPr/>
          </p:nvSpPr>
          <p:spPr>
            <a:xfrm>
              <a:off x="6235628" y="4993515"/>
              <a:ext cx="294825" cy="76398"/>
            </a:xfrm>
            <a:custGeom>
              <a:avLst/>
              <a:gdLst>
                <a:gd name="connsiteX0" fmla="*/ 0 w 294825"/>
                <a:gd name="connsiteY0" fmla="*/ 0 h 76398"/>
                <a:gd name="connsiteX1" fmla="*/ 294825 w 294825"/>
                <a:gd name="connsiteY1" fmla="*/ 0 h 76398"/>
                <a:gd name="connsiteX2" fmla="*/ 294825 w 294825"/>
                <a:gd name="connsiteY2" fmla="*/ 76398 h 76398"/>
                <a:gd name="connsiteX3" fmla="*/ 0 w 294825"/>
                <a:gd name="connsiteY3" fmla="*/ 76398 h 7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825" h="76398">
                  <a:moveTo>
                    <a:pt x="0" y="0"/>
                  </a:moveTo>
                  <a:lnTo>
                    <a:pt x="294825" y="0"/>
                  </a:lnTo>
                  <a:lnTo>
                    <a:pt x="294825" y="76398"/>
                  </a:lnTo>
                  <a:lnTo>
                    <a:pt x="0" y="76398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12DFE319-92B2-CC7B-AB24-99B9B886C075}"/>
                </a:ext>
              </a:extLst>
            </p:cNvPr>
            <p:cNvSpPr/>
            <p:nvPr/>
          </p:nvSpPr>
          <p:spPr>
            <a:xfrm>
              <a:off x="6369634" y="2956483"/>
              <a:ext cx="48554" cy="1904329"/>
            </a:xfrm>
            <a:custGeom>
              <a:avLst/>
              <a:gdLst>
                <a:gd name="connsiteX0" fmla="*/ 24277 w 48554"/>
                <a:gd name="connsiteY0" fmla="*/ 0 h 1904329"/>
                <a:gd name="connsiteX1" fmla="*/ 43137 w 48554"/>
                <a:gd name="connsiteY1" fmla="*/ 476082 h 1904329"/>
                <a:gd name="connsiteX2" fmla="*/ 47183 w 48554"/>
                <a:gd name="connsiteY2" fmla="*/ 714123 h 1904329"/>
                <a:gd name="connsiteX3" fmla="*/ 48554 w 48554"/>
                <a:gd name="connsiteY3" fmla="*/ 952165 h 1904329"/>
                <a:gd name="connsiteX4" fmla="*/ 47251 w 48554"/>
                <a:gd name="connsiteY4" fmla="*/ 1190206 h 1904329"/>
                <a:gd name="connsiteX5" fmla="*/ 43205 w 48554"/>
                <a:gd name="connsiteY5" fmla="*/ 1428247 h 1904329"/>
                <a:gd name="connsiteX6" fmla="*/ 24277 w 48554"/>
                <a:gd name="connsiteY6" fmla="*/ 1904330 h 1904329"/>
                <a:gd name="connsiteX7" fmla="*/ 5349 w 48554"/>
                <a:gd name="connsiteY7" fmla="*/ 1428247 h 1904329"/>
                <a:gd name="connsiteX8" fmla="*/ 1303 w 48554"/>
                <a:gd name="connsiteY8" fmla="*/ 1190206 h 1904329"/>
                <a:gd name="connsiteX9" fmla="*/ 0 w 48554"/>
                <a:gd name="connsiteY9" fmla="*/ 952165 h 1904329"/>
                <a:gd name="connsiteX10" fmla="*/ 1371 w 48554"/>
                <a:gd name="connsiteY10" fmla="*/ 714123 h 1904329"/>
                <a:gd name="connsiteX11" fmla="*/ 5418 w 48554"/>
                <a:gd name="connsiteY11" fmla="*/ 476082 h 1904329"/>
                <a:gd name="connsiteX12" fmla="*/ 24277 w 48554"/>
                <a:gd name="connsiteY12" fmla="*/ 0 h 190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554" h="1904329">
                  <a:moveTo>
                    <a:pt x="24277" y="0"/>
                  </a:moveTo>
                  <a:cubicBezTo>
                    <a:pt x="34290" y="158694"/>
                    <a:pt x="39570" y="317388"/>
                    <a:pt x="43137" y="476082"/>
                  </a:cubicBezTo>
                  <a:cubicBezTo>
                    <a:pt x="45400" y="555430"/>
                    <a:pt x="45880" y="634776"/>
                    <a:pt x="47183" y="714123"/>
                  </a:cubicBezTo>
                  <a:lnTo>
                    <a:pt x="48554" y="952165"/>
                  </a:lnTo>
                  <a:lnTo>
                    <a:pt x="47251" y="1190206"/>
                  </a:lnTo>
                  <a:cubicBezTo>
                    <a:pt x="45880" y="1269553"/>
                    <a:pt x="45469" y="1348900"/>
                    <a:pt x="43205" y="1428247"/>
                  </a:cubicBezTo>
                  <a:cubicBezTo>
                    <a:pt x="39639" y="1586941"/>
                    <a:pt x="34358" y="1745635"/>
                    <a:pt x="24277" y="1904330"/>
                  </a:cubicBezTo>
                  <a:cubicBezTo>
                    <a:pt x="14196" y="1745635"/>
                    <a:pt x="8915" y="1586941"/>
                    <a:pt x="5349" y="1428247"/>
                  </a:cubicBezTo>
                  <a:cubicBezTo>
                    <a:pt x="3086" y="1348900"/>
                    <a:pt x="2674" y="1269553"/>
                    <a:pt x="1303" y="1190206"/>
                  </a:cubicBezTo>
                  <a:lnTo>
                    <a:pt x="0" y="952165"/>
                  </a:lnTo>
                  <a:lnTo>
                    <a:pt x="1371" y="714123"/>
                  </a:lnTo>
                  <a:cubicBezTo>
                    <a:pt x="2674" y="634776"/>
                    <a:pt x="3154" y="555430"/>
                    <a:pt x="5418" y="476082"/>
                  </a:cubicBezTo>
                  <a:cubicBezTo>
                    <a:pt x="8984" y="317388"/>
                    <a:pt x="14264" y="158694"/>
                    <a:pt x="24277" y="0"/>
                  </a:cubicBezTo>
                  <a:close/>
                </a:path>
              </a:pathLst>
            </a:custGeom>
            <a:solidFill>
              <a:srgbClr val="F7CC7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" name="TextBox 32">
            <a:extLst>
              <a:ext uri="{FF2B5EF4-FFF2-40B4-BE49-F238E27FC236}">
                <a16:creationId xmlns:a16="http://schemas.microsoft.com/office/drawing/2014/main" id="{BDC77971-5E17-4BC1-2F60-B6712DEBE1C7}"/>
              </a:ext>
            </a:extLst>
          </p:cNvPr>
          <p:cNvSpPr txBox="1"/>
          <p:nvPr/>
        </p:nvSpPr>
        <p:spPr>
          <a:xfrm>
            <a:off x="1307991" y="1631217"/>
            <a:ext cx="593564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7200" dirty="0">
                <a:solidFill>
                  <a:srgbClr val="42505B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毕业论文答辩</a:t>
            </a:r>
          </a:p>
        </p:txBody>
      </p:sp>
      <p:sp>
        <p:nvSpPr>
          <p:cNvPr id="6" name="TextBox 35">
            <a:extLst>
              <a:ext uri="{FF2B5EF4-FFF2-40B4-BE49-F238E27FC236}">
                <a16:creationId xmlns:a16="http://schemas.microsoft.com/office/drawing/2014/main" id="{81C0AE92-66AB-A677-3C31-6F4C9E5E8EB1}"/>
              </a:ext>
            </a:extLst>
          </p:cNvPr>
          <p:cNvSpPr txBox="1"/>
          <p:nvPr/>
        </p:nvSpPr>
        <p:spPr>
          <a:xfrm>
            <a:off x="1813129" y="5273775"/>
            <a:ext cx="275928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1400" dirty="0">
                <a:solidFill>
                  <a:srgbClr val="42505B"/>
                </a:solidFill>
                <a:cs typeface="+mn-ea"/>
                <a:sym typeface="+mn-lt"/>
              </a:rPr>
              <a:t>自媒体运营   </a:t>
            </a:r>
            <a:r>
              <a:rPr lang="en-US" altLang="zh-CN" sz="1400" dirty="0">
                <a:solidFill>
                  <a:srgbClr val="42505B"/>
                </a:solidFill>
                <a:cs typeface="+mn-ea"/>
                <a:sym typeface="+mn-lt"/>
              </a:rPr>
              <a:t>20xx</a:t>
            </a:r>
            <a:r>
              <a:rPr lang="zh-CN" altLang="en-US" sz="1400" dirty="0">
                <a:solidFill>
                  <a:srgbClr val="42505B"/>
                </a:solidFill>
                <a:cs typeface="+mn-ea"/>
                <a:sym typeface="+mn-lt"/>
              </a:rPr>
              <a:t>级本科</a:t>
            </a:r>
            <a:r>
              <a:rPr lang="en-US" altLang="zh-CN" sz="1400" dirty="0">
                <a:solidFill>
                  <a:srgbClr val="42505B"/>
                </a:solidFill>
                <a:cs typeface="+mn-ea"/>
                <a:sym typeface="+mn-lt"/>
              </a:rPr>
              <a:t>06</a:t>
            </a:r>
            <a:r>
              <a:rPr lang="zh-CN" altLang="en-US" sz="1400" dirty="0">
                <a:solidFill>
                  <a:srgbClr val="42505B"/>
                </a:solidFill>
                <a:cs typeface="+mn-ea"/>
                <a:sym typeface="+mn-lt"/>
              </a:rPr>
              <a:t>班</a:t>
            </a:r>
          </a:p>
        </p:txBody>
      </p:sp>
      <p:sp>
        <p:nvSpPr>
          <p:cNvPr id="10" name="TextBox 32">
            <a:extLst>
              <a:ext uri="{FF2B5EF4-FFF2-40B4-BE49-F238E27FC236}">
                <a16:creationId xmlns:a16="http://schemas.microsoft.com/office/drawing/2014/main" id="{C5D2EB4F-8BE8-C0C2-3870-BC25DC5926AA}"/>
              </a:ext>
            </a:extLst>
          </p:cNvPr>
          <p:cNvSpPr txBox="1"/>
          <p:nvPr/>
        </p:nvSpPr>
        <p:spPr>
          <a:xfrm>
            <a:off x="1573945" y="1242071"/>
            <a:ext cx="51674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ea typeface="思源黑体 CN Heavy" panose="020B0A00000000000000" pitchFamily="34" charset="-122"/>
                <a:cs typeface="+mn-ea"/>
                <a:sym typeface="+mn-lt"/>
              </a:rPr>
              <a:t>GRADUATION THESIS DEFENSE POWERPOINT TEMPLATE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406A36B-E9D9-A9F8-F358-A963E289F132}"/>
              </a:ext>
            </a:extLst>
          </p:cNvPr>
          <p:cNvSpPr/>
          <p:nvPr/>
        </p:nvSpPr>
        <p:spPr>
          <a:xfrm>
            <a:off x="8435933" y="0"/>
            <a:ext cx="1513586" cy="720062"/>
          </a:xfrm>
          <a:custGeom>
            <a:avLst/>
            <a:gdLst>
              <a:gd name="connsiteX0" fmla="*/ 0 w 1513586"/>
              <a:gd name="connsiteY0" fmla="*/ 0 h 720062"/>
              <a:gd name="connsiteX1" fmla="*/ 1513586 w 1513586"/>
              <a:gd name="connsiteY1" fmla="*/ 0 h 720062"/>
              <a:gd name="connsiteX2" fmla="*/ 1502245 w 1513586"/>
              <a:gd name="connsiteY2" fmla="*/ 112501 h 720062"/>
              <a:gd name="connsiteX3" fmla="*/ 756793 w 1513586"/>
              <a:gd name="connsiteY3" fmla="*/ 720062 h 720062"/>
              <a:gd name="connsiteX4" fmla="*/ 11341 w 1513586"/>
              <a:gd name="connsiteY4" fmla="*/ 112501 h 72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3586" h="720062">
                <a:moveTo>
                  <a:pt x="0" y="0"/>
                </a:moveTo>
                <a:lnTo>
                  <a:pt x="1513586" y="0"/>
                </a:lnTo>
                <a:lnTo>
                  <a:pt x="1502245" y="112501"/>
                </a:lnTo>
                <a:cubicBezTo>
                  <a:pt x="1431293" y="459236"/>
                  <a:pt x="1124503" y="720062"/>
                  <a:pt x="756793" y="720062"/>
                </a:cubicBezTo>
                <a:cubicBezTo>
                  <a:pt x="389083" y="720062"/>
                  <a:pt x="82293" y="459236"/>
                  <a:pt x="11341" y="112501"/>
                </a:cubicBezTo>
                <a:close/>
              </a:path>
            </a:pathLst>
          </a:custGeom>
          <a:solidFill>
            <a:srgbClr val="42505B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6BDFFE5-4C19-618D-F2C8-20594B5AEF42}"/>
              </a:ext>
            </a:extLst>
          </p:cNvPr>
          <p:cNvSpPr/>
          <p:nvPr/>
        </p:nvSpPr>
        <p:spPr>
          <a:xfrm>
            <a:off x="7212759" y="5642579"/>
            <a:ext cx="829487" cy="829487"/>
          </a:xfrm>
          <a:prstGeom prst="ellipse">
            <a:avLst/>
          </a:prstGeom>
          <a:solidFill>
            <a:srgbClr val="42505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D833251-EFAD-CF8E-A2FE-EA52ED8075C0}"/>
              </a:ext>
            </a:extLst>
          </p:cNvPr>
          <p:cNvSpPr/>
          <p:nvPr/>
        </p:nvSpPr>
        <p:spPr>
          <a:xfrm>
            <a:off x="3160070" y="5914836"/>
            <a:ext cx="2395817" cy="943164"/>
          </a:xfrm>
          <a:custGeom>
            <a:avLst/>
            <a:gdLst>
              <a:gd name="connsiteX0" fmla="*/ 1197908 w 2395817"/>
              <a:gd name="connsiteY0" fmla="*/ 0 h 943164"/>
              <a:gd name="connsiteX1" fmla="*/ 2376202 w 2395817"/>
              <a:gd name="connsiteY1" fmla="*/ 866879 h 943164"/>
              <a:gd name="connsiteX2" fmla="*/ 2395817 w 2395817"/>
              <a:gd name="connsiteY2" fmla="*/ 943164 h 943164"/>
              <a:gd name="connsiteX3" fmla="*/ 0 w 2395817"/>
              <a:gd name="connsiteY3" fmla="*/ 943164 h 943164"/>
              <a:gd name="connsiteX4" fmla="*/ 19615 w 2395817"/>
              <a:gd name="connsiteY4" fmla="*/ 866879 h 943164"/>
              <a:gd name="connsiteX5" fmla="*/ 1197908 w 2395817"/>
              <a:gd name="connsiteY5" fmla="*/ 0 h 94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5817" h="943164">
                <a:moveTo>
                  <a:pt x="1197908" y="0"/>
                </a:moveTo>
                <a:cubicBezTo>
                  <a:pt x="1751535" y="0"/>
                  <a:pt x="2219994" y="364653"/>
                  <a:pt x="2376202" y="866879"/>
                </a:cubicBezTo>
                <a:lnTo>
                  <a:pt x="2395817" y="943164"/>
                </a:lnTo>
                <a:lnTo>
                  <a:pt x="0" y="943164"/>
                </a:lnTo>
                <a:lnTo>
                  <a:pt x="19615" y="866879"/>
                </a:lnTo>
                <a:cubicBezTo>
                  <a:pt x="175823" y="364653"/>
                  <a:pt x="644281" y="0"/>
                  <a:pt x="1197908" y="0"/>
                </a:cubicBezTo>
                <a:close/>
              </a:path>
            </a:pathLst>
          </a:custGeom>
          <a:solidFill>
            <a:srgbClr val="42505B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C842FD3-C9C2-2ED6-4FCA-D38C15221AB4}"/>
              </a:ext>
            </a:extLst>
          </p:cNvPr>
          <p:cNvSpPr txBox="1"/>
          <p:nvPr/>
        </p:nvSpPr>
        <p:spPr>
          <a:xfrm>
            <a:off x="1420328" y="3629742"/>
            <a:ext cx="5399573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42505B"/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5B84079-6D8B-5F1A-7DB2-FDC9ED372526}"/>
              </a:ext>
            </a:extLst>
          </p:cNvPr>
          <p:cNvSpPr txBox="1"/>
          <p:nvPr/>
        </p:nvSpPr>
        <p:spPr>
          <a:xfrm>
            <a:off x="2036829" y="3021827"/>
            <a:ext cx="41328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论文答辩  </a:t>
            </a:r>
            <a:r>
              <a:rPr lang="en-US" altLang="zh-CN" sz="1400" dirty="0">
                <a:solidFill>
                  <a:schemeClr val="bg1"/>
                </a:solidFill>
              </a:rPr>
              <a:t>/  </a:t>
            </a:r>
            <a:r>
              <a:rPr lang="zh-CN" altLang="en-US" sz="1400" dirty="0">
                <a:solidFill>
                  <a:schemeClr val="bg1"/>
                </a:solidFill>
              </a:rPr>
              <a:t>学术汇报  </a:t>
            </a:r>
            <a:r>
              <a:rPr lang="en-US" altLang="zh-CN" sz="1400" dirty="0">
                <a:solidFill>
                  <a:schemeClr val="bg1"/>
                </a:solidFill>
              </a:rPr>
              <a:t>/  </a:t>
            </a:r>
            <a:r>
              <a:rPr lang="zh-CN" altLang="en-US" sz="1400" dirty="0">
                <a:solidFill>
                  <a:schemeClr val="bg1"/>
                </a:solidFill>
              </a:rPr>
              <a:t>毕业设计  </a:t>
            </a:r>
            <a:r>
              <a:rPr lang="en-US" altLang="zh-CN" sz="1400" dirty="0">
                <a:solidFill>
                  <a:schemeClr val="bg1"/>
                </a:solidFill>
              </a:rPr>
              <a:t>/  </a:t>
            </a:r>
            <a:r>
              <a:rPr lang="zh-CN" altLang="en-US" sz="1400" dirty="0">
                <a:solidFill>
                  <a:schemeClr val="bg1"/>
                </a:solidFill>
              </a:rPr>
              <a:t>社团活动策划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D889766-89A4-015B-3877-8864FE002377}"/>
              </a:ext>
            </a:extLst>
          </p:cNvPr>
          <p:cNvGrpSpPr/>
          <p:nvPr/>
        </p:nvGrpSpPr>
        <p:grpSpPr>
          <a:xfrm>
            <a:off x="1559431" y="4609772"/>
            <a:ext cx="3971412" cy="369331"/>
            <a:chOff x="1573945" y="5161412"/>
            <a:chExt cx="3971412" cy="369331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D576E489-87B5-BCEF-7D17-9656B6A7951F}"/>
                </a:ext>
              </a:extLst>
            </p:cNvPr>
            <p:cNvGrpSpPr/>
            <p:nvPr/>
          </p:nvGrpSpPr>
          <p:grpSpPr>
            <a:xfrm>
              <a:off x="1850738" y="5212398"/>
              <a:ext cx="3694619" cy="281309"/>
              <a:chOff x="4289813" y="5886343"/>
              <a:chExt cx="2875790" cy="260511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2B23222-643B-E601-3CFE-662676BA2AFD}"/>
                  </a:ext>
                </a:extLst>
              </p:cNvPr>
              <p:cNvSpPr txBox="1"/>
              <p:nvPr/>
            </p:nvSpPr>
            <p:spPr>
              <a:xfrm>
                <a:off x="4289813" y="5886343"/>
                <a:ext cx="1512167" cy="2565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答辩人：</a:t>
                </a:r>
                <a:r>
                  <a:rPr lang="en-US" altLang="zh-CN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CBA4C737-9A3E-46F2-3419-FB8578A10A2A}"/>
                  </a:ext>
                </a:extLst>
              </p:cNvPr>
              <p:cNvSpPr txBox="1"/>
              <p:nvPr/>
            </p:nvSpPr>
            <p:spPr>
              <a:xfrm>
                <a:off x="6106394" y="5890334"/>
                <a:ext cx="1059209" cy="2565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导师：</a:t>
                </a:r>
                <a:r>
                  <a:rPr lang="en-US" altLang="zh-CN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5B87AD9F-B2DE-601D-D594-476F30BBAF91}"/>
                </a:ext>
              </a:extLst>
            </p:cNvPr>
            <p:cNvGrpSpPr/>
            <p:nvPr/>
          </p:nvGrpSpPr>
          <p:grpSpPr>
            <a:xfrm>
              <a:off x="1573945" y="5161412"/>
              <a:ext cx="2630205" cy="369331"/>
              <a:chOff x="1573945" y="5161412"/>
              <a:chExt cx="2630205" cy="369331"/>
            </a:xfrm>
          </p:grpSpPr>
          <p:sp>
            <p:nvSpPr>
              <p:cNvPr id="12" name="iconfont-10471-5111261">
                <a:extLst>
                  <a:ext uri="{FF2B5EF4-FFF2-40B4-BE49-F238E27FC236}">
                    <a16:creationId xmlns:a16="http://schemas.microsoft.com/office/drawing/2014/main" id="{7130227D-6C0A-DAC3-4DBE-F6ACB17A209F}"/>
                  </a:ext>
                </a:extLst>
              </p:cNvPr>
              <p:cNvSpPr/>
              <p:nvPr/>
            </p:nvSpPr>
            <p:spPr>
              <a:xfrm>
                <a:off x="3839446" y="5166040"/>
                <a:ext cx="364704" cy="364703"/>
              </a:xfrm>
              <a:custGeom>
                <a:avLst/>
                <a:gdLst>
                  <a:gd name="T0" fmla="*/ 4724 w 9448"/>
                  <a:gd name="T1" fmla="*/ 0 h 9448"/>
                  <a:gd name="T2" fmla="*/ 0 w 9448"/>
                  <a:gd name="T3" fmla="*/ 4724 h 9448"/>
                  <a:gd name="T4" fmla="*/ 4724 w 9448"/>
                  <a:gd name="T5" fmla="*/ 9448 h 9448"/>
                  <a:gd name="T6" fmla="*/ 9448 w 9448"/>
                  <a:gd name="T7" fmla="*/ 4724 h 9448"/>
                  <a:gd name="T8" fmla="*/ 4724 w 9448"/>
                  <a:gd name="T9" fmla="*/ 0 h 9448"/>
                  <a:gd name="T10" fmla="*/ 4724 w 9448"/>
                  <a:gd name="T11" fmla="*/ 9055 h 9448"/>
                  <a:gd name="T12" fmla="*/ 1406 w 9448"/>
                  <a:gd name="T13" fmla="*/ 7504 h 9448"/>
                  <a:gd name="T14" fmla="*/ 3457 w 9448"/>
                  <a:gd name="T15" fmla="*/ 6779 h 9448"/>
                  <a:gd name="T16" fmla="*/ 3516 w 9448"/>
                  <a:gd name="T17" fmla="*/ 6536 h 9448"/>
                  <a:gd name="T18" fmla="*/ 3429 w 9448"/>
                  <a:gd name="T19" fmla="*/ 6000 h 9448"/>
                  <a:gd name="T20" fmla="*/ 3221 w 9448"/>
                  <a:gd name="T21" fmla="*/ 5283 h 9448"/>
                  <a:gd name="T22" fmla="*/ 2912 w 9448"/>
                  <a:gd name="T23" fmla="*/ 4536 h 9448"/>
                  <a:gd name="T24" fmla="*/ 2921 w 9448"/>
                  <a:gd name="T25" fmla="*/ 3909 h 9448"/>
                  <a:gd name="T26" fmla="*/ 2934 w 9448"/>
                  <a:gd name="T27" fmla="*/ 3868 h 9448"/>
                  <a:gd name="T28" fmla="*/ 2864 w 9448"/>
                  <a:gd name="T29" fmla="*/ 2987 h 9448"/>
                  <a:gd name="T30" fmla="*/ 3205 w 9448"/>
                  <a:gd name="T31" fmla="*/ 1822 h 9448"/>
                  <a:gd name="T32" fmla="*/ 4522 w 9448"/>
                  <a:gd name="T33" fmla="*/ 1186 h 9448"/>
                  <a:gd name="T34" fmla="*/ 4919 w 9448"/>
                  <a:gd name="T35" fmla="*/ 1186 h 9448"/>
                  <a:gd name="T36" fmla="*/ 6248 w 9448"/>
                  <a:gd name="T37" fmla="*/ 1822 h 9448"/>
                  <a:gd name="T38" fmla="*/ 6586 w 9448"/>
                  <a:gd name="T39" fmla="*/ 2987 h 9448"/>
                  <a:gd name="T40" fmla="*/ 6516 w 9448"/>
                  <a:gd name="T41" fmla="*/ 3868 h 9448"/>
                  <a:gd name="T42" fmla="*/ 6530 w 9448"/>
                  <a:gd name="T43" fmla="*/ 3906 h 9448"/>
                  <a:gd name="T44" fmla="*/ 6539 w 9448"/>
                  <a:gd name="T45" fmla="*/ 4533 h 9448"/>
                  <a:gd name="T46" fmla="*/ 6230 w 9448"/>
                  <a:gd name="T47" fmla="*/ 5280 h 9448"/>
                  <a:gd name="T48" fmla="*/ 6021 w 9448"/>
                  <a:gd name="T49" fmla="*/ 5998 h 9448"/>
                  <a:gd name="T50" fmla="*/ 5871 w 9448"/>
                  <a:gd name="T51" fmla="*/ 6527 h 9448"/>
                  <a:gd name="T52" fmla="*/ 5932 w 9448"/>
                  <a:gd name="T53" fmla="*/ 6770 h 9448"/>
                  <a:gd name="T54" fmla="*/ 8044 w 9448"/>
                  <a:gd name="T55" fmla="*/ 7499 h 9448"/>
                  <a:gd name="T56" fmla="*/ 4724 w 9448"/>
                  <a:gd name="T57" fmla="*/ 9055 h 9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448" h="9448">
                    <a:moveTo>
                      <a:pt x="4724" y="0"/>
                    </a:moveTo>
                    <a:cubicBezTo>
                      <a:pt x="2115" y="0"/>
                      <a:pt x="0" y="2115"/>
                      <a:pt x="0" y="4724"/>
                    </a:cubicBezTo>
                    <a:cubicBezTo>
                      <a:pt x="0" y="7333"/>
                      <a:pt x="2115" y="9448"/>
                      <a:pt x="4724" y="9448"/>
                    </a:cubicBezTo>
                    <a:cubicBezTo>
                      <a:pt x="7333" y="9448"/>
                      <a:pt x="9448" y="7333"/>
                      <a:pt x="9448" y="4724"/>
                    </a:cubicBezTo>
                    <a:cubicBezTo>
                      <a:pt x="9448" y="2115"/>
                      <a:pt x="7333" y="0"/>
                      <a:pt x="4724" y="0"/>
                    </a:cubicBezTo>
                    <a:close/>
                    <a:moveTo>
                      <a:pt x="4724" y="9055"/>
                    </a:moveTo>
                    <a:cubicBezTo>
                      <a:pt x="3393" y="9055"/>
                      <a:pt x="2201" y="8451"/>
                      <a:pt x="1406" y="7504"/>
                    </a:cubicBezTo>
                    <a:cubicBezTo>
                      <a:pt x="1810" y="7329"/>
                      <a:pt x="2819" y="6966"/>
                      <a:pt x="3457" y="6779"/>
                    </a:cubicBezTo>
                    <a:cubicBezTo>
                      <a:pt x="3507" y="6763"/>
                      <a:pt x="3516" y="6761"/>
                      <a:pt x="3516" y="6536"/>
                    </a:cubicBezTo>
                    <a:cubicBezTo>
                      <a:pt x="3516" y="6296"/>
                      <a:pt x="3489" y="6125"/>
                      <a:pt x="3429" y="6000"/>
                    </a:cubicBezTo>
                    <a:cubicBezTo>
                      <a:pt x="3350" y="5830"/>
                      <a:pt x="3255" y="5542"/>
                      <a:pt x="3221" y="5283"/>
                    </a:cubicBezTo>
                    <a:cubicBezTo>
                      <a:pt x="3125" y="5171"/>
                      <a:pt x="2996" y="4953"/>
                      <a:pt x="2912" y="4536"/>
                    </a:cubicBezTo>
                    <a:cubicBezTo>
                      <a:pt x="2839" y="4168"/>
                      <a:pt x="2873" y="4034"/>
                      <a:pt x="2921" y="3909"/>
                    </a:cubicBezTo>
                    <a:cubicBezTo>
                      <a:pt x="2925" y="3895"/>
                      <a:pt x="2932" y="3881"/>
                      <a:pt x="2934" y="3868"/>
                    </a:cubicBezTo>
                    <a:cubicBezTo>
                      <a:pt x="2953" y="3784"/>
                      <a:pt x="2928" y="3334"/>
                      <a:pt x="2864" y="2987"/>
                    </a:cubicBezTo>
                    <a:cubicBezTo>
                      <a:pt x="2821" y="2748"/>
                      <a:pt x="2875" y="2242"/>
                      <a:pt x="3205" y="1822"/>
                    </a:cubicBezTo>
                    <a:cubicBezTo>
                      <a:pt x="3411" y="1556"/>
                      <a:pt x="3809" y="1231"/>
                      <a:pt x="4522" y="1186"/>
                    </a:cubicBezTo>
                    <a:lnTo>
                      <a:pt x="4919" y="1186"/>
                    </a:lnTo>
                    <a:cubicBezTo>
                      <a:pt x="5644" y="1231"/>
                      <a:pt x="6041" y="1556"/>
                      <a:pt x="6248" y="1822"/>
                    </a:cubicBezTo>
                    <a:cubicBezTo>
                      <a:pt x="6577" y="2242"/>
                      <a:pt x="6632" y="2748"/>
                      <a:pt x="6586" y="2987"/>
                    </a:cubicBezTo>
                    <a:cubicBezTo>
                      <a:pt x="6523" y="3334"/>
                      <a:pt x="6498" y="3782"/>
                      <a:pt x="6516" y="3868"/>
                    </a:cubicBezTo>
                    <a:cubicBezTo>
                      <a:pt x="6518" y="3881"/>
                      <a:pt x="6525" y="3895"/>
                      <a:pt x="6530" y="3906"/>
                    </a:cubicBezTo>
                    <a:cubicBezTo>
                      <a:pt x="6577" y="4031"/>
                      <a:pt x="6614" y="4165"/>
                      <a:pt x="6539" y="4533"/>
                    </a:cubicBezTo>
                    <a:cubicBezTo>
                      <a:pt x="6455" y="4951"/>
                      <a:pt x="6325" y="5169"/>
                      <a:pt x="6230" y="5280"/>
                    </a:cubicBezTo>
                    <a:cubicBezTo>
                      <a:pt x="6196" y="5539"/>
                      <a:pt x="6100" y="5825"/>
                      <a:pt x="6021" y="5998"/>
                    </a:cubicBezTo>
                    <a:cubicBezTo>
                      <a:pt x="5946" y="6155"/>
                      <a:pt x="5871" y="6341"/>
                      <a:pt x="5871" y="6527"/>
                    </a:cubicBezTo>
                    <a:cubicBezTo>
                      <a:pt x="5871" y="6752"/>
                      <a:pt x="5880" y="6754"/>
                      <a:pt x="5932" y="6770"/>
                    </a:cubicBezTo>
                    <a:cubicBezTo>
                      <a:pt x="6539" y="6950"/>
                      <a:pt x="7583" y="7311"/>
                      <a:pt x="8044" y="7499"/>
                    </a:cubicBezTo>
                    <a:cubicBezTo>
                      <a:pt x="7249" y="8449"/>
                      <a:pt x="6057" y="9055"/>
                      <a:pt x="4724" y="9055"/>
                    </a:cubicBezTo>
                    <a:close/>
                  </a:path>
                </a:pathLst>
              </a:custGeom>
              <a:solidFill>
                <a:srgbClr val="4250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" name="graduate_57239">
                <a:extLst>
                  <a:ext uri="{FF2B5EF4-FFF2-40B4-BE49-F238E27FC236}">
                    <a16:creationId xmlns:a16="http://schemas.microsoft.com/office/drawing/2014/main" id="{F1F48A77-9BE1-859C-8D55-FF9CA0C6A052}"/>
                  </a:ext>
                </a:extLst>
              </p:cNvPr>
              <p:cNvSpPr/>
              <p:nvPr/>
            </p:nvSpPr>
            <p:spPr>
              <a:xfrm>
                <a:off x="1573945" y="5161412"/>
                <a:ext cx="253698" cy="369129"/>
              </a:xfrm>
              <a:custGeom>
                <a:avLst/>
                <a:gdLst>
                  <a:gd name="connsiteX0" fmla="*/ 142468 w 412043"/>
                  <a:gd name="connsiteY0" fmla="*/ 396851 h 599527"/>
                  <a:gd name="connsiteX1" fmla="*/ 153964 w 412043"/>
                  <a:gd name="connsiteY1" fmla="*/ 405753 h 599527"/>
                  <a:gd name="connsiteX2" fmla="*/ 144814 w 412043"/>
                  <a:gd name="connsiteY2" fmla="*/ 585910 h 599527"/>
                  <a:gd name="connsiteX3" fmla="*/ 135898 w 412043"/>
                  <a:gd name="connsiteY3" fmla="*/ 595046 h 599527"/>
                  <a:gd name="connsiteX4" fmla="*/ 15768 w 412043"/>
                  <a:gd name="connsiteY4" fmla="*/ 599498 h 599527"/>
                  <a:gd name="connsiteX5" fmla="*/ 6383 w 412043"/>
                  <a:gd name="connsiteY5" fmla="*/ 590127 h 599527"/>
                  <a:gd name="connsiteX6" fmla="*/ 142468 w 412043"/>
                  <a:gd name="connsiteY6" fmla="*/ 396851 h 599527"/>
                  <a:gd name="connsiteX7" fmla="*/ 275305 w 412043"/>
                  <a:gd name="connsiteY7" fmla="*/ 271238 h 599527"/>
                  <a:gd name="connsiteX8" fmla="*/ 222034 w 412043"/>
                  <a:gd name="connsiteY8" fmla="*/ 284828 h 599527"/>
                  <a:gd name="connsiteX9" fmla="*/ 158437 w 412043"/>
                  <a:gd name="connsiteY9" fmla="*/ 287640 h 599527"/>
                  <a:gd name="connsiteX10" fmla="*/ 99299 w 412043"/>
                  <a:gd name="connsiteY10" fmla="*/ 277096 h 599527"/>
                  <a:gd name="connsiteX11" fmla="*/ 205137 w 412043"/>
                  <a:gd name="connsiteY11" fmla="*/ 392382 h 599527"/>
                  <a:gd name="connsiteX12" fmla="*/ 312148 w 412043"/>
                  <a:gd name="connsiteY12" fmla="*/ 309432 h 599527"/>
                  <a:gd name="connsiteX13" fmla="*/ 305108 w 412043"/>
                  <a:gd name="connsiteY13" fmla="*/ 310604 h 599527"/>
                  <a:gd name="connsiteX14" fmla="*/ 275305 w 412043"/>
                  <a:gd name="connsiteY14" fmla="*/ 271238 h 599527"/>
                  <a:gd name="connsiteX15" fmla="*/ 93667 w 412043"/>
                  <a:gd name="connsiteY15" fmla="*/ 210314 h 599527"/>
                  <a:gd name="connsiteX16" fmla="*/ 93667 w 412043"/>
                  <a:gd name="connsiteY16" fmla="*/ 212892 h 599527"/>
                  <a:gd name="connsiteX17" fmla="*/ 100003 w 412043"/>
                  <a:gd name="connsiteY17" fmla="*/ 213595 h 599527"/>
                  <a:gd name="connsiteX18" fmla="*/ 93667 w 412043"/>
                  <a:gd name="connsiteY18" fmla="*/ 210314 h 599527"/>
                  <a:gd name="connsiteX19" fmla="*/ 80202 w 412043"/>
                  <a:gd name="connsiteY19" fmla="*/ 186355 h 599527"/>
                  <a:gd name="connsiteX20" fmla="*/ 89443 w 412043"/>
                  <a:gd name="connsiteY20" fmla="*/ 186413 h 599527"/>
                  <a:gd name="connsiteX21" fmla="*/ 269203 w 412043"/>
                  <a:gd name="connsiteY21" fmla="*/ 193209 h 599527"/>
                  <a:gd name="connsiteX22" fmla="*/ 279059 w 412043"/>
                  <a:gd name="connsiteY22" fmla="*/ 193209 h 599527"/>
                  <a:gd name="connsiteX23" fmla="*/ 284222 w 412043"/>
                  <a:gd name="connsiteY23" fmla="*/ 197661 h 599527"/>
                  <a:gd name="connsiteX24" fmla="*/ 288681 w 412043"/>
                  <a:gd name="connsiteY24" fmla="*/ 255304 h 599527"/>
                  <a:gd name="connsiteX25" fmla="*/ 312383 w 412043"/>
                  <a:gd name="connsiteY25" fmla="*/ 289280 h 599527"/>
                  <a:gd name="connsiteX26" fmla="*/ 314965 w 412043"/>
                  <a:gd name="connsiteY26" fmla="*/ 201175 h 599527"/>
                  <a:gd name="connsiteX27" fmla="*/ 330688 w 412043"/>
                  <a:gd name="connsiteY27" fmla="*/ 199067 h 599527"/>
                  <a:gd name="connsiteX28" fmla="*/ 260051 w 412043"/>
                  <a:gd name="connsiteY28" fmla="*/ 401287 h 599527"/>
                  <a:gd name="connsiteX29" fmla="*/ 263102 w 412043"/>
                  <a:gd name="connsiteY29" fmla="*/ 401990 h 599527"/>
                  <a:gd name="connsiteX30" fmla="*/ 401325 w 412043"/>
                  <a:gd name="connsiteY30" fmla="*/ 590150 h 599527"/>
                  <a:gd name="connsiteX31" fmla="*/ 389591 w 412043"/>
                  <a:gd name="connsiteY31" fmla="*/ 599289 h 599527"/>
                  <a:gd name="connsiteX32" fmla="*/ 262867 w 412043"/>
                  <a:gd name="connsiteY32" fmla="*/ 595071 h 599527"/>
                  <a:gd name="connsiteX33" fmla="*/ 253480 w 412043"/>
                  <a:gd name="connsiteY33" fmla="*/ 585698 h 599527"/>
                  <a:gd name="connsiteX34" fmla="*/ 247144 w 412043"/>
                  <a:gd name="connsiteY34" fmla="*/ 414643 h 599527"/>
                  <a:gd name="connsiteX35" fmla="*/ 248786 w 412043"/>
                  <a:gd name="connsiteY35" fmla="*/ 410660 h 599527"/>
                  <a:gd name="connsiteX36" fmla="*/ 251603 w 412043"/>
                  <a:gd name="connsiteY36" fmla="*/ 404802 h 599527"/>
                  <a:gd name="connsiteX37" fmla="*/ 205137 w 412043"/>
                  <a:gd name="connsiteY37" fmla="*/ 410894 h 599527"/>
                  <a:gd name="connsiteX38" fmla="*/ 75362 w 412043"/>
                  <a:gd name="connsiteY38" fmla="*/ 194380 h 599527"/>
                  <a:gd name="connsiteX39" fmla="*/ 80202 w 412043"/>
                  <a:gd name="connsiteY39" fmla="*/ 186355 h 599527"/>
                  <a:gd name="connsiteX40" fmla="*/ 204675 w 412043"/>
                  <a:gd name="connsiteY40" fmla="*/ 1071 h 599527"/>
                  <a:gd name="connsiteX41" fmla="*/ 297143 w 412043"/>
                  <a:gd name="connsiteY41" fmla="*/ 36212 h 599527"/>
                  <a:gd name="connsiteX42" fmla="*/ 407917 w 412043"/>
                  <a:gd name="connsiteY42" fmla="*/ 88689 h 599527"/>
                  <a:gd name="connsiteX43" fmla="*/ 405335 w 412043"/>
                  <a:gd name="connsiteY43" fmla="*/ 105790 h 599527"/>
                  <a:gd name="connsiteX44" fmla="*/ 367785 w 412043"/>
                  <a:gd name="connsiteY44" fmla="*/ 126172 h 599527"/>
                  <a:gd name="connsiteX45" fmla="*/ 313102 w 412043"/>
                  <a:gd name="connsiteY45" fmla="*/ 136948 h 599527"/>
                  <a:gd name="connsiteX46" fmla="*/ 200216 w 412043"/>
                  <a:gd name="connsiteY46" fmla="*/ 93608 h 599527"/>
                  <a:gd name="connsiteX47" fmla="*/ 282123 w 412043"/>
                  <a:gd name="connsiteY47" fmla="*/ 147256 h 599527"/>
                  <a:gd name="connsiteX48" fmla="*/ 285643 w 412043"/>
                  <a:gd name="connsiteY48" fmla="*/ 153347 h 599527"/>
                  <a:gd name="connsiteX49" fmla="*/ 285174 w 412043"/>
                  <a:gd name="connsiteY49" fmla="*/ 165530 h 599527"/>
                  <a:gd name="connsiteX50" fmla="*/ 172757 w 412043"/>
                  <a:gd name="connsiteY50" fmla="*/ 198328 h 599527"/>
                  <a:gd name="connsiteX51" fmla="*/ 8474 w 412043"/>
                  <a:gd name="connsiteY51" fmla="*/ 110242 h 599527"/>
                  <a:gd name="connsiteX52" fmla="*/ 3310 w 412043"/>
                  <a:gd name="connsiteY52" fmla="*/ 97122 h 599527"/>
                  <a:gd name="connsiteX53" fmla="*/ 113146 w 412043"/>
                  <a:gd name="connsiteY53" fmla="*/ 45114 h 599527"/>
                  <a:gd name="connsiteX54" fmla="*/ 204675 w 412043"/>
                  <a:gd name="connsiteY54" fmla="*/ 1071 h 59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412043" h="599527">
                    <a:moveTo>
                      <a:pt x="142468" y="396851"/>
                    </a:moveTo>
                    <a:cubicBezTo>
                      <a:pt x="148333" y="395679"/>
                      <a:pt x="153730" y="399662"/>
                      <a:pt x="153964" y="405753"/>
                    </a:cubicBezTo>
                    <a:cubicBezTo>
                      <a:pt x="156545" y="464556"/>
                      <a:pt x="165461" y="529215"/>
                      <a:pt x="144814" y="585910"/>
                    </a:cubicBezTo>
                    <a:cubicBezTo>
                      <a:pt x="145048" y="590595"/>
                      <a:pt x="142233" y="595515"/>
                      <a:pt x="135898" y="595046"/>
                    </a:cubicBezTo>
                    <a:cubicBezTo>
                      <a:pt x="95776" y="591532"/>
                      <a:pt x="55889" y="595046"/>
                      <a:pt x="15768" y="599498"/>
                    </a:cubicBezTo>
                    <a:cubicBezTo>
                      <a:pt x="10606" y="599966"/>
                      <a:pt x="6383" y="594812"/>
                      <a:pt x="6383" y="590127"/>
                    </a:cubicBezTo>
                    <a:cubicBezTo>
                      <a:pt x="5913" y="512348"/>
                      <a:pt x="62224" y="414655"/>
                      <a:pt x="142468" y="396851"/>
                    </a:cubicBezTo>
                    <a:close/>
                    <a:moveTo>
                      <a:pt x="275305" y="271238"/>
                    </a:moveTo>
                    <a:cubicBezTo>
                      <a:pt x="260285" y="280845"/>
                      <a:pt x="239165" y="282251"/>
                      <a:pt x="222034" y="284828"/>
                    </a:cubicBezTo>
                    <a:cubicBezTo>
                      <a:pt x="201148" y="287875"/>
                      <a:pt x="179557" y="289280"/>
                      <a:pt x="158437" y="287640"/>
                    </a:cubicBezTo>
                    <a:cubicBezTo>
                      <a:pt x="143887" y="286469"/>
                      <a:pt x="116899" y="285531"/>
                      <a:pt x="99299" y="277096"/>
                    </a:cubicBezTo>
                    <a:cubicBezTo>
                      <a:pt x="110329" y="336145"/>
                      <a:pt x="139663" y="391679"/>
                      <a:pt x="205137" y="392382"/>
                    </a:cubicBezTo>
                    <a:cubicBezTo>
                      <a:pt x="262163" y="392851"/>
                      <a:pt x="296895" y="356062"/>
                      <a:pt x="312148" y="309432"/>
                    </a:cubicBezTo>
                    <a:cubicBezTo>
                      <a:pt x="310036" y="310135"/>
                      <a:pt x="307690" y="310604"/>
                      <a:pt x="305108" y="310604"/>
                    </a:cubicBezTo>
                    <a:cubicBezTo>
                      <a:pt x="287977" y="310604"/>
                      <a:pt x="279294" y="293030"/>
                      <a:pt x="275305" y="271238"/>
                    </a:cubicBezTo>
                    <a:close/>
                    <a:moveTo>
                      <a:pt x="93667" y="210314"/>
                    </a:moveTo>
                    <a:cubicBezTo>
                      <a:pt x="93667" y="211251"/>
                      <a:pt x="93667" y="212189"/>
                      <a:pt x="93667" y="212892"/>
                    </a:cubicBezTo>
                    <a:cubicBezTo>
                      <a:pt x="95779" y="213126"/>
                      <a:pt x="97891" y="213360"/>
                      <a:pt x="100003" y="213595"/>
                    </a:cubicBezTo>
                    <a:cubicBezTo>
                      <a:pt x="97891" y="212423"/>
                      <a:pt x="95779" y="211486"/>
                      <a:pt x="93667" y="210314"/>
                    </a:cubicBezTo>
                    <a:close/>
                    <a:moveTo>
                      <a:pt x="80202" y="186355"/>
                    </a:moveTo>
                    <a:cubicBezTo>
                      <a:pt x="82872" y="184714"/>
                      <a:pt x="86275" y="184422"/>
                      <a:pt x="89443" y="186413"/>
                    </a:cubicBezTo>
                    <a:cubicBezTo>
                      <a:pt x="144356" y="220156"/>
                      <a:pt x="213820" y="232340"/>
                      <a:pt x="269203" y="193209"/>
                    </a:cubicBezTo>
                    <a:cubicBezTo>
                      <a:pt x="272958" y="190397"/>
                      <a:pt x="276713" y="191100"/>
                      <a:pt x="279059" y="193209"/>
                    </a:cubicBezTo>
                    <a:cubicBezTo>
                      <a:pt x="281641" y="192271"/>
                      <a:pt x="284692" y="194380"/>
                      <a:pt x="284222" y="197661"/>
                    </a:cubicBezTo>
                    <a:cubicBezTo>
                      <a:pt x="281876" y="216172"/>
                      <a:pt x="285630" y="237261"/>
                      <a:pt x="288681" y="255304"/>
                    </a:cubicBezTo>
                    <a:cubicBezTo>
                      <a:pt x="289620" y="261162"/>
                      <a:pt x="304404" y="314587"/>
                      <a:pt x="312383" y="289280"/>
                    </a:cubicBezTo>
                    <a:cubicBezTo>
                      <a:pt x="321301" y="261162"/>
                      <a:pt x="315434" y="229997"/>
                      <a:pt x="314965" y="201175"/>
                    </a:cubicBezTo>
                    <a:cubicBezTo>
                      <a:pt x="314730" y="192037"/>
                      <a:pt x="328341" y="190397"/>
                      <a:pt x="330688" y="199067"/>
                    </a:cubicBezTo>
                    <a:cubicBezTo>
                      <a:pt x="349227" y="270300"/>
                      <a:pt x="328576" y="369887"/>
                      <a:pt x="260051" y="401287"/>
                    </a:cubicBezTo>
                    <a:cubicBezTo>
                      <a:pt x="261224" y="401287"/>
                      <a:pt x="262163" y="401521"/>
                      <a:pt x="263102" y="401990"/>
                    </a:cubicBezTo>
                    <a:cubicBezTo>
                      <a:pt x="332330" y="431983"/>
                      <a:pt x="406018" y="510481"/>
                      <a:pt x="401325" y="590150"/>
                    </a:cubicBezTo>
                    <a:cubicBezTo>
                      <a:pt x="401090" y="596711"/>
                      <a:pt x="395693" y="600226"/>
                      <a:pt x="389591" y="599289"/>
                    </a:cubicBezTo>
                    <a:cubicBezTo>
                      <a:pt x="347584" y="591790"/>
                      <a:pt x="305108" y="600460"/>
                      <a:pt x="262867" y="595071"/>
                    </a:cubicBezTo>
                    <a:cubicBezTo>
                      <a:pt x="257704" y="594368"/>
                      <a:pt x="253480" y="591322"/>
                      <a:pt x="253480" y="585698"/>
                    </a:cubicBezTo>
                    <a:cubicBezTo>
                      <a:pt x="252776" y="529226"/>
                      <a:pt x="239634" y="471115"/>
                      <a:pt x="247144" y="414643"/>
                    </a:cubicBezTo>
                    <a:cubicBezTo>
                      <a:pt x="247378" y="413003"/>
                      <a:pt x="248082" y="411831"/>
                      <a:pt x="248786" y="410660"/>
                    </a:cubicBezTo>
                    <a:cubicBezTo>
                      <a:pt x="249021" y="408551"/>
                      <a:pt x="249960" y="406442"/>
                      <a:pt x="251603" y="404802"/>
                    </a:cubicBezTo>
                    <a:cubicBezTo>
                      <a:pt x="237757" y="409722"/>
                      <a:pt x="222268" y="411831"/>
                      <a:pt x="205137" y="410894"/>
                    </a:cubicBezTo>
                    <a:cubicBezTo>
                      <a:pt x="96248" y="404802"/>
                      <a:pt x="70903" y="284360"/>
                      <a:pt x="75362" y="194380"/>
                    </a:cubicBezTo>
                    <a:cubicBezTo>
                      <a:pt x="75597" y="190983"/>
                      <a:pt x="77533" y="187995"/>
                      <a:pt x="80202" y="186355"/>
                    </a:cubicBezTo>
                    <a:close/>
                    <a:moveTo>
                      <a:pt x="204675" y="1071"/>
                    </a:moveTo>
                    <a:cubicBezTo>
                      <a:pt x="234481" y="-6191"/>
                      <a:pt x="272031" y="25435"/>
                      <a:pt x="297143" y="36212"/>
                    </a:cubicBezTo>
                    <a:cubicBezTo>
                      <a:pt x="334459" y="52142"/>
                      <a:pt x="374121" y="65730"/>
                      <a:pt x="407917" y="88689"/>
                    </a:cubicBezTo>
                    <a:cubicBezTo>
                      <a:pt x="415192" y="93843"/>
                      <a:pt x="411907" y="104150"/>
                      <a:pt x="405335" y="105790"/>
                    </a:cubicBezTo>
                    <a:cubicBezTo>
                      <a:pt x="398295" y="117035"/>
                      <a:pt x="379519" y="122189"/>
                      <a:pt x="367785" y="126172"/>
                    </a:cubicBezTo>
                    <a:cubicBezTo>
                      <a:pt x="351122" y="132029"/>
                      <a:pt x="331173" y="139291"/>
                      <a:pt x="313102" y="136948"/>
                    </a:cubicBezTo>
                    <a:cubicBezTo>
                      <a:pt x="271562" y="131092"/>
                      <a:pt x="243164" y="83769"/>
                      <a:pt x="200216" y="93608"/>
                    </a:cubicBezTo>
                    <a:cubicBezTo>
                      <a:pt x="211481" y="122658"/>
                      <a:pt x="255368" y="139760"/>
                      <a:pt x="282123" y="147256"/>
                    </a:cubicBezTo>
                    <a:cubicBezTo>
                      <a:pt x="285174" y="148193"/>
                      <a:pt x="286113" y="150770"/>
                      <a:pt x="285643" y="153347"/>
                    </a:cubicBezTo>
                    <a:cubicBezTo>
                      <a:pt x="288459" y="156627"/>
                      <a:pt x="289398" y="161547"/>
                      <a:pt x="285174" y="165530"/>
                    </a:cubicBezTo>
                    <a:cubicBezTo>
                      <a:pt x="254899" y="193408"/>
                      <a:pt x="213358" y="214961"/>
                      <a:pt x="172757" y="198328"/>
                    </a:cubicBezTo>
                    <a:cubicBezTo>
                      <a:pt x="115493" y="174666"/>
                      <a:pt x="65738" y="134840"/>
                      <a:pt x="8474" y="110242"/>
                    </a:cubicBezTo>
                    <a:cubicBezTo>
                      <a:pt x="728" y="112584"/>
                      <a:pt x="-3261" y="101339"/>
                      <a:pt x="3310" y="97122"/>
                    </a:cubicBezTo>
                    <a:cubicBezTo>
                      <a:pt x="37341" y="75569"/>
                      <a:pt x="76769" y="61982"/>
                      <a:pt x="113146" y="45114"/>
                    </a:cubicBezTo>
                    <a:cubicBezTo>
                      <a:pt x="142482" y="31526"/>
                      <a:pt x="173226" y="8568"/>
                      <a:pt x="204675" y="1071"/>
                    </a:cubicBezTo>
                    <a:close/>
                  </a:path>
                </a:pathLst>
              </a:custGeom>
              <a:solidFill>
                <a:srgbClr val="4250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6C029AC-E22B-F19D-E354-B91DBAFA6F48}"/>
              </a:ext>
            </a:extLst>
          </p:cNvPr>
          <p:cNvGrpSpPr/>
          <p:nvPr/>
        </p:nvGrpSpPr>
        <p:grpSpPr>
          <a:xfrm>
            <a:off x="1528341" y="5148176"/>
            <a:ext cx="3580342" cy="540516"/>
            <a:chOff x="1528340" y="5148176"/>
            <a:chExt cx="5291561" cy="540516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1964478E-3B86-D8F7-349C-5149E71B1190}"/>
                </a:ext>
              </a:extLst>
            </p:cNvPr>
            <p:cNvCxnSpPr>
              <a:cxnSpLocks/>
            </p:cNvCxnSpPr>
            <p:nvPr/>
          </p:nvCxnSpPr>
          <p:spPr>
            <a:xfrm>
              <a:off x="1528340" y="5148176"/>
              <a:ext cx="529156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5ED2086F-781C-8F05-0FBA-26200665C1D6}"/>
                </a:ext>
              </a:extLst>
            </p:cNvPr>
            <p:cNvCxnSpPr>
              <a:cxnSpLocks/>
            </p:cNvCxnSpPr>
            <p:nvPr/>
          </p:nvCxnSpPr>
          <p:spPr>
            <a:xfrm>
              <a:off x="1528340" y="5688692"/>
              <a:ext cx="529156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85324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EDD1B5F-D80E-A43E-4033-B7635575B12B}"/>
              </a:ext>
            </a:extLst>
          </p:cNvPr>
          <p:cNvSpPr/>
          <p:nvPr/>
        </p:nvSpPr>
        <p:spPr>
          <a:xfrm>
            <a:off x="0" y="336518"/>
            <a:ext cx="4118939" cy="692081"/>
          </a:xfrm>
          <a:custGeom>
            <a:avLst/>
            <a:gdLst>
              <a:gd name="connsiteX0" fmla="*/ 0 w 4118939"/>
              <a:gd name="connsiteY0" fmla="*/ 0 h 692081"/>
              <a:gd name="connsiteX1" fmla="*/ 4118939 w 4118939"/>
              <a:gd name="connsiteY1" fmla="*/ 0 h 692081"/>
              <a:gd name="connsiteX2" fmla="*/ 4067078 w 4118939"/>
              <a:gd name="connsiteY2" fmla="*/ 95546 h 692081"/>
              <a:gd name="connsiteX3" fmla="*/ 4013575 w 4118939"/>
              <a:gd name="connsiteY3" fmla="*/ 360554 h 692081"/>
              <a:gd name="connsiteX4" fmla="*/ 4067078 w 4118939"/>
              <a:gd name="connsiteY4" fmla="*/ 625562 h 692081"/>
              <a:gd name="connsiteX5" fmla="*/ 4103183 w 4118939"/>
              <a:gd name="connsiteY5" fmla="*/ 692081 h 692081"/>
              <a:gd name="connsiteX6" fmla="*/ 0 w 4118939"/>
              <a:gd name="connsiteY6" fmla="*/ 692081 h 692081"/>
              <a:gd name="connsiteX7" fmla="*/ 0 w 4118939"/>
              <a:gd name="connsiteY7" fmla="*/ 0 h 69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8939" h="692081">
                <a:moveTo>
                  <a:pt x="0" y="0"/>
                </a:moveTo>
                <a:lnTo>
                  <a:pt x="4118939" y="0"/>
                </a:lnTo>
                <a:lnTo>
                  <a:pt x="4067078" y="95546"/>
                </a:lnTo>
                <a:cubicBezTo>
                  <a:pt x="4032626" y="176999"/>
                  <a:pt x="4013575" y="266552"/>
                  <a:pt x="4013575" y="360554"/>
                </a:cubicBezTo>
                <a:cubicBezTo>
                  <a:pt x="4013575" y="454557"/>
                  <a:pt x="4032626" y="544109"/>
                  <a:pt x="4067078" y="625562"/>
                </a:cubicBezTo>
                <a:lnTo>
                  <a:pt x="4103183" y="692081"/>
                </a:lnTo>
                <a:lnTo>
                  <a:pt x="0" y="692081"/>
                </a:lnTo>
                <a:lnTo>
                  <a:pt x="0" y="0"/>
                </a:lnTo>
                <a:close/>
              </a:path>
            </a:pathLst>
          </a:cu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6929271-9EB5-3486-2271-AE287240F04D}"/>
              </a:ext>
            </a:extLst>
          </p:cNvPr>
          <p:cNvSpPr txBox="1"/>
          <p:nvPr/>
        </p:nvSpPr>
        <p:spPr>
          <a:xfrm>
            <a:off x="1061978" y="497016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447E7E7-9415-16C0-E35B-E981C354B4F1}"/>
              </a:ext>
            </a:extLst>
          </p:cNvPr>
          <p:cNvSpPr txBox="1"/>
          <p:nvPr/>
        </p:nvSpPr>
        <p:spPr>
          <a:xfrm>
            <a:off x="277957" y="382267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任意多边形 167">
            <a:extLst>
              <a:ext uri="{FF2B5EF4-FFF2-40B4-BE49-F238E27FC236}">
                <a16:creationId xmlns:a16="http://schemas.microsoft.com/office/drawing/2014/main" id="{560AC6BA-6068-09EA-8274-3B56F813ACB3}"/>
              </a:ext>
            </a:extLst>
          </p:cNvPr>
          <p:cNvSpPr/>
          <p:nvPr/>
        </p:nvSpPr>
        <p:spPr>
          <a:xfrm>
            <a:off x="1359465" y="1449916"/>
            <a:ext cx="2944022" cy="3916585"/>
          </a:xfrm>
          <a:custGeom>
            <a:avLst/>
            <a:gdLst>
              <a:gd name="connsiteX0" fmla="*/ 0 w 3429024"/>
              <a:gd name="connsiteY0" fmla="*/ 1714512 h 3429024"/>
              <a:gd name="connsiteX1" fmla="*/ 502171 w 3429024"/>
              <a:gd name="connsiteY1" fmla="*/ 502169 h 3429024"/>
              <a:gd name="connsiteX2" fmla="*/ 1714515 w 3429024"/>
              <a:gd name="connsiteY2" fmla="*/ 2 h 3429024"/>
              <a:gd name="connsiteX3" fmla="*/ 2926858 w 3429024"/>
              <a:gd name="connsiteY3" fmla="*/ 502173 h 3429024"/>
              <a:gd name="connsiteX4" fmla="*/ 3429025 w 3429024"/>
              <a:gd name="connsiteY4" fmla="*/ 1714517 h 3429024"/>
              <a:gd name="connsiteX5" fmla="*/ 2926856 w 3429024"/>
              <a:gd name="connsiteY5" fmla="*/ 2926860 h 3429024"/>
              <a:gd name="connsiteX6" fmla="*/ 1714512 w 3429024"/>
              <a:gd name="connsiteY6" fmla="*/ 3429029 h 3429024"/>
              <a:gd name="connsiteX7" fmla="*/ 502169 w 3429024"/>
              <a:gd name="connsiteY7" fmla="*/ 2926859 h 3429024"/>
              <a:gd name="connsiteX8" fmla="*/ 1 w 3429024"/>
              <a:gd name="connsiteY8" fmla="*/ 1714515 h 3429024"/>
              <a:gd name="connsiteX9" fmla="*/ 0 w 3429024"/>
              <a:gd name="connsiteY9" fmla="*/ 1714512 h 3429024"/>
              <a:gd name="connsiteX0-1" fmla="*/ 0 w 3429026"/>
              <a:gd name="connsiteY0-2" fmla="*/ 1714511 h 4143384"/>
              <a:gd name="connsiteX1-3" fmla="*/ 502171 w 3429026"/>
              <a:gd name="connsiteY1-4" fmla="*/ 502168 h 4143384"/>
              <a:gd name="connsiteX2-5" fmla="*/ 1714515 w 3429026"/>
              <a:gd name="connsiteY2-6" fmla="*/ 1 h 4143384"/>
              <a:gd name="connsiteX3-7" fmla="*/ 2926858 w 3429026"/>
              <a:gd name="connsiteY3-8" fmla="*/ 502172 h 4143384"/>
              <a:gd name="connsiteX4-9" fmla="*/ 3429025 w 3429026"/>
              <a:gd name="connsiteY4-10" fmla="*/ 1714516 h 4143384"/>
              <a:gd name="connsiteX5-11" fmla="*/ 2926856 w 3429026"/>
              <a:gd name="connsiteY5-12" fmla="*/ 2926859 h 4143384"/>
              <a:gd name="connsiteX6-13" fmla="*/ 1714512 w 3429026"/>
              <a:gd name="connsiteY6-14" fmla="*/ 4143384 h 4143384"/>
              <a:gd name="connsiteX7-15" fmla="*/ 502169 w 3429026"/>
              <a:gd name="connsiteY7-16" fmla="*/ 2926858 h 4143384"/>
              <a:gd name="connsiteX8-17" fmla="*/ 1 w 3429026"/>
              <a:gd name="connsiteY8-18" fmla="*/ 1714514 h 4143384"/>
              <a:gd name="connsiteX9-19" fmla="*/ 0 w 3429026"/>
              <a:gd name="connsiteY9-20" fmla="*/ 1714511 h 4143384"/>
              <a:gd name="connsiteX0-21" fmla="*/ 0 w 3429026"/>
              <a:gd name="connsiteY0-22" fmla="*/ 1714511 h 4143384"/>
              <a:gd name="connsiteX1-23" fmla="*/ 502171 w 3429026"/>
              <a:gd name="connsiteY1-24" fmla="*/ 502168 h 4143384"/>
              <a:gd name="connsiteX2-25" fmla="*/ 1714515 w 3429026"/>
              <a:gd name="connsiteY2-26" fmla="*/ 1 h 4143384"/>
              <a:gd name="connsiteX3-27" fmla="*/ 2926858 w 3429026"/>
              <a:gd name="connsiteY3-28" fmla="*/ 502172 h 4143384"/>
              <a:gd name="connsiteX4-29" fmla="*/ 3429025 w 3429026"/>
              <a:gd name="connsiteY4-30" fmla="*/ 1714516 h 4143384"/>
              <a:gd name="connsiteX5-31" fmla="*/ 2926856 w 3429026"/>
              <a:gd name="connsiteY5-32" fmla="*/ 2926859 h 4143384"/>
              <a:gd name="connsiteX6-33" fmla="*/ 1714512 w 3429026"/>
              <a:gd name="connsiteY6-34" fmla="*/ 4143384 h 4143384"/>
              <a:gd name="connsiteX7-35" fmla="*/ 502169 w 3429026"/>
              <a:gd name="connsiteY7-36" fmla="*/ 2926858 h 4143384"/>
              <a:gd name="connsiteX8-37" fmla="*/ 1 w 3429026"/>
              <a:gd name="connsiteY8-38" fmla="*/ 1714514 h 4143384"/>
              <a:gd name="connsiteX9-39" fmla="*/ 0 w 3429026"/>
              <a:gd name="connsiteY9-40" fmla="*/ 1714511 h 4143384"/>
              <a:gd name="connsiteX0-41" fmla="*/ 0 w 3429026"/>
              <a:gd name="connsiteY0-42" fmla="*/ 1714511 h 4143384"/>
              <a:gd name="connsiteX1-43" fmla="*/ 502171 w 3429026"/>
              <a:gd name="connsiteY1-44" fmla="*/ 502168 h 4143384"/>
              <a:gd name="connsiteX2-45" fmla="*/ 1714515 w 3429026"/>
              <a:gd name="connsiteY2-46" fmla="*/ 1 h 4143384"/>
              <a:gd name="connsiteX3-47" fmla="*/ 2926858 w 3429026"/>
              <a:gd name="connsiteY3-48" fmla="*/ 502172 h 4143384"/>
              <a:gd name="connsiteX4-49" fmla="*/ 3429025 w 3429026"/>
              <a:gd name="connsiteY4-50" fmla="*/ 1714516 h 4143384"/>
              <a:gd name="connsiteX5-51" fmla="*/ 2926856 w 3429026"/>
              <a:gd name="connsiteY5-52" fmla="*/ 2926859 h 4143384"/>
              <a:gd name="connsiteX6-53" fmla="*/ 1714512 w 3429026"/>
              <a:gd name="connsiteY6-54" fmla="*/ 4143384 h 4143384"/>
              <a:gd name="connsiteX7-55" fmla="*/ 502169 w 3429026"/>
              <a:gd name="connsiteY7-56" fmla="*/ 2926858 h 4143384"/>
              <a:gd name="connsiteX8-57" fmla="*/ 1 w 3429026"/>
              <a:gd name="connsiteY8-58" fmla="*/ 1714514 h 4143384"/>
              <a:gd name="connsiteX9-59" fmla="*/ 0 w 3429026"/>
              <a:gd name="connsiteY9-60" fmla="*/ 1714511 h 4143384"/>
              <a:gd name="connsiteX0-61" fmla="*/ 0 w 3429026"/>
              <a:gd name="connsiteY0-62" fmla="*/ 1714511 h 4143384"/>
              <a:gd name="connsiteX1-63" fmla="*/ 502171 w 3429026"/>
              <a:gd name="connsiteY1-64" fmla="*/ 502168 h 4143384"/>
              <a:gd name="connsiteX2-65" fmla="*/ 1714515 w 3429026"/>
              <a:gd name="connsiteY2-66" fmla="*/ 1 h 4143384"/>
              <a:gd name="connsiteX3-67" fmla="*/ 2926858 w 3429026"/>
              <a:gd name="connsiteY3-68" fmla="*/ 502172 h 4143384"/>
              <a:gd name="connsiteX4-69" fmla="*/ 3429025 w 3429026"/>
              <a:gd name="connsiteY4-70" fmla="*/ 1714516 h 4143384"/>
              <a:gd name="connsiteX5-71" fmla="*/ 2926856 w 3429026"/>
              <a:gd name="connsiteY5-72" fmla="*/ 2926859 h 4143384"/>
              <a:gd name="connsiteX6-73" fmla="*/ 1714512 w 3429026"/>
              <a:gd name="connsiteY6-74" fmla="*/ 4143384 h 4143384"/>
              <a:gd name="connsiteX7-75" fmla="*/ 502169 w 3429026"/>
              <a:gd name="connsiteY7-76" fmla="*/ 2926858 h 4143384"/>
              <a:gd name="connsiteX8-77" fmla="*/ 1 w 3429026"/>
              <a:gd name="connsiteY8-78" fmla="*/ 1714514 h 4143384"/>
              <a:gd name="connsiteX9-79" fmla="*/ 0 w 3429026"/>
              <a:gd name="connsiteY9-80" fmla="*/ 1714511 h 4143384"/>
              <a:gd name="connsiteX0-81" fmla="*/ 0 w 3429026"/>
              <a:gd name="connsiteY0-82" fmla="*/ 1714511 h 4168108"/>
              <a:gd name="connsiteX1-83" fmla="*/ 502171 w 3429026"/>
              <a:gd name="connsiteY1-84" fmla="*/ 502168 h 4168108"/>
              <a:gd name="connsiteX2-85" fmla="*/ 1714515 w 3429026"/>
              <a:gd name="connsiteY2-86" fmla="*/ 1 h 4168108"/>
              <a:gd name="connsiteX3-87" fmla="*/ 2926858 w 3429026"/>
              <a:gd name="connsiteY3-88" fmla="*/ 502172 h 4168108"/>
              <a:gd name="connsiteX4-89" fmla="*/ 3429025 w 3429026"/>
              <a:gd name="connsiteY4-90" fmla="*/ 1714516 h 4168108"/>
              <a:gd name="connsiteX5-91" fmla="*/ 2926856 w 3429026"/>
              <a:gd name="connsiteY5-92" fmla="*/ 2926859 h 4168108"/>
              <a:gd name="connsiteX6-93" fmla="*/ 1714512 w 3429026"/>
              <a:gd name="connsiteY6-94" fmla="*/ 4143384 h 4168108"/>
              <a:gd name="connsiteX7-95" fmla="*/ 502169 w 3429026"/>
              <a:gd name="connsiteY7-96" fmla="*/ 2926858 h 4168108"/>
              <a:gd name="connsiteX8-97" fmla="*/ 1 w 3429026"/>
              <a:gd name="connsiteY8-98" fmla="*/ 1714514 h 4168108"/>
              <a:gd name="connsiteX9-99" fmla="*/ 0 w 3429026"/>
              <a:gd name="connsiteY9-100" fmla="*/ 1714511 h 4168108"/>
              <a:gd name="connsiteX0-101" fmla="*/ 0 w 3429026"/>
              <a:gd name="connsiteY0-102" fmla="*/ 1714511 h 4271910"/>
              <a:gd name="connsiteX1-103" fmla="*/ 502171 w 3429026"/>
              <a:gd name="connsiteY1-104" fmla="*/ 502168 h 4271910"/>
              <a:gd name="connsiteX2-105" fmla="*/ 1714515 w 3429026"/>
              <a:gd name="connsiteY2-106" fmla="*/ 1 h 4271910"/>
              <a:gd name="connsiteX3-107" fmla="*/ 2926858 w 3429026"/>
              <a:gd name="connsiteY3-108" fmla="*/ 502172 h 4271910"/>
              <a:gd name="connsiteX4-109" fmla="*/ 3429025 w 3429026"/>
              <a:gd name="connsiteY4-110" fmla="*/ 1714516 h 4271910"/>
              <a:gd name="connsiteX5-111" fmla="*/ 2926856 w 3429026"/>
              <a:gd name="connsiteY5-112" fmla="*/ 2926859 h 4271910"/>
              <a:gd name="connsiteX6-113" fmla="*/ 1714512 w 3429026"/>
              <a:gd name="connsiteY6-114" fmla="*/ 4143384 h 4271910"/>
              <a:gd name="connsiteX7-115" fmla="*/ 502169 w 3429026"/>
              <a:gd name="connsiteY7-116" fmla="*/ 2926858 h 4271910"/>
              <a:gd name="connsiteX8-117" fmla="*/ 1 w 3429026"/>
              <a:gd name="connsiteY8-118" fmla="*/ 1714514 h 4271910"/>
              <a:gd name="connsiteX9-119" fmla="*/ 0 w 3429026"/>
              <a:gd name="connsiteY9-120" fmla="*/ 1714511 h 4271910"/>
              <a:gd name="connsiteX0-121" fmla="*/ 0 w 3429026"/>
              <a:gd name="connsiteY0-122" fmla="*/ 1714511 h 4271910"/>
              <a:gd name="connsiteX1-123" fmla="*/ 502171 w 3429026"/>
              <a:gd name="connsiteY1-124" fmla="*/ 502168 h 4271910"/>
              <a:gd name="connsiteX2-125" fmla="*/ 1714515 w 3429026"/>
              <a:gd name="connsiteY2-126" fmla="*/ 1 h 4271910"/>
              <a:gd name="connsiteX3-127" fmla="*/ 2926858 w 3429026"/>
              <a:gd name="connsiteY3-128" fmla="*/ 502172 h 4271910"/>
              <a:gd name="connsiteX4-129" fmla="*/ 3429025 w 3429026"/>
              <a:gd name="connsiteY4-130" fmla="*/ 1714516 h 4271910"/>
              <a:gd name="connsiteX5-131" fmla="*/ 2926856 w 3429026"/>
              <a:gd name="connsiteY5-132" fmla="*/ 2926859 h 4271910"/>
              <a:gd name="connsiteX6-133" fmla="*/ 1714512 w 3429026"/>
              <a:gd name="connsiteY6-134" fmla="*/ 4143384 h 4271910"/>
              <a:gd name="connsiteX7-135" fmla="*/ 502169 w 3429026"/>
              <a:gd name="connsiteY7-136" fmla="*/ 2926858 h 4271910"/>
              <a:gd name="connsiteX8-137" fmla="*/ 1 w 3429026"/>
              <a:gd name="connsiteY8-138" fmla="*/ 1714514 h 4271910"/>
              <a:gd name="connsiteX9-139" fmla="*/ 0 w 3429026"/>
              <a:gd name="connsiteY9-140" fmla="*/ 1714511 h 4271910"/>
              <a:gd name="connsiteX0-141" fmla="*/ 0 w 3429026"/>
              <a:gd name="connsiteY0-142" fmla="*/ 1714511 h 4271910"/>
              <a:gd name="connsiteX1-143" fmla="*/ 502171 w 3429026"/>
              <a:gd name="connsiteY1-144" fmla="*/ 502168 h 4271910"/>
              <a:gd name="connsiteX2-145" fmla="*/ 1714515 w 3429026"/>
              <a:gd name="connsiteY2-146" fmla="*/ 1 h 4271910"/>
              <a:gd name="connsiteX3-147" fmla="*/ 2926858 w 3429026"/>
              <a:gd name="connsiteY3-148" fmla="*/ 502172 h 4271910"/>
              <a:gd name="connsiteX4-149" fmla="*/ 3429025 w 3429026"/>
              <a:gd name="connsiteY4-150" fmla="*/ 1714516 h 4271910"/>
              <a:gd name="connsiteX5-151" fmla="*/ 2926856 w 3429026"/>
              <a:gd name="connsiteY5-152" fmla="*/ 2926859 h 4271910"/>
              <a:gd name="connsiteX6-153" fmla="*/ 1714512 w 3429026"/>
              <a:gd name="connsiteY6-154" fmla="*/ 4143384 h 4271910"/>
              <a:gd name="connsiteX7-155" fmla="*/ 716451 w 3429026"/>
              <a:gd name="connsiteY7-156" fmla="*/ 2926858 h 4271910"/>
              <a:gd name="connsiteX8-157" fmla="*/ 1 w 3429026"/>
              <a:gd name="connsiteY8-158" fmla="*/ 1714514 h 4271910"/>
              <a:gd name="connsiteX9-159" fmla="*/ 0 w 3429026"/>
              <a:gd name="connsiteY9-160" fmla="*/ 1714511 h 4271910"/>
              <a:gd name="connsiteX0-161" fmla="*/ 0 w 3429026"/>
              <a:gd name="connsiteY0-162" fmla="*/ 1714511 h 4271910"/>
              <a:gd name="connsiteX1-163" fmla="*/ 502171 w 3429026"/>
              <a:gd name="connsiteY1-164" fmla="*/ 502168 h 4271910"/>
              <a:gd name="connsiteX2-165" fmla="*/ 1714515 w 3429026"/>
              <a:gd name="connsiteY2-166" fmla="*/ 1 h 4271910"/>
              <a:gd name="connsiteX3-167" fmla="*/ 2926858 w 3429026"/>
              <a:gd name="connsiteY3-168" fmla="*/ 502172 h 4271910"/>
              <a:gd name="connsiteX4-169" fmla="*/ 3429025 w 3429026"/>
              <a:gd name="connsiteY4-170" fmla="*/ 1714516 h 4271910"/>
              <a:gd name="connsiteX5-171" fmla="*/ 2712510 w 3429026"/>
              <a:gd name="connsiteY5-172" fmla="*/ 2926859 h 4271910"/>
              <a:gd name="connsiteX6-173" fmla="*/ 1714512 w 3429026"/>
              <a:gd name="connsiteY6-174" fmla="*/ 4143384 h 4271910"/>
              <a:gd name="connsiteX7-175" fmla="*/ 716451 w 3429026"/>
              <a:gd name="connsiteY7-176" fmla="*/ 2926858 h 4271910"/>
              <a:gd name="connsiteX8-177" fmla="*/ 1 w 3429026"/>
              <a:gd name="connsiteY8-178" fmla="*/ 1714514 h 4271910"/>
              <a:gd name="connsiteX9-179" fmla="*/ 0 w 3429026"/>
              <a:gd name="connsiteY9-180" fmla="*/ 1714511 h 4271910"/>
              <a:gd name="connsiteX0-181" fmla="*/ 0 w 3429026"/>
              <a:gd name="connsiteY0-182" fmla="*/ 1714511 h 4271910"/>
              <a:gd name="connsiteX1-183" fmla="*/ 502171 w 3429026"/>
              <a:gd name="connsiteY1-184" fmla="*/ 502168 h 4271910"/>
              <a:gd name="connsiteX2-185" fmla="*/ 1714515 w 3429026"/>
              <a:gd name="connsiteY2-186" fmla="*/ 1 h 4271910"/>
              <a:gd name="connsiteX3-187" fmla="*/ 2926858 w 3429026"/>
              <a:gd name="connsiteY3-188" fmla="*/ 502172 h 4271910"/>
              <a:gd name="connsiteX4-189" fmla="*/ 3429025 w 3429026"/>
              <a:gd name="connsiteY4-190" fmla="*/ 1714516 h 4271910"/>
              <a:gd name="connsiteX5-191" fmla="*/ 2712510 w 3429026"/>
              <a:gd name="connsiteY5-192" fmla="*/ 2926859 h 4271910"/>
              <a:gd name="connsiteX6-193" fmla="*/ 1714512 w 3429026"/>
              <a:gd name="connsiteY6-194" fmla="*/ 4143384 h 4271910"/>
              <a:gd name="connsiteX7-195" fmla="*/ 716451 w 3429026"/>
              <a:gd name="connsiteY7-196" fmla="*/ 2926858 h 4271910"/>
              <a:gd name="connsiteX8-197" fmla="*/ 1 w 3429026"/>
              <a:gd name="connsiteY8-198" fmla="*/ 1714514 h 4271910"/>
              <a:gd name="connsiteX9-199" fmla="*/ 0 w 3429026"/>
              <a:gd name="connsiteY9-200" fmla="*/ 1714511 h 4271910"/>
              <a:gd name="connsiteX0-201" fmla="*/ 0 w 3429026"/>
              <a:gd name="connsiteY0-202" fmla="*/ 1714511 h 4271910"/>
              <a:gd name="connsiteX1-203" fmla="*/ 502171 w 3429026"/>
              <a:gd name="connsiteY1-204" fmla="*/ 502168 h 4271910"/>
              <a:gd name="connsiteX2-205" fmla="*/ 1714515 w 3429026"/>
              <a:gd name="connsiteY2-206" fmla="*/ 1 h 4271910"/>
              <a:gd name="connsiteX3-207" fmla="*/ 2926858 w 3429026"/>
              <a:gd name="connsiteY3-208" fmla="*/ 502172 h 4271910"/>
              <a:gd name="connsiteX4-209" fmla="*/ 3429025 w 3429026"/>
              <a:gd name="connsiteY4-210" fmla="*/ 1714516 h 4271910"/>
              <a:gd name="connsiteX5-211" fmla="*/ 2712510 w 3429026"/>
              <a:gd name="connsiteY5-212" fmla="*/ 2926859 h 4271910"/>
              <a:gd name="connsiteX6-213" fmla="*/ 1714512 w 3429026"/>
              <a:gd name="connsiteY6-214" fmla="*/ 4143384 h 4271910"/>
              <a:gd name="connsiteX7-215" fmla="*/ 716451 w 3429026"/>
              <a:gd name="connsiteY7-216" fmla="*/ 2926858 h 4271910"/>
              <a:gd name="connsiteX8-217" fmla="*/ 1 w 3429026"/>
              <a:gd name="connsiteY8-218" fmla="*/ 1714514 h 4271910"/>
              <a:gd name="connsiteX9-219" fmla="*/ 0 w 3429026"/>
              <a:gd name="connsiteY9-220" fmla="*/ 1714511 h 4271910"/>
              <a:gd name="connsiteX0-221" fmla="*/ 0 w 3429026"/>
              <a:gd name="connsiteY0-222" fmla="*/ 1714511 h 4271910"/>
              <a:gd name="connsiteX1-223" fmla="*/ 502171 w 3429026"/>
              <a:gd name="connsiteY1-224" fmla="*/ 502168 h 4271910"/>
              <a:gd name="connsiteX2-225" fmla="*/ 1714515 w 3429026"/>
              <a:gd name="connsiteY2-226" fmla="*/ 1 h 4271910"/>
              <a:gd name="connsiteX3-227" fmla="*/ 2926858 w 3429026"/>
              <a:gd name="connsiteY3-228" fmla="*/ 502172 h 4271910"/>
              <a:gd name="connsiteX4-229" fmla="*/ 3429025 w 3429026"/>
              <a:gd name="connsiteY4-230" fmla="*/ 1714516 h 4271910"/>
              <a:gd name="connsiteX5-231" fmla="*/ 2712510 w 3429026"/>
              <a:gd name="connsiteY5-232" fmla="*/ 2926859 h 4271910"/>
              <a:gd name="connsiteX6-233" fmla="*/ 1714512 w 3429026"/>
              <a:gd name="connsiteY6-234" fmla="*/ 4143384 h 4271910"/>
              <a:gd name="connsiteX7-235" fmla="*/ 594531 w 3429026"/>
              <a:gd name="connsiteY7-236" fmla="*/ 2957338 h 4271910"/>
              <a:gd name="connsiteX8-237" fmla="*/ 1 w 3429026"/>
              <a:gd name="connsiteY8-238" fmla="*/ 1714514 h 4271910"/>
              <a:gd name="connsiteX9-239" fmla="*/ 0 w 3429026"/>
              <a:gd name="connsiteY9-240" fmla="*/ 1714511 h 4271910"/>
              <a:gd name="connsiteX0-241" fmla="*/ 0 w 3429026"/>
              <a:gd name="connsiteY0-242" fmla="*/ 1714511 h 4271910"/>
              <a:gd name="connsiteX1-243" fmla="*/ 502171 w 3429026"/>
              <a:gd name="connsiteY1-244" fmla="*/ 502168 h 4271910"/>
              <a:gd name="connsiteX2-245" fmla="*/ 1714515 w 3429026"/>
              <a:gd name="connsiteY2-246" fmla="*/ 1 h 4271910"/>
              <a:gd name="connsiteX3-247" fmla="*/ 2926858 w 3429026"/>
              <a:gd name="connsiteY3-248" fmla="*/ 502172 h 4271910"/>
              <a:gd name="connsiteX4-249" fmla="*/ 3429025 w 3429026"/>
              <a:gd name="connsiteY4-250" fmla="*/ 1714516 h 4271910"/>
              <a:gd name="connsiteX5-251" fmla="*/ 2774416 w 3429026"/>
              <a:gd name="connsiteY5-252" fmla="*/ 2983049 h 4271910"/>
              <a:gd name="connsiteX6-253" fmla="*/ 1714512 w 3429026"/>
              <a:gd name="connsiteY6-254" fmla="*/ 4143384 h 4271910"/>
              <a:gd name="connsiteX7-255" fmla="*/ 594531 w 3429026"/>
              <a:gd name="connsiteY7-256" fmla="*/ 2957338 h 4271910"/>
              <a:gd name="connsiteX8-257" fmla="*/ 1 w 3429026"/>
              <a:gd name="connsiteY8-258" fmla="*/ 1714514 h 4271910"/>
              <a:gd name="connsiteX9-259" fmla="*/ 0 w 3429026"/>
              <a:gd name="connsiteY9-260" fmla="*/ 1714511 h 4271910"/>
              <a:gd name="connsiteX0-261" fmla="*/ 0 w 3429026"/>
              <a:gd name="connsiteY0-262" fmla="*/ 1714511 h 4261432"/>
              <a:gd name="connsiteX1-263" fmla="*/ 502171 w 3429026"/>
              <a:gd name="connsiteY1-264" fmla="*/ 502168 h 4261432"/>
              <a:gd name="connsiteX2-265" fmla="*/ 1714515 w 3429026"/>
              <a:gd name="connsiteY2-266" fmla="*/ 1 h 4261432"/>
              <a:gd name="connsiteX3-267" fmla="*/ 2926858 w 3429026"/>
              <a:gd name="connsiteY3-268" fmla="*/ 502172 h 4261432"/>
              <a:gd name="connsiteX4-269" fmla="*/ 3429025 w 3429026"/>
              <a:gd name="connsiteY4-270" fmla="*/ 1714516 h 4261432"/>
              <a:gd name="connsiteX5-271" fmla="*/ 2774416 w 3429026"/>
              <a:gd name="connsiteY5-272" fmla="*/ 2983049 h 4261432"/>
              <a:gd name="connsiteX6-273" fmla="*/ 1714512 w 3429026"/>
              <a:gd name="connsiteY6-274" fmla="*/ 4143384 h 4261432"/>
              <a:gd name="connsiteX7-275" fmla="*/ 594531 w 3429026"/>
              <a:gd name="connsiteY7-276" fmla="*/ 2957338 h 4261432"/>
              <a:gd name="connsiteX8-277" fmla="*/ 1 w 3429026"/>
              <a:gd name="connsiteY8-278" fmla="*/ 1714514 h 4261432"/>
              <a:gd name="connsiteX9-279" fmla="*/ 0 w 3429026"/>
              <a:gd name="connsiteY9-280" fmla="*/ 1714511 h 4261432"/>
              <a:gd name="connsiteX0-281" fmla="*/ 0 w 3429026"/>
              <a:gd name="connsiteY0-282" fmla="*/ 1714511 h 4194740"/>
              <a:gd name="connsiteX1-283" fmla="*/ 502171 w 3429026"/>
              <a:gd name="connsiteY1-284" fmla="*/ 502168 h 4194740"/>
              <a:gd name="connsiteX2-285" fmla="*/ 1714515 w 3429026"/>
              <a:gd name="connsiteY2-286" fmla="*/ 1 h 4194740"/>
              <a:gd name="connsiteX3-287" fmla="*/ 2926858 w 3429026"/>
              <a:gd name="connsiteY3-288" fmla="*/ 502172 h 4194740"/>
              <a:gd name="connsiteX4-289" fmla="*/ 3429025 w 3429026"/>
              <a:gd name="connsiteY4-290" fmla="*/ 1714516 h 4194740"/>
              <a:gd name="connsiteX5-291" fmla="*/ 2774416 w 3429026"/>
              <a:gd name="connsiteY5-292" fmla="*/ 2983049 h 4194740"/>
              <a:gd name="connsiteX6-293" fmla="*/ 1714512 w 3429026"/>
              <a:gd name="connsiteY6-294" fmla="*/ 4143384 h 4194740"/>
              <a:gd name="connsiteX7-295" fmla="*/ 594531 w 3429026"/>
              <a:gd name="connsiteY7-296" fmla="*/ 2957338 h 4194740"/>
              <a:gd name="connsiteX8-297" fmla="*/ 1 w 3429026"/>
              <a:gd name="connsiteY8-298" fmla="*/ 1714514 h 4194740"/>
              <a:gd name="connsiteX9-299" fmla="*/ 0 w 3429026"/>
              <a:gd name="connsiteY9-300" fmla="*/ 1714511 h 4194740"/>
              <a:gd name="connsiteX0-301" fmla="*/ 0 w 3429026"/>
              <a:gd name="connsiteY0-302" fmla="*/ 1714511 h 4194740"/>
              <a:gd name="connsiteX1-303" fmla="*/ 502171 w 3429026"/>
              <a:gd name="connsiteY1-304" fmla="*/ 502168 h 4194740"/>
              <a:gd name="connsiteX2-305" fmla="*/ 1714515 w 3429026"/>
              <a:gd name="connsiteY2-306" fmla="*/ 1 h 4194740"/>
              <a:gd name="connsiteX3-307" fmla="*/ 2926858 w 3429026"/>
              <a:gd name="connsiteY3-308" fmla="*/ 502172 h 4194740"/>
              <a:gd name="connsiteX4-309" fmla="*/ 3429025 w 3429026"/>
              <a:gd name="connsiteY4-310" fmla="*/ 1714516 h 4194740"/>
              <a:gd name="connsiteX5-311" fmla="*/ 2774416 w 3429026"/>
              <a:gd name="connsiteY5-312" fmla="*/ 2983049 h 4194740"/>
              <a:gd name="connsiteX6-313" fmla="*/ 1714512 w 3429026"/>
              <a:gd name="connsiteY6-314" fmla="*/ 4143384 h 4194740"/>
              <a:gd name="connsiteX7-315" fmla="*/ 594531 w 3429026"/>
              <a:gd name="connsiteY7-316" fmla="*/ 2957338 h 4194740"/>
              <a:gd name="connsiteX8-317" fmla="*/ 1 w 3429026"/>
              <a:gd name="connsiteY8-318" fmla="*/ 1714514 h 4194740"/>
              <a:gd name="connsiteX9-319" fmla="*/ 0 w 3429026"/>
              <a:gd name="connsiteY9-320" fmla="*/ 1714511 h 4194740"/>
              <a:gd name="connsiteX0-321" fmla="*/ 0 w 3429026"/>
              <a:gd name="connsiteY0-322" fmla="*/ 1714511 h 4412846"/>
              <a:gd name="connsiteX1-323" fmla="*/ 502171 w 3429026"/>
              <a:gd name="connsiteY1-324" fmla="*/ 502168 h 4412846"/>
              <a:gd name="connsiteX2-325" fmla="*/ 1714515 w 3429026"/>
              <a:gd name="connsiteY2-326" fmla="*/ 1 h 4412846"/>
              <a:gd name="connsiteX3-327" fmla="*/ 2926858 w 3429026"/>
              <a:gd name="connsiteY3-328" fmla="*/ 502172 h 4412846"/>
              <a:gd name="connsiteX4-329" fmla="*/ 3429025 w 3429026"/>
              <a:gd name="connsiteY4-330" fmla="*/ 1714516 h 4412846"/>
              <a:gd name="connsiteX5-331" fmla="*/ 2774416 w 3429026"/>
              <a:gd name="connsiteY5-332" fmla="*/ 2983049 h 4412846"/>
              <a:gd name="connsiteX6-333" fmla="*/ 1714512 w 3429026"/>
              <a:gd name="connsiteY6-334" fmla="*/ 4143384 h 4412846"/>
              <a:gd name="connsiteX7-335" fmla="*/ 594531 w 3429026"/>
              <a:gd name="connsiteY7-336" fmla="*/ 2957338 h 4412846"/>
              <a:gd name="connsiteX8-337" fmla="*/ 1 w 3429026"/>
              <a:gd name="connsiteY8-338" fmla="*/ 1714514 h 4412846"/>
              <a:gd name="connsiteX9-339" fmla="*/ 0 w 3429026"/>
              <a:gd name="connsiteY9-340" fmla="*/ 1714511 h 4412846"/>
              <a:gd name="connsiteX0-341" fmla="*/ 0 w 3429026"/>
              <a:gd name="connsiteY0-342" fmla="*/ 1714511 h 4208040"/>
              <a:gd name="connsiteX1-343" fmla="*/ 502171 w 3429026"/>
              <a:gd name="connsiteY1-344" fmla="*/ 502168 h 4208040"/>
              <a:gd name="connsiteX2-345" fmla="*/ 1714515 w 3429026"/>
              <a:gd name="connsiteY2-346" fmla="*/ 1 h 4208040"/>
              <a:gd name="connsiteX3-347" fmla="*/ 2926858 w 3429026"/>
              <a:gd name="connsiteY3-348" fmla="*/ 502172 h 4208040"/>
              <a:gd name="connsiteX4-349" fmla="*/ 3429025 w 3429026"/>
              <a:gd name="connsiteY4-350" fmla="*/ 1714516 h 4208040"/>
              <a:gd name="connsiteX5-351" fmla="*/ 2774416 w 3429026"/>
              <a:gd name="connsiteY5-352" fmla="*/ 2983049 h 4208040"/>
              <a:gd name="connsiteX6-353" fmla="*/ 1714512 w 3429026"/>
              <a:gd name="connsiteY6-354" fmla="*/ 4143384 h 4208040"/>
              <a:gd name="connsiteX7-355" fmla="*/ 594531 w 3429026"/>
              <a:gd name="connsiteY7-356" fmla="*/ 2957338 h 4208040"/>
              <a:gd name="connsiteX8-357" fmla="*/ 1 w 3429026"/>
              <a:gd name="connsiteY8-358" fmla="*/ 1714514 h 4208040"/>
              <a:gd name="connsiteX9-359" fmla="*/ 0 w 3429026"/>
              <a:gd name="connsiteY9-360" fmla="*/ 1714511 h 4208040"/>
              <a:gd name="connsiteX0-361" fmla="*/ 0 w 3429026"/>
              <a:gd name="connsiteY0-362" fmla="*/ 1714511 h 4273746"/>
              <a:gd name="connsiteX1-363" fmla="*/ 502171 w 3429026"/>
              <a:gd name="connsiteY1-364" fmla="*/ 502168 h 4273746"/>
              <a:gd name="connsiteX2-365" fmla="*/ 1714515 w 3429026"/>
              <a:gd name="connsiteY2-366" fmla="*/ 1 h 4273746"/>
              <a:gd name="connsiteX3-367" fmla="*/ 2926858 w 3429026"/>
              <a:gd name="connsiteY3-368" fmla="*/ 502172 h 4273746"/>
              <a:gd name="connsiteX4-369" fmla="*/ 3429025 w 3429026"/>
              <a:gd name="connsiteY4-370" fmla="*/ 1714516 h 4273746"/>
              <a:gd name="connsiteX5-371" fmla="*/ 2774416 w 3429026"/>
              <a:gd name="connsiteY5-372" fmla="*/ 2983049 h 4273746"/>
              <a:gd name="connsiteX6-373" fmla="*/ 1714512 w 3429026"/>
              <a:gd name="connsiteY6-374" fmla="*/ 4143384 h 4273746"/>
              <a:gd name="connsiteX7-375" fmla="*/ 594531 w 3429026"/>
              <a:gd name="connsiteY7-376" fmla="*/ 2957338 h 4273746"/>
              <a:gd name="connsiteX8-377" fmla="*/ 1 w 3429026"/>
              <a:gd name="connsiteY8-378" fmla="*/ 1714514 h 4273746"/>
              <a:gd name="connsiteX9-379" fmla="*/ 0 w 3429026"/>
              <a:gd name="connsiteY9-380" fmla="*/ 1714511 h 4273746"/>
              <a:gd name="connsiteX0-381" fmla="*/ 0 w 3429026"/>
              <a:gd name="connsiteY0-382" fmla="*/ 1714511 h 4290910"/>
              <a:gd name="connsiteX1-383" fmla="*/ 502171 w 3429026"/>
              <a:gd name="connsiteY1-384" fmla="*/ 502168 h 4290910"/>
              <a:gd name="connsiteX2-385" fmla="*/ 1714515 w 3429026"/>
              <a:gd name="connsiteY2-386" fmla="*/ 1 h 4290910"/>
              <a:gd name="connsiteX3-387" fmla="*/ 2926858 w 3429026"/>
              <a:gd name="connsiteY3-388" fmla="*/ 502172 h 4290910"/>
              <a:gd name="connsiteX4-389" fmla="*/ 3429025 w 3429026"/>
              <a:gd name="connsiteY4-390" fmla="*/ 1714516 h 4290910"/>
              <a:gd name="connsiteX5-391" fmla="*/ 2774416 w 3429026"/>
              <a:gd name="connsiteY5-392" fmla="*/ 2983049 h 4290910"/>
              <a:gd name="connsiteX6-393" fmla="*/ 1714512 w 3429026"/>
              <a:gd name="connsiteY6-394" fmla="*/ 4143384 h 4290910"/>
              <a:gd name="connsiteX7-395" fmla="*/ 594531 w 3429026"/>
              <a:gd name="connsiteY7-396" fmla="*/ 2957338 h 4290910"/>
              <a:gd name="connsiteX8-397" fmla="*/ 1 w 3429026"/>
              <a:gd name="connsiteY8-398" fmla="*/ 1714514 h 4290910"/>
              <a:gd name="connsiteX9-399" fmla="*/ 0 w 3429026"/>
              <a:gd name="connsiteY9-400" fmla="*/ 1714511 h 4290910"/>
              <a:gd name="connsiteX0-401" fmla="*/ 0 w 3429026"/>
              <a:gd name="connsiteY0-402" fmla="*/ 1714511 h 4290910"/>
              <a:gd name="connsiteX1-403" fmla="*/ 502171 w 3429026"/>
              <a:gd name="connsiteY1-404" fmla="*/ 502168 h 4290910"/>
              <a:gd name="connsiteX2-405" fmla="*/ 1714515 w 3429026"/>
              <a:gd name="connsiteY2-406" fmla="*/ 1 h 4290910"/>
              <a:gd name="connsiteX3-407" fmla="*/ 2926858 w 3429026"/>
              <a:gd name="connsiteY3-408" fmla="*/ 502172 h 4290910"/>
              <a:gd name="connsiteX4-409" fmla="*/ 3429025 w 3429026"/>
              <a:gd name="connsiteY4-410" fmla="*/ 1714516 h 4290910"/>
              <a:gd name="connsiteX5-411" fmla="*/ 2774416 w 3429026"/>
              <a:gd name="connsiteY5-412" fmla="*/ 2983049 h 4290910"/>
              <a:gd name="connsiteX6-413" fmla="*/ 1714512 w 3429026"/>
              <a:gd name="connsiteY6-414" fmla="*/ 4143384 h 4290910"/>
              <a:gd name="connsiteX7-415" fmla="*/ 594531 w 3429026"/>
              <a:gd name="connsiteY7-416" fmla="*/ 2957338 h 4290910"/>
              <a:gd name="connsiteX8-417" fmla="*/ 1 w 3429026"/>
              <a:gd name="connsiteY8-418" fmla="*/ 1714514 h 4290910"/>
              <a:gd name="connsiteX9-419" fmla="*/ 0 w 3429026"/>
              <a:gd name="connsiteY9-420" fmla="*/ 1714511 h 4290910"/>
              <a:gd name="connsiteX0-421" fmla="*/ 0 w 3429026"/>
              <a:gd name="connsiteY0-422" fmla="*/ 1714511 h 4290910"/>
              <a:gd name="connsiteX1-423" fmla="*/ 502171 w 3429026"/>
              <a:gd name="connsiteY1-424" fmla="*/ 502168 h 4290910"/>
              <a:gd name="connsiteX2-425" fmla="*/ 1714515 w 3429026"/>
              <a:gd name="connsiteY2-426" fmla="*/ 1 h 4290910"/>
              <a:gd name="connsiteX3-427" fmla="*/ 2926858 w 3429026"/>
              <a:gd name="connsiteY3-428" fmla="*/ 502172 h 4290910"/>
              <a:gd name="connsiteX4-429" fmla="*/ 3429025 w 3429026"/>
              <a:gd name="connsiteY4-430" fmla="*/ 1714516 h 4290910"/>
              <a:gd name="connsiteX5-431" fmla="*/ 2774416 w 3429026"/>
              <a:gd name="connsiteY5-432" fmla="*/ 2983049 h 4290910"/>
              <a:gd name="connsiteX6-433" fmla="*/ 1714512 w 3429026"/>
              <a:gd name="connsiteY6-434" fmla="*/ 4143384 h 4290910"/>
              <a:gd name="connsiteX7-435" fmla="*/ 594531 w 3429026"/>
              <a:gd name="connsiteY7-436" fmla="*/ 2957338 h 4290910"/>
              <a:gd name="connsiteX8-437" fmla="*/ 1 w 3429026"/>
              <a:gd name="connsiteY8-438" fmla="*/ 1714514 h 4290910"/>
              <a:gd name="connsiteX9-439" fmla="*/ 0 w 3429026"/>
              <a:gd name="connsiteY9-440" fmla="*/ 1714511 h 4290910"/>
              <a:gd name="connsiteX0-441" fmla="*/ 0 w 3429026"/>
              <a:gd name="connsiteY0-442" fmla="*/ 1714511 h 4351870"/>
              <a:gd name="connsiteX1-443" fmla="*/ 502171 w 3429026"/>
              <a:gd name="connsiteY1-444" fmla="*/ 502168 h 4351870"/>
              <a:gd name="connsiteX2-445" fmla="*/ 1714515 w 3429026"/>
              <a:gd name="connsiteY2-446" fmla="*/ 1 h 4351870"/>
              <a:gd name="connsiteX3-447" fmla="*/ 2926858 w 3429026"/>
              <a:gd name="connsiteY3-448" fmla="*/ 502172 h 4351870"/>
              <a:gd name="connsiteX4-449" fmla="*/ 3429025 w 3429026"/>
              <a:gd name="connsiteY4-450" fmla="*/ 1714516 h 4351870"/>
              <a:gd name="connsiteX5-451" fmla="*/ 2774416 w 3429026"/>
              <a:gd name="connsiteY5-452" fmla="*/ 2983049 h 4351870"/>
              <a:gd name="connsiteX6-453" fmla="*/ 1729752 w 3429026"/>
              <a:gd name="connsiteY6-454" fmla="*/ 4204344 h 4351870"/>
              <a:gd name="connsiteX7-455" fmla="*/ 594531 w 3429026"/>
              <a:gd name="connsiteY7-456" fmla="*/ 2957338 h 4351870"/>
              <a:gd name="connsiteX8-457" fmla="*/ 1 w 3429026"/>
              <a:gd name="connsiteY8-458" fmla="*/ 1714514 h 4351870"/>
              <a:gd name="connsiteX9-459" fmla="*/ 0 w 3429026"/>
              <a:gd name="connsiteY9-460" fmla="*/ 1714511 h 4351870"/>
              <a:gd name="connsiteX0-461" fmla="*/ 0 w 3429026"/>
              <a:gd name="connsiteY0-462" fmla="*/ 1714511 h 4334706"/>
              <a:gd name="connsiteX1-463" fmla="*/ 502171 w 3429026"/>
              <a:gd name="connsiteY1-464" fmla="*/ 502168 h 4334706"/>
              <a:gd name="connsiteX2-465" fmla="*/ 1714515 w 3429026"/>
              <a:gd name="connsiteY2-466" fmla="*/ 1 h 4334706"/>
              <a:gd name="connsiteX3-467" fmla="*/ 2926858 w 3429026"/>
              <a:gd name="connsiteY3-468" fmla="*/ 502172 h 4334706"/>
              <a:gd name="connsiteX4-469" fmla="*/ 3429025 w 3429026"/>
              <a:gd name="connsiteY4-470" fmla="*/ 1714516 h 4334706"/>
              <a:gd name="connsiteX5-471" fmla="*/ 2774416 w 3429026"/>
              <a:gd name="connsiteY5-472" fmla="*/ 2983049 h 4334706"/>
              <a:gd name="connsiteX6-473" fmla="*/ 1729752 w 3429026"/>
              <a:gd name="connsiteY6-474" fmla="*/ 4204344 h 4334706"/>
              <a:gd name="connsiteX7-475" fmla="*/ 594531 w 3429026"/>
              <a:gd name="connsiteY7-476" fmla="*/ 2957338 h 4334706"/>
              <a:gd name="connsiteX8-477" fmla="*/ 1 w 3429026"/>
              <a:gd name="connsiteY8-478" fmla="*/ 1714514 h 4334706"/>
              <a:gd name="connsiteX9-479" fmla="*/ 0 w 3429026"/>
              <a:gd name="connsiteY9-480" fmla="*/ 1714511 h 4334706"/>
              <a:gd name="connsiteX0-481" fmla="*/ 0 w 3429026"/>
              <a:gd name="connsiteY0-482" fmla="*/ 1714511 h 4334706"/>
              <a:gd name="connsiteX1-483" fmla="*/ 502171 w 3429026"/>
              <a:gd name="connsiteY1-484" fmla="*/ 502168 h 4334706"/>
              <a:gd name="connsiteX2-485" fmla="*/ 1714515 w 3429026"/>
              <a:gd name="connsiteY2-486" fmla="*/ 1 h 4334706"/>
              <a:gd name="connsiteX3-487" fmla="*/ 2926858 w 3429026"/>
              <a:gd name="connsiteY3-488" fmla="*/ 502172 h 4334706"/>
              <a:gd name="connsiteX4-489" fmla="*/ 3429025 w 3429026"/>
              <a:gd name="connsiteY4-490" fmla="*/ 1714516 h 4334706"/>
              <a:gd name="connsiteX5-491" fmla="*/ 2774416 w 3429026"/>
              <a:gd name="connsiteY5-492" fmla="*/ 2983049 h 4334706"/>
              <a:gd name="connsiteX6-493" fmla="*/ 1729752 w 3429026"/>
              <a:gd name="connsiteY6-494" fmla="*/ 4204344 h 4334706"/>
              <a:gd name="connsiteX7-495" fmla="*/ 594531 w 3429026"/>
              <a:gd name="connsiteY7-496" fmla="*/ 2957338 h 4334706"/>
              <a:gd name="connsiteX8-497" fmla="*/ 1 w 3429026"/>
              <a:gd name="connsiteY8-498" fmla="*/ 1714514 h 4334706"/>
              <a:gd name="connsiteX9-499" fmla="*/ 0 w 3429026"/>
              <a:gd name="connsiteY9-500" fmla="*/ 1714511 h 4334706"/>
              <a:gd name="connsiteX0-501" fmla="*/ 0 w 3429026"/>
              <a:gd name="connsiteY0-502" fmla="*/ 1714511 h 4334706"/>
              <a:gd name="connsiteX1-503" fmla="*/ 502171 w 3429026"/>
              <a:gd name="connsiteY1-504" fmla="*/ 502168 h 4334706"/>
              <a:gd name="connsiteX2-505" fmla="*/ 1714515 w 3429026"/>
              <a:gd name="connsiteY2-506" fmla="*/ 1 h 4334706"/>
              <a:gd name="connsiteX3-507" fmla="*/ 2926858 w 3429026"/>
              <a:gd name="connsiteY3-508" fmla="*/ 502172 h 4334706"/>
              <a:gd name="connsiteX4-509" fmla="*/ 3429025 w 3429026"/>
              <a:gd name="connsiteY4-510" fmla="*/ 1714516 h 4334706"/>
              <a:gd name="connsiteX5-511" fmla="*/ 2774416 w 3429026"/>
              <a:gd name="connsiteY5-512" fmla="*/ 2983049 h 4334706"/>
              <a:gd name="connsiteX6-513" fmla="*/ 1729752 w 3429026"/>
              <a:gd name="connsiteY6-514" fmla="*/ 4204344 h 4334706"/>
              <a:gd name="connsiteX7-515" fmla="*/ 594531 w 3429026"/>
              <a:gd name="connsiteY7-516" fmla="*/ 2957338 h 4334706"/>
              <a:gd name="connsiteX8-517" fmla="*/ 1 w 3429026"/>
              <a:gd name="connsiteY8-518" fmla="*/ 1714514 h 4334706"/>
              <a:gd name="connsiteX9-519" fmla="*/ 0 w 3429026"/>
              <a:gd name="connsiteY9-520" fmla="*/ 1714511 h 43347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3429026" h="4334706">
                <a:moveTo>
                  <a:pt x="0" y="1714511"/>
                </a:moveTo>
                <a:cubicBezTo>
                  <a:pt x="1" y="1259794"/>
                  <a:pt x="180637" y="823701"/>
                  <a:pt x="502171" y="502168"/>
                </a:cubicBezTo>
                <a:cubicBezTo>
                  <a:pt x="823705" y="180635"/>
                  <a:pt x="1259798" y="0"/>
                  <a:pt x="1714515" y="1"/>
                </a:cubicBezTo>
                <a:cubicBezTo>
                  <a:pt x="2169232" y="2"/>
                  <a:pt x="2605325" y="180638"/>
                  <a:pt x="2926858" y="502172"/>
                </a:cubicBezTo>
                <a:cubicBezTo>
                  <a:pt x="3248391" y="823706"/>
                  <a:pt x="3429026" y="1259799"/>
                  <a:pt x="3429025" y="1714516"/>
                </a:cubicBezTo>
                <a:cubicBezTo>
                  <a:pt x="3429025" y="2169233"/>
                  <a:pt x="3126785" y="2616140"/>
                  <a:pt x="2774416" y="2983049"/>
                </a:cubicBezTo>
                <a:cubicBezTo>
                  <a:pt x="2491204" y="3398020"/>
                  <a:pt x="2607357" y="4334706"/>
                  <a:pt x="1729752" y="4204344"/>
                </a:cubicBezTo>
                <a:cubicBezTo>
                  <a:pt x="662645" y="4320420"/>
                  <a:pt x="882823" y="3372310"/>
                  <a:pt x="594531" y="2957338"/>
                </a:cubicBezTo>
                <a:cubicBezTo>
                  <a:pt x="306239" y="2542366"/>
                  <a:pt x="1" y="2169231"/>
                  <a:pt x="1" y="1714514"/>
                </a:cubicBezTo>
                <a:cubicBezTo>
                  <a:pt x="1" y="1714513"/>
                  <a:pt x="0" y="1714512"/>
                  <a:pt x="0" y="1714511"/>
                </a:cubicBezTo>
                <a:close/>
              </a:path>
            </a:pathLst>
          </a:cu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cs typeface="+mn-ea"/>
                <a:sym typeface="Arial" panose="020B0604020202020204" pitchFamily="34" charset="0"/>
              </a:rPr>
              <a:t>单击此处</a:t>
            </a:r>
            <a:endParaRPr lang="en-US" altLang="zh-CN" dirty="0"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cs typeface="+mn-ea"/>
                <a:sym typeface="Arial" panose="020B0604020202020204" pitchFamily="34" charset="0"/>
              </a:rPr>
              <a:t>添加描述文本</a:t>
            </a:r>
          </a:p>
        </p:txBody>
      </p:sp>
      <p:sp>
        <p:nvSpPr>
          <p:cNvPr id="3" name="圆角矩形 168">
            <a:extLst>
              <a:ext uri="{FF2B5EF4-FFF2-40B4-BE49-F238E27FC236}">
                <a16:creationId xmlns:a16="http://schemas.microsoft.com/office/drawing/2014/main" id="{945802E9-935B-0BF2-CF53-302A47FB9755}"/>
              </a:ext>
            </a:extLst>
          </p:cNvPr>
          <p:cNvSpPr/>
          <p:nvPr/>
        </p:nvSpPr>
        <p:spPr>
          <a:xfrm>
            <a:off x="2190676" y="5148764"/>
            <a:ext cx="1210160" cy="259320"/>
          </a:xfrm>
          <a:prstGeom prst="roundRect">
            <a:avLst>
              <a:gd name="adj" fmla="val 50000"/>
            </a:avLst>
          </a:pr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圆角矩形 169">
            <a:extLst>
              <a:ext uri="{FF2B5EF4-FFF2-40B4-BE49-F238E27FC236}">
                <a16:creationId xmlns:a16="http://schemas.microsoft.com/office/drawing/2014/main" id="{25FFB556-BF34-357B-1205-3C15C509A089}"/>
              </a:ext>
            </a:extLst>
          </p:cNvPr>
          <p:cNvSpPr/>
          <p:nvPr/>
        </p:nvSpPr>
        <p:spPr>
          <a:xfrm>
            <a:off x="2046398" y="5463544"/>
            <a:ext cx="1524601" cy="259320"/>
          </a:xfrm>
          <a:prstGeom prst="roundRect">
            <a:avLst>
              <a:gd name="adj" fmla="val 50000"/>
            </a:avLst>
          </a:pr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圆角矩形 170">
            <a:extLst>
              <a:ext uri="{FF2B5EF4-FFF2-40B4-BE49-F238E27FC236}">
                <a16:creationId xmlns:a16="http://schemas.microsoft.com/office/drawing/2014/main" id="{4AB7847A-F18D-BDDE-49E0-BF336722378F}"/>
              </a:ext>
            </a:extLst>
          </p:cNvPr>
          <p:cNvSpPr/>
          <p:nvPr/>
        </p:nvSpPr>
        <p:spPr>
          <a:xfrm>
            <a:off x="2190676" y="5763810"/>
            <a:ext cx="1210160" cy="259320"/>
          </a:xfrm>
          <a:prstGeom prst="roundRect">
            <a:avLst>
              <a:gd name="adj" fmla="val 50000"/>
            </a:avLst>
          </a:pr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圆角矩形 171">
            <a:extLst>
              <a:ext uri="{FF2B5EF4-FFF2-40B4-BE49-F238E27FC236}">
                <a16:creationId xmlns:a16="http://schemas.microsoft.com/office/drawing/2014/main" id="{15B4D501-32CB-04F5-3DAD-DF3EC0821F0A}"/>
              </a:ext>
            </a:extLst>
          </p:cNvPr>
          <p:cNvSpPr/>
          <p:nvPr/>
        </p:nvSpPr>
        <p:spPr>
          <a:xfrm>
            <a:off x="2397126" y="6064076"/>
            <a:ext cx="827640" cy="259320"/>
          </a:xfrm>
          <a:prstGeom prst="roundRect">
            <a:avLst>
              <a:gd name="adj" fmla="val 50000"/>
            </a:avLst>
          </a:pr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8AF4FD2-689E-4BE6-A44A-6BD7B8F6E3E8}"/>
              </a:ext>
            </a:extLst>
          </p:cNvPr>
          <p:cNvGrpSpPr/>
          <p:nvPr/>
        </p:nvGrpSpPr>
        <p:grpSpPr>
          <a:xfrm>
            <a:off x="3400836" y="3564248"/>
            <a:ext cx="2543160" cy="2329222"/>
            <a:chOff x="3586624" y="3315690"/>
            <a:chExt cx="1559935" cy="1924977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92508FAB-952D-40DB-DA7D-34FBE68E6C4C}"/>
                </a:ext>
              </a:extLst>
            </p:cNvPr>
            <p:cNvCxnSpPr/>
            <p:nvPr/>
          </p:nvCxnSpPr>
          <p:spPr>
            <a:xfrm flipV="1">
              <a:off x="4582235" y="3315690"/>
              <a:ext cx="564324" cy="2076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CEEAA3B2-4B52-CA2A-A0F9-D90FBD79AE88}"/>
                </a:ext>
              </a:extLst>
            </p:cNvPr>
            <p:cNvCxnSpPr>
              <a:stCxn id="5" idx="3"/>
            </p:cNvCxnSpPr>
            <p:nvPr/>
          </p:nvCxnSpPr>
          <p:spPr>
            <a:xfrm flipV="1">
              <a:off x="3586624" y="5232933"/>
              <a:ext cx="1004598" cy="773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B410349-2915-B647-26BB-30492F4C72B1}"/>
                </a:ext>
              </a:extLst>
            </p:cNvPr>
            <p:cNvCxnSpPr/>
            <p:nvPr/>
          </p:nvCxnSpPr>
          <p:spPr>
            <a:xfrm>
              <a:off x="4585150" y="3318085"/>
              <a:ext cx="6071" cy="191484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A3A8A0E-DA7E-598C-5043-642D0BAB23F1}"/>
              </a:ext>
            </a:extLst>
          </p:cNvPr>
          <p:cNvGrpSpPr/>
          <p:nvPr/>
        </p:nvGrpSpPr>
        <p:grpSpPr>
          <a:xfrm>
            <a:off x="3224766" y="5041144"/>
            <a:ext cx="2718030" cy="1165561"/>
            <a:chOff x="3769373" y="2922787"/>
            <a:chExt cx="1518616" cy="2310147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A5EA88F0-23E1-7849-7B16-A6BA282856C9}"/>
                </a:ext>
              </a:extLst>
            </p:cNvPr>
            <p:cNvCxnSpPr/>
            <p:nvPr/>
          </p:nvCxnSpPr>
          <p:spPr>
            <a:xfrm flipV="1">
              <a:off x="4857752" y="2922787"/>
              <a:ext cx="430237" cy="6146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7B41FC6E-66C6-7863-DDAD-C1C5118578CD}"/>
                </a:ext>
              </a:extLst>
            </p:cNvPr>
            <p:cNvCxnSpPr>
              <a:stCxn id="6" idx="3"/>
            </p:cNvCxnSpPr>
            <p:nvPr/>
          </p:nvCxnSpPr>
          <p:spPr>
            <a:xfrm>
              <a:off x="3769373" y="5207229"/>
              <a:ext cx="1088379" cy="2570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67FE9E45-FD99-B628-D795-E91C6C5BD184}"/>
                </a:ext>
              </a:extLst>
            </p:cNvPr>
            <p:cNvCxnSpPr/>
            <p:nvPr/>
          </p:nvCxnSpPr>
          <p:spPr>
            <a:xfrm rot="5400000">
              <a:off x="3706546" y="4080139"/>
              <a:ext cx="230400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4BE32D9-3CEA-C670-541A-8FA6BF3484FC}"/>
              </a:ext>
            </a:extLst>
          </p:cNvPr>
          <p:cNvGrpSpPr/>
          <p:nvPr/>
        </p:nvGrpSpPr>
        <p:grpSpPr>
          <a:xfrm>
            <a:off x="3143397" y="2116578"/>
            <a:ext cx="2799376" cy="3493393"/>
            <a:chOff x="3586634" y="2353565"/>
            <a:chExt cx="1717100" cy="2887102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C874CB6B-79F8-8754-DF24-682C5EE5BFB2}"/>
                </a:ext>
              </a:extLst>
            </p:cNvPr>
            <p:cNvCxnSpPr/>
            <p:nvPr/>
          </p:nvCxnSpPr>
          <p:spPr>
            <a:xfrm>
              <a:off x="4582318" y="2353565"/>
              <a:ext cx="721416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A25F2311-E297-C387-88E4-64802BF5FB1D}"/>
                </a:ext>
              </a:extLst>
            </p:cNvPr>
            <p:cNvCxnSpPr/>
            <p:nvPr/>
          </p:nvCxnSpPr>
          <p:spPr>
            <a:xfrm>
              <a:off x="3586634" y="5240667"/>
              <a:ext cx="1001121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E243EDB0-1E12-D1EA-921A-1CF95FDEF69C}"/>
                </a:ext>
              </a:extLst>
            </p:cNvPr>
            <p:cNvCxnSpPr/>
            <p:nvPr/>
          </p:nvCxnSpPr>
          <p:spPr>
            <a:xfrm>
              <a:off x="4581057" y="2355640"/>
              <a:ext cx="10164" cy="287729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F1E33A0-75E5-3987-60AC-5CCE1FB39352}"/>
              </a:ext>
            </a:extLst>
          </p:cNvPr>
          <p:cNvGrpSpPr/>
          <p:nvPr/>
        </p:nvGrpSpPr>
        <p:grpSpPr>
          <a:xfrm>
            <a:off x="6144930" y="3081432"/>
            <a:ext cx="996724" cy="996724"/>
            <a:chOff x="4160444" y="4240140"/>
            <a:chExt cx="996724" cy="996724"/>
          </a:xfrm>
        </p:grpSpPr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F59A72B5-075D-B32B-A1E2-8A4919513375}"/>
                </a:ext>
              </a:extLst>
            </p:cNvPr>
            <p:cNvSpPr/>
            <p:nvPr/>
          </p:nvSpPr>
          <p:spPr bwMode="auto">
            <a:xfrm>
              <a:off x="4160444" y="4240140"/>
              <a:ext cx="996724" cy="996724"/>
            </a:xfrm>
            <a:custGeom>
              <a:avLst/>
              <a:gdLst>
                <a:gd name="T0" fmla="*/ 9 w 209"/>
                <a:gd name="T1" fmla="*/ 87 h 209"/>
                <a:gd name="T2" fmla="*/ 122 w 209"/>
                <a:gd name="T3" fmla="*/ 10 h 209"/>
                <a:gd name="T4" fmla="*/ 199 w 209"/>
                <a:gd name="T5" fmla="*/ 122 h 209"/>
                <a:gd name="T6" fmla="*/ 87 w 209"/>
                <a:gd name="T7" fmla="*/ 200 h 209"/>
                <a:gd name="T8" fmla="*/ 9 w 209"/>
                <a:gd name="T9" fmla="*/ 87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09">
                  <a:moveTo>
                    <a:pt x="9" y="87"/>
                  </a:moveTo>
                  <a:cubicBezTo>
                    <a:pt x="19" y="35"/>
                    <a:pt x="69" y="0"/>
                    <a:pt x="122" y="10"/>
                  </a:cubicBezTo>
                  <a:cubicBezTo>
                    <a:pt x="174" y="19"/>
                    <a:pt x="209" y="70"/>
                    <a:pt x="199" y="122"/>
                  </a:cubicBezTo>
                  <a:cubicBezTo>
                    <a:pt x="190" y="175"/>
                    <a:pt x="139" y="209"/>
                    <a:pt x="87" y="200"/>
                  </a:cubicBezTo>
                  <a:cubicBezTo>
                    <a:pt x="34" y="190"/>
                    <a:pt x="0" y="140"/>
                    <a:pt x="9" y="87"/>
                  </a:cubicBezTo>
                  <a:close/>
                </a:path>
              </a:pathLst>
            </a:custGeom>
            <a:solidFill>
              <a:srgbClr val="425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51">
              <a:extLst>
                <a:ext uri="{FF2B5EF4-FFF2-40B4-BE49-F238E27FC236}">
                  <a16:creationId xmlns:a16="http://schemas.microsoft.com/office/drawing/2014/main" id="{285AE88B-36A3-CFF2-6DA6-6B5F48E3AF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10128" y="4488230"/>
              <a:ext cx="497355" cy="515477"/>
            </a:xfrm>
            <a:custGeom>
              <a:avLst/>
              <a:gdLst>
                <a:gd name="T0" fmla="*/ 82 w 104"/>
                <a:gd name="T1" fmla="*/ 27 h 108"/>
                <a:gd name="T2" fmla="*/ 67 w 104"/>
                <a:gd name="T3" fmla="*/ 37 h 108"/>
                <a:gd name="T4" fmla="*/ 65 w 104"/>
                <a:gd name="T5" fmla="*/ 38 h 108"/>
                <a:gd name="T6" fmla="*/ 62 w 104"/>
                <a:gd name="T7" fmla="*/ 33 h 108"/>
                <a:gd name="T8" fmla="*/ 51 w 104"/>
                <a:gd name="T9" fmla="*/ 13 h 108"/>
                <a:gd name="T10" fmla="*/ 65 w 104"/>
                <a:gd name="T11" fmla="*/ 2 h 108"/>
                <a:gd name="T12" fmla="*/ 79 w 104"/>
                <a:gd name="T13" fmla="*/ 21 h 108"/>
                <a:gd name="T14" fmla="*/ 83 w 104"/>
                <a:gd name="T15" fmla="*/ 26 h 108"/>
                <a:gd name="T16" fmla="*/ 61 w 104"/>
                <a:gd name="T17" fmla="*/ 0 h 108"/>
                <a:gd name="T18" fmla="*/ 34 w 104"/>
                <a:gd name="T19" fmla="*/ 2 h 108"/>
                <a:gd name="T20" fmla="*/ 20 w 104"/>
                <a:gd name="T21" fmla="*/ 27 h 108"/>
                <a:gd name="T22" fmla="*/ 39 w 104"/>
                <a:gd name="T23" fmla="*/ 31 h 108"/>
                <a:gd name="T24" fmla="*/ 50 w 104"/>
                <a:gd name="T25" fmla="*/ 12 h 108"/>
                <a:gd name="T26" fmla="*/ 50 w 104"/>
                <a:gd name="T27" fmla="*/ 11 h 108"/>
                <a:gd name="T28" fmla="*/ 66 w 104"/>
                <a:gd name="T29" fmla="*/ 108 h 108"/>
                <a:gd name="T30" fmla="*/ 81 w 104"/>
                <a:gd name="T31" fmla="*/ 97 h 108"/>
                <a:gd name="T32" fmla="*/ 88 w 104"/>
                <a:gd name="T33" fmla="*/ 81 h 108"/>
                <a:gd name="T34" fmla="*/ 82 w 104"/>
                <a:gd name="T35" fmla="*/ 76 h 108"/>
                <a:gd name="T36" fmla="*/ 62 w 104"/>
                <a:gd name="T37" fmla="*/ 64 h 108"/>
                <a:gd name="T38" fmla="*/ 57 w 104"/>
                <a:gd name="T39" fmla="*/ 76 h 108"/>
                <a:gd name="T40" fmla="*/ 53 w 104"/>
                <a:gd name="T41" fmla="*/ 87 h 108"/>
                <a:gd name="T42" fmla="*/ 59 w 104"/>
                <a:gd name="T43" fmla="*/ 97 h 108"/>
                <a:gd name="T44" fmla="*/ 90 w 104"/>
                <a:gd name="T45" fmla="*/ 80 h 108"/>
                <a:gd name="T46" fmla="*/ 104 w 104"/>
                <a:gd name="T47" fmla="*/ 69 h 108"/>
                <a:gd name="T48" fmla="*/ 104 w 104"/>
                <a:gd name="T49" fmla="*/ 66 h 108"/>
                <a:gd name="T50" fmla="*/ 73 w 104"/>
                <a:gd name="T51" fmla="*/ 50 h 108"/>
                <a:gd name="T52" fmla="*/ 86 w 104"/>
                <a:gd name="T53" fmla="*/ 72 h 108"/>
                <a:gd name="T54" fmla="*/ 88 w 104"/>
                <a:gd name="T55" fmla="*/ 75 h 108"/>
                <a:gd name="T56" fmla="*/ 90 w 104"/>
                <a:gd name="T57" fmla="*/ 80 h 108"/>
                <a:gd name="T58" fmla="*/ 10 w 104"/>
                <a:gd name="T59" fmla="*/ 48 h 108"/>
                <a:gd name="T60" fmla="*/ 1 w 104"/>
                <a:gd name="T61" fmla="*/ 70 h 108"/>
                <a:gd name="T62" fmla="*/ 17 w 104"/>
                <a:gd name="T63" fmla="*/ 77 h 108"/>
                <a:gd name="T64" fmla="*/ 29 w 104"/>
                <a:gd name="T65" fmla="*/ 57 h 108"/>
                <a:gd name="T66" fmla="*/ 32 w 104"/>
                <a:gd name="T67" fmla="*/ 52 h 108"/>
                <a:gd name="T68" fmla="*/ 31 w 104"/>
                <a:gd name="T69" fmla="*/ 51 h 108"/>
                <a:gd name="T70" fmla="*/ 14 w 104"/>
                <a:gd name="T71" fmla="*/ 43 h 108"/>
                <a:gd name="T72" fmla="*/ 0 w 104"/>
                <a:gd name="T73" fmla="*/ 44 h 108"/>
                <a:gd name="T74" fmla="*/ 2 w 104"/>
                <a:gd name="T75" fmla="*/ 74 h 108"/>
                <a:gd name="T76" fmla="*/ 17 w 104"/>
                <a:gd name="T77" fmla="*/ 97 h 108"/>
                <a:gd name="T78" fmla="*/ 46 w 104"/>
                <a:gd name="T79" fmla="*/ 97 h 108"/>
                <a:gd name="T80" fmla="*/ 39 w 104"/>
                <a:gd name="T81" fmla="*/ 78 h 108"/>
                <a:gd name="T82" fmla="*/ 18 w 104"/>
                <a:gd name="T83" fmla="*/ 79 h 108"/>
                <a:gd name="T84" fmla="*/ 17 w 104"/>
                <a:gd name="T85" fmla="*/ 7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108">
                  <a:moveTo>
                    <a:pt x="83" y="26"/>
                  </a:moveTo>
                  <a:cubicBezTo>
                    <a:pt x="82" y="27"/>
                    <a:pt x="82" y="27"/>
                    <a:pt x="82" y="27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59" y="26"/>
                    <a:pt x="55" y="21"/>
                    <a:pt x="53" y="16"/>
                  </a:cubicBezTo>
                  <a:cubicBezTo>
                    <a:pt x="52" y="15"/>
                    <a:pt x="52" y="14"/>
                    <a:pt x="51" y="13"/>
                  </a:cubicBezTo>
                  <a:cubicBezTo>
                    <a:pt x="52" y="11"/>
                    <a:pt x="53" y="10"/>
                    <a:pt x="54" y="9"/>
                  </a:cubicBezTo>
                  <a:cubicBezTo>
                    <a:pt x="57" y="5"/>
                    <a:pt x="61" y="2"/>
                    <a:pt x="65" y="2"/>
                  </a:cubicBezTo>
                  <a:cubicBezTo>
                    <a:pt x="67" y="2"/>
                    <a:pt x="69" y="3"/>
                    <a:pt x="71" y="7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26"/>
                  </a:lnTo>
                  <a:close/>
                  <a:moveTo>
                    <a:pt x="53" y="7"/>
                  </a:moveTo>
                  <a:cubicBezTo>
                    <a:pt x="55" y="4"/>
                    <a:pt x="58" y="2"/>
                    <a:pt x="6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1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6" y="35"/>
                    <a:pt x="38" y="33"/>
                    <a:pt x="39" y="31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9" y="13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0"/>
                    <a:pt x="52" y="9"/>
                    <a:pt x="53" y="7"/>
                  </a:cubicBezTo>
                  <a:close/>
                  <a:moveTo>
                    <a:pt x="66" y="108"/>
                  </a:moveTo>
                  <a:cubicBezTo>
                    <a:pt x="65" y="97"/>
                    <a:pt x="65" y="97"/>
                    <a:pt x="65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5" y="96"/>
                    <a:pt x="87" y="95"/>
                    <a:pt x="89" y="93"/>
                  </a:cubicBezTo>
                  <a:cubicBezTo>
                    <a:pt x="91" y="90"/>
                    <a:pt x="90" y="85"/>
                    <a:pt x="88" y="81"/>
                  </a:cubicBezTo>
                  <a:cubicBezTo>
                    <a:pt x="88" y="79"/>
                    <a:pt x="87" y="77"/>
                    <a:pt x="86" y="76"/>
                  </a:cubicBezTo>
                  <a:cubicBezTo>
                    <a:pt x="85" y="76"/>
                    <a:pt x="84" y="76"/>
                    <a:pt x="82" y="76"/>
                  </a:cubicBezTo>
                  <a:cubicBezTo>
                    <a:pt x="77" y="76"/>
                    <a:pt x="71" y="76"/>
                    <a:pt x="63" y="75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9" y="97"/>
                    <a:pt x="59" y="97"/>
                    <a:pt x="59" y="97"/>
                  </a:cubicBezTo>
                  <a:lnTo>
                    <a:pt x="66" y="108"/>
                  </a:lnTo>
                  <a:close/>
                  <a:moveTo>
                    <a:pt x="90" y="80"/>
                  </a:moveTo>
                  <a:cubicBezTo>
                    <a:pt x="91" y="83"/>
                    <a:pt x="92" y="87"/>
                    <a:pt x="92" y="91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4" y="67"/>
                    <a:pt x="104" y="67"/>
                    <a:pt x="104" y="66"/>
                  </a:cubicBezTo>
                  <a:cubicBezTo>
                    <a:pt x="104" y="66"/>
                    <a:pt x="104" y="66"/>
                    <a:pt x="104" y="66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4" y="52"/>
                    <a:pt x="76" y="54"/>
                    <a:pt x="77" y="56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7" y="73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9" y="77"/>
                    <a:pt x="89" y="78"/>
                    <a:pt x="90" y="80"/>
                  </a:cubicBezTo>
                  <a:close/>
                  <a:moveTo>
                    <a:pt x="0" y="44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0" y="66"/>
                    <a:pt x="0" y="68"/>
                    <a:pt x="1" y="70"/>
                  </a:cubicBezTo>
                  <a:cubicBezTo>
                    <a:pt x="3" y="74"/>
                    <a:pt x="8" y="75"/>
                    <a:pt x="12" y="76"/>
                  </a:cubicBezTo>
                  <a:cubicBezTo>
                    <a:pt x="14" y="76"/>
                    <a:pt x="16" y="77"/>
                    <a:pt x="17" y="77"/>
                  </a:cubicBezTo>
                  <a:cubicBezTo>
                    <a:pt x="18" y="76"/>
                    <a:pt x="19" y="75"/>
                    <a:pt x="20" y="73"/>
                  </a:cubicBezTo>
                  <a:cubicBezTo>
                    <a:pt x="22" y="69"/>
                    <a:pt x="26" y="63"/>
                    <a:pt x="29" y="57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3"/>
                    <a:pt x="13" y="43"/>
                    <a:pt x="13" y="43"/>
                  </a:cubicBezTo>
                  <a:lnTo>
                    <a:pt x="0" y="44"/>
                  </a:lnTo>
                  <a:close/>
                  <a:moveTo>
                    <a:pt x="12" y="78"/>
                  </a:moveTo>
                  <a:cubicBezTo>
                    <a:pt x="8" y="78"/>
                    <a:pt x="5" y="77"/>
                    <a:pt x="2" y="74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6" y="97"/>
                    <a:pt x="17" y="97"/>
                    <a:pt x="17" y="97"/>
                  </a:cubicBezTo>
                  <a:cubicBezTo>
                    <a:pt x="17" y="97"/>
                    <a:pt x="17" y="97"/>
                    <a:pt x="17" y="97"/>
                  </a:cubicBezTo>
                  <a:cubicBezTo>
                    <a:pt x="46" y="97"/>
                    <a:pt x="46" y="97"/>
                    <a:pt x="46" y="97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4" y="79"/>
                    <a:pt x="42" y="78"/>
                    <a:pt x="39" y="78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1" y="79"/>
                    <a:pt x="19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6" y="79"/>
                    <a:pt x="14" y="78"/>
                    <a:pt x="12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8" name="Freeform 8">
            <a:extLst>
              <a:ext uri="{FF2B5EF4-FFF2-40B4-BE49-F238E27FC236}">
                <a16:creationId xmlns:a16="http://schemas.microsoft.com/office/drawing/2014/main" id="{154A87E6-EB4D-356F-E53D-4DCBFA9718E2}"/>
              </a:ext>
            </a:extLst>
          </p:cNvPr>
          <p:cNvSpPr/>
          <p:nvPr/>
        </p:nvSpPr>
        <p:spPr bwMode="auto">
          <a:xfrm>
            <a:off x="6142291" y="1658664"/>
            <a:ext cx="998737" cy="1002765"/>
          </a:xfrm>
          <a:custGeom>
            <a:avLst/>
            <a:gdLst>
              <a:gd name="T0" fmla="*/ 10 w 210"/>
              <a:gd name="T1" fmla="*/ 88 h 210"/>
              <a:gd name="T2" fmla="*/ 122 w 210"/>
              <a:gd name="T3" fmla="*/ 10 h 210"/>
              <a:gd name="T4" fmla="*/ 200 w 210"/>
              <a:gd name="T5" fmla="*/ 122 h 210"/>
              <a:gd name="T6" fmla="*/ 88 w 210"/>
              <a:gd name="T7" fmla="*/ 200 h 210"/>
              <a:gd name="T8" fmla="*/ 10 w 210"/>
              <a:gd name="T9" fmla="*/ 88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210">
                <a:moveTo>
                  <a:pt x="10" y="88"/>
                </a:moveTo>
                <a:cubicBezTo>
                  <a:pt x="20" y="35"/>
                  <a:pt x="70" y="0"/>
                  <a:pt x="122" y="10"/>
                </a:cubicBezTo>
                <a:cubicBezTo>
                  <a:pt x="175" y="20"/>
                  <a:pt x="210" y="70"/>
                  <a:pt x="200" y="122"/>
                </a:cubicBezTo>
                <a:cubicBezTo>
                  <a:pt x="191" y="175"/>
                  <a:pt x="140" y="210"/>
                  <a:pt x="88" y="200"/>
                </a:cubicBezTo>
                <a:cubicBezTo>
                  <a:pt x="35" y="191"/>
                  <a:pt x="0" y="140"/>
                  <a:pt x="10" y="88"/>
                </a:cubicBezTo>
                <a:close/>
              </a:path>
            </a:pathLst>
          </a:cu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C4B6D8F-DAD3-94C0-A601-951B1354FC53}"/>
              </a:ext>
            </a:extLst>
          </p:cNvPr>
          <p:cNvGrpSpPr/>
          <p:nvPr/>
        </p:nvGrpSpPr>
        <p:grpSpPr>
          <a:xfrm>
            <a:off x="6323513" y="1835860"/>
            <a:ext cx="475206" cy="616156"/>
            <a:chOff x="6323513" y="1835860"/>
            <a:chExt cx="475206" cy="616156"/>
          </a:xfrm>
          <a:solidFill>
            <a:srgbClr val="42505B"/>
          </a:solidFill>
        </p:grpSpPr>
        <p:sp>
          <p:nvSpPr>
            <p:cNvPr id="29" name="Freeform 29">
              <a:extLst>
                <a:ext uri="{FF2B5EF4-FFF2-40B4-BE49-F238E27FC236}">
                  <a16:creationId xmlns:a16="http://schemas.microsoft.com/office/drawing/2014/main" id="{9A4F7E93-4B0A-7884-4EAA-004D0A83AB3F}"/>
                </a:ext>
              </a:extLst>
            </p:cNvPr>
            <p:cNvSpPr/>
            <p:nvPr/>
          </p:nvSpPr>
          <p:spPr bwMode="auto">
            <a:xfrm>
              <a:off x="6551048" y="1835860"/>
              <a:ext cx="62421" cy="138937"/>
            </a:xfrm>
            <a:custGeom>
              <a:avLst/>
              <a:gdLst>
                <a:gd name="T0" fmla="*/ 13 w 13"/>
                <a:gd name="T1" fmla="*/ 23 h 29"/>
                <a:gd name="T2" fmla="*/ 6 w 13"/>
                <a:gd name="T3" fmla="*/ 29 h 29"/>
                <a:gd name="T4" fmla="*/ 6 w 13"/>
                <a:gd name="T5" fmla="*/ 29 h 29"/>
                <a:gd name="T6" fmla="*/ 0 w 13"/>
                <a:gd name="T7" fmla="*/ 23 h 29"/>
                <a:gd name="T8" fmla="*/ 0 w 13"/>
                <a:gd name="T9" fmla="*/ 7 h 29"/>
                <a:gd name="T10" fmla="*/ 6 w 13"/>
                <a:gd name="T11" fmla="*/ 0 h 29"/>
                <a:gd name="T12" fmla="*/ 6 w 13"/>
                <a:gd name="T13" fmla="*/ 0 h 29"/>
                <a:gd name="T14" fmla="*/ 13 w 13"/>
                <a:gd name="T15" fmla="*/ 7 h 29"/>
                <a:gd name="T16" fmla="*/ 13 w 13"/>
                <a:gd name="T1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9">
                  <a:moveTo>
                    <a:pt x="13" y="23"/>
                  </a:moveTo>
                  <a:cubicBezTo>
                    <a:pt x="13" y="26"/>
                    <a:pt x="10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26"/>
                    <a:pt x="0" y="2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0"/>
                    <a:pt x="13" y="3"/>
                    <a:pt x="13" y="7"/>
                  </a:cubicBezTo>
                  <a:lnTo>
                    <a:pt x="13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30">
              <a:extLst>
                <a:ext uri="{FF2B5EF4-FFF2-40B4-BE49-F238E27FC236}">
                  <a16:creationId xmlns:a16="http://schemas.microsoft.com/office/drawing/2014/main" id="{ADC77E43-E4F9-3A70-D4A6-527CC5FB9633}"/>
                </a:ext>
              </a:extLst>
            </p:cNvPr>
            <p:cNvSpPr/>
            <p:nvPr/>
          </p:nvSpPr>
          <p:spPr bwMode="auto">
            <a:xfrm>
              <a:off x="6694013" y="1835860"/>
              <a:ext cx="62421" cy="138937"/>
            </a:xfrm>
            <a:custGeom>
              <a:avLst/>
              <a:gdLst>
                <a:gd name="T0" fmla="*/ 13 w 13"/>
                <a:gd name="T1" fmla="*/ 23 h 29"/>
                <a:gd name="T2" fmla="*/ 6 w 13"/>
                <a:gd name="T3" fmla="*/ 29 h 29"/>
                <a:gd name="T4" fmla="*/ 6 w 13"/>
                <a:gd name="T5" fmla="*/ 29 h 29"/>
                <a:gd name="T6" fmla="*/ 0 w 13"/>
                <a:gd name="T7" fmla="*/ 23 h 29"/>
                <a:gd name="T8" fmla="*/ 0 w 13"/>
                <a:gd name="T9" fmla="*/ 7 h 29"/>
                <a:gd name="T10" fmla="*/ 6 w 13"/>
                <a:gd name="T11" fmla="*/ 0 h 29"/>
                <a:gd name="T12" fmla="*/ 6 w 13"/>
                <a:gd name="T13" fmla="*/ 0 h 29"/>
                <a:gd name="T14" fmla="*/ 13 w 13"/>
                <a:gd name="T15" fmla="*/ 7 h 29"/>
                <a:gd name="T16" fmla="*/ 13 w 13"/>
                <a:gd name="T1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9">
                  <a:moveTo>
                    <a:pt x="13" y="23"/>
                  </a:moveTo>
                  <a:cubicBezTo>
                    <a:pt x="13" y="26"/>
                    <a:pt x="10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26"/>
                    <a:pt x="0" y="2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0"/>
                    <a:pt x="13" y="3"/>
                    <a:pt x="13" y="7"/>
                  </a:cubicBezTo>
                  <a:lnTo>
                    <a:pt x="13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31">
              <a:extLst>
                <a:ext uri="{FF2B5EF4-FFF2-40B4-BE49-F238E27FC236}">
                  <a16:creationId xmlns:a16="http://schemas.microsoft.com/office/drawing/2014/main" id="{B17ECE1D-EFF5-7490-8F00-EE0DF65EB839}"/>
                </a:ext>
              </a:extLst>
            </p:cNvPr>
            <p:cNvSpPr/>
            <p:nvPr/>
          </p:nvSpPr>
          <p:spPr bwMode="auto">
            <a:xfrm>
              <a:off x="6508763" y="1998960"/>
              <a:ext cx="289956" cy="261766"/>
            </a:xfrm>
            <a:custGeom>
              <a:avLst/>
              <a:gdLst>
                <a:gd name="T0" fmla="*/ 54 w 61"/>
                <a:gd name="T1" fmla="*/ 0 h 55"/>
                <a:gd name="T2" fmla="*/ 8 w 61"/>
                <a:gd name="T3" fmla="*/ 0 h 55"/>
                <a:gd name="T4" fmla="*/ 0 w 61"/>
                <a:gd name="T5" fmla="*/ 0 h 55"/>
                <a:gd name="T6" fmla="*/ 0 w 61"/>
                <a:gd name="T7" fmla="*/ 8 h 55"/>
                <a:gd name="T8" fmla="*/ 0 w 61"/>
                <a:gd name="T9" fmla="*/ 17 h 55"/>
                <a:gd name="T10" fmla="*/ 0 w 61"/>
                <a:gd name="T11" fmla="*/ 42 h 55"/>
                <a:gd name="T12" fmla="*/ 8 w 61"/>
                <a:gd name="T13" fmla="*/ 50 h 55"/>
                <a:gd name="T14" fmla="*/ 18 w 61"/>
                <a:gd name="T15" fmla="*/ 50 h 55"/>
                <a:gd name="T16" fmla="*/ 25 w 61"/>
                <a:gd name="T17" fmla="*/ 55 h 55"/>
                <a:gd name="T18" fmla="*/ 38 w 61"/>
                <a:gd name="T19" fmla="*/ 55 h 55"/>
                <a:gd name="T20" fmla="*/ 45 w 61"/>
                <a:gd name="T21" fmla="*/ 50 h 55"/>
                <a:gd name="T22" fmla="*/ 54 w 61"/>
                <a:gd name="T23" fmla="*/ 50 h 55"/>
                <a:gd name="T24" fmla="*/ 61 w 61"/>
                <a:gd name="T25" fmla="*/ 42 h 55"/>
                <a:gd name="T26" fmla="*/ 61 w 61"/>
                <a:gd name="T27" fmla="*/ 17 h 55"/>
                <a:gd name="T28" fmla="*/ 61 w 61"/>
                <a:gd name="T29" fmla="*/ 8 h 55"/>
                <a:gd name="T30" fmla="*/ 61 w 61"/>
                <a:gd name="T31" fmla="*/ 0 h 55"/>
                <a:gd name="T32" fmla="*/ 54 w 61"/>
                <a:gd name="T3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" h="55">
                  <a:moveTo>
                    <a:pt x="54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4" y="50"/>
                    <a:pt x="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9" y="53"/>
                    <a:pt x="21" y="55"/>
                    <a:pt x="25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41" y="55"/>
                    <a:pt x="44" y="53"/>
                    <a:pt x="45" y="50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8" y="50"/>
                    <a:pt x="61" y="46"/>
                    <a:pt x="61" y="42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32">
              <a:extLst>
                <a:ext uri="{FF2B5EF4-FFF2-40B4-BE49-F238E27FC236}">
                  <a16:creationId xmlns:a16="http://schemas.microsoft.com/office/drawing/2014/main" id="{1B24FDDC-E951-59D9-98E5-A29B0CE47E91}"/>
                </a:ext>
              </a:extLst>
            </p:cNvPr>
            <p:cNvSpPr/>
            <p:nvPr/>
          </p:nvSpPr>
          <p:spPr bwMode="auto">
            <a:xfrm>
              <a:off x="6323513" y="2250658"/>
              <a:ext cx="356404" cy="201358"/>
            </a:xfrm>
            <a:custGeom>
              <a:avLst/>
              <a:gdLst>
                <a:gd name="T0" fmla="*/ 70 w 75"/>
                <a:gd name="T1" fmla="*/ 4 h 42"/>
                <a:gd name="T2" fmla="*/ 66 w 75"/>
                <a:gd name="T3" fmla="*/ 8 h 42"/>
                <a:gd name="T4" fmla="*/ 66 w 75"/>
                <a:gd name="T5" fmla="*/ 21 h 42"/>
                <a:gd name="T6" fmla="*/ 54 w 75"/>
                <a:gd name="T7" fmla="*/ 33 h 42"/>
                <a:gd name="T8" fmla="*/ 42 w 75"/>
                <a:gd name="T9" fmla="*/ 21 h 42"/>
                <a:gd name="T10" fmla="*/ 21 w 75"/>
                <a:gd name="T11" fmla="*/ 0 h 42"/>
                <a:gd name="T12" fmla="*/ 0 w 75"/>
                <a:gd name="T13" fmla="*/ 21 h 42"/>
                <a:gd name="T14" fmla="*/ 4 w 75"/>
                <a:gd name="T15" fmla="*/ 25 h 42"/>
                <a:gd name="T16" fmla="*/ 9 w 75"/>
                <a:gd name="T17" fmla="*/ 21 h 42"/>
                <a:gd name="T18" fmla="*/ 21 w 75"/>
                <a:gd name="T19" fmla="*/ 9 h 42"/>
                <a:gd name="T20" fmla="*/ 33 w 75"/>
                <a:gd name="T21" fmla="*/ 21 h 42"/>
                <a:gd name="T22" fmla="*/ 54 w 75"/>
                <a:gd name="T23" fmla="*/ 42 h 42"/>
                <a:gd name="T24" fmla="*/ 75 w 75"/>
                <a:gd name="T25" fmla="*/ 21 h 42"/>
                <a:gd name="T26" fmla="*/ 75 w 75"/>
                <a:gd name="T27" fmla="*/ 8 h 42"/>
                <a:gd name="T28" fmla="*/ 70 w 75"/>
                <a:gd name="T29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" h="42">
                  <a:moveTo>
                    <a:pt x="70" y="4"/>
                  </a:moveTo>
                  <a:cubicBezTo>
                    <a:pt x="68" y="4"/>
                    <a:pt x="66" y="6"/>
                    <a:pt x="66" y="8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28"/>
                    <a:pt x="61" y="33"/>
                    <a:pt x="54" y="33"/>
                  </a:cubicBezTo>
                  <a:cubicBezTo>
                    <a:pt x="47" y="33"/>
                    <a:pt x="42" y="28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23"/>
                    <a:pt x="2" y="25"/>
                    <a:pt x="4" y="25"/>
                  </a:cubicBezTo>
                  <a:cubicBezTo>
                    <a:pt x="7" y="25"/>
                    <a:pt x="9" y="23"/>
                    <a:pt x="9" y="21"/>
                  </a:cubicBezTo>
                  <a:cubicBezTo>
                    <a:pt x="9" y="14"/>
                    <a:pt x="14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33"/>
                    <a:pt x="42" y="42"/>
                    <a:pt x="54" y="42"/>
                  </a:cubicBezTo>
                  <a:cubicBezTo>
                    <a:pt x="66" y="42"/>
                    <a:pt x="75" y="33"/>
                    <a:pt x="75" y="21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6"/>
                    <a:pt x="73" y="4"/>
                    <a:pt x="7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Freeform 20">
            <a:extLst>
              <a:ext uri="{FF2B5EF4-FFF2-40B4-BE49-F238E27FC236}">
                <a16:creationId xmlns:a16="http://schemas.microsoft.com/office/drawing/2014/main" id="{0257025C-D6AC-7C46-7C1A-0CE6E50578BA}"/>
              </a:ext>
            </a:extLst>
          </p:cNvPr>
          <p:cNvSpPr/>
          <p:nvPr/>
        </p:nvSpPr>
        <p:spPr bwMode="auto">
          <a:xfrm>
            <a:off x="6144930" y="4635888"/>
            <a:ext cx="996724" cy="996724"/>
          </a:xfrm>
          <a:custGeom>
            <a:avLst/>
            <a:gdLst>
              <a:gd name="T0" fmla="*/ 9 w 209"/>
              <a:gd name="T1" fmla="*/ 87 h 209"/>
              <a:gd name="T2" fmla="*/ 122 w 209"/>
              <a:gd name="T3" fmla="*/ 9 h 209"/>
              <a:gd name="T4" fmla="*/ 199 w 209"/>
              <a:gd name="T5" fmla="*/ 122 h 209"/>
              <a:gd name="T6" fmla="*/ 87 w 209"/>
              <a:gd name="T7" fmla="*/ 199 h 209"/>
              <a:gd name="T8" fmla="*/ 9 w 209"/>
              <a:gd name="T9" fmla="*/ 87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09">
                <a:moveTo>
                  <a:pt x="9" y="87"/>
                </a:moveTo>
                <a:cubicBezTo>
                  <a:pt x="19" y="34"/>
                  <a:pt x="69" y="0"/>
                  <a:pt x="122" y="9"/>
                </a:cubicBezTo>
                <a:cubicBezTo>
                  <a:pt x="174" y="19"/>
                  <a:pt x="209" y="69"/>
                  <a:pt x="199" y="122"/>
                </a:cubicBezTo>
                <a:cubicBezTo>
                  <a:pt x="190" y="174"/>
                  <a:pt x="139" y="209"/>
                  <a:pt x="87" y="199"/>
                </a:cubicBezTo>
                <a:cubicBezTo>
                  <a:pt x="34" y="190"/>
                  <a:pt x="0" y="139"/>
                  <a:pt x="9" y="87"/>
                </a:cubicBezTo>
                <a:close/>
              </a:path>
            </a:pathLst>
          </a:cu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3EBB03A-12EA-B2FF-E640-BA4DB6BE5380}"/>
              </a:ext>
            </a:extLst>
          </p:cNvPr>
          <p:cNvGrpSpPr/>
          <p:nvPr/>
        </p:nvGrpSpPr>
        <p:grpSpPr>
          <a:xfrm>
            <a:off x="6394614" y="4839679"/>
            <a:ext cx="501382" cy="577898"/>
            <a:chOff x="6394614" y="4839679"/>
            <a:chExt cx="501382" cy="577898"/>
          </a:xfrm>
          <a:solidFill>
            <a:srgbClr val="42505B"/>
          </a:solidFill>
        </p:grpSpPr>
        <p:sp>
          <p:nvSpPr>
            <p:cNvPr id="36" name="Rectangle 47">
              <a:extLst>
                <a:ext uri="{FF2B5EF4-FFF2-40B4-BE49-F238E27FC236}">
                  <a16:creationId xmlns:a16="http://schemas.microsoft.com/office/drawing/2014/main" id="{BA9EA6CD-7156-A31C-1D20-9EBC14AFF9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4614" y="5379319"/>
              <a:ext cx="400703" cy="38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48">
              <a:extLst>
                <a:ext uri="{FF2B5EF4-FFF2-40B4-BE49-F238E27FC236}">
                  <a16:creationId xmlns:a16="http://schemas.microsoft.com/office/drawing/2014/main" id="{BDCAEE91-4A78-DE05-D598-A699887A7A90}"/>
                </a:ext>
              </a:extLst>
            </p:cNvPr>
            <p:cNvSpPr/>
            <p:nvPr/>
          </p:nvSpPr>
          <p:spPr bwMode="auto">
            <a:xfrm>
              <a:off x="6791290" y="4877937"/>
              <a:ext cx="104706" cy="167127"/>
            </a:xfrm>
            <a:custGeom>
              <a:avLst/>
              <a:gdLst>
                <a:gd name="T0" fmla="*/ 21 w 22"/>
                <a:gd name="T1" fmla="*/ 15 h 35"/>
                <a:gd name="T2" fmla="*/ 20 w 22"/>
                <a:gd name="T3" fmla="*/ 12 h 35"/>
                <a:gd name="T4" fmla="*/ 8 w 22"/>
                <a:gd name="T5" fmla="*/ 2 h 35"/>
                <a:gd name="T6" fmla="*/ 2 w 22"/>
                <a:gd name="T7" fmla="*/ 2 h 35"/>
                <a:gd name="T8" fmla="*/ 2 w 22"/>
                <a:gd name="T9" fmla="*/ 9 h 35"/>
                <a:gd name="T10" fmla="*/ 12 w 22"/>
                <a:gd name="T11" fmla="*/ 18 h 35"/>
                <a:gd name="T12" fmla="*/ 13 w 22"/>
                <a:gd name="T13" fmla="*/ 31 h 35"/>
                <a:gd name="T14" fmla="*/ 17 w 22"/>
                <a:gd name="T15" fmla="*/ 35 h 35"/>
                <a:gd name="T16" fmla="*/ 22 w 22"/>
                <a:gd name="T17" fmla="*/ 30 h 35"/>
                <a:gd name="T18" fmla="*/ 21 w 22"/>
                <a:gd name="T19" fmla="*/ 15 h 35"/>
                <a:gd name="T20" fmla="*/ 21 w 22"/>
                <a:gd name="T21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35">
                  <a:moveTo>
                    <a:pt x="21" y="15"/>
                  </a:moveTo>
                  <a:cubicBezTo>
                    <a:pt x="21" y="14"/>
                    <a:pt x="20" y="13"/>
                    <a:pt x="20" y="1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4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3"/>
                    <a:pt x="15" y="35"/>
                    <a:pt x="17" y="35"/>
                  </a:cubicBezTo>
                  <a:cubicBezTo>
                    <a:pt x="20" y="35"/>
                    <a:pt x="22" y="33"/>
                    <a:pt x="22" y="3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49">
              <a:extLst>
                <a:ext uri="{FF2B5EF4-FFF2-40B4-BE49-F238E27FC236}">
                  <a16:creationId xmlns:a16="http://schemas.microsoft.com/office/drawing/2014/main" id="{B88E2A25-3F02-7778-7724-50B72AFCB431}"/>
                </a:ext>
              </a:extLst>
            </p:cNvPr>
            <p:cNvSpPr/>
            <p:nvPr/>
          </p:nvSpPr>
          <p:spPr bwMode="auto">
            <a:xfrm>
              <a:off x="6795317" y="5075268"/>
              <a:ext cx="100679" cy="285929"/>
            </a:xfrm>
            <a:custGeom>
              <a:avLst/>
              <a:gdLst>
                <a:gd name="T0" fmla="*/ 15 w 21"/>
                <a:gd name="T1" fmla="*/ 0 h 60"/>
                <a:gd name="T2" fmla="*/ 15 w 21"/>
                <a:gd name="T3" fmla="*/ 50 h 60"/>
                <a:gd name="T4" fmla="*/ 10 w 21"/>
                <a:gd name="T5" fmla="*/ 55 h 60"/>
                <a:gd name="T6" fmla="*/ 5 w 21"/>
                <a:gd name="T7" fmla="*/ 50 h 60"/>
                <a:gd name="T8" fmla="*/ 5 w 21"/>
                <a:gd name="T9" fmla="*/ 13 h 60"/>
                <a:gd name="T10" fmla="*/ 0 w 21"/>
                <a:gd name="T11" fmla="*/ 13 h 60"/>
                <a:gd name="T12" fmla="*/ 0 w 21"/>
                <a:gd name="T13" fmla="*/ 50 h 60"/>
                <a:gd name="T14" fmla="*/ 10 w 21"/>
                <a:gd name="T15" fmla="*/ 60 h 60"/>
                <a:gd name="T16" fmla="*/ 21 w 21"/>
                <a:gd name="T17" fmla="*/ 50 h 60"/>
                <a:gd name="T18" fmla="*/ 21 w 21"/>
                <a:gd name="T19" fmla="*/ 0 h 60"/>
                <a:gd name="T20" fmla="*/ 15 w 21"/>
                <a:gd name="T2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60">
                  <a:moveTo>
                    <a:pt x="15" y="0"/>
                  </a:moveTo>
                  <a:cubicBezTo>
                    <a:pt x="15" y="50"/>
                    <a:pt x="15" y="50"/>
                    <a:pt x="15" y="50"/>
                  </a:cubicBezTo>
                  <a:cubicBezTo>
                    <a:pt x="15" y="53"/>
                    <a:pt x="13" y="55"/>
                    <a:pt x="10" y="55"/>
                  </a:cubicBezTo>
                  <a:cubicBezTo>
                    <a:pt x="7" y="55"/>
                    <a:pt x="5" y="53"/>
                    <a:pt x="5" y="5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6"/>
                    <a:pt x="4" y="60"/>
                    <a:pt x="10" y="60"/>
                  </a:cubicBezTo>
                  <a:cubicBezTo>
                    <a:pt x="16" y="60"/>
                    <a:pt x="21" y="56"/>
                    <a:pt x="21" y="50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50">
              <a:extLst>
                <a:ext uri="{FF2B5EF4-FFF2-40B4-BE49-F238E27FC236}">
                  <a16:creationId xmlns:a16="http://schemas.microsoft.com/office/drawing/2014/main" id="{4330BD63-4C26-C181-7B3F-AEC6009098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8913" y="4839679"/>
              <a:ext cx="328214" cy="511450"/>
            </a:xfrm>
            <a:custGeom>
              <a:avLst/>
              <a:gdLst>
                <a:gd name="T0" fmla="*/ 60 w 69"/>
                <a:gd name="T1" fmla="*/ 0 h 107"/>
                <a:gd name="T2" fmla="*/ 9 w 69"/>
                <a:gd name="T3" fmla="*/ 0 h 107"/>
                <a:gd name="T4" fmla="*/ 0 w 69"/>
                <a:gd name="T5" fmla="*/ 9 h 107"/>
                <a:gd name="T6" fmla="*/ 0 w 69"/>
                <a:gd name="T7" fmla="*/ 76 h 107"/>
                <a:gd name="T8" fmla="*/ 0 w 69"/>
                <a:gd name="T9" fmla="*/ 90 h 107"/>
                <a:gd name="T10" fmla="*/ 0 w 69"/>
                <a:gd name="T11" fmla="*/ 107 h 107"/>
                <a:gd name="T12" fmla="*/ 69 w 69"/>
                <a:gd name="T13" fmla="*/ 107 h 107"/>
                <a:gd name="T14" fmla="*/ 69 w 69"/>
                <a:gd name="T15" fmla="*/ 90 h 107"/>
                <a:gd name="T16" fmla="*/ 69 w 69"/>
                <a:gd name="T17" fmla="*/ 76 h 107"/>
                <a:gd name="T18" fmla="*/ 69 w 69"/>
                <a:gd name="T19" fmla="*/ 9 h 107"/>
                <a:gd name="T20" fmla="*/ 60 w 69"/>
                <a:gd name="T21" fmla="*/ 0 h 107"/>
                <a:gd name="T22" fmla="*/ 10 w 69"/>
                <a:gd name="T23" fmla="*/ 22 h 107"/>
                <a:gd name="T24" fmla="*/ 19 w 69"/>
                <a:gd name="T25" fmla="*/ 13 h 107"/>
                <a:gd name="T26" fmla="*/ 47 w 69"/>
                <a:gd name="T27" fmla="*/ 13 h 107"/>
                <a:gd name="T28" fmla="*/ 56 w 69"/>
                <a:gd name="T29" fmla="*/ 22 h 107"/>
                <a:gd name="T30" fmla="*/ 56 w 69"/>
                <a:gd name="T31" fmla="*/ 27 h 107"/>
                <a:gd name="T32" fmla="*/ 47 w 69"/>
                <a:gd name="T33" fmla="*/ 36 h 107"/>
                <a:gd name="T34" fmla="*/ 19 w 69"/>
                <a:gd name="T35" fmla="*/ 36 h 107"/>
                <a:gd name="T36" fmla="*/ 10 w 69"/>
                <a:gd name="T37" fmla="*/ 27 h 107"/>
                <a:gd name="T38" fmla="*/ 10 w 69"/>
                <a:gd name="T39" fmla="*/ 2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9" h="107">
                  <a:moveTo>
                    <a:pt x="6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76"/>
                    <a:pt x="69" y="76"/>
                    <a:pt x="69" y="76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9" y="4"/>
                    <a:pt x="65" y="0"/>
                    <a:pt x="60" y="0"/>
                  </a:cubicBezTo>
                  <a:close/>
                  <a:moveTo>
                    <a:pt x="10" y="22"/>
                  </a:moveTo>
                  <a:cubicBezTo>
                    <a:pt x="10" y="17"/>
                    <a:pt x="14" y="13"/>
                    <a:pt x="19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52" y="13"/>
                    <a:pt x="56" y="17"/>
                    <a:pt x="56" y="22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32"/>
                    <a:pt x="52" y="36"/>
                    <a:pt x="4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4" y="36"/>
                    <a:pt x="10" y="32"/>
                    <a:pt x="10" y="27"/>
                  </a:cubicBezTo>
                  <a:lnTo>
                    <a:pt x="1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F47A63C-F694-F876-34DC-B2E3241D7185}"/>
              </a:ext>
            </a:extLst>
          </p:cNvPr>
          <p:cNvGrpSpPr/>
          <p:nvPr/>
        </p:nvGrpSpPr>
        <p:grpSpPr>
          <a:xfrm>
            <a:off x="7285779" y="1755986"/>
            <a:ext cx="3887046" cy="894964"/>
            <a:chOff x="1461280" y="1967197"/>
            <a:chExt cx="3887046" cy="894964"/>
          </a:xfrm>
        </p:grpSpPr>
        <p:sp>
          <p:nvSpPr>
            <p:cNvPr id="41" name="文本框 22">
              <a:extLst>
                <a:ext uri="{FF2B5EF4-FFF2-40B4-BE49-F238E27FC236}">
                  <a16:creationId xmlns:a16="http://schemas.microsoft.com/office/drawing/2014/main" id="{C6AB8681-D3B8-9BF3-4722-D61928A33EB0}"/>
                </a:ext>
              </a:extLst>
            </p:cNvPr>
            <p:cNvSpPr txBox="1"/>
            <p:nvPr/>
          </p:nvSpPr>
          <p:spPr>
            <a:xfrm>
              <a:off x="1461280" y="1967197"/>
              <a:ext cx="36902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57CF7D1-CF84-41EE-3566-0F7DB69D5D42}"/>
                </a:ext>
              </a:extLst>
            </p:cNvPr>
            <p:cNvSpPr txBox="1"/>
            <p:nvPr/>
          </p:nvSpPr>
          <p:spPr>
            <a:xfrm>
              <a:off x="1473980" y="2307778"/>
              <a:ext cx="3874346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82E251B-7493-6144-BB61-A6DE4F5D8C51}"/>
              </a:ext>
            </a:extLst>
          </p:cNvPr>
          <p:cNvGrpSpPr/>
          <p:nvPr/>
        </p:nvGrpSpPr>
        <p:grpSpPr>
          <a:xfrm>
            <a:off x="7285779" y="3187227"/>
            <a:ext cx="3887046" cy="894964"/>
            <a:chOff x="1461280" y="1967197"/>
            <a:chExt cx="3887046" cy="894964"/>
          </a:xfrm>
        </p:grpSpPr>
        <p:sp>
          <p:nvSpPr>
            <p:cNvPr id="46" name="文本框 22">
              <a:extLst>
                <a:ext uri="{FF2B5EF4-FFF2-40B4-BE49-F238E27FC236}">
                  <a16:creationId xmlns:a16="http://schemas.microsoft.com/office/drawing/2014/main" id="{2F204B08-AF46-3952-2E50-3B55761914C2}"/>
                </a:ext>
              </a:extLst>
            </p:cNvPr>
            <p:cNvSpPr txBox="1"/>
            <p:nvPr/>
          </p:nvSpPr>
          <p:spPr>
            <a:xfrm>
              <a:off x="1461280" y="1967197"/>
              <a:ext cx="36902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A63D38C-A99E-F7ED-5130-3105E5976B2B}"/>
                </a:ext>
              </a:extLst>
            </p:cNvPr>
            <p:cNvSpPr txBox="1"/>
            <p:nvPr/>
          </p:nvSpPr>
          <p:spPr>
            <a:xfrm>
              <a:off x="1473980" y="2307778"/>
              <a:ext cx="3874346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AFD02B3-F4E4-D2D7-6040-5E61ADCA0286}"/>
              </a:ext>
            </a:extLst>
          </p:cNvPr>
          <p:cNvGrpSpPr/>
          <p:nvPr/>
        </p:nvGrpSpPr>
        <p:grpSpPr>
          <a:xfrm>
            <a:off x="7285779" y="4737648"/>
            <a:ext cx="3887046" cy="894964"/>
            <a:chOff x="1461280" y="1967197"/>
            <a:chExt cx="3887046" cy="894964"/>
          </a:xfrm>
        </p:grpSpPr>
        <p:sp>
          <p:nvSpPr>
            <p:cNvPr id="49" name="文本框 22">
              <a:extLst>
                <a:ext uri="{FF2B5EF4-FFF2-40B4-BE49-F238E27FC236}">
                  <a16:creationId xmlns:a16="http://schemas.microsoft.com/office/drawing/2014/main" id="{6AC757D0-94A7-06A7-9764-A76BE0A0A753}"/>
                </a:ext>
              </a:extLst>
            </p:cNvPr>
            <p:cNvSpPr txBox="1"/>
            <p:nvPr/>
          </p:nvSpPr>
          <p:spPr>
            <a:xfrm>
              <a:off x="1461280" y="1967197"/>
              <a:ext cx="36902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0D01BEF-5A72-A57A-DB6C-025EAC57D3B8}"/>
                </a:ext>
              </a:extLst>
            </p:cNvPr>
            <p:cNvSpPr txBox="1"/>
            <p:nvPr/>
          </p:nvSpPr>
          <p:spPr>
            <a:xfrm>
              <a:off x="1473980" y="2307778"/>
              <a:ext cx="3874346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79775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5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45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EDD1B5F-D80E-A43E-4033-B7635575B12B}"/>
              </a:ext>
            </a:extLst>
          </p:cNvPr>
          <p:cNvSpPr/>
          <p:nvPr/>
        </p:nvSpPr>
        <p:spPr>
          <a:xfrm>
            <a:off x="0" y="336518"/>
            <a:ext cx="4118939" cy="692081"/>
          </a:xfrm>
          <a:custGeom>
            <a:avLst/>
            <a:gdLst>
              <a:gd name="connsiteX0" fmla="*/ 0 w 4118939"/>
              <a:gd name="connsiteY0" fmla="*/ 0 h 692081"/>
              <a:gd name="connsiteX1" fmla="*/ 4118939 w 4118939"/>
              <a:gd name="connsiteY1" fmla="*/ 0 h 692081"/>
              <a:gd name="connsiteX2" fmla="*/ 4067078 w 4118939"/>
              <a:gd name="connsiteY2" fmla="*/ 95546 h 692081"/>
              <a:gd name="connsiteX3" fmla="*/ 4013575 w 4118939"/>
              <a:gd name="connsiteY3" fmla="*/ 360554 h 692081"/>
              <a:gd name="connsiteX4" fmla="*/ 4067078 w 4118939"/>
              <a:gd name="connsiteY4" fmla="*/ 625562 h 692081"/>
              <a:gd name="connsiteX5" fmla="*/ 4103183 w 4118939"/>
              <a:gd name="connsiteY5" fmla="*/ 692081 h 692081"/>
              <a:gd name="connsiteX6" fmla="*/ 0 w 4118939"/>
              <a:gd name="connsiteY6" fmla="*/ 692081 h 692081"/>
              <a:gd name="connsiteX7" fmla="*/ 0 w 4118939"/>
              <a:gd name="connsiteY7" fmla="*/ 0 h 69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8939" h="692081">
                <a:moveTo>
                  <a:pt x="0" y="0"/>
                </a:moveTo>
                <a:lnTo>
                  <a:pt x="4118939" y="0"/>
                </a:lnTo>
                <a:lnTo>
                  <a:pt x="4067078" y="95546"/>
                </a:lnTo>
                <a:cubicBezTo>
                  <a:pt x="4032626" y="176999"/>
                  <a:pt x="4013575" y="266552"/>
                  <a:pt x="4013575" y="360554"/>
                </a:cubicBezTo>
                <a:cubicBezTo>
                  <a:pt x="4013575" y="454557"/>
                  <a:pt x="4032626" y="544109"/>
                  <a:pt x="4067078" y="625562"/>
                </a:cubicBezTo>
                <a:lnTo>
                  <a:pt x="4103183" y="692081"/>
                </a:lnTo>
                <a:lnTo>
                  <a:pt x="0" y="692081"/>
                </a:lnTo>
                <a:lnTo>
                  <a:pt x="0" y="0"/>
                </a:lnTo>
                <a:close/>
              </a:path>
            </a:pathLst>
          </a:cu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6929271-9EB5-3486-2271-AE287240F04D}"/>
              </a:ext>
            </a:extLst>
          </p:cNvPr>
          <p:cNvSpPr txBox="1"/>
          <p:nvPr/>
        </p:nvSpPr>
        <p:spPr>
          <a:xfrm>
            <a:off x="1061978" y="497016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447E7E7-9415-16C0-E35B-E981C354B4F1}"/>
              </a:ext>
            </a:extLst>
          </p:cNvPr>
          <p:cNvSpPr txBox="1"/>
          <p:nvPr/>
        </p:nvSpPr>
        <p:spPr>
          <a:xfrm>
            <a:off x="277957" y="382267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Freeform 8">
            <a:extLst>
              <a:ext uri="{FF2B5EF4-FFF2-40B4-BE49-F238E27FC236}">
                <a16:creationId xmlns:a16="http://schemas.microsoft.com/office/drawing/2014/main" id="{921DD84F-B32E-12EA-4BCB-E0A926A23092}"/>
              </a:ext>
            </a:extLst>
          </p:cNvPr>
          <p:cNvSpPr/>
          <p:nvPr/>
        </p:nvSpPr>
        <p:spPr bwMode="auto">
          <a:xfrm>
            <a:off x="4567239" y="1834471"/>
            <a:ext cx="1187450" cy="1373187"/>
          </a:xfrm>
          <a:custGeom>
            <a:avLst/>
            <a:gdLst>
              <a:gd name="T0" fmla="*/ 0 w 1240"/>
              <a:gd name="T1" fmla="*/ 0 h 1434"/>
              <a:gd name="T2" fmla="*/ 2147483647 w 1240"/>
              <a:gd name="T3" fmla="*/ 2147483647 h 1434"/>
              <a:gd name="T4" fmla="*/ 0 w 1240"/>
              <a:gd name="T5" fmla="*/ 2147483647 h 1434"/>
              <a:gd name="T6" fmla="*/ 2147483647 w 1240"/>
              <a:gd name="T7" fmla="*/ 2147483647 h 1434"/>
              <a:gd name="T8" fmla="*/ 0 w 1240"/>
              <a:gd name="T9" fmla="*/ 0 h 14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40" h="1434">
                <a:moveTo>
                  <a:pt x="0" y="0"/>
                </a:moveTo>
                <a:lnTo>
                  <a:pt x="1240" y="718"/>
                </a:lnTo>
                <a:lnTo>
                  <a:pt x="0" y="1434"/>
                </a:lnTo>
                <a:lnTo>
                  <a:pt x="333" y="718"/>
                </a:lnTo>
                <a:lnTo>
                  <a:pt x="0" y="0"/>
                </a:lnTo>
                <a:close/>
              </a:path>
            </a:pathLst>
          </a:cu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98B80287-D712-125C-4D0E-6689F50FD554}"/>
              </a:ext>
            </a:extLst>
          </p:cNvPr>
          <p:cNvSpPr/>
          <p:nvPr/>
        </p:nvSpPr>
        <p:spPr bwMode="auto">
          <a:xfrm>
            <a:off x="5162551" y="1834471"/>
            <a:ext cx="1187450" cy="1373187"/>
          </a:xfrm>
          <a:custGeom>
            <a:avLst/>
            <a:gdLst>
              <a:gd name="T0" fmla="*/ 0 w 1240"/>
              <a:gd name="T1" fmla="*/ 0 h 1434"/>
              <a:gd name="T2" fmla="*/ 2147483647 w 1240"/>
              <a:gd name="T3" fmla="*/ 2147483647 h 1434"/>
              <a:gd name="T4" fmla="*/ 2147483647 w 1240"/>
              <a:gd name="T5" fmla="*/ 2147483647 h 1434"/>
              <a:gd name="T6" fmla="*/ 2147483647 w 1240"/>
              <a:gd name="T7" fmla="*/ 2147483647 h 1434"/>
              <a:gd name="T8" fmla="*/ 0 w 1240"/>
              <a:gd name="T9" fmla="*/ 2147483647 h 1434"/>
              <a:gd name="T10" fmla="*/ 2147483647 w 1240"/>
              <a:gd name="T11" fmla="*/ 2147483647 h 1434"/>
              <a:gd name="T12" fmla="*/ 0 w 1240"/>
              <a:gd name="T13" fmla="*/ 0 h 14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40" h="1434">
                <a:moveTo>
                  <a:pt x="0" y="0"/>
                </a:moveTo>
                <a:lnTo>
                  <a:pt x="109" y="234"/>
                </a:lnTo>
                <a:lnTo>
                  <a:pt x="945" y="718"/>
                </a:lnTo>
                <a:lnTo>
                  <a:pt x="109" y="1200"/>
                </a:lnTo>
                <a:lnTo>
                  <a:pt x="0" y="1434"/>
                </a:lnTo>
                <a:lnTo>
                  <a:pt x="1240" y="718"/>
                </a:lnTo>
                <a:lnTo>
                  <a:pt x="0" y="0"/>
                </a:lnTo>
                <a:close/>
              </a:path>
            </a:pathLst>
          </a:cu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21">
            <a:extLst>
              <a:ext uri="{FF2B5EF4-FFF2-40B4-BE49-F238E27FC236}">
                <a16:creationId xmlns:a16="http://schemas.microsoft.com/office/drawing/2014/main" id="{1002C212-68F1-0B5A-A8DF-749D48949A6F}"/>
              </a:ext>
            </a:extLst>
          </p:cNvPr>
          <p:cNvSpPr/>
          <p:nvPr/>
        </p:nvSpPr>
        <p:spPr bwMode="auto">
          <a:xfrm>
            <a:off x="5262564" y="2425021"/>
            <a:ext cx="211137" cy="209550"/>
          </a:xfrm>
          <a:custGeom>
            <a:avLst/>
            <a:gdLst>
              <a:gd name="T0" fmla="*/ 2147483647 w 129"/>
              <a:gd name="T1" fmla="*/ 0 h 128"/>
              <a:gd name="T2" fmla="*/ 2147483647 w 129"/>
              <a:gd name="T3" fmla="*/ 2147483647 h 128"/>
              <a:gd name="T4" fmla="*/ 2147483647 w 129"/>
              <a:gd name="T5" fmla="*/ 2147483647 h 128"/>
              <a:gd name="T6" fmla="*/ 2147483647 w 129"/>
              <a:gd name="T7" fmla="*/ 2147483647 h 128"/>
              <a:gd name="T8" fmla="*/ 2147483647 w 129"/>
              <a:gd name="T9" fmla="*/ 2147483647 h 128"/>
              <a:gd name="T10" fmla="*/ 2147483647 w 129"/>
              <a:gd name="T11" fmla="*/ 2147483647 h 128"/>
              <a:gd name="T12" fmla="*/ 2147483647 w 129"/>
              <a:gd name="T13" fmla="*/ 0 h 1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9" h="128">
                <a:moveTo>
                  <a:pt x="62" y="0"/>
                </a:moveTo>
                <a:cubicBezTo>
                  <a:pt x="48" y="1"/>
                  <a:pt x="35" y="7"/>
                  <a:pt x="24" y="18"/>
                </a:cubicBezTo>
                <a:cubicBezTo>
                  <a:pt x="0" y="42"/>
                  <a:pt x="0" y="80"/>
                  <a:pt x="24" y="104"/>
                </a:cubicBezTo>
                <a:cubicBezTo>
                  <a:pt x="48" y="128"/>
                  <a:pt x="87" y="128"/>
                  <a:pt x="111" y="104"/>
                </a:cubicBezTo>
                <a:cubicBezTo>
                  <a:pt x="122" y="94"/>
                  <a:pt x="127" y="80"/>
                  <a:pt x="129" y="66"/>
                </a:cubicBezTo>
                <a:cubicBezTo>
                  <a:pt x="62" y="66"/>
                  <a:pt x="62" y="66"/>
                  <a:pt x="62" y="66"/>
                </a:cubicBezTo>
                <a:lnTo>
                  <a:pt x="62" y="0"/>
                </a:lnTo>
                <a:close/>
              </a:path>
            </a:pathLst>
          </a:custGeom>
          <a:solidFill>
            <a:srgbClr val="42505B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22">
            <a:extLst>
              <a:ext uri="{FF2B5EF4-FFF2-40B4-BE49-F238E27FC236}">
                <a16:creationId xmlns:a16="http://schemas.microsoft.com/office/drawing/2014/main" id="{CFC84875-12C2-F0D7-7C17-EC447416C04F}"/>
              </a:ext>
            </a:extLst>
          </p:cNvPr>
          <p:cNvSpPr/>
          <p:nvPr/>
        </p:nvSpPr>
        <p:spPr bwMode="auto">
          <a:xfrm>
            <a:off x="5380039" y="2407558"/>
            <a:ext cx="109537" cy="109538"/>
          </a:xfrm>
          <a:custGeom>
            <a:avLst/>
            <a:gdLst>
              <a:gd name="T0" fmla="*/ 2147483647 w 68"/>
              <a:gd name="T1" fmla="*/ 2147483647 h 68"/>
              <a:gd name="T2" fmla="*/ 0 w 68"/>
              <a:gd name="T3" fmla="*/ 2147483647 h 68"/>
              <a:gd name="T4" fmla="*/ 0 w 68"/>
              <a:gd name="T5" fmla="*/ 2147483647 h 68"/>
              <a:gd name="T6" fmla="*/ 2147483647 w 68"/>
              <a:gd name="T7" fmla="*/ 2147483647 h 68"/>
              <a:gd name="T8" fmla="*/ 2147483647 w 68"/>
              <a:gd name="T9" fmla="*/ 2147483647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8" h="68">
                <a:moveTo>
                  <a:pt x="49" y="20"/>
                </a:moveTo>
                <a:cubicBezTo>
                  <a:pt x="35" y="6"/>
                  <a:pt x="18" y="0"/>
                  <a:pt x="0" y="2"/>
                </a:cubicBezTo>
                <a:cubicBezTo>
                  <a:pt x="0" y="68"/>
                  <a:pt x="0" y="68"/>
                  <a:pt x="0" y="68"/>
                </a:cubicBezTo>
                <a:cubicBezTo>
                  <a:pt x="66" y="68"/>
                  <a:pt x="66" y="68"/>
                  <a:pt x="66" y="68"/>
                </a:cubicBezTo>
                <a:cubicBezTo>
                  <a:pt x="68" y="51"/>
                  <a:pt x="62" y="33"/>
                  <a:pt x="49" y="20"/>
                </a:cubicBezTo>
                <a:close/>
              </a:path>
            </a:pathLst>
          </a:custGeom>
          <a:solidFill>
            <a:srgbClr val="42505B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14">
            <a:extLst>
              <a:ext uri="{FF2B5EF4-FFF2-40B4-BE49-F238E27FC236}">
                <a16:creationId xmlns:a16="http://schemas.microsoft.com/office/drawing/2014/main" id="{11232E99-87A1-93F4-02AD-BC1DAFEEBBCD}"/>
              </a:ext>
            </a:extLst>
          </p:cNvPr>
          <p:cNvSpPr/>
          <p:nvPr/>
        </p:nvSpPr>
        <p:spPr bwMode="auto">
          <a:xfrm rot="10800000">
            <a:off x="4511676" y="3455308"/>
            <a:ext cx="1244600" cy="1077913"/>
          </a:xfrm>
          <a:custGeom>
            <a:avLst/>
            <a:gdLst>
              <a:gd name="T0" fmla="*/ 2147483647 w 556"/>
              <a:gd name="T1" fmla="*/ 0 h 482"/>
              <a:gd name="T2" fmla="*/ 2147483647 w 556"/>
              <a:gd name="T3" fmla="*/ 2147483647 h 482"/>
              <a:gd name="T4" fmla="*/ 2147483647 w 556"/>
              <a:gd name="T5" fmla="*/ 2147483647 h 482"/>
              <a:gd name="T6" fmla="*/ 2147483647 w 556"/>
              <a:gd name="T7" fmla="*/ 2147483647 h 482"/>
              <a:gd name="T8" fmla="*/ 0 w 556"/>
              <a:gd name="T9" fmla="*/ 0 h 482"/>
              <a:gd name="T10" fmla="*/ 2147483647 w 556"/>
              <a:gd name="T11" fmla="*/ 2147483647 h 482"/>
              <a:gd name="T12" fmla="*/ 2147483647 w 556"/>
              <a:gd name="T13" fmla="*/ 0 h 48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56" h="482">
                <a:moveTo>
                  <a:pt x="556" y="0"/>
                </a:moveTo>
                <a:lnTo>
                  <a:pt x="465" y="43"/>
                </a:lnTo>
                <a:lnTo>
                  <a:pt x="278" y="366"/>
                </a:lnTo>
                <a:lnTo>
                  <a:pt x="91" y="43"/>
                </a:lnTo>
                <a:lnTo>
                  <a:pt x="0" y="0"/>
                </a:lnTo>
                <a:lnTo>
                  <a:pt x="278" y="482"/>
                </a:lnTo>
                <a:lnTo>
                  <a:pt x="556" y="0"/>
                </a:lnTo>
                <a:close/>
              </a:path>
            </a:pathLst>
          </a:cu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15">
            <a:extLst>
              <a:ext uri="{FF2B5EF4-FFF2-40B4-BE49-F238E27FC236}">
                <a16:creationId xmlns:a16="http://schemas.microsoft.com/office/drawing/2014/main" id="{46981642-8BCD-94D3-A940-89C742DEE706}"/>
              </a:ext>
            </a:extLst>
          </p:cNvPr>
          <p:cNvSpPr/>
          <p:nvPr/>
        </p:nvSpPr>
        <p:spPr bwMode="auto">
          <a:xfrm rot="10800000">
            <a:off x="4511676" y="3993471"/>
            <a:ext cx="1244600" cy="1079500"/>
          </a:xfrm>
          <a:custGeom>
            <a:avLst/>
            <a:gdLst>
              <a:gd name="T0" fmla="*/ 2147483647 w 556"/>
              <a:gd name="T1" fmla="*/ 0 h 482"/>
              <a:gd name="T2" fmla="*/ 2147483647 w 556"/>
              <a:gd name="T3" fmla="*/ 2147483647 h 482"/>
              <a:gd name="T4" fmla="*/ 0 w 556"/>
              <a:gd name="T5" fmla="*/ 0 h 482"/>
              <a:gd name="T6" fmla="*/ 2147483647 w 556"/>
              <a:gd name="T7" fmla="*/ 2147483647 h 482"/>
              <a:gd name="T8" fmla="*/ 2147483647 w 556"/>
              <a:gd name="T9" fmla="*/ 0 h 4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56" h="482">
                <a:moveTo>
                  <a:pt x="556" y="0"/>
                </a:moveTo>
                <a:lnTo>
                  <a:pt x="278" y="482"/>
                </a:lnTo>
                <a:lnTo>
                  <a:pt x="0" y="0"/>
                </a:lnTo>
                <a:lnTo>
                  <a:pt x="278" y="130"/>
                </a:lnTo>
                <a:lnTo>
                  <a:pt x="556" y="0"/>
                </a:lnTo>
                <a:close/>
              </a:path>
            </a:pathLst>
          </a:cu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Oval 42">
            <a:extLst>
              <a:ext uri="{FF2B5EF4-FFF2-40B4-BE49-F238E27FC236}">
                <a16:creationId xmlns:a16="http://schemas.microsoft.com/office/drawing/2014/main" id="{EA946014-C813-AF31-B0B7-E553D60989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5076" y="4239533"/>
            <a:ext cx="73025" cy="698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43">
            <a:extLst>
              <a:ext uri="{FF2B5EF4-FFF2-40B4-BE49-F238E27FC236}">
                <a16:creationId xmlns:a16="http://schemas.microsoft.com/office/drawing/2014/main" id="{C95EF84A-2405-9999-7C95-1A3EAD214C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2389" y="4220483"/>
            <a:ext cx="88900" cy="889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44">
            <a:extLst>
              <a:ext uri="{FF2B5EF4-FFF2-40B4-BE49-F238E27FC236}">
                <a16:creationId xmlns:a16="http://schemas.microsoft.com/office/drawing/2014/main" id="{0A775EF2-0E14-B095-8A1E-CF4FBFE98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5076" y="4323671"/>
            <a:ext cx="73025" cy="7143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Oval 45">
            <a:extLst>
              <a:ext uri="{FF2B5EF4-FFF2-40B4-BE49-F238E27FC236}">
                <a16:creationId xmlns:a16="http://schemas.microsoft.com/office/drawing/2014/main" id="{BFFFEDAE-0117-91AA-1AD6-50A629257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2389" y="4323671"/>
            <a:ext cx="71437" cy="7143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B7AEE8A4-1475-7D21-2E31-8E2E31C08FDC}"/>
              </a:ext>
            </a:extLst>
          </p:cNvPr>
          <p:cNvSpPr/>
          <p:nvPr/>
        </p:nvSpPr>
        <p:spPr bwMode="auto">
          <a:xfrm rot="5400000">
            <a:off x="5865020" y="3833927"/>
            <a:ext cx="1417637" cy="1146175"/>
          </a:xfrm>
          <a:custGeom>
            <a:avLst/>
            <a:gdLst>
              <a:gd name="T0" fmla="*/ 2147483647 w 556"/>
              <a:gd name="T1" fmla="*/ 0 h 482"/>
              <a:gd name="T2" fmla="*/ 2147483647 w 556"/>
              <a:gd name="T3" fmla="*/ 2147483647 h 482"/>
              <a:gd name="T4" fmla="*/ 2147483647 w 556"/>
              <a:gd name="T5" fmla="*/ 2147483647 h 482"/>
              <a:gd name="T6" fmla="*/ 2147483647 w 556"/>
              <a:gd name="T7" fmla="*/ 2147483647 h 482"/>
              <a:gd name="T8" fmla="*/ 0 w 556"/>
              <a:gd name="T9" fmla="*/ 0 h 482"/>
              <a:gd name="T10" fmla="*/ 2147483647 w 556"/>
              <a:gd name="T11" fmla="*/ 2147483647 h 482"/>
              <a:gd name="T12" fmla="*/ 2147483647 w 556"/>
              <a:gd name="T13" fmla="*/ 0 h 48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56" h="482">
                <a:moveTo>
                  <a:pt x="556" y="0"/>
                </a:moveTo>
                <a:lnTo>
                  <a:pt x="465" y="43"/>
                </a:lnTo>
                <a:lnTo>
                  <a:pt x="278" y="366"/>
                </a:lnTo>
                <a:lnTo>
                  <a:pt x="91" y="43"/>
                </a:lnTo>
                <a:lnTo>
                  <a:pt x="0" y="0"/>
                </a:lnTo>
                <a:lnTo>
                  <a:pt x="278" y="482"/>
                </a:lnTo>
                <a:lnTo>
                  <a:pt x="556" y="0"/>
                </a:lnTo>
                <a:close/>
              </a:path>
            </a:pathLst>
          </a:cu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6C2BC595-F5C6-E667-83CD-88AEE306CECA}"/>
              </a:ext>
            </a:extLst>
          </p:cNvPr>
          <p:cNvSpPr/>
          <p:nvPr/>
        </p:nvSpPr>
        <p:spPr bwMode="auto">
          <a:xfrm rot="5400000">
            <a:off x="6438108" y="3833927"/>
            <a:ext cx="1417637" cy="1146175"/>
          </a:xfrm>
          <a:custGeom>
            <a:avLst/>
            <a:gdLst>
              <a:gd name="T0" fmla="*/ 2147483647 w 556"/>
              <a:gd name="T1" fmla="*/ 0 h 482"/>
              <a:gd name="T2" fmla="*/ 2147483647 w 556"/>
              <a:gd name="T3" fmla="*/ 2147483647 h 482"/>
              <a:gd name="T4" fmla="*/ 0 w 556"/>
              <a:gd name="T5" fmla="*/ 0 h 482"/>
              <a:gd name="T6" fmla="*/ 2147483647 w 556"/>
              <a:gd name="T7" fmla="*/ 2147483647 h 482"/>
              <a:gd name="T8" fmla="*/ 2147483647 w 556"/>
              <a:gd name="T9" fmla="*/ 0 h 4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56" h="482">
                <a:moveTo>
                  <a:pt x="556" y="0"/>
                </a:moveTo>
                <a:lnTo>
                  <a:pt x="278" y="482"/>
                </a:lnTo>
                <a:lnTo>
                  <a:pt x="0" y="0"/>
                </a:lnTo>
                <a:lnTo>
                  <a:pt x="278" y="130"/>
                </a:lnTo>
                <a:lnTo>
                  <a:pt x="556" y="0"/>
                </a:lnTo>
                <a:close/>
              </a:path>
            </a:pathLst>
          </a:cu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36">
            <a:extLst>
              <a:ext uri="{FF2B5EF4-FFF2-40B4-BE49-F238E27FC236}">
                <a16:creationId xmlns:a16="http://schemas.microsoft.com/office/drawing/2014/main" id="{E025495B-C4AF-3ABC-5A33-99FF948C3269}"/>
              </a:ext>
            </a:extLst>
          </p:cNvPr>
          <p:cNvSpPr/>
          <p:nvPr/>
        </p:nvSpPr>
        <p:spPr bwMode="auto">
          <a:xfrm>
            <a:off x="6757989" y="4285571"/>
            <a:ext cx="222250" cy="195262"/>
          </a:xfrm>
          <a:custGeom>
            <a:avLst/>
            <a:gdLst>
              <a:gd name="T0" fmla="*/ 2147483647 w 134"/>
              <a:gd name="T1" fmla="*/ 2147483647 h 117"/>
              <a:gd name="T2" fmla="*/ 2147483647 w 134"/>
              <a:gd name="T3" fmla="*/ 0 h 117"/>
              <a:gd name="T4" fmla="*/ 2147483647 w 134"/>
              <a:gd name="T5" fmla="*/ 2147483647 h 117"/>
              <a:gd name="T6" fmla="*/ 2147483647 w 134"/>
              <a:gd name="T7" fmla="*/ 2147483647 h 117"/>
              <a:gd name="T8" fmla="*/ 2147483647 w 134"/>
              <a:gd name="T9" fmla="*/ 2147483647 h 117"/>
              <a:gd name="T10" fmla="*/ 2147483647 w 134"/>
              <a:gd name="T11" fmla="*/ 2147483647 h 117"/>
              <a:gd name="T12" fmla="*/ 2147483647 w 134"/>
              <a:gd name="T13" fmla="*/ 2147483647 h 117"/>
              <a:gd name="T14" fmla="*/ 2147483647 w 134"/>
              <a:gd name="T15" fmla="*/ 2147483647 h 117"/>
              <a:gd name="T16" fmla="*/ 2147483647 w 134"/>
              <a:gd name="T17" fmla="*/ 2147483647 h 117"/>
              <a:gd name="T18" fmla="*/ 0 w 134"/>
              <a:gd name="T19" fmla="*/ 2147483647 h 117"/>
              <a:gd name="T20" fmla="*/ 2147483647 w 134"/>
              <a:gd name="T21" fmla="*/ 2147483647 h 117"/>
              <a:gd name="T22" fmla="*/ 2147483647 w 134"/>
              <a:gd name="T23" fmla="*/ 2147483647 h 117"/>
              <a:gd name="T24" fmla="*/ 2147483647 w 134"/>
              <a:gd name="T25" fmla="*/ 2147483647 h 117"/>
              <a:gd name="T26" fmla="*/ 2147483647 w 134"/>
              <a:gd name="T27" fmla="*/ 2147483647 h 117"/>
              <a:gd name="T28" fmla="*/ 2147483647 w 134"/>
              <a:gd name="T29" fmla="*/ 2147483647 h 117"/>
              <a:gd name="T30" fmla="*/ 2147483647 w 134"/>
              <a:gd name="T31" fmla="*/ 2147483647 h 117"/>
              <a:gd name="T32" fmla="*/ 2147483647 w 134"/>
              <a:gd name="T33" fmla="*/ 2147483647 h 117"/>
              <a:gd name="T34" fmla="*/ 2147483647 w 134"/>
              <a:gd name="T35" fmla="*/ 2147483647 h 11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34" h="117">
                <a:moveTo>
                  <a:pt x="134" y="20"/>
                </a:moveTo>
                <a:cubicBezTo>
                  <a:pt x="134" y="9"/>
                  <a:pt x="125" y="0"/>
                  <a:pt x="114" y="0"/>
                </a:cubicBezTo>
                <a:cubicBezTo>
                  <a:pt x="103" y="0"/>
                  <a:pt x="94" y="9"/>
                  <a:pt x="94" y="20"/>
                </a:cubicBezTo>
                <a:cubicBezTo>
                  <a:pt x="94" y="26"/>
                  <a:pt x="96" y="31"/>
                  <a:pt x="100" y="34"/>
                </a:cubicBezTo>
                <a:cubicBezTo>
                  <a:pt x="77" y="89"/>
                  <a:pt x="77" y="89"/>
                  <a:pt x="77" y="89"/>
                </a:cubicBezTo>
                <a:cubicBezTo>
                  <a:pt x="58" y="47"/>
                  <a:pt x="58" y="47"/>
                  <a:pt x="58" y="47"/>
                </a:cubicBezTo>
                <a:cubicBezTo>
                  <a:pt x="42" y="45"/>
                  <a:pt x="42" y="45"/>
                  <a:pt x="42" y="45"/>
                </a:cubicBezTo>
                <a:cubicBezTo>
                  <a:pt x="27" y="63"/>
                  <a:pt x="27" y="63"/>
                  <a:pt x="27" y="63"/>
                </a:cubicBezTo>
                <a:cubicBezTo>
                  <a:pt x="25" y="62"/>
                  <a:pt x="23" y="62"/>
                  <a:pt x="21" y="62"/>
                </a:cubicBezTo>
                <a:cubicBezTo>
                  <a:pt x="9" y="62"/>
                  <a:pt x="0" y="71"/>
                  <a:pt x="0" y="82"/>
                </a:cubicBezTo>
                <a:cubicBezTo>
                  <a:pt x="0" y="93"/>
                  <a:pt x="9" y="102"/>
                  <a:pt x="21" y="102"/>
                </a:cubicBezTo>
                <a:cubicBezTo>
                  <a:pt x="32" y="102"/>
                  <a:pt x="41" y="93"/>
                  <a:pt x="41" y="82"/>
                </a:cubicBezTo>
                <a:cubicBezTo>
                  <a:pt x="41" y="81"/>
                  <a:pt x="41" y="79"/>
                  <a:pt x="40" y="78"/>
                </a:cubicBezTo>
                <a:cubicBezTo>
                  <a:pt x="47" y="70"/>
                  <a:pt x="47" y="70"/>
                  <a:pt x="47" y="70"/>
                </a:cubicBezTo>
                <a:cubicBezTo>
                  <a:pt x="69" y="117"/>
                  <a:pt x="69" y="117"/>
                  <a:pt x="69" y="117"/>
                </a:cubicBezTo>
                <a:cubicBezTo>
                  <a:pt x="86" y="117"/>
                  <a:pt x="86" y="117"/>
                  <a:pt x="86" y="117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28" y="37"/>
                  <a:pt x="134" y="29"/>
                  <a:pt x="134" y="20"/>
                </a:cubicBezTo>
                <a:close/>
              </a:path>
            </a:pathLst>
          </a:custGeom>
          <a:solidFill>
            <a:srgbClr val="42505B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14">
            <a:extLst>
              <a:ext uri="{FF2B5EF4-FFF2-40B4-BE49-F238E27FC236}">
                <a16:creationId xmlns:a16="http://schemas.microsoft.com/office/drawing/2014/main" id="{F4FE5D91-1542-B6CF-598F-4B633A8FECA3}"/>
              </a:ext>
            </a:extLst>
          </p:cNvPr>
          <p:cNvSpPr/>
          <p:nvPr/>
        </p:nvSpPr>
        <p:spPr bwMode="auto">
          <a:xfrm>
            <a:off x="6423026" y="2388508"/>
            <a:ext cx="1416050" cy="1146175"/>
          </a:xfrm>
          <a:custGeom>
            <a:avLst/>
            <a:gdLst>
              <a:gd name="T0" fmla="*/ 2147483647 w 556"/>
              <a:gd name="T1" fmla="*/ 0 h 482"/>
              <a:gd name="T2" fmla="*/ 2147483647 w 556"/>
              <a:gd name="T3" fmla="*/ 2147483647 h 482"/>
              <a:gd name="T4" fmla="*/ 2147483647 w 556"/>
              <a:gd name="T5" fmla="*/ 2147483647 h 482"/>
              <a:gd name="T6" fmla="*/ 2147483647 w 556"/>
              <a:gd name="T7" fmla="*/ 2147483647 h 482"/>
              <a:gd name="T8" fmla="*/ 0 w 556"/>
              <a:gd name="T9" fmla="*/ 0 h 482"/>
              <a:gd name="T10" fmla="*/ 2147483647 w 556"/>
              <a:gd name="T11" fmla="*/ 2147483647 h 482"/>
              <a:gd name="T12" fmla="*/ 2147483647 w 556"/>
              <a:gd name="T13" fmla="*/ 0 h 48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56" h="482">
                <a:moveTo>
                  <a:pt x="556" y="0"/>
                </a:moveTo>
                <a:lnTo>
                  <a:pt x="465" y="43"/>
                </a:lnTo>
                <a:lnTo>
                  <a:pt x="278" y="366"/>
                </a:lnTo>
                <a:lnTo>
                  <a:pt x="91" y="43"/>
                </a:lnTo>
                <a:lnTo>
                  <a:pt x="0" y="0"/>
                </a:lnTo>
                <a:lnTo>
                  <a:pt x="278" y="482"/>
                </a:lnTo>
                <a:lnTo>
                  <a:pt x="556" y="0"/>
                </a:lnTo>
                <a:close/>
              </a:path>
            </a:pathLst>
          </a:cu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5">
            <a:extLst>
              <a:ext uri="{FF2B5EF4-FFF2-40B4-BE49-F238E27FC236}">
                <a16:creationId xmlns:a16="http://schemas.microsoft.com/office/drawing/2014/main" id="{97CF2327-90BD-A623-0783-3F68B744E9A9}"/>
              </a:ext>
            </a:extLst>
          </p:cNvPr>
          <p:cNvSpPr/>
          <p:nvPr/>
        </p:nvSpPr>
        <p:spPr bwMode="auto">
          <a:xfrm>
            <a:off x="6423026" y="1815421"/>
            <a:ext cx="1416050" cy="1146175"/>
          </a:xfrm>
          <a:custGeom>
            <a:avLst/>
            <a:gdLst>
              <a:gd name="T0" fmla="*/ 2147483647 w 556"/>
              <a:gd name="T1" fmla="*/ 0 h 482"/>
              <a:gd name="T2" fmla="*/ 2147483647 w 556"/>
              <a:gd name="T3" fmla="*/ 2147483647 h 482"/>
              <a:gd name="T4" fmla="*/ 0 w 556"/>
              <a:gd name="T5" fmla="*/ 0 h 482"/>
              <a:gd name="T6" fmla="*/ 2147483647 w 556"/>
              <a:gd name="T7" fmla="*/ 2147483647 h 482"/>
              <a:gd name="T8" fmla="*/ 2147483647 w 556"/>
              <a:gd name="T9" fmla="*/ 0 h 4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56" h="482">
                <a:moveTo>
                  <a:pt x="556" y="0"/>
                </a:moveTo>
                <a:lnTo>
                  <a:pt x="278" y="482"/>
                </a:lnTo>
                <a:lnTo>
                  <a:pt x="0" y="0"/>
                </a:lnTo>
                <a:lnTo>
                  <a:pt x="278" y="130"/>
                </a:lnTo>
                <a:lnTo>
                  <a:pt x="556" y="0"/>
                </a:lnTo>
                <a:close/>
              </a:path>
            </a:pathLst>
          </a:cu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7">
            <a:extLst>
              <a:ext uri="{FF2B5EF4-FFF2-40B4-BE49-F238E27FC236}">
                <a16:creationId xmlns:a16="http://schemas.microsoft.com/office/drawing/2014/main" id="{A3B6C298-16E2-8EB9-3BC0-680FFFB2A3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5489" y="2574246"/>
            <a:ext cx="22225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ectangle 28">
            <a:extLst>
              <a:ext uri="{FF2B5EF4-FFF2-40B4-BE49-F238E27FC236}">
                <a16:creationId xmlns:a16="http://schemas.microsoft.com/office/drawing/2014/main" id="{B28C1819-560A-129A-1D8D-8B7AF7E431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6764" y="2550433"/>
            <a:ext cx="20637" cy="1762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ectangle 29">
            <a:extLst>
              <a:ext uri="{FF2B5EF4-FFF2-40B4-BE49-F238E27FC236}">
                <a16:creationId xmlns:a16="http://schemas.microsoft.com/office/drawing/2014/main" id="{2DCB53AB-6177-0738-DB46-773BB228D9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3276" y="2534558"/>
            <a:ext cx="22225" cy="1920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ectangle 30">
            <a:extLst>
              <a:ext uri="{FF2B5EF4-FFF2-40B4-BE49-F238E27FC236}">
                <a16:creationId xmlns:a16="http://schemas.microsoft.com/office/drawing/2014/main" id="{F82B39A6-58AF-89A4-9921-887584D1CC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1376" y="2632983"/>
            <a:ext cx="23813" cy="936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open-notebook_334">
            <a:extLst>
              <a:ext uri="{FF2B5EF4-FFF2-40B4-BE49-F238E27FC236}">
                <a16:creationId xmlns:a16="http://schemas.microsoft.com/office/drawing/2014/main" id="{F7A38377-522A-B7CB-C312-F9BF764A765A}"/>
              </a:ext>
            </a:extLst>
          </p:cNvPr>
          <p:cNvSpPr/>
          <p:nvPr/>
        </p:nvSpPr>
        <p:spPr>
          <a:xfrm>
            <a:off x="5791157" y="3195988"/>
            <a:ext cx="609685" cy="466023"/>
          </a:xfrm>
          <a:custGeom>
            <a:avLst/>
            <a:gdLst>
              <a:gd name="T0" fmla="*/ 278945 h 440259"/>
              <a:gd name="T1" fmla="*/ 278945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278945 h 440259"/>
              <a:gd name="T31" fmla="*/ 278945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88862 h 440259"/>
              <a:gd name="T39" fmla="*/ 88862 h 440259"/>
              <a:gd name="T40" fmla="*/ 278945 h 440259"/>
              <a:gd name="T41" fmla="*/ 278945 h 440259"/>
              <a:gd name="T42" fmla="*/ 278945 h 440259"/>
              <a:gd name="T43" fmla="*/ 278945 h 440259"/>
              <a:gd name="T44" fmla="*/ 278945 h 440259"/>
              <a:gd name="T45" fmla="*/ 278945 h 440259"/>
              <a:gd name="T46" fmla="*/ 278945 h 440259"/>
              <a:gd name="T47" fmla="*/ 278945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278945 h 440259"/>
              <a:gd name="T59" fmla="*/ 278945 h 440259"/>
              <a:gd name="T60" fmla="*/ 88862 h 440259"/>
              <a:gd name="T61" fmla="*/ 88862 h 440259"/>
              <a:gd name="T62" fmla="*/ 278945 h 440259"/>
              <a:gd name="T63" fmla="*/ 278945 h 440259"/>
              <a:gd name="T64" fmla="*/ 278945 h 440259"/>
              <a:gd name="T65" fmla="*/ 278945 h 440259"/>
              <a:gd name="T66" fmla="*/ 278945 h 440259"/>
              <a:gd name="T67" fmla="*/ 278945 h 440259"/>
              <a:gd name="T68" fmla="*/ 278945 h 440259"/>
              <a:gd name="T69" fmla="*/ 278945 h 440259"/>
              <a:gd name="T70" fmla="*/ 278945 h 440259"/>
              <a:gd name="T71" fmla="*/ 278945 h 440259"/>
              <a:gd name="T72" fmla="*/ 278945 h 440259"/>
              <a:gd name="T73" fmla="*/ 278945 h 440259"/>
              <a:gd name="T74" fmla="*/ 278945 h 440259"/>
              <a:gd name="T75" fmla="*/ 278945 h 440259"/>
              <a:gd name="T76" fmla="*/ 278945 h 440259"/>
              <a:gd name="T77" fmla="*/ 278945 h 440259"/>
              <a:gd name="T78" fmla="*/ 278945 h 440259"/>
              <a:gd name="T79" fmla="*/ 278945 h 440259"/>
              <a:gd name="T80" fmla="*/ 278945 h 440259"/>
              <a:gd name="T81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18" h="320">
                <a:moveTo>
                  <a:pt x="416" y="66"/>
                </a:moveTo>
                <a:cubicBezTo>
                  <a:pt x="415" y="65"/>
                  <a:pt x="406" y="49"/>
                  <a:pt x="388" y="33"/>
                </a:cubicBezTo>
                <a:cubicBezTo>
                  <a:pt x="370" y="17"/>
                  <a:pt x="342" y="0"/>
                  <a:pt x="305" y="0"/>
                </a:cubicBezTo>
                <a:cubicBezTo>
                  <a:pt x="268" y="0"/>
                  <a:pt x="240" y="17"/>
                  <a:pt x="222" y="33"/>
                </a:cubicBezTo>
                <a:cubicBezTo>
                  <a:pt x="217" y="38"/>
                  <a:pt x="212" y="43"/>
                  <a:pt x="209" y="48"/>
                </a:cubicBezTo>
                <a:cubicBezTo>
                  <a:pt x="205" y="43"/>
                  <a:pt x="200" y="38"/>
                  <a:pt x="194" y="33"/>
                </a:cubicBezTo>
                <a:cubicBezTo>
                  <a:pt x="176" y="17"/>
                  <a:pt x="148" y="0"/>
                  <a:pt x="111" y="0"/>
                </a:cubicBezTo>
                <a:cubicBezTo>
                  <a:pt x="74" y="0"/>
                  <a:pt x="47" y="17"/>
                  <a:pt x="29" y="33"/>
                </a:cubicBezTo>
                <a:cubicBezTo>
                  <a:pt x="11" y="50"/>
                  <a:pt x="2" y="65"/>
                  <a:pt x="2" y="66"/>
                </a:cubicBezTo>
                <a:lnTo>
                  <a:pt x="0" y="74"/>
                </a:lnTo>
                <a:lnTo>
                  <a:pt x="0" y="312"/>
                </a:lnTo>
                <a:lnTo>
                  <a:pt x="29" y="319"/>
                </a:lnTo>
                <a:lnTo>
                  <a:pt x="29" y="319"/>
                </a:lnTo>
                <a:cubicBezTo>
                  <a:pt x="29" y="319"/>
                  <a:pt x="37" y="305"/>
                  <a:pt x="51" y="293"/>
                </a:cubicBezTo>
                <a:cubicBezTo>
                  <a:pt x="65" y="281"/>
                  <a:pt x="85" y="269"/>
                  <a:pt x="111" y="269"/>
                </a:cubicBezTo>
                <a:cubicBezTo>
                  <a:pt x="139" y="269"/>
                  <a:pt x="159" y="281"/>
                  <a:pt x="174" y="294"/>
                </a:cubicBezTo>
                <a:cubicBezTo>
                  <a:pt x="181" y="301"/>
                  <a:pt x="187" y="307"/>
                  <a:pt x="191" y="312"/>
                </a:cubicBezTo>
                <a:cubicBezTo>
                  <a:pt x="192" y="315"/>
                  <a:pt x="194" y="317"/>
                  <a:pt x="195" y="318"/>
                </a:cubicBezTo>
                <a:cubicBezTo>
                  <a:pt x="195" y="318"/>
                  <a:pt x="195" y="319"/>
                  <a:pt x="195" y="319"/>
                </a:cubicBezTo>
                <a:cubicBezTo>
                  <a:pt x="196" y="319"/>
                  <a:pt x="196" y="320"/>
                  <a:pt x="196" y="320"/>
                </a:cubicBezTo>
                <a:lnTo>
                  <a:pt x="196" y="320"/>
                </a:lnTo>
                <a:lnTo>
                  <a:pt x="196" y="320"/>
                </a:lnTo>
                <a:lnTo>
                  <a:pt x="196" y="320"/>
                </a:lnTo>
                <a:lnTo>
                  <a:pt x="222" y="319"/>
                </a:lnTo>
                <a:lnTo>
                  <a:pt x="222" y="319"/>
                </a:lnTo>
                <a:lnTo>
                  <a:pt x="222" y="319"/>
                </a:lnTo>
                <a:lnTo>
                  <a:pt x="222" y="319"/>
                </a:lnTo>
                <a:cubicBezTo>
                  <a:pt x="223" y="318"/>
                  <a:pt x="231" y="305"/>
                  <a:pt x="244" y="293"/>
                </a:cubicBezTo>
                <a:cubicBezTo>
                  <a:pt x="259" y="281"/>
                  <a:pt x="278" y="269"/>
                  <a:pt x="305" y="269"/>
                </a:cubicBezTo>
                <a:cubicBezTo>
                  <a:pt x="332" y="269"/>
                  <a:pt x="353" y="281"/>
                  <a:pt x="368" y="294"/>
                </a:cubicBezTo>
                <a:cubicBezTo>
                  <a:pt x="375" y="301"/>
                  <a:pt x="380" y="307"/>
                  <a:pt x="384" y="312"/>
                </a:cubicBezTo>
                <a:cubicBezTo>
                  <a:pt x="386" y="315"/>
                  <a:pt x="387" y="317"/>
                  <a:pt x="388" y="318"/>
                </a:cubicBezTo>
                <a:cubicBezTo>
                  <a:pt x="389" y="318"/>
                  <a:pt x="389" y="319"/>
                  <a:pt x="389" y="319"/>
                </a:cubicBezTo>
                <a:cubicBezTo>
                  <a:pt x="389" y="319"/>
                  <a:pt x="389" y="320"/>
                  <a:pt x="389" y="320"/>
                </a:cubicBezTo>
                <a:lnTo>
                  <a:pt x="389" y="320"/>
                </a:lnTo>
                <a:lnTo>
                  <a:pt x="389" y="320"/>
                </a:lnTo>
                <a:lnTo>
                  <a:pt x="418" y="312"/>
                </a:lnTo>
                <a:lnTo>
                  <a:pt x="418" y="74"/>
                </a:lnTo>
                <a:lnTo>
                  <a:pt x="416" y="66"/>
                </a:lnTo>
                <a:close/>
                <a:moveTo>
                  <a:pt x="111" y="239"/>
                </a:moveTo>
                <a:lnTo>
                  <a:pt x="111" y="239"/>
                </a:lnTo>
                <a:cubicBezTo>
                  <a:pt x="75" y="239"/>
                  <a:pt x="48" y="254"/>
                  <a:pt x="31" y="270"/>
                </a:cubicBezTo>
                <a:lnTo>
                  <a:pt x="31" y="78"/>
                </a:lnTo>
                <a:cubicBezTo>
                  <a:pt x="34" y="73"/>
                  <a:pt x="40" y="64"/>
                  <a:pt x="51" y="55"/>
                </a:cubicBezTo>
                <a:cubicBezTo>
                  <a:pt x="65" y="42"/>
                  <a:pt x="85" y="31"/>
                  <a:pt x="111" y="31"/>
                </a:cubicBezTo>
                <a:cubicBezTo>
                  <a:pt x="139" y="31"/>
                  <a:pt x="159" y="43"/>
                  <a:pt x="174" y="56"/>
                </a:cubicBezTo>
                <a:cubicBezTo>
                  <a:pt x="181" y="62"/>
                  <a:pt x="187" y="69"/>
                  <a:pt x="191" y="74"/>
                </a:cubicBezTo>
                <a:cubicBezTo>
                  <a:pt x="192" y="75"/>
                  <a:pt x="193" y="77"/>
                  <a:pt x="194" y="78"/>
                </a:cubicBezTo>
                <a:lnTo>
                  <a:pt x="194" y="271"/>
                </a:lnTo>
                <a:cubicBezTo>
                  <a:pt x="176" y="255"/>
                  <a:pt x="148" y="239"/>
                  <a:pt x="111" y="239"/>
                </a:cubicBezTo>
                <a:close/>
                <a:moveTo>
                  <a:pt x="111" y="216"/>
                </a:moveTo>
                <a:lnTo>
                  <a:pt x="111" y="216"/>
                </a:lnTo>
                <a:cubicBezTo>
                  <a:pt x="84" y="216"/>
                  <a:pt x="63" y="228"/>
                  <a:pt x="50" y="240"/>
                </a:cubicBezTo>
                <a:lnTo>
                  <a:pt x="50" y="93"/>
                </a:lnTo>
                <a:cubicBezTo>
                  <a:pt x="52" y="89"/>
                  <a:pt x="57" y="82"/>
                  <a:pt x="65" y="75"/>
                </a:cubicBezTo>
                <a:cubicBezTo>
                  <a:pt x="76" y="66"/>
                  <a:pt x="91" y="57"/>
                  <a:pt x="111" y="57"/>
                </a:cubicBezTo>
                <a:cubicBezTo>
                  <a:pt x="132" y="57"/>
                  <a:pt x="148" y="66"/>
                  <a:pt x="159" y="76"/>
                </a:cubicBezTo>
                <a:cubicBezTo>
                  <a:pt x="165" y="81"/>
                  <a:pt x="169" y="86"/>
                  <a:pt x="172" y="90"/>
                </a:cubicBezTo>
                <a:cubicBezTo>
                  <a:pt x="173" y="91"/>
                  <a:pt x="174" y="92"/>
                  <a:pt x="174" y="93"/>
                </a:cubicBezTo>
                <a:lnTo>
                  <a:pt x="174" y="241"/>
                </a:lnTo>
                <a:cubicBezTo>
                  <a:pt x="161" y="228"/>
                  <a:pt x="139" y="216"/>
                  <a:pt x="111" y="216"/>
                </a:cubicBezTo>
                <a:close/>
                <a:moveTo>
                  <a:pt x="307" y="212"/>
                </a:moveTo>
                <a:lnTo>
                  <a:pt x="307" y="212"/>
                </a:lnTo>
                <a:cubicBezTo>
                  <a:pt x="280" y="212"/>
                  <a:pt x="259" y="225"/>
                  <a:pt x="246" y="237"/>
                </a:cubicBezTo>
                <a:lnTo>
                  <a:pt x="246" y="90"/>
                </a:lnTo>
                <a:cubicBezTo>
                  <a:pt x="248" y="86"/>
                  <a:pt x="253" y="79"/>
                  <a:pt x="261" y="72"/>
                </a:cubicBezTo>
                <a:cubicBezTo>
                  <a:pt x="272" y="62"/>
                  <a:pt x="287" y="54"/>
                  <a:pt x="307" y="54"/>
                </a:cubicBezTo>
                <a:cubicBezTo>
                  <a:pt x="328" y="54"/>
                  <a:pt x="344" y="63"/>
                  <a:pt x="355" y="73"/>
                </a:cubicBezTo>
                <a:cubicBezTo>
                  <a:pt x="361" y="78"/>
                  <a:pt x="365" y="83"/>
                  <a:pt x="368" y="86"/>
                </a:cubicBezTo>
                <a:cubicBezTo>
                  <a:pt x="369" y="88"/>
                  <a:pt x="370" y="89"/>
                  <a:pt x="370" y="90"/>
                </a:cubicBezTo>
                <a:lnTo>
                  <a:pt x="370" y="237"/>
                </a:lnTo>
                <a:cubicBezTo>
                  <a:pt x="356" y="225"/>
                  <a:pt x="335" y="212"/>
                  <a:pt x="307" y="212"/>
                </a:cubicBezTo>
                <a:close/>
                <a:moveTo>
                  <a:pt x="387" y="271"/>
                </a:moveTo>
                <a:cubicBezTo>
                  <a:pt x="369" y="255"/>
                  <a:pt x="341" y="239"/>
                  <a:pt x="305" y="239"/>
                </a:cubicBezTo>
                <a:cubicBezTo>
                  <a:pt x="269" y="239"/>
                  <a:pt x="242" y="254"/>
                  <a:pt x="224" y="270"/>
                </a:cubicBezTo>
                <a:lnTo>
                  <a:pt x="224" y="78"/>
                </a:lnTo>
                <a:cubicBezTo>
                  <a:pt x="227" y="73"/>
                  <a:pt x="234" y="64"/>
                  <a:pt x="244" y="55"/>
                </a:cubicBezTo>
                <a:cubicBezTo>
                  <a:pt x="259" y="42"/>
                  <a:pt x="278" y="31"/>
                  <a:pt x="305" y="31"/>
                </a:cubicBezTo>
                <a:cubicBezTo>
                  <a:pt x="332" y="31"/>
                  <a:pt x="353" y="43"/>
                  <a:pt x="368" y="56"/>
                </a:cubicBezTo>
                <a:cubicBezTo>
                  <a:pt x="375" y="62"/>
                  <a:pt x="380" y="69"/>
                  <a:pt x="384" y="74"/>
                </a:cubicBezTo>
                <a:cubicBezTo>
                  <a:pt x="385" y="75"/>
                  <a:pt x="386" y="77"/>
                  <a:pt x="387" y="78"/>
                </a:cubicBezTo>
                <a:lnTo>
                  <a:pt x="387" y="271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BB3783B-4192-CAFB-A117-4505E9F43908}"/>
              </a:ext>
            </a:extLst>
          </p:cNvPr>
          <p:cNvGrpSpPr/>
          <p:nvPr/>
        </p:nvGrpSpPr>
        <p:grpSpPr>
          <a:xfrm>
            <a:off x="7943164" y="1953986"/>
            <a:ext cx="3690259" cy="894964"/>
            <a:chOff x="1461280" y="1967197"/>
            <a:chExt cx="3690259" cy="894964"/>
          </a:xfrm>
        </p:grpSpPr>
        <p:sp>
          <p:nvSpPr>
            <p:cNvPr id="30" name="文本框 22">
              <a:extLst>
                <a:ext uri="{FF2B5EF4-FFF2-40B4-BE49-F238E27FC236}">
                  <a16:creationId xmlns:a16="http://schemas.microsoft.com/office/drawing/2014/main" id="{03E03F64-8040-B574-1085-7D559292B56C}"/>
                </a:ext>
              </a:extLst>
            </p:cNvPr>
            <p:cNvSpPr txBox="1"/>
            <p:nvPr/>
          </p:nvSpPr>
          <p:spPr>
            <a:xfrm>
              <a:off x="1461280" y="1967197"/>
              <a:ext cx="36902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02C6B48-86A5-D682-66FD-EB7CE491D24A}"/>
                </a:ext>
              </a:extLst>
            </p:cNvPr>
            <p:cNvSpPr txBox="1"/>
            <p:nvPr/>
          </p:nvSpPr>
          <p:spPr>
            <a:xfrm>
              <a:off x="1473980" y="2307778"/>
              <a:ext cx="321696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EF2A8EF-1AC9-DD67-D737-03C18F33C609}"/>
              </a:ext>
            </a:extLst>
          </p:cNvPr>
          <p:cNvGrpSpPr/>
          <p:nvPr/>
        </p:nvGrpSpPr>
        <p:grpSpPr>
          <a:xfrm>
            <a:off x="835594" y="1953986"/>
            <a:ext cx="3690259" cy="1133042"/>
            <a:chOff x="1461280" y="1967197"/>
            <a:chExt cx="3690259" cy="1133042"/>
          </a:xfrm>
        </p:grpSpPr>
        <p:sp>
          <p:nvSpPr>
            <p:cNvPr id="33" name="文本框 22">
              <a:extLst>
                <a:ext uri="{FF2B5EF4-FFF2-40B4-BE49-F238E27FC236}">
                  <a16:creationId xmlns:a16="http://schemas.microsoft.com/office/drawing/2014/main" id="{34B059C1-37A4-5B54-60FC-D6E11A57B03F}"/>
                </a:ext>
              </a:extLst>
            </p:cNvPr>
            <p:cNvSpPr txBox="1"/>
            <p:nvPr/>
          </p:nvSpPr>
          <p:spPr>
            <a:xfrm>
              <a:off x="1461280" y="1967197"/>
              <a:ext cx="36902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4B08723-3089-4DBE-EAF7-5D99827EFCEC}"/>
                </a:ext>
              </a:extLst>
            </p:cNvPr>
            <p:cNvSpPr txBox="1"/>
            <p:nvPr/>
          </p:nvSpPr>
          <p:spPr>
            <a:xfrm>
              <a:off x="1729788" y="2307778"/>
              <a:ext cx="3297112" cy="7924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模板网，幻灯片演示模板及素材免费下载！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51PPT </a:t>
              </a: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模板网 唯一访问网址：</a:t>
              </a: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www.51pptmoban.com</a:t>
              </a:r>
              <a:endParaRPr lang="zh-CN" altLang="en-US" sz="105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3A4CF4E-8DC5-4A82-8C4D-1F6173AD1756}"/>
              </a:ext>
            </a:extLst>
          </p:cNvPr>
          <p:cNvGrpSpPr/>
          <p:nvPr/>
        </p:nvGrpSpPr>
        <p:grpSpPr>
          <a:xfrm>
            <a:off x="7720014" y="4001236"/>
            <a:ext cx="3690259" cy="894964"/>
            <a:chOff x="1461280" y="1967197"/>
            <a:chExt cx="3690259" cy="894964"/>
          </a:xfrm>
        </p:grpSpPr>
        <p:sp>
          <p:nvSpPr>
            <p:cNvPr id="36" name="文本框 22">
              <a:extLst>
                <a:ext uri="{FF2B5EF4-FFF2-40B4-BE49-F238E27FC236}">
                  <a16:creationId xmlns:a16="http://schemas.microsoft.com/office/drawing/2014/main" id="{892E29BC-0937-36C4-1367-9110925C6B3C}"/>
                </a:ext>
              </a:extLst>
            </p:cNvPr>
            <p:cNvSpPr txBox="1"/>
            <p:nvPr/>
          </p:nvSpPr>
          <p:spPr>
            <a:xfrm>
              <a:off x="1461280" y="1967197"/>
              <a:ext cx="36902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CD7BACE-080F-5B47-A7BD-03F61F9ABBA1}"/>
                </a:ext>
              </a:extLst>
            </p:cNvPr>
            <p:cNvSpPr txBox="1"/>
            <p:nvPr/>
          </p:nvSpPr>
          <p:spPr>
            <a:xfrm>
              <a:off x="1473980" y="2307778"/>
              <a:ext cx="321696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41C024D-DED8-7457-85C3-30BB4D1A748D}"/>
              </a:ext>
            </a:extLst>
          </p:cNvPr>
          <p:cNvGrpSpPr/>
          <p:nvPr/>
        </p:nvGrpSpPr>
        <p:grpSpPr>
          <a:xfrm>
            <a:off x="612444" y="4001236"/>
            <a:ext cx="3690259" cy="894964"/>
            <a:chOff x="1461280" y="1967197"/>
            <a:chExt cx="3690259" cy="894964"/>
          </a:xfrm>
        </p:grpSpPr>
        <p:sp>
          <p:nvSpPr>
            <p:cNvPr id="39" name="文本框 22">
              <a:extLst>
                <a:ext uri="{FF2B5EF4-FFF2-40B4-BE49-F238E27FC236}">
                  <a16:creationId xmlns:a16="http://schemas.microsoft.com/office/drawing/2014/main" id="{B6FA42CF-52F4-F44B-904D-A68C32BBA032}"/>
                </a:ext>
              </a:extLst>
            </p:cNvPr>
            <p:cNvSpPr txBox="1"/>
            <p:nvPr/>
          </p:nvSpPr>
          <p:spPr>
            <a:xfrm>
              <a:off x="1461280" y="1967197"/>
              <a:ext cx="36902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BE417FD-9867-C410-9F5D-61722EE429CF}"/>
                </a:ext>
              </a:extLst>
            </p:cNvPr>
            <p:cNvSpPr txBox="1"/>
            <p:nvPr/>
          </p:nvSpPr>
          <p:spPr>
            <a:xfrm>
              <a:off x="1729788" y="2307778"/>
              <a:ext cx="329711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39032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EDD1B5F-D80E-A43E-4033-B7635575B12B}"/>
              </a:ext>
            </a:extLst>
          </p:cNvPr>
          <p:cNvSpPr/>
          <p:nvPr/>
        </p:nvSpPr>
        <p:spPr>
          <a:xfrm>
            <a:off x="0" y="336518"/>
            <a:ext cx="4118939" cy="692081"/>
          </a:xfrm>
          <a:custGeom>
            <a:avLst/>
            <a:gdLst>
              <a:gd name="connsiteX0" fmla="*/ 0 w 4118939"/>
              <a:gd name="connsiteY0" fmla="*/ 0 h 692081"/>
              <a:gd name="connsiteX1" fmla="*/ 4118939 w 4118939"/>
              <a:gd name="connsiteY1" fmla="*/ 0 h 692081"/>
              <a:gd name="connsiteX2" fmla="*/ 4067078 w 4118939"/>
              <a:gd name="connsiteY2" fmla="*/ 95546 h 692081"/>
              <a:gd name="connsiteX3" fmla="*/ 4013575 w 4118939"/>
              <a:gd name="connsiteY3" fmla="*/ 360554 h 692081"/>
              <a:gd name="connsiteX4" fmla="*/ 4067078 w 4118939"/>
              <a:gd name="connsiteY4" fmla="*/ 625562 h 692081"/>
              <a:gd name="connsiteX5" fmla="*/ 4103183 w 4118939"/>
              <a:gd name="connsiteY5" fmla="*/ 692081 h 692081"/>
              <a:gd name="connsiteX6" fmla="*/ 0 w 4118939"/>
              <a:gd name="connsiteY6" fmla="*/ 692081 h 692081"/>
              <a:gd name="connsiteX7" fmla="*/ 0 w 4118939"/>
              <a:gd name="connsiteY7" fmla="*/ 0 h 69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8939" h="692081">
                <a:moveTo>
                  <a:pt x="0" y="0"/>
                </a:moveTo>
                <a:lnTo>
                  <a:pt x="4118939" y="0"/>
                </a:lnTo>
                <a:lnTo>
                  <a:pt x="4067078" y="95546"/>
                </a:lnTo>
                <a:cubicBezTo>
                  <a:pt x="4032626" y="176999"/>
                  <a:pt x="4013575" y="266552"/>
                  <a:pt x="4013575" y="360554"/>
                </a:cubicBezTo>
                <a:cubicBezTo>
                  <a:pt x="4013575" y="454557"/>
                  <a:pt x="4032626" y="544109"/>
                  <a:pt x="4067078" y="625562"/>
                </a:cubicBezTo>
                <a:lnTo>
                  <a:pt x="4103183" y="692081"/>
                </a:lnTo>
                <a:lnTo>
                  <a:pt x="0" y="692081"/>
                </a:lnTo>
                <a:lnTo>
                  <a:pt x="0" y="0"/>
                </a:lnTo>
                <a:close/>
              </a:path>
            </a:pathLst>
          </a:cu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6929271-9EB5-3486-2271-AE287240F04D}"/>
              </a:ext>
            </a:extLst>
          </p:cNvPr>
          <p:cNvSpPr txBox="1"/>
          <p:nvPr/>
        </p:nvSpPr>
        <p:spPr>
          <a:xfrm>
            <a:off x="1061978" y="497016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447E7E7-9415-16C0-E35B-E981C354B4F1}"/>
              </a:ext>
            </a:extLst>
          </p:cNvPr>
          <p:cNvSpPr txBox="1"/>
          <p:nvPr/>
        </p:nvSpPr>
        <p:spPr>
          <a:xfrm>
            <a:off x="277957" y="382267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上箭头 133">
            <a:extLst>
              <a:ext uri="{FF2B5EF4-FFF2-40B4-BE49-F238E27FC236}">
                <a16:creationId xmlns:a16="http://schemas.microsoft.com/office/drawing/2014/main" id="{CDD3DAD1-EBC8-1DDD-5CAD-A92E2E5AAC41}"/>
              </a:ext>
            </a:extLst>
          </p:cNvPr>
          <p:cNvSpPr/>
          <p:nvPr/>
        </p:nvSpPr>
        <p:spPr>
          <a:xfrm>
            <a:off x="4734038" y="1337885"/>
            <a:ext cx="2723924" cy="3514574"/>
          </a:xfrm>
          <a:prstGeom prst="upArrow">
            <a:avLst>
              <a:gd name="adj1" fmla="val 61884"/>
              <a:gd name="adj2" fmla="val 49610"/>
            </a:avLst>
          </a:prstGeom>
          <a:solidFill>
            <a:srgbClr val="E9EEF2"/>
          </a:solidFill>
          <a:ln>
            <a:noFill/>
          </a:ln>
          <a:effectLst>
            <a:reflection blurRad="6350" stA="50000" endA="300" endPos="14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2"/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B0256151-18AB-0B7A-0201-22E3506FFC0A}"/>
              </a:ext>
            </a:extLst>
          </p:cNvPr>
          <p:cNvSpPr/>
          <p:nvPr/>
        </p:nvSpPr>
        <p:spPr>
          <a:xfrm>
            <a:off x="4734038" y="3338286"/>
            <a:ext cx="2723924" cy="841828"/>
          </a:xfrm>
          <a:prstGeom prst="arc">
            <a:avLst>
              <a:gd name="adj1" fmla="val 20512488"/>
              <a:gd name="adj2" fmla="val 11883305"/>
            </a:avLst>
          </a:prstGeom>
          <a:ln>
            <a:solidFill>
              <a:srgbClr val="4250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88441986-C688-54BD-7CD8-A2E3B075D535}"/>
              </a:ext>
            </a:extLst>
          </p:cNvPr>
          <p:cNvSpPr/>
          <p:nvPr/>
        </p:nvSpPr>
        <p:spPr>
          <a:xfrm>
            <a:off x="3646278" y="3338287"/>
            <a:ext cx="4899444" cy="1514172"/>
          </a:xfrm>
          <a:prstGeom prst="arc">
            <a:avLst>
              <a:gd name="adj1" fmla="val 20512488"/>
              <a:gd name="adj2" fmla="val 11883305"/>
            </a:avLst>
          </a:prstGeom>
          <a:ln>
            <a:solidFill>
              <a:srgbClr val="4250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D523BEA8-ED4D-8CF2-6EB5-382EF40B2050}"/>
              </a:ext>
            </a:extLst>
          </p:cNvPr>
          <p:cNvSpPr/>
          <p:nvPr/>
        </p:nvSpPr>
        <p:spPr>
          <a:xfrm>
            <a:off x="2295004" y="3677762"/>
            <a:ext cx="7601992" cy="2349394"/>
          </a:xfrm>
          <a:prstGeom prst="arc">
            <a:avLst>
              <a:gd name="adj1" fmla="val 20512488"/>
              <a:gd name="adj2" fmla="val 11883305"/>
            </a:avLst>
          </a:prstGeom>
          <a:ln>
            <a:solidFill>
              <a:srgbClr val="4250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B9EA13E-0E44-BF24-0D51-181F2FF6767B}"/>
              </a:ext>
            </a:extLst>
          </p:cNvPr>
          <p:cNvCxnSpPr>
            <a:cxnSpLocks/>
          </p:cNvCxnSpPr>
          <p:nvPr/>
        </p:nvCxnSpPr>
        <p:spPr>
          <a:xfrm>
            <a:off x="2295004" y="3113529"/>
            <a:ext cx="0" cy="1738930"/>
          </a:xfrm>
          <a:prstGeom prst="line">
            <a:avLst/>
          </a:prstGeom>
          <a:ln>
            <a:gradFill>
              <a:gsLst>
                <a:gs pos="0">
                  <a:srgbClr val="42505B"/>
                </a:gs>
                <a:gs pos="100000">
                  <a:srgbClr val="E9EEF2">
                    <a:alpha val="6000"/>
                  </a:srgbClr>
                </a:gs>
              </a:gsLst>
              <a:lin ang="5400000" scaled="1"/>
            </a:gra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id="{DF12AD62-9BFC-E34E-E626-4C1584684F15}"/>
              </a:ext>
            </a:extLst>
          </p:cNvPr>
          <p:cNvGrpSpPr/>
          <p:nvPr/>
        </p:nvGrpSpPr>
        <p:grpSpPr>
          <a:xfrm>
            <a:off x="277957" y="3042776"/>
            <a:ext cx="1942288" cy="1137338"/>
            <a:chOff x="1473980" y="1967197"/>
            <a:chExt cx="1942288" cy="1137338"/>
          </a:xfrm>
        </p:grpSpPr>
        <p:sp>
          <p:nvSpPr>
            <p:cNvPr id="10" name="文本框 22">
              <a:extLst>
                <a:ext uri="{FF2B5EF4-FFF2-40B4-BE49-F238E27FC236}">
                  <a16:creationId xmlns:a16="http://schemas.microsoft.com/office/drawing/2014/main" id="{E3883D84-3BB9-048D-A113-3BF5300F202D}"/>
                </a:ext>
              </a:extLst>
            </p:cNvPr>
            <p:cNvSpPr txBox="1"/>
            <p:nvPr/>
          </p:nvSpPr>
          <p:spPr>
            <a:xfrm>
              <a:off x="1709998" y="1967197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6F0E71E-AC81-6583-6B20-8B135B257E36}"/>
                </a:ext>
              </a:extLst>
            </p:cNvPr>
            <p:cNvSpPr txBox="1"/>
            <p:nvPr/>
          </p:nvSpPr>
          <p:spPr>
            <a:xfrm>
              <a:off x="1473980" y="2307778"/>
              <a:ext cx="1928918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1C2EA58-4CA7-643A-1C2E-BDA40CD1B905}"/>
              </a:ext>
            </a:extLst>
          </p:cNvPr>
          <p:cNvGrpSpPr/>
          <p:nvPr/>
        </p:nvGrpSpPr>
        <p:grpSpPr>
          <a:xfrm>
            <a:off x="8019819" y="1618150"/>
            <a:ext cx="1941617" cy="1137338"/>
            <a:chOff x="1461281" y="1967197"/>
            <a:chExt cx="1941617" cy="1137338"/>
          </a:xfrm>
        </p:grpSpPr>
        <p:sp>
          <p:nvSpPr>
            <p:cNvPr id="13" name="文本框 22">
              <a:extLst>
                <a:ext uri="{FF2B5EF4-FFF2-40B4-BE49-F238E27FC236}">
                  <a16:creationId xmlns:a16="http://schemas.microsoft.com/office/drawing/2014/main" id="{9AC6EEA2-EBA1-1A0C-11B7-2D3F2527DA91}"/>
                </a:ext>
              </a:extLst>
            </p:cNvPr>
            <p:cNvSpPr txBox="1"/>
            <p:nvPr/>
          </p:nvSpPr>
          <p:spPr>
            <a:xfrm>
              <a:off x="1461281" y="1967197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76D90DD-AA3F-768B-4898-97733FF8CDA6}"/>
                </a:ext>
              </a:extLst>
            </p:cNvPr>
            <p:cNvSpPr txBox="1"/>
            <p:nvPr/>
          </p:nvSpPr>
          <p:spPr>
            <a:xfrm>
              <a:off x="1473980" y="2307778"/>
              <a:ext cx="1928918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33C02437-A1C0-D840-6569-942AD3FD3D04}"/>
              </a:ext>
            </a:extLst>
          </p:cNvPr>
          <p:cNvCxnSpPr>
            <a:cxnSpLocks/>
          </p:cNvCxnSpPr>
          <p:nvPr/>
        </p:nvCxnSpPr>
        <p:spPr>
          <a:xfrm>
            <a:off x="4223923" y="1688903"/>
            <a:ext cx="0" cy="1988859"/>
          </a:xfrm>
          <a:prstGeom prst="line">
            <a:avLst/>
          </a:prstGeom>
          <a:ln>
            <a:gradFill>
              <a:gsLst>
                <a:gs pos="0">
                  <a:srgbClr val="42505B"/>
                </a:gs>
                <a:gs pos="100000">
                  <a:srgbClr val="E9EEF2">
                    <a:alpha val="6000"/>
                  </a:srgbClr>
                </a:gs>
              </a:gsLst>
              <a:lin ang="5400000" scaled="1"/>
            </a:gra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CC87655-BC8F-2174-6705-830A76F380FA}"/>
              </a:ext>
            </a:extLst>
          </p:cNvPr>
          <p:cNvGrpSpPr/>
          <p:nvPr/>
        </p:nvGrpSpPr>
        <p:grpSpPr>
          <a:xfrm>
            <a:off x="2206876" y="1618150"/>
            <a:ext cx="1942288" cy="1375416"/>
            <a:chOff x="1473980" y="1967197"/>
            <a:chExt cx="1942288" cy="1375416"/>
          </a:xfrm>
        </p:grpSpPr>
        <p:sp>
          <p:nvSpPr>
            <p:cNvPr id="20" name="文本框 22">
              <a:extLst>
                <a:ext uri="{FF2B5EF4-FFF2-40B4-BE49-F238E27FC236}">
                  <a16:creationId xmlns:a16="http://schemas.microsoft.com/office/drawing/2014/main" id="{7A64416E-8E6B-7AA5-D01C-8FE6C125EE4F}"/>
                </a:ext>
              </a:extLst>
            </p:cNvPr>
            <p:cNvSpPr txBox="1"/>
            <p:nvPr/>
          </p:nvSpPr>
          <p:spPr>
            <a:xfrm>
              <a:off x="1709998" y="1967197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08886EB-56A6-4F33-3649-98F1DE414448}"/>
                </a:ext>
              </a:extLst>
            </p:cNvPr>
            <p:cNvSpPr txBox="1"/>
            <p:nvPr/>
          </p:nvSpPr>
          <p:spPr>
            <a:xfrm>
              <a:off x="1473980" y="2307778"/>
              <a:ext cx="1928918" cy="10348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模板网，幻灯片演示模板及素材 免费下载！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模板网 唯一访问网址：</a:t>
              </a: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www.51pptmoban.com</a:t>
              </a:r>
              <a:endParaRPr lang="zh-CN" altLang="en-US" sz="105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0AE2B818-DE9A-3C05-FB11-FC3D5E301EE6}"/>
              </a:ext>
            </a:extLst>
          </p:cNvPr>
          <p:cNvCxnSpPr>
            <a:cxnSpLocks/>
          </p:cNvCxnSpPr>
          <p:nvPr/>
        </p:nvCxnSpPr>
        <p:spPr>
          <a:xfrm>
            <a:off x="7926615" y="1688903"/>
            <a:ext cx="0" cy="1988859"/>
          </a:xfrm>
          <a:prstGeom prst="line">
            <a:avLst/>
          </a:prstGeom>
          <a:ln>
            <a:gradFill>
              <a:gsLst>
                <a:gs pos="0">
                  <a:srgbClr val="42505B"/>
                </a:gs>
                <a:gs pos="100000">
                  <a:srgbClr val="E9EEF2">
                    <a:alpha val="6000"/>
                  </a:srgbClr>
                </a:gs>
              </a:gsLst>
              <a:lin ang="5400000" scaled="1"/>
            </a:gra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B46B2761-4DD6-DBBE-534A-30D0AD1E05D5}"/>
              </a:ext>
            </a:extLst>
          </p:cNvPr>
          <p:cNvCxnSpPr>
            <a:cxnSpLocks/>
          </p:cNvCxnSpPr>
          <p:nvPr/>
        </p:nvCxnSpPr>
        <p:spPr>
          <a:xfrm>
            <a:off x="9726089" y="3113529"/>
            <a:ext cx="0" cy="1738930"/>
          </a:xfrm>
          <a:prstGeom prst="line">
            <a:avLst/>
          </a:prstGeom>
          <a:ln>
            <a:gradFill>
              <a:gsLst>
                <a:gs pos="0">
                  <a:srgbClr val="42505B"/>
                </a:gs>
                <a:gs pos="100000">
                  <a:srgbClr val="E9EEF2">
                    <a:alpha val="6000"/>
                  </a:srgbClr>
                </a:gs>
              </a:gsLst>
              <a:lin ang="5400000" scaled="1"/>
            </a:gra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75ED32A-9B24-B1EB-9173-E329C26E18BB}"/>
              </a:ext>
            </a:extLst>
          </p:cNvPr>
          <p:cNvGrpSpPr/>
          <p:nvPr/>
        </p:nvGrpSpPr>
        <p:grpSpPr>
          <a:xfrm>
            <a:off x="9780688" y="3095172"/>
            <a:ext cx="1941617" cy="1137338"/>
            <a:chOff x="1461281" y="1967197"/>
            <a:chExt cx="1941617" cy="1137338"/>
          </a:xfrm>
        </p:grpSpPr>
        <p:sp>
          <p:nvSpPr>
            <p:cNvPr id="29" name="文本框 22">
              <a:extLst>
                <a:ext uri="{FF2B5EF4-FFF2-40B4-BE49-F238E27FC236}">
                  <a16:creationId xmlns:a16="http://schemas.microsoft.com/office/drawing/2014/main" id="{B4D5A6CE-3698-DEFA-9798-457457A0C09F}"/>
                </a:ext>
              </a:extLst>
            </p:cNvPr>
            <p:cNvSpPr txBox="1"/>
            <p:nvPr/>
          </p:nvSpPr>
          <p:spPr>
            <a:xfrm>
              <a:off x="1461281" y="1967197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392313A-19E3-9E58-03B6-C2DFCF380701}"/>
                </a:ext>
              </a:extLst>
            </p:cNvPr>
            <p:cNvSpPr txBox="1"/>
            <p:nvPr/>
          </p:nvSpPr>
          <p:spPr>
            <a:xfrm>
              <a:off x="1473980" y="2307778"/>
              <a:ext cx="1928918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B60FA4A5-8E81-5261-DBAF-B1B0F0EAF0D2}"/>
              </a:ext>
            </a:extLst>
          </p:cNvPr>
          <p:cNvSpPr txBox="1"/>
          <p:nvPr/>
        </p:nvSpPr>
        <p:spPr>
          <a:xfrm>
            <a:off x="5662227" y="2858110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3082748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42D6B557-4654-4D5D-8B18-618879A1864D}"/>
              </a:ext>
            </a:extLst>
          </p:cNvPr>
          <p:cNvSpPr/>
          <p:nvPr/>
        </p:nvSpPr>
        <p:spPr>
          <a:xfrm>
            <a:off x="791780" y="504007"/>
            <a:ext cx="2467521" cy="2467521"/>
          </a:xfrm>
          <a:prstGeom prst="ellipse">
            <a:avLst/>
          </a:prstGeom>
          <a:solidFill>
            <a:srgbClr val="42505B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3" name="任意多边形: 形状 202">
            <a:extLst>
              <a:ext uri="{FF2B5EF4-FFF2-40B4-BE49-F238E27FC236}">
                <a16:creationId xmlns:a16="http://schemas.microsoft.com/office/drawing/2014/main" id="{77528672-D87A-69B1-4DFF-C86458369664}"/>
              </a:ext>
            </a:extLst>
          </p:cNvPr>
          <p:cNvSpPr/>
          <p:nvPr/>
        </p:nvSpPr>
        <p:spPr>
          <a:xfrm>
            <a:off x="8158826" y="625075"/>
            <a:ext cx="4033174" cy="6009334"/>
          </a:xfrm>
          <a:custGeom>
            <a:avLst/>
            <a:gdLst>
              <a:gd name="connsiteX0" fmla="*/ 3004667 w 4033174"/>
              <a:gd name="connsiteY0" fmla="*/ 0 h 6009334"/>
              <a:gd name="connsiteX1" fmla="*/ 3898163 w 4033174"/>
              <a:gd name="connsiteY1" fmla="*/ 135084 h 6009334"/>
              <a:gd name="connsiteX2" fmla="*/ 4033174 w 4033174"/>
              <a:gd name="connsiteY2" fmla="*/ 184499 h 6009334"/>
              <a:gd name="connsiteX3" fmla="*/ 4033174 w 4033174"/>
              <a:gd name="connsiteY3" fmla="*/ 5824836 h 6009334"/>
              <a:gd name="connsiteX4" fmla="*/ 3898163 w 4033174"/>
              <a:gd name="connsiteY4" fmla="*/ 5874251 h 6009334"/>
              <a:gd name="connsiteX5" fmla="*/ 3004667 w 4033174"/>
              <a:gd name="connsiteY5" fmla="*/ 6009334 h 6009334"/>
              <a:gd name="connsiteX6" fmla="*/ 0 w 4033174"/>
              <a:gd name="connsiteY6" fmla="*/ 3004667 h 6009334"/>
              <a:gd name="connsiteX7" fmla="*/ 3004667 w 4033174"/>
              <a:gd name="connsiteY7" fmla="*/ 0 h 6009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33174" h="6009334">
                <a:moveTo>
                  <a:pt x="3004667" y="0"/>
                </a:moveTo>
                <a:cubicBezTo>
                  <a:pt x="3315811" y="0"/>
                  <a:pt x="3615908" y="47293"/>
                  <a:pt x="3898163" y="135084"/>
                </a:cubicBezTo>
                <a:lnTo>
                  <a:pt x="4033174" y="184499"/>
                </a:lnTo>
                <a:lnTo>
                  <a:pt x="4033174" y="5824836"/>
                </a:lnTo>
                <a:lnTo>
                  <a:pt x="3898163" y="5874251"/>
                </a:lnTo>
                <a:cubicBezTo>
                  <a:pt x="3615908" y="5962041"/>
                  <a:pt x="3315811" y="6009334"/>
                  <a:pt x="3004667" y="6009334"/>
                </a:cubicBezTo>
                <a:cubicBezTo>
                  <a:pt x="1345235" y="6009334"/>
                  <a:pt x="0" y="4664099"/>
                  <a:pt x="0" y="3004667"/>
                </a:cubicBezTo>
                <a:cubicBezTo>
                  <a:pt x="0" y="1345235"/>
                  <a:pt x="1345235" y="0"/>
                  <a:pt x="3004667" y="0"/>
                </a:cubicBezTo>
                <a:close/>
              </a:path>
            </a:pathLst>
          </a:custGeom>
          <a:solidFill>
            <a:srgbClr val="42505B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7" name="图形 2">
            <a:extLst>
              <a:ext uri="{FF2B5EF4-FFF2-40B4-BE49-F238E27FC236}">
                <a16:creationId xmlns:a16="http://schemas.microsoft.com/office/drawing/2014/main" id="{FC6F154E-0DAC-6C69-670D-915549301D08}"/>
              </a:ext>
            </a:extLst>
          </p:cNvPr>
          <p:cNvGrpSpPr/>
          <p:nvPr/>
        </p:nvGrpSpPr>
        <p:grpSpPr>
          <a:xfrm rot="578932">
            <a:off x="6942116" y="1563139"/>
            <a:ext cx="5874375" cy="4207243"/>
            <a:chOff x="4701082" y="2673303"/>
            <a:chExt cx="3385725" cy="2424865"/>
          </a:xfrm>
        </p:grpSpPr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AA4A133E-6F4D-2A8D-8002-1402E8916A6A}"/>
                </a:ext>
              </a:extLst>
            </p:cNvPr>
            <p:cNvSpPr/>
            <p:nvPr/>
          </p:nvSpPr>
          <p:spPr>
            <a:xfrm>
              <a:off x="7759202" y="2716248"/>
              <a:ext cx="146829" cy="2231867"/>
            </a:xfrm>
            <a:custGeom>
              <a:avLst/>
              <a:gdLst>
                <a:gd name="connsiteX0" fmla="*/ 144566 w 146829"/>
                <a:gd name="connsiteY0" fmla="*/ 144772 h 2231867"/>
                <a:gd name="connsiteX1" fmla="*/ 146830 w 146829"/>
                <a:gd name="connsiteY1" fmla="*/ 2231868 h 2231867"/>
                <a:gd name="connsiteX2" fmla="*/ 0 w 146829"/>
                <a:gd name="connsiteY2" fmla="*/ 2085038 h 2231867"/>
                <a:gd name="connsiteX3" fmla="*/ 0 w 146829"/>
                <a:gd name="connsiteY3" fmla="*/ 0 h 2231867"/>
                <a:gd name="connsiteX4" fmla="*/ 57333 w 146829"/>
                <a:gd name="connsiteY4" fmla="*/ 57401 h 223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29" h="2231867">
                  <a:moveTo>
                    <a:pt x="144566" y="144772"/>
                  </a:moveTo>
                  <a:lnTo>
                    <a:pt x="146830" y="2231868"/>
                  </a:lnTo>
                  <a:lnTo>
                    <a:pt x="0" y="2085038"/>
                  </a:lnTo>
                  <a:lnTo>
                    <a:pt x="0" y="0"/>
                  </a:lnTo>
                  <a:lnTo>
                    <a:pt x="57333" y="57401"/>
                  </a:lnTo>
                  <a:close/>
                </a:path>
              </a:pathLst>
            </a:custGeom>
            <a:solidFill>
              <a:srgbClr val="E5BD8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B1AFA4EA-CA2F-CCF9-3D57-0829A8289B63}"/>
                </a:ext>
              </a:extLst>
            </p:cNvPr>
            <p:cNvSpPr/>
            <p:nvPr/>
          </p:nvSpPr>
          <p:spPr>
            <a:xfrm>
              <a:off x="4879733" y="4747810"/>
              <a:ext cx="3026298" cy="245705"/>
            </a:xfrm>
            <a:custGeom>
              <a:avLst/>
              <a:gdLst>
                <a:gd name="connsiteX0" fmla="*/ 2879469 w 3026298"/>
                <a:gd name="connsiteY0" fmla="*/ 53476 h 245705"/>
                <a:gd name="connsiteX1" fmla="*/ 3026298 w 3026298"/>
                <a:gd name="connsiteY1" fmla="*/ 200306 h 245705"/>
                <a:gd name="connsiteX2" fmla="*/ 1650721 w 3026298"/>
                <a:gd name="connsiteY2" fmla="*/ 245706 h 245705"/>
                <a:gd name="connsiteX3" fmla="*/ 1355895 w 3026298"/>
                <a:gd name="connsiteY3" fmla="*/ 245706 h 245705"/>
                <a:gd name="connsiteX4" fmla="*/ 0 w 3026298"/>
                <a:gd name="connsiteY4" fmla="*/ 202432 h 245705"/>
                <a:gd name="connsiteX5" fmla="*/ 148956 w 3026298"/>
                <a:gd name="connsiteY5" fmla="*/ 53476 h 245705"/>
                <a:gd name="connsiteX6" fmla="*/ 1514247 w 3026298"/>
                <a:gd name="connsiteY6" fmla="*/ 113072 h 245705"/>
                <a:gd name="connsiteX7" fmla="*/ 2879469 w 3026298"/>
                <a:gd name="connsiteY7" fmla="*/ 53476 h 245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26298" h="245705">
                  <a:moveTo>
                    <a:pt x="2879469" y="53476"/>
                  </a:moveTo>
                  <a:lnTo>
                    <a:pt x="3026298" y="200306"/>
                  </a:lnTo>
                  <a:cubicBezTo>
                    <a:pt x="2266706" y="73021"/>
                    <a:pt x="1650721" y="245706"/>
                    <a:pt x="1650721" y="245706"/>
                  </a:cubicBezTo>
                  <a:lnTo>
                    <a:pt x="1355895" y="245706"/>
                  </a:lnTo>
                  <a:cubicBezTo>
                    <a:pt x="918904" y="49087"/>
                    <a:pt x="0" y="202432"/>
                    <a:pt x="0" y="202432"/>
                  </a:cubicBezTo>
                  <a:lnTo>
                    <a:pt x="148956" y="53476"/>
                  </a:lnTo>
                  <a:cubicBezTo>
                    <a:pt x="148956" y="53476"/>
                    <a:pt x="1066419" y="-100006"/>
                    <a:pt x="1514247" y="113072"/>
                  </a:cubicBezTo>
                  <a:cubicBezTo>
                    <a:pt x="1962005" y="-100006"/>
                    <a:pt x="2879469" y="53476"/>
                    <a:pt x="2879469" y="53476"/>
                  </a:cubicBezTo>
                  <a:close/>
                </a:path>
              </a:pathLst>
            </a:custGeom>
            <a:solidFill>
              <a:srgbClr val="C9A16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7A4752F0-0336-FF13-99BB-FEE1620700D9}"/>
                </a:ext>
              </a:extLst>
            </p:cNvPr>
            <p:cNvSpPr/>
            <p:nvPr/>
          </p:nvSpPr>
          <p:spPr>
            <a:xfrm>
              <a:off x="6393911" y="2673303"/>
              <a:ext cx="1365290" cy="2187578"/>
            </a:xfrm>
            <a:custGeom>
              <a:avLst/>
              <a:gdLst>
                <a:gd name="connsiteX0" fmla="*/ 1365291 w 1365290"/>
                <a:gd name="connsiteY0" fmla="*/ 42945 h 2187578"/>
                <a:gd name="connsiteX1" fmla="*/ 1365291 w 1365290"/>
                <a:gd name="connsiteY1" fmla="*/ 2127983 h 2187578"/>
                <a:gd name="connsiteX2" fmla="*/ 0 w 1365290"/>
                <a:gd name="connsiteY2" fmla="*/ 2187579 h 2187578"/>
                <a:gd name="connsiteX3" fmla="*/ 0 w 1365290"/>
                <a:gd name="connsiteY3" fmla="*/ 283181 h 2187578"/>
                <a:gd name="connsiteX4" fmla="*/ 1365291 w 1365290"/>
                <a:gd name="connsiteY4" fmla="*/ 42945 h 218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290" h="2187578">
                  <a:moveTo>
                    <a:pt x="1365291" y="42945"/>
                  </a:moveTo>
                  <a:lnTo>
                    <a:pt x="1365291" y="2127983"/>
                  </a:lnTo>
                  <a:cubicBezTo>
                    <a:pt x="1365291" y="2127983"/>
                    <a:pt x="447827" y="1974501"/>
                    <a:pt x="0" y="2187579"/>
                  </a:cubicBezTo>
                  <a:lnTo>
                    <a:pt x="0" y="283181"/>
                  </a:lnTo>
                  <a:cubicBezTo>
                    <a:pt x="0" y="283181"/>
                    <a:pt x="535198" y="-131797"/>
                    <a:pt x="1365291" y="42945"/>
                  </a:cubicBez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EBCF1942-963C-B150-9B91-A2CBE22A8D14}"/>
                </a:ext>
              </a:extLst>
            </p:cNvPr>
            <p:cNvSpPr/>
            <p:nvPr/>
          </p:nvSpPr>
          <p:spPr>
            <a:xfrm>
              <a:off x="5028620" y="2673303"/>
              <a:ext cx="1365290" cy="2187510"/>
            </a:xfrm>
            <a:custGeom>
              <a:avLst/>
              <a:gdLst>
                <a:gd name="connsiteX0" fmla="*/ 1365291 w 1365290"/>
                <a:gd name="connsiteY0" fmla="*/ 283181 h 2187510"/>
                <a:gd name="connsiteX1" fmla="*/ 1365291 w 1365290"/>
                <a:gd name="connsiteY1" fmla="*/ 2187510 h 2187510"/>
                <a:gd name="connsiteX2" fmla="*/ 0 w 1365290"/>
                <a:gd name="connsiteY2" fmla="*/ 2127914 h 2187510"/>
                <a:gd name="connsiteX3" fmla="*/ 0 w 1365290"/>
                <a:gd name="connsiteY3" fmla="*/ 42945 h 2187510"/>
                <a:gd name="connsiteX4" fmla="*/ 1365291 w 1365290"/>
                <a:gd name="connsiteY4" fmla="*/ 283181 h 2187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290" h="2187510">
                  <a:moveTo>
                    <a:pt x="1365291" y="283181"/>
                  </a:moveTo>
                  <a:lnTo>
                    <a:pt x="1365291" y="2187510"/>
                  </a:lnTo>
                  <a:cubicBezTo>
                    <a:pt x="917463" y="1974432"/>
                    <a:pt x="0" y="2127914"/>
                    <a:pt x="0" y="2127914"/>
                  </a:cubicBezTo>
                  <a:lnTo>
                    <a:pt x="0" y="42945"/>
                  </a:lnTo>
                  <a:cubicBezTo>
                    <a:pt x="830092" y="-131797"/>
                    <a:pt x="1365291" y="283181"/>
                    <a:pt x="1365291" y="283181"/>
                  </a:cubicBez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4C9C0DAE-0432-FECA-3FD6-1418E0BFEEA1}"/>
                </a:ext>
              </a:extLst>
            </p:cNvPr>
            <p:cNvSpPr/>
            <p:nvPr/>
          </p:nvSpPr>
          <p:spPr>
            <a:xfrm>
              <a:off x="4701082" y="2773580"/>
              <a:ext cx="3385725" cy="2296332"/>
            </a:xfrm>
            <a:custGeom>
              <a:avLst/>
              <a:gdLst>
                <a:gd name="connsiteX0" fmla="*/ 3385726 w 3385725"/>
                <a:gd name="connsiteY0" fmla="*/ 69 h 2296332"/>
                <a:gd name="connsiteX1" fmla="*/ 3385726 w 3385725"/>
                <a:gd name="connsiteY1" fmla="*/ 2296333 h 2296332"/>
                <a:gd name="connsiteX2" fmla="*/ 1829371 w 3385725"/>
                <a:gd name="connsiteY2" fmla="*/ 2296333 h 2296332"/>
                <a:gd name="connsiteX3" fmla="*/ 1512600 w 3385725"/>
                <a:gd name="connsiteY3" fmla="*/ 2296333 h 2296332"/>
                <a:gd name="connsiteX4" fmla="*/ 0 w 3385725"/>
                <a:gd name="connsiteY4" fmla="*/ 2296333 h 2296332"/>
                <a:gd name="connsiteX5" fmla="*/ 0 w 3385725"/>
                <a:gd name="connsiteY5" fmla="*/ 69 h 2296332"/>
                <a:gd name="connsiteX6" fmla="*/ 270205 w 3385725"/>
                <a:gd name="connsiteY6" fmla="*/ 69 h 2296332"/>
                <a:gd name="connsiteX7" fmla="*/ 169255 w 3385725"/>
                <a:gd name="connsiteY7" fmla="*/ 101018 h 2296332"/>
                <a:gd name="connsiteX8" fmla="*/ 178651 w 3385725"/>
                <a:gd name="connsiteY8" fmla="*/ 2176592 h 2296332"/>
                <a:gd name="connsiteX9" fmla="*/ 1534546 w 3385725"/>
                <a:gd name="connsiteY9" fmla="*/ 2219866 h 2296332"/>
                <a:gd name="connsiteX10" fmla="*/ 1829371 w 3385725"/>
                <a:gd name="connsiteY10" fmla="*/ 2219866 h 2296332"/>
                <a:gd name="connsiteX11" fmla="*/ 3204949 w 3385725"/>
                <a:gd name="connsiteY11" fmla="*/ 2174466 h 2296332"/>
                <a:gd name="connsiteX12" fmla="*/ 3202686 w 3385725"/>
                <a:gd name="connsiteY12" fmla="*/ 87371 h 2296332"/>
                <a:gd name="connsiteX13" fmla="*/ 3115452 w 3385725"/>
                <a:gd name="connsiteY13" fmla="*/ 0 h 2296332"/>
                <a:gd name="connsiteX14" fmla="*/ 3385726 w 3385725"/>
                <a:gd name="connsiteY14" fmla="*/ 0 h 229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85725" h="2296332">
                  <a:moveTo>
                    <a:pt x="3385726" y="69"/>
                  </a:moveTo>
                  <a:lnTo>
                    <a:pt x="3385726" y="2296333"/>
                  </a:lnTo>
                  <a:cubicBezTo>
                    <a:pt x="3385726" y="2296333"/>
                    <a:pt x="2446935" y="2132358"/>
                    <a:pt x="1829371" y="2296333"/>
                  </a:cubicBezTo>
                  <a:lnTo>
                    <a:pt x="1512600" y="2296333"/>
                  </a:lnTo>
                  <a:cubicBezTo>
                    <a:pt x="868360" y="2099714"/>
                    <a:pt x="0" y="2296333"/>
                    <a:pt x="0" y="2296333"/>
                  </a:cubicBezTo>
                  <a:lnTo>
                    <a:pt x="0" y="69"/>
                  </a:lnTo>
                  <a:lnTo>
                    <a:pt x="270205" y="69"/>
                  </a:lnTo>
                  <a:lnTo>
                    <a:pt x="169255" y="101018"/>
                  </a:lnTo>
                  <a:lnTo>
                    <a:pt x="178651" y="2176592"/>
                  </a:lnTo>
                  <a:cubicBezTo>
                    <a:pt x="178651" y="2176592"/>
                    <a:pt x="1097554" y="2023247"/>
                    <a:pt x="1534546" y="2219866"/>
                  </a:cubicBezTo>
                  <a:lnTo>
                    <a:pt x="1829371" y="2219866"/>
                  </a:lnTo>
                  <a:cubicBezTo>
                    <a:pt x="1829371" y="2219866"/>
                    <a:pt x="2445357" y="2047182"/>
                    <a:pt x="3204949" y="2174466"/>
                  </a:cubicBezTo>
                  <a:lnTo>
                    <a:pt x="3202686" y="87371"/>
                  </a:lnTo>
                  <a:lnTo>
                    <a:pt x="3115452" y="0"/>
                  </a:lnTo>
                  <a:lnTo>
                    <a:pt x="3385726" y="0"/>
                  </a:lnTo>
                  <a:close/>
                </a:path>
              </a:pathLst>
            </a:custGeom>
            <a:solidFill>
              <a:srgbClr val="42505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74E1DBDD-46DE-B7F5-5558-1BE6EB4C399F}"/>
                </a:ext>
              </a:extLst>
            </p:cNvPr>
            <p:cNvSpPr/>
            <p:nvPr/>
          </p:nvSpPr>
          <p:spPr>
            <a:xfrm>
              <a:off x="4870338" y="2716248"/>
              <a:ext cx="158351" cy="2233993"/>
            </a:xfrm>
            <a:custGeom>
              <a:avLst/>
              <a:gdLst>
                <a:gd name="connsiteX0" fmla="*/ 158351 w 158351"/>
                <a:gd name="connsiteY0" fmla="*/ 0 h 2233993"/>
                <a:gd name="connsiteX1" fmla="*/ 158351 w 158351"/>
                <a:gd name="connsiteY1" fmla="*/ 2085038 h 2233993"/>
                <a:gd name="connsiteX2" fmla="*/ 9395 w 158351"/>
                <a:gd name="connsiteY2" fmla="*/ 2233994 h 2233993"/>
                <a:gd name="connsiteX3" fmla="*/ 0 w 158351"/>
                <a:gd name="connsiteY3" fmla="*/ 158351 h 2233993"/>
                <a:gd name="connsiteX4" fmla="*/ 100950 w 158351"/>
                <a:gd name="connsiteY4" fmla="*/ 57401 h 2233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351" h="2233993">
                  <a:moveTo>
                    <a:pt x="158351" y="0"/>
                  </a:moveTo>
                  <a:lnTo>
                    <a:pt x="158351" y="2085038"/>
                  </a:lnTo>
                  <a:lnTo>
                    <a:pt x="9395" y="2233994"/>
                  </a:lnTo>
                  <a:lnTo>
                    <a:pt x="0" y="158351"/>
                  </a:lnTo>
                  <a:lnTo>
                    <a:pt x="100950" y="57401"/>
                  </a:lnTo>
                  <a:close/>
                </a:path>
              </a:pathLst>
            </a:custGeom>
            <a:solidFill>
              <a:srgbClr val="E5BD8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4" name="图形 2">
              <a:extLst>
                <a:ext uri="{FF2B5EF4-FFF2-40B4-BE49-F238E27FC236}">
                  <a16:creationId xmlns:a16="http://schemas.microsoft.com/office/drawing/2014/main" id="{6C8AF811-76F7-C584-F509-BA8D2026E40B}"/>
                </a:ext>
              </a:extLst>
            </p:cNvPr>
            <p:cNvGrpSpPr/>
            <p:nvPr/>
          </p:nvGrpSpPr>
          <p:grpSpPr>
            <a:xfrm>
              <a:off x="4979517" y="4780979"/>
              <a:ext cx="2853064" cy="193402"/>
              <a:chOff x="4979517" y="4780979"/>
              <a:chExt cx="2853064" cy="193402"/>
            </a:xfrm>
            <a:solidFill>
              <a:srgbClr val="B28856"/>
            </a:solidFill>
          </p:grpSpPr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542AC33F-5B71-19E3-926B-37C9387A46A7}"/>
                  </a:ext>
                </a:extLst>
              </p:cNvPr>
              <p:cNvSpPr/>
              <p:nvPr/>
            </p:nvSpPr>
            <p:spPr>
              <a:xfrm>
                <a:off x="5432077" y="4822357"/>
                <a:ext cx="624626" cy="57794"/>
              </a:xfrm>
              <a:custGeom>
                <a:avLst/>
                <a:gdLst>
                  <a:gd name="connsiteX0" fmla="*/ 0 w 624626"/>
                  <a:gd name="connsiteY0" fmla="*/ 14658 h 57794"/>
                  <a:gd name="connsiteX1" fmla="*/ 156911 w 624626"/>
                  <a:gd name="connsiteY1" fmla="*/ 873 h 57794"/>
                  <a:gd name="connsiteX2" fmla="*/ 314576 w 624626"/>
                  <a:gd name="connsiteY2" fmla="*/ 3754 h 57794"/>
                  <a:gd name="connsiteX3" fmla="*/ 393169 w 624626"/>
                  <a:gd name="connsiteY3" fmla="*/ 10749 h 57794"/>
                  <a:gd name="connsiteX4" fmla="*/ 471213 w 624626"/>
                  <a:gd name="connsiteY4" fmla="*/ 22202 h 57794"/>
                  <a:gd name="connsiteX5" fmla="*/ 624627 w 624626"/>
                  <a:gd name="connsiteY5" fmla="*/ 57795 h 57794"/>
                  <a:gd name="connsiteX6" fmla="*/ 547063 w 624626"/>
                  <a:gd name="connsiteY6" fmla="*/ 45245 h 57794"/>
                  <a:gd name="connsiteX7" fmla="*/ 469430 w 624626"/>
                  <a:gd name="connsiteY7" fmla="*/ 34409 h 57794"/>
                  <a:gd name="connsiteX8" fmla="*/ 313548 w 624626"/>
                  <a:gd name="connsiteY8" fmla="*/ 19802 h 57794"/>
                  <a:gd name="connsiteX9" fmla="*/ 157048 w 624626"/>
                  <a:gd name="connsiteY9" fmla="*/ 13218 h 57794"/>
                  <a:gd name="connsiteX10" fmla="*/ 0 w 624626"/>
                  <a:gd name="connsiteY10" fmla="*/ 14658 h 57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4626" h="57794">
                    <a:moveTo>
                      <a:pt x="0" y="14658"/>
                    </a:moveTo>
                    <a:cubicBezTo>
                      <a:pt x="51846" y="6154"/>
                      <a:pt x="104379" y="2588"/>
                      <a:pt x="156911" y="873"/>
                    </a:cubicBezTo>
                    <a:cubicBezTo>
                      <a:pt x="209443" y="-1047"/>
                      <a:pt x="262113" y="325"/>
                      <a:pt x="314576" y="3754"/>
                    </a:cubicBezTo>
                    <a:cubicBezTo>
                      <a:pt x="340843" y="5263"/>
                      <a:pt x="366972" y="8212"/>
                      <a:pt x="393169" y="10749"/>
                    </a:cubicBezTo>
                    <a:cubicBezTo>
                      <a:pt x="419230" y="14521"/>
                      <a:pt x="445427" y="16990"/>
                      <a:pt x="471213" y="22202"/>
                    </a:cubicBezTo>
                    <a:cubicBezTo>
                      <a:pt x="523128" y="30569"/>
                      <a:pt x="574358" y="42982"/>
                      <a:pt x="624627" y="57795"/>
                    </a:cubicBezTo>
                    <a:cubicBezTo>
                      <a:pt x="598566" y="54160"/>
                      <a:pt x="573054" y="48399"/>
                      <a:pt x="547063" y="45245"/>
                    </a:cubicBezTo>
                    <a:cubicBezTo>
                      <a:pt x="521208" y="41130"/>
                      <a:pt x="495422" y="37221"/>
                      <a:pt x="469430" y="34409"/>
                    </a:cubicBezTo>
                    <a:cubicBezTo>
                      <a:pt x="417584" y="28100"/>
                      <a:pt x="365669" y="22956"/>
                      <a:pt x="313548" y="19802"/>
                    </a:cubicBezTo>
                    <a:cubicBezTo>
                      <a:pt x="261496" y="16030"/>
                      <a:pt x="209306" y="14247"/>
                      <a:pt x="157048" y="13218"/>
                    </a:cubicBezTo>
                    <a:cubicBezTo>
                      <a:pt x="104790" y="12395"/>
                      <a:pt x="52464" y="12875"/>
                      <a:pt x="0" y="14658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D82A55B6-B154-A8E6-10B0-782C877BEC49}"/>
                  </a:ext>
                </a:extLst>
              </p:cNvPr>
              <p:cNvSpPr/>
              <p:nvPr/>
            </p:nvSpPr>
            <p:spPr>
              <a:xfrm>
                <a:off x="5876544" y="4802314"/>
                <a:ext cx="516270" cy="114734"/>
              </a:xfrm>
              <a:custGeom>
                <a:avLst/>
                <a:gdLst>
                  <a:gd name="connsiteX0" fmla="*/ 516270 w 516270"/>
                  <a:gd name="connsiteY0" fmla="*/ 114734 h 114734"/>
                  <a:gd name="connsiteX1" fmla="*/ 453245 w 516270"/>
                  <a:gd name="connsiteY1" fmla="*/ 93955 h 114734"/>
                  <a:gd name="connsiteX2" fmla="*/ 389672 w 516270"/>
                  <a:gd name="connsiteY2" fmla="*/ 75712 h 114734"/>
                  <a:gd name="connsiteX3" fmla="*/ 261015 w 516270"/>
                  <a:gd name="connsiteY3" fmla="*/ 45331 h 114734"/>
                  <a:gd name="connsiteX4" fmla="*/ 131056 w 516270"/>
                  <a:gd name="connsiteY4" fmla="*/ 20780 h 114734"/>
                  <a:gd name="connsiteX5" fmla="*/ 0 w 516270"/>
                  <a:gd name="connsiteY5" fmla="*/ 0 h 114734"/>
                  <a:gd name="connsiteX6" fmla="*/ 66523 w 516270"/>
                  <a:gd name="connsiteY6" fmla="*/ 2400 h 114734"/>
                  <a:gd name="connsiteX7" fmla="*/ 132839 w 516270"/>
                  <a:gd name="connsiteY7" fmla="*/ 8504 h 114734"/>
                  <a:gd name="connsiteX8" fmla="*/ 264444 w 516270"/>
                  <a:gd name="connsiteY8" fmla="*/ 29558 h 114734"/>
                  <a:gd name="connsiteX9" fmla="*/ 393306 w 516270"/>
                  <a:gd name="connsiteY9" fmla="*/ 63917 h 114734"/>
                  <a:gd name="connsiteX10" fmla="*/ 516270 w 516270"/>
                  <a:gd name="connsiteY10" fmla="*/ 114734 h 114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6270" h="114734">
                    <a:moveTo>
                      <a:pt x="516270" y="114734"/>
                    </a:moveTo>
                    <a:cubicBezTo>
                      <a:pt x="495422" y="107191"/>
                      <a:pt x="474505" y="100127"/>
                      <a:pt x="453245" y="93955"/>
                    </a:cubicBezTo>
                    <a:cubicBezTo>
                      <a:pt x="432191" y="87302"/>
                      <a:pt x="411000" y="81336"/>
                      <a:pt x="389672" y="75712"/>
                    </a:cubicBezTo>
                    <a:cubicBezTo>
                      <a:pt x="347015" y="64602"/>
                      <a:pt x="304152" y="54315"/>
                      <a:pt x="261015" y="45331"/>
                    </a:cubicBezTo>
                    <a:cubicBezTo>
                      <a:pt x="217879" y="36210"/>
                      <a:pt x="174536" y="28324"/>
                      <a:pt x="131056" y="20780"/>
                    </a:cubicBezTo>
                    <a:cubicBezTo>
                      <a:pt x="87577" y="13236"/>
                      <a:pt x="43754" y="7201"/>
                      <a:pt x="0" y="0"/>
                    </a:cubicBezTo>
                    <a:cubicBezTo>
                      <a:pt x="22151" y="274"/>
                      <a:pt x="44303" y="1372"/>
                      <a:pt x="66523" y="2400"/>
                    </a:cubicBezTo>
                    <a:cubicBezTo>
                      <a:pt x="88605" y="4389"/>
                      <a:pt x="110757" y="5829"/>
                      <a:pt x="132839" y="8504"/>
                    </a:cubicBezTo>
                    <a:cubicBezTo>
                      <a:pt x="177005" y="13167"/>
                      <a:pt x="220828" y="20711"/>
                      <a:pt x="264444" y="29558"/>
                    </a:cubicBezTo>
                    <a:cubicBezTo>
                      <a:pt x="307856" y="39091"/>
                      <a:pt x="351061" y="49858"/>
                      <a:pt x="393306" y="63917"/>
                    </a:cubicBezTo>
                    <a:cubicBezTo>
                      <a:pt x="435346" y="77907"/>
                      <a:pt x="477180" y="93475"/>
                      <a:pt x="516270" y="114734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83B6737B-B50D-1F21-A281-1D1D4786C100}"/>
                  </a:ext>
                </a:extLst>
              </p:cNvPr>
              <p:cNvSpPr/>
              <p:nvPr/>
            </p:nvSpPr>
            <p:spPr>
              <a:xfrm>
                <a:off x="7286480" y="4833861"/>
                <a:ext cx="546102" cy="49583"/>
              </a:xfrm>
              <a:custGeom>
                <a:avLst/>
                <a:gdLst>
                  <a:gd name="connsiteX0" fmla="*/ 546102 w 546102"/>
                  <a:gd name="connsiteY0" fmla="*/ 49584 h 49583"/>
                  <a:gd name="connsiteX1" fmla="*/ 409560 w 546102"/>
                  <a:gd name="connsiteY1" fmla="*/ 36896 h 49583"/>
                  <a:gd name="connsiteX2" fmla="*/ 273154 w 546102"/>
                  <a:gd name="connsiteY2" fmla="*/ 24758 h 49583"/>
                  <a:gd name="connsiteX3" fmla="*/ 0 w 546102"/>
                  <a:gd name="connsiteY3" fmla="*/ 1989 h 49583"/>
                  <a:gd name="connsiteX4" fmla="*/ 68717 w 546102"/>
                  <a:gd name="connsiteY4" fmla="*/ 0 h 49583"/>
                  <a:gd name="connsiteX5" fmla="*/ 137434 w 546102"/>
                  <a:gd name="connsiteY5" fmla="*/ 892 h 49583"/>
                  <a:gd name="connsiteX6" fmla="*/ 274594 w 546102"/>
                  <a:gd name="connsiteY6" fmla="*/ 8710 h 49583"/>
                  <a:gd name="connsiteX7" fmla="*/ 411069 w 546102"/>
                  <a:gd name="connsiteY7" fmla="*/ 24620 h 49583"/>
                  <a:gd name="connsiteX8" fmla="*/ 546102 w 546102"/>
                  <a:gd name="connsiteY8" fmla="*/ 49584 h 49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102" h="49583">
                    <a:moveTo>
                      <a:pt x="546102" y="49584"/>
                    </a:moveTo>
                    <a:lnTo>
                      <a:pt x="409560" y="36896"/>
                    </a:lnTo>
                    <a:lnTo>
                      <a:pt x="273154" y="24758"/>
                    </a:lnTo>
                    <a:lnTo>
                      <a:pt x="0" y="1989"/>
                    </a:lnTo>
                    <a:cubicBezTo>
                      <a:pt x="22905" y="823"/>
                      <a:pt x="45811" y="343"/>
                      <a:pt x="68717" y="0"/>
                    </a:cubicBezTo>
                    <a:cubicBezTo>
                      <a:pt x="91623" y="69"/>
                      <a:pt x="114528" y="275"/>
                      <a:pt x="137434" y="892"/>
                    </a:cubicBezTo>
                    <a:cubicBezTo>
                      <a:pt x="183246" y="1783"/>
                      <a:pt x="228920" y="4938"/>
                      <a:pt x="274594" y="8710"/>
                    </a:cubicBezTo>
                    <a:cubicBezTo>
                      <a:pt x="320200" y="12824"/>
                      <a:pt x="365737" y="17762"/>
                      <a:pt x="411069" y="24620"/>
                    </a:cubicBezTo>
                    <a:cubicBezTo>
                      <a:pt x="456263" y="31341"/>
                      <a:pt x="501457" y="38954"/>
                      <a:pt x="546102" y="49584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CC90DD08-B062-C412-83EB-F3FDA1A88F86}"/>
                  </a:ext>
                </a:extLst>
              </p:cNvPr>
              <p:cNvSpPr/>
              <p:nvPr/>
            </p:nvSpPr>
            <p:spPr>
              <a:xfrm>
                <a:off x="6683730" y="4780979"/>
                <a:ext cx="624558" cy="57751"/>
              </a:xfrm>
              <a:custGeom>
                <a:avLst/>
                <a:gdLst>
                  <a:gd name="connsiteX0" fmla="*/ 624558 w 624558"/>
                  <a:gd name="connsiteY0" fmla="*/ 14614 h 57751"/>
                  <a:gd name="connsiteX1" fmla="*/ 467578 w 624558"/>
                  <a:gd name="connsiteY1" fmla="*/ 13174 h 57751"/>
                  <a:gd name="connsiteX2" fmla="*/ 311079 w 624558"/>
                  <a:gd name="connsiteY2" fmla="*/ 19758 h 57751"/>
                  <a:gd name="connsiteX3" fmla="*/ 155197 w 624558"/>
                  <a:gd name="connsiteY3" fmla="*/ 34366 h 57751"/>
                  <a:gd name="connsiteX4" fmla="*/ 77564 w 624558"/>
                  <a:gd name="connsiteY4" fmla="*/ 45201 h 57751"/>
                  <a:gd name="connsiteX5" fmla="*/ 0 w 624558"/>
                  <a:gd name="connsiteY5" fmla="*/ 57751 h 57751"/>
                  <a:gd name="connsiteX6" fmla="*/ 153413 w 624558"/>
                  <a:gd name="connsiteY6" fmla="*/ 22158 h 57751"/>
                  <a:gd name="connsiteX7" fmla="*/ 231458 w 624558"/>
                  <a:gd name="connsiteY7" fmla="*/ 10705 h 57751"/>
                  <a:gd name="connsiteX8" fmla="*/ 310050 w 624558"/>
                  <a:gd name="connsiteY8" fmla="*/ 3710 h 57751"/>
                  <a:gd name="connsiteX9" fmla="*/ 467716 w 624558"/>
                  <a:gd name="connsiteY9" fmla="*/ 830 h 57751"/>
                  <a:gd name="connsiteX10" fmla="*/ 624558 w 624558"/>
                  <a:gd name="connsiteY10" fmla="*/ 14614 h 57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4558" h="57751">
                    <a:moveTo>
                      <a:pt x="624558" y="14614"/>
                    </a:moveTo>
                    <a:cubicBezTo>
                      <a:pt x="572094" y="12763"/>
                      <a:pt x="519836" y="12283"/>
                      <a:pt x="467578" y="13174"/>
                    </a:cubicBezTo>
                    <a:cubicBezTo>
                      <a:pt x="415320" y="14203"/>
                      <a:pt x="363131" y="15986"/>
                      <a:pt x="311079" y="19758"/>
                    </a:cubicBezTo>
                    <a:cubicBezTo>
                      <a:pt x="258958" y="22912"/>
                      <a:pt x="207043" y="28056"/>
                      <a:pt x="155197" y="34366"/>
                    </a:cubicBezTo>
                    <a:cubicBezTo>
                      <a:pt x="129204" y="37177"/>
                      <a:pt x="103350" y="41018"/>
                      <a:pt x="77564" y="45201"/>
                    </a:cubicBezTo>
                    <a:cubicBezTo>
                      <a:pt x="51572" y="48356"/>
                      <a:pt x="26060" y="54117"/>
                      <a:pt x="0" y="57751"/>
                    </a:cubicBezTo>
                    <a:cubicBezTo>
                      <a:pt x="50337" y="42869"/>
                      <a:pt x="101498" y="30525"/>
                      <a:pt x="153413" y="22158"/>
                    </a:cubicBezTo>
                    <a:cubicBezTo>
                      <a:pt x="179200" y="17015"/>
                      <a:pt x="205397" y="14477"/>
                      <a:pt x="231458" y="10705"/>
                    </a:cubicBezTo>
                    <a:cubicBezTo>
                      <a:pt x="257655" y="8168"/>
                      <a:pt x="283784" y="5219"/>
                      <a:pt x="310050" y="3710"/>
                    </a:cubicBezTo>
                    <a:cubicBezTo>
                      <a:pt x="362514" y="350"/>
                      <a:pt x="415183" y="-1022"/>
                      <a:pt x="467716" y="830"/>
                    </a:cubicBezTo>
                    <a:cubicBezTo>
                      <a:pt x="520179" y="2476"/>
                      <a:pt x="572712" y="6111"/>
                      <a:pt x="624558" y="14614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77B521F4-FA6F-2D3C-13EF-42DBC50A5302}"/>
                  </a:ext>
                </a:extLst>
              </p:cNvPr>
              <p:cNvSpPr/>
              <p:nvPr/>
            </p:nvSpPr>
            <p:spPr>
              <a:xfrm>
                <a:off x="6382252" y="4859647"/>
                <a:ext cx="516407" cy="114734"/>
              </a:xfrm>
              <a:custGeom>
                <a:avLst/>
                <a:gdLst>
                  <a:gd name="connsiteX0" fmla="*/ 0 w 516407"/>
                  <a:gd name="connsiteY0" fmla="*/ 114735 h 114734"/>
                  <a:gd name="connsiteX1" fmla="*/ 123101 w 516407"/>
                  <a:gd name="connsiteY1" fmla="*/ 63917 h 114734"/>
                  <a:gd name="connsiteX2" fmla="*/ 251963 w 516407"/>
                  <a:gd name="connsiteY2" fmla="*/ 29558 h 114734"/>
                  <a:gd name="connsiteX3" fmla="*/ 383568 w 516407"/>
                  <a:gd name="connsiteY3" fmla="*/ 8504 h 114734"/>
                  <a:gd name="connsiteX4" fmla="*/ 449885 w 516407"/>
                  <a:gd name="connsiteY4" fmla="*/ 2401 h 114734"/>
                  <a:gd name="connsiteX5" fmla="*/ 516407 w 516407"/>
                  <a:gd name="connsiteY5" fmla="*/ 0 h 114734"/>
                  <a:gd name="connsiteX6" fmla="*/ 385351 w 516407"/>
                  <a:gd name="connsiteY6" fmla="*/ 20780 h 114734"/>
                  <a:gd name="connsiteX7" fmla="*/ 255392 w 516407"/>
                  <a:gd name="connsiteY7" fmla="*/ 45331 h 114734"/>
                  <a:gd name="connsiteX8" fmla="*/ 126736 w 516407"/>
                  <a:gd name="connsiteY8" fmla="*/ 75713 h 114734"/>
                  <a:gd name="connsiteX9" fmla="*/ 63162 w 516407"/>
                  <a:gd name="connsiteY9" fmla="*/ 93955 h 114734"/>
                  <a:gd name="connsiteX10" fmla="*/ 0 w 516407"/>
                  <a:gd name="connsiteY10" fmla="*/ 114735 h 114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6407" h="114734">
                    <a:moveTo>
                      <a:pt x="0" y="114735"/>
                    </a:moveTo>
                    <a:cubicBezTo>
                      <a:pt x="39091" y="93475"/>
                      <a:pt x="80924" y="77907"/>
                      <a:pt x="123101" y="63917"/>
                    </a:cubicBezTo>
                    <a:cubicBezTo>
                      <a:pt x="165346" y="49858"/>
                      <a:pt x="208483" y="39091"/>
                      <a:pt x="251963" y="29558"/>
                    </a:cubicBezTo>
                    <a:cubicBezTo>
                      <a:pt x="295511" y="20711"/>
                      <a:pt x="339334" y="13168"/>
                      <a:pt x="383568" y="8504"/>
                    </a:cubicBezTo>
                    <a:cubicBezTo>
                      <a:pt x="405582" y="5830"/>
                      <a:pt x="427802" y="4458"/>
                      <a:pt x="449885" y="2401"/>
                    </a:cubicBezTo>
                    <a:cubicBezTo>
                      <a:pt x="472036" y="1372"/>
                      <a:pt x="494256" y="343"/>
                      <a:pt x="516407" y="0"/>
                    </a:cubicBezTo>
                    <a:cubicBezTo>
                      <a:pt x="472585" y="7201"/>
                      <a:pt x="428831" y="13236"/>
                      <a:pt x="385351" y="20780"/>
                    </a:cubicBezTo>
                    <a:cubicBezTo>
                      <a:pt x="341872" y="28324"/>
                      <a:pt x="298460" y="36210"/>
                      <a:pt x="255392" y="45331"/>
                    </a:cubicBezTo>
                    <a:cubicBezTo>
                      <a:pt x="212255" y="54384"/>
                      <a:pt x="169393" y="64671"/>
                      <a:pt x="126736" y="75713"/>
                    </a:cubicBezTo>
                    <a:cubicBezTo>
                      <a:pt x="105407" y="81268"/>
                      <a:pt x="84148" y="87234"/>
                      <a:pt x="63162" y="93955"/>
                    </a:cubicBezTo>
                    <a:cubicBezTo>
                      <a:pt x="41834" y="100058"/>
                      <a:pt x="20917" y="107122"/>
                      <a:pt x="0" y="114735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3D36FFEE-B8CB-1F0B-A585-044EDD5B441B}"/>
                  </a:ext>
                </a:extLst>
              </p:cNvPr>
              <p:cNvSpPr/>
              <p:nvPr/>
            </p:nvSpPr>
            <p:spPr>
              <a:xfrm>
                <a:off x="4979517" y="4811229"/>
                <a:ext cx="546171" cy="49583"/>
              </a:xfrm>
              <a:custGeom>
                <a:avLst/>
                <a:gdLst>
                  <a:gd name="connsiteX0" fmla="*/ 0 w 546171"/>
                  <a:gd name="connsiteY0" fmla="*/ 49584 h 49583"/>
                  <a:gd name="connsiteX1" fmla="*/ 135102 w 546171"/>
                  <a:gd name="connsiteY1" fmla="*/ 24620 h 49583"/>
                  <a:gd name="connsiteX2" fmla="*/ 271577 w 546171"/>
                  <a:gd name="connsiteY2" fmla="*/ 8710 h 49583"/>
                  <a:gd name="connsiteX3" fmla="*/ 408737 w 546171"/>
                  <a:gd name="connsiteY3" fmla="*/ 892 h 49583"/>
                  <a:gd name="connsiteX4" fmla="*/ 477454 w 546171"/>
                  <a:gd name="connsiteY4" fmla="*/ 0 h 49583"/>
                  <a:gd name="connsiteX5" fmla="*/ 546171 w 546171"/>
                  <a:gd name="connsiteY5" fmla="*/ 1989 h 49583"/>
                  <a:gd name="connsiteX6" fmla="*/ 272948 w 546171"/>
                  <a:gd name="connsiteY6" fmla="*/ 24757 h 49583"/>
                  <a:gd name="connsiteX7" fmla="*/ 136543 w 546171"/>
                  <a:gd name="connsiteY7" fmla="*/ 36896 h 49583"/>
                  <a:gd name="connsiteX8" fmla="*/ 0 w 546171"/>
                  <a:gd name="connsiteY8" fmla="*/ 49584 h 49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171" h="49583">
                    <a:moveTo>
                      <a:pt x="0" y="49584"/>
                    </a:moveTo>
                    <a:cubicBezTo>
                      <a:pt x="44577" y="38885"/>
                      <a:pt x="89771" y="31341"/>
                      <a:pt x="135102" y="24620"/>
                    </a:cubicBezTo>
                    <a:cubicBezTo>
                      <a:pt x="180365" y="17762"/>
                      <a:pt x="225971" y="12756"/>
                      <a:pt x="271577" y="8710"/>
                    </a:cubicBezTo>
                    <a:cubicBezTo>
                      <a:pt x="317251" y="4938"/>
                      <a:pt x="362925" y="1852"/>
                      <a:pt x="408737" y="892"/>
                    </a:cubicBezTo>
                    <a:cubicBezTo>
                      <a:pt x="431643" y="275"/>
                      <a:pt x="454548" y="137"/>
                      <a:pt x="477454" y="0"/>
                    </a:cubicBezTo>
                    <a:cubicBezTo>
                      <a:pt x="500360" y="343"/>
                      <a:pt x="523265" y="823"/>
                      <a:pt x="546171" y="1989"/>
                    </a:cubicBezTo>
                    <a:lnTo>
                      <a:pt x="272948" y="24757"/>
                    </a:lnTo>
                    <a:lnTo>
                      <a:pt x="136543" y="36896"/>
                    </a:lnTo>
                    <a:lnTo>
                      <a:pt x="0" y="49584"/>
                    </a:ln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476B8575-7591-28F0-A080-B5DD9AEE11AD}"/>
                </a:ext>
              </a:extLst>
            </p:cNvPr>
            <p:cNvSpPr/>
            <p:nvPr/>
          </p:nvSpPr>
          <p:spPr>
            <a:xfrm>
              <a:off x="5621837" y="4824808"/>
              <a:ext cx="241911" cy="273359"/>
            </a:xfrm>
            <a:custGeom>
              <a:avLst/>
              <a:gdLst>
                <a:gd name="connsiteX0" fmla="*/ 0 w 241911"/>
                <a:gd name="connsiteY0" fmla="*/ 263004 h 273359"/>
                <a:gd name="connsiteX1" fmla="*/ 13099 w 241911"/>
                <a:gd name="connsiteY1" fmla="*/ 0 h 273359"/>
                <a:gd name="connsiteX2" fmla="*/ 220553 w 241911"/>
                <a:gd name="connsiteY2" fmla="*/ 10355 h 273359"/>
                <a:gd name="connsiteX3" fmla="*/ 207455 w 241911"/>
                <a:gd name="connsiteY3" fmla="*/ 273360 h 273359"/>
                <a:gd name="connsiteX4" fmla="*/ 128999 w 241911"/>
                <a:gd name="connsiteY4" fmla="*/ 199156 h 273359"/>
                <a:gd name="connsiteX5" fmla="*/ 0 w 241911"/>
                <a:gd name="connsiteY5" fmla="*/ 263004 h 27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911" h="273359">
                  <a:moveTo>
                    <a:pt x="0" y="263004"/>
                  </a:moveTo>
                  <a:cubicBezTo>
                    <a:pt x="40805" y="182560"/>
                    <a:pt x="45674" y="84079"/>
                    <a:pt x="13099" y="0"/>
                  </a:cubicBezTo>
                  <a:cubicBezTo>
                    <a:pt x="82228" y="3429"/>
                    <a:pt x="151425" y="6926"/>
                    <a:pt x="220553" y="10355"/>
                  </a:cubicBezTo>
                  <a:cubicBezTo>
                    <a:pt x="253129" y="94434"/>
                    <a:pt x="248191" y="192915"/>
                    <a:pt x="207455" y="273360"/>
                  </a:cubicBezTo>
                  <a:cubicBezTo>
                    <a:pt x="184000" y="249768"/>
                    <a:pt x="157803" y="224805"/>
                    <a:pt x="128999" y="199156"/>
                  </a:cubicBezTo>
                  <a:cubicBezTo>
                    <a:pt x="88674" y="221307"/>
                    <a:pt x="45674" y="242842"/>
                    <a:pt x="0" y="263004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5E458068-7000-B29B-9ECC-555F07FD9A15}"/>
                </a:ext>
              </a:extLst>
            </p:cNvPr>
            <p:cNvSpPr/>
            <p:nvPr/>
          </p:nvSpPr>
          <p:spPr>
            <a:xfrm>
              <a:off x="6235628" y="4993515"/>
              <a:ext cx="294825" cy="76398"/>
            </a:xfrm>
            <a:custGeom>
              <a:avLst/>
              <a:gdLst>
                <a:gd name="connsiteX0" fmla="*/ 0 w 294825"/>
                <a:gd name="connsiteY0" fmla="*/ 0 h 76398"/>
                <a:gd name="connsiteX1" fmla="*/ 294825 w 294825"/>
                <a:gd name="connsiteY1" fmla="*/ 0 h 76398"/>
                <a:gd name="connsiteX2" fmla="*/ 294825 w 294825"/>
                <a:gd name="connsiteY2" fmla="*/ 76398 h 76398"/>
                <a:gd name="connsiteX3" fmla="*/ 0 w 294825"/>
                <a:gd name="connsiteY3" fmla="*/ 76398 h 7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825" h="76398">
                  <a:moveTo>
                    <a:pt x="0" y="0"/>
                  </a:moveTo>
                  <a:lnTo>
                    <a:pt x="294825" y="0"/>
                  </a:lnTo>
                  <a:lnTo>
                    <a:pt x="294825" y="76398"/>
                  </a:lnTo>
                  <a:lnTo>
                    <a:pt x="0" y="76398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12DFE319-92B2-CC7B-AB24-99B9B886C075}"/>
                </a:ext>
              </a:extLst>
            </p:cNvPr>
            <p:cNvSpPr/>
            <p:nvPr/>
          </p:nvSpPr>
          <p:spPr>
            <a:xfrm>
              <a:off x="6369634" y="2956483"/>
              <a:ext cx="48554" cy="1904329"/>
            </a:xfrm>
            <a:custGeom>
              <a:avLst/>
              <a:gdLst>
                <a:gd name="connsiteX0" fmla="*/ 24277 w 48554"/>
                <a:gd name="connsiteY0" fmla="*/ 0 h 1904329"/>
                <a:gd name="connsiteX1" fmla="*/ 43137 w 48554"/>
                <a:gd name="connsiteY1" fmla="*/ 476082 h 1904329"/>
                <a:gd name="connsiteX2" fmla="*/ 47183 w 48554"/>
                <a:gd name="connsiteY2" fmla="*/ 714123 h 1904329"/>
                <a:gd name="connsiteX3" fmla="*/ 48554 w 48554"/>
                <a:gd name="connsiteY3" fmla="*/ 952165 h 1904329"/>
                <a:gd name="connsiteX4" fmla="*/ 47251 w 48554"/>
                <a:gd name="connsiteY4" fmla="*/ 1190206 h 1904329"/>
                <a:gd name="connsiteX5" fmla="*/ 43205 w 48554"/>
                <a:gd name="connsiteY5" fmla="*/ 1428247 h 1904329"/>
                <a:gd name="connsiteX6" fmla="*/ 24277 w 48554"/>
                <a:gd name="connsiteY6" fmla="*/ 1904330 h 1904329"/>
                <a:gd name="connsiteX7" fmla="*/ 5349 w 48554"/>
                <a:gd name="connsiteY7" fmla="*/ 1428247 h 1904329"/>
                <a:gd name="connsiteX8" fmla="*/ 1303 w 48554"/>
                <a:gd name="connsiteY8" fmla="*/ 1190206 h 1904329"/>
                <a:gd name="connsiteX9" fmla="*/ 0 w 48554"/>
                <a:gd name="connsiteY9" fmla="*/ 952165 h 1904329"/>
                <a:gd name="connsiteX10" fmla="*/ 1371 w 48554"/>
                <a:gd name="connsiteY10" fmla="*/ 714123 h 1904329"/>
                <a:gd name="connsiteX11" fmla="*/ 5418 w 48554"/>
                <a:gd name="connsiteY11" fmla="*/ 476082 h 1904329"/>
                <a:gd name="connsiteX12" fmla="*/ 24277 w 48554"/>
                <a:gd name="connsiteY12" fmla="*/ 0 h 190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554" h="1904329">
                  <a:moveTo>
                    <a:pt x="24277" y="0"/>
                  </a:moveTo>
                  <a:cubicBezTo>
                    <a:pt x="34290" y="158694"/>
                    <a:pt x="39570" y="317388"/>
                    <a:pt x="43137" y="476082"/>
                  </a:cubicBezTo>
                  <a:cubicBezTo>
                    <a:pt x="45400" y="555430"/>
                    <a:pt x="45880" y="634776"/>
                    <a:pt x="47183" y="714123"/>
                  </a:cubicBezTo>
                  <a:lnTo>
                    <a:pt x="48554" y="952165"/>
                  </a:lnTo>
                  <a:lnTo>
                    <a:pt x="47251" y="1190206"/>
                  </a:lnTo>
                  <a:cubicBezTo>
                    <a:pt x="45880" y="1269553"/>
                    <a:pt x="45469" y="1348900"/>
                    <a:pt x="43205" y="1428247"/>
                  </a:cubicBezTo>
                  <a:cubicBezTo>
                    <a:pt x="39639" y="1586941"/>
                    <a:pt x="34358" y="1745635"/>
                    <a:pt x="24277" y="1904330"/>
                  </a:cubicBezTo>
                  <a:cubicBezTo>
                    <a:pt x="14196" y="1745635"/>
                    <a:pt x="8915" y="1586941"/>
                    <a:pt x="5349" y="1428247"/>
                  </a:cubicBezTo>
                  <a:cubicBezTo>
                    <a:pt x="3086" y="1348900"/>
                    <a:pt x="2674" y="1269553"/>
                    <a:pt x="1303" y="1190206"/>
                  </a:cubicBezTo>
                  <a:lnTo>
                    <a:pt x="0" y="952165"/>
                  </a:lnTo>
                  <a:lnTo>
                    <a:pt x="1371" y="714123"/>
                  </a:lnTo>
                  <a:cubicBezTo>
                    <a:pt x="2674" y="634776"/>
                    <a:pt x="3154" y="555430"/>
                    <a:pt x="5418" y="476082"/>
                  </a:cubicBezTo>
                  <a:cubicBezTo>
                    <a:pt x="8984" y="317388"/>
                    <a:pt x="14264" y="158694"/>
                    <a:pt x="24277" y="0"/>
                  </a:cubicBezTo>
                  <a:close/>
                </a:path>
              </a:pathLst>
            </a:custGeom>
            <a:solidFill>
              <a:srgbClr val="F7CC7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406A36B-E9D9-A9F8-F358-A963E289F132}"/>
              </a:ext>
            </a:extLst>
          </p:cNvPr>
          <p:cNvSpPr/>
          <p:nvPr/>
        </p:nvSpPr>
        <p:spPr>
          <a:xfrm>
            <a:off x="8435933" y="0"/>
            <a:ext cx="1513586" cy="720062"/>
          </a:xfrm>
          <a:custGeom>
            <a:avLst/>
            <a:gdLst>
              <a:gd name="connsiteX0" fmla="*/ 0 w 1513586"/>
              <a:gd name="connsiteY0" fmla="*/ 0 h 720062"/>
              <a:gd name="connsiteX1" fmla="*/ 1513586 w 1513586"/>
              <a:gd name="connsiteY1" fmla="*/ 0 h 720062"/>
              <a:gd name="connsiteX2" fmla="*/ 1502245 w 1513586"/>
              <a:gd name="connsiteY2" fmla="*/ 112501 h 720062"/>
              <a:gd name="connsiteX3" fmla="*/ 756793 w 1513586"/>
              <a:gd name="connsiteY3" fmla="*/ 720062 h 720062"/>
              <a:gd name="connsiteX4" fmla="*/ 11341 w 1513586"/>
              <a:gd name="connsiteY4" fmla="*/ 112501 h 72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3586" h="720062">
                <a:moveTo>
                  <a:pt x="0" y="0"/>
                </a:moveTo>
                <a:lnTo>
                  <a:pt x="1513586" y="0"/>
                </a:lnTo>
                <a:lnTo>
                  <a:pt x="1502245" y="112501"/>
                </a:lnTo>
                <a:cubicBezTo>
                  <a:pt x="1431293" y="459236"/>
                  <a:pt x="1124503" y="720062"/>
                  <a:pt x="756793" y="720062"/>
                </a:cubicBezTo>
                <a:cubicBezTo>
                  <a:pt x="389083" y="720062"/>
                  <a:pt x="82293" y="459236"/>
                  <a:pt x="11341" y="112501"/>
                </a:cubicBezTo>
                <a:close/>
              </a:path>
            </a:pathLst>
          </a:custGeom>
          <a:solidFill>
            <a:srgbClr val="42505B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6BDFFE5-4C19-618D-F2C8-20594B5AEF42}"/>
              </a:ext>
            </a:extLst>
          </p:cNvPr>
          <p:cNvSpPr/>
          <p:nvPr/>
        </p:nvSpPr>
        <p:spPr>
          <a:xfrm>
            <a:off x="6880105" y="5514636"/>
            <a:ext cx="829487" cy="829487"/>
          </a:xfrm>
          <a:prstGeom prst="ellipse">
            <a:avLst/>
          </a:prstGeom>
          <a:solidFill>
            <a:srgbClr val="42505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D833251-EFAD-CF8E-A2FE-EA52ED8075C0}"/>
              </a:ext>
            </a:extLst>
          </p:cNvPr>
          <p:cNvSpPr/>
          <p:nvPr/>
        </p:nvSpPr>
        <p:spPr>
          <a:xfrm>
            <a:off x="2835266" y="5914836"/>
            <a:ext cx="2395817" cy="943164"/>
          </a:xfrm>
          <a:custGeom>
            <a:avLst/>
            <a:gdLst>
              <a:gd name="connsiteX0" fmla="*/ 1197908 w 2395817"/>
              <a:gd name="connsiteY0" fmla="*/ 0 h 943164"/>
              <a:gd name="connsiteX1" fmla="*/ 2376202 w 2395817"/>
              <a:gd name="connsiteY1" fmla="*/ 866879 h 943164"/>
              <a:gd name="connsiteX2" fmla="*/ 2395817 w 2395817"/>
              <a:gd name="connsiteY2" fmla="*/ 943164 h 943164"/>
              <a:gd name="connsiteX3" fmla="*/ 0 w 2395817"/>
              <a:gd name="connsiteY3" fmla="*/ 943164 h 943164"/>
              <a:gd name="connsiteX4" fmla="*/ 19615 w 2395817"/>
              <a:gd name="connsiteY4" fmla="*/ 866879 h 943164"/>
              <a:gd name="connsiteX5" fmla="*/ 1197908 w 2395817"/>
              <a:gd name="connsiteY5" fmla="*/ 0 h 94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5817" h="943164">
                <a:moveTo>
                  <a:pt x="1197908" y="0"/>
                </a:moveTo>
                <a:cubicBezTo>
                  <a:pt x="1751535" y="0"/>
                  <a:pt x="2219994" y="364653"/>
                  <a:pt x="2376202" y="866879"/>
                </a:cubicBezTo>
                <a:lnTo>
                  <a:pt x="2395817" y="943164"/>
                </a:lnTo>
                <a:lnTo>
                  <a:pt x="0" y="943164"/>
                </a:lnTo>
                <a:lnTo>
                  <a:pt x="19615" y="866879"/>
                </a:lnTo>
                <a:cubicBezTo>
                  <a:pt x="175823" y="364653"/>
                  <a:pt x="644281" y="0"/>
                  <a:pt x="1197908" y="0"/>
                </a:cubicBezTo>
                <a:close/>
              </a:path>
            </a:pathLst>
          </a:custGeom>
          <a:solidFill>
            <a:srgbClr val="42505B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38BB612-9C67-8A23-0964-80EDA9079C3F}"/>
              </a:ext>
            </a:extLst>
          </p:cNvPr>
          <p:cNvGrpSpPr/>
          <p:nvPr/>
        </p:nvGrpSpPr>
        <p:grpSpPr>
          <a:xfrm>
            <a:off x="1685956" y="872480"/>
            <a:ext cx="4422133" cy="4691716"/>
            <a:chOff x="1685956" y="165914"/>
            <a:chExt cx="4422133" cy="4691716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264F4BA4-B880-CDDF-1608-5295C8848E5C}"/>
                </a:ext>
              </a:extLst>
            </p:cNvPr>
            <p:cNvGrpSpPr/>
            <p:nvPr/>
          </p:nvGrpSpPr>
          <p:grpSpPr>
            <a:xfrm>
              <a:off x="1685956" y="2416225"/>
              <a:ext cx="4422133" cy="1131206"/>
              <a:chOff x="939664" y="2302343"/>
              <a:chExt cx="3411408" cy="872657"/>
            </a:xfrm>
          </p:grpSpPr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E2DF082E-D080-1710-4A04-BF33300515DE}"/>
                  </a:ext>
                </a:extLst>
              </p:cNvPr>
              <p:cNvSpPr/>
              <p:nvPr/>
            </p:nvSpPr>
            <p:spPr>
              <a:xfrm>
                <a:off x="1154312" y="2419356"/>
                <a:ext cx="3196760" cy="755644"/>
              </a:xfrm>
              <a:prstGeom prst="roundRect">
                <a:avLst>
                  <a:gd name="adj" fmla="val 0"/>
                </a:avLst>
              </a:prstGeom>
              <a:solidFill>
                <a:srgbClr val="42505B">
                  <a:alpha val="1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A20263E9-82AA-21E2-7A68-3EF4B1543FA9}"/>
                  </a:ext>
                </a:extLst>
              </p:cNvPr>
              <p:cNvSpPr/>
              <p:nvPr/>
            </p:nvSpPr>
            <p:spPr>
              <a:xfrm>
                <a:off x="939664" y="2302343"/>
                <a:ext cx="3199502" cy="533899"/>
              </a:xfrm>
              <a:prstGeom prst="roundRect">
                <a:avLst>
                  <a:gd name="adj" fmla="val 0"/>
                </a:avLst>
              </a:prstGeom>
              <a:solidFill>
                <a:srgbClr val="42505B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0C470229-FFC0-1406-95FA-1B66BC82DD1C}"/>
                  </a:ext>
                </a:extLst>
              </p:cNvPr>
              <p:cNvSpPr txBox="1"/>
              <p:nvPr/>
            </p:nvSpPr>
            <p:spPr>
              <a:xfrm>
                <a:off x="1497439" y="2424074"/>
                <a:ext cx="2083952" cy="3086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</a:rPr>
                  <a:t>单击此处添加标题文本</a:t>
                </a:r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461D05B-1275-31C6-B241-A8573FAFCF71}"/>
                </a:ext>
              </a:extLst>
            </p:cNvPr>
            <p:cNvSpPr txBox="1"/>
            <p:nvPr/>
          </p:nvSpPr>
          <p:spPr>
            <a:xfrm>
              <a:off x="2463047" y="3178577"/>
              <a:ext cx="3234032" cy="3594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200" dirty="0">
                  <a:solidFill>
                    <a:srgbClr val="42505B"/>
                  </a:solidFill>
                </a:rPr>
                <a:t>Click here to add title text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0162098-5195-89FE-E137-04DBFCAF10EA}"/>
                </a:ext>
              </a:extLst>
            </p:cNvPr>
            <p:cNvSpPr txBox="1"/>
            <p:nvPr/>
          </p:nvSpPr>
          <p:spPr>
            <a:xfrm>
              <a:off x="1851205" y="3683206"/>
              <a:ext cx="4143890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42505B"/>
                  </a:solidFill>
                </a:rPr>
                <a:t>此处添加详细文本描述，建议与标题相关并符合整体语言风格，语言描述尽量简洁生动。 </a:t>
              </a:r>
              <a:r>
                <a:rPr lang="en-US" altLang="zh-CN" sz="1200" dirty="0">
                  <a:solidFill>
                    <a:srgbClr val="42505B"/>
                  </a:solidFill>
                </a:rPr>
                <a:t>51PPT</a:t>
              </a:r>
              <a:r>
                <a:rPr lang="zh-CN" altLang="en-US" sz="1200" dirty="0">
                  <a:solidFill>
                    <a:srgbClr val="42505B"/>
                  </a:solidFill>
                </a:rPr>
                <a:t>模板网，幻灯片演示模板及素材免费下载！</a:t>
              </a:r>
              <a:r>
                <a:rPr lang="en-US" altLang="zh-CN" sz="1200" dirty="0">
                  <a:solidFill>
                    <a:srgbClr val="42505B"/>
                  </a:solidFill>
                </a:rPr>
                <a:t>51PPT</a:t>
              </a:r>
              <a:r>
                <a:rPr lang="zh-CN" altLang="en-US" sz="1200" dirty="0">
                  <a:solidFill>
                    <a:srgbClr val="42505B"/>
                  </a:solidFill>
                </a:rPr>
                <a:t>模板 网 唯一访问网址：</a:t>
              </a:r>
              <a:r>
                <a:rPr lang="en-US" altLang="zh-CN" sz="1200" dirty="0">
                  <a:solidFill>
                    <a:srgbClr val="42505B"/>
                  </a:solidFill>
                </a:rPr>
                <a:t>www.51pptmoban.com</a:t>
              </a:r>
              <a:endParaRPr lang="zh-CN" altLang="en-US" sz="1200" dirty="0">
                <a:solidFill>
                  <a:srgbClr val="42505B"/>
                </a:solidFill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3C8FE40-A089-BCCA-AE73-7A70A9D6579B}"/>
                </a:ext>
              </a:extLst>
            </p:cNvPr>
            <p:cNvSpPr txBox="1"/>
            <p:nvPr/>
          </p:nvSpPr>
          <p:spPr>
            <a:xfrm>
              <a:off x="2250671" y="165914"/>
              <a:ext cx="3013967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b="1" dirty="0">
                  <a:solidFill>
                    <a:srgbClr val="42505B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16600" b="1" dirty="0">
                <a:solidFill>
                  <a:srgbClr val="42505B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1438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EDD1B5F-D80E-A43E-4033-B7635575B12B}"/>
              </a:ext>
            </a:extLst>
          </p:cNvPr>
          <p:cNvSpPr/>
          <p:nvPr/>
        </p:nvSpPr>
        <p:spPr>
          <a:xfrm>
            <a:off x="0" y="336518"/>
            <a:ext cx="4118939" cy="692081"/>
          </a:xfrm>
          <a:custGeom>
            <a:avLst/>
            <a:gdLst>
              <a:gd name="connsiteX0" fmla="*/ 0 w 4118939"/>
              <a:gd name="connsiteY0" fmla="*/ 0 h 692081"/>
              <a:gd name="connsiteX1" fmla="*/ 4118939 w 4118939"/>
              <a:gd name="connsiteY1" fmla="*/ 0 h 692081"/>
              <a:gd name="connsiteX2" fmla="*/ 4067078 w 4118939"/>
              <a:gd name="connsiteY2" fmla="*/ 95546 h 692081"/>
              <a:gd name="connsiteX3" fmla="*/ 4013575 w 4118939"/>
              <a:gd name="connsiteY3" fmla="*/ 360554 h 692081"/>
              <a:gd name="connsiteX4" fmla="*/ 4067078 w 4118939"/>
              <a:gd name="connsiteY4" fmla="*/ 625562 h 692081"/>
              <a:gd name="connsiteX5" fmla="*/ 4103183 w 4118939"/>
              <a:gd name="connsiteY5" fmla="*/ 692081 h 692081"/>
              <a:gd name="connsiteX6" fmla="*/ 0 w 4118939"/>
              <a:gd name="connsiteY6" fmla="*/ 692081 h 692081"/>
              <a:gd name="connsiteX7" fmla="*/ 0 w 4118939"/>
              <a:gd name="connsiteY7" fmla="*/ 0 h 69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8939" h="692081">
                <a:moveTo>
                  <a:pt x="0" y="0"/>
                </a:moveTo>
                <a:lnTo>
                  <a:pt x="4118939" y="0"/>
                </a:lnTo>
                <a:lnTo>
                  <a:pt x="4067078" y="95546"/>
                </a:lnTo>
                <a:cubicBezTo>
                  <a:pt x="4032626" y="176999"/>
                  <a:pt x="4013575" y="266552"/>
                  <a:pt x="4013575" y="360554"/>
                </a:cubicBezTo>
                <a:cubicBezTo>
                  <a:pt x="4013575" y="454557"/>
                  <a:pt x="4032626" y="544109"/>
                  <a:pt x="4067078" y="625562"/>
                </a:cubicBezTo>
                <a:lnTo>
                  <a:pt x="4103183" y="692081"/>
                </a:lnTo>
                <a:lnTo>
                  <a:pt x="0" y="692081"/>
                </a:lnTo>
                <a:lnTo>
                  <a:pt x="0" y="0"/>
                </a:lnTo>
                <a:close/>
              </a:path>
            </a:pathLst>
          </a:cu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6929271-9EB5-3486-2271-AE287240F04D}"/>
              </a:ext>
            </a:extLst>
          </p:cNvPr>
          <p:cNvSpPr txBox="1"/>
          <p:nvPr/>
        </p:nvSpPr>
        <p:spPr>
          <a:xfrm>
            <a:off x="1061978" y="497016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447E7E7-9415-16C0-E35B-E981C354B4F1}"/>
              </a:ext>
            </a:extLst>
          </p:cNvPr>
          <p:cNvSpPr txBox="1"/>
          <p:nvPr/>
        </p:nvSpPr>
        <p:spPr>
          <a:xfrm>
            <a:off x="277957" y="382267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7" name="Freeform 239">
            <a:extLst>
              <a:ext uri="{FF2B5EF4-FFF2-40B4-BE49-F238E27FC236}">
                <a16:creationId xmlns:a16="http://schemas.microsoft.com/office/drawing/2014/main" id="{3739A35D-4172-E067-C0B2-D59A3A3AACC3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8411356" y="2473865"/>
            <a:ext cx="1910269" cy="1910269"/>
          </a:xfrm>
          <a:custGeom>
            <a:avLst/>
            <a:gdLst>
              <a:gd name="T0" fmla="*/ 2147483646 w 2116"/>
              <a:gd name="T1" fmla="*/ 1262169863 h 2116"/>
              <a:gd name="T2" fmla="*/ 2147483646 w 2116"/>
              <a:gd name="T3" fmla="*/ 1059407178 h 2116"/>
              <a:gd name="T4" fmla="*/ 2147483646 w 2116"/>
              <a:gd name="T5" fmla="*/ 782257393 h 2116"/>
              <a:gd name="T6" fmla="*/ 2147483646 w 2116"/>
              <a:gd name="T7" fmla="*/ 683875654 h 2116"/>
              <a:gd name="T8" fmla="*/ 2147483646 w 2116"/>
              <a:gd name="T9" fmla="*/ 365933012 h 2116"/>
              <a:gd name="T10" fmla="*/ 1857261195 w 2116"/>
              <a:gd name="T11" fmla="*/ 385130037 h 2116"/>
              <a:gd name="T12" fmla="*/ 1756479555 w 2116"/>
              <a:gd name="T13" fmla="*/ 95982932 h 2116"/>
              <a:gd name="T14" fmla="*/ 1480530267 w 2116"/>
              <a:gd name="T15" fmla="*/ 229158320 h 2116"/>
              <a:gd name="T16" fmla="*/ 1262169863 w 2116"/>
              <a:gd name="T17" fmla="*/ 0 h 2116"/>
              <a:gd name="T18" fmla="*/ 1060606582 w 2116"/>
              <a:gd name="T19" fmla="*/ 229158320 h 2116"/>
              <a:gd name="T20" fmla="*/ 783456796 w 2116"/>
              <a:gd name="T21" fmla="*/ 93583030 h 2116"/>
              <a:gd name="T22" fmla="*/ 683875654 w 2116"/>
              <a:gd name="T23" fmla="*/ 385130037 h 2116"/>
              <a:gd name="T24" fmla="*/ 365933012 w 2116"/>
              <a:gd name="T25" fmla="*/ 376730928 h 2116"/>
              <a:gd name="T26" fmla="*/ 386329440 w 2116"/>
              <a:gd name="T27" fmla="*/ 681475752 h 2116"/>
              <a:gd name="T28" fmla="*/ 97182336 w 2116"/>
              <a:gd name="T29" fmla="*/ 782257393 h 2116"/>
              <a:gd name="T30" fmla="*/ 230357723 w 2116"/>
              <a:gd name="T31" fmla="*/ 1058206680 h 2116"/>
              <a:gd name="T32" fmla="*/ 0 w 2116"/>
              <a:gd name="T33" fmla="*/ 1276567084 h 2116"/>
              <a:gd name="T34" fmla="*/ 229158320 w 2116"/>
              <a:gd name="T35" fmla="*/ 1479329769 h 2116"/>
              <a:gd name="T36" fmla="*/ 93583030 w 2116"/>
              <a:gd name="T37" fmla="*/ 1755280151 h 2116"/>
              <a:gd name="T38" fmla="*/ 385130037 w 2116"/>
              <a:gd name="T39" fmla="*/ 1854861293 h 2116"/>
              <a:gd name="T40" fmla="*/ 376730928 w 2116"/>
              <a:gd name="T41" fmla="*/ 2147483646 h 2116"/>
              <a:gd name="T42" fmla="*/ 682675155 w 2116"/>
              <a:gd name="T43" fmla="*/ 2147483646 h 2116"/>
              <a:gd name="T44" fmla="*/ 783456796 w 2116"/>
              <a:gd name="T45" fmla="*/ 2147483646 h 2116"/>
              <a:gd name="T46" fmla="*/ 1058206680 w 2116"/>
              <a:gd name="T47" fmla="*/ 2147483646 h 2116"/>
              <a:gd name="T48" fmla="*/ 1276567084 w 2116"/>
              <a:gd name="T49" fmla="*/ 2147483646 h 2116"/>
              <a:gd name="T50" fmla="*/ 1479329769 w 2116"/>
              <a:gd name="T51" fmla="*/ 2147483646 h 2116"/>
              <a:gd name="T52" fmla="*/ 1756479555 w 2116"/>
              <a:gd name="T53" fmla="*/ 2147483646 h 2116"/>
              <a:gd name="T54" fmla="*/ 1854861293 w 2116"/>
              <a:gd name="T55" fmla="*/ 2147483646 h 2116"/>
              <a:gd name="T56" fmla="*/ 2147483646 w 2116"/>
              <a:gd name="T57" fmla="*/ 2147483646 h 2116"/>
              <a:gd name="T58" fmla="*/ 2147483646 w 2116"/>
              <a:gd name="T59" fmla="*/ 1856061792 h 2116"/>
              <a:gd name="T60" fmla="*/ 2147483646 w 2116"/>
              <a:gd name="T61" fmla="*/ 1755280151 h 2116"/>
              <a:gd name="T62" fmla="*/ 2147483646 w 2116"/>
              <a:gd name="T63" fmla="*/ 1480530267 h 2116"/>
              <a:gd name="T64" fmla="*/ 1629302279 w 2116"/>
              <a:gd name="T65" fmla="*/ 2002434997 h 2116"/>
              <a:gd name="T66" fmla="*/ 910634072 w 2116"/>
              <a:gd name="T67" fmla="*/ 536301950 h 2116"/>
              <a:gd name="T68" fmla="*/ 1629302279 w 2116"/>
              <a:gd name="T69" fmla="*/ 2002434997 h 211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116"/>
              <a:gd name="T106" fmla="*/ 0 h 2116"/>
              <a:gd name="T107" fmla="*/ 2116 w 2116"/>
              <a:gd name="T108" fmla="*/ 2116 h 211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cs typeface="+mn-ea"/>
            </a:endParaRPr>
          </a:p>
        </p:txBody>
      </p:sp>
      <p:sp>
        <p:nvSpPr>
          <p:cNvPr id="18" name="Freeform 240">
            <a:extLst>
              <a:ext uri="{FF2B5EF4-FFF2-40B4-BE49-F238E27FC236}">
                <a16:creationId xmlns:a16="http://schemas.microsoft.com/office/drawing/2014/main" id="{2F65AB54-E9EC-BD5D-9A4A-48278B162408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6951178" y="1704523"/>
            <a:ext cx="1660364" cy="1660365"/>
          </a:xfrm>
          <a:custGeom>
            <a:avLst/>
            <a:gdLst>
              <a:gd name="T0" fmla="*/ 2147483646 w 1840"/>
              <a:gd name="T1" fmla="*/ 1155559799 h 1840"/>
              <a:gd name="T2" fmla="*/ 2016235029 w 1840"/>
              <a:gd name="T3" fmla="*/ 968560309 h 1840"/>
              <a:gd name="T4" fmla="*/ 2146895336 w 1840"/>
              <a:gd name="T5" fmla="*/ 736010363 h 1840"/>
              <a:gd name="T6" fmla="*/ 1891569068 w 1840"/>
              <a:gd name="T7" fmla="*/ 624529772 h 1840"/>
              <a:gd name="T8" fmla="*/ 1920338641 w 1840"/>
              <a:gd name="T9" fmla="*/ 360812515 h 1840"/>
              <a:gd name="T10" fmla="*/ 1653025871 w 1840"/>
              <a:gd name="T11" fmla="*/ 363210253 h 1840"/>
              <a:gd name="T12" fmla="*/ 1579903616 w 1840"/>
              <a:gd name="T13" fmla="*/ 107883984 h 1840"/>
              <a:gd name="T14" fmla="*/ 1322180704 w 1840"/>
              <a:gd name="T15" fmla="*/ 207376980 h 1840"/>
              <a:gd name="T16" fmla="*/ 1155559799 w 1840"/>
              <a:gd name="T17" fmla="*/ 0 h 1840"/>
              <a:gd name="T18" fmla="*/ 968560309 w 1840"/>
              <a:gd name="T19" fmla="*/ 190595002 h 1840"/>
              <a:gd name="T20" fmla="*/ 734811494 w 1840"/>
              <a:gd name="T21" fmla="*/ 58736921 h 1840"/>
              <a:gd name="T22" fmla="*/ 624529772 w 1840"/>
              <a:gd name="T23" fmla="*/ 314063190 h 1840"/>
              <a:gd name="T24" fmla="*/ 360812515 w 1840"/>
              <a:gd name="T25" fmla="*/ 286492485 h 1840"/>
              <a:gd name="T26" fmla="*/ 363210253 w 1840"/>
              <a:gd name="T27" fmla="*/ 552606386 h 1840"/>
              <a:gd name="T28" fmla="*/ 106685115 w 1840"/>
              <a:gd name="T29" fmla="*/ 625728641 h 1840"/>
              <a:gd name="T30" fmla="*/ 207376980 w 1840"/>
              <a:gd name="T31" fmla="*/ 883451553 h 1840"/>
              <a:gd name="T32" fmla="*/ 0 w 1840"/>
              <a:gd name="T33" fmla="*/ 1051271327 h 1840"/>
              <a:gd name="T34" fmla="*/ 190595002 w 1840"/>
              <a:gd name="T35" fmla="*/ 1237071948 h 1840"/>
              <a:gd name="T36" fmla="*/ 58736921 w 1840"/>
              <a:gd name="T37" fmla="*/ 1470820763 h 1840"/>
              <a:gd name="T38" fmla="*/ 314063190 w 1840"/>
              <a:gd name="T39" fmla="*/ 1582301354 h 1840"/>
              <a:gd name="T40" fmla="*/ 286492485 w 1840"/>
              <a:gd name="T41" fmla="*/ 1846018612 h 1840"/>
              <a:gd name="T42" fmla="*/ 552606386 w 1840"/>
              <a:gd name="T43" fmla="*/ 1843620874 h 1840"/>
              <a:gd name="T44" fmla="*/ 625728641 w 1840"/>
              <a:gd name="T45" fmla="*/ 2098947142 h 1840"/>
              <a:gd name="T46" fmla="*/ 883451553 w 1840"/>
              <a:gd name="T47" fmla="*/ 1999453052 h 1840"/>
              <a:gd name="T48" fmla="*/ 1050072458 w 1840"/>
              <a:gd name="T49" fmla="*/ 2147483646 h 1840"/>
              <a:gd name="T50" fmla="*/ 1237071948 w 1840"/>
              <a:gd name="T51" fmla="*/ 2016235029 h 1840"/>
              <a:gd name="T52" fmla="*/ 1470820763 w 1840"/>
              <a:gd name="T53" fmla="*/ 2146895336 h 1840"/>
              <a:gd name="T54" fmla="*/ 1581102485 w 1840"/>
              <a:gd name="T55" fmla="*/ 1892767937 h 1840"/>
              <a:gd name="T56" fmla="*/ 1846018612 w 1840"/>
              <a:gd name="T57" fmla="*/ 1920338641 h 1840"/>
              <a:gd name="T58" fmla="*/ 1843620874 w 1840"/>
              <a:gd name="T59" fmla="*/ 1654223646 h 1840"/>
              <a:gd name="T60" fmla="*/ 2098947142 w 1840"/>
              <a:gd name="T61" fmla="*/ 1579903616 h 1840"/>
              <a:gd name="T62" fmla="*/ 1999453052 w 1840"/>
              <a:gd name="T63" fmla="*/ 1323379573 h 1840"/>
              <a:gd name="T64" fmla="*/ 1295808869 w 1840"/>
              <a:gd name="T65" fmla="*/ 1786082822 h 1840"/>
              <a:gd name="T66" fmla="*/ 909823388 w 1840"/>
              <a:gd name="T67" fmla="*/ 420748305 h 1840"/>
              <a:gd name="T68" fmla="*/ 1295808869 w 1840"/>
              <a:gd name="T69" fmla="*/ 1786082822 h 18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840"/>
              <a:gd name="T106" fmla="*/ 0 h 1840"/>
              <a:gd name="T107" fmla="*/ 1840 w 1840"/>
              <a:gd name="T108" fmla="*/ 1840 h 18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cs typeface="+mn-ea"/>
            </a:endParaRPr>
          </a:p>
        </p:txBody>
      </p:sp>
      <p:sp>
        <p:nvSpPr>
          <p:cNvPr id="19" name="Freeform 241">
            <a:extLst>
              <a:ext uri="{FF2B5EF4-FFF2-40B4-BE49-F238E27FC236}">
                <a16:creationId xmlns:a16="http://schemas.microsoft.com/office/drawing/2014/main" id="{38D77917-B030-25FC-BC8B-B01BCE08E080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8569673" y="1228265"/>
            <a:ext cx="1203731" cy="1205040"/>
          </a:xfrm>
          <a:custGeom>
            <a:avLst/>
            <a:gdLst>
              <a:gd name="T0" fmla="*/ 1597797940 w 1335"/>
              <a:gd name="T1" fmla="*/ 838420400 h 1335"/>
              <a:gd name="T2" fmla="*/ 1460159764 w 1335"/>
              <a:gd name="T3" fmla="*/ 702881009 h 1335"/>
              <a:gd name="T4" fmla="*/ 1555908393 w 1335"/>
              <a:gd name="T5" fmla="*/ 533758497 h 1335"/>
              <a:gd name="T6" fmla="*/ 1370396449 w 1335"/>
              <a:gd name="T7" fmla="*/ 453394036 h 1335"/>
              <a:gd name="T8" fmla="*/ 1390742800 w 1335"/>
              <a:gd name="T9" fmla="*/ 261481570 h 1335"/>
              <a:gd name="T10" fmla="*/ 1198048697 w 1335"/>
              <a:gd name="T11" fmla="*/ 262680811 h 1335"/>
              <a:gd name="T12" fmla="*/ 1144190708 w 1335"/>
              <a:gd name="T13" fmla="*/ 77964884 h 1335"/>
              <a:gd name="T14" fmla="*/ 958678764 w 1335"/>
              <a:gd name="T15" fmla="*/ 149932470 h 1335"/>
              <a:gd name="T16" fmla="*/ 836599562 w 1335"/>
              <a:gd name="T17" fmla="*/ 0 h 1335"/>
              <a:gd name="T18" fmla="*/ 701355074 w 1335"/>
              <a:gd name="T19" fmla="*/ 137937872 h 1335"/>
              <a:gd name="T20" fmla="*/ 532598949 w 1335"/>
              <a:gd name="T21" fmla="*/ 41981092 h 1335"/>
              <a:gd name="T22" fmla="*/ 452410388 w 1335"/>
              <a:gd name="T23" fmla="*/ 227896259 h 1335"/>
              <a:gd name="T24" fmla="*/ 260914222 w 1335"/>
              <a:gd name="T25" fmla="*/ 207505881 h 1335"/>
              <a:gd name="T26" fmla="*/ 263307911 w 1335"/>
              <a:gd name="T27" fmla="*/ 400618683 h 1335"/>
              <a:gd name="T28" fmla="*/ 77794873 w 1335"/>
              <a:gd name="T29" fmla="*/ 454594372 h 1335"/>
              <a:gd name="T30" fmla="*/ 149606618 w 1335"/>
              <a:gd name="T31" fmla="*/ 641708780 h 1335"/>
              <a:gd name="T32" fmla="*/ 0 w 1335"/>
              <a:gd name="T33" fmla="*/ 762853997 h 1335"/>
              <a:gd name="T34" fmla="*/ 137638176 w 1335"/>
              <a:gd name="T35" fmla="*/ 898393388 h 1335"/>
              <a:gd name="T36" fmla="*/ 41889547 w 1335"/>
              <a:gd name="T37" fmla="*/ 1067515899 h 1335"/>
              <a:gd name="T38" fmla="*/ 227401491 w 1335"/>
              <a:gd name="T39" fmla="*/ 1147880360 h 1335"/>
              <a:gd name="T40" fmla="*/ 207055140 w 1335"/>
              <a:gd name="T41" fmla="*/ 1339792827 h 1335"/>
              <a:gd name="T42" fmla="*/ 399749243 w 1335"/>
              <a:gd name="T43" fmla="*/ 1338593586 h 1335"/>
              <a:gd name="T44" fmla="*/ 453607232 w 1335"/>
              <a:gd name="T45" fmla="*/ 1523309513 h 1335"/>
              <a:gd name="T46" fmla="*/ 640316020 w 1335"/>
              <a:gd name="T47" fmla="*/ 1451341927 h 1335"/>
              <a:gd name="T48" fmla="*/ 761198378 w 1335"/>
              <a:gd name="T49" fmla="*/ 1601274397 h 1335"/>
              <a:gd name="T50" fmla="*/ 896442866 w 1335"/>
              <a:gd name="T51" fmla="*/ 1463336525 h 1335"/>
              <a:gd name="T52" fmla="*/ 1065198991 w 1335"/>
              <a:gd name="T53" fmla="*/ 1558094065 h 1335"/>
              <a:gd name="T54" fmla="*/ 1145387552 w 1335"/>
              <a:gd name="T55" fmla="*/ 1373378138 h 1335"/>
              <a:gd name="T56" fmla="*/ 1336883718 w 1335"/>
              <a:gd name="T57" fmla="*/ 1393768516 h 1335"/>
              <a:gd name="T58" fmla="*/ 1335686873 w 1335"/>
              <a:gd name="T59" fmla="*/ 1200655714 h 1335"/>
              <a:gd name="T60" fmla="*/ 1521199912 w 1335"/>
              <a:gd name="T61" fmla="*/ 1146680024 h 1335"/>
              <a:gd name="T62" fmla="*/ 1448191322 w 1335"/>
              <a:gd name="T63" fmla="*/ 960764857 h 1335"/>
              <a:gd name="T64" fmla="*/ 928757659 w 1335"/>
              <a:gd name="T65" fmla="*/ 1259429461 h 1335"/>
              <a:gd name="T66" fmla="*/ 670237125 w 1335"/>
              <a:gd name="T67" fmla="*/ 343044177 h 1335"/>
              <a:gd name="T68" fmla="*/ 928757659 w 1335"/>
              <a:gd name="T69" fmla="*/ 1259429461 h 133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335"/>
              <a:gd name="T106" fmla="*/ 0 h 1335"/>
              <a:gd name="T107" fmla="*/ 1335 w 1335"/>
              <a:gd name="T108" fmla="*/ 1335 h 1335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cs typeface="+mn-ea"/>
            </a:endParaRPr>
          </a:p>
        </p:txBody>
      </p:sp>
      <p:sp>
        <p:nvSpPr>
          <p:cNvPr id="20" name="Freeform 242">
            <a:extLst>
              <a:ext uri="{FF2B5EF4-FFF2-40B4-BE49-F238E27FC236}">
                <a16:creationId xmlns:a16="http://schemas.microsoft.com/office/drawing/2014/main" id="{DC52835E-1C97-6B2E-D5E9-F0B296A7D6B2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8147058" y="4185257"/>
            <a:ext cx="1024479" cy="1023172"/>
          </a:xfrm>
          <a:custGeom>
            <a:avLst/>
            <a:gdLst>
              <a:gd name="T0" fmla="*/ 1214977973 w 1135"/>
              <a:gd name="T1" fmla="*/ 651949556 h 1134"/>
              <a:gd name="T2" fmla="*/ 1361302936 w 1135"/>
              <a:gd name="T3" fmla="*/ 565661760 h 1134"/>
              <a:gd name="T4" fmla="*/ 1327719709 w 1135"/>
              <a:gd name="T5" fmla="*/ 439825711 h 1134"/>
              <a:gd name="T6" fmla="*/ 1157407352 w 1135"/>
              <a:gd name="T7" fmla="*/ 438628075 h 1134"/>
              <a:gd name="T8" fmla="*/ 1038668493 w 1135"/>
              <a:gd name="T9" fmla="*/ 284029063 h 1134"/>
              <a:gd name="T10" fmla="*/ 1080646159 w 1135"/>
              <a:gd name="T11" fmla="*/ 118644761 h 1134"/>
              <a:gd name="T12" fmla="*/ 969103628 w 1135"/>
              <a:gd name="T13" fmla="*/ 53929735 h 1134"/>
              <a:gd name="T14" fmla="*/ 846766058 w 1135"/>
              <a:gd name="T15" fmla="*/ 172574496 h 1134"/>
              <a:gd name="T16" fmla="*/ 652466308 w 1135"/>
              <a:gd name="T17" fmla="*/ 147407724 h 1134"/>
              <a:gd name="T18" fmla="*/ 566110376 w 1135"/>
              <a:gd name="T19" fmla="*/ 0 h 1134"/>
              <a:gd name="T20" fmla="*/ 440174095 w 1135"/>
              <a:gd name="T21" fmla="*/ 33555696 h 1134"/>
              <a:gd name="T22" fmla="*/ 437775684 w 1135"/>
              <a:gd name="T23" fmla="*/ 203733826 h 1134"/>
              <a:gd name="T24" fmla="*/ 284254394 w 1135"/>
              <a:gd name="T25" fmla="*/ 322379681 h 1134"/>
              <a:gd name="T26" fmla="*/ 118738858 w 1135"/>
              <a:gd name="T27" fmla="*/ 280433966 h 1134"/>
              <a:gd name="T28" fmla="*/ 53971910 w 1135"/>
              <a:gd name="T29" fmla="*/ 391888534 h 1134"/>
              <a:gd name="T30" fmla="*/ 172711863 w 1135"/>
              <a:gd name="T31" fmla="*/ 514129486 h 1134"/>
              <a:gd name="T32" fmla="*/ 147524169 w 1135"/>
              <a:gd name="T33" fmla="*/ 707076927 h 1134"/>
              <a:gd name="T34" fmla="*/ 0 w 1135"/>
              <a:gd name="T35" fmla="*/ 794563452 h 1134"/>
              <a:gd name="T36" fmla="*/ 33583227 w 1135"/>
              <a:gd name="T37" fmla="*/ 919200771 h 1134"/>
              <a:gd name="T38" fmla="*/ 205094790 w 1135"/>
              <a:gd name="T39" fmla="*/ 921597137 h 1134"/>
              <a:gd name="T40" fmla="*/ 322634442 w 1135"/>
              <a:gd name="T41" fmla="*/ 1076195055 h 1134"/>
              <a:gd name="T42" fmla="*/ 280656777 w 1135"/>
              <a:gd name="T43" fmla="*/ 1241579357 h 1134"/>
              <a:gd name="T44" fmla="*/ 393398513 w 1135"/>
              <a:gd name="T45" fmla="*/ 1306295477 h 1134"/>
              <a:gd name="T46" fmla="*/ 514536877 w 1135"/>
              <a:gd name="T47" fmla="*/ 1187649622 h 1134"/>
              <a:gd name="T48" fmla="*/ 708836628 w 1135"/>
              <a:gd name="T49" fmla="*/ 1212817488 h 1134"/>
              <a:gd name="T50" fmla="*/ 796391765 w 1135"/>
              <a:gd name="T51" fmla="*/ 1359026482 h 1134"/>
              <a:gd name="T52" fmla="*/ 921128841 w 1135"/>
              <a:gd name="T53" fmla="*/ 1325470786 h 1134"/>
              <a:gd name="T54" fmla="*/ 923527251 w 1135"/>
              <a:gd name="T55" fmla="*/ 1155292656 h 1134"/>
              <a:gd name="T56" fmla="*/ 1078247748 w 1135"/>
              <a:gd name="T57" fmla="*/ 1036646801 h 1134"/>
              <a:gd name="T58" fmla="*/ 1242564078 w 1135"/>
              <a:gd name="T59" fmla="*/ 1078592516 h 1134"/>
              <a:gd name="T60" fmla="*/ 1307331026 w 1135"/>
              <a:gd name="T61" fmla="*/ 967137948 h 1134"/>
              <a:gd name="T62" fmla="*/ 1189790278 w 1135"/>
              <a:gd name="T63" fmla="*/ 844896996 h 1134"/>
              <a:gd name="T64" fmla="*/ 1214977973 w 1135"/>
              <a:gd name="T65" fmla="*/ 651949556 h 1134"/>
              <a:gd name="T66" fmla="*/ 711236134 w 1135"/>
              <a:gd name="T67" fmla="*/ 1053425744 h 1134"/>
              <a:gd name="T68" fmla="*/ 307042582 w 1135"/>
              <a:gd name="T69" fmla="*/ 710673118 h 1134"/>
              <a:gd name="T70" fmla="*/ 651266007 w 1135"/>
              <a:gd name="T71" fmla="*/ 306799469 h 1134"/>
              <a:gd name="T72" fmla="*/ 1054260354 w 1135"/>
              <a:gd name="T73" fmla="*/ 649552095 h 1134"/>
              <a:gd name="T74" fmla="*/ 711236134 w 1135"/>
              <a:gd name="T75" fmla="*/ 1053425744 h 113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135"/>
              <a:gd name="T115" fmla="*/ 0 h 1134"/>
              <a:gd name="T116" fmla="*/ 1135 w 1135"/>
              <a:gd name="T117" fmla="*/ 1134 h 113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135" h="1134">
                <a:moveTo>
                  <a:pt x="1013" y="544"/>
                </a:moveTo>
                <a:cubicBezTo>
                  <a:pt x="1135" y="472"/>
                  <a:pt x="1135" y="472"/>
                  <a:pt x="1135" y="472"/>
                </a:cubicBezTo>
                <a:cubicBezTo>
                  <a:pt x="1107" y="367"/>
                  <a:pt x="1107" y="367"/>
                  <a:pt x="1107" y="367"/>
                </a:cubicBezTo>
                <a:cubicBezTo>
                  <a:pt x="965" y="366"/>
                  <a:pt x="965" y="366"/>
                  <a:pt x="965" y="366"/>
                </a:cubicBezTo>
                <a:cubicBezTo>
                  <a:pt x="940" y="317"/>
                  <a:pt x="906" y="273"/>
                  <a:pt x="866" y="237"/>
                </a:cubicBezTo>
                <a:cubicBezTo>
                  <a:pt x="901" y="99"/>
                  <a:pt x="901" y="99"/>
                  <a:pt x="901" y="99"/>
                </a:cubicBezTo>
                <a:cubicBezTo>
                  <a:pt x="808" y="45"/>
                  <a:pt x="808" y="45"/>
                  <a:pt x="808" y="45"/>
                </a:cubicBezTo>
                <a:cubicBezTo>
                  <a:pt x="706" y="144"/>
                  <a:pt x="706" y="144"/>
                  <a:pt x="706" y="144"/>
                </a:cubicBezTo>
                <a:cubicBezTo>
                  <a:pt x="655" y="127"/>
                  <a:pt x="601" y="120"/>
                  <a:pt x="544" y="123"/>
                </a:cubicBezTo>
                <a:cubicBezTo>
                  <a:pt x="472" y="0"/>
                  <a:pt x="472" y="0"/>
                  <a:pt x="472" y="0"/>
                </a:cubicBezTo>
                <a:cubicBezTo>
                  <a:pt x="367" y="28"/>
                  <a:pt x="367" y="28"/>
                  <a:pt x="367" y="28"/>
                </a:cubicBezTo>
                <a:cubicBezTo>
                  <a:pt x="365" y="170"/>
                  <a:pt x="365" y="170"/>
                  <a:pt x="365" y="170"/>
                </a:cubicBezTo>
                <a:cubicBezTo>
                  <a:pt x="317" y="195"/>
                  <a:pt x="273" y="229"/>
                  <a:pt x="237" y="269"/>
                </a:cubicBezTo>
                <a:cubicBezTo>
                  <a:pt x="99" y="234"/>
                  <a:pt x="99" y="234"/>
                  <a:pt x="99" y="234"/>
                </a:cubicBezTo>
                <a:cubicBezTo>
                  <a:pt x="45" y="327"/>
                  <a:pt x="45" y="327"/>
                  <a:pt x="45" y="327"/>
                </a:cubicBezTo>
                <a:cubicBezTo>
                  <a:pt x="144" y="429"/>
                  <a:pt x="144" y="429"/>
                  <a:pt x="144" y="429"/>
                </a:cubicBezTo>
                <a:cubicBezTo>
                  <a:pt x="128" y="480"/>
                  <a:pt x="120" y="534"/>
                  <a:pt x="123" y="590"/>
                </a:cubicBezTo>
                <a:cubicBezTo>
                  <a:pt x="0" y="663"/>
                  <a:pt x="0" y="663"/>
                  <a:pt x="0" y="663"/>
                </a:cubicBezTo>
                <a:cubicBezTo>
                  <a:pt x="28" y="767"/>
                  <a:pt x="28" y="767"/>
                  <a:pt x="28" y="767"/>
                </a:cubicBezTo>
                <a:cubicBezTo>
                  <a:pt x="171" y="769"/>
                  <a:pt x="171" y="769"/>
                  <a:pt x="171" y="769"/>
                </a:cubicBezTo>
                <a:cubicBezTo>
                  <a:pt x="195" y="818"/>
                  <a:pt x="229" y="862"/>
                  <a:pt x="269" y="898"/>
                </a:cubicBezTo>
                <a:cubicBezTo>
                  <a:pt x="234" y="1036"/>
                  <a:pt x="234" y="1036"/>
                  <a:pt x="234" y="1036"/>
                </a:cubicBezTo>
                <a:cubicBezTo>
                  <a:pt x="328" y="1090"/>
                  <a:pt x="328" y="1090"/>
                  <a:pt x="328" y="1090"/>
                </a:cubicBezTo>
                <a:cubicBezTo>
                  <a:pt x="429" y="991"/>
                  <a:pt x="429" y="991"/>
                  <a:pt x="429" y="991"/>
                </a:cubicBezTo>
                <a:cubicBezTo>
                  <a:pt x="480" y="1008"/>
                  <a:pt x="535" y="1015"/>
                  <a:pt x="591" y="1012"/>
                </a:cubicBezTo>
                <a:cubicBezTo>
                  <a:pt x="664" y="1134"/>
                  <a:pt x="664" y="1134"/>
                  <a:pt x="664" y="1134"/>
                </a:cubicBezTo>
                <a:cubicBezTo>
                  <a:pt x="768" y="1106"/>
                  <a:pt x="768" y="1106"/>
                  <a:pt x="768" y="1106"/>
                </a:cubicBezTo>
                <a:cubicBezTo>
                  <a:pt x="770" y="964"/>
                  <a:pt x="770" y="964"/>
                  <a:pt x="770" y="964"/>
                </a:cubicBezTo>
                <a:cubicBezTo>
                  <a:pt x="819" y="939"/>
                  <a:pt x="863" y="906"/>
                  <a:pt x="899" y="865"/>
                </a:cubicBezTo>
                <a:cubicBezTo>
                  <a:pt x="1036" y="900"/>
                  <a:pt x="1036" y="900"/>
                  <a:pt x="1036" y="900"/>
                </a:cubicBezTo>
                <a:cubicBezTo>
                  <a:pt x="1090" y="807"/>
                  <a:pt x="1090" y="807"/>
                  <a:pt x="1090" y="807"/>
                </a:cubicBezTo>
                <a:cubicBezTo>
                  <a:pt x="992" y="705"/>
                  <a:pt x="992" y="705"/>
                  <a:pt x="992" y="705"/>
                </a:cubicBezTo>
                <a:cubicBezTo>
                  <a:pt x="1008" y="654"/>
                  <a:pt x="1015" y="600"/>
                  <a:pt x="1013" y="544"/>
                </a:cubicBezTo>
                <a:close/>
                <a:moveTo>
                  <a:pt x="593" y="879"/>
                </a:moveTo>
                <a:cubicBezTo>
                  <a:pt x="421" y="893"/>
                  <a:pt x="270" y="764"/>
                  <a:pt x="256" y="593"/>
                </a:cubicBezTo>
                <a:cubicBezTo>
                  <a:pt x="243" y="421"/>
                  <a:pt x="371" y="270"/>
                  <a:pt x="543" y="256"/>
                </a:cubicBezTo>
                <a:cubicBezTo>
                  <a:pt x="714" y="242"/>
                  <a:pt x="865" y="370"/>
                  <a:pt x="879" y="542"/>
                </a:cubicBezTo>
                <a:cubicBezTo>
                  <a:pt x="893" y="714"/>
                  <a:pt x="765" y="865"/>
                  <a:pt x="593" y="879"/>
                </a:cubicBezTo>
                <a:close/>
              </a:path>
            </a:pathLst>
          </a:cu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cs typeface="+mn-ea"/>
            </a:endParaRPr>
          </a:p>
        </p:txBody>
      </p:sp>
      <p:grpSp>
        <p:nvGrpSpPr>
          <p:cNvPr id="21" name="组合 10">
            <a:extLst>
              <a:ext uri="{FF2B5EF4-FFF2-40B4-BE49-F238E27FC236}">
                <a16:creationId xmlns:a16="http://schemas.microsoft.com/office/drawing/2014/main" id="{97D5528A-98EF-8954-4722-A04CBB534837}"/>
              </a:ext>
            </a:extLst>
          </p:cNvPr>
          <p:cNvGrpSpPr>
            <a:grpSpLocks/>
          </p:cNvGrpSpPr>
          <p:nvPr/>
        </p:nvGrpSpPr>
        <p:grpSpPr bwMode="auto">
          <a:xfrm>
            <a:off x="7252111" y="3906567"/>
            <a:ext cx="1055881" cy="2103913"/>
            <a:chOff x="0" y="0"/>
            <a:chExt cx="960900" cy="1913939"/>
          </a:xfrm>
          <a:solidFill>
            <a:srgbClr val="42505B"/>
          </a:solidFill>
        </p:grpSpPr>
        <p:sp>
          <p:nvSpPr>
            <p:cNvPr id="22" name="Freeform 254">
              <a:extLst>
                <a:ext uri="{FF2B5EF4-FFF2-40B4-BE49-F238E27FC236}">
                  <a16:creationId xmlns:a16="http://schemas.microsoft.com/office/drawing/2014/main" id="{F45185DF-260A-237D-F8FE-9418FE58B4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379" y="0"/>
              <a:ext cx="478886" cy="229617"/>
            </a:xfrm>
            <a:custGeom>
              <a:avLst/>
              <a:gdLst>
                <a:gd name="T0" fmla="*/ 340912396 w 651"/>
                <a:gd name="T1" fmla="*/ 146920401 h 313"/>
                <a:gd name="T2" fmla="*/ 318726219 w 651"/>
                <a:gd name="T3" fmla="*/ 146920401 h 313"/>
                <a:gd name="T4" fmla="*/ 164503594 w 651"/>
                <a:gd name="T5" fmla="*/ 0 h 313"/>
                <a:gd name="T6" fmla="*/ 10281704 w 651"/>
                <a:gd name="T7" fmla="*/ 145844209 h 313"/>
                <a:gd name="T8" fmla="*/ 0 w 651"/>
                <a:gd name="T9" fmla="*/ 157145326 h 313"/>
                <a:gd name="T10" fmla="*/ 11363796 w 651"/>
                <a:gd name="T11" fmla="*/ 168447178 h 313"/>
                <a:gd name="T12" fmla="*/ 340912396 w 651"/>
                <a:gd name="T13" fmla="*/ 168447178 h 313"/>
                <a:gd name="T14" fmla="*/ 352276192 w 651"/>
                <a:gd name="T15" fmla="*/ 157683789 h 313"/>
                <a:gd name="T16" fmla="*/ 340912396 w 651"/>
                <a:gd name="T17" fmla="*/ 146920401 h 3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51"/>
                <a:gd name="T28" fmla="*/ 0 h 313"/>
                <a:gd name="T29" fmla="*/ 651 w 651"/>
                <a:gd name="T30" fmla="*/ 313 h 3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51" h="313">
                  <a:moveTo>
                    <a:pt x="630" y="273"/>
                  </a:moveTo>
                  <a:cubicBezTo>
                    <a:pt x="589" y="273"/>
                    <a:pt x="589" y="273"/>
                    <a:pt x="589" y="273"/>
                  </a:cubicBezTo>
                  <a:cubicBezTo>
                    <a:pt x="578" y="113"/>
                    <a:pt x="454" y="0"/>
                    <a:pt x="304" y="0"/>
                  </a:cubicBezTo>
                  <a:cubicBezTo>
                    <a:pt x="153" y="0"/>
                    <a:pt x="30" y="116"/>
                    <a:pt x="19" y="271"/>
                  </a:cubicBezTo>
                  <a:cubicBezTo>
                    <a:pt x="9" y="272"/>
                    <a:pt x="0" y="281"/>
                    <a:pt x="0" y="292"/>
                  </a:cubicBezTo>
                  <a:cubicBezTo>
                    <a:pt x="0" y="303"/>
                    <a:pt x="10" y="313"/>
                    <a:pt x="21" y="313"/>
                  </a:cubicBezTo>
                  <a:cubicBezTo>
                    <a:pt x="630" y="313"/>
                    <a:pt x="630" y="313"/>
                    <a:pt x="630" y="313"/>
                  </a:cubicBezTo>
                  <a:cubicBezTo>
                    <a:pt x="642" y="313"/>
                    <a:pt x="651" y="304"/>
                    <a:pt x="651" y="293"/>
                  </a:cubicBezTo>
                  <a:cubicBezTo>
                    <a:pt x="651" y="282"/>
                    <a:pt x="642" y="273"/>
                    <a:pt x="630" y="27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cs typeface="+mn-ea"/>
              </a:endParaRPr>
            </a:p>
          </p:txBody>
        </p:sp>
        <p:sp>
          <p:nvSpPr>
            <p:cNvPr id="23" name="Freeform 255">
              <a:extLst>
                <a:ext uri="{FF2B5EF4-FFF2-40B4-BE49-F238E27FC236}">
                  <a16:creationId xmlns:a16="http://schemas.microsoft.com/office/drawing/2014/main" id="{F763E47A-4381-1D88-8698-C39B9DB3A3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1987"/>
              <a:ext cx="960900" cy="1841952"/>
            </a:xfrm>
            <a:custGeom>
              <a:avLst/>
              <a:gdLst>
                <a:gd name="T0" fmla="*/ 348206783 w 1488"/>
                <a:gd name="T1" fmla="*/ 298653736 h 2854"/>
                <a:gd name="T2" fmla="*/ 354878839 w 1488"/>
                <a:gd name="T3" fmla="*/ 294904647 h 2854"/>
                <a:gd name="T4" fmla="*/ 520850421 w 1488"/>
                <a:gd name="T5" fmla="*/ 28324368 h 2854"/>
                <a:gd name="T6" fmla="*/ 590908942 w 1488"/>
                <a:gd name="T7" fmla="*/ 14995064 h 2854"/>
                <a:gd name="T8" fmla="*/ 605087383 w 1488"/>
                <a:gd name="T9" fmla="*/ 82889776 h 2854"/>
                <a:gd name="T10" fmla="*/ 371142459 w 1488"/>
                <a:gd name="T11" fmla="*/ 447355541 h 2854"/>
                <a:gd name="T12" fmla="*/ 369891610 w 1488"/>
                <a:gd name="T13" fmla="*/ 451937832 h 2854"/>
                <a:gd name="T14" fmla="*/ 369891610 w 1488"/>
                <a:gd name="T15" fmla="*/ 766002910 h 2854"/>
                <a:gd name="T16" fmla="*/ 369891610 w 1488"/>
                <a:gd name="T17" fmla="*/ 793910355 h 2854"/>
                <a:gd name="T18" fmla="*/ 369891610 w 1488"/>
                <a:gd name="T19" fmla="*/ 1134217118 h 2854"/>
                <a:gd name="T20" fmla="*/ 313177200 w 1488"/>
                <a:gd name="T21" fmla="*/ 1188783171 h 2854"/>
                <a:gd name="T22" fmla="*/ 312343516 w 1488"/>
                <a:gd name="T23" fmla="*/ 1188783171 h 2854"/>
                <a:gd name="T24" fmla="*/ 256046270 w 1488"/>
                <a:gd name="T25" fmla="*/ 1134217118 h 2854"/>
                <a:gd name="T26" fmla="*/ 256046270 w 1488"/>
                <a:gd name="T27" fmla="*/ 801824811 h 2854"/>
                <a:gd name="T28" fmla="*/ 248123366 w 1488"/>
                <a:gd name="T29" fmla="*/ 793910355 h 2854"/>
                <a:gd name="T30" fmla="*/ 240199815 w 1488"/>
                <a:gd name="T31" fmla="*/ 793910355 h 2854"/>
                <a:gd name="T32" fmla="*/ 232276910 w 1488"/>
                <a:gd name="T33" fmla="*/ 801824811 h 2854"/>
                <a:gd name="T34" fmla="*/ 232276910 w 1488"/>
                <a:gd name="T35" fmla="*/ 1134217118 h 2854"/>
                <a:gd name="T36" fmla="*/ 175563146 w 1488"/>
                <a:gd name="T37" fmla="*/ 1188783171 h 2854"/>
                <a:gd name="T38" fmla="*/ 174728816 w 1488"/>
                <a:gd name="T39" fmla="*/ 1188783171 h 2854"/>
                <a:gd name="T40" fmla="*/ 118015052 w 1488"/>
                <a:gd name="T41" fmla="*/ 1134217118 h 2854"/>
                <a:gd name="T42" fmla="*/ 118015052 w 1488"/>
                <a:gd name="T43" fmla="*/ 793910355 h 2854"/>
                <a:gd name="T44" fmla="*/ 118015052 w 1488"/>
                <a:gd name="T45" fmla="*/ 766002910 h 2854"/>
                <a:gd name="T46" fmla="*/ 118015052 w 1488"/>
                <a:gd name="T47" fmla="*/ 459435364 h 2854"/>
                <a:gd name="T48" fmla="*/ 109674336 w 1488"/>
                <a:gd name="T49" fmla="*/ 451937832 h 2854"/>
                <a:gd name="T50" fmla="*/ 109674336 w 1488"/>
                <a:gd name="T51" fmla="*/ 451937832 h 2854"/>
                <a:gd name="T52" fmla="*/ 102585116 w 1488"/>
                <a:gd name="T53" fmla="*/ 459435364 h 2854"/>
                <a:gd name="T54" fmla="*/ 102585116 w 1488"/>
                <a:gd name="T55" fmla="*/ 713103262 h 2854"/>
                <a:gd name="T56" fmla="*/ 51292558 w 1488"/>
                <a:gd name="T57" fmla="*/ 762253822 h 2854"/>
                <a:gd name="T58" fmla="*/ 0 w 1488"/>
                <a:gd name="T59" fmla="*/ 713103262 h 2854"/>
                <a:gd name="T60" fmla="*/ 0 w 1488"/>
                <a:gd name="T61" fmla="*/ 487342808 h 2854"/>
                <a:gd name="T62" fmla="*/ 0 w 1488"/>
                <a:gd name="T63" fmla="*/ 426529350 h 2854"/>
                <a:gd name="T64" fmla="*/ 0 w 1488"/>
                <a:gd name="T65" fmla="*/ 306567546 h 2854"/>
                <a:gd name="T66" fmla="*/ 7923550 w 1488"/>
                <a:gd name="T67" fmla="*/ 298653736 h 2854"/>
                <a:gd name="T68" fmla="*/ 348206783 w 1488"/>
                <a:gd name="T69" fmla="*/ 298653736 h 285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88"/>
                <a:gd name="T106" fmla="*/ 0 h 2854"/>
                <a:gd name="T107" fmla="*/ 1488 w 1488"/>
                <a:gd name="T108" fmla="*/ 2854 h 285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cs typeface="+mn-ea"/>
              </a:endParaRPr>
            </a:p>
          </p:txBody>
        </p:sp>
        <p:sp>
          <p:nvSpPr>
            <p:cNvPr id="27" name="Freeform 256">
              <a:extLst>
                <a:ext uri="{FF2B5EF4-FFF2-40B4-BE49-F238E27FC236}">
                  <a16:creationId xmlns:a16="http://schemas.microsoft.com/office/drawing/2014/main" id="{ED0E1145-63DD-7227-F403-BFF384F0F1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449" y="273027"/>
              <a:ext cx="394073" cy="213068"/>
            </a:xfrm>
            <a:custGeom>
              <a:avLst/>
              <a:gdLst>
                <a:gd name="T0" fmla="*/ 542863 w 535"/>
                <a:gd name="T1" fmla="*/ 0 h 290"/>
                <a:gd name="T2" fmla="*/ 0 w 535"/>
                <a:gd name="T3" fmla="*/ 11875969 h 290"/>
                <a:gd name="T4" fmla="*/ 144862708 w 535"/>
                <a:gd name="T5" fmla="*/ 156544733 h 290"/>
                <a:gd name="T6" fmla="*/ 290268279 w 535"/>
                <a:gd name="T7" fmla="*/ 11875969 h 290"/>
                <a:gd name="T8" fmla="*/ 289725416 w 535"/>
                <a:gd name="T9" fmla="*/ 0 h 290"/>
                <a:gd name="T10" fmla="*/ 542863 w 535"/>
                <a:gd name="T11" fmla="*/ 0 h 2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5"/>
                <a:gd name="T19" fmla="*/ 0 h 290"/>
                <a:gd name="T20" fmla="*/ 535 w 535"/>
                <a:gd name="T21" fmla="*/ 290 h 2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5" h="290">
                  <a:moveTo>
                    <a:pt x="1" y="0"/>
                  </a:moveTo>
                  <a:cubicBezTo>
                    <a:pt x="0" y="7"/>
                    <a:pt x="0" y="15"/>
                    <a:pt x="0" y="22"/>
                  </a:cubicBezTo>
                  <a:cubicBezTo>
                    <a:pt x="0" y="170"/>
                    <a:pt x="120" y="290"/>
                    <a:pt x="267" y="290"/>
                  </a:cubicBezTo>
                  <a:cubicBezTo>
                    <a:pt x="415" y="290"/>
                    <a:pt x="535" y="170"/>
                    <a:pt x="535" y="22"/>
                  </a:cubicBezTo>
                  <a:cubicBezTo>
                    <a:pt x="535" y="15"/>
                    <a:pt x="534" y="7"/>
                    <a:pt x="5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cs typeface="+mn-ea"/>
              </a:endParaRPr>
            </a:p>
          </p:txBody>
        </p:sp>
      </p:grpSp>
      <p:sp>
        <p:nvSpPr>
          <p:cNvPr id="28" name="矩形 14">
            <a:extLst>
              <a:ext uri="{FF2B5EF4-FFF2-40B4-BE49-F238E27FC236}">
                <a16:creationId xmlns:a16="http://schemas.microsoft.com/office/drawing/2014/main" id="{1B0C8224-C38A-A985-BD2B-5148A7BAEF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9175" y="1778790"/>
            <a:ext cx="3610882" cy="454848"/>
          </a:xfrm>
          <a:prstGeom prst="rect">
            <a:avLst/>
          </a:pr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2000">
              <a:cs typeface="+mn-ea"/>
              <a:sym typeface="宋体" panose="02010600030101010101" pitchFamily="2" charset="-122"/>
            </a:endParaRPr>
          </a:p>
        </p:txBody>
      </p:sp>
      <p:sp>
        <p:nvSpPr>
          <p:cNvPr id="29" name="文本框 11">
            <a:extLst>
              <a:ext uri="{FF2B5EF4-FFF2-40B4-BE49-F238E27FC236}">
                <a16:creationId xmlns:a16="http://schemas.microsoft.com/office/drawing/2014/main" id="{4171AEDF-794C-5878-3C8A-A5A6C0DFC8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5876" y="1833089"/>
            <a:ext cx="2733895" cy="40054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b="1" dirty="0">
                <a:solidFill>
                  <a:srgbClr val="42505B"/>
                </a:solidFill>
                <a:latin typeface="+mn-ea"/>
                <a:sym typeface="方正兰亭黑_GBK" panose="02000000000000000000" pitchFamily="2" charset="-122"/>
              </a:rPr>
              <a:t>1</a:t>
            </a:r>
            <a:r>
              <a:rPr lang="zh-CN" altLang="en-US" b="1" dirty="0">
                <a:solidFill>
                  <a:srgbClr val="42505B"/>
                </a:solidFill>
                <a:latin typeface="+mn-ea"/>
                <a:sym typeface="方正兰亭黑_GBK" panose="02000000000000000000" pitchFamily="2" charset="-122"/>
              </a:rPr>
              <a:t>、添加标题文本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46514D8-7363-F4D4-C992-B19685D4841E}"/>
              </a:ext>
            </a:extLst>
          </p:cNvPr>
          <p:cNvSpPr txBox="1"/>
          <p:nvPr/>
        </p:nvSpPr>
        <p:spPr>
          <a:xfrm>
            <a:off x="1121885" y="2297356"/>
            <a:ext cx="4118939" cy="5505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1" name="矩形 14">
            <a:extLst>
              <a:ext uri="{FF2B5EF4-FFF2-40B4-BE49-F238E27FC236}">
                <a16:creationId xmlns:a16="http://schemas.microsoft.com/office/drawing/2014/main" id="{D5667B93-D1C1-F979-1213-5B3B82D2DF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9175" y="3089885"/>
            <a:ext cx="3610882" cy="454848"/>
          </a:xfrm>
          <a:prstGeom prst="rect">
            <a:avLst/>
          </a:pr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2000">
              <a:cs typeface="+mn-ea"/>
              <a:sym typeface="宋体" panose="02010600030101010101" pitchFamily="2" charset="-122"/>
            </a:endParaRPr>
          </a:p>
        </p:txBody>
      </p:sp>
      <p:sp>
        <p:nvSpPr>
          <p:cNvPr id="42" name="文本框 11">
            <a:extLst>
              <a:ext uri="{FF2B5EF4-FFF2-40B4-BE49-F238E27FC236}">
                <a16:creationId xmlns:a16="http://schemas.microsoft.com/office/drawing/2014/main" id="{5E407B7B-2537-13CD-0D66-7AACF48703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5876" y="3144184"/>
            <a:ext cx="2733895" cy="40054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+mn-ea"/>
                <a:sym typeface="方正兰亭黑_GBK" panose="02000000000000000000" pitchFamily="2" charset="-122"/>
              </a:rPr>
              <a:t>2</a:t>
            </a:r>
            <a:r>
              <a:rPr lang="zh-CN" altLang="en-US" b="1" dirty="0">
                <a:solidFill>
                  <a:schemeClr val="bg1"/>
                </a:solidFill>
                <a:latin typeface="+mn-ea"/>
                <a:sym typeface="方正兰亭黑_GBK" panose="02000000000000000000" pitchFamily="2" charset="-122"/>
              </a:rPr>
              <a:t>、添加标题文本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F2EBBF1-76AE-2C6C-3733-8C4C22185263}"/>
              </a:ext>
            </a:extLst>
          </p:cNvPr>
          <p:cNvSpPr txBox="1"/>
          <p:nvPr/>
        </p:nvSpPr>
        <p:spPr>
          <a:xfrm>
            <a:off x="1121885" y="3608451"/>
            <a:ext cx="4118939" cy="5505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4" name="矩形 14">
            <a:extLst>
              <a:ext uri="{FF2B5EF4-FFF2-40B4-BE49-F238E27FC236}">
                <a16:creationId xmlns:a16="http://schemas.microsoft.com/office/drawing/2014/main" id="{1EE57EB1-260E-7AEC-CBC5-407A988BBD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9175" y="4400980"/>
            <a:ext cx="3610882" cy="454848"/>
          </a:xfrm>
          <a:prstGeom prst="rect">
            <a:avLst/>
          </a:pr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2000">
              <a:cs typeface="+mn-ea"/>
              <a:sym typeface="宋体" panose="02010600030101010101" pitchFamily="2" charset="-122"/>
            </a:endParaRPr>
          </a:p>
        </p:txBody>
      </p:sp>
      <p:sp>
        <p:nvSpPr>
          <p:cNvPr id="45" name="文本框 11">
            <a:extLst>
              <a:ext uri="{FF2B5EF4-FFF2-40B4-BE49-F238E27FC236}">
                <a16:creationId xmlns:a16="http://schemas.microsoft.com/office/drawing/2014/main" id="{AFAC30E2-8D61-541D-B361-31E2CE2DE2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5876" y="4455279"/>
            <a:ext cx="2733895" cy="40054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b="1" dirty="0">
                <a:solidFill>
                  <a:srgbClr val="42505B"/>
                </a:solidFill>
                <a:latin typeface="+mn-ea"/>
                <a:sym typeface="方正兰亭黑_GBK" panose="02000000000000000000" pitchFamily="2" charset="-122"/>
              </a:rPr>
              <a:t>3</a:t>
            </a:r>
            <a:r>
              <a:rPr lang="zh-CN" altLang="en-US" b="1" dirty="0">
                <a:solidFill>
                  <a:srgbClr val="42505B"/>
                </a:solidFill>
                <a:latin typeface="+mn-ea"/>
                <a:sym typeface="方正兰亭黑_GBK" panose="02000000000000000000" pitchFamily="2" charset="-122"/>
              </a:rPr>
              <a:t>、添加标题文本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F54226EF-D179-3260-A27B-A0891AC125FA}"/>
              </a:ext>
            </a:extLst>
          </p:cNvPr>
          <p:cNvSpPr txBox="1"/>
          <p:nvPr/>
        </p:nvSpPr>
        <p:spPr>
          <a:xfrm>
            <a:off x="1121885" y="4919546"/>
            <a:ext cx="4118939" cy="5505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0457343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EDD1B5F-D80E-A43E-4033-B7635575B12B}"/>
              </a:ext>
            </a:extLst>
          </p:cNvPr>
          <p:cNvSpPr/>
          <p:nvPr/>
        </p:nvSpPr>
        <p:spPr>
          <a:xfrm>
            <a:off x="0" y="336518"/>
            <a:ext cx="4118939" cy="692081"/>
          </a:xfrm>
          <a:custGeom>
            <a:avLst/>
            <a:gdLst>
              <a:gd name="connsiteX0" fmla="*/ 0 w 4118939"/>
              <a:gd name="connsiteY0" fmla="*/ 0 h 692081"/>
              <a:gd name="connsiteX1" fmla="*/ 4118939 w 4118939"/>
              <a:gd name="connsiteY1" fmla="*/ 0 h 692081"/>
              <a:gd name="connsiteX2" fmla="*/ 4067078 w 4118939"/>
              <a:gd name="connsiteY2" fmla="*/ 95546 h 692081"/>
              <a:gd name="connsiteX3" fmla="*/ 4013575 w 4118939"/>
              <a:gd name="connsiteY3" fmla="*/ 360554 h 692081"/>
              <a:gd name="connsiteX4" fmla="*/ 4067078 w 4118939"/>
              <a:gd name="connsiteY4" fmla="*/ 625562 h 692081"/>
              <a:gd name="connsiteX5" fmla="*/ 4103183 w 4118939"/>
              <a:gd name="connsiteY5" fmla="*/ 692081 h 692081"/>
              <a:gd name="connsiteX6" fmla="*/ 0 w 4118939"/>
              <a:gd name="connsiteY6" fmla="*/ 692081 h 692081"/>
              <a:gd name="connsiteX7" fmla="*/ 0 w 4118939"/>
              <a:gd name="connsiteY7" fmla="*/ 0 h 69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8939" h="692081">
                <a:moveTo>
                  <a:pt x="0" y="0"/>
                </a:moveTo>
                <a:lnTo>
                  <a:pt x="4118939" y="0"/>
                </a:lnTo>
                <a:lnTo>
                  <a:pt x="4067078" y="95546"/>
                </a:lnTo>
                <a:cubicBezTo>
                  <a:pt x="4032626" y="176999"/>
                  <a:pt x="4013575" y="266552"/>
                  <a:pt x="4013575" y="360554"/>
                </a:cubicBezTo>
                <a:cubicBezTo>
                  <a:pt x="4013575" y="454557"/>
                  <a:pt x="4032626" y="544109"/>
                  <a:pt x="4067078" y="625562"/>
                </a:cubicBezTo>
                <a:lnTo>
                  <a:pt x="4103183" y="692081"/>
                </a:lnTo>
                <a:lnTo>
                  <a:pt x="0" y="692081"/>
                </a:lnTo>
                <a:lnTo>
                  <a:pt x="0" y="0"/>
                </a:lnTo>
                <a:close/>
              </a:path>
            </a:pathLst>
          </a:cu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6929271-9EB5-3486-2271-AE287240F04D}"/>
              </a:ext>
            </a:extLst>
          </p:cNvPr>
          <p:cNvSpPr txBox="1"/>
          <p:nvPr/>
        </p:nvSpPr>
        <p:spPr>
          <a:xfrm>
            <a:off x="1061978" y="497016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447E7E7-9415-16C0-E35B-E981C354B4F1}"/>
              </a:ext>
            </a:extLst>
          </p:cNvPr>
          <p:cNvSpPr txBox="1"/>
          <p:nvPr/>
        </p:nvSpPr>
        <p:spPr>
          <a:xfrm>
            <a:off x="277957" y="382267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cxnSp>
        <p:nvCxnSpPr>
          <p:cNvPr id="2" name="直接箭头连接符 1">
            <a:extLst>
              <a:ext uri="{FF2B5EF4-FFF2-40B4-BE49-F238E27FC236}">
                <a16:creationId xmlns:a16="http://schemas.microsoft.com/office/drawing/2014/main" id="{898A3CD0-E655-4215-07F0-AC61220C627F}"/>
              </a:ext>
            </a:extLst>
          </p:cNvPr>
          <p:cNvCxnSpPr/>
          <p:nvPr/>
        </p:nvCxnSpPr>
        <p:spPr>
          <a:xfrm>
            <a:off x="4288035" y="3698901"/>
            <a:ext cx="485840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箭头连接符 2">
            <a:extLst>
              <a:ext uri="{FF2B5EF4-FFF2-40B4-BE49-F238E27FC236}">
                <a16:creationId xmlns:a16="http://schemas.microsoft.com/office/drawing/2014/main" id="{BEE4DC2F-6125-AB5F-CD94-C2E1084E2638}"/>
              </a:ext>
            </a:extLst>
          </p:cNvPr>
          <p:cNvCxnSpPr/>
          <p:nvPr/>
        </p:nvCxnSpPr>
        <p:spPr>
          <a:xfrm>
            <a:off x="5686125" y="3685531"/>
            <a:ext cx="485841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>
            <a:extLst>
              <a:ext uri="{FF2B5EF4-FFF2-40B4-BE49-F238E27FC236}">
                <a16:creationId xmlns:a16="http://schemas.microsoft.com/office/drawing/2014/main" id="{04317706-524B-F73B-1AED-BACD9695EBCB}"/>
              </a:ext>
            </a:extLst>
          </p:cNvPr>
          <p:cNvCxnSpPr/>
          <p:nvPr/>
        </p:nvCxnSpPr>
        <p:spPr>
          <a:xfrm flipV="1">
            <a:off x="4112717" y="2661848"/>
            <a:ext cx="506640" cy="355095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id="{E3E33561-8537-1E50-8790-191EAAEF59A1}"/>
              </a:ext>
            </a:extLst>
          </p:cNvPr>
          <p:cNvCxnSpPr/>
          <p:nvPr/>
        </p:nvCxnSpPr>
        <p:spPr>
          <a:xfrm>
            <a:off x="3897283" y="4591838"/>
            <a:ext cx="500698" cy="387781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D6344D98-9462-2F63-9A70-F5EA765B0E95}"/>
              </a:ext>
            </a:extLst>
          </p:cNvPr>
          <p:cNvSpPr/>
          <p:nvPr/>
        </p:nvSpPr>
        <p:spPr bwMode="auto">
          <a:xfrm>
            <a:off x="2191642" y="2637334"/>
            <a:ext cx="2096393" cy="2096393"/>
          </a:xfrm>
          <a:prstGeom prst="ellipse">
            <a:avLst/>
          </a:pr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10" name="矩形 1">
            <a:extLst>
              <a:ext uri="{FF2B5EF4-FFF2-40B4-BE49-F238E27FC236}">
                <a16:creationId xmlns:a16="http://schemas.microsoft.com/office/drawing/2014/main" id="{31F0DC8D-D370-661E-166F-DD7C5E6B4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9334" y="3344958"/>
            <a:ext cx="122101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添加标</a:t>
            </a:r>
            <a:endParaRPr lang="en-US" altLang="zh-CN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ctr">
              <a:spcBef>
                <a:spcPct val="0"/>
              </a:spcBef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题文本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DED170B-E636-508C-4293-AF1A14126D05}"/>
              </a:ext>
            </a:extLst>
          </p:cNvPr>
          <p:cNvSpPr/>
          <p:nvPr/>
        </p:nvSpPr>
        <p:spPr bwMode="auto">
          <a:xfrm>
            <a:off x="4507926" y="1360331"/>
            <a:ext cx="1444149" cy="1444149"/>
          </a:xfrm>
          <a:prstGeom prst="ellipse">
            <a:avLst/>
          </a:pr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12" name="矩形 1">
            <a:extLst>
              <a:ext uri="{FF2B5EF4-FFF2-40B4-BE49-F238E27FC236}">
                <a16:creationId xmlns:a16="http://schemas.microsoft.com/office/drawing/2014/main" id="{8EA01420-6F5E-E33E-E561-D836035F2E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5863" y="1847890"/>
            <a:ext cx="708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rgbClr val="42505B"/>
                </a:solidFill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74C24AD7-DADD-5DD2-B9A4-0911F5FD654A}"/>
              </a:ext>
            </a:extLst>
          </p:cNvPr>
          <p:cNvSpPr/>
          <p:nvPr/>
        </p:nvSpPr>
        <p:spPr bwMode="auto">
          <a:xfrm>
            <a:off x="4773876" y="3229405"/>
            <a:ext cx="912250" cy="912251"/>
          </a:xfrm>
          <a:prstGeom prst="ellipse">
            <a:avLst/>
          </a:pr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14" name="矩形 1">
            <a:extLst>
              <a:ext uri="{FF2B5EF4-FFF2-40B4-BE49-F238E27FC236}">
                <a16:creationId xmlns:a16="http://schemas.microsoft.com/office/drawing/2014/main" id="{03764C06-C81D-92D4-A4B6-390BFE4C2F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5863" y="3486411"/>
            <a:ext cx="70827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1050" dirty="0">
                <a:solidFill>
                  <a:schemeClr val="bg1"/>
                </a:solidFill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3262BE6-6AC4-0116-F663-1642070EBBF2}"/>
              </a:ext>
            </a:extLst>
          </p:cNvPr>
          <p:cNvSpPr/>
          <p:nvPr/>
        </p:nvSpPr>
        <p:spPr bwMode="auto">
          <a:xfrm>
            <a:off x="6173451" y="3229405"/>
            <a:ext cx="910766" cy="912251"/>
          </a:xfrm>
          <a:prstGeom prst="ellipse">
            <a:avLst/>
          </a:pr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16" name="矩形 1">
            <a:extLst>
              <a:ext uri="{FF2B5EF4-FFF2-40B4-BE49-F238E27FC236}">
                <a16:creationId xmlns:a16="http://schemas.microsoft.com/office/drawing/2014/main" id="{F909989A-AABB-9B39-966B-632CD0CD4B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4697" y="3473362"/>
            <a:ext cx="7082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ea typeface="+mn-ea"/>
              </a:rPr>
              <a:t>添加标</a:t>
            </a:r>
            <a:endParaRPr lang="en-US" altLang="zh-CN" sz="1000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ctr">
              <a:spcBef>
                <a:spcPct val="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ea typeface="+mn-ea"/>
              </a:rPr>
              <a:t>题文本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030EB383-5A1D-0414-3CD8-15355A6D8F46}"/>
              </a:ext>
            </a:extLst>
          </p:cNvPr>
          <p:cNvSpPr/>
          <p:nvPr/>
        </p:nvSpPr>
        <p:spPr bwMode="auto">
          <a:xfrm>
            <a:off x="4507926" y="4566581"/>
            <a:ext cx="1444149" cy="1444149"/>
          </a:xfrm>
          <a:prstGeom prst="ellipse">
            <a:avLst/>
          </a:pr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18" name="矩形 1">
            <a:extLst>
              <a:ext uri="{FF2B5EF4-FFF2-40B4-BE49-F238E27FC236}">
                <a16:creationId xmlns:a16="http://schemas.microsoft.com/office/drawing/2014/main" id="{11FD36B8-B85F-6C67-DD6E-6EC4EF8B05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5862" y="5057822"/>
            <a:ext cx="708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rgbClr val="42505B"/>
                </a:solidFill>
                <a:latin typeface="+mn-ea"/>
                <a:ea typeface="+mn-ea"/>
              </a:rPr>
              <a:t>添加标题文本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24B43A3-EF98-8DDB-0CCC-10169C998543}"/>
              </a:ext>
            </a:extLst>
          </p:cNvPr>
          <p:cNvGrpSpPr/>
          <p:nvPr/>
        </p:nvGrpSpPr>
        <p:grpSpPr>
          <a:xfrm>
            <a:off x="6012161" y="1538999"/>
            <a:ext cx="3976201" cy="894964"/>
            <a:chOff x="1461281" y="1967197"/>
            <a:chExt cx="3976201" cy="894964"/>
          </a:xfrm>
        </p:grpSpPr>
        <p:sp>
          <p:nvSpPr>
            <p:cNvPr id="21" name="文本框 22">
              <a:extLst>
                <a:ext uri="{FF2B5EF4-FFF2-40B4-BE49-F238E27FC236}">
                  <a16:creationId xmlns:a16="http://schemas.microsoft.com/office/drawing/2014/main" id="{2099AE31-C316-15FC-4B2C-721B24596660}"/>
                </a:ext>
              </a:extLst>
            </p:cNvPr>
            <p:cNvSpPr txBox="1"/>
            <p:nvPr/>
          </p:nvSpPr>
          <p:spPr>
            <a:xfrm>
              <a:off x="1461281" y="1967197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29BB25C-34FD-57C0-388A-3A6248B83BB7}"/>
                </a:ext>
              </a:extLst>
            </p:cNvPr>
            <p:cNvSpPr txBox="1"/>
            <p:nvPr/>
          </p:nvSpPr>
          <p:spPr>
            <a:xfrm>
              <a:off x="1473980" y="2307778"/>
              <a:ext cx="39635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D13F7F2-AE79-78FB-DFEA-C44458408F6C}"/>
              </a:ext>
            </a:extLst>
          </p:cNvPr>
          <p:cNvGrpSpPr/>
          <p:nvPr/>
        </p:nvGrpSpPr>
        <p:grpSpPr>
          <a:xfrm>
            <a:off x="6012161" y="4979619"/>
            <a:ext cx="3976201" cy="894964"/>
            <a:chOff x="1461281" y="1967197"/>
            <a:chExt cx="3976201" cy="894964"/>
          </a:xfrm>
        </p:grpSpPr>
        <p:sp>
          <p:nvSpPr>
            <p:cNvPr id="27" name="文本框 22">
              <a:extLst>
                <a:ext uri="{FF2B5EF4-FFF2-40B4-BE49-F238E27FC236}">
                  <a16:creationId xmlns:a16="http://schemas.microsoft.com/office/drawing/2014/main" id="{1E5311B9-170C-6FF1-DAE7-D6272D9D0CA1}"/>
                </a:ext>
              </a:extLst>
            </p:cNvPr>
            <p:cNvSpPr txBox="1"/>
            <p:nvPr/>
          </p:nvSpPr>
          <p:spPr>
            <a:xfrm>
              <a:off x="1461281" y="1967197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0960495-7442-87AA-1BEF-6D73698C1607}"/>
                </a:ext>
              </a:extLst>
            </p:cNvPr>
            <p:cNvSpPr txBox="1"/>
            <p:nvPr/>
          </p:nvSpPr>
          <p:spPr>
            <a:xfrm>
              <a:off x="1473980" y="2307778"/>
              <a:ext cx="39635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1521209-A4E5-BF14-B23A-476FF5EAB345}"/>
              </a:ext>
            </a:extLst>
          </p:cNvPr>
          <p:cNvGrpSpPr/>
          <p:nvPr/>
        </p:nvGrpSpPr>
        <p:grpSpPr>
          <a:xfrm>
            <a:off x="7224697" y="3289703"/>
            <a:ext cx="3976201" cy="894964"/>
            <a:chOff x="1461281" y="1967197"/>
            <a:chExt cx="3976201" cy="894964"/>
          </a:xfrm>
        </p:grpSpPr>
        <p:sp>
          <p:nvSpPr>
            <p:cNvPr id="30" name="文本框 22">
              <a:extLst>
                <a:ext uri="{FF2B5EF4-FFF2-40B4-BE49-F238E27FC236}">
                  <a16:creationId xmlns:a16="http://schemas.microsoft.com/office/drawing/2014/main" id="{F1530C9A-0A52-F4A5-7227-DBB26ABAD322}"/>
                </a:ext>
              </a:extLst>
            </p:cNvPr>
            <p:cNvSpPr txBox="1"/>
            <p:nvPr/>
          </p:nvSpPr>
          <p:spPr>
            <a:xfrm>
              <a:off x="1461281" y="1967197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00B462A-9D50-9404-D7AD-AB8822078BD1}"/>
                </a:ext>
              </a:extLst>
            </p:cNvPr>
            <p:cNvSpPr txBox="1"/>
            <p:nvPr/>
          </p:nvSpPr>
          <p:spPr>
            <a:xfrm>
              <a:off x="1473980" y="2307778"/>
              <a:ext cx="39635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模 板网 唯一访问网址：</a:t>
              </a: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www.51pptmoban.com</a:t>
              </a:r>
              <a:endParaRPr lang="zh-CN" altLang="en-US" sz="105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59663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Oval 58"/>
          <p:cNvSpPr/>
          <p:nvPr/>
        </p:nvSpPr>
        <p:spPr bwMode="auto">
          <a:xfrm>
            <a:off x="6816340" y="4537120"/>
            <a:ext cx="1003391" cy="1018038"/>
          </a:xfrm>
          <a:prstGeom prst="ellipse">
            <a:avLst/>
          </a:pr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Oval 50"/>
          <p:cNvSpPr/>
          <p:nvPr/>
        </p:nvSpPr>
        <p:spPr bwMode="auto">
          <a:xfrm>
            <a:off x="4392856" y="3133820"/>
            <a:ext cx="1003391" cy="1018038"/>
          </a:xfrm>
          <a:prstGeom prst="ellipse">
            <a:avLst/>
          </a:pr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9" name="Straight Connector 18"/>
          <p:cNvCxnSpPr>
            <a:cxnSpLocks/>
          </p:cNvCxnSpPr>
          <p:nvPr/>
        </p:nvCxnSpPr>
        <p:spPr>
          <a:xfrm>
            <a:off x="6096000" y="2533650"/>
            <a:ext cx="0" cy="105255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Oval 22"/>
          <p:cNvSpPr/>
          <p:nvPr/>
        </p:nvSpPr>
        <p:spPr>
          <a:xfrm>
            <a:off x="6039454" y="3586206"/>
            <a:ext cx="113093" cy="113122"/>
          </a:xfrm>
          <a:prstGeom prst="ellipse">
            <a:avLst/>
          </a:prstGeom>
          <a:solidFill>
            <a:srgbClr val="42505B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63" name="Straight Connector 23"/>
          <p:cNvCxnSpPr/>
          <p:nvPr/>
        </p:nvCxnSpPr>
        <p:spPr>
          <a:xfrm>
            <a:off x="5514832" y="3661621"/>
            <a:ext cx="52462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30"/>
          <p:cNvCxnSpPr/>
          <p:nvPr/>
        </p:nvCxnSpPr>
        <p:spPr>
          <a:xfrm>
            <a:off x="6096000" y="3708077"/>
            <a:ext cx="0" cy="1249175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31"/>
          <p:cNvSpPr/>
          <p:nvPr/>
        </p:nvSpPr>
        <p:spPr>
          <a:xfrm>
            <a:off x="6039454" y="4972831"/>
            <a:ext cx="113093" cy="113122"/>
          </a:xfrm>
          <a:prstGeom prst="ellipse">
            <a:avLst/>
          </a:prstGeom>
          <a:solidFill>
            <a:srgbClr val="42505B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66" name="Straight Connector 32"/>
          <p:cNvCxnSpPr/>
          <p:nvPr/>
        </p:nvCxnSpPr>
        <p:spPr>
          <a:xfrm>
            <a:off x="6152547" y="5048246"/>
            <a:ext cx="52462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34"/>
          <p:cNvCxnSpPr/>
          <p:nvPr/>
        </p:nvCxnSpPr>
        <p:spPr>
          <a:xfrm>
            <a:off x="6096000" y="4866678"/>
            <a:ext cx="0" cy="199132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AutoShape 12"/>
          <p:cNvSpPr/>
          <p:nvPr/>
        </p:nvSpPr>
        <p:spPr bwMode="auto">
          <a:xfrm>
            <a:off x="7109406" y="4798113"/>
            <a:ext cx="420803" cy="434009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rgbClr val="42505B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2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72" name="AutoShape 38"/>
          <p:cNvSpPr/>
          <p:nvPr/>
        </p:nvSpPr>
        <p:spPr bwMode="auto">
          <a:xfrm>
            <a:off x="4697846" y="3453579"/>
            <a:ext cx="420803" cy="3961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2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41D668C3-5680-702C-AE30-C131481399A8}"/>
              </a:ext>
            </a:extLst>
          </p:cNvPr>
          <p:cNvSpPr/>
          <p:nvPr/>
        </p:nvSpPr>
        <p:spPr>
          <a:xfrm>
            <a:off x="0" y="336518"/>
            <a:ext cx="4118939" cy="692081"/>
          </a:xfrm>
          <a:custGeom>
            <a:avLst/>
            <a:gdLst>
              <a:gd name="connsiteX0" fmla="*/ 0 w 4118939"/>
              <a:gd name="connsiteY0" fmla="*/ 0 h 692081"/>
              <a:gd name="connsiteX1" fmla="*/ 4118939 w 4118939"/>
              <a:gd name="connsiteY1" fmla="*/ 0 h 692081"/>
              <a:gd name="connsiteX2" fmla="*/ 4067078 w 4118939"/>
              <a:gd name="connsiteY2" fmla="*/ 95546 h 692081"/>
              <a:gd name="connsiteX3" fmla="*/ 4013575 w 4118939"/>
              <a:gd name="connsiteY3" fmla="*/ 360554 h 692081"/>
              <a:gd name="connsiteX4" fmla="*/ 4067078 w 4118939"/>
              <a:gd name="connsiteY4" fmla="*/ 625562 h 692081"/>
              <a:gd name="connsiteX5" fmla="*/ 4103183 w 4118939"/>
              <a:gd name="connsiteY5" fmla="*/ 692081 h 692081"/>
              <a:gd name="connsiteX6" fmla="*/ 0 w 4118939"/>
              <a:gd name="connsiteY6" fmla="*/ 692081 h 692081"/>
              <a:gd name="connsiteX7" fmla="*/ 0 w 4118939"/>
              <a:gd name="connsiteY7" fmla="*/ 0 h 69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8939" h="692081">
                <a:moveTo>
                  <a:pt x="0" y="0"/>
                </a:moveTo>
                <a:lnTo>
                  <a:pt x="4118939" y="0"/>
                </a:lnTo>
                <a:lnTo>
                  <a:pt x="4067078" y="95546"/>
                </a:lnTo>
                <a:cubicBezTo>
                  <a:pt x="4032626" y="176999"/>
                  <a:pt x="4013575" y="266552"/>
                  <a:pt x="4013575" y="360554"/>
                </a:cubicBezTo>
                <a:cubicBezTo>
                  <a:pt x="4013575" y="454557"/>
                  <a:pt x="4032626" y="544109"/>
                  <a:pt x="4067078" y="625562"/>
                </a:cubicBezTo>
                <a:lnTo>
                  <a:pt x="4103183" y="692081"/>
                </a:lnTo>
                <a:lnTo>
                  <a:pt x="0" y="692081"/>
                </a:lnTo>
                <a:lnTo>
                  <a:pt x="0" y="0"/>
                </a:lnTo>
                <a:close/>
              </a:path>
            </a:pathLst>
          </a:cu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5BE370F-325E-477C-45B8-3847F39E3834}"/>
              </a:ext>
            </a:extLst>
          </p:cNvPr>
          <p:cNvSpPr txBox="1"/>
          <p:nvPr/>
        </p:nvSpPr>
        <p:spPr>
          <a:xfrm>
            <a:off x="1061978" y="497016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C106DDE-4C1D-22BC-F696-BA1BFD960DC7}"/>
              </a:ext>
            </a:extLst>
          </p:cNvPr>
          <p:cNvSpPr txBox="1"/>
          <p:nvPr/>
        </p:nvSpPr>
        <p:spPr>
          <a:xfrm>
            <a:off x="277957" y="382267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8FCE25C-0ECE-13C4-4707-9EA9D375F319}"/>
              </a:ext>
            </a:extLst>
          </p:cNvPr>
          <p:cNvGrpSpPr/>
          <p:nvPr/>
        </p:nvGrpSpPr>
        <p:grpSpPr>
          <a:xfrm>
            <a:off x="2395460" y="4651865"/>
            <a:ext cx="3446957" cy="894964"/>
            <a:chOff x="1990526" y="1967197"/>
            <a:chExt cx="3446957" cy="894964"/>
          </a:xfrm>
        </p:grpSpPr>
        <p:sp>
          <p:nvSpPr>
            <p:cNvPr id="73" name="文本框 22">
              <a:extLst>
                <a:ext uri="{FF2B5EF4-FFF2-40B4-BE49-F238E27FC236}">
                  <a16:creationId xmlns:a16="http://schemas.microsoft.com/office/drawing/2014/main" id="{FC6001A2-9C32-E2A7-FE0A-D42D04C064FC}"/>
                </a:ext>
              </a:extLst>
            </p:cNvPr>
            <p:cNvSpPr txBox="1"/>
            <p:nvPr/>
          </p:nvSpPr>
          <p:spPr>
            <a:xfrm>
              <a:off x="3731213" y="1967197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92A9CA35-EBCB-C363-1E43-D29DBFFF2827}"/>
                </a:ext>
              </a:extLst>
            </p:cNvPr>
            <p:cNvSpPr txBox="1"/>
            <p:nvPr/>
          </p:nvSpPr>
          <p:spPr>
            <a:xfrm>
              <a:off x="1990526" y="2307778"/>
              <a:ext cx="3446956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C0DE5B00-81C2-DA06-391F-8DCF6E924F54}"/>
              </a:ext>
            </a:extLst>
          </p:cNvPr>
          <p:cNvGrpSpPr/>
          <p:nvPr/>
        </p:nvGrpSpPr>
        <p:grpSpPr>
          <a:xfrm>
            <a:off x="6331390" y="3302530"/>
            <a:ext cx="3203818" cy="894964"/>
            <a:chOff x="1461281" y="1967197"/>
            <a:chExt cx="3203818" cy="894964"/>
          </a:xfrm>
        </p:grpSpPr>
        <p:sp>
          <p:nvSpPr>
            <p:cNvPr id="76" name="文本框 22">
              <a:extLst>
                <a:ext uri="{FF2B5EF4-FFF2-40B4-BE49-F238E27FC236}">
                  <a16:creationId xmlns:a16="http://schemas.microsoft.com/office/drawing/2014/main" id="{0061E1E7-922D-9CE1-048F-572B7E86BBAD}"/>
                </a:ext>
              </a:extLst>
            </p:cNvPr>
            <p:cNvSpPr txBox="1"/>
            <p:nvPr/>
          </p:nvSpPr>
          <p:spPr>
            <a:xfrm>
              <a:off x="1461281" y="1967197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6AA73683-42F0-F45A-7C9B-4FE04ED730A9}"/>
                </a:ext>
              </a:extLst>
            </p:cNvPr>
            <p:cNvSpPr txBox="1"/>
            <p:nvPr/>
          </p:nvSpPr>
          <p:spPr>
            <a:xfrm>
              <a:off x="1473980" y="2307778"/>
              <a:ext cx="319111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78" name="椭圆 77">
            <a:extLst>
              <a:ext uri="{FF2B5EF4-FFF2-40B4-BE49-F238E27FC236}">
                <a16:creationId xmlns:a16="http://schemas.microsoft.com/office/drawing/2014/main" id="{82D9070A-1368-86F6-E5A8-2E830E290C3E}"/>
              </a:ext>
            </a:extLst>
          </p:cNvPr>
          <p:cNvSpPr/>
          <p:nvPr/>
        </p:nvSpPr>
        <p:spPr>
          <a:xfrm>
            <a:off x="5866744" y="2355832"/>
            <a:ext cx="458511" cy="458511"/>
          </a:xfrm>
          <a:prstGeom prst="ellipse">
            <a:avLst/>
          </a:pr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38F8D91-2F56-A0A2-8BC6-CBED7F100190}"/>
              </a:ext>
            </a:extLst>
          </p:cNvPr>
          <p:cNvGrpSpPr/>
          <p:nvPr/>
        </p:nvGrpSpPr>
        <p:grpSpPr>
          <a:xfrm>
            <a:off x="2224657" y="1529684"/>
            <a:ext cx="7717630" cy="894964"/>
            <a:chOff x="-694219" y="1967197"/>
            <a:chExt cx="7717630" cy="894964"/>
          </a:xfrm>
        </p:grpSpPr>
        <p:sp>
          <p:nvSpPr>
            <p:cNvPr id="50" name="文本框 22">
              <a:extLst>
                <a:ext uri="{FF2B5EF4-FFF2-40B4-BE49-F238E27FC236}">
                  <a16:creationId xmlns:a16="http://schemas.microsoft.com/office/drawing/2014/main" id="{B14ECD6B-D437-CDCD-8AD2-118D94D43BBC}"/>
                </a:ext>
              </a:extLst>
            </p:cNvPr>
            <p:cNvSpPr txBox="1"/>
            <p:nvPr/>
          </p:nvSpPr>
          <p:spPr>
            <a:xfrm>
              <a:off x="2311036" y="1967197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129AC15-2F61-0C71-CD19-FF6F9695DDA6}"/>
                </a:ext>
              </a:extLst>
            </p:cNvPr>
            <p:cNvSpPr txBox="1"/>
            <p:nvPr/>
          </p:nvSpPr>
          <p:spPr>
            <a:xfrm>
              <a:off x="-694219" y="2307778"/>
              <a:ext cx="771763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 </a:t>
              </a: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模板网，幻灯片演示模板及素材免费下载！</a:t>
              </a: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模板网 唯 一访问网址：</a:t>
              </a: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www.51pptmoban.com</a:t>
              </a: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6038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5" grpId="0" animBg="1"/>
      <p:bldP spid="71" grpId="0" animBg="1"/>
      <p:bldP spid="7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Oval 58"/>
          <p:cNvSpPr/>
          <p:nvPr/>
        </p:nvSpPr>
        <p:spPr bwMode="auto">
          <a:xfrm>
            <a:off x="6841123" y="2488052"/>
            <a:ext cx="1003391" cy="1018038"/>
          </a:xfrm>
          <a:prstGeom prst="ellipse">
            <a:avLst/>
          </a:pr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Oval 50"/>
          <p:cNvSpPr/>
          <p:nvPr/>
        </p:nvSpPr>
        <p:spPr bwMode="auto">
          <a:xfrm>
            <a:off x="4417638" y="1113780"/>
            <a:ext cx="1003391" cy="1018038"/>
          </a:xfrm>
          <a:prstGeom prst="ellipse">
            <a:avLst/>
          </a:pr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9" name="Straight Connector 18"/>
          <p:cNvCxnSpPr>
            <a:endCxn id="82" idx="0"/>
          </p:cNvCxnSpPr>
          <p:nvPr/>
        </p:nvCxnSpPr>
        <p:spPr>
          <a:xfrm>
            <a:off x="6120783" y="2564"/>
            <a:ext cx="1" cy="1563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Oval 22"/>
          <p:cNvSpPr/>
          <p:nvPr/>
        </p:nvSpPr>
        <p:spPr>
          <a:xfrm>
            <a:off x="6064237" y="1566166"/>
            <a:ext cx="113093" cy="113122"/>
          </a:xfrm>
          <a:prstGeom prst="ellipse">
            <a:avLst/>
          </a:prstGeom>
          <a:solidFill>
            <a:srgbClr val="42505B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3" name="Straight Connector 23"/>
          <p:cNvCxnSpPr/>
          <p:nvPr/>
        </p:nvCxnSpPr>
        <p:spPr>
          <a:xfrm>
            <a:off x="5539615" y="1641581"/>
            <a:ext cx="52462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30"/>
          <p:cNvCxnSpPr>
            <a:endCxn id="85" idx="0"/>
          </p:cNvCxnSpPr>
          <p:nvPr/>
        </p:nvCxnSpPr>
        <p:spPr>
          <a:xfrm>
            <a:off x="6120783" y="1389189"/>
            <a:ext cx="1" cy="1534574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Oval 31"/>
          <p:cNvSpPr/>
          <p:nvPr/>
        </p:nvSpPr>
        <p:spPr>
          <a:xfrm>
            <a:off x="6064237" y="2923763"/>
            <a:ext cx="113093" cy="113122"/>
          </a:xfrm>
          <a:prstGeom prst="ellipse">
            <a:avLst/>
          </a:prstGeom>
          <a:solidFill>
            <a:srgbClr val="42505B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6" name="Straight Connector 32"/>
          <p:cNvCxnSpPr/>
          <p:nvPr/>
        </p:nvCxnSpPr>
        <p:spPr>
          <a:xfrm>
            <a:off x="6177329" y="2999178"/>
            <a:ext cx="52462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Oval 45"/>
          <p:cNvSpPr/>
          <p:nvPr/>
        </p:nvSpPr>
        <p:spPr bwMode="auto">
          <a:xfrm>
            <a:off x="6843956" y="5271088"/>
            <a:ext cx="1003391" cy="1018038"/>
          </a:xfrm>
          <a:prstGeom prst="ellipse">
            <a:avLst/>
          </a:pr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Oval 48"/>
          <p:cNvSpPr/>
          <p:nvPr/>
        </p:nvSpPr>
        <p:spPr bwMode="auto">
          <a:xfrm>
            <a:off x="4420471" y="3867788"/>
            <a:ext cx="1003391" cy="1018038"/>
          </a:xfrm>
          <a:prstGeom prst="ellipse">
            <a:avLst/>
          </a:pr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95" name="Straight Connector 54"/>
          <p:cNvCxnSpPr>
            <a:endCxn id="98" idx="0"/>
          </p:cNvCxnSpPr>
          <p:nvPr/>
        </p:nvCxnSpPr>
        <p:spPr>
          <a:xfrm>
            <a:off x="6123616" y="2785600"/>
            <a:ext cx="1" cy="1534574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Oval 60"/>
          <p:cNvSpPr/>
          <p:nvPr/>
        </p:nvSpPr>
        <p:spPr>
          <a:xfrm>
            <a:off x="6067070" y="4320174"/>
            <a:ext cx="113093" cy="113122"/>
          </a:xfrm>
          <a:prstGeom prst="ellipse">
            <a:avLst/>
          </a:prstGeom>
          <a:solidFill>
            <a:srgbClr val="42505B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99" name="Straight Connector 61"/>
          <p:cNvCxnSpPr/>
          <p:nvPr/>
        </p:nvCxnSpPr>
        <p:spPr>
          <a:xfrm>
            <a:off x="5542448" y="4395589"/>
            <a:ext cx="52462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68"/>
          <p:cNvCxnSpPr/>
          <p:nvPr/>
        </p:nvCxnSpPr>
        <p:spPr>
          <a:xfrm>
            <a:off x="6123616" y="4442045"/>
            <a:ext cx="0" cy="1249175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Oval 69"/>
          <p:cNvSpPr/>
          <p:nvPr/>
        </p:nvSpPr>
        <p:spPr>
          <a:xfrm>
            <a:off x="6067070" y="5706799"/>
            <a:ext cx="113093" cy="113122"/>
          </a:xfrm>
          <a:prstGeom prst="ellipse">
            <a:avLst/>
          </a:prstGeom>
          <a:solidFill>
            <a:srgbClr val="42505B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02" name="Straight Connector 70"/>
          <p:cNvCxnSpPr/>
          <p:nvPr/>
        </p:nvCxnSpPr>
        <p:spPr>
          <a:xfrm>
            <a:off x="6180163" y="5782214"/>
            <a:ext cx="52462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AutoShape 82"/>
          <p:cNvSpPr/>
          <p:nvPr/>
        </p:nvSpPr>
        <p:spPr bwMode="auto">
          <a:xfrm>
            <a:off x="4711300" y="1410384"/>
            <a:ext cx="422491" cy="3961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2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107" name="AutoShape 19"/>
          <p:cNvSpPr/>
          <p:nvPr/>
        </p:nvSpPr>
        <p:spPr bwMode="auto">
          <a:xfrm>
            <a:off x="7144578" y="5555345"/>
            <a:ext cx="420803" cy="394553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42505B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2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108" name="AutoShape 20"/>
          <p:cNvSpPr/>
          <p:nvPr/>
        </p:nvSpPr>
        <p:spPr bwMode="auto">
          <a:xfrm>
            <a:off x="4711300" y="4178113"/>
            <a:ext cx="422491" cy="3945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2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109" name="AutoShape 43"/>
          <p:cNvSpPr/>
          <p:nvPr/>
        </p:nvSpPr>
        <p:spPr bwMode="auto">
          <a:xfrm>
            <a:off x="7142890" y="2771131"/>
            <a:ext cx="422491" cy="43400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rgbClr val="42505B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2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48B0A12-9DAA-2A37-B1B6-F93AE25F5972}"/>
              </a:ext>
            </a:extLst>
          </p:cNvPr>
          <p:cNvSpPr/>
          <p:nvPr/>
        </p:nvSpPr>
        <p:spPr>
          <a:xfrm>
            <a:off x="0" y="336518"/>
            <a:ext cx="4118939" cy="692081"/>
          </a:xfrm>
          <a:custGeom>
            <a:avLst/>
            <a:gdLst>
              <a:gd name="connsiteX0" fmla="*/ 0 w 4118939"/>
              <a:gd name="connsiteY0" fmla="*/ 0 h 692081"/>
              <a:gd name="connsiteX1" fmla="*/ 4118939 w 4118939"/>
              <a:gd name="connsiteY1" fmla="*/ 0 h 692081"/>
              <a:gd name="connsiteX2" fmla="*/ 4067078 w 4118939"/>
              <a:gd name="connsiteY2" fmla="*/ 95546 h 692081"/>
              <a:gd name="connsiteX3" fmla="*/ 4013575 w 4118939"/>
              <a:gd name="connsiteY3" fmla="*/ 360554 h 692081"/>
              <a:gd name="connsiteX4" fmla="*/ 4067078 w 4118939"/>
              <a:gd name="connsiteY4" fmla="*/ 625562 h 692081"/>
              <a:gd name="connsiteX5" fmla="*/ 4103183 w 4118939"/>
              <a:gd name="connsiteY5" fmla="*/ 692081 h 692081"/>
              <a:gd name="connsiteX6" fmla="*/ 0 w 4118939"/>
              <a:gd name="connsiteY6" fmla="*/ 692081 h 692081"/>
              <a:gd name="connsiteX7" fmla="*/ 0 w 4118939"/>
              <a:gd name="connsiteY7" fmla="*/ 0 h 69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8939" h="692081">
                <a:moveTo>
                  <a:pt x="0" y="0"/>
                </a:moveTo>
                <a:lnTo>
                  <a:pt x="4118939" y="0"/>
                </a:lnTo>
                <a:lnTo>
                  <a:pt x="4067078" y="95546"/>
                </a:lnTo>
                <a:cubicBezTo>
                  <a:pt x="4032626" y="176999"/>
                  <a:pt x="4013575" y="266552"/>
                  <a:pt x="4013575" y="360554"/>
                </a:cubicBezTo>
                <a:cubicBezTo>
                  <a:pt x="4013575" y="454557"/>
                  <a:pt x="4032626" y="544109"/>
                  <a:pt x="4067078" y="625562"/>
                </a:cubicBezTo>
                <a:lnTo>
                  <a:pt x="4103183" y="692081"/>
                </a:lnTo>
                <a:lnTo>
                  <a:pt x="0" y="692081"/>
                </a:lnTo>
                <a:lnTo>
                  <a:pt x="0" y="0"/>
                </a:lnTo>
                <a:close/>
              </a:path>
            </a:pathLst>
          </a:cu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D2145A45-CC47-087D-4FED-96F06B6E1662}"/>
              </a:ext>
            </a:extLst>
          </p:cNvPr>
          <p:cNvSpPr txBox="1"/>
          <p:nvPr/>
        </p:nvSpPr>
        <p:spPr>
          <a:xfrm>
            <a:off x="1061978" y="497016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D45136C-734F-7759-EE58-6D686060FDAF}"/>
              </a:ext>
            </a:extLst>
          </p:cNvPr>
          <p:cNvSpPr txBox="1"/>
          <p:nvPr/>
        </p:nvSpPr>
        <p:spPr>
          <a:xfrm>
            <a:off x="277957" y="382267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78C7E5B3-3BF2-C303-F6E0-1EAAF00718B8}"/>
              </a:ext>
            </a:extLst>
          </p:cNvPr>
          <p:cNvGrpSpPr/>
          <p:nvPr/>
        </p:nvGrpSpPr>
        <p:grpSpPr>
          <a:xfrm>
            <a:off x="2395460" y="5349566"/>
            <a:ext cx="3446957" cy="894964"/>
            <a:chOff x="1990526" y="1967197"/>
            <a:chExt cx="3446957" cy="894964"/>
          </a:xfrm>
        </p:grpSpPr>
        <p:sp>
          <p:nvSpPr>
            <p:cNvPr id="62" name="文本框 22">
              <a:extLst>
                <a:ext uri="{FF2B5EF4-FFF2-40B4-BE49-F238E27FC236}">
                  <a16:creationId xmlns:a16="http://schemas.microsoft.com/office/drawing/2014/main" id="{E3A64199-2529-DC3D-BE7F-8975F1A498D1}"/>
                </a:ext>
              </a:extLst>
            </p:cNvPr>
            <p:cNvSpPr txBox="1"/>
            <p:nvPr/>
          </p:nvSpPr>
          <p:spPr>
            <a:xfrm>
              <a:off x="3731213" y="1967197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D48F69DB-1808-28E3-7528-2CA00FCF8A7D}"/>
                </a:ext>
              </a:extLst>
            </p:cNvPr>
            <p:cNvSpPr txBox="1"/>
            <p:nvPr/>
          </p:nvSpPr>
          <p:spPr>
            <a:xfrm>
              <a:off x="1990526" y="2307778"/>
              <a:ext cx="3446956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8728F1D4-A0A4-7246-A9B1-BDFCFD274A03}"/>
              </a:ext>
            </a:extLst>
          </p:cNvPr>
          <p:cNvGrpSpPr/>
          <p:nvPr/>
        </p:nvGrpSpPr>
        <p:grpSpPr>
          <a:xfrm>
            <a:off x="6331390" y="4003077"/>
            <a:ext cx="3203818" cy="1133042"/>
            <a:chOff x="1461281" y="1967197"/>
            <a:chExt cx="3203818" cy="1133042"/>
          </a:xfrm>
        </p:grpSpPr>
        <p:sp>
          <p:nvSpPr>
            <p:cNvPr id="65" name="文本框 22">
              <a:extLst>
                <a:ext uri="{FF2B5EF4-FFF2-40B4-BE49-F238E27FC236}">
                  <a16:creationId xmlns:a16="http://schemas.microsoft.com/office/drawing/2014/main" id="{BC5EBA5A-E3CE-A641-483B-3601B9B4CE10}"/>
                </a:ext>
              </a:extLst>
            </p:cNvPr>
            <p:cNvSpPr txBox="1"/>
            <p:nvPr/>
          </p:nvSpPr>
          <p:spPr>
            <a:xfrm>
              <a:off x="1461281" y="1967197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4A0489A5-C8B0-D035-27A3-B39980C537EA}"/>
                </a:ext>
              </a:extLst>
            </p:cNvPr>
            <p:cNvSpPr txBox="1"/>
            <p:nvPr/>
          </p:nvSpPr>
          <p:spPr>
            <a:xfrm>
              <a:off x="1473980" y="2307778"/>
              <a:ext cx="3191119" cy="7924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模板网，幻灯片演 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模板网 唯一访问网址：</a:t>
              </a: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www.51pptmoban.com</a:t>
              </a:r>
              <a:endParaRPr lang="zh-CN" altLang="en-US" sz="105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D1CD9623-F4B5-22DC-A427-ED91608BA6D2}"/>
              </a:ext>
            </a:extLst>
          </p:cNvPr>
          <p:cNvGrpSpPr/>
          <p:nvPr/>
        </p:nvGrpSpPr>
        <p:grpSpPr>
          <a:xfrm>
            <a:off x="6331390" y="1269114"/>
            <a:ext cx="3203818" cy="894964"/>
            <a:chOff x="1461281" y="1967197"/>
            <a:chExt cx="3203818" cy="894964"/>
          </a:xfrm>
        </p:grpSpPr>
        <p:sp>
          <p:nvSpPr>
            <p:cNvPr id="68" name="文本框 22">
              <a:extLst>
                <a:ext uri="{FF2B5EF4-FFF2-40B4-BE49-F238E27FC236}">
                  <a16:creationId xmlns:a16="http://schemas.microsoft.com/office/drawing/2014/main" id="{0F978FB2-4048-3977-01C9-506BA6215D60}"/>
                </a:ext>
              </a:extLst>
            </p:cNvPr>
            <p:cNvSpPr txBox="1"/>
            <p:nvPr/>
          </p:nvSpPr>
          <p:spPr>
            <a:xfrm>
              <a:off x="1461281" y="1967197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2027FBD5-D4B9-D3E8-C79A-8066A4B2CF73}"/>
                </a:ext>
              </a:extLst>
            </p:cNvPr>
            <p:cNvSpPr txBox="1"/>
            <p:nvPr/>
          </p:nvSpPr>
          <p:spPr>
            <a:xfrm>
              <a:off x="1473980" y="2307778"/>
              <a:ext cx="319111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8524139C-76CE-B7C9-220C-BA3F2E0A14A9}"/>
              </a:ext>
            </a:extLst>
          </p:cNvPr>
          <p:cNvGrpSpPr/>
          <p:nvPr/>
        </p:nvGrpSpPr>
        <p:grpSpPr>
          <a:xfrm>
            <a:off x="2395460" y="2680505"/>
            <a:ext cx="3446957" cy="894964"/>
            <a:chOff x="1990526" y="1967197"/>
            <a:chExt cx="3446957" cy="894964"/>
          </a:xfrm>
        </p:grpSpPr>
        <p:sp>
          <p:nvSpPr>
            <p:cNvPr id="71" name="文本框 22">
              <a:extLst>
                <a:ext uri="{FF2B5EF4-FFF2-40B4-BE49-F238E27FC236}">
                  <a16:creationId xmlns:a16="http://schemas.microsoft.com/office/drawing/2014/main" id="{C86D65DD-B106-0449-65B9-B8B89A34FEA7}"/>
                </a:ext>
              </a:extLst>
            </p:cNvPr>
            <p:cNvSpPr txBox="1"/>
            <p:nvPr/>
          </p:nvSpPr>
          <p:spPr>
            <a:xfrm>
              <a:off x="3731213" y="1967197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199954FB-6FE7-BD62-8A32-D2362349D10E}"/>
                </a:ext>
              </a:extLst>
            </p:cNvPr>
            <p:cNvSpPr txBox="1"/>
            <p:nvPr/>
          </p:nvSpPr>
          <p:spPr>
            <a:xfrm>
              <a:off x="1990526" y="2307778"/>
              <a:ext cx="3446956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8902082"/>
      </p:ext>
    </p:extLst>
  </p:cSld>
  <p:clrMapOvr>
    <a:masterClrMapping/>
  </p:clrMapOvr>
  <p:transition spd="slow" advClick="0" advTm="10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5" grpId="0" animBg="1"/>
      <p:bldP spid="98" grpId="0" animBg="1"/>
      <p:bldP spid="101" grpId="0" animBg="1"/>
      <p:bldP spid="106" grpId="0" animBg="1"/>
      <p:bldP spid="107" grpId="0" animBg="1"/>
      <p:bldP spid="108" grpId="0" animBg="1"/>
      <p:bldP spid="10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42D6B557-4654-4D5D-8B18-618879A1864D}"/>
              </a:ext>
            </a:extLst>
          </p:cNvPr>
          <p:cNvSpPr/>
          <p:nvPr/>
        </p:nvSpPr>
        <p:spPr>
          <a:xfrm>
            <a:off x="791780" y="504007"/>
            <a:ext cx="2467521" cy="2467521"/>
          </a:xfrm>
          <a:prstGeom prst="ellipse">
            <a:avLst/>
          </a:prstGeom>
          <a:solidFill>
            <a:srgbClr val="42505B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3" name="任意多边形: 形状 202">
            <a:extLst>
              <a:ext uri="{FF2B5EF4-FFF2-40B4-BE49-F238E27FC236}">
                <a16:creationId xmlns:a16="http://schemas.microsoft.com/office/drawing/2014/main" id="{77528672-D87A-69B1-4DFF-C86458369664}"/>
              </a:ext>
            </a:extLst>
          </p:cNvPr>
          <p:cNvSpPr/>
          <p:nvPr/>
        </p:nvSpPr>
        <p:spPr>
          <a:xfrm>
            <a:off x="8158826" y="625075"/>
            <a:ext cx="4033174" cy="6009334"/>
          </a:xfrm>
          <a:custGeom>
            <a:avLst/>
            <a:gdLst>
              <a:gd name="connsiteX0" fmla="*/ 3004667 w 4033174"/>
              <a:gd name="connsiteY0" fmla="*/ 0 h 6009334"/>
              <a:gd name="connsiteX1" fmla="*/ 3898163 w 4033174"/>
              <a:gd name="connsiteY1" fmla="*/ 135084 h 6009334"/>
              <a:gd name="connsiteX2" fmla="*/ 4033174 w 4033174"/>
              <a:gd name="connsiteY2" fmla="*/ 184499 h 6009334"/>
              <a:gd name="connsiteX3" fmla="*/ 4033174 w 4033174"/>
              <a:gd name="connsiteY3" fmla="*/ 5824836 h 6009334"/>
              <a:gd name="connsiteX4" fmla="*/ 3898163 w 4033174"/>
              <a:gd name="connsiteY4" fmla="*/ 5874251 h 6009334"/>
              <a:gd name="connsiteX5" fmla="*/ 3004667 w 4033174"/>
              <a:gd name="connsiteY5" fmla="*/ 6009334 h 6009334"/>
              <a:gd name="connsiteX6" fmla="*/ 0 w 4033174"/>
              <a:gd name="connsiteY6" fmla="*/ 3004667 h 6009334"/>
              <a:gd name="connsiteX7" fmla="*/ 3004667 w 4033174"/>
              <a:gd name="connsiteY7" fmla="*/ 0 h 6009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33174" h="6009334">
                <a:moveTo>
                  <a:pt x="3004667" y="0"/>
                </a:moveTo>
                <a:cubicBezTo>
                  <a:pt x="3315811" y="0"/>
                  <a:pt x="3615908" y="47293"/>
                  <a:pt x="3898163" y="135084"/>
                </a:cubicBezTo>
                <a:lnTo>
                  <a:pt x="4033174" y="184499"/>
                </a:lnTo>
                <a:lnTo>
                  <a:pt x="4033174" y="5824836"/>
                </a:lnTo>
                <a:lnTo>
                  <a:pt x="3898163" y="5874251"/>
                </a:lnTo>
                <a:cubicBezTo>
                  <a:pt x="3615908" y="5962041"/>
                  <a:pt x="3315811" y="6009334"/>
                  <a:pt x="3004667" y="6009334"/>
                </a:cubicBezTo>
                <a:cubicBezTo>
                  <a:pt x="1345235" y="6009334"/>
                  <a:pt x="0" y="4664099"/>
                  <a:pt x="0" y="3004667"/>
                </a:cubicBezTo>
                <a:cubicBezTo>
                  <a:pt x="0" y="1345235"/>
                  <a:pt x="1345235" y="0"/>
                  <a:pt x="3004667" y="0"/>
                </a:cubicBezTo>
                <a:close/>
              </a:path>
            </a:pathLst>
          </a:custGeom>
          <a:solidFill>
            <a:srgbClr val="42505B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7" name="图形 2">
            <a:extLst>
              <a:ext uri="{FF2B5EF4-FFF2-40B4-BE49-F238E27FC236}">
                <a16:creationId xmlns:a16="http://schemas.microsoft.com/office/drawing/2014/main" id="{FC6F154E-0DAC-6C69-670D-915549301D08}"/>
              </a:ext>
            </a:extLst>
          </p:cNvPr>
          <p:cNvGrpSpPr/>
          <p:nvPr/>
        </p:nvGrpSpPr>
        <p:grpSpPr>
          <a:xfrm rot="578932">
            <a:off x="6942116" y="1563139"/>
            <a:ext cx="5874375" cy="4207243"/>
            <a:chOff x="4701082" y="2673303"/>
            <a:chExt cx="3385725" cy="2424865"/>
          </a:xfrm>
        </p:grpSpPr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AA4A133E-6F4D-2A8D-8002-1402E8916A6A}"/>
                </a:ext>
              </a:extLst>
            </p:cNvPr>
            <p:cNvSpPr/>
            <p:nvPr/>
          </p:nvSpPr>
          <p:spPr>
            <a:xfrm>
              <a:off x="7759202" y="2716248"/>
              <a:ext cx="146829" cy="2231867"/>
            </a:xfrm>
            <a:custGeom>
              <a:avLst/>
              <a:gdLst>
                <a:gd name="connsiteX0" fmla="*/ 144566 w 146829"/>
                <a:gd name="connsiteY0" fmla="*/ 144772 h 2231867"/>
                <a:gd name="connsiteX1" fmla="*/ 146830 w 146829"/>
                <a:gd name="connsiteY1" fmla="*/ 2231868 h 2231867"/>
                <a:gd name="connsiteX2" fmla="*/ 0 w 146829"/>
                <a:gd name="connsiteY2" fmla="*/ 2085038 h 2231867"/>
                <a:gd name="connsiteX3" fmla="*/ 0 w 146829"/>
                <a:gd name="connsiteY3" fmla="*/ 0 h 2231867"/>
                <a:gd name="connsiteX4" fmla="*/ 57333 w 146829"/>
                <a:gd name="connsiteY4" fmla="*/ 57401 h 223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29" h="2231867">
                  <a:moveTo>
                    <a:pt x="144566" y="144772"/>
                  </a:moveTo>
                  <a:lnTo>
                    <a:pt x="146830" y="2231868"/>
                  </a:lnTo>
                  <a:lnTo>
                    <a:pt x="0" y="2085038"/>
                  </a:lnTo>
                  <a:lnTo>
                    <a:pt x="0" y="0"/>
                  </a:lnTo>
                  <a:lnTo>
                    <a:pt x="57333" y="57401"/>
                  </a:lnTo>
                  <a:close/>
                </a:path>
              </a:pathLst>
            </a:custGeom>
            <a:solidFill>
              <a:srgbClr val="E5BD8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B1AFA4EA-CA2F-CCF9-3D57-0829A8289B63}"/>
                </a:ext>
              </a:extLst>
            </p:cNvPr>
            <p:cNvSpPr/>
            <p:nvPr/>
          </p:nvSpPr>
          <p:spPr>
            <a:xfrm>
              <a:off x="4879733" y="4747810"/>
              <a:ext cx="3026298" cy="245705"/>
            </a:xfrm>
            <a:custGeom>
              <a:avLst/>
              <a:gdLst>
                <a:gd name="connsiteX0" fmla="*/ 2879469 w 3026298"/>
                <a:gd name="connsiteY0" fmla="*/ 53476 h 245705"/>
                <a:gd name="connsiteX1" fmla="*/ 3026298 w 3026298"/>
                <a:gd name="connsiteY1" fmla="*/ 200306 h 245705"/>
                <a:gd name="connsiteX2" fmla="*/ 1650721 w 3026298"/>
                <a:gd name="connsiteY2" fmla="*/ 245706 h 245705"/>
                <a:gd name="connsiteX3" fmla="*/ 1355895 w 3026298"/>
                <a:gd name="connsiteY3" fmla="*/ 245706 h 245705"/>
                <a:gd name="connsiteX4" fmla="*/ 0 w 3026298"/>
                <a:gd name="connsiteY4" fmla="*/ 202432 h 245705"/>
                <a:gd name="connsiteX5" fmla="*/ 148956 w 3026298"/>
                <a:gd name="connsiteY5" fmla="*/ 53476 h 245705"/>
                <a:gd name="connsiteX6" fmla="*/ 1514247 w 3026298"/>
                <a:gd name="connsiteY6" fmla="*/ 113072 h 245705"/>
                <a:gd name="connsiteX7" fmla="*/ 2879469 w 3026298"/>
                <a:gd name="connsiteY7" fmla="*/ 53476 h 245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26298" h="245705">
                  <a:moveTo>
                    <a:pt x="2879469" y="53476"/>
                  </a:moveTo>
                  <a:lnTo>
                    <a:pt x="3026298" y="200306"/>
                  </a:lnTo>
                  <a:cubicBezTo>
                    <a:pt x="2266706" y="73021"/>
                    <a:pt x="1650721" y="245706"/>
                    <a:pt x="1650721" y="245706"/>
                  </a:cubicBezTo>
                  <a:lnTo>
                    <a:pt x="1355895" y="245706"/>
                  </a:lnTo>
                  <a:cubicBezTo>
                    <a:pt x="918904" y="49087"/>
                    <a:pt x="0" y="202432"/>
                    <a:pt x="0" y="202432"/>
                  </a:cubicBezTo>
                  <a:lnTo>
                    <a:pt x="148956" y="53476"/>
                  </a:lnTo>
                  <a:cubicBezTo>
                    <a:pt x="148956" y="53476"/>
                    <a:pt x="1066419" y="-100006"/>
                    <a:pt x="1514247" y="113072"/>
                  </a:cubicBezTo>
                  <a:cubicBezTo>
                    <a:pt x="1962005" y="-100006"/>
                    <a:pt x="2879469" y="53476"/>
                    <a:pt x="2879469" y="53476"/>
                  </a:cubicBezTo>
                  <a:close/>
                </a:path>
              </a:pathLst>
            </a:custGeom>
            <a:solidFill>
              <a:srgbClr val="C9A16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7A4752F0-0336-FF13-99BB-FEE1620700D9}"/>
                </a:ext>
              </a:extLst>
            </p:cNvPr>
            <p:cNvSpPr/>
            <p:nvPr/>
          </p:nvSpPr>
          <p:spPr>
            <a:xfrm>
              <a:off x="6393911" y="2673303"/>
              <a:ext cx="1365290" cy="2187578"/>
            </a:xfrm>
            <a:custGeom>
              <a:avLst/>
              <a:gdLst>
                <a:gd name="connsiteX0" fmla="*/ 1365291 w 1365290"/>
                <a:gd name="connsiteY0" fmla="*/ 42945 h 2187578"/>
                <a:gd name="connsiteX1" fmla="*/ 1365291 w 1365290"/>
                <a:gd name="connsiteY1" fmla="*/ 2127983 h 2187578"/>
                <a:gd name="connsiteX2" fmla="*/ 0 w 1365290"/>
                <a:gd name="connsiteY2" fmla="*/ 2187579 h 2187578"/>
                <a:gd name="connsiteX3" fmla="*/ 0 w 1365290"/>
                <a:gd name="connsiteY3" fmla="*/ 283181 h 2187578"/>
                <a:gd name="connsiteX4" fmla="*/ 1365291 w 1365290"/>
                <a:gd name="connsiteY4" fmla="*/ 42945 h 218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290" h="2187578">
                  <a:moveTo>
                    <a:pt x="1365291" y="42945"/>
                  </a:moveTo>
                  <a:lnTo>
                    <a:pt x="1365291" y="2127983"/>
                  </a:lnTo>
                  <a:cubicBezTo>
                    <a:pt x="1365291" y="2127983"/>
                    <a:pt x="447827" y="1974501"/>
                    <a:pt x="0" y="2187579"/>
                  </a:cubicBezTo>
                  <a:lnTo>
                    <a:pt x="0" y="283181"/>
                  </a:lnTo>
                  <a:cubicBezTo>
                    <a:pt x="0" y="283181"/>
                    <a:pt x="535198" y="-131797"/>
                    <a:pt x="1365291" y="42945"/>
                  </a:cubicBez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EBCF1942-963C-B150-9B91-A2CBE22A8D14}"/>
                </a:ext>
              </a:extLst>
            </p:cNvPr>
            <p:cNvSpPr/>
            <p:nvPr/>
          </p:nvSpPr>
          <p:spPr>
            <a:xfrm>
              <a:off x="5028620" y="2673303"/>
              <a:ext cx="1365290" cy="2187510"/>
            </a:xfrm>
            <a:custGeom>
              <a:avLst/>
              <a:gdLst>
                <a:gd name="connsiteX0" fmla="*/ 1365291 w 1365290"/>
                <a:gd name="connsiteY0" fmla="*/ 283181 h 2187510"/>
                <a:gd name="connsiteX1" fmla="*/ 1365291 w 1365290"/>
                <a:gd name="connsiteY1" fmla="*/ 2187510 h 2187510"/>
                <a:gd name="connsiteX2" fmla="*/ 0 w 1365290"/>
                <a:gd name="connsiteY2" fmla="*/ 2127914 h 2187510"/>
                <a:gd name="connsiteX3" fmla="*/ 0 w 1365290"/>
                <a:gd name="connsiteY3" fmla="*/ 42945 h 2187510"/>
                <a:gd name="connsiteX4" fmla="*/ 1365291 w 1365290"/>
                <a:gd name="connsiteY4" fmla="*/ 283181 h 2187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290" h="2187510">
                  <a:moveTo>
                    <a:pt x="1365291" y="283181"/>
                  </a:moveTo>
                  <a:lnTo>
                    <a:pt x="1365291" y="2187510"/>
                  </a:lnTo>
                  <a:cubicBezTo>
                    <a:pt x="917463" y="1974432"/>
                    <a:pt x="0" y="2127914"/>
                    <a:pt x="0" y="2127914"/>
                  </a:cubicBezTo>
                  <a:lnTo>
                    <a:pt x="0" y="42945"/>
                  </a:lnTo>
                  <a:cubicBezTo>
                    <a:pt x="830092" y="-131797"/>
                    <a:pt x="1365291" y="283181"/>
                    <a:pt x="1365291" y="283181"/>
                  </a:cubicBez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4C9C0DAE-0432-FECA-3FD6-1418E0BFEEA1}"/>
                </a:ext>
              </a:extLst>
            </p:cNvPr>
            <p:cNvSpPr/>
            <p:nvPr/>
          </p:nvSpPr>
          <p:spPr>
            <a:xfrm>
              <a:off x="4701082" y="2773580"/>
              <a:ext cx="3385725" cy="2296332"/>
            </a:xfrm>
            <a:custGeom>
              <a:avLst/>
              <a:gdLst>
                <a:gd name="connsiteX0" fmla="*/ 3385726 w 3385725"/>
                <a:gd name="connsiteY0" fmla="*/ 69 h 2296332"/>
                <a:gd name="connsiteX1" fmla="*/ 3385726 w 3385725"/>
                <a:gd name="connsiteY1" fmla="*/ 2296333 h 2296332"/>
                <a:gd name="connsiteX2" fmla="*/ 1829371 w 3385725"/>
                <a:gd name="connsiteY2" fmla="*/ 2296333 h 2296332"/>
                <a:gd name="connsiteX3" fmla="*/ 1512600 w 3385725"/>
                <a:gd name="connsiteY3" fmla="*/ 2296333 h 2296332"/>
                <a:gd name="connsiteX4" fmla="*/ 0 w 3385725"/>
                <a:gd name="connsiteY4" fmla="*/ 2296333 h 2296332"/>
                <a:gd name="connsiteX5" fmla="*/ 0 w 3385725"/>
                <a:gd name="connsiteY5" fmla="*/ 69 h 2296332"/>
                <a:gd name="connsiteX6" fmla="*/ 270205 w 3385725"/>
                <a:gd name="connsiteY6" fmla="*/ 69 h 2296332"/>
                <a:gd name="connsiteX7" fmla="*/ 169255 w 3385725"/>
                <a:gd name="connsiteY7" fmla="*/ 101018 h 2296332"/>
                <a:gd name="connsiteX8" fmla="*/ 178651 w 3385725"/>
                <a:gd name="connsiteY8" fmla="*/ 2176592 h 2296332"/>
                <a:gd name="connsiteX9" fmla="*/ 1534546 w 3385725"/>
                <a:gd name="connsiteY9" fmla="*/ 2219866 h 2296332"/>
                <a:gd name="connsiteX10" fmla="*/ 1829371 w 3385725"/>
                <a:gd name="connsiteY10" fmla="*/ 2219866 h 2296332"/>
                <a:gd name="connsiteX11" fmla="*/ 3204949 w 3385725"/>
                <a:gd name="connsiteY11" fmla="*/ 2174466 h 2296332"/>
                <a:gd name="connsiteX12" fmla="*/ 3202686 w 3385725"/>
                <a:gd name="connsiteY12" fmla="*/ 87371 h 2296332"/>
                <a:gd name="connsiteX13" fmla="*/ 3115452 w 3385725"/>
                <a:gd name="connsiteY13" fmla="*/ 0 h 2296332"/>
                <a:gd name="connsiteX14" fmla="*/ 3385726 w 3385725"/>
                <a:gd name="connsiteY14" fmla="*/ 0 h 229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85725" h="2296332">
                  <a:moveTo>
                    <a:pt x="3385726" y="69"/>
                  </a:moveTo>
                  <a:lnTo>
                    <a:pt x="3385726" y="2296333"/>
                  </a:lnTo>
                  <a:cubicBezTo>
                    <a:pt x="3385726" y="2296333"/>
                    <a:pt x="2446935" y="2132358"/>
                    <a:pt x="1829371" y="2296333"/>
                  </a:cubicBezTo>
                  <a:lnTo>
                    <a:pt x="1512600" y="2296333"/>
                  </a:lnTo>
                  <a:cubicBezTo>
                    <a:pt x="868360" y="2099714"/>
                    <a:pt x="0" y="2296333"/>
                    <a:pt x="0" y="2296333"/>
                  </a:cubicBezTo>
                  <a:lnTo>
                    <a:pt x="0" y="69"/>
                  </a:lnTo>
                  <a:lnTo>
                    <a:pt x="270205" y="69"/>
                  </a:lnTo>
                  <a:lnTo>
                    <a:pt x="169255" y="101018"/>
                  </a:lnTo>
                  <a:lnTo>
                    <a:pt x="178651" y="2176592"/>
                  </a:lnTo>
                  <a:cubicBezTo>
                    <a:pt x="178651" y="2176592"/>
                    <a:pt x="1097554" y="2023247"/>
                    <a:pt x="1534546" y="2219866"/>
                  </a:cubicBezTo>
                  <a:lnTo>
                    <a:pt x="1829371" y="2219866"/>
                  </a:lnTo>
                  <a:cubicBezTo>
                    <a:pt x="1829371" y="2219866"/>
                    <a:pt x="2445357" y="2047182"/>
                    <a:pt x="3204949" y="2174466"/>
                  </a:cubicBezTo>
                  <a:lnTo>
                    <a:pt x="3202686" y="87371"/>
                  </a:lnTo>
                  <a:lnTo>
                    <a:pt x="3115452" y="0"/>
                  </a:lnTo>
                  <a:lnTo>
                    <a:pt x="3385726" y="0"/>
                  </a:lnTo>
                  <a:close/>
                </a:path>
              </a:pathLst>
            </a:custGeom>
            <a:solidFill>
              <a:srgbClr val="42505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74E1DBDD-46DE-B7F5-5558-1BE6EB4C399F}"/>
                </a:ext>
              </a:extLst>
            </p:cNvPr>
            <p:cNvSpPr/>
            <p:nvPr/>
          </p:nvSpPr>
          <p:spPr>
            <a:xfrm>
              <a:off x="4870338" y="2716248"/>
              <a:ext cx="158351" cy="2233993"/>
            </a:xfrm>
            <a:custGeom>
              <a:avLst/>
              <a:gdLst>
                <a:gd name="connsiteX0" fmla="*/ 158351 w 158351"/>
                <a:gd name="connsiteY0" fmla="*/ 0 h 2233993"/>
                <a:gd name="connsiteX1" fmla="*/ 158351 w 158351"/>
                <a:gd name="connsiteY1" fmla="*/ 2085038 h 2233993"/>
                <a:gd name="connsiteX2" fmla="*/ 9395 w 158351"/>
                <a:gd name="connsiteY2" fmla="*/ 2233994 h 2233993"/>
                <a:gd name="connsiteX3" fmla="*/ 0 w 158351"/>
                <a:gd name="connsiteY3" fmla="*/ 158351 h 2233993"/>
                <a:gd name="connsiteX4" fmla="*/ 100950 w 158351"/>
                <a:gd name="connsiteY4" fmla="*/ 57401 h 2233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351" h="2233993">
                  <a:moveTo>
                    <a:pt x="158351" y="0"/>
                  </a:moveTo>
                  <a:lnTo>
                    <a:pt x="158351" y="2085038"/>
                  </a:lnTo>
                  <a:lnTo>
                    <a:pt x="9395" y="2233994"/>
                  </a:lnTo>
                  <a:lnTo>
                    <a:pt x="0" y="158351"/>
                  </a:lnTo>
                  <a:lnTo>
                    <a:pt x="100950" y="57401"/>
                  </a:lnTo>
                  <a:close/>
                </a:path>
              </a:pathLst>
            </a:custGeom>
            <a:solidFill>
              <a:srgbClr val="E5BD8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4" name="图形 2">
              <a:extLst>
                <a:ext uri="{FF2B5EF4-FFF2-40B4-BE49-F238E27FC236}">
                  <a16:creationId xmlns:a16="http://schemas.microsoft.com/office/drawing/2014/main" id="{6C8AF811-76F7-C584-F509-BA8D2026E40B}"/>
                </a:ext>
              </a:extLst>
            </p:cNvPr>
            <p:cNvGrpSpPr/>
            <p:nvPr/>
          </p:nvGrpSpPr>
          <p:grpSpPr>
            <a:xfrm>
              <a:off x="4979517" y="4780979"/>
              <a:ext cx="2853064" cy="193402"/>
              <a:chOff x="4979517" y="4780979"/>
              <a:chExt cx="2853064" cy="193402"/>
            </a:xfrm>
            <a:solidFill>
              <a:srgbClr val="B28856"/>
            </a:solidFill>
          </p:grpSpPr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542AC33F-5B71-19E3-926B-37C9387A46A7}"/>
                  </a:ext>
                </a:extLst>
              </p:cNvPr>
              <p:cNvSpPr/>
              <p:nvPr/>
            </p:nvSpPr>
            <p:spPr>
              <a:xfrm>
                <a:off x="5432077" y="4822357"/>
                <a:ext cx="624626" cy="57794"/>
              </a:xfrm>
              <a:custGeom>
                <a:avLst/>
                <a:gdLst>
                  <a:gd name="connsiteX0" fmla="*/ 0 w 624626"/>
                  <a:gd name="connsiteY0" fmla="*/ 14658 h 57794"/>
                  <a:gd name="connsiteX1" fmla="*/ 156911 w 624626"/>
                  <a:gd name="connsiteY1" fmla="*/ 873 h 57794"/>
                  <a:gd name="connsiteX2" fmla="*/ 314576 w 624626"/>
                  <a:gd name="connsiteY2" fmla="*/ 3754 h 57794"/>
                  <a:gd name="connsiteX3" fmla="*/ 393169 w 624626"/>
                  <a:gd name="connsiteY3" fmla="*/ 10749 h 57794"/>
                  <a:gd name="connsiteX4" fmla="*/ 471213 w 624626"/>
                  <a:gd name="connsiteY4" fmla="*/ 22202 h 57794"/>
                  <a:gd name="connsiteX5" fmla="*/ 624627 w 624626"/>
                  <a:gd name="connsiteY5" fmla="*/ 57795 h 57794"/>
                  <a:gd name="connsiteX6" fmla="*/ 547063 w 624626"/>
                  <a:gd name="connsiteY6" fmla="*/ 45245 h 57794"/>
                  <a:gd name="connsiteX7" fmla="*/ 469430 w 624626"/>
                  <a:gd name="connsiteY7" fmla="*/ 34409 h 57794"/>
                  <a:gd name="connsiteX8" fmla="*/ 313548 w 624626"/>
                  <a:gd name="connsiteY8" fmla="*/ 19802 h 57794"/>
                  <a:gd name="connsiteX9" fmla="*/ 157048 w 624626"/>
                  <a:gd name="connsiteY9" fmla="*/ 13218 h 57794"/>
                  <a:gd name="connsiteX10" fmla="*/ 0 w 624626"/>
                  <a:gd name="connsiteY10" fmla="*/ 14658 h 57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4626" h="57794">
                    <a:moveTo>
                      <a:pt x="0" y="14658"/>
                    </a:moveTo>
                    <a:cubicBezTo>
                      <a:pt x="51846" y="6154"/>
                      <a:pt x="104379" y="2588"/>
                      <a:pt x="156911" y="873"/>
                    </a:cubicBezTo>
                    <a:cubicBezTo>
                      <a:pt x="209443" y="-1047"/>
                      <a:pt x="262113" y="325"/>
                      <a:pt x="314576" y="3754"/>
                    </a:cubicBezTo>
                    <a:cubicBezTo>
                      <a:pt x="340843" y="5263"/>
                      <a:pt x="366972" y="8212"/>
                      <a:pt x="393169" y="10749"/>
                    </a:cubicBezTo>
                    <a:cubicBezTo>
                      <a:pt x="419230" y="14521"/>
                      <a:pt x="445427" y="16990"/>
                      <a:pt x="471213" y="22202"/>
                    </a:cubicBezTo>
                    <a:cubicBezTo>
                      <a:pt x="523128" y="30569"/>
                      <a:pt x="574358" y="42982"/>
                      <a:pt x="624627" y="57795"/>
                    </a:cubicBezTo>
                    <a:cubicBezTo>
                      <a:pt x="598566" y="54160"/>
                      <a:pt x="573054" y="48399"/>
                      <a:pt x="547063" y="45245"/>
                    </a:cubicBezTo>
                    <a:cubicBezTo>
                      <a:pt x="521208" y="41130"/>
                      <a:pt x="495422" y="37221"/>
                      <a:pt x="469430" y="34409"/>
                    </a:cubicBezTo>
                    <a:cubicBezTo>
                      <a:pt x="417584" y="28100"/>
                      <a:pt x="365669" y="22956"/>
                      <a:pt x="313548" y="19802"/>
                    </a:cubicBezTo>
                    <a:cubicBezTo>
                      <a:pt x="261496" y="16030"/>
                      <a:pt x="209306" y="14247"/>
                      <a:pt x="157048" y="13218"/>
                    </a:cubicBezTo>
                    <a:cubicBezTo>
                      <a:pt x="104790" y="12395"/>
                      <a:pt x="52464" y="12875"/>
                      <a:pt x="0" y="14658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D82A55B6-B154-A8E6-10B0-782C877BEC49}"/>
                  </a:ext>
                </a:extLst>
              </p:cNvPr>
              <p:cNvSpPr/>
              <p:nvPr/>
            </p:nvSpPr>
            <p:spPr>
              <a:xfrm>
                <a:off x="5876544" y="4802314"/>
                <a:ext cx="516270" cy="114734"/>
              </a:xfrm>
              <a:custGeom>
                <a:avLst/>
                <a:gdLst>
                  <a:gd name="connsiteX0" fmla="*/ 516270 w 516270"/>
                  <a:gd name="connsiteY0" fmla="*/ 114734 h 114734"/>
                  <a:gd name="connsiteX1" fmla="*/ 453245 w 516270"/>
                  <a:gd name="connsiteY1" fmla="*/ 93955 h 114734"/>
                  <a:gd name="connsiteX2" fmla="*/ 389672 w 516270"/>
                  <a:gd name="connsiteY2" fmla="*/ 75712 h 114734"/>
                  <a:gd name="connsiteX3" fmla="*/ 261015 w 516270"/>
                  <a:gd name="connsiteY3" fmla="*/ 45331 h 114734"/>
                  <a:gd name="connsiteX4" fmla="*/ 131056 w 516270"/>
                  <a:gd name="connsiteY4" fmla="*/ 20780 h 114734"/>
                  <a:gd name="connsiteX5" fmla="*/ 0 w 516270"/>
                  <a:gd name="connsiteY5" fmla="*/ 0 h 114734"/>
                  <a:gd name="connsiteX6" fmla="*/ 66523 w 516270"/>
                  <a:gd name="connsiteY6" fmla="*/ 2400 h 114734"/>
                  <a:gd name="connsiteX7" fmla="*/ 132839 w 516270"/>
                  <a:gd name="connsiteY7" fmla="*/ 8504 h 114734"/>
                  <a:gd name="connsiteX8" fmla="*/ 264444 w 516270"/>
                  <a:gd name="connsiteY8" fmla="*/ 29558 h 114734"/>
                  <a:gd name="connsiteX9" fmla="*/ 393306 w 516270"/>
                  <a:gd name="connsiteY9" fmla="*/ 63917 h 114734"/>
                  <a:gd name="connsiteX10" fmla="*/ 516270 w 516270"/>
                  <a:gd name="connsiteY10" fmla="*/ 114734 h 114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6270" h="114734">
                    <a:moveTo>
                      <a:pt x="516270" y="114734"/>
                    </a:moveTo>
                    <a:cubicBezTo>
                      <a:pt x="495422" y="107191"/>
                      <a:pt x="474505" y="100127"/>
                      <a:pt x="453245" y="93955"/>
                    </a:cubicBezTo>
                    <a:cubicBezTo>
                      <a:pt x="432191" y="87302"/>
                      <a:pt x="411000" y="81336"/>
                      <a:pt x="389672" y="75712"/>
                    </a:cubicBezTo>
                    <a:cubicBezTo>
                      <a:pt x="347015" y="64602"/>
                      <a:pt x="304152" y="54315"/>
                      <a:pt x="261015" y="45331"/>
                    </a:cubicBezTo>
                    <a:cubicBezTo>
                      <a:pt x="217879" y="36210"/>
                      <a:pt x="174536" y="28324"/>
                      <a:pt x="131056" y="20780"/>
                    </a:cubicBezTo>
                    <a:cubicBezTo>
                      <a:pt x="87577" y="13236"/>
                      <a:pt x="43754" y="7201"/>
                      <a:pt x="0" y="0"/>
                    </a:cubicBezTo>
                    <a:cubicBezTo>
                      <a:pt x="22151" y="274"/>
                      <a:pt x="44303" y="1372"/>
                      <a:pt x="66523" y="2400"/>
                    </a:cubicBezTo>
                    <a:cubicBezTo>
                      <a:pt x="88605" y="4389"/>
                      <a:pt x="110757" y="5829"/>
                      <a:pt x="132839" y="8504"/>
                    </a:cubicBezTo>
                    <a:cubicBezTo>
                      <a:pt x="177005" y="13167"/>
                      <a:pt x="220828" y="20711"/>
                      <a:pt x="264444" y="29558"/>
                    </a:cubicBezTo>
                    <a:cubicBezTo>
                      <a:pt x="307856" y="39091"/>
                      <a:pt x="351061" y="49858"/>
                      <a:pt x="393306" y="63917"/>
                    </a:cubicBezTo>
                    <a:cubicBezTo>
                      <a:pt x="435346" y="77907"/>
                      <a:pt x="477180" y="93475"/>
                      <a:pt x="516270" y="114734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83B6737B-B50D-1F21-A281-1D1D4786C100}"/>
                  </a:ext>
                </a:extLst>
              </p:cNvPr>
              <p:cNvSpPr/>
              <p:nvPr/>
            </p:nvSpPr>
            <p:spPr>
              <a:xfrm>
                <a:off x="7286480" y="4833861"/>
                <a:ext cx="546102" cy="49583"/>
              </a:xfrm>
              <a:custGeom>
                <a:avLst/>
                <a:gdLst>
                  <a:gd name="connsiteX0" fmla="*/ 546102 w 546102"/>
                  <a:gd name="connsiteY0" fmla="*/ 49584 h 49583"/>
                  <a:gd name="connsiteX1" fmla="*/ 409560 w 546102"/>
                  <a:gd name="connsiteY1" fmla="*/ 36896 h 49583"/>
                  <a:gd name="connsiteX2" fmla="*/ 273154 w 546102"/>
                  <a:gd name="connsiteY2" fmla="*/ 24758 h 49583"/>
                  <a:gd name="connsiteX3" fmla="*/ 0 w 546102"/>
                  <a:gd name="connsiteY3" fmla="*/ 1989 h 49583"/>
                  <a:gd name="connsiteX4" fmla="*/ 68717 w 546102"/>
                  <a:gd name="connsiteY4" fmla="*/ 0 h 49583"/>
                  <a:gd name="connsiteX5" fmla="*/ 137434 w 546102"/>
                  <a:gd name="connsiteY5" fmla="*/ 892 h 49583"/>
                  <a:gd name="connsiteX6" fmla="*/ 274594 w 546102"/>
                  <a:gd name="connsiteY6" fmla="*/ 8710 h 49583"/>
                  <a:gd name="connsiteX7" fmla="*/ 411069 w 546102"/>
                  <a:gd name="connsiteY7" fmla="*/ 24620 h 49583"/>
                  <a:gd name="connsiteX8" fmla="*/ 546102 w 546102"/>
                  <a:gd name="connsiteY8" fmla="*/ 49584 h 49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102" h="49583">
                    <a:moveTo>
                      <a:pt x="546102" y="49584"/>
                    </a:moveTo>
                    <a:lnTo>
                      <a:pt x="409560" y="36896"/>
                    </a:lnTo>
                    <a:lnTo>
                      <a:pt x="273154" y="24758"/>
                    </a:lnTo>
                    <a:lnTo>
                      <a:pt x="0" y="1989"/>
                    </a:lnTo>
                    <a:cubicBezTo>
                      <a:pt x="22905" y="823"/>
                      <a:pt x="45811" y="343"/>
                      <a:pt x="68717" y="0"/>
                    </a:cubicBezTo>
                    <a:cubicBezTo>
                      <a:pt x="91623" y="69"/>
                      <a:pt x="114528" y="275"/>
                      <a:pt x="137434" y="892"/>
                    </a:cubicBezTo>
                    <a:cubicBezTo>
                      <a:pt x="183246" y="1783"/>
                      <a:pt x="228920" y="4938"/>
                      <a:pt x="274594" y="8710"/>
                    </a:cubicBezTo>
                    <a:cubicBezTo>
                      <a:pt x="320200" y="12824"/>
                      <a:pt x="365737" y="17762"/>
                      <a:pt x="411069" y="24620"/>
                    </a:cubicBezTo>
                    <a:cubicBezTo>
                      <a:pt x="456263" y="31341"/>
                      <a:pt x="501457" y="38954"/>
                      <a:pt x="546102" y="49584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CC90DD08-B062-C412-83EB-F3FDA1A88F86}"/>
                  </a:ext>
                </a:extLst>
              </p:cNvPr>
              <p:cNvSpPr/>
              <p:nvPr/>
            </p:nvSpPr>
            <p:spPr>
              <a:xfrm>
                <a:off x="6683730" y="4780979"/>
                <a:ext cx="624558" cy="57751"/>
              </a:xfrm>
              <a:custGeom>
                <a:avLst/>
                <a:gdLst>
                  <a:gd name="connsiteX0" fmla="*/ 624558 w 624558"/>
                  <a:gd name="connsiteY0" fmla="*/ 14614 h 57751"/>
                  <a:gd name="connsiteX1" fmla="*/ 467578 w 624558"/>
                  <a:gd name="connsiteY1" fmla="*/ 13174 h 57751"/>
                  <a:gd name="connsiteX2" fmla="*/ 311079 w 624558"/>
                  <a:gd name="connsiteY2" fmla="*/ 19758 h 57751"/>
                  <a:gd name="connsiteX3" fmla="*/ 155197 w 624558"/>
                  <a:gd name="connsiteY3" fmla="*/ 34366 h 57751"/>
                  <a:gd name="connsiteX4" fmla="*/ 77564 w 624558"/>
                  <a:gd name="connsiteY4" fmla="*/ 45201 h 57751"/>
                  <a:gd name="connsiteX5" fmla="*/ 0 w 624558"/>
                  <a:gd name="connsiteY5" fmla="*/ 57751 h 57751"/>
                  <a:gd name="connsiteX6" fmla="*/ 153413 w 624558"/>
                  <a:gd name="connsiteY6" fmla="*/ 22158 h 57751"/>
                  <a:gd name="connsiteX7" fmla="*/ 231458 w 624558"/>
                  <a:gd name="connsiteY7" fmla="*/ 10705 h 57751"/>
                  <a:gd name="connsiteX8" fmla="*/ 310050 w 624558"/>
                  <a:gd name="connsiteY8" fmla="*/ 3710 h 57751"/>
                  <a:gd name="connsiteX9" fmla="*/ 467716 w 624558"/>
                  <a:gd name="connsiteY9" fmla="*/ 830 h 57751"/>
                  <a:gd name="connsiteX10" fmla="*/ 624558 w 624558"/>
                  <a:gd name="connsiteY10" fmla="*/ 14614 h 57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4558" h="57751">
                    <a:moveTo>
                      <a:pt x="624558" y="14614"/>
                    </a:moveTo>
                    <a:cubicBezTo>
                      <a:pt x="572094" y="12763"/>
                      <a:pt x="519836" y="12283"/>
                      <a:pt x="467578" y="13174"/>
                    </a:cubicBezTo>
                    <a:cubicBezTo>
                      <a:pt x="415320" y="14203"/>
                      <a:pt x="363131" y="15986"/>
                      <a:pt x="311079" y="19758"/>
                    </a:cubicBezTo>
                    <a:cubicBezTo>
                      <a:pt x="258958" y="22912"/>
                      <a:pt x="207043" y="28056"/>
                      <a:pt x="155197" y="34366"/>
                    </a:cubicBezTo>
                    <a:cubicBezTo>
                      <a:pt x="129204" y="37177"/>
                      <a:pt x="103350" y="41018"/>
                      <a:pt x="77564" y="45201"/>
                    </a:cubicBezTo>
                    <a:cubicBezTo>
                      <a:pt x="51572" y="48356"/>
                      <a:pt x="26060" y="54117"/>
                      <a:pt x="0" y="57751"/>
                    </a:cubicBezTo>
                    <a:cubicBezTo>
                      <a:pt x="50337" y="42869"/>
                      <a:pt x="101498" y="30525"/>
                      <a:pt x="153413" y="22158"/>
                    </a:cubicBezTo>
                    <a:cubicBezTo>
                      <a:pt x="179200" y="17015"/>
                      <a:pt x="205397" y="14477"/>
                      <a:pt x="231458" y="10705"/>
                    </a:cubicBezTo>
                    <a:cubicBezTo>
                      <a:pt x="257655" y="8168"/>
                      <a:pt x="283784" y="5219"/>
                      <a:pt x="310050" y="3710"/>
                    </a:cubicBezTo>
                    <a:cubicBezTo>
                      <a:pt x="362514" y="350"/>
                      <a:pt x="415183" y="-1022"/>
                      <a:pt x="467716" y="830"/>
                    </a:cubicBezTo>
                    <a:cubicBezTo>
                      <a:pt x="520179" y="2476"/>
                      <a:pt x="572712" y="6111"/>
                      <a:pt x="624558" y="14614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77B521F4-FA6F-2D3C-13EF-42DBC50A5302}"/>
                  </a:ext>
                </a:extLst>
              </p:cNvPr>
              <p:cNvSpPr/>
              <p:nvPr/>
            </p:nvSpPr>
            <p:spPr>
              <a:xfrm>
                <a:off x="6382252" y="4859647"/>
                <a:ext cx="516407" cy="114734"/>
              </a:xfrm>
              <a:custGeom>
                <a:avLst/>
                <a:gdLst>
                  <a:gd name="connsiteX0" fmla="*/ 0 w 516407"/>
                  <a:gd name="connsiteY0" fmla="*/ 114735 h 114734"/>
                  <a:gd name="connsiteX1" fmla="*/ 123101 w 516407"/>
                  <a:gd name="connsiteY1" fmla="*/ 63917 h 114734"/>
                  <a:gd name="connsiteX2" fmla="*/ 251963 w 516407"/>
                  <a:gd name="connsiteY2" fmla="*/ 29558 h 114734"/>
                  <a:gd name="connsiteX3" fmla="*/ 383568 w 516407"/>
                  <a:gd name="connsiteY3" fmla="*/ 8504 h 114734"/>
                  <a:gd name="connsiteX4" fmla="*/ 449885 w 516407"/>
                  <a:gd name="connsiteY4" fmla="*/ 2401 h 114734"/>
                  <a:gd name="connsiteX5" fmla="*/ 516407 w 516407"/>
                  <a:gd name="connsiteY5" fmla="*/ 0 h 114734"/>
                  <a:gd name="connsiteX6" fmla="*/ 385351 w 516407"/>
                  <a:gd name="connsiteY6" fmla="*/ 20780 h 114734"/>
                  <a:gd name="connsiteX7" fmla="*/ 255392 w 516407"/>
                  <a:gd name="connsiteY7" fmla="*/ 45331 h 114734"/>
                  <a:gd name="connsiteX8" fmla="*/ 126736 w 516407"/>
                  <a:gd name="connsiteY8" fmla="*/ 75713 h 114734"/>
                  <a:gd name="connsiteX9" fmla="*/ 63162 w 516407"/>
                  <a:gd name="connsiteY9" fmla="*/ 93955 h 114734"/>
                  <a:gd name="connsiteX10" fmla="*/ 0 w 516407"/>
                  <a:gd name="connsiteY10" fmla="*/ 114735 h 114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6407" h="114734">
                    <a:moveTo>
                      <a:pt x="0" y="114735"/>
                    </a:moveTo>
                    <a:cubicBezTo>
                      <a:pt x="39091" y="93475"/>
                      <a:pt x="80924" y="77907"/>
                      <a:pt x="123101" y="63917"/>
                    </a:cubicBezTo>
                    <a:cubicBezTo>
                      <a:pt x="165346" y="49858"/>
                      <a:pt x="208483" y="39091"/>
                      <a:pt x="251963" y="29558"/>
                    </a:cubicBezTo>
                    <a:cubicBezTo>
                      <a:pt x="295511" y="20711"/>
                      <a:pt x="339334" y="13168"/>
                      <a:pt x="383568" y="8504"/>
                    </a:cubicBezTo>
                    <a:cubicBezTo>
                      <a:pt x="405582" y="5830"/>
                      <a:pt x="427802" y="4458"/>
                      <a:pt x="449885" y="2401"/>
                    </a:cubicBezTo>
                    <a:cubicBezTo>
                      <a:pt x="472036" y="1372"/>
                      <a:pt x="494256" y="343"/>
                      <a:pt x="516407" y="0"/>
                    </a:cubicBezTo>
                    <a:cubicBezTo>
                      <a:pt x="472585" y="7201"/>
                      <a:pt x="428831" y="13236"/>
                      <a:pt x="385351" y="20780"/>
                    </a:cubicBezTo>
                    <a:cubicBezTo>
                      <a:pt x="341872" y="28324"/>
                      <a:pt x="298460" y="36210"/>
                      <a:pt x="255392" y="45331"/>
                    </a:cubicBezTo>
                    <a:cubicBezTo>
                      <a:pt x="212255" y="54384"/>
                      <a:pt x="169393" y="64671"/>
                      <a:pt x="126736" y="75713"/>
                    </a:cubicBezTo>
                    <a:cubicBezTo>
                      <a:pt x="105407" y="81268"/>
                      <a:pt x="84148" y="87234"/>
                      <a:pt x="63162" y="93955"/>
                    </a:cubicBezTo>
                    <a:cubicBezTo>
                      <a:pt x="41834" y="100058"/>
                      <a:pt x="20917" y="107122"/>
                      <a:pt x="0" y="114735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3D36FFEE-B8CB-1F0B-A585-044EDD5B441B}"/>
                  </a:ext>
                </a:extLst>
              </p:cNvPr>
              <p:cNvSpPr/>
              <p:nvPr/>
            </p:nvSpPr>
            <p:spPr>
              <a:xfrm>
                <a:off x="4979517" y="4811229"/>
                <a:ext cx="546171" cy="49583"/>
              </a:xfrm>
              <a:custGeom>
                <a:avLst/>
                <a:gdLst>
                  <a:gd name="connsiteX0" fmla="*/ 0 w 546171"/>
                  <a:gd name="connsiteY0" fmla="*/ 49584 h 49583"/>
                  <a:gd name="connsiteX1" fmla="*/ 135102 w 546171"/>
                  <a:gd name="connsiteY1" fmla="*/ 24620 h 49583"/>
                  <a:gd name="connsiteX2" fmla="*/ 271577 w 546171"/>
                  <a:gd name="connsiteY2" fmla="*/ 8710 h 49583"/>
                  <a:gd name="connsiteX3" fmla="*/ 408737 w 546171"/>
                  <a:gd name="connsiteY3" fmla="*/ 892 h 49583"/>
                  <a:gd name="connsiteX4" fmla="*/ 477454 w 546171"/>
                  <a:gd name="connsiteY4" fmla="*/ 0 h 49583"/>
                  <a:gd name="connsiteX5" fmla="*/ 546171 w 546171"/>
                  <a:gd name="connsiteY5" fmla="*/ 1989 h 49583"/>
                  <a:gd name="connsiteX6" fmla="*/ 272948 w 546171"/>
                  <a:gd name="connsiteY6" fmla="*/ 24757 h 49583"/>
                  <a:gd name="connsiteX7" fmla="*/ 136543 w 546171"/>
                  <a:gd name="connsiteY7" fmla="*/ 36896 h 49583"/>
                  <a:gd name="connsiteX8" fmla="*/ 0 w 546171"/>
                  <a:gd name="connsiteY8" fmla="*/ 49584 h 49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171" h="49583">
                    <a:moveTo>
                      <a:pt x="0" y="49584"/>
                    </a:moveTo>
                    <a:cubicBezTo>
                      <a:pt x="44577" y="38885"/>
                      <a:pt x="89771" y="31341"/>
                      <a:pt x="135102" y="24620"/>
                    </a:cubicBezTo>
                    <a:cubicBezTo>
                      <a:pt x="180365" y="17762"/>
                      <a:pt x="225971" y="12756"/>
                      <a:pt x="271577" y="8710"/>
                    </a:cubicBezTo>
                    <a:cubicBezTo>
                      <a:pt x="317251" y="4938"/>
                      <a:pt x="362925" y="1852"/>
                      <a:pt x="408737" y="892"/>
                    </a:cubicBezTo>
                    <a:cubicBezTo>
                      <a:pt x="431643" y="275"/>
                      <a:pt x="454548" y="137"/>
                      <a:pt x="477454" y="0"/>
                    </a:cubicBezTo>
                    <a:cubicBezTo>
                      <a:pt x="500360" y="343"/>
                      <a:pt x="523265" y="823"/>
                      <a:pt x="546171" y="1989"/>
                    </a:cubicBezTo>
                    <a:lnTo>
                      <a:pt x="272948" y="24757"/>
                    </a:lnTo>
                    <a:lnTo>
                      <a:pt x="136543" y="36896"/>
                    </a:lnTo>
                    <a:lnTo>
                      <a:pt x="0" y="49584"/>
                    </a:ln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476B8575-7591-28F0-A080-B5DD9AEE11AD}"/>
                </a:ext>
              </a:extLst>
            </p:cNvPr>
            <p:cNvSpPr/>
            <p:nvPr/>
          </p:nvSpPr>
          <p:spPr>
            <a:xfrm>
              <a:off x="5621837" y="4824808"/>
              <a:ext cx="241911" cy="273359"/>
            </a:xfrm>
            <a:custGeom>
              <a:avLst/>
              <a:gdLst>
                <a:gd name="connsiteX0" fmla="*/ 0 w 241911"/>
                <a:gd name="connsiteY0" fmla="*/ 263004 h 273359"/>
                <a:gd name="connsiteX1" fmla="*/ 13099 w 241911"/>
                <a:gd name="connsiteY1" fmla="*/ 0 h 273359"/>
                <a:gd name="connsiteX2" fmla="*/ 220553 w 241911"/>
                <a:gd name="connsiteY2" fmla="*/ 10355 h 273359"/>
                <a:gd name="connsiteX3" fmla="*/ 207455 w 241911"/>
                <a:gd name="connsiteY3" fmla="*/ 273360 h 273359"/>
                <a:gd name="connsiteX4" fmla="*/ 128999 w 241911"/>
                <a:gd name="connsiteY4" fmla="*/ 199156 h 273359"/>
                <a:gd name="connsiteX5" fmla="*/ 0 w 241911"/>
                <a:gd name="connsiteY5" fmla="*/ 263004 h 27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911" h="273359">
                  <a:moveTo>
                    <a:pt x="0" y="263004"/>
                  </a:moveTo>
                  <a:cubicBezTo>
                    <a:pt x="40805" y="182560"/>
                    <a:pt x="45674" y="84079"/>
                    <a:pt x="13099" y="0"/>
                  </a:cubicBezTo>
                  <a:cubicBezTo>
                    <a:pt x="82228" y="3429"/>
                    <a:pt x="151425" y="6926"/>
                    <a:pt x="220553" y="10355"/>
                  </a:cubicBezTo>
                  <a:cubicBezTo>
                    <a:pt x="253129" y="94434"/>
                    <a:pt x="248191" y="192915"/>
                    <a:pt x="207455" y="273360"/>
                  </a:cubicBezTo>
                  <a:cubicBezTo>
                    <a:pt x="184000" y="249768"/>
                    <a:pt x="157803" y="224805"/>
                    <a:pt x="128999" y="199156"/>
                  </a:cubicBezTo>
                  <a:cubicBezTo>
                    <a:pt x="88674" y="221307"/>
                    <a:pt x="45674" y="242842"/>
                    <a:pt x="0" y="263004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5E458068-7000-B29B-9ECC-555F07FD9A15}"/>
                </a:ext>
              </a:extLst>
            </p:cNvPr>
            <p:cNvSpPr/>
            <p:nvPr/>
          </p:nvSpPr>
          <p:spPr>
            <a:xfrm>
              <a:off x="6235628" y="4993515"/>
              <a:ext cx="294825" cy="76398"/>
            </a:xfrm>
            <a:custGeom>
              <a:avLst/>
              <a:gdLst>
                <a:gd name="connsiteX0" fmla="*/ 0 w 294825"/>
                <a:gd name="connsiteY0" fmla="*/ 0 h 76398"/>
                <a:gd name="connsiteX1" fmla="*/ 294825 w 294825"/>
                <a:gd name="connsiteY1" fmla="*/ 0 h 76398"/>
                <a:gd name="connsiteX2" fmla="*/ 294825 w 294825"/>
                <a:gd name="connsiteY2" fmla="*/ 76398 h 76398"/>
                <a:gd name="connsiteX3" fmla="*/ 0 w 294825"/>
                <a:gd name="connsiteY3" fmla="*/ 76398 h 7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825" h="76398">
                  <a:moveTo>
                    <a:pt x="0" y="0"/>
                  </a:moveTo>
                  <a:lnTo>
                    <a:pt x="294825" y="0"/>
                  </a:lnTo>
                  <a:lnTo>
                    <a:pt x="294825" y="76398"/>
                  </a:lnTo>
                  <a:lnTo>
                    <a:pt x="0" y="76398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12DFE319-92B2-CC7B-AB24-99B9B886C075}"/>
                </a:ext>
              </a:extLst>
            </p:cNvPr>
            <p:cNvSpPr/>
            <p:nvPr/>
          </p:nvSpPr>
          <p:spPr>
            <a:xfrm>
              <a:off x="6369634" y="2956483"/>
              <a:ext cx="48554" cy="1904329"/>
            </a:xfrm>
            <a:custGeom>
              <a:avLst/>
              <a:gdLst>
                <a:gd name="connsiteX0" fmla="*/ 24277 w 48554"/>
                <a:gd name="connsiteY0" fmla="*/ 0 h 1904329"/>
                <a:gd name="connsiteX1" fmla="*/ 43137 w 48554"/>
                <a:gd name="connsiteY1" fmla="*/ 476082 h 1904329"/>
                <a:gd name="connsiteX2" fmla="*/ 47183 w 48554"/>
                <a:gd name="connsiteY2" fmla="*/ 714123 h 1904329"/>
                <a:gd name="connsiteX3" fmla="*/ 48554 w 48554"/>
                <a:gd name="connsiteY3" fmla="*/ 952165 h 1904329"/>
                <a:gd name="connsiteX4" fmla="*/ 47251 w 48554"/>
                <a:gd name="connsiteY4" fmla="*/ 1190206 h 1904329"/>
                <a:gd name="connsiteX5" fmla="*/ 43205 w 48554"/>
                <a:gd name="connsiteY5" fmla="*/ 1428247 h 1904329"/>
                <a:gd name="connsiteX6" fmla="*/ 24277 w 48554"/>
                <a:gd name="connsiteY6" fmla="*/ 1904330 h 1904329"/>
                <a:gd name="connsiteX7" fmla="*/ 5349 w 48554"/>
                <a:gd name="connsiteY7" fmla="*/ 1428247 h 1904329"/>
                <a:gd name="connsiteX8" fmla="*/ 1303 w 48554"/>
                <a:gd name="connsiteY8" fmla="*/ 1190206 h 1904329"/>
                <a:gd name="connsiteX9" fmla="*/ 0 w 48554"/>
                <a:gd name="connsiteY9" fmla="*/ 952165 h 1904329"/>
                <a:gd name="connsiteX10" fmla="*/ 1371 w 48554"/>
                <a:gd name="connsiteY10" fmla="*/ 714123 h 1904329"/>
                <a:gd name="connsiteX11" fmla="*/ 5418 w 48554"/>
                <a:gd name="connsiteY11" fmla="*/ 476082 h 1904329"/>
                <a:gd name="connsiteX12" fmla="*/ 24277 w 48554"/>
                <a:gd name="connsiteY12" fmla="*/ 0 h 190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554" h="1904329">
                  <a:moveTo>
                    <a:pt x="24277" y="0"/>
                  </a:moveTo>
                  <a:cubicBezTo>
                    <a:pt x="34290" y="158694"/>
                    <a:pt x="39570" y="317388"/>
                    <a:pt x="43137" y="476082"/>
                  </a:cubicBezTo>
                  <a:cubicBezTo>
                    <a:pt x="45400" y="555430"/>
                    <a:pt x="45880" y="634776"/>
                    <a:pt x="47183" y="714123"/>
                  </a:cubicBezTo>
                  <a:lnTo>
                    <a:pt x="48554" y="952165"/>
                  </a:lnTo>
                  <a:lnTo>
                    <a:pt x="47251" y="1190206"/>
                  </a:lnTo>
                  <a:cubicBezTo>
                    <a:pt x="45880" y="1269553"/>
                    <a:pt x="45469" y="1348900"/>
                    <a:pt x="43205" y="1428247"/>
                  </a:cubicBezTo>
                  <a:cubicBezTo>
                    <a:pt x="39639" y="1586941"/>
                    <a:pt x="34358" y="1745635"/>
                    <a:pt x="24277" y="1904330"/>
                  </a:cubicBezTo>
                  <a:cubicBezTo>
                    <a:pt x="14196" y="1745635"/>
                    <a:pt x="8915" y="1586941"/>
                    <a:pt x="5349" y="1428247"/>
                  </a:cubicBezTo>
                  <a:cubicBezTo>
                    <a:pt x="3086" y="1348900"/>
                    <a:pt x="2674" y="1269553"/>
                    <a:pt x="1303" y="1190206"/>
                  </a:cubicBezTo>
                  <a:lnTo>
                    <a:pt x="0" y="952165"/>
                  </a:lnTo>
                  <a:lnTo>
                    <a:pt x="1371" y="714123"/>
                  </a:lnTo>
                  <a:cubicBezTo>
                    <a:pt x="2674" y="634776"/>
                    <a:pt x="3154" y="555430"/>
                    <a:pt x="5418" y="476082"/>
                  </a:cubicBezTo>
                  <a:cubicBezTo>
                    <a:pt x="8984" y="317388"/>
                    <a:pt x="14264" y="158694"/>
                    <a:pt x="24277" y="0"/>
                  </a:cubicBezTo>
                  <a:close/>
                </a:path>
              </a:pathLst>
            </a:custGeom>
            <a:solidFill>
              <a:srgbClr val="F7CC7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406A36B-E9D9-A9F8-F358-A963E289F132}"/>
              </a:ext>
            </a:extLst>
          </p:cNvPr>
          <p:cNvSpPr/>
          <p:nvPr/>
        </p:nvSpPr>
        <p:spPr>
          <a:xfrm>
            <a:off x="8435933" y="0"/>
            <a:ext cx="1513586" cy="720062"/>
          </a:xfrm>
          <a:custGeom>
            <a:avLst/>
            <a:gdLst>
              <a:gd name="connsiteX0" fmla="*/ 0 w 1513586"/>
              <a:gd name="connsiteY0" fmla="*/ 0 h 720062"/>
              <a:gd name="connsiteX1" fmla="*/ 1513586 w 1513586"/>
              <a:gd name="connsiteY1" fmla="*/ 0 h 720062"/>
              <a:gd name="connsiteX2" fmla="*/ 1502245 w 1513586"/>
              <a:gd name="connsiteY2" fmla="*/ 112501 h 720062"/>
              <a:gd name="connsiteX3" fmla="*/ 756793 w 1513586"/>
              <a:gd name="connsiteY3" fmla="*/ 720062 h 720062"/>
              <a:gd name="connsiteX4" fmla="*/ 11341 w 1513586"/>
              <a:gd name="connsiteY4" fmla="*/ 112501 h 72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3586" h="720062">
                <a:moveTo>
                  <a:pt x="0" y="0"/>
                </a:moveTo>
                <a:lnTo>
                  <a:pt x="1513586" y="0"/>
                </a:lnTo>
                <a:lnTo>
                  <a:pt x="1502245" y="112501"/>
                </a:lnTo>
                <a:cubicBezTo>
                  <a:pt x="1431293" y="459236"/>
                  <a:pt x="1124503" y="720062"/>
                  <a:pt x="756793" y="720062"/>
                </a:cubicBezTo>
                <a:cubicBezTo>
                  <a:pt x="389083" y="720062"/>
                  <a:pt x="82293" y="459236"/>
                  <a:pt x="11341" y="112501"/>
                </a:cubicBezTo>
                <a:close/>
              </a:path>
            </a:pathLst>
          </a:custGeom>
          <a:solidFill>
            <a:srgbClr val="42505B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6BDFFE5-4C19-618D-F2C8-20594B5AEF42}"/>
              </a:ext>
            </a:extLst>
          </p:cNvPr>
          <p:cNvSpPr/>
          <p:nvPr/>
        </p:nvSpPr>
        <p:spPr>
          <a:xfrm>
            <a:off x="6880105" y="5514636"/>
            <a:ext cx="829487" cy="829487"/>
          </a:xfrm>
          <a:prstGeom prst="ellipse">
            <a:avLst/>
          </a:prstGeom>
          <a:solidFill>
            <a:srgbClr val="42505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D833251-EFAD-CF8E-A2FE-EA52ED8075C0}"/>
              </a:ext>
            </a:extLst>
          </p:cNvPr>
          <p:cNvSpPr/>
          <p:nvPr/>
        </p:nvSpPr>
        <p:spPr>
          <a:xfrm>
            <a:off x="2835266" y="5914836"/>
            <a:ext cx="2395817" cy="943164"/>
          </a:xfrm>
          <a:custGeom>
            <a:avLst/>
            <a:gdLst>
              <a:gd name="connsiteX0" fmla="*/ 1197908 w 2395817"/>
              <a:gd name="connsiteY0" fmla="*/ 0 h 943164"/>
              <a:gd name="connsiteX1" fmla="*/ 2376202 w 2395817"/>
              <a:gd name="connsiteY1" fmla="*/ 866879 h 943164"/>
              <a:gd name="connsiteX2" fmla="*/ 2395817 w 2395817"/>
              <a:gd name="connsiteY2" fmla="*/ 943164 h 943164"/>
              <a:gd name="connsiteX3" fmla="*/ 0 w 2395817"/>
              <a:gd name="connsiteY3" fmla="*/ 943164 h 943164"/>
              <a:gd name="connsiteX4" fmla="*/ 19615 w 2395817"/>
              <a:gd name="connsiteY4" fmla="*/ 866879 h 943164"/>
              <a:gd name="connsiteX5" fmla="*/ 1197908 w 2395817"/>
              <a:gd name="connsiteY5" fmla="*/ 0 h 94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5817" h="943164">
                <a:moveTo>
                  <a:pt x="1197908" y="0"/>
                </a:moveTo>
                <a:cubicBezTo>
                  <a:pt x="1751535" y="0"/>
                  <a:pt x="2219994" y="364653"/>
                  <a:pt x="2376202" y="866879"/>
                </a:cubicBezTo>
                <a:lnTo>
                  <a:pt x="2395817" y="943164"/>
                </a:lnTo>
                <a:lnTo>
                  <a:pt x="0" y="943164"/>
                </a:lnTo>
                <a:lnTo>
                  <a:pt x="19615" y="866879"/>
                </a:lnTo>
                <a:cubicBezTo>
                  <a:pt x="175823" y="364653"/>
                  <a:pt x="644281" y="0"/>
                  <a:pt x="1197908" y="0"/>
                </a:cubicBezTo>
                <a:close/>
              </a:path>
            </a:pathLst>
          </a:custGeom>
          <a:solidFill>
            <a:srgbClr val="42505B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38BB612-9C67-8A23-0964-80EDA9079C3F}"/>
              </a:ext>
            </a:extLst>
          </p:cNvPr>
          <p:cNvGrpSpPr/>
          <p:nvPr/>
        </p:nvGrpSpPr>
        <p:grpSpPr>
          <a:xfrm>
            <a:off x="1685956" y="872480"/>
            <a:ext cx="4422133" cy="4414717"/>
            <a:chOff x="1685956" y="165914"/>
            <a:chExt cx="4422133" cy="4414717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264F4BA4-B880-CDDF-1608-5295C8848E5C}"/>
                </a:ext>
              </a:extLst>
            </p:cNvPr>
            <p:cNvGrpSpPr/>
            <p:nvPr/>
          </p:nvGrpSpPr>
          <p:grpSpPr>
            <a:xfrm>
              <a:off x="1685956" y="2416225"/>
              <a:ext cx="4422133" cy="1131206"/>
              <a:chOff x="939664" y="2302343"/>
              <a:chExt cx="3411408" cy="872657"/>
            </a:xfrm>
          </p:grpSpPr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E2DF082E-D080-1710-4A04-BF33300515DE}"/>
                  </a:ext>
                </a:extLst>
              </p:cNvPr>
              <p:cNvSpPr/>
              <p:nvPr/>
            </p:nvSpPr>
            <p:spPr>
              <a:xfrm>
                <a:off x="1154312" y="2419356"/>
                <a:ext cx="3196760" cy="755644"/>
              </a:xfrm>
              <a:prstGeom prst="roundRect">
                <a:avLst>
                  <a:gd name="adj" fmla="val 0"/>
                </a:avLst>
              </a:prstGeom>
              <a:solidFill>
                <a:srgbClr val="42505B">
                  <a:alpha val="1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A20263E9-82AA-21E2-7A68-3EF4B1543FA9}"/>
                  </a:ext>
                </a:extLst>
              </p:cNvPr>
              <p:cNvSpPr/>
              <p:nvPr/>
            </p:nvSpPr>
            <p:spPr>
              <a:xfrm>
                <a:off x="939664" y="2302343"/>
                <a:ext cx="3199502" cy="533899"/>
              </a:xfrm>
              <a:prstGeom prst="roundRect">
                <a:avLst>
                  <a:gd name="adj" fmla="val 0"/>
                </a:avLst>
              </a:prstGeom>
              <a:solidFill>
                <a:srgbClr val="42505B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0C470229-FFC0-1406-95FA-1B66BC82DD1C}"/>
                  </a:ext>
                </a:extLst>
              </p:cNvPr>
              <p:cNvSpPr txBox="1"/>
              <p:nvPr/>
            </p:nvSpPr>
            <p:spPr>
              <a:xfrm>
                <a:off x="1497439" y="2424074"/>
                <a:ext cx="2083952" cy="3086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</a:rPr>
                  <a:t>单击此处添加标题文本</a:t>
                </a:r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461D05B-1275-31C6-B241-A8573FAFCF71}"/>
                </a:ext>
              </a:extLst>
            </p:cNvPr>
            <p:cNvSpPr txBox="1"/>
            <p:nvPr/>
          </p:nvSpPr>
          <p:spPr>
            <a:xfrm>
              <a:off x="2463047" y="3178577"/>
              <a:ext cx="3234032" cy="3594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200" dirty="0">
                  <a:solidFill>
                    <a:srgbClr val="42505B"/>
                  </a:solidFill>
                </a:rPr>
                <a:t>Click here to add title text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0162098-5195-89FE-E137-04DBFCAF10EA}"/>
                </a:ext>
              </a:extLst>
            </p:cNvPr>
            <p:cNvSpPr txBox="1"/>
            <p:nvPr/>
          </p:nvSpPr>
          <p:spPr>
            <a:xfrm>
              <a:off x="1851205" y="3683206"/>
              <a:ext cx="4143890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42505B"/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42505B"/>
                  </a:solidFill>
                </a:rPr>
                <a:t>200</a:t>
              </a:r>
              <a:r>
                <a:rPr lang="zh-CN" altLang="en-US" sz="1200" dirty="0">
                  <a:solidFill>
                    <a:srgbClr val="42505B"/>
                  </a:solidFill>
                </a:rPr>
                <a:t>字以内，据统计每页幻灯片的最好控制在</a:t>
              </a:r>
              <a:r>
                <a:rPr lang="en-US" altLang="zh-CN" sz="1200" dirty="0">
                  <a:solidFill>
                    <a:srgbClr val="42505B"/>
                  </a:solidFill>
                </a:rPr>
                <a:t>5</a:t>
              </a:r>
              <a:r>
                <a:rPr lang="zh-CN" altLang="en-US" sz="1200" dirty="0">
                  <a:solidFill>
                    <a:srgbClr val="42505B"/>
                  </a:solidFill>
                </a:rPr>
                <a:t>分钟之内。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3C8FE40-A089-BCCA-AE73-7A70A9D6579B}"/>
                </a:ext>
              </a:extLst>
            </p:cNvPr>
            <p:cNvSpPr txBox="1"/>
            <p:nvPr/>
          </p:nvSpPr>
          <p:spPr>
            <a:xfrm>
              <a:off x="2199375" y="165914"/>
              <a:ext cx="3060453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b="1" dirty="0">
                  <a:solidFill>
                    <a:srgbClr val="42505B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16600" b="1" dirty="0">
                <a:solidFill>
                  <a:srgbClr val="42505B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41255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EDD1B5F-D80E-A43E-4033-B7635575B12B}"/>
              </a:ext>
            </a:extLst>
          </p:cNvPr>
          <p:cNvSpPr/>
          <p:nvPr/>
        </p:nvSpPr>
        <p:spPr>
          <a:xfrm>
            <a:off x="0" y="336518"/>
            <a:ext cx="4118939" cy="692081"/>
          </a:xfrm>
          <a:custGeom>
            <a:avLst/>
            <a:gdLst>
              <a:gd name="connsiteX0" fmla="*/ 0 w 4118939"/>
              <a:gd name="connsiteY0" fmla="*/ 0 h 692081"/>
              <a:gd name="connsiteX1" fmla="*/ 4118939 w 4118939"/>
              <a:gd name="connsiteY1" fmla="*/ 0 h 692081"/>
              <a:gd name="connsiteX2" fmla="*/ 4067078 w 4118939"/>
              <a:gd name="connsiteY2" fmla="*/ 95546 h 692081"/>
              <a:gd name="connsiteX3" fmla="*/ 4013575 w 4118939"/>
              <a:gd name="connsiteY3" fmla="*/ 360554 h 692081"/>
              <a:gd name="connsiteX4" fmla="*/ 4067078 w 4118939"/>
              <a:gd name="connsiteY4" fmla="*/ 625562 h 692081"/>
              <a:gd name="connsiteX5" fmla="*/ 4103183 w 4118939"/>
              <a:gd name="connsiteY5" fmla="*/ 692081 h 692081"/>
              <a:gd name="connsiteX6" fmla="*/ 0 w 4118939"/>
              <a:gd name="connsiteY6" fmla="*/ 692081 h 692081"/>
              <a:gd name="connsiteX7" fmla="*/ 0 w 4118939"/>
              <a:gd name="connsiteY7" fmla="*/ 0 h 69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8939" h="692081">
                <a:moveTo>
                  <a:pt x="0" y="0"/>
                </a:moveTo>
                <a:lnTo>
                  <a:pt x="4118939" y="0"/>
                </a:lnTo>
                <a:lnTo>
                  <a:pt x="4067078" y="95546"/>
                </a:lnTo>
                <a:cubicBezTo>
                  <a:pt x="4032626" y="176999"/>
                  <a:pt x="4013575" y="266552"/>
                  <a:pt x="4013575" y="360554"/>
                </a:cubicBezTo>
                <a:cubicBezTo>
                  <a:pt x="4013575" y="454557"/>
                  <a:pt x="4032626" y="544109"/>
                  <a:pt x="4067078" y="625562"/>
                </a:cubicBezTo>
                <a:lnTo>
                  <a:pt x="4103183" y="692081"/>
                </a:lnTo>
                <a:lnTo>
                  <a:pt x="0" y="692081"/>
                </a:lnTo>
                <a:lnTo>
                  <a:pt x="0" y="0"/>
                </a:lnTo>
                <a:close/>
              </a:path>
            </a:pathLst>
          </a:cu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6929271-9EB5-3486-2271-AE287240F04D}"/>
              </a:ext>
            </a:extLst>
          </p:cNvPr>
          <p:cNvSpPr txBox="1"/>
          <p:nvPr/>
        </p:nvSpPr>
        <p:spPr>
          <a:xfrm>
            <a:off x="1061978" y="497016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447E7E7-9415-16C0-E35B-E981C354B4F1}"/>
              </a:ext>
            </a:extLst>
          </p:cNvPr>
          <p:cNvSpPr txBox="1"/>
          <p:nvPr/>
        </p:nvSpPr>
        <p:spPr>
          <a:xfrm>
            <a:off x="277957" y="382267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Oval 6">
            <a:extLst>
              <a:ext uri="{FF2B5EF4-FFF2-40B4-BE49-F238E27FC236}">
                <a16:creationId xmlns:a16="http://schemas.microsoft.com/office/drawing/2014/main" id="{3C44377E-E97D-F0C4-74BF-BDE9921724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6547" y="2897634"/>
            <a:ext cx="1962574" cy="1962574"/>
          </a:xfrm>
          <a:prstGeom prst="ellipse">
            <a:avLst/>
          </a:pr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cs typeface="+mn-ea"/>
            </a:endParaRPr>
          </a:p>
        </p:txBody>
      </p:sp>
      <p:sp>
        <p:nvSpPr>
          <p:cNvPr id="3" name="Oval 7">
            <a:extLst>
              <a:ext uri="{FF2B5EF4-FFF2-40B4-BE49-F238E27FC236}">
                <a16:creationId xmlns:a16="http://schemas.microsoft.com/office/drawing/2014/main" id="{BE2C0D88-E5D5-224D-EF2C-A64AE9F964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3478" y="3170183"/>
            <a:ext cx="1611477" cy="1609096"/>
          </a:xfrm>
          <a:prstGeom prst="ellipse">
            <a:avLst/>
          </a:pr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cs typeface="+mn-ea"/>
            </a:endParaRPr>
          </a:p>
        </p:txBody>
      </p:sp>
      <p:sp>
        <p:nvSpPr>
          <p:cNvPr id="4" name="Oval 8">
            <a:extLst>
              <a:ext uri="{FF2B5EF4-FFF2-40B4-BE49-F238E27FC236}">
                <a16:creationId xmlns:a16="http://schemas.microsoft.com/office/drawing/2014/main" id="{7D993904-4D70-C08B-A08A-5C1F55B911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0499" y="3418926"/>
            <a:ext cx="1303225" cy="1303226"/>
          </a:xfrm>
          <a:prstGeom prst="ellipse">
            <a:avLst/>
          </a:pr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cs typeface="+mn-ea"/>
            </a:endParaRPr>
          </a:p>
        </p:txBody>
      </p:sp>
      <p:sp>
        <p:nvSpPr>
          <p:cNvPr id="5" name="Oval 9">
            <a:extLst>
              <a:ext uri="{FF2B5EF4-FFF2-40B4-BE49-F238E27FC236}">
                <a16:creationId xmlns:a16="http://schemas.microsoft.com/office/drawing/2014/main" id="{B861775F-AF27-2148-2E9F-43954B8938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269" y="3592687"/>
            <a:ext cx="1146125" cy="1146125"/>
          </a:xfrm>
          <a:prstGeom prst="ellipse">
            <a:avLst/>
          </a:pr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cs typeface="+mn-ea"/>
            </a:endParaRPr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D77B7055-0809-3679-B342-2FA751945F41}"/>
              </a:ext>
            </a:extLst>
          </p:cNvPr>
          <p:cNvSpPr>
            <a:spLocks/>
          </p:cNvSpPr>
          <p:nvPr/>
        </p:nvSpPr>
        <p:spPr bwMode="auto">
          <a:xfrm>
            <a:off x="3038378" y="2416809"/>
            <a:ext cx="2101823" cy="671250"/>
          </a:xfrm>
          <a:custGeom>
            <a:avLst/>
            <a:gdLst>
              <a:gd name="T0" fmla="*/ 0 w 3292"/>
              <a:gd name="T1" fmla="*/ 650 h 1052"/>
              <a:gd name="T2" fmla="*/ 1668 w 3292"/>
              <a:gd name="T3" fmla="*/ 55 h 1052"/>
              <a:gd name="T4" fmla="*/ 3292 w 3292"/>
              <a:gd name="T5" fmla="*/ 1052 h 1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92" h="1052">
                <a:moveTo>
                  <a:pt x="0" y="650"/>
                </a:moveTo>
                <a:cubicBezTo>
                  <a:pt x="428" y="234"/>
                  <a:pt x="1027" y="0"/>
                  <a:pt x="1668" y="55"/>
                </a:cubicBezTo>
                <a:cubicBezTo>
                  <a:pt x="2362" y="115"/>
                  <a:pt x="2949" y="502"/>
                  <a:pt x="3292" y="1052"/>
                </a:cubicBezTo>
              </a:path>
            </a:pathLst>
          </a:custGeom>
          <a:noFill/>
          <a:ln w="12700" cap="flat" cmpd="sng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11">
            <a:extLst>
              <a:ext uri="{FF2B5EF4-FFF2-40B4-BE49-F238E27FC236}">
                <a16:creationId xmlns:a16="http://schemas.microsoft.com/office/drawing/2014/main" id="{877C3317-24FC-62BA-80ED-0283EC0E8CE0}"/>
              </a:ext>
            </a:extLst>
          </p:cNvPr>
          <p:cNvSpPr>
            <a:spLocks/>
          </p:cNvSpPr>
          <p:nvPr/>
        </p:nvSpPr>
        <p:spPr bwMode="auto">
          <a:xfrm>
            <a:off x="5527000" y="2786953"/>
            <a:ext cx="1866171" cy="573657"/>
          </a:xfrm>
          <a:custGeom>
            <a:avLst/>
            <a:gdLst>
              <a:gd name="T0" fmla="*/ 0 w 2923"/>
              <a:gd name="T1" fmla="*/ 592 h 899"/>
              <a:gd name="T2" fmla="*/ 1469 w 2923"/>
              <a:gd name="T3" fmla="*/ 40 h 899"/>
              <a:gd name="T4" fmla="*/ 2923 w 2923"/>
              <a:gd name="T5" fmla="*/ 899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923" h="899">
                <a:moveTo>
                  <a:pt x="0" y="592"/>
                </a:moveTo>
                <a:cubicBezTo>
                  <a:pt x="373" y="217"/>
                  <a:pt x="900" y="0"/>
                  <a:pt x="1469" y="40"/>
                </a:cubicBezTo>
                <a:cubicBezTo>
                  <a:pt x="2085" y="83"/>
                  <a:pt x="2611" y="417"/>
                  <a:pt x="2923" y="899"/>
                </a:cubicBezTo>
              </a:path>
            </a:pathLst>
          </a:custGeom>
          <a:noFill/>
          <a:ln w="12700" cap="flat" cmpd="sng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12">
            <a:extLst>
              <a:ext uri="{FF2B5EF4-FFF2-40B4-BE49-F238E27FC236}">
                <a16:creationId xmlns:a16="http://schemas.microsoft.com/office/drawing/2014/main" id="{280B4A39-CF3E-5C57-89A2-4E542866662D}"/>
              </a:ext>
            </a:extLst>
          </p:cNvPr>
          <p:cNvSpPr>
            <a:spLocks/>
          </p:cNvSpPr>
          <p:nvPr/>
        </p:nvSpPr>
        <p:spPr bwMode="auto">
          <a:xfrm>
            <a:off x="7716895" y="3084493"/>
            <a:ext cx="1619808" cy="454641"/>
          </a:xfrm>
          <a:custGeom>
            <a:avLst/>
            <a:gdLst>
              <a:gd name="T0" fmla="*/ 0 w 2537"/>
              <a:gd name="T1" fmla="*/ 540 h 712"/>
              <a:gd name="T2" fmla="*/ 1252 w 2537"/>
              <a:gd name="T3" fmla="*/ 16 h 712"/>
              <a:gd name="T4" fmla="*/ 2537 w 2537"/>
              <a:gd name="T5" fmla="*/ 712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37" h="712">
                <a:moveTo>
                  <a:pt x="0" y="540"/>
                </a:moveTo>
                <a:cubicBezTo>
                  <a:pt x="310" y="204"/>
                  <a:pt x="759" y="0"/>
                  <a:pt x="1252" y="16"/>
                </a:cubicBezTo>
                <a:cubicBezTo>
                  <a:pt x="1787" y="33"/>
                  <a:pt x="2253" y="306"/>
                  <a:pt x="2537" y="712"/>
                </a:cubicBezTo>
              </a:path>
            </a:pathLst>
          </a:custGeom>
          <a:noFill/>
          <a:ln w="12700" cap="flat" cmpd="sng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1DE4FB70-1F2D-08F1-4D6D-948BF1EC16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7707" y="3754578"/>
            <a:ext cx="122467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42505B"/>
                </a:solidFill>
                <a:latin typeface="+mn-ea"/>
                <a:ea typeface="+mn-ea"/>
              </a:rPr>
              <a:t>标题</a:t>
            </a:r>
          </a:p>
        </p:txBody>
      </p:sp>
      <p:sp>
        <p:nvSpPr>
          <p:cNvPr id="12" name="TextBox 14">
            <a:extLst>
              <a:ext uri="{FF2B5EF4-FFF2-40B4-BE49-F238E27FC236}">
                <a16:creationId xmlns:a16="http://schemas.microsoft.com/office/drawing/2014/main" id="{3B154B6E-DA53-3C73-C13C-C94144238E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7891" y="3599855"/>
            <a:ext cx="1319887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500" dirty="0">
                <a:solidFill>
                  <a:schemeClr val="bg1"/>
                </a:solidFill>
                <a:latin typeface="+mn-ea"/>
                <a:ea typeface="+mn-ea"/>
              </a:rPr>
              <a:t>标题</a:t>
            </a:r>
          </a:p>
        </p:txBody>
      </p:sp>
      <p:sp>
        <p:nvSpPr>
          <p:cNvPr id="13" name="TextBox 15">
            <a:extLst>
              <a:ext uri="{FF2B5EF4-FFF2-40B4-BE49-F238E27FC236}">
                <a16:creationId xmlns:a16="http://schemas.microsoft.com/office/drawing/2014/main" id="{1523BA2F-D9C1-CA68-4FE0-B64AC8E33E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9774" y="3884304"/>
            <a:ext cx="122467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 dirty="0">
                <a:solidFill>
                  <a:schemeClr val="bg1"/>
                </a:solidFill>
                <a:latin typeface="+mn-ea"/>
                <a:ea typeface="+mn-ea"/>
              </a:rPr>
              <a:t>标题</a:t>
            </a:r>
          </a:p>
        </p:txBody>
      </p:sp>
      <p:sp>
        <p:nvSpPr>
          <p:cNvPr id="14" name="TextBox 16">
            <a:extLst>
              <a:ext uri="{FF2B5EF4-FFF2-40B4-BE49-F238E27FC236}">
                <a16:creationId xmlns:a16="http://schemas.microsoft.com/office/drawing/2014/main" id="{9D2ED832-39D8-B479-6C19-1E73101145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99996" y="3997368"/>
            <a:ext cx="122467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rgbClr val="42505B"/>
                </a:solidFill>
                <a:latin typeface="+mn-ea"/>
                <a:ea typeface="+mn-ea"/>
              </a:rPr>
              <a:t>标题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2A14520-28B0-0E6E-F78B-249BDE6F81D1}"/>
              </a:ext>
            </a:extLst>
          </p:cNvPr>
          <p:cNvGrpSpPr/>
          <p:nvPr/>
        </p:nvGrpSpPr>
        <p:grpSpPr>
          <a:xfrm>
            <a:off x="1856547" y="5006248"/>
            <a:ext cx="1706270" cy="1354736"/>
            <a:chOff x="2216404" y="1992173"/>
            <a:chExt cx="1706270" cy="1354736"/>
          </a:xfrm>
        </p:grpSpPr>
        <p:sp>
          <p:nvSpPr>
            <p:cNvPr id="16" name="文本框 22">
              <a:extLst>
                <a:ext uri="{FF2B5EF4-FFF2-40B4-BE49-F238E27FC236}">
                  <a16:creationId xmlns:a16="http://schemas.microsoft.com/office/drawing/2014/main" id="{D5A3480F-E51C-0960-36F0-552C3A9A7BCE}"/>
                </a:ext>
              </a:extLst>
            </p:cNvPr>
            <p:cNvSpPr txBox="1"/>
            <p:nvPr/>
          </p:nvSpPr>
          <p:spPr>
            <a:xfrm>
              <a:off x="2216404" y="1992173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9CED387-CCAE-EAEF-303B-B122B1408363}"/>
                </a:ext>
              </a:extLst>
            </p:cNvPr>
            <p:cNvSpPr txBox="1"/>
            <p:nvPr/>
          </p:nvSpPr>
          <p:spPr>
            <a:xfrm>
              <a:off x="2216406" y="2307778"/>
              <a:ext cx="1706268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3EC7DD7-A54D-9EA5-4F9E-BDCBF53AF3F5}"/>
              </a:ext>
            </a:extLst>
          </p:cNvPr>
          <p:cNvGrpSpPr/>
          <p:nvPr/>
        </p:nvGrpSpPr>
        <p:grpSpPr>
          <a:xfrm>
            <a:off x="4207788" y="5006248"/>
            <a:ext cx="1888212" cy="1350440"/>
            <a:chOff x="2125434" y="1992173"/>
            <a:chExt cx="1888212" cy="1350440"/>
          </a:xfrm>
        </p:grpSpPr>
        <p:sp>
          <p:nvSpPr>
            <p:cNvPr id="31" name="文本框 22">
              <a:extLst>
                <a:ext uri="{FF2B5EF4-FFF2-40B4-BE49-F238E27FC236}">
                  <a16:creationId xmlns:a16="http://schemas.microsoft.com/office/drawing/2014/main" id="{4C6893E4-C6CC-271A-9D09-1BF946F625F9}"/>
                </a:ext>
              </a:extLst>
            </p:cNvPr>
            <p:cNvSpPr txBox="1"/>
            <p:nvPr/>
          </p:nvSpPr>
          <p:spPr>
            <a:xfrm>
              <a:off x="2216404" y="1992173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90A1C26-BFB2-2DAB-2DC8-737B669D4496}"/>
                </a:ext>
              </a:extLst>
            </p:cNvPr>
            <p:cNvSpPr txBox="1"/>
            <p:nvPr/>
          </p:nvSpPr>
          <p:spPr>
            <a:xfrm>
              <a:off x="2125434" y="2307778"/>
              <a:ext cx="1888212" cy="10348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模板网，幻灯片演示模板及素材免费下载！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模板网 唯一 访问网址：</a:t>
              </a: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www.51pptmoban.com</a:t>
              </a:r>
              <a:endParaRPr lang="zh-CN" altLang="en-US" sz="105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CF4DFF0-2C57-333F-FFD8-DA4A2D3F605E}"/>
              </a:ext>
            </a:extLst>
          </p:cNvPr>
          <p:cNvGrpSpPr/>
          <p:nvPr/>
        </p:nvGrpSpPr>
        <p:grpSpPr>
          <a:xfrm>
            <a:off x="6370825" y="5006248"/>
            <a:ext cx="1706270" cy="1354736"/>
            <a:chOff x="2216404" y="1992173"/>
            <a:chExt cx="1706270" cy="1354736"/>
          </a:xfrm>
        </p:grpSpPr>
        <p:sp>
          <p:nvSpPr>
            <p:cNvPr id="34" name="文本框 22">
              <a:extLst>
                <a:ext uri="{FF2B5EF4-FFF2-40B4-BE49-F238E27FC236}">
                  <a16:creationId xmlns:a16="http://schemas.microsoft.com/office/drawing/2014/main" id="{C38CEBF8-E684-7B3D-6837-361817A75BB6}"/>
                </a:ext>
              </a:extLst>
            </p:cNvPr>
            <p:cNvSpPr txBox="1"/>
            <p:nvPr/>
          </p:nvSpPr>
          <p:spPr>
            <a:xfrm>
              <a:off x="2216404" y="1992173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4794CE1-C6EF-2E5E-9B6B-85AAF19CBD43}"/>
                </a:ext>
              </a:extLst>
            </p:cNvPr>
            <p:cNvSpPr txBox="1"/>
            <p:nvPr/>
          </p:nvSpPr>
          <p:spPr>
            <a:xfrm>
              <a:off x="2216406" y="2307778"/>
              <a:ext cx="1706268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F6C65E3-DF67-6655-77FD-2BC13C44BEE3}"/>
              </a:ext>
            </a:extLst>
          </p:cNvPr>
          <p:cNvGrpSpPr/>
          <p:nvPr/>
        </p:nvGrpSpPr>
        <p:grpSpPr>
          <a:xfrm>
            <a:off x="8231045" y="5006248"/>
            <a:ext cx="1706270" cy="1354736"/>
            <a:chOff x="2216404" y="1992173"/>
            <a:chExt cx="1706270" cy="1354736"/>
          </a:xfrm>
        </p:grpSpPr>
        <p:sp>
          <p:nvSpPr>
            <p:cNvPr id="37" name="文本框 22">
              <a:extLst>
                <a:ext uri="{FF2B5EF4-FFF2-40B4-BE49-F238E27FC236}">
                  <a16:creationId xmlns:a16="http://schemas.microsoft.com/office/drawing/2014/main" id="{BDBD1991-2EE0-464E-A135-84584DFE14CF}"/>
                </a:ext>
              </a:extLst>
            </p:cNvPr>
            <p:cNvSpPr txBox="1"/>
            <p:nvPr/>
          </p:nvSpPr>
          <p:spPr>
            <a:xfrm>
              <a:off x="2216404" y="1992173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71046F9-295F-4E00-D9D5-E5AF959C4B70}"/>
                </a:ext>
              </a:extLst>
            </p:cNvPr>
            <p:cNvSpPr txBox="1"/>
            <p:nvPr/>
          </p:nvSpPr>
          <p:spPr>
            <a:xfrm>
              <a:off x="2216406" y="2307778"/>
              <a:ext cx="1706268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23" name="组合 322">
            <a:extLst>
              <a:ext uri="{FF2B5EF4-FFF2-40B4-BE49-F238E27FC236}">
                <a16:creationId xmlns:a16="http://schemas.microsoft.com/office/drawing/2014/main" id="{27E99FD4-FB0B-0F85-E4FB-046FC2B82F4C}"/>
              </a:ext>
            </a:extLst>
          </p:cNvPr>
          <p:cNvGrpSpPr/>
          <p:nvPr/>
        </p:nvGrpSpPr>
        <p:grpSpPr>
          <a:xfrm>
            <a:off x="7173551" y="476308"/>
            <a:ext cx="2931436" cy="2216337"/>
            <a:chOff x="7172663" y="935153"/>
            <a:chExt cx="2113034" cy="1597577"/>
          </a:xfrm>
        </p:grpSpPr>
        <p:grpSp>
          <p:nvGrpSpPr>
            <p:cNvPr id="228" name="图形 42">
              <a:extLst>
                <a:ext uri="{FF2B5EF4-FFF2-40B4-BE49-F238E27FC236}">
                  <a16:creationId xmlns:a16="http://schemas.microsoft.com/office/drawing/2014/main" id="{48326994-44B8-08F6-2D89-221F12EFC5D3}"/>
                </a:ext>
              </a:extLst>
            </p:cNvPr>
            <p:cNvGrpSpPr/>
            <p:nvPr/>
          </p:nvGrpSpPr>
          <p:grpSpPr>
            <a:xfrm>
              <a:off x="7172663" y="935153"/>
              <a:ext cx="2113034" cy="1387355"/>
              <a:chOff x="8635885" y="-2654776"/>
              <a:chExt cx="733055" cy="481302"/>
            </a:xfrm>
          </p:grpSpPr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40C38B8B-065A-958F-0A15-C8B447AED5A6}"/>
                  </a:ext>
                </a:extLst>
              </p:cNvPr>
              <p:cNvSpPr/>
              <p:nvPr/>
            </p:nvSpPr>
            <p:spPr>
              <a:xfrm>
                <a:off x="8745549" y="-2319822"/>
                <a:ext cx="350855" cy="146349"/>
              </a:xfrm>
              <a:custGeom>
                <a:avLst/>
                <a:gdLst>
                  <a:gd name="connsiteX0" fmla="*/ 350855 w 350855"/>
                  <a:gd name="connsiteY0" fmla="*/ 146350 h 146349"/>
                  <a:gd name="connsiteX1" fmla="*/ 0 w 350855"/>
                  <a:gd name="connsiteY1" fmla="*/ 0 h 146349"/>
                  <a:gd name="connsiteX2" fmla="*/ 184960 w 350855"/>
                  <a:gd name="connsiteY2" fmla="*/ 50338 h 146349"/>
                  <a:gd name="connsiteX3" fmla="*/ 350855 w 350855"/>
                  <a:gd name="connsiteY3" fmla="*/ 146350 h 146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0855" h="146349">
                    <a:moveTo>
                      <a:pt x="350855" y="146350"/>
                    </a:moveTo>
                    <a:cubicBezTo>
                      <a:pt x="145115" y="114186"/>
                      <a:pt x="0" y="0"/>
                      <a:pt x="0" y="0"/>
                    </a:cubicBezTo>
                    <a:cubicBezTo>
                      <a:pt x="0" y="0"/>
                      <a:pt x="108836" y="18585"/>
                      <a:pt x="184960" y="50338"/>
                    </a:cubicBezTo>
                    <a:cubicBezTo>
                      <a:pt x="252374" y="78456"/>
                      <a:pt x="350855" y="146350"/>
                      <a:pt x="350855" y="146350"/>
                    </a:cubicBezTo>
                    <a:close/>
                  </a:path>
                </a:pathLst>
              </a:custGeom>
              <a:solidFill>
                <a:srgbClr val="13375B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A9D4AAB8-9275-FA72-283F-41C3F3628952}"/>
                  </a:ext>
                </a:extLst>
              </p:cNvPr>
              <p:cNvSpPr/>
              <p:nvPr/>
            </p:nvSpPr>
            <p:spPr>
              <a:xfrm>
                <a:off x="8745549" y="-2541728"/>
                <a:ext cx="442272" cy="368255"/>
              </a:xfrm>
              <a:custGeom>
                <a:avLst/>
                <a:gdLst>
                  <a:gd name="connsiteX0" fmla="*/ 396530 w 442272"/>
                  <a:gd name="connsiteY0" fmla="*/ 258802 h 368255"/>
                  <a:gd name="connsiteX1" fmla="*/ 350855 w 442272"/>
                  <a:gd name="connsiteY1" fmla="*/ 368256 h 368255"/>
                  <a:gd name="connsiteX2" fmla="*/ 184960 w 442272"/>
                  <a:gd name="connsiteY2" fmla="*/ 272244 h 368255"/>
                  <a:gd name="connsiteX3" fmla="*/ 0 w 442272"/>
                  <a:gd name="connsiteY3" fmla="*/ 221906 h 368255"/>
                  <a:gd name="connsiteX4" fmla="*/ 45674 w 442272"/>
                  <a:gd name="connsiteY4" fmla="*/ 112452 h 368255"/>
                  <a:gd name="connsiteX5" fmla="*/ 91349 w 442272"/>
                  <a:gd name="connsiteY5" fmla="*/ 2998 h 368255"/>
                  <a:gd name="connsiteX6" fmla="*/ 287967 w 442272"/>
                  <a:gd name="connsiteY6" fmla="*/ 25424 h 368255"/>
                  <a:gd name="connsiteX7" fmla="*/ 442272 w 442272"/>
                  <a:gd name="connsiteY7" fmla="*/ 149348 h 368255"/>
                  <a:gd name="connsiteX8" fmla="*/ 396530 w 442272"/>
                  <a:gd name="connsiteY8" fmla="*/ 258802 h 368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2272" h="368255">
                    <a:moveTo>
                      <a:pt x="396530" y="258802"/>
                    </a:moveTo>
                    <a:lnTo>
                      <a:pt x="350855" y="368256"/>
                    </a:lnTo>
                    <a:cubicBezTo>
                      <a:pt x="350855" y="368256"/>
                      <a:pt x="252374" y="300361"/>
                      <a:pt x="184960" y="272244"/>
                    </a:cubicBezTo>
                    <a:cubicBezTo>
                      <a:pt x="108836" y="240491"/>
                      <a:pt x="0" y="221906"/>
                      <a:pt x="0" y="221906"/>
                    </a:cubicBezTo>
                    <a:lnTo>
                      <a:pt x="45674" y="112452"/>
                    </a:lnTo>
                    <a:lnTo>
                      <a:pt x="91349" y="2998"/>
                    </a:lnTo>
                    <a:cubicBezTo>
                      <a:pt x="91349" y="2998"/>
                      <a:pt x="198059" y="-12089"/>
                      <a:pt x="287967" y="25424"/>
                    </a:cubicBezTo>
                    <a:cubicBezTo>
                      <a:pt x="371360" y="60194"/>
                      <a:pt x="442272" y="149348"/>
                      <a:pt x="442272" y="149348"/>
                    </a:cubicBezTo>
                    <a:lnTo>
                      <a:pt x="396530" y="258802"/>
                    </a:lnTo>
                    <a:close/>
                  </a:path>
                </a:pathLst>
              </a:custGeom>
              <a:solidFill>
                <a:srgbClr val="355389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4C96C069-FB1B-C8A0-B2EA-ED29B7641E4B}"/>
                  </a:ext>
                </a:extLst>
              </p:cNvPr>
              <p:cNvSpPr/>
              <p:nvPr/>
            </p:nvSpPr>
            <p:spPr>
              <a:xfrm>
                <a:off x="8643639" y="-2591399"/>
                <a:ext cx="713437" cy="309638"/>
              </a:xfrm>
              <a:custGeom>
                <a:avLst/>
                <a:gdLst>
                  <a:gd name="connsiteX0" fmla="*/ 713438 w 713437"/>
                  <a:gd name="connsiteY0" fmla="*/ 303192 h 309638"/>
                  <a:gd name="connsiteX1" fmla="*/ 501388 w 713437"/>
                  <a:gd name="connsiteY1" fmla="*/ 309639 h 309638"/>
                  <a:gd name="connsiteX2" fmla="*/ 498439 w 713437"/>
                  <a:gd name="connsiteY2" fmla="*/ 308404 h 309638"/>
                  <a:gd name="connsiteX3" fmla="*/ 544114 w 713437"/>
                  <a:gd name="connsiteY3" fmla="*/ 198951 h 309638"/>
                  <a:gd name="connsiteX4" fmla="*/ 389809 w 713437"/>
                  <a:gd name="connsiteY4" fmla="*/ 75027 h 309638"/>
                  <a:gd name="connsiteX5" fmla="*/ 193190 w 713437"/>
                  <a:gd name="connsiteY5" fmla="*/ 52601 h 309638"/>
                  <a:gd name="connsiteX6" fmla="*/ 147515 w 713437"/>
                  <a:gd name="connsiteY6" fmla="*/ 162055 h 309638"/>
                  <a:gd name="connsiteX7" fmla="*/ 144635 w 713437"/>
                  <a:gd name="connsiteY7" fmla="*/ 160889 h 309638"/>
                  <a:gd name="connsiteX8" fmla="*/ 0 w 713437"/>
                  <a:gd name="connsiteY8" fmla="*/ 5624 h 309638"/>
                  <a:gd name="connsiteX9" fmla="*/ 421081 w 713437"/>
                  <a:gd name="connsiteY9" fmla="*/ 0 h 309638"/>
                  <a:gd name="connsiteX10" fmla="*/ 713438 w 713437"/>
                  <a:gd name="connsiteY10" fmla="*/ 303192 h 309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13437" h="309638">
                    <a:moveTo>
                      <a:pt x="713438" y="303192"/>
                    </a:moveTo>
                    <a:lnTo>
                      <a:pt x="501388" y="309639"/>
                    </a:lnTo>
                    <a:lnTo>
                      <a:pt x="498439" y="308404"/>
                    </a:lnTo>
                    <a:lnTo>
                      <a:pt x="544114" y="198951"/>
                    </a:lnTo>
                    <a:cubicBezTo>
                      <a:pt x="544114" y="198951"/>
                      <a:pt x="473202" y="109797"/>
                      <a:pt x="389809" y="75027"/>
                    </a:cubicBezTo>
                    <a:cubicBezTo>
                      <a:pt x="299900" y="37513"/>
                      <a:pt x="193190" y="52601"/>
                      <a:pt x="193190" y="52601"/>
                    </a:cubicBezTo>
                    <a:lnTo>
                      <a:pt x="147515" y="162055"/>
                    </a:lnTo>
                    <a:lnTo>
                      <a:pt x="144635" y="160889"/>
                    </a:lnTo>
                    <a:lnTo>
                      <a:pt x="0" y="5624"/>
                    </a:lnTo>
                    <a:lnTo>
                      <a:pt x="421081" y="0"/>
                    </a:lnTo>
                    <a:lnTo>
                      <a:pt x="713438" y="303192"/>
                    </a:lnTo>
                    <a:close/>
                  </a:path>
                </a:pathLst>
              </a:custGeom>
              <a:solidFill>
                <a:srgbClr val="13375B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8DD8B773-1504-66D6-E151-0ABBA068789F}"/>
                  </a:ext>
                </a:extLst>
              </p:cNvPr>
              <p:cNvSpPr/>
              <p:nvPr/>
            </p:nvSpPr>
            <p:spPr>
              <a:xfrm>
                <a:off x="8643639" y="-2621925"/>
                <a:ext cx="725301" cy="333717"/>
              </a:xfrm>
              <a:custGeom>
                <a:avLst/>
                <a:gdLst>
                  <a:gd name="connsiteX0" fmla="*/ 417652 w 725301"/>
                  <a:gd name="connsiteY0" fmla="*/ 7 h 333717"/>
                  <a:gd name="connsiteX1" fmla="*/ 11933 w 725301"/>
                  <a:gd name="connsiteY1" fmla="*/ 7551 h 333717"/>
                  <a:gd name="connsiteX2" fmla="*/ 0 w 725301"/>
                  <a:gd name="connsiteY2" fmla="*/ 36149 h 333717"/>
                  <a:gd name="connsiteX3" fmla="*/ 405033 w 725301"/>
                  <a:gd name="connsiteY3" fmla="*/ 30731 h 333717"/>
                  <a:gd name="connsiteX4" fmla="*/ 432260 w 725301"/>
                  <a:gd name="connsiteY4" fmla="*/ 42115 h 333717"/>
                  <a:gd name="connsiteX5" fmla="*/ 713369 w 725301"/>
                  <a:gd name="connsiteY5" fmla="*/ 333717 h 333717"/>
                  <a:gd name="connsiteX6" fmla="*/ 725302 w 725301"/>
                  <a:gd name="connsiteY6" fmla="*/ 305120 h 333717"/>
                  <a:gd name="connsiteX7" fmla="*/ 445153 w 725301"/>
                  <a:gd name="connsiteY7" fmla="*/ 11529 h 333717"/>
                  <a:gd name="connsiteX8" fmla="*/ 417652 w 725301"/>
                  <a:gd name="connsiteY8" fmla="*/ 7 h 333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5301" h="333717">
                    <a:moveTo>
                      <a:pt x="417652" y="7"/>
                    </a:moveTo>
                    <a:lnTo>
                      <a:pt x="11933" y="7551"/>
                    </a:lnTo>
                    <a:lnTo>
                      <a:pt x="0" y="36149"/>
                    </a:lnTo>
                    <a:lnTo>
                      <a:pt x="405033" y="30731"/>
                    </a:lnTo>
                    <a:cubicBezTo>
                      <a:pt x="415320" y="30594"/>
                      <a:pt x="425127" y="34709"/>
                      <a:pt x="432260" y="42115"/>
                    </a:cubicBezTo>
                    <a:lnTo>
                      <a:pt x="713369" y="333717"/>
                    </a:lnTo>
                    <a:lnTo>
                      <a:pt x="725302" y="305120"/>
                    </a:lnTo>
                    <a:lnTo>
                      <a:pt x="445153" y="11529"/>
                    </a:lnTo>
                    <a:cubicBezTo>
                      <a:pt x="438089" y="3985"/>
                      <a:pt x="428076" y="-199"/>
                      <a:pt x="417652" y="7"/>
                    </a:cubicBezTo>
                    <a:close/>
                  </a:path>
                </a:pathLst>
              </a:custGeom>
              <a:solidFill>
                <a:srgbClr val="355389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65092F58-958F-3B0D-E523-9C62B3B09D3D}"/>
                  </a:ext>
                </a:extLst>
              </p:cNvPr>
              <p:cNvSpPr/>
              <p:nvPr/>
            </p:nvSpPr>
            <p:spPr>
              <a:xfrm>
                <a:off x="8635885" y="-2393409"/>
                <a:ext cx="62472" cy="103830"/>
              </a:xfrm>
              <a:custGeom>
                <a:avLst/>
                <a:gdLst>
                  <a:gd name="connsiteX0" fmla="*/ 28122 w 62472"/>
                  <a:gd name="connsiteY0" fmla="*/ 3840 h 103830"/>
                  <a:gd name="connsiteX1" fmla="*/ 2267 w 62472"/>
                  <a:gd name="connsiteY1" fmla="*/ 47526 h 103830"/>
                  <a:gd name="connsiteX2" fmla="*/ 896 w 62472"/>
                  <a:gd name="connsiteY2" fmla="*/ 92034 h 103830"/>
                  <a:gd name="connsiteX3" fmla="*/ 5833 w 62472"/>
                  <a:gd name="connsiteY3" fmla="*/ 94092 h 103830"/>
                  <a:gd name="connsiteX4" fmla="*/ 10291 w 62472"/>
                  <a:gd name="connsiteY4" fmla="*/ 69540 h 103830"/>
                  <a:gd name="connsiteX5" fmla="*/ 7891 w 62472"/>
                  <a:gd name="connsiteY5" fmla="*/ 103419 h 103830"/>
                  <a:gd name="connsiteX6" fmla="*/ 17012 w 62472"/>
                  <a:gd name="connsiteY6" fmla="*/ 103830 h 103830"/>
                  <a:gd name="connsiteX7" fmla="*/ 25653 w 62472"/>
                  <a:gd name="connsiteY7" fmla="*/ 56784 h 103830"/>
                  <a:gd name="connsiteX8" fmla="*/ 22978 w 62472"/>
                  <a:gd name="connsiteY8" fmla="*/ 97795 h 103830"/>
                  <a:gd name="connsiteX9" fmla="*/ 33951 w 62472"/>
                  <a:gd name="connsiteY9" fmla="*/ 93886 h 103830"/>
                  <a:gd name="connsiteX10" fmla="*/ 37792 w 62472"/>
                  <a:gd name="connsiteY10" fmla="*/ 53767 h 103830"/>
                  <a:gd name="connsiteX11" fmla="*/ 36420 w 62472"/>
                  <a:gd name="connsiteY11" fmla="*/ 98344 h 103830"/>
                  <a:gd name="connsiteX12" fmla="*/ 57543 w 62472"/>
                  <a:gd name="connsiteY12" fmla="*/ 63780 h 103830"/>
                  <a:gd name="connsiteX13" fmla="*/ 43278 w 62472"/>
                  <a:gd name="connsiteY13" fmla="*/ 0 h 103830"/>
                  <a:gd name="connsiteX14" fmla="*/ 28122 w 62472"/>
                  <a:gd name="connsiteY14" fmla="*/ 3840 h 103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2472" h="103830">
                    <a:moveTo>
                      <a:pt x="28122" y="3840"/>
                    </a:moveTo>
                    <a:cubicBezTo>
                      <a:pt x="28122" y="3840"/>
                      <a:pt x="6382" y="25375"/>
                      <a:pt x="2267" y="47526"/>
                    </a:cubicBezTo>
                    <a:cubicBezTo>
                      <a:pt x="-1847" y="69609"/>
                      <a:pt x="896" y="92034"/>
                      <a:pt x="896" y="92034"/>
                    </a:cubicBezTo>
                    <a:lnTo>
                      <a:pt x="5833" y="94092"/>
                    </a:lnTo>
                    <a:lnTo>
                      <a:pt x="10291" y="69540"/>
                    </a:lnTo>
                    <a:lnTo>
                      <a:pt x="7891" y="103419"/>
                    </a:lnTo>
                    <a:lnTo>
                      <a:pt x="17012" y="103830"/>
                    </a:lnTo>
                    <a:lnTo>
                      <a:pt x="25653" y="56784"/>
                    </a:lnTo>
                    <a:lnTo>
                      <a:pt x="22978" y="97795"/>
                    </a:lnTo>
                    <a:cubicBezTo>
                      <a:pt x="22978" y="97795"/>
                      <a:pt x="32785" y="96766"/>
                      <a:pt x="33951" y="93886"/>
                    </a:cubicBezTo>
                    <a:cubicBezTo>
                      <a:pt x="35186" y="91006"/>
                      <a:pt x="37792" y="53767"/>
                      <a:pt x="37792" y="53767"/>
                    </a:cubicBezTo>
                    <a:lnTo>
                      <a:pt x="36420" y="98344"/>
                    </a:lnTo>
                    <a:cubicBezTo>
                      <a:pt x="36420" y="98344"/>
                      <a:pt x="40946" y="103624"/>
                      <a:pt x="57543" y="63780"/>
                    </a:cubicBezTo>
                    <a:cubicBezTo>
                      <a:pt x="74208" y="23935"/>
                      <a:pt x="43278" y="0"/>
                      <a:pt x="43278" y="0"/>
                    </a:cubicBezTo>
                    <a:lnTo>
                      <a:pt x="28122" y="3840"/>
                    </a:lnTo>
                    <a:close/>
                  </a:path>
                </a:pathLst>
              </a:custGeom>
              <a:solidFill>
                <a:srgbClr val="FEC6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668D5D1B-C936-92D9-9022-1D4ED54CCDB4}"/>
                  </a:ext>
                </a:extLst>
              </p:cNvPr>
              <p:cNvSpPr/>
              <p:nvPr/>
            </p:nvSpPr>
            <p:spPr>
              <a:xfrm>
                <a:off x="8662261" y="-2654776"/>
                <a:ext cx="241707" cy="277686"/>
              </a:xfrm>
              <a:custGeom>
                <a:avLst/>
                <a:gdLst>
                  <a:gd name="connsiteX0" fmla="*/ 241708 w 241707"/>
                  <a:gd name="connsiteY0" fmla="*/ 35807 h 277686"/>
                  <a:gd name="connsiteX1" fmla="*/ 212561 w 241707"/>
                  <a:gd name="connsiteY1" fmla="*/ 36356 h 277686"/>
                  <a:gd name="connsiteX2" fmla="*/ 197062 w 241707"/>
                  <a:gd name="connsiteY2" fmla="*/ 28881 h 277686"/>
                  <a:gd name="connsiteX3" fmla="*/ 88226 w 241707"/>
                  <a:gd name="connsiteY3" fmla="*/ 38619 h 277686"/>
                  <a:gd name="connsiteX4" fmla="*/ 80202 w 241707"/>
                  <a:gd name="connsiteY4" fmla="*/ 45614 h 277686"/>
                  <a:gd name="connsiteX5" fmla="*/ 60794 w 241707"/>
                  <a:gd name="connsiteY5" fmla="*/ 67971 h 277686"/>
                  <a:gd name="connsiteX6" fmla="*/ 27807 w 241707"/>
                  <a:gd name="connsiteY6" fmla="*/ 195118 h 277686"/>
                  <a:gd name="connsiteX7" fmla="*/ 18342 w 241707"/>
                  <a:gd name="connsiteY7" fmla="*/ 270556 h 277686"/>
                  <a:gd name="connsiteX8" fmla="*/ 7164 w 241707"/>
                  <a:gd name="connsiteY8" fmla="*/ 277414 h 277686"/>
                  <a:gd name="connsiteX9" fmla="*/ 5724 w 241707"/>
                  <a:gd name="connsiteY9" fmla="*/ 276935 h 277686"/>
                  <a:gd name="connsiteX10" fmla="*/ 238 w 241707"/>
                  <a:gd name="connsiteY10" fmla="*/ 266236 h 277686"/>
                  <a:gd name="connsiteX11" fmla="*/ 9222 w 241707"/>
                  <a:gd name="connsiteY11" fmla="*/ 193815 h 277686"/>
                  <a:gd name="connsiteX12" fmla="*/ 38505 w 241707"/>
                  <a:gd name="connsiteY12" fmla="*/ 68245 h 277686"/>
                  <a:gd name="connsiteX13" fmla="*/ 60382 w 241707"/>
                  <a:gd name="connsiteY13" fmla="*/ 39236 h 277686"/>
                  <a:gd name="connsiteX14" fmla="*/ 67309 w 241707"/>
                  <a:gd name="connsiteY14" fmla="*/ 32241 h 277686"/>
                  <a:gd name="connsiteX15" fmla="*/ 235124 w 241707"/>
                  <a:gd name="connsiteY15" fmla="*/ 28538 h 277686"/>
                  <a:gd name="connsiteX16" fmla="*/ 241708 w 241707"/>
                  <a:gd name="connsiteY16" fmla="*/ 35807 h 277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41707" h="277686">
                    <a:moveTo>
                      <a:pt x="241708" y="35807"/>
                    </a:moveTo>
                    <a:lnTo>
                      <a:pt x="212561" y="36356"/>
                    </a:lnTo>
                    <a:cubicBezTo>
                      <a:pt x="208378" y="34024"/>
                      <a:pt x="203097" y="31418"/>
                      <a:pt x="197062" y="28881"/>
                    </a:cubicBezTo>
                    <a:cubicBezTo>
                      <a:pt x="169836" y="17565"/>
                      <a:pt x="126767" y="8375"/>
                      <a:pt x="88226" y="38619"/>
                    </a:cubicBezTo>
                    <a:cubicBezTo>
                      <a:pt x="85551" y="40745"/>
                      <a:pt x="82876" y="43077"/>
                      <a:pt x="80202" y="45614"/>
                    </a:cubicBezTo>
                    <a:cubicBezTo>
                      <a:pt x="72658" y="52746"/>
                      <a:pt x="66212" y="60222"/>
                      <a:pt x="60794" y="67971"/>
                    </a:cubicBezTo>
                    <a:cubicBezTo>
                      <a:pt x="34048" y="105896"/>
                      <a:pt x="30961" y="149444"/>
                      <a:pt x="27807" y="195118"/>
                    </a:cubicBezTo>
                    <a:cubicBezTo>
                      <a:pt x="26023" y="219945"/>
                      <a:pt x="24241" y="245662"/>
                      <a:pt x="18342" y="270556"/>
                    </a:cubicBezTo>
                    <a:cubicBezTo>
                      <a:pt x="17177" y="275563"/>
                      <a:pt x="12171" y="278649"/>
                      <a:pt x="7164" y="277414"/>
                    </a:cubicBezTo>
                    <a:cubicBezTo>
                      <a:pt x="6684" y="277277"/>
                      <a:pt x="6135" y="277140"/>
                      <a:pt x="5724" y="276935"/>
                    </a:cubicBezTo>
                    <a:cubicBezTo>
                      <a:pt x="1609" y="275220"/>
                      <a:pt x="-791" y="270762"/>
                      <a:pt x="238" y="266236"/>
                    </a:cubicBezTo>
                    <a:cubicBezTo>
                      <a:pt x="5793" y="242782"/>
                      <a:pt x="7576" y="217887"/>
                      <a:pt x="9222" y="193815"/>
                    </a:cubicBezTo>
                    <a:cubicBezTo>
                      <a:pt x="12171" y="151296"/>
                      <a:pt x="15257" y="107679"/>
                      <a:pt x="38505" y="68245"/>
                    </a:cubicBezTo>
                    <a:cubicBezTo>
                      <a:pt x="44403" y="58233"/>
                      <a:pt x="51535" y="48495"/>
                      <a:pt x="60382" y="39236"/>
                    </a:cubicBezTo>
                    <a:cubicBezTo>
                      <a:pt x="62577" y="36836"/>
                      <a:pt x="64909" y="34504"/>
                      <a:pt x="67309" y="32241"/>
                    </a:cubicBezTo>
                    <a:cubicBezTo>
                      <a:pt x="140895" y="-37711"/>
                      <a:pt x="234164" y="27852"/>
                      <a:pt x="235124" y="28538"/>
                    </a:cubicBezTo>
                    <a:cubicBezTo>
                      <a:pt x="237730" y="30252"/>
                      <a:pt x="239788" y="32995"/>
                      <a:pt x="241708" y="35807"/>
                    </a:cubicBezTo>
                    <a:close/>
                  </a:path>
                </a:pathLst>
              </a:custGeom>
              <a:solidFill>
                <a:srgbClr val="FEC6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601E95AC-87C3-5E93-F6AA-9109EFB139AA}"/>
                  </a:ext>
                </a:extLst>
              </p:cNvPr>
              <p:cNvSpPr/>
              <p:nvPr/>
            </p:nvSpPr>
            <p:spPr>
              <a:xfrm>
                <a:off x="8654682" y="-2410171"/>
                <a:ext cx="38744" cy="38774"/>
              </a:xfrm>
              <a:custGeom>
                <a:avLst/>
                <a:gdLst>
                  <a:gd name="connsiteX0" fmla="*/ 36963 w 38744"/>
                  <a:gd name="connsiteY0" fmla="*/ 11275 h 38774"/>
                  <a:gd name="connsiteX1" fmla="*/ 27499 w 38744"/>
                  <a:gd name="connsiteY1" fmla="*/ 36993 h 38774"/>
                  <a:gd name="connsiteX2" fmla="*/ 1782 w 38744"/>
                  <a:gd name="connsiteY2" fmla="*/ 27529 h 38774"/>
                  <a:gd name="connsiteX3" fmla="*/ 11246 w 38744"/>
                  <a:gd name="connsiteY3" fmla="*/ 1811 h 38774"/>
                  <a:gd name="connsiteX4" fmla="*/ 36963 w 38744"/>
                  <a:gd name="connsiteY4" fmla="*/ 11275 h 38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744" h="38774">
                    <a:moveTo>
                      <a:pt x="36963" y="11275"/>
                    </a:moveTo>
                    <a:cubicBezTo>
                      <a:pt x="41421" y="21014"/>
                      <a:pt x="37238" y="32467"/>
                      <a:pt x="27499" y="36993"/>
                    </a:cubicBezTo>
                    <a:cubicBezTo>
                      <a:pt x="17761" y="41451"/>
                      <a:pt x="6239" y="37267"/>
                      <a:pt x="1782" y="27529"/>
                    </a:cubicBezTo>
                    <a:cubicBezTo>
                      <a:pt x="-2676" y="17790"/>
                      <a:pt x="1507" y="6269"/>
                      <a:pt x="11246" y="1811"/>
                    </a:cubicBezTo>
                    <a:cubicBezTo>
                      <a:pt x="20984" y="-2715"/>
                      <a:pt x="32437" y="1537"/>
                      <a:pt x="36963" y="11275"/>
                    </a:cubicBezTo>
                    <a:close/>
                  </a:path>
                </a:pathLst>
              </a:custGeom>
              <a:solidFill>
                <a:srgbClr val="F7F07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6" name="图形 42">
              <a:extLst>
                <a:ext uri="{FF2B5EF4-FFF2-40B4-BE49-F238E27FC236}">
                  <a16:creationId xmlns:a16="http://schemas.microsoft.com/office/drawing/2014/main" id="{56BF445D-1B27-2B47-74BA-988DA739E691}"/>
                </a:ext>
              </a:extLst>
            </p:cNvPr>
            <p:cNvGrpSpPr/>
            <p:nvPr/>
          </p:nvGrpSpPr>
          <p:grpSpPr>
            <a:xfrm rot="17995718">
              <a:off x="8174833" y="1465670"/>
              <a:ext cx="815640" cy="1318479"/>
              <a:chOff x="8199378" y="-2822137"/>
              <a:chExt cx="368059" cy="594966"/>
            </a:xfrm>
          </p:grpSpPr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551C2C03-7E00-D77C-B466-AD44A5E8981D}"/>
                  </a:ext>
                </a:extLst>
              </p:cNvPr>
              <p:cNvSpPr/>
              <p:nvPr/>
            </p:nvSpPr>
            <p:spPr>
              <a:xfrm>
                <a:off x="8429738" y="-2531004"/>
                <a:ext cx="136679" cy="60510"/>
              </a:xfrm>
              <a:custGeom>
                <a:avLst/>
                <a:gdLst>
                  <a:gd name="connsiteX0" fmla="*/ 0 w 136679"/>
                  <a:gd name="connsiteY0" fmla="*/ 45629 h 60510"/>
                  <a:gd name="connsiteX1" fmla="*/ 136680 w 136679"/>
                  <a:gd name="connsiteY1" fmla="*/ 60511 h 60510"/>
                  <a:gd name="connsiteX2" fmla="*/ 95669 w 136679"/>
                  <a:gd name="connsiteY2" fmla="*/ 17991 h 60510"/>
                  <a:gd name="connsiteX3" fmla="*/ 132565 w 136679"/>
                  <a:gd name="connsiteY3" fmla="*/ 6813 h 60510"/>
                  <a:gd name="connsiteX4" fmla="*/ 10356 w 136679"/>
                  <a:gd name="connsiteY4" fmla="*/ 19020 h 60510"/>
                  <a:gd name="connsiteX5" fmla="*/ 0 w 136679"/>
                  <a:gd name="connsiteY5" fmla="*/ 45629 h 6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6679" h="60510">
                    <a:moveTo>
                      <a:pt x="0" y="45629"/>
                    </a:moveTo>
                    <a:cubicBezTo>
                      <a:pt x="58156" y="16757"/>
                      <a:pt x="136680" y="60511"/>
                      <a:pt x="136680" y="60511"/>
                    </a:cubicBezTo>
                    <a:cubicBezTo>
                      <a:pt x="132633" y="47069"/>
                      <a:pt x="95669" y="17991"/>
                      <a:pt x="95669" y="17991"/>
                    </a:cubicBezTo>
                    <a:cubicBezTo>
                      <a:pt x="104379" y="10448"/>
                      <a:pt x="132565" y="6813"/>
                      <a:pt x="132565" y="6813"/>
                    </a:cubicBezTo>
                    <a:cubicBezTo>
                      <a:pt x="79895" y="-13830"/>
                      <a:pt x="10356" y="19020"/>
                      <a:pt x="10356" y="19020"/>
                    </a:cubicBezTo>
                    <a:lnTo>
                      <a:pt x="0" y="45629"/>
                    </a:lnTo>
                    <a:close/>
                  </a:path>
                </a:pathLst>
              </a:custGeom>
              <a:solidFill>
                <a:srgbClr val="355389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214E04EF-F518-F7E4-87C2-0A28D68FC695}"/>
                  </a:ext>
                </a:extLst>
              </p:cNvPr>
              <p:cNvSpPr/>
              <p:nvPr/>
            </p:nvSpPr>
            <p:spPr>
              <a:xfrm>
                <a:off x="8425555" y="-2504440"/>
                <a:ext cx="101635" cy="131742"/>
              </a:xfrm>
              <a:custGeom>
                <a:avLst/>
                <a:gdLst>
                  <a:gd name="connsiteX0" fmla="*/ 0 w 101635"/>
                  <a:gd name="connsiteY0" fmla="*/ 24895 h 131742"/>
                  <a:gd name="connsiteX1" fmla="*/ 54658 w 101635"/>
                  <a:gd name="connsiteY1" fmla="*/ 131742 h 131742"/>
                  <a:gd name="connsiteX2" fmla="*/ 43480 w 101635"/>
                  <a:gd name="connsiteY2" fmla="*/ 94846 h 131742"/>
                  <a:gd name="connsiteX3" fmla="*/ 101636 w 101635"/>
                  <a:gd name="connsiteY3" fmla="*/ 105270 h 131742"/>
                  <a:gd name="connsiteX4" fmla="*/ 13236 w 101635"/>
                  <a:gd name="connsiteY4" fmla="*/ 0 h 131742"/>
                  <a:gd name="connsiteX5" fmla="*/ 0 w 101635"/>
                  <a:gd name="connsiteY5" fmla="*/ 24895 h 131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35" h="131742">
                    <a:moveTo>
                      <a:pt x="0" y="24895"/>
                    </a:moveTo>
                    <a:cubicBezTo>
                      <a:pt x="0" y="24895"/>
                      <a:pt x="8161" y="99441"/>
                      <a:pt x="54658" y="131742"/>
                    </a:cubicBezTo>
                    <a:cubicBezTo>
                      <a:pt x="54658" y="131742"/>
                      <a:pt x="42040" y="106299"/>
                      <a:pt x="43480" y="94846"/>
                    </a:cubicBezTo>
                    <a:cubicBezTo>
                      <a:pt x="43480" y="94846"/>
                      <a:pt x="88194" y="109385"/>
                      <a:pt x="101636" y="105270"/>
                    </a:cubicBezTo>
                    <a:cubicBezTo>
                      <a:pt x="101636" y="105270"/>
                      <a:pt x="21603" y="64397"/>
                      <a:pt x="13236" y="0"/>
                    </a:cubicBezTo>
                    <a:lnTo>
                      <a:pt x="0" y="24895"/>
                    </a:lnTo>
                    <a:close/>
                  </a:path>
                </a:pathLst>
              </a:custGeom>
              <a:solidFill>
                <a:srgbClr val="13375B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7F268BD6-2026-F0C8-8FA9-C169F55069C1}"/>
                  </a:ext>
                </a:extLst>
              </p:cNvPr>
              <p:cNvSpPr/>
              <p:nvPr/>
            </p:nvSpPr>
            <p:spPr>
              <a:xfrm>
                <a:off x="8199378" y="-2524808"/>
                <a:ext cx="147652" cy="221307"/>
              </a:xfrm>
              <a:custGeom>
                <a:avLst/>
                <a:gdLst>
                  <a:gd name="connsiteX0" fmla="*/ 33467 w 147652"/>
                  <a:gd name="connsiteY0" fmla="*/ 221308 h 221307"/>
                  <a:gd name="connsiteX1" fmla="*/ 0 w 147652"/>
                  <a:gd name="connsiteY1" fmla="*/ 194836 h 221307"/>
                  <a:gd name="connsiteX2" fmla="*/ 141961 w 147652"/>
                  <a:gd name="connsiteY2" fmla="*/ 0 h 221307"/>
                  <a:gd name="connsiteX3" fmla="*/ 147653 w 147652"/>
                  <a:gd name="connsiteY3" fmla="*/ 2949 h 221307"/>
                  <a:gd name="connsiteX4" fmla="*/ 33467 w 147652"/>
                  <a:gd name="connsiteY4" fmla="*/ 221308 h 221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652" h="221307">
                    <a:moveTo>
                      <a:pt x="33467" y="221308"/>
                    </a:moveTo>
                    <a:lnTo>
                      <a:pt x="0" y="194836"/>
                    </a:lnTo>
                    <a:cubicBezTo>
                      <a:pt x="63917" y="130782"/>
                      <a:pt x="109522" y="62957"/>
                      <a:pt x="141961" y="0"/>
                    </a:cubicBezTo>
                    <a:lnTo>
                      <a:pt x="147653" y="2949"/>
                    </a:lnTo>
                    <a:lnTo>
                      <a:pt x="33467" y="221308"/>
                    </a:lnTo>
                    <a:close/>
                  </a:path>
                </a:pathLst>
              </a:custGeom>
              <a:solidFill>
                <a:srgbClr val="F7CC7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9E816CA8-2C07-FA98-B766-E0A19BE5E951}"/>
                  </a:ext>
                </a:extLst>
              </p:cNvPr>
              <p:cNvSpPr/>
              <p:nvPr/>
            </p:nvSpPr>
            <p:spPr>
              <a:xfrm>
                <a:off x="8223450" y="-2758529"/>
                <a:ext cx="330624" cy="531358"/>
              </a:xfrm>
              <a:custGeom>
                <a:avLst/>
                <a:gdLst>
                  <a:gd name="connsiteX0" fmla="*/ 131331 w 330624"/>
                  <a:gd name="connsiteY0" fmla="*/ 524157 h 531358"/>
                  <a:gd name="connsiteX1" fmla="*/ 0 w 330624"/>
                  <a:gd name="connsiteY1" fmla="*/ 472928 h 531358"/>
                  <a:gd name="connsiteX2" fmla="*/ 9395 w 330624"/>
                  <a:gd name="connsiteY2" fmla="*/ 455028 h 531358"/>
                  <a:gd name="connsiteX3" fmla="*/ 123581 w 330624"/>
                  <a:gd name="connsiteY3" fmla="*/ 236670 h 531358"/>
                  <a:gd name="connsiteX4" fmla="*/ 247368 w 330624"/>
                  <a:gd name="connsiteY4" fmla="*/ 0 h 531358"/>
                  <a:gd name="connsiteX5" fmla="*/ 264719 w 330624"/>
                  <a:gd name="connsiteY5" fmla="*/ 57196 h 531358"/>
                  <a:gd name="connsiteX6" fmla="*/ 330624 w 330624"/>
                  <a:gd name="connsiteY6" fmla="*/ 43891 h 531358"/>
                  <a:gd name="connsiteX7" fmla="*/ 131331 w 330624"/>
                  <a:gd name="connsiteY7" fmla="*/ 524157 h 531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0624" h="531358">
                    <a:moveTo>
                      <a:pt x="131331" y="524157"/>
                    </a:moveTo>
                    <a:cubicBezTo>
                      <a:pt x="131331" y="524157"/>
                      <a:pt x="38679" y="559681"/>
                      <a:pt x="0" y="472928"/>
                    </a:cubicBezTo>
                    <a:lnTo>
                      <a:pt x="9395" y="455028"/>
                    </a:lnTo>
                    <a:lnTo>
                      <a:pt x="123581" y="236670"/>
                    </a:lnTo>
                    <a:lnTo>
                      <a:pt x="247368" y="0"/>
                    </a:lnTo>
                    <a:cubicBezTo>
                      <a:pt x="236395" y="20574"/>
                      <a:pt x="244145" y="46223"/>
                      <a:pt x="264719" y="57196"/>
                    </a:cubicBezTo>
                    <a:cubicBezTo>
                      <a:pt x="287419" y="69334"/>
                      <a:pt x="314988" y="63162"/>
                      <a:pt x="330624" y="43891"/>
                    </a:cubicBezTo>
                    <a:cubicBezTo>
                      <a:pt x="302026" y="87920"/>
                      <a:pt x="171861" y="297431"/>
                      <a:pt x="131331" y="524157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E0AF4102-7159-B191-EC59-D75EE63FE640}"/>
                  </a:ext>
                </a:extLst>
              </p:cNvPr>
              <p:cNvSpPr/>
              <p:nvPr/>
            </p:nvSpPr>
            <p:spPr>
              <a:xfrm>
                <a:off x="8465736" y="-2776372"/>
                <a:ext cx="50755" cy="75108"/>
              </a:xfrm>
              <a:custGeom>
                <a:avLst/>
                <a:gdLst>
                  <a:gd name="connsiteX0" fmla="*/ 50756 w 50755"/>
                  <a:gd name="connsiteY0" fmla="*/ 3991 h 75108"/>
                  <a:gd name="connsiteX1" fmla="*/ 22364 w 50755"/>
                  <a:gd name="connsiteY1" fmla="*/ 75108 h 75108"/>
                  <a:gd name="connsiteX2" fmla="*/ 5013 w 50755"/>
                  <a:gd name="connsiteY2" fmla="*/ 17912 h 75108"/>
                  <a:gd name="connsiteX3" fmla="*/ 50756 w 50755"/>
                  <a:gd name="connsiteY3" fmla="*/ 3991 h 75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755" h="75108">
                    <a:moveTo>
                      <a:pt x="50756" y="3991"/>
                    </a:moveTo>
                    <a:lnTo>
                      <a:pt x="22364" y="75108"/>
                    </a:lnTo>
                    <a:cubicBezTo>
                      <a:pt x="1790" y="64135"/>
                      <a:pt x="-6028" y="38486"/>
                      <a:pt x="5013" y="17912"/>
                    </a:cubicBezTo>
                    <a:cubicBezTo>
                      <a:pt x="13792" y="1385"/>
                      <a:pt x="34297" y="-4788"/>
                      <a:pt x="50756" y="3991"/>
                    </a:cubicBezTo>
                    <a:close/>
                  </a:path>
                </a:pathLst>
              </a:custGeom>
              <a:solidFill>
                <a:srgbClr val="E5BD83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8512C8B0-105D-06BD-A8DB-2E95940403D5}"/>
                  </a:ext>
                </a:extLst>
              </p:cNvPr>
              <p:cNvSpPr/>
              <p:nvPr/>
            </p:nvSpPr>
            <p:spPr>
              <a:xfrm>
                <a:off x="8341270" y="-2822137"/>
                <a:ext cx="226167" cy="300278"/>
              </a:xfrm>
              <a:custGeom>
                <a:avLst/>
                <a:gdLst>
                  <a:gd name="connsiteX0" fmla="*/ 129479 w 226167"/>
                  <a:gd name="connsiteY0" fmla="*/ 63609 h 300278"/>
                  <a:gd name="connsiteX1" fmla="*/ 5692 w 226167"/>
                  <a:gd name="connsiteY1" fmla="*/ 300278 h 300278"/>
                  <a:gd name="connsiteX2" fmla="*/ 0 w 226167"/>
                  <a:gd name="connsiteY2" fmla="*/ 297329 h 300278"/>
                  <a:gd name="connsiteX3" fmla="*/ 79484 w 226167"/>
                  <a:gd name="connsiteY3" fmla="*/ 43652 h 300278"/>
                  <a:gd name="connsiteX4" fmla="*/ 191201 w 226167"/>
                  <a:gd name="connsiteY4" fmla="*/ 9705 h 300278"/>
                  <a:gd name="connsiteX5" fmla="*/ 218359 w 226167"/>
                  <a:gd name="connsiteY5" fmla="*/ 99065 h 300278"/>
                  <a:gd name="connsiteX6" fmla="*/ 218222 w 226167"/>
                  <a:gd name="connsiteY6" fmla="*/ 99270 h 300278"/>
                  <a:gd name="connsiteX7" fmla="*/ 213009 w 226167"/>
                  <a:gd name="connsiteY7" fmla="*/ 107157 h 300278"/>
                  <a:gd name="connsiteX8" fmla="*/ 212804 w 226167"/>
                  <a:gd name="connsiteY8" fmla="*/ 107500 h 300278"/>
                  <a:gd name="connsiteX9" fmla="*/ 146898 w 226167"/>
                  <a:gd name="connsiteY9" fmla="*/ 120804 h 300278"/>
                  <a:gd name="connsiteX10" fmla="*/ 175290 w 226167"/>
                  <a:gd name="connsiteY10" fmla="*/ 49687 h 300278"/>
                  <a:gd name="connsiteX11" fmla="*/ 129479 w 226167"/>
                  <a:gd name="connsiteY11" fmla="*/ 63609 h 300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6167" h="300278">
                    <a:moveTo>
                      <a:pt x="129479" y="63609"/>
                    </a:moveTo>
                    <a:lnTo>
                      <a:pt x="5692" y="300278"/>
                    </a:lnTo>
                    <a:lnTo>
                      <a:pt x="0" y="297329"/>
                    </a:lnTo>
                    <a:cubicBezTo>
                      <a:pt x="71460" y="158729"/>
                      <a:pt x="79484" y="43652"/>
                      <a:pt x="79484" y="43652"/>
                    </a:cubicBezTo>
                    <a:cubicBezTo>
                      <a:pt x="100950" y="3464"/>
                      <a:pt x="150945" y="-11692"/>
                      <a:pt x="191201" y="9705"/>
                    </a:cubicBezTo>
                    <a:cubicBezTo>
                      <a:pt x="223365" y="26918"/>
                      <a:pt x="235572" y="66901"/>
                      <a:pt x="218359" y="99065"/>
                    </a:cubicBezTo>
                    <a:cubicBezTo>
                      <a:pt x="218359" y="99065"/>
                      <a:pt x="218359" y="99133"/>
                      <a:pt x="218222" y="99270"/>
                    </a:cubicBezTo>
                    <a:cubicBezTo>
                      <a:pt x="217742" y="100025"/>
                      <a:pt x="215890" y="102699"/>
                      <a:pt x="213009" y="107157"/>
                    </a:cubicBezTo>
                    <a:cubicBezTo>
                      <a:pt x="212941" y="107294"/>
                      <a:pt x="212872" y="107363"/>
                      <a:pt x="212804" y="107500"/>
                    </a:cubicBezTo>
                    <a:cubicBezTo>
                      <a:pt x="197168" y="126771"/>
                      <a:pt x="169598" y="132874"/>
                      <a:pt x="146898" y="120804"/>
                    </a:cubicBezTo>
                    <a:lnTo>
                      <a:pt x="175290" y="49687"/>
                    </a:lnTo>
                    <a:cubicBezTo>
                      <a:pt x="158763" y="40977"/>
                      <a:pt x="138258" y="47149"/>
                      <a:pt x="129479" y="63609"/>
                    </a:cubicBezTo>
                    <a:close/>
                  </a:path>
                </a:pathLst>
              </a:custGeom>
              <a:solidFill>
                <a:srgbClr val="F7CC7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07DF27FE-23D6-D361-80D6-5CFBE83236C5}"/>
                  </a:ext>
                </a:extLst>
              </p:cNvPr>
              <p:cNvSpPr/>
              <p:nvPr/>
            </p:nvSpPr>
            <p:spPr>
              <a:xfrm>
                <a:off x="8345042" y="-2580769"/>
                <a:ext cx="102595" cy="111099"/>
              </a:xfrm>
              <a:custGeom>
                <a:avLst/>
                <a:gdLst>
                  <a:gd name="connsiteX0" fmla="*/ 0 w 102595"/>
                  <a:gd name="connsiteY0" fmla="*/ 48555 h 111099"/>
                  <a:gd name="connsiteX1" fmla="*/ 81130 w 102595"/>
                  <a:gd name="connsiteY1" fmla="*/ 111099 h 111099"/>
                  <a:gd name="connsiteX2" fmla="*/ 102596 w 102595"/>
                  <a:gd name="connsiteY2" fmla="*/ 61859 h 111099"/>
                  <a:gd name="connsiteX3" fmla="*/ 22426 w 102595"/>
                  <a:gd name="connsiteY3" fmla="*/ 0 h 111099"/>
                  <a:gd name="connsiteX4" fmla="*/ 0 w 102595"/>
                  <a:gd name="connsiteY4" fmla="*/ 48555 h 11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595" h="111099">
                    <a:moveTo>
                      <a:pt x="0" y="48555"/>
                    </a:moveTo>
                    <a:cubicBezTo>
                      <a:pt x="0" y="48555"/>
                      <a:pt x="17694" y="95738"/>
                      <a:pt x="81130" y="111099"/>
                    </a:cubicBezTo>
                    <a:lnTo>
                      <a:pt x="102596" y="61859"/>
                    </a:lnTo>
                    <a:cubicBezTo>
                      <a:pt x="39159" y="46497"/>
                      <a:pt x="22426" y="0"/>
                      <a:pt x="22426" y="0"/>
                    </a:cubicBezTo>
                    <a:lnTo>
                      <a:pt x="0" y="48555"/>
                    </a:lnTo>
                    <a:close/>
                  </a:path>
                </a:pathLst>
              </a:custGeom>
              <a:solidFill>
                <a:srgbClr val="13375B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81067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600"/>
                            </p:stCondLst>
                            <p:childTnLst>
                              <p:par>
                                <p:cTn id="7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15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650"/>
                            </p:stCondLst>
                            <p:childTnLst>
                              <p:par>
                                <p:cTn id="8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2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700"/>
                            </p:stCondLst>
                            <p:childTnLst>
                              <p:par>
                                <p:cTn id="9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25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750"/>
                            </p:stCondLst>
                            <p:childTnLst>
                              <p:par>
                                <p:cTn id="10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3" grpId="0" animBg="1" autoUpdateAnimBg="0"/>
      <p:bldP spid="4" grpId="0" animBg="1" autoUpdateAnimBg="0"/>
      <p:bldP spid="5" grpId="0" animBg="1" autoUpdateAnimBg="0"/>
      <p:bldP spid="6" grpId="0" animBg="1"/>
      <p:bldP spid="7" grpId="0" animBg="1"/>
      <p:bldP spid="8" grpId="0" animBg="1"/>
      <p:bldP spid="11" grpId="0" autoUpdateAnimBg="0"/>
      <p:bldP spid="12" grpId="0" autoUpdateAnimBg="0"/>
      <p:bldP spid="13" grpId="0" autoUpdateAnimBg="0"/>
      <p:bldP spid="1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42D6B557-4654-4D5D-8B18-618879A1864D}"/>
              </a:ext>
            </a:extLst>
          </p:cNvPr>
          <p:cNvSpPr/>
          <p:nvPr/>
        </p:nvSpPr>
        <p:spPr>
          <a:xfrm>
            <a:off x="816799" y="-378519"/>
            <a:ext cx="2467521" cy="2467521"/>
          </a:xfrm>
          <a:prstGeom prst="ellipse">
            <a:avLst/>
          </a:prstGeom>
          <a:solidFill>
            <a:srgbClr val="42505B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3" name="任意多边形: 形状 202">
            <a:extLst>
              <a:ext uri="{FF2B5EF4-FFF2-40B4-BE49-F238E27FC236}">
                <a16:creationId xmlns:a16="http://schemas.microsoft.com/office/drawing/2014/main" id="{77528672-D87A-69B1-4DFF-C86458369664}"/>
              </a:ext>
            </a:extLst>
          </p:cNvPr>
          <p:cNvSpPr/>
          <p:nvPr/>
        </p:nvSpPr>
        <p:spPr>
          <a:xfrm>
            <a:off x="8158826" y="625075"/>
            <a:ext cx="4033174" cy="6009334"/>
          </a:xfrm>
          <a:custGeom>
            <a:avLst/>
            <a:gdLst>
              <a:gd name="connsiteX0" fmla="*/ 3004667 w 4033174"/>
              <a:gd name="connsiteY0" fmla="*/ 0 h 6009334"/>
              <a:gd name="connsiteX1" fmla="*/ 3898163 w 4033174"/>
              <a:gd name="connsiteY1" fmla="*/ 135084 h 6009334"/>
              <a:gd name="connsiteX2" fmla="*/ 4033174 w 4033174"/>
              <a:gd name="connsiteY2" fmla="*/ 184499 h 6009334"/>
              <a:gd name="connsiteX3" fmla="*/ 4033174 w 4033174"/>
              <a:gd name="connsiteY3" fmla="*/ 5824836 h 6009334"/>
              <a:gd name="connsiteX4" fmla="*/ 3898163 w 4033174"/>
              <a:gd name="connsiteY4" fmla="*/ 5874251 h 6009334"/>
              <a:gd name="connsiteX5" fmla="*/ 3004667 w 4033174"/>
              <a:gd name="connsiteY5" fmla="*/ 6009334 h 6009334"/>
              <a:gd name="connsiteX6" fmla="*/ 0 w 4033174"/>
              <a:gd name="connsiteY6" fmla="*/ 3004667 h 6009334"/>
              <a:gd name="connsiteX7" fmla="*/ 3004667 w 4033174"/>
              <a:gd name="connsiteY7" fmla="*/ 0 h 6009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33174" h="6009334">
                <a:moveTo>
                  <a:pt x="3004667" y="0"/>
                </a:moveTo>
                <a:cubicBezTo>
                  <a:pt x="3315811" y="0"/>
                  <a:pt x="3615908" y="47293"/>
                  <a:pt x="3898163" y="135084"/>
                </a:cubicBezTo>
                <a:lnTo>
                  <a:pt x="4033174" y="184499"/>
                </a:lnTo>
                <a:lnTo>
                  <a:pt x="4033174" y="5824836"/>
                </a:lnTo>
                <a:lnTo>
                  <a:pt x="3898163" y="5874251"/>
                </a:lnTo>
                <a:cubicBezTo>
                  <a:pt x="3615908" y="5962041"/>
                  <a:pt x="3315811" y="6009334"/>
                  <a:pt x="3004667" y="6009334"/>
                </a:cubicBezTo>
                <a:cubicBezTo>
                  <a:pt x="1345235" y="6009334"/>
                  <a:pt x="0" y="4664099"/>
                  <a:pt x="0" y="3004667"/>
                </a:cubicBezTo>
                <a:cubicBezTo>
                  <a:pt x="0" y="1345235"/>
                  <a:pt x="1345235" y="0"/>
                  <a:pt x="3004667" y="0"/>
                </a:cubicBezTo>
                <a:close/>
              </a:path>
            </a:pathLst>
          </a:custGeom>
          <a:solidFill>
            <a:srgbClr val="42505B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7" name="图形 2">
            <a:extLst>
              <a:ext uri="{FF2B5EF4-FFF2-40B4-BE49-F238E27FC236}">
                <a16:creationId xmlns:a16="http://schemas.microsoft.com/office/drawing/2014/main" id="{FC6F154E-0DAC-6C69-670D-915549301D08}"/>
              </a:ext>
            </a:extLst>
          </p:cNvPr>
          <p:cNvGrpSpPr/>
          <p:nvPr/>
        </p:nvGrpSpPr>
        <p:grpSpPr>
          <a:xfrm rot="578932">
            <a:off x="8394121" y="1581934"/>
            <a:ext cx="5874375" cy="4207243"/>
            <a:chOff x="4701082" y="2673303"/>
            <a:chExt cx="3385725" cy="2424865"/>
          </a:xfrm>
        </p:grpSpPr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AA4A133E-6F4D-2A8D-8002-1402E8916A6A}"/>
                </a:ext>
              </a:extLst>
            </p:cNvPr>
            <p:cNvSpPr/>
            <p:nvPr/>
          </p:nvSpPr>
          <p:spPr>
            <a:xfrm>
              <a:off x="7759202" y="2716248"/>
              <a:ext cx="146829" cy="2231867"/>
            </a:xfrm>
            <a:custGeom>
              <a:avLst/>
              <a:gdLst>
                <a:gd name="connsiteX0" fmla="*/ 144566 w 146829"/>
                <a:gd name="connsiteY0" fmla="*/ 144772 h 2231867"/>
                <a:gd name="connsiteX1" fmla="*/ 146830 w 146829"/>
                <a:gd name="connsiteY1" fmla="*/ 2231868 h 2231867"/>
                <a:gd name="connsiteX2" fmla="*/ 0 w 146829"/>
                <a:gd name="connsiteY2" fmla="*/ 2085038 h 2231867"/>
                <a:gd name="connsiteX3" fmla="*/ 0 w 146829"/>
                <a:gd name="connsiteY3" fmla="*/ 0 h 2231867"/>
                <a:gd name="connsiteX4" fmla="*/ 57333 w 146829"/>
                <a:gd name="connsiteY4" fmla="*/ 57401 h 223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29" h="2231867">
                  <a:moveTo>
                    <a:pt x="144566" y="144772"/>
                  </a:moveTo>
                  <a:lnTo>
                    <a:pt x="146830" y="2231868"/>
                  </a:lnTo>
                  <a:lnTo>
                    <a:pt x="0" y="2085038"/>
                  </a:lnTo>
                  <a:lnTo>
                    <a:pt x="0" y="0"/>
                  </a:lnTo>
                  <a:lnTo>
                    <a:pt x="57333" y="57401"/>
                  </a:lnTo>
                  <a:close/>
                </a:path>
              </a:pathLst>
            </a:custGeom>
            <a:solidFill>
              <a:srgbClr val="E5BD8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B1AFA4EA-CA2F-CCF9-3D57-0829A8289B63}"/>
                </a:ext>
              </a:extLst>
            </p:cNvPr>
            <p:cNvSpPr/>
            <p:nvPr/>
          </p:nvSpPr>
          <p:spPr>
            <a:xfrm>
              <a:off x="4879733" y="4747810"/>
              <a:ext cx="3026298" cy="245705"/>
            </a:xfrm>
            <a:custGeom>
              <a:avLst/>
              <a:gdLst>
                <a:gd name="connsiteX0" fmla="*/ 2879469 w 3026298"/>
                <a:gd name="connsiteY0" fmla="*/ 53476 h 245705"/>
                <a:gd name="connsiteX1" fmla="*/ 3026298 w 3026298"/>
                <a:gd name="connsiteY1" fmla="*/ 200306 h 245705"/>
                <a:gd name="connsiteX2" fmla="*/ 1650721 w 3026298"/>
                <a:gd name="connsiteY2" fmla="*/ 245706 h 245705"/>
                <a:gd name="connsiteX3" fmla="*/ 1355895 w 3026298"/>
                <a:gd name="connsiteY3" fmla="*/ 245706 h 245705"/>
                <a:gd name="connsiteX4" fmla="*/ 0 w 3026298"/>
                <a:gd name="connsiteY4" fmla="*/ 202432 h 245705"/>
                <a:gd name="connsiteX5" fmla="*/ 148956 w 3026298"/>
                <a:gd name="connsiteY5" fmla="*/ 53476 h 245705"/>
                <a:gd name="connsiteX6" fmla="*/ 1514247 w 3026298"/>
                <a:gd name="connsiteY6" fmla="*/ 113072 h 245705"/>
                <a:gd name="connsiteX7" fmla="*/ 2879469 w 3026298"/>
                <a:gd name="connsiteY7" fmla="*/ 53476 h 245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26298" h="245705">
                  <a:moveTo>
                    <a:pt x="2879469" y="53476"/>
                  </a:moveTo>
                  <a:lnTo>
                    <a:pt x="3026298" y="200306"/>
                  </a:lnTo>
                  <a:cubicBezTo>
                    <a:pt x="2266706" y="73021"/>
                    <a:pt x="1650721" y="245706"/>
                    <a:pt x="1650721" y="245706"/>
                  </a:cubicBezTo>
                  <a:lnTo>
                    <a:pt x="1355895" y="245706"/>
                  </a:lnTo>
                  <a:cubicBezTo>
                    <a:pt x="918904" y="49087"/>
                    <a:pt x="0" y="202432"/>
                    <a:pt x="0" y="202432"/>
                  </a:cubicBezTo>
                  <a:lnTo>
                    <a:pt x="148956" y="53476"/>
                  </a:lnTo>
                  <a:cubicBezTo>
                    <a:pt x="148956" y="53476"/>
                    <a:pt x="1066419" y="-100006"/>
                    <a:pt x="1514247" y="113072"/>
                  </a:cubicBezTo>
                  <a:cubicBezTo>
                    <a:pt x="1962005" y="-100006"/>
                    <a:pt x="2879469" y="53476"/>
                    <a:pt x="2879469" y="53476"/>
                  </a:cubicBezTo>
                  <a:close/>
                </a:path>
              </a:pathLst>
            </a:custGeom>
            <a:solidFill>
              <a:srgbClr val="C9A16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7A4752F0-0336-FF13-99BB-FEE1620700D9}"/>
                </a:ext>
              </a:extLst>
            </p:cNvPr>
            <p:cNvSpPr/>
            <p:nvPr/>
          </p:nvSpPr>
          <p:spPr>
            <a:xfrm>
              <a:off x="6393911" y="2673303"/>
              <a:ext cx="1365290" cy="2187578"/>
            </a:xfrm>
            <a:custGeom>
              <a:avLst/>
              <a:gdLst>
                <a:gd name="connsiteX0" fmla="*/ 1365291 w 1365290"/>
                <a:gd name="connsiteY0" fmla="*/ 42945 h 2187578"/>
                <a:gd name="connsiteX1" fmla="*/ 1365291 w 1365290"/>
                <a:gd name="connsiteY1" fmla="*/ 2127983 h 2187578"/>
                <a:gd name="connsiteX2" fmla="*/ 0 w 1365290"/>
                <a:gd name="connsiteY2" fmla="*/ 2187579 h 2187578"/>
                <a:gd name="connsiteX3" fmla="*/ 0 w 1365290"/>
                <a:gd name="connsiteY3" fmla="*/ 283181 h 2187578"/>
                <a:gd name="connsiteX4" fmla="*/ 1365291 w 1365290"/>
                <a:gd name="connsiteY4" fmla="*/ 42945 h 218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290" h="2187578">
                  <a:moveTo>
                    <a:pt x="1365291" y="42945"/>
                  </a:moveTo>
                  <a:lnTo>
                    <a:pt x="1365291" y="2127983"/>
                  </a:lnTo>
                  <a:cubicBezTo>
                    <a:pt x="1365291" y="2127983"/>
                    <a:pt x="447827" y="1974501"/>
                    <a:pt x="0" y="2187579"/>
                  </a:cubicBezTo>
                  <a:lnTo>
                    <a:pt x="0" y="283181"/>
                  </a:lnTo>
                  <a:cubicBezTo>
                    <a:pt x="0" y="283181"/>
                    <a:pt x="535198" y="-131797"/>
                    <a:pt x="1365291" y="42945"/>
                  </a:cubicBez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EBCF1942-963C-B150-9B91-A2CBE22A8D14}"/>
                </a:ext>
              </a:extLst>
            </p:cNvPr>
            <p:cNvSpPr/>
            <p:nvPr/>
          </p:nvSpPr>
          <p:spPr>
            <a:xfrm>
              <a:off x="5028620" y="2673303"/>
              <a:ext cx="1365290" cy="2187510"/>
            </a:xfrm>
            <a:custGeom>
              <a:avLst/>
              <a:gdLst>
                <a:gd name="connsiteX0" fmla="*/ 1365291 w 1365290"/>
                <a:gd name="connsiteY0" fmla="*/ 283181 h 2187510"/>
                <a:gd name="connsiteX1" fmla="*/ 1365291 w 1365290"/>
                <a:gd name="connsiteY1" fmla="*/ 2187510 h 2187510"/>
                <a:gd name="connsiteX2" fmla="*/ 0 w 1365290"/>
                <a:gd name="connsiteY2" fmla="*/ 2127914 h 2187510"/>
                <a:gd name="connsiteX3" fmla="*/ 0 w 1365290"/>
                <a:gd name="connsiteY3" fmla="*/ 42945 h 2187510"/>
                <a:gd name="connsiteX4" fmla="*/ 1365291 w 1365290"/>
                <a:gd name="connsiteY4" fmla="*/ 283181 h 2187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290" h="2187510">
                  <a:moveTo>
                    <a:pt x="1365291" y="283181"/>
                  </a:moveTo>
                  <a:lnTo>
                    <a:pt x="1365291" y="2187510"/>
                  </a:lnTo>
                  <a:cubicBezTo>
                    <a:pt x="917463" y="1974432"/>
                    <a:pt x="0" y="2127914"/>
                    <a:pt x="0" y="2127914"/>
                  </a:cubicBezTo>
                  <a:lnTo>
                    <a:pt x="0" y="42945"/>
                  </a:lnTo>
                  <a:cubicBezTo>
                    <a:pt x="830092" y="-131797"/>
                    <a:pt x="1365291" y="283181"/>
                    <a:pt x="1365291" y="283181"/>
                  </a:cubicBez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4C9C0DAE-0432-FECA-3FD6-1418E0BFEEA1}"/>
                </a:ext>
              </a:extLst>
            </p:cNvPr>
            <p:cNvSpPr/>
            <p:nvPr/>
          </p:nvSpPr>
          <p:spPr>
            <a:xfrm>
              <a:off x="4701082" y="2773580"/>
              <a:ext cx="3385725" cy="2296332"/>
            </a:xfrm>
            <a:custGeom>
              <a:avLst/>
              <a:gdLst>
                <a:gd name="connsiteX0" fmla="*/ 3385726 w 3385725"/>
                <a:gd name="connsiteY0" fmla="*/ 69 h 2296332"/>
                <a:gd name="connsiteX1" fmla="*/ 3385726 w 3385725"/>
                <a:gd name="connsiteY1" fmla="*/ 2296333 h 2296332"/>
                <a:gd name="connsiteX2" fmla="*/ 1829371 w 3385725"/>
                <a:gd name="connsiteY2" fmla="*/ 2296333 h 2296332"/>
                <a:gd name="connsiteX3" fmla="*/ 1512600 w 3385725"/>
                <a:gd name="connsiteY3" fmla="*/ 2296333 h 2296332"/>
                <a:gd name="connsiteX4" fmla="*/ 0 w 3385725"/>
                <a:gd name="connsiteY4" fmla="*/ 2296333 h 2296332"/>
                <a:gd name="connsiteX5" fmla="*/ 0 w 3385725"/>
                <a:gd name="connsiteY5" fmla="*/ 69 h 2296332"/>
                <a:gd name="connsiteX6" fmla="*/ 270205 w 3385725"/>
                <a:gd name="connsiteY6" fmla="*/ 69 h 2296332"/>
                <a:gd name="connsiteX7" fmla="*/ 169255 w 3385725"/>
                <a:gd name="connsiteY7" fmla="*/ 101018 h 2296332"/>
                <a:gd name="connsiteX8" fmla="*/ 178651 w 3385725"/>
                <a:gd name="connsiteY8" fmla="*/ 2176592 h 2296332"/>
                <a:gd name="connsiteX9" fmla="*/ 1534546 w 3385725"/>
                <a:gd name="connsiteY9" fmla="*/ 2219866 h 2296332"/>
                <a:gd name="connsiteX10" fmla="*/ 1829371 w 3385725"/>
                <a:gd name="connsiteY10" fmla="*/ 2219866 h 2296332"/>
                <a:gd name="connsiteX11" fmla="*/ 3204949 w 3385725"/>
                <a:gd name="connsiteY11" fmla="*/ 2174466 h 2296332"/>
                <a:gd name="connsiteX12" fmla="*/ 3202686 w 3385725"/>
                <a:gd name="connsiteY12" fmla="*/ 87371 h 2296332"/>
                <a:gd name="connsiteX13" fmla="*/ 3115452 w 3385725"/>
                <a:gd name="connsiteY13" fmla="*/ 0 h 2296332"/>
                <a:gd name="connsiteX14" fmla="*/ 3385726 w 3385725"/>
                <a:gd name="connsiteY14" fmla="*/ 0 h 229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85725" h="2296332">
                  <a:moveTo>
                    <a:pt x="3385726" y="69"/>
                  </a:moveTo>
                  <a:lnTo>
                    <a:pt x="3385726" y="2296333"/>
                  </a:lnTo>
                  <a:cubicBezTo>
                    <a:pt x="3385726" y="2296333"/>
                    <a:pt x="2446935" y="2132358"/>
                    <a:pt x="1829371" y="2296333"/>
                  </a:cubicBezTo>
                  <a:lnTo>
                    <a:pt x="1512600" y="2296333"/>
                  </a:lnTo>
                  <a:cubicBezTo>
                    <a:pt x="868360" y="2099714"/>
                    <a:pt x="0" y="2296333"/>
                    <a:pt x="0" y="2296333"/>
                  </a:cubicBezTo>
                  <a:lnTo>
                    <a:pt x="0" y="69"/>
                  </a:lnTo>
                  <a:lnTo>
                    <a:pt x="270205" y="69"/>
                  </a:lnTo>
                  <a:lnTo>
                    <a:pt x="169255" y="101018"/>
                  </a:lnTo>
                  <a:lnTo>
                    <a:pt x="178651" y="2176592"/>
                  </a:lnTo>
                  <a:cubicBezTo>
                    <a:pt x="178651" y="2176592"/>
                    <a:pt x="1097554" y="2023247"/>
                    <a:pt x="1534546" y="2219866"/>
                  </a:cubicBezTo>
                  <a:lnTo>
                    <a:pt x="1829371" y="2219866"/>
                  </a:lnTo>
                  <a:cubicBezTo>
                    <a:pt x="1829371" y="2219866"/>
                    <a:pt x="2445357" y="2047182"/>
                    <a:pt x="3204949" y="2174466"/>
                  </a:cubicBezTo>
                  <a:lnTo>
                    <a:pt x="3202686" y="87371"/>
                  </a:lnTo>
                  <a:lnTo>
                    <a:pt x="3115452" y="0"/>
                  </a:lnTo>
                  <a:lnTo>
                    <a:pt x="3385726" y="0"/>
                  </a:lnTo>
                  <a:close/>
                </a:path>
              </a:pathLst>
            </a:custGeom>
            <a:solidFill>
              <a:srgbClr val="42505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74E1DBDD-46DE-B7F5-5558-1BE6EB4C399F}"/>
                </a:ext>
              </a:extLst>
            </p:cNvPr>
            <p:cNvSpPr/>
            <p:nvPr/>
          </p:nvSpPr>
          <p:spPr>
            <a:xfrm>
              <a:off x="4870338" y="2716248"/>
              <a:ext cx="158351" cy="2233993"/>
            </a:xfrm>
            <a:custGeom>
              <a:avLst/>
              <a:gdLst>
                <a:gd name="connsiteX0" fmla="*/ 158351 w 158351"/>
                <a:gd name="connsiteY0" fmla="*/ 0 h 2233993"/>
                <a:gd name="connsiteX1" fmla="*/ 158351 w 158351"/>
                <a:gd name="connsiteY1" fmla="*/ 2085038 h 2233993"/>
                <a:gd name="connsiteX2" fmla="*/ 9395 w 158351"/>
                <a:gd name="connsiteY2" fmla="*/ 2233994 h 2233993"/>
                <a:gd name="connsiteX3" fmla="*/ 0 w 158351"/>
                <a:gd name="connsiteY3" fmla="*/ 158351 h 2233993"/>
                <a:gd name="connsiteX4" fmla="*/ 100950 w 158351"/>
                <a:gd name="connsiteY4" fmla="*/ 57401 h 2233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351" h="2233993">
                  <a:moveTo>
                    <a:pt x="158351" y="0"/>
                  </a:moveTo>
                  <a:lnTo>
                    <a:pt x="158351" y="2085038"/>
                  </a:lnTo>
                  <a:lnTo>
                    <a:pt x="9395" y="2233994"/>
                  </a:lnTo>
                  <a:lnTo>
                    <a:pt x="0" y="158351"/>
                  </a:lnTo>
                  <a:lnTo>
                    <a:pt x="100950" y="57401"/>
                  </a:lnTo>
                  <a:close/>
                </a:path>
              </a:pathLst>
            </a:custGeom>
            <a:solidFill>
              <a:srgbClr val="E5BD8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4" name="图形 2">
              <a:extLst>
                <a:ext uri="{FF2B5EF4-FFF2-40B4-BE49-F238E27FC236}">
                  <a16:creationId xmlns:a16="http://schemas.microsoft.com/office/drawing/2014/main" id="{6C8AF811-76F7-C584-F509-BA8D2026E40B}"/>
                </a:ext>
              </a:extLst>
            </p:cNvPr>
            <p:cNvGrpSpPr/>
            <p:nvPr/>
          </p:nvGrpSpPr>
          <p:grpSpPr>
            <a:xfrm>
              <a:off x="4979517" y="4780979"/>
              <a:ext cx="2853064" cy="193402"/>
              <a:chOff x="4979517" y="4780979"/>
              <a:chExt cx="2853064" cy="193402"/>
            </a:xfrm>
            <a:solidFill>
              <a:srgbClr val="B28856"/>
            </a:solidFill>
          </p:grpSpPr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542AC33F-5B71-19E3-926B-37C9387A46A7}"/>
                  </a:ext>
                </a:extLst>
              </p:cNvPr>
              <p:cNvSpPr/>
              <p:nvPr/>
            </p:nvSpPr>
            <p:spPr>
              <a:xfrm>
                <a:off x="5432077" y="4822357"/>
                <a:ext cx="624626" cy="57794"/>
              </a:xfrm>
              <a:custGeom>
                <a:avLst/>
                <a:gdLst>
                  <a:gd name="connsiteX0" fmla="*/ 0 w 624626"/>
                  <a:gd name="connsiteY0" fmla="*/ 14658 h 57794"/>
                  <a:gd name="connsiteX1" fmla="*/ 156911 w 624626"/>
                  <a:gd name="connsiteY1" fmla="*/ 873 h 57794"/>
                  <a:gd name="connsiteX2" fmla="*/ 314576 w 624626"/>
                  <a:gd name="connsiteY2" fmla="*/ 3754 h 57794"/>
                  <a:gd name="connsiteX3" fmla="*/ 393169 w 624626"/>
                  <a:gd name="connsiteY3" fmla="*/ 10749 h 57794"/>
                  <a:gd name="connsiteX4" fmla="*/ 471213 w 624626"/>
                  <a:gd name="connsiteY4" fmla="*/ 22202 h 57794"/>
                  <a:gd name="connsiteX5" fmla="*/ 624627 w 624626"/>
                  <a:gd name="connsiteY5" fmla="*/ 57795 h 57794"/>
                  <a:gd name="connsiteX6" fmla="*/ 547063 w 624626"/>
                  <a:gd name="connsiteY6" fmla="*/ 45245 h 57794"/>
                  <a:gd name="connsiteX7" fmla="*/ 469430 w 624626"/>
                  <a:gd name="connsiteY7" fmla="*/ 34409 h 57794"/>
                  <a:gd name="connsiteX8" fmla="*/ 313548 w 624626"/>
                  <a:gd name="connsiteY8" fmla="*/ 19802 h 57794"/>
                  <a:gd name="connsiteX9" fmla="*/ 157048 w 624626"/>
                  <a:gd name="connsiteY9" fmla="*/ 13218 h 57794"/>
                  <a:gd name="connsiteX10" fmla="*/ 0 w 624626"/>
                  <a:gd name="connsiteY10" fmla="*/ 14658 h 57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4626" h="57794">
                    <a:moveTo>
                      <a:pt x="0" y="14658"/>
                    </a:moveTo>
                    <a:cubicBezTo>
                      <a:pt x="51846" y="6154"/>
                      <a:pt x="104379" y="2588"/>
                      <a:pt x="156911" y="873"/>
                    </a:cubicBezTo>
                    <a:cubicBezTo>
                      <a:pt x="209443" y="-1047"/>
                      <a:pt x="262113" y="325"/>
                      <a:pt x="314576" y="3754"/>
                    </a:cubicBezTo>
                    <a:cubicBezTo>
                      <a:pt x="340843" y="5263"/>
                      <a:pt x="366972" y="8212"/>
                      <a:pt x="393169" y="10749"/>
                    </a:cubicBezTo>
                    <a:cubicBezTo>
                      <a:pt x="419230" y="14521"/>
                      <a:pt x="445427" y="16990"/>
                      <a:pt x="471213" y="22202"/>
                    </a:cubicBezTo>
                    <a:cubicBezTo>
                      <a:pt x="523128" y="30569"/>
                      <a:pt x="574358" y="42982"/>
                      <a:pt x="624627" y="57795"/>
                    </a:cubicBezTo>
                    <a:cubicBezTo>
                      <a:pt x="598566" y="54160"/>
                      <a:pt x="573054" y="48399"/>
                      <a:pt x="547063" y="45245"/>
                    </a:cubicBezTo>
                    <a:cubicBezTo>
                      <a:pt x="521208" y="41130"/>
                      <a:pt x="495422" y="37221"/>
                      <a:pt x="469430" y="34409"/>
                    </a:cubicBezTo>
                    <a:cubicBezTo>
                      <a:pt x="417584" y="28100"/>
                      <a:pt x="365669" y="22956"/>
                      <a:pt x="313548" y="19802"/>
                    </a:cubicBezTo>
                    <a:cubicBezTo>
                      <a:pt x="261496" y="16030"/>
                      <a:pt x="209306" y="14247"/>
                      <a:pt x="157048" y="13218"/>
                    </a:cubicBezTo>
                    <a:cubicBezTo>
                      <a:pt x="104790" y="12395"/>
                      <a:pt x="52464" y="12875"/>
                      <a:pt x="0" y="14658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D82A55B6-B154-A8E6-10B0-782C877BEC49}"/>
                  </a:ext>
                </a:extLst>
              </p:cNvPr>
              <p:cNvSpPr/>
              <p:nvPr/>
            </p:nvSpPr>
            <p:spPr>
              <a:xfrm>
                <a:off x="5876544" y="4802314"/>
                <a:ext cx="516270" cy="114734"/>
              </a:xfrm>
              <a:custGeom>
                <a:avLst/>
                <a:gdLst>
                  <a:gd name="connsiteX0" fmla="*/ 516270 w 516270"/>
                  <a:gd name="connsiteY0" fmla="*/ 114734 h 114734"/>
                  <a:gd name="connsiteX1" fmla="*/ 453245 w 516270"/>
                  <a:gd name="connsiteY1" fmla="*/ 93955 h 114734"/>
                  <a:gd name="connsiteX2" fmla="*/ 389672 w 516270"/>
                  <a:gd name="connsiteY2" fmla="*/ 75712 h 114734"/>
                  <a:gd name="connsiteX3" fmla="*/ 261015 w 516270"/>
                  <a:gd name="connsiteY3" fmla="*/ 45331 h 114734"/>
                  <a:gd name="connsiteX4" fmla="*/ 131056 w 516270"/>
                  <a:gd name="connsiteY4" fmla="*/ 20780 h 114734"/>
                  <a:gd name="connsiteX5" fmla="*/ 0 w 516270"/>
                  <a:gd name="connsiteY5" fmla="*/ 0 h 114734"/>
                  <a:gd name="connsiteX6" fmla="*/ 66523 w 516270"/>
                  <a:gd name="connsiteY6" fmla="*/ 2400 h 114734"/>
                  <a:gd name="connsiteX7" fmla="*/ 132839 w 516270"/>
                  <a:gd name="connsiteY7" fmla="*/ 8504 h 114734"/>
                  <a:gd name="connsiteX8" fmla="*/ 264444 w 516270"/>
                  <a:gd name="connsiteY8" fmla="*/ 29558 h 114734"/>
                  <a:gd name="connsiteX9" fmla="*/ 393306 w 516270"/>
                  <a:gd name="connsiteY9" fmla="*/ 63917 h 114734"/>
                  <a:gd name="connsiteX10" fmla="*/ 516270 w 516270"/>
                  <a:gd name="connsiteY10" fmla="*/ 114734 h 114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6270" h="114734">
                    <a:moveTo>
                      <a:pt x="516270" y="114734"/>
                    </a:moveTo>
                    <a:cubicBezTo>
                      <a:pt x="495422" y="107191"/>
                      <a:pt x="474505" y="100127"/>
                      <a:pt x="453245" y="93955"/>
                    </a:cubicBezTo>
                    <a:cubicBezTo>
                      <a:pt x="432191" y="87302"/>
                      <a:pt x="411000" y="81336"/>
                      <a:pt x="389672" y="75712"/>
                    </a:cubicBezTo>
                    <a:cubicBezTo>
                      <a:pt x="347015" y="64602"/>
                      <a:pt x="304152" y="54315"/>
                      <a:pt x="261015" y="45331"/>
                    </a:cubicBezTo>
                    <a:cubicBezTo>
                      <a:pt x="217879" y="36210"/>
                      <a:pt x="174536" y="28324"/>
                      <a:pt x="131056" y="20780"/>
                    </a:cubicBezTo>
                    <a:cubicBezTo>
                      <a:pt x="87577" y="13236"/>
                      <a:pt x="43754" y="7201"/>
                      <a:pt x="0" y="0"/>
                    </a:cubicBezTo>
                    <a:cubicBezTo>
                      <a:pt x="22151" y="274"/>
                      <a:pt x="44303" y="1372"/>
                      <a:pt x="66523" y="2400"/>
                    </a:cubicBezTo>
                    <a:cubicBezTo>
                      <a:pt x="88605" y="4389"/>
                      <a:pt x="110757" y="5829"/>
                      <a:pt x="132839" y="8504"/>
                    </a:cubicBezTo>
                    <a:cubicBezTo>
                      <a:pt x="177005" y="13167"/>
                      <a:pt x="220828" y="20711"/>
                      <a:pt x="264444" y="29558"/>
                    </a:cubicBezTo>
                    <a:cubicBezTo>
                      <a:pt x="307856" y="39091"/>
                      <a:pt x="351061" y="49858"/>
                      <a:pt x="393306" y="63917"/>
                    </a:cubicBezTo>
                    <a:cubicBezTo>
                      <a:pt x="435346" y="77907"/>
                      <a:pt x="477180" y="93475"/>
                      <a:pt x="516270" y="114734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83B6737B-B50D-1F21-A281-1D1D4786C100}"/>
                  </a:ext>
                </a:extLst>
              </p:cNvPr>
              <p:cNvSpPr/>
              <p:nvPr/>
            </p:nvSpPr>
            <p:spPr>
              <a:xfrm>
                <a:off x="7286480" y="4833861"/>
                <a:ext cx="546102" cy="49583"/>
              </a:xfrm>
              <a:custGeom>
                <a:avLst/>
                <a:gdLst>
                  <a:gd name="connsiteX0" fmla="*/ 546102 w 546102"/>
                  <a:gd name="connsiteY0" fmla="*/ 49584 h 49583"/>
                  <a:gd name="connsiteX1" fmla="*/ 409560 w 546102"/>
                  <a:gd name="connsiteY1" fmla="*/ 36896 h 49583"/>
                  <a:gd name="connsiteX2" fmla="*/ 273154 w 546102"/>
                  <a:gd name="connsiteY2" fmla="*/ 24758 h 49583"/>
                  <a:gd name="connsiteX3" fmla="*/ 0 w 546102"/>
                  <a:gd name="connsiteY3" fmla="*/ 1989 h 49583"/>
                  <a:gd name="connsiteX4" fmla="*/ 68717 w 546102"/>
                  <a:gd name="connsiteY4" fmla="*/ 0 h 49583"/>
                  <a:gd name="connsiteX5" fmla="*/ 137434 w 546102"/>
                  <a:gd name="connsiteY5" fmla="*/ 892 h 49583"/>
                  <a:gd name="connsiteX6" fmla="*/ 274594 w 546102"/>
                  <a:gd name="connsiteY6" fmla="*/ 8710 h 49583"/>
                  <a:gd name="connsiteX7" fmla="*/ 411069 w 546102"/>
                  <a:gd name="connsiteY7" fmla="*/ 24620 h 49583"/>
                  <a:gd name="connsiteX8" fmla="*/ 546102 w 546102"/>
                  <a:gd name="connsiteY8" fmla="*/ 49584 h 49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102" h="49583">
                    <a:moveTo>
                      <a:pt x="546102" y="49584"/>
                    </a:moveTo>
                    <a:lnTo>
                      <a:pt x="409560" y="36896"/>
                    </a:lnTo>
                    <a:lnTo>
                      <a:pt x="273154" y="24758"/>
                    </a:lnTo>
                    <a:lnTo>
                      <a:pt x="0" y="1989"/>
                    </a:lnTo>
                    <a:cubicBezTo>
                      <a:pt x="22905" y="823"/>
                      <a:pt x="45811" y="343"/>
                      <a:pt x="68717" y="0"/>
                    </a:cubicBezTo>
                    <a:cubicBezTo>
                      <a:pt x="91623" y="69"/>
                      <a:pt x="114528" y="275"/>
                      <a:pt x="137434" y="892"/>
                    </a:cubicBezTo>
                    <a:cubicBezTo>
                      <a:pt x="183246" y="1783"/>
                      <a:pt x="228920" y="4938"/>
                      <a:pt x="274594" y="8710"/>
                    </a:cubicBezTo>
                    <a:cubicBezTo>
                      <a:pt x="320200" y="12824"/>
                      <a:pt x="365737" y="17762"/>
                      <a:pt x="411069" y="24620"/>
                    </a:cubicBezTo>
                    <a:cubicBezTo>
                      <a:pt x="456263" y="31341"/>
                      <a:pt x="501457" y="38954"/>
                      <a:pt x="546102" y="49584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CC90DD08-B062-C412-83EB-F3FDA1A88F86}"/>
                  </a:ext>
                </a:extLst>
              </p:cNvPr>
              <p:cNvSpPr/>
              <p:nvPr/>
            </p:nvSpPr>
            <p:spPr>
              <a:xfrm>
                <a:off x="6683730" y="4780979"/>
                <a:ext cx="624558" cy="57751"/>
              </a:xfrm>
              <a:custGeom>
                <a:avLst/>
                <a:gdLst>
                  <a:gd name="connsiteX0" fmla="*/ 624558 w 624558"/>
                  <a:gd name="connsiteY0" fmla="*/ 14614 h 57751"/>
                  <a:gd name="connsiteX1" fmla="*/ 467578 w 624558"/>
                  <a:gd name="connsiteY1" fmla="*/ 13174 h 57751"/>
                  <a:gd name="connsiteX2" fmla="*/ 311079 w 624558"/>
                  <a:gd name="connsiteY2" fmla="*/ 19758 h 57751"/>
                  <a:gd name="connsiteX3" fmla="*/ 155197 w 624558"/>
                  <a:gd name="connsiteY3" fmla="*/ 34366 h 57751"/>
                  <a:gd name="connsiteX4" fmla="*/ 77564 w 624558"/>
                  <a:gd name="connsiteY4" fmla="*/ 45201 h 57751"/>
                  <a:gd name="connsiteX5" fmla="*/ 0 w 624558"/>
                  <a:gd name="connsiteY5" fmla="*/ 57751 h 57751"/>
                  <a:gd name="connsiteX6" fmla="*/ 153413 w 624558"/>
                  <a:gd name="connsiteY6" fmla="*/ 22158 h 57751"/>
                  <a:gd name="connsiteX7" fmla="*/ 231458 w 624558"/>
                  <a:gd name="connsiteY7" fmla="*/ 10705 h 57751"/>
                  <a:gd name="connsiteX8" fmla="*/ 310050 w 624558"/>
                  <a:gd name="connsiteY8" fmla="*/ 3710 h 57751"/>
                  <a:gd name="connsiteX9" fmla="*/ 467716 w 624558"/>
                  <a:gd name="connsiteY9" fmla="*/ 830 h 57751"/>
                  <a:gd name="connsiteX10" fmla="*/ 624558 w 624558"/>
                  <a:gd name="connsiteY10" fmla="*/ 14614 h 57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4558" h="57751">
                    <a:moveTo>
                      <a:pt x="624558" y="14614"/>
                    </a:moveTo>
                    <a:cubicBezTo>
                      <a:pt x="572094" y="12763"/>
                      <a:pt x="519836" y="12283"/>
                      <a:pt x="467578" y="13174"/>
                    </a:cubicBezTo>
                    <a:cubicBezTo>
                      <a:pt x="415320" y="14203"/>
                      <a:pt x="363131" y="15986"/>
                      <a:pt x="311079" y="19758"/>
                    </a:cubicBezTo>
                    <a:cubicBezTo>
                      <a:pt x="258958" y="22912"/>
                      <a:pt x="207043" y="28056"/>
                      <a:pt x="155197" y="34366"/>
                    </a:cubicBezTo>
                    <a:cubicBezTo>
                      <a:pt x="129204" y="37177"/>
                      <a:pt x="103350" y="41018"/>
                      <a:pt x="77564" y="45201"/>
                    </a:cubicBezTo>
                    <a:cubicBezTo>
                      <a:pt x="51572" y="48356"/>
                      <a:pt x="26060" y="54117"/>
                      <a:pt x="0" y="57751"/>
                    </a:cubicBezTo>
                    <a:cubicBezTo>
                      <a:pt x="50337" y="42869"/>
                      <a:pt x="101498" y="30525"/>
                      <a:pt x="153413" y="22158"/>
                    </a:cubicBezTo>
                    <a:cubicBezTo>
                      <a:pt x="179200" y="17015"/>
                      <a:pt x="205397" y="14477"/>
                      <a:pt x="231458" y="10705"/>
                    </a:cubicBezTo>
                    <a:cubicBezTo>
                      <a:pt x="257655" y="8168"/>
                      <a:pt x="283784" y="5219"/>
                      <a:pt x="310050" y="3710"/>
                    </a:cubicBezTo>
                    <a:cubicBezTo>
                      <a:pt x="362514" y="350"/>
                      <a:pt x="415183" y="-1022"/>
                      <a:pt x="467716" y="830"/>
                    </a:cubicBezTo>
                    <a:cubicBezTo>
                      <a:pt x="520179" y="2476"/>
                      <a:pt x="572712" y="6111"/>
                      <a:pt x="624558" y="14614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77B521F4-FA6F-2D3C-13EF-42DBC50A5302}"/>
                  </a:ext>
                </a:extLst>
              </p:cNvPr>
              <p:cNvSpPr/>
              <p:nvPr/>
            </p:nvSpPr>
            <p:spPr>
              <a:xfrm>
                <a:off x="6382252" y="4859647"/>
                <a:ext cx="516407" cy="114734"/>
              </a:xfrm>
              <a:custGeom>
                <a:avLst/>
                <a:gdLst>
                  <a:gd name="connsiteX0" fmla="*/ 0 w 516407"/>
                  <a:gd name="connsiteY0" fmla="*/ 114735 h 114734"/>
                  <a:gd name="connsiteX1" fmla="*/ 123101 w 516407"/>
                  <a:gd name="connsiteY1" fmla="*/ 63917 h 114734"/>
                  <a:gd name="connsiteX2" fmla="*/ 251963 w 516407"/>
                  <a:gd name="connsiteY2" fmla="*/ 29558 h 114734"/>
                  <a:gd name="connsiteX3" fmla="*/ 383568 w 516407"/>
                  <a:gd name="connsiteY3" fmla="*/ 8504 h 114734"/>
                  <a:gd name="connsiteX4" fmla="*/ 449885 w 516407"/>
                  <a:gd name="connsiteY4" fmla="*/ 2401 h 114734"/>
                  <a:gd name="connsiteX5" fmla="*/ 516407 w 516407"/>
                  <a:gd name="connsiteY5" fmla="*/ 0 h 114734"/>
                  <a:gd name="connsiteX6" fmla="*/ 385351 w 516407"/>
                  <a:gd name="connsiteY6" fmla="*/ 20780 h 114734"/>
                  <a:gd name="connsiteX7" fmla="*/ 255392 w 516407"/>
                  <a:gd name="connsiteY7" fmla="*/ 45331 h 114734"/>
                  <a:gd name="connsiteX8" fmla="*/ 126736 w 516407"/>
                  <a:gd name="connsiteY8" fmla="*/ 75713 h 114734"/>
                  <a:gd name="connsiteX9" fmla="*/ 63162 w 516407"/>
                  <a:gd name="connsiteY9" fmla="*/ 93955 h 114734"/>
                  <a:gd name="connsiteX10" fmla="*/ 0 w 516407"/>
                  <a:gd name="connsiteY10" fmla="*/ 114735 h 114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6407" h="114734">
                    <a:moveTo>
                      <a:pt x="0" y="114735"/>
                    </a:moveTo>
                    <a:cubicBezTo>
                      <a:pt x="39091" y="93475"/>
                      <a:pt x="80924" y="77907"/>
                      <a:pt x="123101" y="63917"/>
                    </a:cubicBezTo>
                    <a:cubicBezTo>
                      <a:pt x="165346" y="49858"/>
                      <a:pt x="208483" y="39091"/>
                      <a:pt x="251963" y="29558"/>
                    </a:cubicBezTo>
                    <a:cubicBezTo>
                      <a:pt x="295511" y="20711"/>
                      <a:pt x="339334" y="13168"/>
                      <a:pt x="383568" y="8504"/>
                    </a:cubicBezTo>
                    <a:cubicBezTo>
                      <a:pt x="405582" y="5830"/>
                      <a:pt x="427802" y="4458"/>
                      <a:pt x="449885" y="2401"/>
                    </a:cubicBezTo>
                    <a:cubicBezTo>
                      <a:pt x="472036" y="1372"/>
                      <a:pt x="494256" y="343"/>
                      <a:pt x="516407" y="0"/>
                    </a:cubicBezTo>
                    <a:cubicBezTo>
                      <a:pt x="472585" y="7201"/>
                      <a:pt x="428831" y="13236"/>
                      <a:pt x="385351" y="20780"/>
                    </a:cubicBezTo>
                    <a:cubicBezTo>
                      <a:pt x="341872" y="28324"/>
                      <a:pt x="298460" y="36210"/>
                      <a:pt x="255392" y="45331"/>
                    </a:cubicBezTo>
                    <a:cubicBezTo>
                      <a:pt x="212255" y="54384"/>
                      <a:pt x="169393" y="64671"/>
                      <a:pt x="126736" y="75713"/>
                    </a:cubicBezTo>
                    <a:cubicBezTo>
                      <a:pt x="105407" y="81268"/>
                      <a:pt x="84148" y="87234"/>
                      <a:pt x="63162" y="93955"/>
                    </a:cubicBezTo>
                    <a:cubicBezTo>
                      <a:pt x="41834" y="100058"/>
                      <a:pt x="20917" y="107122"/>
                      <a:pt x="0" y="114735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3D36FFEE-B8CB-1F0B-A585-044EDD5B441B}"/>
                  </a:ext>
                </a:extLst>
              </p:cNvPr>
              <p:cNvSpPr/>
              <p:nvPr/>
            </p:nvSpPr>
            <p:spPr>
              <a:xfrm>
                <a:off x="4979517" y="4811229"/>
                <a:ext cx="546171" cy="49583"/>
              </a:xfrm>
              <a:custGeom>
                <a:avLst/>
                <a:gdLst>
                  <a:gd name="connsiteX0" fmla="*/ 0 w 546171"/>
                  <a:gd name="connsiteY0" fmla="*/ 49584 h 49583"/>
                  <a:gd name="connsiteX1" fmla="*/ 135102 w 546171"/>
                  <a:gd name="connsiteY1" fmla="*/ 24620 h 49583"/>
                  <a:gd name="connsiteX2" fmla="*/ 271577 w 546171"/>
                  <a:gd name="connsiteY2" fmla="*/ 8710 h 49583"/>
                  <a:gd name="connsiteX3" fmla="*/ 408737 w 546171"/>
                  <a:gd name="connsiteY3" fmla="*/ 892 h 49583"/>
                  <a:gd name="connsiteX4" fmla="*/ 477454 w 546171"/>
                  <a:gd name="connsiteY4" fmla="*/ 0 h 49583"/>
                  <a:gd name="connsiteX5" fmla="*/ 546171 w 546171"/>
                  <a:gd name="connsiteY5" fmla="*/ 1989 h 49583"/>
                  <a:gd name="connsiteX6" fmla="*/ 272948 w 546171"/>
                  <a:gd name="connsiteY6" fmla="*/ 24757 h 49583"/>
                  <a:gd name="connsiteX7" fmla="*/ 136543 w 546171"/>
                  <a:gd name="connsiteY7" fmla="*/ 36896 h 49583"/>
                  <a:gd name="connsiteX8" fmla="*/ 0 w 546171"/>
                  <a:gd name="connsiteY8" fmla="*/ 49584 h 49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171" h="49583">
                    <a:moveTo>
                      <a:pt x="0" y="49584"/>
                    </a:moveTo>
                    <a:cubicBezTo>
                      <a:pt x="44577" y="38885"/>
                      <a:pt x="89771" y="31341"/>
                      <a:pt x="135102" y="24620"/>
                    </a:cubicBezTo>
                    <a:cubicBezTo>
                      <a:pt x="180365" y="17762"/>
                      <a:pt x="225971" y="12756"/>
                      <a:pt x="271577" y="8710"/>
                    </a:cubicBezTo>
                    <a:cubicBezTo>
                      <a:pt x="317251" y="4938"/>
                      <a:pt x="362925" y="1852"/>
                      <a:pt x="408737" y="892"/>
                    </a:cubicBezTo>
                    <a:cubicBezTo>
                      <a:pt x="431643" y="275"/>
                      <a:pt x="454548" y="137"/>
                      <a:pt x="477454" y="0"/>
                    </a:cubicBezTo>
                    <a:cubicBezTo>
                      <a:pt x="500360" y="343"/>
                      <a:pt x="523265" y="823"/>
                      <a:pt x="546171" y="1989"/>
                    </a:cubicBezTo>
                    <a:lnTo>
                      <a:pt x="272948" y="24757"/>
                    </a:lnTo>
                    <a:lnTo>
                      <a:pt x="136543" y="36896"/>
                    </a:lnTo>
                    <a:lnTo>
                      <a:pt x="0" y="49584"/>
                    </a:ln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476B8575-7591-28F0-A080-B5DD9AEE11AD}"/>
                </a:ext>
              </a:extLst>
            </p:cNvPr>
            <p:cNvSpPr/>
            <p:nvPr/>
          </p:nvSpPr>
          <p:spPr>
            <a:xfrm>
              <a:off x="5621837" y="4824808"/>
              <a:ext cx="241911" cy="273359"/>
            </a:xfrm>
            <a:custGeom>
              <a:avLst/>
              <a:gdLst>
                <a:gd name="connsiteX0" fmla="*/ 0 w 241911"/>
                <a:gd name="connsiteY0" fmla="*/ 263004 h 273359"/>
                <a:gd name="connsiteX1" fmla="*/ 13099 w 241911"/>
                <a:gd name="connsiteY1" fmla="*/ 0 h 273359"/>
                <a:gd name="connsiteX2" fmla="*/ 220553 w 241911"/>
                <a:gd name="connsiteY2" fmla="*/ 10355 h 273359"/>
                <a:gd name="connsiteX3" fmla="*/ 207455 w 241911"/>
                <a:gd name="connsiteY3" fmla="*/ 273360 h 273359"/>
                <a:gd name="connsiteX4" fmla="*/ 128999 w 241911"/>
                <a:gd name="connsiteY4" fmla="*/ 199156 h 273359"/>
                <a:gd name="connsiteX5" fmla="*/ 0 w 241911"/>
                <a:gd name="connsiteY5" fmla="*/ 263004 h 27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911" h="273359">
                  <a:moveTo>
                    <a:pt x="0" y="263004"/>
                  </a:moveTo>
                  <a:cubicBezTo>
                    <a:pt x="40805" y="182560"/>
                    <a:pt x="45674" y="84079"/>
                    <a:pt x="13099" y="0"/>
                  </a:cubicBezTo>
                  <a:cubicBezTo>
                    <a:pt x="82228" y="3429"/>
                    <a:pt x="151425" y="6926"/>
                    <a:pt x="220553" y="10355"/>
                  </a:cubicBezTo>
                  <a:cubicBezTo>
                    <a:pt x="253129" y="94434"/>
                    <a:pt x="248191" y="192915"/>
                    <a:pt x="207455" y="273360"/>
                  </a:cubicBezTo>
                  <a:cubicBezTo>
                    <a:pt x="184000" y="249768"/>
                    <a:pt x="157803" y="224805"/>
                    <a:pt x="128999" y="199156"/>
                  </a:cubicBezTo>
                  <a:cubicBezTo>
                    <a:pt x="88674" y="221307"/>
                    <a:pt x="45674" y="242842"/>
                    <a:pt x="0" y="263004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5E458068-7000-B29B-9ECC-555F07FD9A15}"/>
                </a:ext>
              </a:extLst>
            </p:cNvPr>
            <p:cNvSpPr/>
            <p:nvPr/>
          </p:nvSpPr>
          <p:spPr>
            <a:xfrm>
              <a:off x="6235628" y="4993515"/>
              <a:ext cx="294825" cy="76398"/>
            </a:xfrm>
            <a:custGeom>
              <a:avLst/>
              <a:gdLst>
                <a:gd name="connsiteX0" fmla="*/ 0 w 294825"/>
                <a:gd name="connsiteY0" fmla="*/ 0 h 76398"/>
                <a:gd name="connsiteX1" fmla="*/ 294825 w 294825"/>
                <a:gd name="connsiteY1" fmla="*/ 0 h 76398"/>
                <a:gd name="connsiteX2" fmla="*/ 294825 w 294825"/>
                <a:gd name="connsiteY2" fmla="*/ 76398 h 76398"/>
                <a:gd name="connsiteX3" fmla="*/ 0 w 294825"/>
                <a:gd name="connsiteY3" fmla="*/ 76398 h 7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825" h="76398">
                  <a:moveTo>
                    <a:pt x="0" y="0"/>
                  </a:moveTo>
                  <a:lnTo>
                    <a:pt x="294825" y="0"/>
                  </a:lnTo>
                  <a:lnTo>
                    <a:pt x="294825" y="76398"/>
                  </a:lnTo>
                  <a:lnTo>
                    <a:pt x="0" y="76398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12DFE319-92B2-CC7B-AB24-99B9B886C075}"/>
                </a:ext>
              </a:extLst>
            </p:cNvPr>
            <p:cNvSpPr/>
            <p:nvPr/>
          </p:nvSpPr>
          <p:spPr>
            <a:xfrm>
              <a:off x="6369634" y="2956483"/>
              <a:ext cx="48554" cy="1904329"/>
            </a:xfrm>
            <a:custGeom>
              <a:avLst/>
              <a:gdLst>
                <a:gd name="connsiteX0" fmla="*/ 24277 w 48554"/>
                <a:gd name="connsiteY0" fmla="*/ 0 h 1904329"/>
                <a:gd name="connsiteX1" fmla="*/ 43137 w 48554"/>
                <a:gd name="connsiteY1" fmla="*/ 476082 h 1904329"/>
                <a:gd name="connsiteX2" fmla="*/ 47183 w 48554"/>
                <a:gd name="connsiteY2" fmla="*/ 714123 h 1904329"/>
                <a:gd name="connsiteX3" fmla="*/ 48554 w 48554"/>
                <a:gd name="connsiteY3" fmla="*/ 952165 h 1904329"/>
                <a:gd name="connsiteX4" fmla="*/ 47251 w 48554"/>
                <a:gd name="connsiteY4" fmla="*/ 1190206 h 1904329"/>
                <a:gd name="connsiteX5" fmla="*/ 43205 w 48554"/>
                <a:gd name="connsiteY5" fmla="*/ 1428247 h 1904329"/>
                <a:gd name="connsiteX6" fmla="*/ 24277 w 48554"/>
                <a:gd name="connsiteY6" fmla="*/ 1904330 h 1904329"/>
                <a:gd name="connsiteX7" fmla="*/ 5349 w 48554"/>
                <a:gd name="connsiteY7" fmla="*/ 1428247 h 1904329"/>
                <a:gd name="connsiteX8" fmla="*/ 1303 w 48554"/>
                <a:gd name="connsiteY8" fmla="*/ 1190206 h 1904329"/>
                <a:gd name="connsiteX9" fmla="*/ 0 w 48554"/>
                <a:gd name="connsiteY9" fmla="*/ 952165 h 1904329"/>
                <a:gd name="connsiteX10" fmla="*/ 1371 w 48554"/>
                <a:gd name="connsiteY10" fmla="*/ 714123 h 1904329"/>
                <a:gd name="connsiteX11" fmla="*/ 5418 w 48554"/>
                <a:gd name="connsiteY11" fmla="*/ 476082 h 1904329"/>
                <a:gd name="connsiteX12" fmla="*/ 24277 w 48554"/>
                <a:gd name="connsiteY12" fmla="*/ 0 h 190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554" h="1904329">
                  <a:moveTo>
                    <a:pt x="24277" y="0"/>
                  </a:moveTo>
                  <a:cubicBezTo>
                    <a:pt x="34290" y="158694"/>
                    <a:pt x="39570" y="317388"/>
                    <a:pt x="43137" y="476082"/>
                  </a:cubicBezTo>
                  <a:cubicBezTo>
                    <a:pt x="45400" y="555430"/>
                    <a:pt x="45880" y="634776"/>
                    <a:pt x="47183" y="714123"/>
                  </a:cubicBezTo>
                  <a:lnTo>
                    <a:pt x="48554" y="952165"/>
                  </a:lnTo>
                  <a:lnTo>
                    <a:pt x="47251" y="1190206"/>
                  </a:lnTo>
                  <a:cubicBezTo>
                    <a:pt x="45880" y="1269553"/>
                    <a:pt x="45469" y="1348900"/>
                    <a:pt x="43205" y="1428247"/>
                  </a:cubicBezTo>
                  <a:cubicBezTo>
                    <a:pt x="39639" y="1586941"/>
                    <a:pt x="34358" y="1745635"/>
                    <a:pt x="24277" y="1904330"/>
                  </a:cubicBezTo>
                  <a:cubicBezTo>
                    <a:pt x="14196" y="1745635"/>
                    <a:pt x="8915" y="1586941"/>
                    <a:pt x="5349" y="1428247"/>
                  </a:cubicBezTo>
                  <a:cubicBezTo>
                    <a:pt x="3086" y="1348900"/>
                    <a:pt x="2674" y="1269553"/>
                    <a:pt x="1303" y="1190206"/>
                  </a:cubicBezTo>
                  <a:lnTo>
                    <a:pt x="0" y="952165"/>
                  </a:lnTo>
                  <a:lnTo>
                    <a:pt x="1371" y="714123"/>
                  </a:lnTo>
                  <a:cubicBezTo>
                    <a:pt x="2674" y="634776"/>
                    <a:pt x="3154" y="555430"/>
                    <a:pt x="5418" y="476082"/>
                  </a:cubicBezTo>
                  <a:cubicBezTo>
                    <a:pt x="8984" y="317388"/>
                    <a:pt x="14264" y="158694"/>
                    <a:pt x="24277" y="0"/>
                  </a:cubicBezTo>
                  <a:close/>
                </a:path>
              </a:pathLst>
            </a:custGeom>
            <a:solidFill>
              <a:srgbClr val="F7CC7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" name="TextBox 32">
            <a:extLst>
              <a:ext uri="{FF2B5EF4-FFF2-40B4-BE49-F238E27FC236}">
                <a16:creationId xmlns:a16="http://schemas.microsoft.com/office/drawing/2014/main" id="{BDC77971-5E17-4BC1-2F60-B6712DEBE1C7}"/>
              </a:ext>
            </a:extLst>
          </p:cNvPr>
          <p:cNvSpPr txBox="1"/>
          <p:nvPr/>
        </p:nvSpPr>
        <p:spPr>
          <a:xfrm>
            <a:off x="1084880" y="266059"/>
            <a:ext cx="249734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7200" dirty="0">
                <a:solidFill>
                  <a:srgbClr val="42505B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10" name="TextBox 32">
            <a:extLst>
              <a:ext uri="{FF2B5EF4-FFF2-40B4-BE49-F238E27FC236}">
                <a16:creationId xmlns:a16="http://schemas.microsoft.com/office/drawing/2014/main" id="{C5D2EB4F-8BE8-C0C2-3870-BC25DC5926AA}"/>
              </a:ext>
            </a:extLst>
          </p:cNvPr>
          <p:cNvSpPr txBox="1"/>
          <p:nvPr/>
        </p:nvSpPr>
        <p:spPr>
          <a:xfrm>
            <a:off x="1239592" y="1397262"/>
            <a:ext cx="28995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ea typeface="思源黑体 CN Heavy" panose="020B0A00000000000000" pitchFamily="34" charset="-122"/>
                <a:cs typeface="+mn-ea"/>
                <a:sym typeface="+mn-lt"/>
              </a:rPr>
              <a:t>CONTENTS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406A36B-E9D9-A9F8-F358-A963E289F132}"/>
              </a:ext>
            </a:extLst>
          </p:cNvPr>
          <p:cNvSpPr/>
          <p:nvPr/>
        </p:nvSpPr>
        <p:spPr>
          <a:xfrm>
            <a:off x="8435933" y="0"/>
            <a:ext cx="1513586" cy="720062"/>
          </a:xfrm>
          <a:custGeom>
            <a:avLst/>
            <a:gdLst>
              <a:gd name="connsiteX0" fmla="*/ 0 w 1513586"/>
              <a:gd name="connsiteY0" fmla="*/ 0 h 720062"/>
              <a:gd name="connsiteX1" fmla="*/ 1513586 w 1513586"/>
              <a:gd name="connsiteY1" fmla="*/ 0 h 720062"/>
              <a:gd name="connsiteX2" fmla="*/ 1502245 w 1513586"/>
              <a:gd name="connsiteY2" fmla="*/ 112501 h 720062"/>
              <a:gd name="connsiteX3" fmla="*/ 756793 w 1513586"/>
              <a:gd name="connsiteY3" fmla="*/ 720062 h 720062"/>
              <a:gd name="connsiteX4" fmla="*/ 11341 w 1513586"/>
              <a:gd name="connsiteY4" fmla="*/ 112501 h 72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3586" h="720062">
                <a:moveTo>
                  <a:pt x="0" y="0"/>
                </a:moveTo>
                <a:lnTo>
                  <a:pt x="1513586" y="0"/>
                </a:lnTo>
                <a:lnTo>
                  <a:pt x="1502245" y="112501"/>
                </a:lnTo>
                <a:cubicBezTo>
                  <a:pt x="1431293" y="459236"/>
                  <a:pt x="1124503" y="720062"/>
                  <a:pt x="756793" y="720062"/>
                </a:cubicBezTo>
                <a:cubicBezTo>
                  <a:pt x="389083" y="720062"/>
                  <a:pt x="82293" y="459236"/>
                  <a:pt x="11341" y="112501"/>
                </a:cubicBezTo>
                <a:close/>
              </a:path>
            </a:pathLst>
          </a:custGeom>
          <a:solidFill>
            <a:srgbClr val="42505B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6BDFFE5-4C19-618D-F2C8-20594B5AEF42}"/>
              </a:ext>
            </a:extLst>
          </p:cNvPr>
          <p:cNvSpPr/>
          <p:nvPr/>
        </p:nvSpPr>
        <p:spPr>
          <a:xfrm>
            <a:off x="7212759" y="5642579"/>
            <a:ext cx="829487" cy="829487"/>
          </a:xfrm>
          <a:prstGeom prst="ellipse">
            <a:avLst/>
          </a:prstGeom>
          <a:solidFill>
            <a:srgbClr val="42505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D833251-EFAD-CF8E-A2FE-EA52ED8075C0}"/>
              </a:ext>
            </a:extLst>
          </p:cNvPr>
          <p:cNvSpPr/>
          <p:nvPr/>
        </p:nvSpPr>
        <p:spPr>
          <a:xfrm>
            <a:off x="3160070" y="5914836"/>
            <a:ext cx="2395817" cy="943164"/>
          </a:xfrm>
          <a:custGeom>
            <a:avLst/>
            <a:gdLst>
              <a:gd name="connsiteX0" fmla="*/ 1197908 w 2395817"/>
              <a:gd name="connsiteY0" fmla="*/ 0 h 943164"/>
              <a:gd name="connsiteX1" fmla="*/ 2376202 w 2395817"/>
              <a:gd name="connsiteY1" fmla="*/ 866879 h 943164"/>
              <a:gd name="connsiteX2" fmla="*/ 2395817 w 2395817"/>
              <a:gd name="connsiteY2" fmla="*/ 943164 h 943164"/>
              <a:gd name="connsiteX3" fmla="*/ 0 w 2395817"/>
              <a:gd name="connsiteY3" fmla="*/ 943164 h 943164"/>
              <a:gd name="connsiteX4" fmla="*/ 19615 w 2395817"/>
              <a:gd name="connsiteY4" fmla="*/ 866879 h 943164"/>
              <a:gd name="connsiteX5" fmla="*/ 1197908 w 2395817"/>
              <a:gd name="connsiteY5" fmla="*/ 0 h 94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5817" h="943164">
                <a:moveTo>
                  <a:pt x="1197908" y="0"/>
                </a:moveTo>
                <a:cubicBezTo>
                  <a:pt x="1751535" y="0"/>
                  <a:pt x="2219994" y="364653"/>
                  <a:pt x="2376202" y="866879"/>
                </a:cubicBezTo>
                <a:lnTo>
                  <a:pt x="2395817" y="943164"/>
                </a:lnTo>
                <a:lnTo>
                  <a:pt x="0" y="943164"/>
                </a:lnTo>
                <a:lnTo>
                  <a:pt x="19615" y="866879"/>
                </a:lnTo>
                <a:cubicBezTo>
                  <a:pt x="175823" y="364653"/>
                  <a:pt x="644281" y="0"/>
                  <a:pt x="1197908" y="0"/>
                </a:cubicBezTo>
                <a:close/>
              </a:path>
            </a:pathLst>
          </a:custGeom>
          <a:solidFill>
            <a:srgbClr val="42505B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ACC546C4-5332-5E14-DEB5-ADFE8DA8A5EA}"/>
              </a:ext>
            </a:extLst>
          </p:cNvPr>
          <p:cNvGrpSpPr/>
          <p:nvPr/>
        </p:nvGrpSpPr>
        <p:grpSpPr>
          <a:xfrm>
            <a:off x="939664" y="2302343"/>
            <a:ext cx="3300981" cy="872657"/>
            <a:chOff x="939664" y="2302343"/>
            <a:chExt cx="3300981" cy="872657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264F4BA4-B880-CDDF-1608-5295C8848E5C}"/>
                </a:ext>
              </a:extLst>
            </p:cNvPr>
            <p:cNvGrpSpPr/>
            <p:nvPr/>
          </p:nvGrpSpPr>
          <p:grpSpPr>
            <a:xfrm>
              <a:off x="939664" y="2302343"/>
              <a:ext cx="3300981" cy="872657"/>
              <a:chOff x="939664" y="2302343"/>
              <a:chExt cx="3300981" cy="872657"/>
            </a:xfrm>
          </p:grpSpPr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E2DF082E-D080-1710-4A04-BF33300515DE}"/>
                  </a:ext>
                </a:extLst>
              </p:cNvPr>
              <p:cNvSpPr/>
              <p:nvPr/>
            </p:nvSpPr>
            <p:spPr>
              <a:xfrm>
                <a:off x="1041143" y="2419356"/>
                <a:ext cx="3199502" cy="755644"/>
              </a:xfrm>
              <a:prstGeom prst="roundRect">
                <a:avLst>
                  <a:gd name="adj" fmla="val 0"/>
                </a:avLst>
              </a:prstGeom>
              <a:solidFill>
                <a:srgbClr val="42505B">
                  <a:alpha val="1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A20263E9-82AA-21E2-7A68-3EF4B1543FA9}"/>
                  </a:ext>
                </a:extLst>
              </p:cNvPr>
              <p:cNvSpPr/>
              <p:nvPr/>
            </p:nvSpPr>
            <p:spPr>
              <a:xfrm>
                <a:off x="939664" y="2302343"/>
                <a:ext cx="3199502" cy="533899"/>
              </a:xfrm>
              <a:prstGeom prst="roundRect">
                <a:avLst>
                  <a:gd name="adj" fmla="val 0"/>
                </a:avLst>
              </a:prstGeom>
              <a:solidFill>
                <a:srgbClr val="42505B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0C470229-FFC0-1406-95FA-1B66BC82DD1C}"/>
                  </a:ext>
                </a:extLst>
              </p:cNvPr>
              <p:cNvSpPr txBox="1"/>
              <p:nvPr/>
            </p:nvSpPr>
            <p:spPr>
              <a:xfrm>
                <a:off x="1621617" y="2384626"/>
                <a:ext cx="24609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</a:rPr>
                  <a:t>单击此处添加标题文本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4FFE7A11-0D22-BDC6-DF9A-0105B2B8B794}"/>
                  </a:ext>
                </a:extLst>
              </p:cNvPr>
              <p:cNvSpPr txBox="1"/>
              <p:nvPr/>
            </p:nvSpPr>
            <p:spPr>
              <a:xfrm>
                <a:off x="1052808" y="2341654"/>
                <a:ext cx="55816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01</a:t>
                </a:r>
                <a:endParaRPr lang="zh-CN" altLang="en-US" sz="2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461D05B-1275-31C6-B241-A8573FAFCF71}"/>
                </a:ext>
              </a:extLst>
            </p:cNvPr>
            <p:cNvSpPr txBox="1"/>
            <p:nvPr/>
          </p:nvSpPr>
          <p:spPr>
            <a:xfrm>
              <a:off x="1441949" y="2857646"/>
              <a:ext cx="2494860" cy="2773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200" dirty="0">
                  <a:solidFill>
                    <a:srgbClr val="42505B"/>
                  </a:solidFill>
                </a:rPr>
                <a:t>Click here to add title text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4307AD4-B139-DABB-9748-82299A60301F}"/>
              </a:ext>
            </a:extLst>
          </p:cNvPr>
          <p:cNvGrpSpPr/>
          <p:nvPr/>
        </p:nvGrpSpPr>
        <p:grpSpPr>
          <a:xfrm>
            <a:off x="4523087" y="2302343"/>
            <a:ext cx="3300981" cy="872657"/>
            <a:chOff x="939664" y="2302343"/>
            <a:chExt cx="3300981" cy="872657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78619A02-0367-4E28-8C2C-659BEF895935}"/>
                </a:ext>
              </a:extLst>
            </p:cNvPr>
            <p:cNvGrpSpPr/>
            <p:nvPr/>
          </p:nvGrpSpPr>
          <p:grpSpPr>
            <a:xfrm>
              <a:off x="939664" y="2302343"/>
              <a:ext cx="3300981" cy="872657"/>
              <a:chOff x="939664" y="2302343"/>
              <a:chExt cx="3300981" cy="872657"/>
            </a:xfrm>
          </p:grpSpPr>
          <p:sp>
            <p:nvSpPr>
              <p:cNvPr id="56" name="矩形: 圆角 55">
                <a:extLst>
                  <a:ext uri="{FF2B5EF4-FFF2-40B4-BE49-F238E27FC236}">
                    <a16:creationId xmlns:a16="http://schemas.microsoft.com/office/drawing/2014/main" id="{5547512B-E25F-C010-746F-46804912D58E}"/>
                  </a:ext>
                </a:extLst>
              </p:cNvPr>
              <p:cNvSpPr/>
              <p:nvPr/>
            </p:nvSpPr>
            <p:spPr>
              <a:xfrm>
                <a:off x="1041143" y="2419356"/>
                <a:ext cx="3199502" cy="755644"/>
              </a:xfrm>
              <a:prstGeom prst="roundRect">
                <a:avLst>
                  <a:gd name="adj" fmla="val 0"/>
                </a:avLst>
              </a:prstGeom>
              <a:solidFill>
                <a:srgbClr val="42505B">
                  <a:alpha val="1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136EF397-54EF-8D9F-F88F-7671149576E8}"/>
                  </a:ext>
                </a:extLst>
              </p:cNvPr>
              <p:cNvSpPr/>
              <p:nvPr/>
            </p:nvSpPr>
            <p:spPr>
              <a:xfrm>
                <a:off x="939664" y="2302343"/>
                <a:ext cx="3199502" cy="533899"/>
              </a:xfrm>
              <a:prstGeom prst="roundRect">
                <a:avLst>
                  <a:gd name="adj" fmla="val 0"/>
                </a:avLst>
              </a:prstGeom>
              <a:solidFill>
                <a:srgbClr val="42505B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634293FE-1864-2559-7F99-9ACADBCFF682}"/>
                  </a:ext>
                </a:extLst>
              </p:cNvPr>
              <p:cNvSpPr txBox="1"/>
              <p:nvPr/>
            </p:nvSpPr>
            <p:spPr>
              <a:xfrm>
                <a:off x="1621617" y="2384626"/>
                <a:ext cx="24609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</a:rPr>
                  <a:t>单击此处添加标题文本</a:t>
                </a: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1E1FACE5-384D-933B-36DC-72EA7F936A3A}"/>
                  </a:ext>
                </a:extLst>
              </p:cNvPr>
              <p:cNvSpPr txBox="1"/>
              <p:nvPr/>
            </p:nvSpPr>
            <p:spPr>
              <a:xfrm>
                <a:off x="1052808" y="2341654"/>
                <a:ext cx="59343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02</a:t>
                </a:r>
                <a:endParaRPr lang="zh-CN" altLang="en-US" sz="2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</p:grp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51CBF6A-AD92-B2CA-62EC-E084D8DD519F}"/>
                </a:ext>
              </a:extLst>
            </p:cNvPr>
            <p:cNvSpPr txBox="1"/>
            <p:nvPr/>
          </p:nvSpPr>
          <p:spPr>
            <a:xfrm>
              <a:off x="1441949" y="2857646"/>
              <a:ext cx="2494860" cy="2773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200" dirty="0">
                  <a:solidFill>
                    <a:srgbClr val="42505B"/>
                  </a:solidFill>
                </a:rPr>
                <a:t>Click here to add title text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2D02FD31-5668-69CB-F674-17C1ECAD623B}"/>
              </a:ext>
            </a:extLst>
          </p:cNvPr>
          <p:cNvGrpSpPr/>
          <p:nvPr/>
        </p:nvGrpSpPr>
        <p:grpSpPr>
          <a:xfrm>
            <a:off x="939664" y="3565590"/>
            <a:ext cx="3300981" cy="872657"/>
            <a:chOff x="939664" y="2302343"/>
            <a:chExt cx="3300981" cy="872657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746CFC8B-49AC-D08F-97A9-8C6DB95EBAC2}"/>
                </a:ext>
              </a:extLst>
            </p:cNvPr>
            <p:cNvGrpSpPr/>
            <p:nvPr/>
          </p:nvGrpSpPr>
          <p:grpSpPr>
            <a:xfrm>
              <a:off x="939664" y="2302343"/>
              <a:ext cx="3300981" cy="872657"/>
              <a:chOff x="939664" y="2302343"/>
              <a:chExt cx="3300981" cy="872657"/>
            </a:xfrm>
          </p:grpSpPr>
          <p:sp>
            <p:nvSpPr>
              <p:cNvPr id="63" name="矩形: 圆角 62">
                <a:extLst>
                  <a:ext uri="{FF2B5EF4-FFF2-40B4-BE49-F238E27FC236}">
                    <a16:creationId xmlns:a16="http://schemas.microsoft.com/office/drawing/2014/main" id="{B3CC5F5F-FAFD-4167-781B-5FCFEA1E38BE}"/>
                  </a:ext>
                </a:extLst>
              </p:cNvPr>
              <p:cNvSpPr/>
              <p:nvPr/>
            </p:nvSpPr>
            <p:spPr>
              <a:xfrm>
                <a:off x="1041143" y="2419356"/>
                <a:ext cx="3199502" cy="755644"/>
              </a:xfrm>
              <a:prstGeom prst="roundRect">
                <a:avLst>
                  <a:gd name="adj" fmla="val 0"/>
                </a:avLst>
              </a:prstGeom>
              <a:solidFill>
                <a:srgbClr val="42505B">
                  <a:alpha val="1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2" name="矩形: 圆角 191">
                <a:extLst>
                  <a:ext uri="{FF2B5EF4-FFF2-40B4-BE49-F238E27FC236}">
                    <a16:creationId xmlns:a16="http://schemas.microsoft.com/office/drawing/2014/main" id="{97B90FFE-6BDA-0FFC-3EBC-FD865E162ADE}"/>
                  </a:ext>
                </a:extLst>
              </p:cNvPr>
              <p:cNvSpPr/>
              <p:nvPr/>
            </p:nvSpPr>
            <p:spPr>
              <a:xfrm>
                <a:off x="939664" y="2302343"/>
                <a:ext cx="3199502" cy="533899"/>
              </a:xfrm>
              <a:prstGeom prst="roundRect">
                <a:avLst>
                  <a:gd name="adj" fmla="val 0"/>
                </a:avLst>
              </a:prstGeom>
              <a:solidFill>
                <a:srgbClr val="42505B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文本框 192">
                <a:extLst>
                  <a:ext uri="{FF2B5EF4-FFF2-40B4-BE49-F238E27FC236}">
                    <a16:creationId xmlns:a16="http://schemas.microsoft.com/office/drawing/2014/main" id="{2CCDC65B-1518-968C-ADCC-DEF2C6DA4EC4}"/>
                  </a:ext>
                </a:extLst>
              </p:cNvPr>
              <p:cNvSpPr txBox="1"/>
              <p:nvPr/>
            </p:nvSpPr>
            <p:spPr>
              <a:xfrm>
                <a:off x="1621617" y="2384626"/>
                <a:ext cx="24609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</a:rPr>
                  <a:t>单击此处添加标题文本</a:t>
                </a:r>
              </a:p>
            </p:txBody>
          </p:sp>
          <p:sp>
            <p:nvSpPr>
              <p:cNvPr id="194" name="文本框 193">
                <a:extLst>
                  <a:ext uri="{FF2B5EF4-FFF2-40B4-BE49-F238E27FC236}">
                    <a16:creationId xmlns:a16="http://schemas.microsoft.com/office/drawing/2014/main" id="{FD8CE9CC-0A82-C5B5-231F-DC8AB9B652BB}"/>
                  </a:ext>
                </a:extLst>
              </p:cNvPr>
              <p:cNvSpPr txBox="1"/>
              <p:nvPr/>
            </p:nvSpPr>
            <p:spPr>
              <a:xfrm>
                <a:off x="1052808" y="2341654"/>
                <a:ext cx="59343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03</a:t>
                </a:r>
                <a:endParaRPr lang="zh-CN" altLang="en-US" sz="2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</p:grp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C98CA1C8-0715-B15A-4C09-7C9AD9629DE1}"/>
                </a:ext>
              </a:extLst>
            </p:cNvPr>
            <p:cNvSpPr txBox="1"/>
            <p:nvPr/>
          </p:nvSpPr>
          <p:spPr>
            <a:xfrm>
              <a:off x="1441949" y="2857646"/>
              <a:ext cx="2494860" cy="2773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200" dirty="0">
                  <a:solidFill>
                    <a:srgbClr val="42505B"/>
                  </a:solidFill>
                </a:rPr>
                <a:t>Click here to add title text</a:t>
              </a:r>
            </a:p>
          </p:txBody>
        </p:sp>
      </p:grpSp>
      <p:grpSp>
        <p:nvGrpSpPr>
          <p:cNvPr id="195" name="组合 194">
            <a:extLst>
              <a:ext uri="{FF2B5EF4-FFF2-40B4-BE49-F238E27FC236}">
                <a16:creationId xmlns:a16="http://schemas.microsoft.com/office/drawing/2014/main" id="{C84CC2F2-8A11-4927-56BE-6F8AB2B9ABBC}"/>
              </a:ext>
            </a:extLst>
          </p:cNvPr>
          <p:cNvGrpSpPr/>
          <p:nvPr/>
        </p:nvGrpSpPr>
        <p:grpSpPr>
          <a:xfrm>
            <a:off x="4523087" y="3565590"/>
            <a:ext cx="3300981" cy="872657"/>
            <a:chOff x="939664" y="2302343"/>
            <a:chExt cx="3300981" cy="872657"/>
          </a:xfrm>
        </p:grpSpPr>
        <p:grpSp>
          <p:nvGrpSpPr>
            <p:cNvPr id="196" name="组合 195">
              <a:extLst>
                <a:ext uri="{FF2B5EF4-FFF2-40B4-BE49-F238E27FC236}">
                  <a16:creationId xmlns:a16="http://schemas.microsoft.com/office/drawing/2014/main" id="{959E2535-59B4-6B77-CCD1-286B616A58A1}"/>
                </a:ext>
              </a:extLst>
            </p:cNvPr>
            <p:cNvGrpSpPr/>
            <p:nvPr/>
          </p:nvGrpSpPr>
          <p:grpSpPr>
            <a:xfrm>
              <a:off x="939664" y="2302343"/>
              <a:ext cx="3300981" cy="872657"/>
              <a:chOff x="939664" y="2302343"/>
              <a:chExt cx="3300981" cy="872657"/>
            </a:xfrm>
          </p:grpSpPr>
          <p:sp>
            <p:nvSpPr>
              <p:cNvPr id="198" name="矩形: 圆角 197">
                <a:extLst>
                  <a:ext uri="{FF2B5EF4-FFF2-40B4-BE49-F238E27FC236}">
                    <a16:creationId xmlns:a16="http://schemas.microsoft.com/office/drawing/2014/main" id="{DD98095B-ACBB-99A5-D6A9-E7842C6640A9}"/>
                  </a:ext>
                </a:extLst>
              </p:cNvPr>
              <p:cNvSpPr/>
              <p:nvPr/>
            </p:nvSpPr>
            <p:spPr>
              <a:xfrm>
                <a:off x="1041143" y="2419356"/>
                <a:ext cx="3199502" cy="755644"/>
              </a:xfrm>
              <a:prstGeom prst="roundRect">
                <a:avLst>
                  <a:gd name="adj" fmla="val 0"/>
                </a:avLst>
              </a:prstGeom>
              <a:solidFill>
                <a:srgbClr val="42505B">
                  <a:alpha val="1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矩形: 圆角 198">
                <a:extLst>
                  <a:ext uri="{FF2B5EF4-FFF2-40B4-BE49-F238E27FC236}">
                    <a16:creationId xmlns:a16="http://schemas.microsoft.com/office/drawing/2014/main" id="{E84CE78E-D168-4FF5-BC9F-52B0F75A0D70}"/>
                  </a:ext>
                </a:extLst>
              </p:cNvPr>
              <p:cNvSpPr/>
              <p:nvPr/>
            </p:nvSpPr>
            <p:spPr>
              <a:xfrm>
                <a:off x="939664" y="2302343"/>
                <a:ext cx="3199502" cy="533899"/>
              </a:xfrm>
              <a:prstGeom prst="roundRect">
                <a:avLst>
                  <a:gd name="adj" fmla="val 0"/>
                </a:avLst>
              </a:prstGeom>
              <a:solidFill>
                <a:srgbClr val="42505B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文本框 199">
                <a:extLst>
                  <a:ext uri="{FF2B5EF4-FFF2-40B4-BE49-F238E27FC236}">
                    <a16:creationId xmlns:a16="http://schemas.microsoft.com/office/drawing/2014/main" id="{9D9260BF-0322-C91F-BD80-120F4E8A3D07}"/>
                  </a:ext>
                </a:extLst>
              </p:cNvPr>
              <p:cNvSpPr txBox="1"/>
              <p:nvPr/>
            </p:nvSpPr>
            <p:spPr>
              <a:xfrm>
                <a:off x="1621617" y="2384626"/>
                <a:ext cx="24609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</a:rPr>
                  <a:t>单击此处添加标题文本</a:t>
                </a:r>
              </a:p>
            </p:txBody>
          </p:sp>
          <p:sp>
            <p:nvSpPr>
              <p:cNvPr id="201" name="文本框 200">
                <a:extLst>
                  <a:ext uri="{FF2B5EF4-FFF2-40B4-BE49-F238E27FC236}">
                    <a16:creationId xmlns:a16="http://schemas.microsoft.com/office/drawing/2014/main" id="{64C1B0C4-8903-5F32-72CA-9A6D1316B8F5}"/>
                  </a:ext>
                </a:extLst>
              </p:cNvPr>
              <p:cNvSpPr txBox="1"/>
              <p:nvPr/>
            </p:nvSpPr>
            <p:spPr>
              <a:xfrm>
                <a:off x="1052808" y="2341654"/>
                <a:ext cx="60144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04</a:t>
                </a:r>
                <a:endParaRPr lang="zh-CN" altLang="en-US" sz="2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</p:grpSp>
        <p:sp>
          <p:nvSpPr>
            <p:cNvPr id="197" name="文本框 196">
              <a:extLst>
                <a:ext uri="{FF2B5EF4-FFF2-40B4-BE49-F238E27FC236}">
                  <a16:creationId xmlns:a16="http://schemas.microsoft.com/office/drawing/2014/main" id="{588D2AD0-DF74-CC1A-83E1-0FEE7AF185F1}"/>
                </a:ext>
              </a:extLst>
            </p:cNvPr>
            <p:cNvSpPr txBox="1"/>
            <p:nvPr/>
          </p:nvSpPr>
          <p:spPr>
            <a:xfrm>
              <a:off x="1441949" y="2857646"/>
              <a:ext cx="2494860" cy="2773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200" dirty="0">
                  <a:solidFill>
                    <a:srgbClr val="42505B"/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29477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EDD1B5F-D80E-A43E-4033-B7635575B12B}"/>
              </a:ext>
            </a:extLst>
          </p:cNvPr>
          <p:cNvSpPr/>
          <p:nvPr/>
        </p:nvSpPr>
        <p:spPr>
          <a:xfrm>
            <a:off x="0" y="336518"/>
            <a:ext cx="4118939" cy="692081"/>
          </a:xfrm>
          <a:custGeom>
            <a:avLst/>
            <a:gdLst>
              <a:gd name="connsiteX0" fmla="*/ 0 w 4118939"/>
              <a:gd name="connsiteY0" fmla="*/ 0 h 692081"/>
              <a:gd name="connsiteX1" fmla="*/ 4118939 w 4118939"/>
              <a:gd name="connsiteY1" fmla="*/ 0 h 692081"/>
              <a:gd name="connsiteX2" fmla="*/ 4067078 w 4118939"/>
              <a:gd name="connsiteY2" fmla="*/ 95546 h 692081"/>
              <a:gd name="connsiteX3" fmla="*/ 4013575 w 4118939"/>
              <a:gd name="connsiteY3" fmla="*/ 360554 h 692081"/>
              <a:gd name="connsiteX4" fmla="*/ 4067078 w 4118939"/>
              <a:gd name="connsiteY4" fmla="*/ 625562 h 692081"/>
              <a:gd name="connsiteX5" fmla="*/ 4103183 w 4118939"/>
              <a:gd name="connsiteY5" fmla="*/ 692081 h 692081"/>
              <a:gd name="connsiteX6" fmla="*/ 0 w 4118939"/>
              <a:gd name="connsiteY6" fmla="*/ 692081 h 692081"/>
              <a:gd name="connsiteX7" fmla="*/ 0 w 4118939"/>
              <a:gd name="connsiteY7" fmla="*/ 0 h 69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8939" h="692081">
                <a:moveTo>
                  <a:pt x="0" y="0"/>
                </a:moveTo>
                <a:lnTo>
                  <a:pt x="4118939" y="0"/>
                </a:lnTo>
                <a:lnTo>
                  <a:pt x="4067078" y="95546"/>
                </a:lnTo>
                <a:cubicBezTo>
                  <a:pt x="4032626" y="176999"/>
                  <a:pt x="4013575" y="266552"/>
                  <a:pt x="4013575" y="360554"/>
                </a:cubicBezTo>
                <a:cubicBezTo>
                  <a:pt x="4013575" y="454557"/>
                  <a:pt x="4032626" y="544109"/>
                  <a:pt x="4067078" y="625562"/>
                </a:cubicBezTo>
                <a:lnTo>
                  <a:pt x="4103183" y="692081"/>
                </a:lnTo>
                <a:lnTo>
                  <a:pt x="0" y="692081"/>
                </a:lnTo>
                <a:lnTo>
                  <a:pt x="0" y="0"/>
                </a:lnTo>
                <a:close/>
              </a:path>
            </a:pathLst>
          </a:cu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6929271-9EB5-3486-2271-AE287240F04D}"/>
              </a:ext>
            </a:extLst>
          </p:cNvPr>
          <p:cNvSpPr txBox="1"/>
          <p:nvPr/>
        </p:nvSpPr>
        <p:spPr>
          <a:xfrm>
            <a:off x="1061978" y="497016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447E7E7-9415-16C0-E35B-E981C354B4F1}"/>
              </a:ext>
            </a:extLst>
          </p:cNvPr>
          <p:cNvSpPr txBox="1"/>
          <p:nvPr/>
        </p:nvSpPr>
        <p:spPr>
          <a:xfrm>
            <a:off x="277957" y="382267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47">
            <a:extLst>
              <a:ext uri="{FF2B5EF4-FFF2-40B4-BE49-F238E27FC236}">
                <a16:creationId xmlns:a16="http://schemas.microsoft.com/office/drawing/2014/main" id="{5B36F8AA-F336-055B-6165-C42614401BFA}"/>
              </a:ext>
            </a:extLst>
          </p:cNvPr>
          <p:cNvGrpSpPr/>
          <p:nvPr/>
        </p:nvGrpSpPr>
        <p:grpSpPr bwMode="auto">
          <a:xfrm>
            <a:off x="2286000" y="3429000"/>
            <a:ext cx="7339013" cy="1119187"/>
            <a:chOff x="2286239" y="3515794"/>
            <a:chExt cx="7339507" cy="1120331"/>
          </a:xfrm>
        </p:grpSpPr>
        <p:sp>
          <p:nvSpPr>
            <p:cNvPr id="3" name="Freeform 12">
              <a:extLst>
                <a:ext uri="{FF2B5EF4-FFF2-40B4-BE49-F238E27FC236}">
                  <a16:creationId xmlns:a16="http://schemas.microsoft.com/office/drawing/2014/main" id="{E9FBC9EA-B2AA-A32A-A041-1EFEDF5D5348}"/>
                </a:ext>
              </a:extLst>
            </p:cNvPr>
            <p:cNvSpPr/>
            <p:nvPr/>
          </p:nvSpPr>
          <p:spPr bwMode="auto">
            <a:xfrm>
              <a:off x="2286239" y="3515794"/>
              <a:ext cx="1875503" cy="1114596"/>
            </a:xfrm>
            <a:custGeom>
              <a:avLst/>
              <a:gdLst>
                <a:gd name="T0" fmla="*/ 2147483647 w 981"/>
                <a:gd name="T1" fmla="*/ 2147483647 h 583"/>
                <a:gd name="T2" fmla="*/ 2147483647 w 981"/>
                <a:gd name="T3" fmla="*/ 2147483647 h 583"/>
                <a:gd name="T4" fmla="*/ 0 w 981"/>
                <a:gd name="T5" fmla="*/ 2147483647 h 583"/>
                <a:gd name="T6" fmla="*/ 2147483647 w 981"/>
                <a:gd name="T7" fmla="*/ 0 h 583"/>
                <a:gd name="T8" fmla="*/ 2147483647 w 981"/>
                <a:gd name="T9" fmla="*/ 2147483647 h 583"/>
                <a:gd name="T10" fmla="*/ 2147483647 w 981"/>
                <a:gd name="T11" fmla="*/ 2147483647 h 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81" h="583">
                  <a:moveTo>
                    <a:pt x="981" y="24"/>
                  </a:moveTo>
                  <a:lnTo>
                    <a:pt x="14" y="583"/>
                  </a:lnTo>
                  <a:lnTo>
                    <a:pt x="0" y="559"/>
                  </a:lnTo>
                  <a:lnTo>
                    <a:pt x="967" y="0"/>
                  </a:lnTo>
                  <a:lnTo>
                    <a:pt x="981" y="24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Freeform 13">
              <a:extLst>
                <a:ext uri="{FF2B5EF4-FFF2-40B4-BE49-F238E27FC236}">
                  <a16:creationId xmlns:a16="http://schemas.microsoft.com/office/drawing/2014/main" id="{C958FFA0-5115-0B03-5851-3DBCBD619D6E}"/>
                </a:ext>
              </a:extLst>
            </p:cNvPr>
            <p:cNvSpPr/>
            <p:nvPr/>
          </p:nvSpPr>
          <p:spPr bwMode="auto">
            <a:xfrm>
              <a:off x="7748331" y="3515794"/>
              <a:ext cx="1877415" cy="1114596"/>
            </a:xfrm>
            <a:custGeom>
              <a:avLst/>
              <a:gdLst>
                <a:gd name="T0" fmla="*/ 0 w 982"/>
                <a:gd name="T1" fmla="*/ 2147483647 h 583"/>
                <a:gd name="T2" fmla="*/ 2147483647 w 982"/>
                <a:gd name="T3" fmla="*/ 2147483647 h 583"/>
                <a:gd name="T4" fmla="*/ 2147483647 w 982"/>
                <a:gd name="T5" fmla="*/ 2147483647 h 583"/>
                <a:gd name="T6" fmla="*/ 2147483647 w 982"/>
                <a:gd name="T7" fmla="*/ 0 h 583"/>
                <a:gd name="T8" fmla="*/ 0 w 982"/>
                <a:gd name="T9" fmla="*/ 2147483647 h 583"/>
                <a:gd name="T10" fmla="*/ 0 w 982"/>
                <a:gd name="T11" fmla="*/ 2147483647 h 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82" h="583">
                  <a:moveTo>
                    <a:pt x="0" y="24"/>
                  </a:moveTo>
                  <a:lnTo>
                    <a:pt x="968" y="583"/>
                  </a:lnTo>
                  <a:lnTo>
                    <a:pt x="982" y="559"/>
                  </a:lnTo>
                  <a:lnTo>
                    <a:pt x="12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Freeform 14">
              <a:extLst>
                <a:ext uri="{FF2B5EF4-FFF2-40B4-BE49-F238E27FC236}">
                  <a16:creationId xmlns:a16="http://schemas.microsoft.com/office/drawing/2014/main" id="{E21DA592-1A13-9D06-B4AB-6E69A18DBE9D}"/>
                </a:ext>
              </a:extLst>
            </p:cNvPr>
            <p:cNvSpPr/>
            <p:nvPr/>
          </p:nvSpPr>
          <p:spPr bwMode="auto">
            <a:xfrm>
              <a:off x="4112035" y="3519617"/>
              <a:ext cx="1877415" cy="1116508"/>
            </a:xfrm>
            <a:custGeom>
              <a:avLst/>
              <a:gdLst>
                <a:gd name="T0" fmla="*/ 0 w 982"/>
                <a:gd name="T1" fmla="*/ 2147483647 h 584"/>
                <a:gd name="T2" fmla="*/ 2147483647 w 982"/>
                <a:gd name="T3" fmla="*/ 2147483647 h 584"/>
                <a:gd name="T4" fmla="*/ 2147483647 w 982"/>
                <a:gd name="T5" fmla="*/ 2147483647 h 584"/>
                <a:gd name="T6" fmla="*/ 2147483647 w 982"/>
                <a:gd name="T7" fmla="*/ 0 h 584"/>
                <a:gd name="T8" fmla="*/ 0 w 982"/>
                <a:gd name="T9" fmla="*/ 2147483647 h 584"/>
                <a:gd name="T10" fmla="*/ 0 w 982"/>
                <a:gd name="T11" fmla="*/ 2147483647 h 5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82" h="584">
                  <a:moveTo>
                    <a:pt x="0" y="24"/>
                  </a:moveTo>
                  <a:lnTo>
                    <a:pt x="970" y="584"/>
                  </a:lnTo>
                  <a:lnTo>
                    <a:pt x="982" y="560"/>
                  </a:lnTo>
                  <a:lnTo>
                    <a:pt x="15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Freeform 15">
              <a:extLst>
                <a:ext uri="{FF2B5EF4-FFF2-40B4-BE49-F238E27FC236}">
                  <a16:creationId xmlns:a16="http://schemas.microsoft.com/office/drawing/2014/main" id="{D8B00E82-FB99-74DD-1252-E4E6D6072FED}"/>
                </a:ext>
              </a:extLst>
            </p:cNvPr>
            <p:cNvSpPr/>
            <p:nvPr/>
          </p:nvSpPr>
          <p:spPr bwMode="auto">
            <a:xfrm>
              <a:off x="5916800" y="3519617"/>
              <a:ext cx="1877415" cy="1116508"/>
            </a:xfrm>
            <a:custGeom>
              <a:avLst/>
              <a:gdLst>
                <a:gd name="T0" fmla="*/ 2147483647 w 982"/>
                <a:gd name="T1" fmla="*/ 2147483647 h 584"/>
                <a:gd name="T2" fmla="*/ 2147483647 w 982"/>
                <a:gd name="T3" fmla="*/ 2147483647 h 584"/>
                <a:gd name="T4" fmla="*/ 0 w 982"/>
                <a:gd name="T5" fmla="*/ 2147483647 h 584"/>
                <a:gd name="T6" fmla="*/ 2147483647 w 982"/>
                <a:gd name="T7" fmla="*/ 0 h 584"/>
                <a:gd name="T8" fmla="*/ 2147483647 w 982"/>
                <a:gd name="T9" fmla="*/ 2147483647 h 584"/>
                <a:gd name="T10" fmla="*/ 2147483647 w 982"/>
                <a:gd name="T11" fmla="*/ 2147483647 h 5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82" h="584">
                  <a:moveTo>
                    <a:pt x="982" y="24"/>
                  </a:moveTo>
                  <a:lnTo>
                    <a:pt x="14" y="584"/>
                  </a:lnTo>
                  <a:lnTo>
                    <a:pt x="0" y="560"/>
                  </a:lnTo>
                  <a:lnTo>
                    <a:pt x="970" y="0"/>
                  </a:lnTo>
                  <a:lnTo>
                    <a:pt x="982" y="24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0C5E8AED-312A-4917-67CB-B828E1A63025}"/>
              </a:ext>
            </a:extLst>
          </p:cNvPr>
          <p:cNvSpPr/>
          <p:nvPr/>
        </p:nvSpPr>
        <p:spPr>
          <a:xfrm>
            <a:off x="1935163" y="4805589"/>
            <a:ext cx="836612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2021</a:t>
            </a:r>
            <a:endParaRPr lang="zh-CN" altLang="en-US" sz="20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15D4AC2-B56E-42D1-ADEB-A9CF152308BA}"/>
              </a:ext>
            </a:extLst>
          </p:cNvPr>
          <p:cNvSpPr/>
          <p:nvPr/>
        </p:nvSpPr>
        <p:spPr>
          <a:xfrm>
            <a:off x="3749313" y="3788001"/>
            <a:ext cx="836613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2022</a:t>
            </a:r>
            <a:endParaRPr lang="zh-CN" altLang="en-US" sz="20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AA28F37-2D24-0F7C-6BB1-E74F45B22A9C}"/>
              </a:ext>
            </a:extLst>
          </p:cNvPr>
          <p:cNvSpPr/>
          <p:nvPr/>
        </p:nvSpPr>
        <p:spPr>
          <a:xfrm>
            <a:off x="5555851" y="4815114"/>
            <a:ext cx="836612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2023</a:t>
            </a:r>
            <a:endParaRPr lang="zh-CN" altLang="en-US" sz="20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DD2AD6B-B96D-D7ED-24AB-6988D9E4C6E4}"/>
              </a:ext>
            </a:extLst>
          </p:cNvPr>
          <p:cNvSpPr/>
          <p:nvPr/>
        </p:nvSpPr>
        <p:spPr>
          <a:xfrm>
            <a:off x="7375299" y="3797526"/>
            <a:ext cx="836613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2024</a:t>
            </a:r>
            <a:endParaRPr lang="zh-CN" altLang="en-US" sz="20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10ACF5E-16A4-3135-6D77-72C202984CC4}"/>
              </a:ext>
            </a:extLst>
          </p:cNvPr>
          <p:cNvSpPr/>
          <p:nvPr/>
        </p:nvSpPr>
        <p:spPr>
          <a:xfrm>
            <a:off x="9159665" y="4797651"/>
            <a:ext cx="836613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2025</a:t>
            </a:r>
            <a:endParaRPr lang="zh-CN" altLang="en-US" sz="20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12" name="组合 95">
            <a:extLst>
              <a:ext uri="{FF2B5EF4-FFF2-40B4-BE49-F238E27FC236}">
                <a16:creationId xmlns:a16="http://schemas.microsoft.com/office/drawing/2014/main" id="{4D8EA8B3-2340-1916-1727-AAD3E6A1B85B}"/>
              </a:ext>
            </a:extLst>
          </p:cNvPr>
          <p:cNvGrpSpPr/>
          <p:nvPr/>
        </p:nvGrpSpPr>
        <p:grpSpPr bwMode="auto">
          <a:xfrm>
            <a:off x="1611313" y="2290762"/>
            <a:ext cx="1430337" cy="2546350"/>
            <a:chOff x="1611301" y="2378804"/>
            <a:chExt cx="1430173" cy="2546007"/>
          </a:xfrm>
        </p:grpSpPr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0C318698-47F5-7C50-B76E-BB7E296CE5BC}"/>
                </a:ext>
              </a:extLst>
            </p:cNvPr>
            <p:cNvSpPr/>
            <p:nvPr/>
          </p:nvSpPr>
          <p:spPr bwMode="auto">
            <a:xfrm>
              <a:off x="1611301" y="2378804"/>
              <a:ext cx="1430173" cy="888880"/>
            </a:xfrm>
            <a:custGeom>
              <a:avLst/>
              <a:gdLst>
                <a:gd name="T0" fmla="*/ 54 w 316"/>
                <a:gd name="T1" fmla="*/ 196 h 196"/>
                <a:gd name="T2" fmla="*/ 0 w 316"/>
                <a:gd name="T3" fmla="*/ 141 h 196"/>
                <a:gd name="T4" fmla="*/ 48 w 316"/>
                <a:gd name="T5" fmla="*/ 88 h 196"/>
                <a:gd name="T6" fmla="*/ 47 w 316"/>
                <a:gd name="T7" fmla="*/ 79 h 196"/>
                <a:gd name="T8" fmla="*/ 88 w 316"/>
                <a:gd name="T9" fmla="*/ 37 h 196"/>
                <a:gd name="T10" fmla="*/ 106 w 316"/>
                <a:gd name="T11" fmla="*/ 42 h 196"/>
                <a:gd name="T12" fmla="*/ 158 w 316"/>
                <a:gd name="T13" fmla="*/ 0 h 196"/>
                <a:gd name="T14" fmla="*/ 210 w 316"/>
                <a:gd name="T15" fmla="*/ 42 h 196"/>
                <a:gd name="T16" fmla="*/ 228 w 316"/>
                <a:gd name="T17" fmla="*/ 37 h 196"/>
                <a:gd name="T18" fmla="*/ 269 w 316"/>
                <a:gd name="T19" fmla="*/ 79 h 196"/>
                <a:gd name="T20" fmla="*/ 268 w 316"/>
                <a:gd name="T21" fmla="*/ 88 h 196"/>
                <a:gd name="T22" fmla="*/ 316 w 316"/>
                <a:gd name="T23" fmla="*/ 141 h 196"/>
                <a:gd name="T24" fmla="*/ 261 w 316"/>
                <a:gd name="T25" fmla="*/ 196 h 196"/>
                <a:gd name="T26" fmla="*/ 54 w 316"/>
                <a:gd name="T2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6" h="196">
                  <a:moveTo>
                    <a:pt x="54" y="196"/>
                  </a:moveTo>
                  <a:cubicBezTo>
                    <a:pt x="24" y="196"/>
                    <a:pt x="0" y="171"/>
                    <a:pt x="0" y="141"/>
                  </a:cubicBezTo>
                  <a:cubicBezTo>
                    <a:pt x="0" y="114"/>
                    <a:pt x="21" y="91"/>
                    <a:pt x="48" y="88"/>
                  </a:cubicBezTo>
                  <a:cubicBezTo>
                    <a:pt x="47" y="85"/>
                    <a:pt x="47" y="82"/>
                    <a:pt x="47" y="79"/>
                  </a:cubicBezTo>
                  <a:cubicBezTo>
                    <a:pt x="47" y="56"/>
                    <a:pt x="65" y="37"/>
                    <a:pt x="88" y="37"/>
                  </a:cubicBezTo>
                  <a:cubicBezTo>
                    <a:pt x="94" y="37"/>
                    <a:pt x="101" y="39"/>
                    <a:pt x="106" y="42"/>
                  </a:cubicBezTo>
                  <a:cubicBezTo>
                    <a:pt x="111" y="18"/>
                    <a:pt x="133" y="0"/>
                    <a:pt x="158" y="0"/>
                  </a:cubicBezTo>
                  <a:cubicBezTo>
                    <a:pt x="183" y="0"/>
                    <a:pt x="205" y="18"/>
                    <a:pt x="210" y="42"/>
                  </a:cubicBezTo>
                  <a:cubicBezTo>
                    <a:pt x="215" y="39"/>
                    <a:pt x="221" y="37"/>
                    <a:pt x="228" y="37"/>
                  </a:cubicBezTo>
                  <a:cubicBezTo>
                    <a:pt x="251" y="37"/>
                    <a:pt x="269" y="56"/>
                    <a:pt x="269" y="79"/>
                  </a:cubicBezTo>
                  <a:cubicBezTo>
                    <a:pt x="269" y="82"/>
                    <a:pt x="269" y="85"/>
                    <a:pt x="268" y="88"/>
                  </a:cubicBezTo>
                  <a:cubicBezTo>
                    <a:pt x="295" y="91"/>
                    <a:pt x="316" y="114"/>
                    <a:pt x="316" y="141"/>
                  </a:cubicBezTo>
                  <a:cubicBezTo>
                    <a:pt x="316" y="171"/>
                    <a:pt x="291" y="196"/>
                    <a:pt x="261" y="196"/>
                  </a:cubicBezTo>
                  <a:cubicBezTo>
                    <a:pt x="54" y="196"/>
                    <a:pt x="54" y="196"/>
                    <a:pt x="54" y="196"/>
                  </a:cubicBezTo>
                  <a:close/>
                </a:path>
              </a:pathLst>
            </a:custGeom>
            <a:solidFill>
              <a:srgbClr val="425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61F74262-0DA5-F848-4BE8-6AFFDD48DD0A}"/>
                </a:ext>
              </a:extLst>
            </p:cNvPr>
            <p:cNvSpPr/>
            <p:nvPr/>
          </p:nvSpPr>
          <p:spPr bwMode="auto">
            <a:xfrm>
              <a:off x="2299622" y="3347553"/>
              <a:ext cx="53531" cy="1319161"/>
            </a:xfrm>
            <a:custGeom>
              <a:avLst/>
              <a:gdLst>
                <a:gd name="T0" fmla="*/ 2147483647 w 28"/>
                <a:gd name="T1" fmla="*/ 0 h 690"/>
                <a:gd name="T2" fmla="*/ 2147483647 w 28"/>
                <a:gd name="T3" fmla="*/ 2147483647 h 690"/>
                <a:gd name="T4" fmla="*/ 0 w 28"/>
                <a:gd name="T5" fmla="*/ 2147483647 h 690"/>
                <a:gd name="T6" fmla="*/ 0 w 28"/>
                <a:gd name="T7" fmla="*/ 0 h 690"/>
                <a:gd name="T8" fmla="*/ 2147483647 w 28"/>
                <a:gd name="T9" fmla="*/ 0 h 690"/>
                <a:gd name="T10" fmla="*/ 2147483647 w 28"/>
                <a:gd name="T11" fmla="*/ 0 h 6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8" h="690">
                  <a:moveTo>
                    <a:pt x="28" y="0"/>
                  </a:moveTo>
                  <a:lnTo>
                    <a:pt x="28" y="690"/>
                  </a:lnTo>
                  <a:lnTo>
                    <a:pt x="0" y="690"/>
                  </a:lnTo>
                  <a:lnTo>
                    <a:pt x="0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10">
              <a:extLst>
                <a:ext uri="{FF2B5EF4-FFF2-40B4-BE49-F238E27FC236}">
                  <a16:creationId xmlns:a16="http://schemas.microsoft.com/office/drawing/2014/main" id="{7B2CBCB9-2A2C-25DC-5728-1E7B5809B6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7409" y="4349351"/>
              <a:ext cx="477957" cy="479869"/>
            </a:xfrm>
            <a:prstGeom prst="ellipse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8" name="Oval 11">
              <a:extLst>
                <a:ext uri="{FF2B5EF4-FFF2-40B4-BE49-F238E27FC236}">
                  <a16:creationId xmlns:a16="http://schemas.microsoft.com/office/drawing/2014/main" id="{EC0915F8-0183-515D-71C9-8A8C1996A9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0940" y="4404794"/>
              <a:ext cx="370895" cy="374718"/>
            </a:xfrm>
            <a:prstGeom prst="ellipse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D42C7EC3-F13D-EB6A-3A4C-F2676BF64B42}"/>
                </a:ext>
              </a:extLst>
            </p:cNvPr>
            <p:cNvSpPr/>
            <p:nvPr/>
          </p:nvSpPr>
          <p:spPr bwMode="auto">
            <a:xfrm>
              <a:off x="1991817" y="4259495"/>
              <a:ext cx="665316" cy="665316"/>
            </a:xfrm>
            <a:custGeom>
              <a:avLst/>
              <a:gdLst>
                <a:gd name="T0" fmla="*/ 2147483647 w 147"/>
                <a:gd name="T1" fmla="*/ 2147483647 h 147"/>
                <a:gd name="T2" fmla="*/ 2147483647 w 147"/>
                <a:gd name="T3" fmla="*/ 2147483647 h 147"/>
                <a:gd name="T4" fmla="*/ 2147483647 w 147"/>
                <a:gd name="T5" fmla="*/ 2147483647 h 147"/>
                <a:gd name="T6" fmla="*/ 2147483647 w 147"/>
                <a:gd name="T7" fmla="*/ 2147483647 h 147"/>
                <a:gd name="T8" fmla="*/ 2147483647 w 147"/>
                <a:gd name="T9" fmla="*/ 2147483647 h 1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7" h="147">
                  <a:moveTo>
                    <a:pt x="130" y="41"/>
                  </a:moveTo>
                  <a:cubicBezTo>
                    <a:pt x="147" y="72"/>
                    <a:pt x="137" y="111"/>
                    <a:pt x="106" y="129"/>
                  </a:cubicBezTo>
                  <a:cubicBezTo>
                    <a:pt x="75" y="147"/>
                    <a:pt x="36" y="136"/>
                    <a:pt x="18" y="105"/>
                  </a:cubicBezTo>
                  <a:cubicBezTo>
                    <a:pt x="0" y="75"/>
                    <a:pt x="11" y="35"/>
                    <a:pt x="42" y="18"/>
                  </a:cubicBezTo>
                  <a:cubicBezTo>
                    <a:pt x="72" y="0"/>
                    <a:pt x="112" y="10"/>
                    <a:pt x="130" y="41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D7CA51A1-B4E3-A047-49E6-33CEC5304E99}"/>
                </a:ext>
              </a:extLst>
            </p:cNvPr>
            <p:cNvSpPr/>
            <p:nvPr/>
          </p:nvSpPr>
          <p:spPr bwMode="auto">
            <a:xfrm>
              <a:off x="2054908" y="4318761"/>
              <a:ext cx="542959" cy="546783"/>
            </a:xfrm>
            <a:custGeom>
              <a:avLst/>
              <a:gdLst>
                <a:gd name="T0" fmla="*/ 2147483647 w 120"/>
                <a:gd name="T1" fmla="*/ 2147483647 h 121"/>
                <a:gd name="T2" fmla="*/ 2147483647 w 120"/>
                <a:gd name="T3" fmla="*/ 2147483647 h 121"/>
                <a:gd name="T4" fmla="*/ 2147483647 w 120"/>
                <a:gd name="T5" fmla="*/ 2147483647 h 121"/>
                <a:gd name="T6" fmla="*/ 2147483647 w 120"/>
                <a:gd name="T7" fmla="*/ 2147483647 h 121"/>
                <a:gd name="T8" fmla="*/ 2147483647 w 120"/>
                <a:gd name="T9" fmla="*/ 2147483647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" h="121">
                  <a:moveTo>
                    <a:pt x="106" y="34"/>
                  </a:moveTo>
                  <a:cubicBezTo>
                    <a:pt x="120" y="59"/>
                    <a:pt x="111" y="91"/>
                    <a:pt x="86" y="106"/>
                  </a:cubicBezTo>
                  <a:cubicBezTo>
                    <a:pt x="61" y="121"/>
                    <a:pt x="29" y="112"/>
                    <a:pt x="14" y="87"/>
                  </a:cubicBezTo>
                  <a:cubicBezTo>
                    <a:pt x="0" y="61"/>
                    <a:pt x="8" y="29"/>
                    <a:pt x="33" y="14"/>
                  </a:cubicBezTo>
                  <a:cubicBezTo>
                    <a:pt x="59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2B5B175E-EC3D-68A2-4D63-83696B69C5E3}"/>
                </a:ext>
              </a:extLst>
            </p:cNvPr>
            <p:cNvSpPr/>
            <p:nvPr/>
          </p:nvSpPr>
          <p:spPr bwMode="auto">
            <a:xfrm>
              <a:off x="2114480" y="4375610"/>
              <a:ext cx="423814" cy="426980"/>
            </a:xfrm>
            <a:custGeom>
              <a:avLst/>
              <a:gdLst>
                <a:gd name="T0" fmla="*/ 83 w 94"/>
                <a:gd name="T1" fmla="*/ 27 h 94"/>
                <a:gd name="T2" fmla="*/ 68 w 94"/>
                <a:gd name="T3" fmla="*/ 83 h 94"/>
                <a:gd name="T4" fmla="*/ 11 w 94"/>
                <a:gd name="T5" fmla="*/ 68 h 94"/>
                <a:gd name="T6" fmla="*/ 26 w 94"/>
                <a:gd name="T7" fmla="*/ 11 h 94"/>
                <a:gd name="T8" fmla="*/ 83 w 94"/>
                <a:gd name="T9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4">
                  <a:moveTo>
                    <a:pt x="83" y="27"/>
                  </a:moveTo>
                  <a:cubicBezTo>
                    <a:pt x="94" y="46"/>
                    <a:pt x="87" y="72"/>
                    <a:pt x="68" y="83"/>
                  </a:cubicBezTo>
                  <a:cubicBezTo>
                    <a:pt x="48" y="94"/>
                    <a:pt x="22" y="88"/>
                    <a:pt x="11" y="68"/>
                  </a:cubicBezTo>
                  <a:cubicBezTo>
                    <a:pt x="0" y="48"/>
                    <a:pt x="6" y="23"/>
                    <a:pt x="26" y="11"/>
                  </a:cubicBezTo>
                  <a:cubicBezTo>
                    <a:pt x="46" y="0"/>
                    <a:pt x="71" y="7"/>
                    <a:pt x="83" y="27"/>
                  </a:cubicBezTo>
                  <a:close/>
                </a:path>
              </a:pathLst>
            </a:custGeom>
            <a:solidFill>
              <a:srgbClr val="425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矩形 108">
              <a:extLst>
                <a:ext uri="{FF2B5EF4-FFF2-40B4-BE49-F238E27FC236}">
                  <a16:creationId xmlns:a16="http://schemas.microsoft.com/office/drawing/2014/main" id="{9CFC6CC8-E89F-AC76-0A91-7D40F8597F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2886" y="2668264"/>
              <a:ext cx="801731" cy="461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15%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109">
            <a:extLst>
              <a:ext uri="{FF2B5EF4-FFF2-40B4-BE49-F238E27FC236}">
                <a16:creationId xmlns:a16="http://schemas.microsoft.com/office/drawing/2014/main" id="{0CDEDE1E-FB78-CCB4-2D16-4E5B52E5DAA6}"/>
              </a:ext>
            </a:extLst>
          </p:cNvPr>
          <p:cNvGrpSpPr/>
          <p:nvPr/>
        </p:nvGrpSpPr>
        <p:grpSpPr bwMode="auto">
          <a:xfrm>
            <a:off x="3425824" y="1257299"/>
            <a:ext cx="1428749" cy="2505074"/>
            <a:chOff x="3425322" y="1343961"/>
            <a:chExt cx="1428869" cy="2506403"/>
          </a:xfrm>
        </p:grpSpPr>
        <p:sp>
          <p:nvSpPr>
            <p:cNvPr id="29" name="Freeform 21">
              <a:extLst>
                <a:ext uri="{FF2B5EF4-FFF2-40B4-BE49-F238E27FC236}">
                  <a16:creationId xmlns:a16="http://schemas.microsoft.com/office/drawing/2014/main" id="{DF91FB58-3CFC-7851-A872-5AA0133BFCCD}"/>
                </a:ext>
              </a:extLst>
            </p:cNvPr>
            <p:cNvSpPr/>
            <p:nvPr/>
          </p:nvSpPr>
          <p:spPr bwMode="auto">
            <a:xfrm>
              <a:off x="3425322" y="1343961"/>
              <a:ext cx="1428869" cy="889471"/>
            </a:xfrm>
            <a:custGeom>
              <a:avLst/>
              <a:gdLst>
                <a:gd name="T0" fmla="*/ 54 w 316"/>
                <a:gd name="T1" fmla="*/ 196 h 196"/>
                <a:gd name="T2" fmla="*/ 0 w 316"/>
                <a:gd name="T3" fmla="*/ 142 h 196"/>
                <a:gd name="T4" fmla="*/ 48 w 316"/>
                <a:gd name="T5" fmla="*/ 88 h 196"/>
                <a:gd name="T6" fmla="*/ 47 w 316"/>
                <a:gd name="T7" fmla="*/ 79 h 196"/>
                <a:gd name="T8" fmla="*/ 88 w 316"/>
                <a:gd name="T9" fmla="*/ 38 h 196"/>
                <a:gd name="T10" fmla="*/ 106 w 316"/>
                <a:gd name="T11" fmla="*/ 42 h 196"/>
                <a:gd name="T12" fmla="*/ 158 w 316"/>
                <a:gd name="T13" fmla="*/ 0 h 196"/>
                <a:gd name="T14" fmla="*/ 210 w 316"/>
                <a:gd name="T15" fmla="*/ 42 h 196"/>
                <a:gd name="T16" fmla="*/ 228 w 316"/>
                <a:gd name="T17" fmla="*/ 38 h 196"/>
                <a:gd name="T18" fmla="*/ 269 w 316"/>
                <a:gd name="T19" fmla="*/ 79 h 196"/>
                <a:gd name="T20" fmla="*/ 268 w 316"/>
                <a:gd name="T21" fmla="*/ 88 h 196"/>
                <a:gd name="T22" fmla="*/ 316 w 316"/>
                <a:gd name="T23" fmla="*/ 142 h 196"/>
                <a:gd name="T24" fmla="*/ 262 w 316"/>
                <a:gd name="T25" fmla="*/ 196 h 196"/>
                <a:gd name="T26" fmla="*/ 54 w 316"/>
                <a:gd name="T2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6" h="196">
                  <a:moveTo>
                    <a:pt x="54" y="196"/>
                  </a:moveTo>
                  <a:cubicBezTo>
                    <a:pt x="24" y="196"/>
                    <a:pt x="0" y="172"/>
                    <a:pt x="0" y="142"/>
                  </a:cubicBezTo>
                  <a:cubicBezTo>
                    <a:pt x="0" y="114"/>
                    <a:pt x="21" y="91"/>
                    <a:pt x="48" y="88"/>
                  </a:cubicBezTo>
                  <a:cubicBezTo>
                    <a:pt x="47" y="85"/>
                    <a:pt x="47" y="82"/>
                    <a:pt x="47" y="79"/>
                  </a:cubicBezTo>
                  <a:cubicBezTo>
                    <a:pt x="47" y="56"/>
                    <a:pt x="65" y="38"/>
                    <a:pt x="88" y="38"/>
                  </a:cubicBezTo>
                  <a:cubicBezTo>
                    <a:pt x="95" y="38"/>
                    <a:pt x="101" y="39"/>
                    <a:pt x="106" y="42"/>
                  </a:cubicBezTo>
                  <a:cubicBezTo>
                    <a:pt x="111" y="18"/>
                    <a:pt x="133" y="0"/>
                    <a:pt x="158" y="0"/>
                  </a:cubicBezTo>
                  <a:cubicBezTo>
                    <a:pt x="183" y="0"/>
                    <a:pt x="205" y="18"/>
                    <a:pt x="210" y="42"/>
                  </a:cubicBezTo>
                  <a:cubicBezTo>
                    <a:pt x="215" y="39"/>
                    <a:pt x="222" y="38"/>
                    <a:pt x="228" y="38"/>
                  </a:cubicBezTo>
                  <a:cubicBezTo>
                    <a:pt x="251" y="38"/>
                    <a:pt x="269" y="56"/>
                    <a:pt x="269" y="79"/>
                  </a:cubicBezTo>
                  <a:cubicBezTo>
                    <a:pt x="269" y="82"/>
                    <a:pt x="269" y="85"/>
                    <a:pt x="268" y="88"/>
                  </a:cubicBezTo>
                  <a:cubicBezTo>
                    <a:pt x="295" y="91"/>
                    <a:pt x="316" y="114"/>
                    <a:pt x="316" y="142"/>
                  </a:cubicBezTo>
                  <a:cubicBezTo>
                    <a:pt x="316" y="172"/>
                    <a:pt x="292" y="196"/>
                    <a:pt x="262" y="196"/>
                  </a:cubicBezTo>
                  <a:cubicBezTo>
                    <a:pt x="193" y="196"/>
                    <a:pt x="123" y="196"/>
                    <a:pt x="54" y="196"/>
                  </a:cubicBezTo>
                  <a:close/>
                </a:path>
              </a:pathLst>
            </a:custGeom>
            <a:solidFill>
              <a:srgbClr val="E9E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42505B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2">
              <a:extLst>
                <a:ext uri="{FF2B5EF4-FFF2-40B4-BE49-F238E27FC236}">
                  <a16:creationId xmlns:a16="http://schemas.microsoft.com/office/drawing/2014/main" id="{4AB718E5-D63C-BA8C-1219-7743D7EB7C79}"/>
                </a:ext>
              </a:extLst>
            </p:cNvPr>
            <p:cNvSpPr/>
            <p:nvPr/>
          </p:nvSpPr>
          <p:spPr bwMode="auto">
            <a:xfrm>
              <a:off x="4112035" y="2315165"/>
              <a:ext cx="55443" cy="1340192"/>
            </a:xfrm>
            <a:custGeom>
              <a:avLst/>
              <a:gdLst>
                <a:gd name="T0" fmla="*/ 2147483647 w 12"/>
                <a:gd name="T1" fmla="*/ 0 h 296"/>
                <a:gd name="T2" fmla="*/ 2147483647 w 12"/>
                <a:gd name="T3" fmla="*/ 2147483647 h 296"/>
                <a:gd name="T4" fmla="*/ 0 w 12"/>
                <a:gd name="T5" fmla="*/ 2147483647 h 296"/>
                <a:gd name="T6" fmla="*/ 0 w 12"/>
                <a:gd name="T7" fmla="*/ 0 h 296"/>
                <a:gd name="T8" fmla="*/ 2147483647 w 12"/>
                <a:gd name="T9" fmla="*/ 0 h 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296">
                  <a:moveTo>
                    <a:pt x="12" y="0"/>
                  </a:moveTo>
                  <a:cubicBezTo>
                    <a:pt x="12" y="98"/>
                    <a:pt x="12" y="197"/>
                    <a:pt x="12" y="296"/>
                  </a:cubicBezTo>
                  <a:cubicBezTo>
                    <a:pt x="8" y="296"/>
                    <a:pt x="4" y="296"/>
                    <a:pt x="0" y="296"/>
                  </a:cubicBezTo>
                  <a:cubicBezTo>
                    <a:pt x="0" y="197"/>
                    <a:pt x="0" y="98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42505B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Oval 23">
              <a:extLst>
                <a:ext uri="{FF2B5EF4-FFF2-40B4-BE49-F238E27FC236}">
                  <a16:creationId xmlns:a16="http://schemas.microsoft.com/office/drawing/2014/main" id="{CAB04B7C-79B3-E90C-46A4-89D2D020D0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114" y="3267256"/>
              <a:ext cx="579284" cy="583108"/>
            </a:xfrm>
            <a:prstGeom prst="ellipse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>
                <a:solidFill>
                  <a:srgbClr val="42505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2" name="Oval 24">
              <a:extLst>
                <a:ext uri="{FF2B5EF4-FFF2-40B4-BE49-F238E27FC236}">
                  <a16:creationId xmlns:a16="http://schemas.microsoft.com/office/drawing/2014/main" id="{1914DF5C-99C5-02CA-EF8F-69F9FF713E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9822" y="3316963"/>
              <a:ext cx="479869" cy="4798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>
                <a:solidFill>
                  <a:srgbClr val="42505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3" name="Oval 25">
              <a:extLst>
                <a:ext uri="{FF2B5EF4-FFF2-40B4-BE49-F238E27FC236}">
                  <a16:creationId xmlns:a16="http://schemas.microsoft.com/office/drawing/2014/main" id="{0CF90198-AAE3-31D1-DF7F-E27DCCFB9F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591" y="3370685"/>
              <a:ext cx="369919" cy="376436"/>
            </a:xfrm>
            <a:prstGeom prst="ellipse">
              <a:avLst/>
            </a:prstGeom>
            <a:solidFill>
              <a:srgbClr val="E9E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42505B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矩形 117">
              <a:extLst>
                <a:ext uri="{FF2B5EF4-FFF2-40B4-BE49-F238E27FC236}">
                  <a16:creationId xmlns:a16="http://schemas.microsoft.com/office/drawing/2014/main" id="{F5C778E3-477C-880D-9F0E-63D2699035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0486" y="1590202"/>
              <a:ext cx="801890" cy="461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solidFill>
                    <a:srgbClr val="42505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18%</a:t>
              </a:r>
              <a:endParaRPr lang="zh-CN" altLang="en-US" sz="2400" dirty="0">
                <a:solidFill>
                  <a:srgbClr val="42505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118">
            <a:extLst>
              <a:ext uri="{FF2B5EF4-FFF2-40B4-BE49-F238E27FC236}">
                <a16:creationId xmlns:a16="http://schemas.microsoft.com/office/drawing/2014/main" id="{C94E3C96-7A9F-3E78-A314-EC431F108825}"/>
              </a:ext>
            </a:extLst>
          </p:cNvPr>
          <p:cNvGrpSpPr/>
          <p:nvPr/>
        </p:nvGrpSpPr>
        <p:grpSpPr bwMode="auto">
          <a:xfrm>
            <a:off x="5238750" y="2290763"/>
            <a:ext cx="1428750" cy="2506663"/>
            <a:chOff x="5238138" y="2378785"/>
            <a:chExt cx="1429973" cy="2505877"/>
          </a:xfrm>
        </p:grpSpPr>
        <p:sp>
          <p:nvSpPr>
            <p:cNvPr id="38" name="Freeform 28">
              <a:extLst>
                <a:ext uri="{FF2B5EF4-FFF2-40B4-BE49-F238E27FC236}">
                  <a16:creationId xmlns:a16="http://schemas.microsoft.com/office/drawing/2014/main" id="{D7D94398-4571-EDC0-ED00-7F4897BAD925}"/>
                </a:ext>
              </a:extLst>
            </p:cNvPr>
            <p:cNvSpPr/>
            <p:nvPr/>
          </p:nvSpPr>
          <p:spPr bwMode="auto">
            <a:xfrm>
              <a:off x="5238138" y="2378785"/>
              <a:ext cx="1429973" cy="888721"/>
            </a:xfrm>
            <a:custGeom>
              <a:avLst/>
              <a:gdLst>
                <a:gd name="T0" fmla="*/ 55 w 316"/>
                <a:gd name="T1" fmla="*/ 196 h 196"/>
                <a:gd name="T2" fmla="*/ 0 w 316"/>
                <a:gd name="T3" fmla="*/ 141 h 196"/>
                <a:gd name="T4" fmla="*/ 48 w 316"/>
                <a:gd name="T5" fmla="*/ 88 h 196"/>
                <a:gd name="T6" fmla="*/ 47 w 316"/>
                <a:gd name="T7" fmla="*/ 79 h 196"/>
                <a:gd name="T8" fmla="*/ 88 w 316"/>
                <a:gd name="T9" fmla="*/ 37 h 196"/>
                <a:gd name="T10" fmla="*/ 106 w 316"/>
                <a:gd name="T11" fmla="*/ 42 h 196"/>
                <a:gd name="T12" fmla="*/ 158 w 316"/>
                <a:gd name="T13" fmla="*/ 0 h 196"/>
                <a:gd name="T14" fmla="*/ 210 w 316"/>
                <a:gd name="T15" fmla="*/ 42 h 196"/>
                <a:gd name="T16" fmla="*/ 228 w 316"/>
                <a:gd name="T17" fmla="*/ 37 h 196"/>
                <a:gd name="T18" fmla="*/ 269 w 316"/>
                <a:gd name="T19" fmla="*/ 79 h 196"/>
                <a:gd name="T20" fmla="*/ 268 w 316"/>
                <a:gd name="T21" fmla="*/ 88 h 196"/>
                <a:gd name="T22" fmla="*/ 316 w 316"/>
                <a:gd name="T23" fmla="*/ 141 h 196"/>
                <a:gd name="T24" fmla="*/ 262 w 316"/>
                <a:gd name="T25" fmla="*/ 196 h 196"/>
                <a:gd name="T26" fmla="*/ 55 w 316"/>
                <a:gd name="T2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6" h="196">
                  <a:moveTo>
                    <a:pt x="55" y="196"/>
                  </a:moveTo>
                  <a:cubicBezTo>
                    <a:pt x="25" y="196"/>
                    <a:pt x="0" y="171"/>
                    <a:pt x="0" y="141"/>
                  </a:cubicBezTo>
                  <a:cubicBezTo>
                    <a:pt x="0" y="114"/>
                    <a:pt x="21" y="91"/>
                    <a:pt x="48" y="88"/>
                  </a:cubicBezTo>
                  <a:cubicBezTo>
                    <a:pt x="47" y="85"/>
                    <a:pt x="47" y="82"/>
                    <a:pt x="47" y="79"/>
                  </a:cubicBezTo>
                  <a:cubicBezTo>
                    <a:pt x="47" y="56"/>
                    <a:pt x="65" y="37"/>
                    <a:pt x="88" y="37"/>
                  </a:cubicBezTo>
                  <a:cubicBezTo>
                    <a:pt x="95" y="37"/>
                    <a:pt x="101" y="39"/>
                    <a:pt x="106" y="42"/>
                  </a:cubicBezTo>
                  <a:cubicBezTo>
                    <a:pt x="111" y="18"/>
                    <a:pt x="133" y="0"/>
                    <a:pt x="158" y="0"/>
                  </a:cubicBezTo>
                  <a:cubicBezTo>
                    <a:pt x="184" y="0"/>
                    <a:pt x="205" y="18"/>
                    <a:pt x="210" y="42"/>
                  </a:cubicBezTo>
                  <a:cubicBezTo>
                    <a:pt x="216" y="39"/>
                    <a:pt x="222" y="37"/>
                    <a:pt x="228" y="37"/>
                  </a:cubicBezTo>
                  <a:cubicBezTo>
                    <a:pt x="251" y="37"/>
                    <a:pt x="269" y="56"/>
                    <a:pt x="269" y="79"/>
                  </a:cubicBezTo>
                  <a:cubicBezTo>
                    <a:pt x="269" y="82"/>
                    <a:pt x="269" y="85"/>
                    <a:pt x="268" y="88"/>
                  </a:cubicBezTo>
                  <a:cubicBezTo>
                    <a:pt x="295" y="91"/>
                    <a:pt x="316" y="114"/>
                    <a:pt x="316" y="141"/>
                  </a:cubicBezTo>
                  <a:cubicBezTo>
                    <a:pt x="316" y="171"/>
                    <a:pt x="292" y="196"/>
                    <a:pt x="262" y="196"/>
                  </a:cubicBezTo>
                  <a:cubicBezTo>
                    <a:pt x="193" y="196"/>
                    <a:pt x="124" y="196"/>
                    <a:pt x="55" y="196"/>
                  </a:cubicBezTo>
                  <a:close/>
                </a:path>
              </a:pathLst>
            </a:custGeom>
            <a:solidFill>
              <a:srgbClr val="425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29">
              <a:extLst>
                <a:ext uri="{FF2B5EF4-FFF2-40B4-BE49-F238E27FC236}">
                  <a16:creationId xmlns:a16="http://schemas.microsoft.com/office/drawing/2014/main" id="{7FCE358F-C13A-E348-5CAA-F062C2544A12}"/>
                </a:ext>
              </a:extLst>
            </p:cNvPr>
            <p:cNvSpPr/>
            <p:nvPr/>
          </p:nvSpPr>
          <p:spPr bwMode="auto">
            <a:xfrm>
              <a:off x="5926359" y="3347553"/>
              <a:ext cx="53531" cy="1319161"/>
            </a:xfrm>
            <a:custGeom>
              <a:avLst/>
              <a:gdLst>
                <a:gd name="T0" fmla="*/ 2147483647 w 12"/>
                <a:gd name="T1" fmla="*/ 0 h 291"/>
                <a:gd name="T2" fmla="*/ 2147483647 w 12"/>
                <a:gd name="T3" fmla="*/ 2147483647 h 291"/>
                <a:gd name="T4" fmla="*/ 0 w 12"/>
                <a:gd name="T5" fmla="*/ 2147483647 h 291"/>
                <a:gd name="T6" fmla="*/ 0 w 12"/>
                <a:gd name="T7" fmla="*/ 0 h 291"/>
                <a:gd name="T8" fmla="*/ 2147483647 w 12"/>
                <a:gd name="T9" fmla="*/ 0 h 2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291">
                  <a:moveTo>
                    <a:pt x="12" y="0"/>
                  </a:moveTo>
                  <a:cubicBezTo>
                    <a:pt x="12" y="97"/>
                    <a:pt x="12" y="194"/>
                    <a:pt x="12" y="291"/>
                  </a:cubicBezTo>
                  <a:cubicBezTo>
                    <a:pt x="8" y="291"/>
                    <a:pt x="4" y="291"/>
                    <a:pt x="0" y="291"/>
                  </a:cubicBezTo>
                  <a:cubicBezTo>
                    <a:pt x="0" y="194"/>
                    <a:pt x="0" y="97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Oval 30">
              <a:extLst>
                <a:ext uri="{FF2B5EF4-FFF2-40B4-BE49-F238E27FC236}">
                  <a16:creationId xmlns:a16="http://schemas.microsoft.com/office/drawing/2014/main" id="{3A0236D1-67C1-3FBF-BBD8-A8A4E714D5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4439" y="4299643"/>
              <a:ext cx="579284" cy="585019"/>
            </a:xfrm>
            <a:prstGeom prst="ellipse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1" name="Oval 31">
              <a:extLst>
                <a:ext uri="{FF2B5EF4-FFF2-40B4-BE49-F238E27FC236}">
                  <a16:creationId xmlns:a16="http://schemas.microsoft.com/office/drawing/2014/main" id="{0DC7D31C-F2F9-08A0-39A5-9BA3E49718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4147" y="4349351"/>
              <a:ext cx="479869" cy="4798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2" name="Oval 32">
              <a:extLst>
                <a:ext uri="{FF2B5EF4-FFF2-40B4-BE49-F238E27FC236}">
                  <a16:creationId xmlns:a16="http://schemas.microsoft.com/office/drawing/2014/main" id="{EB07FECB-6D27-E4DB-247E-3F69742DCC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7229" y="4405387"/>
              <a:ext cx="371793" cy="374533"/>
            </a:xfrm>
            <a:prstGeom prst="ellipse">
              <a:avLst/>
            </a:prstGeom>
            <a:solidFill>
              <a:srgbClr val="425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矩形 126">
              <a:extLst>
                <a:ext uri="{FF2B5EF4-FFF2-40B4-BE49-F238E27FC236}">
                  <a16:creationId xmlns:a16="http://schemas.microsoft.com/office/drawing/2014/main" id="{02D0A46F-31EC-FD43-4C86-14898E5766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0907" y="2638716"/>
              <a:ext cx="802510" cy="461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53%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组合 127">
            <a:extLst>
              <a:ext uri="{FF2B5EF4-FFF2-40B4-BE49-F238E27FC236}">
                <a16:creationId xmlns:a16="http://schemas.microsoft.com/office/drawing/2014/main" id="{602C2AB8-3E05-D8A6-C58E-5FC52B88B630}"/>
              </a:ext>
            </a:extLst>
          </p:cNvPr>
          <p:cNvGrpSpPr/>
          <p:nvPr/>
        </p:nvGrpSpPr>
        <p:grpSpPr bwMode="auto">
          <a:xfrm>
            <a:off x="7051675" y="1257300"/>
            <a:ext cx="1428750" cy="2505075"/>
            <a:chOff x="7052363" y="1343961"/>
            <a:chExt cx="1428587" cy="2506403"/>
          </a:xfrm>
        </p:grpSpPr>
        <p:sp>
          <p:nvSpPr>
            <p:cNvPr id="47" name="Freeform 35">
              <a:extLst>
                <a:ext uri="{FF2B5EF4-FFF2-40B4-BE49-F238E27FC236}">
                  <a16:creationId xmlns:a16="http://schemas.microsoft.com/office/drawing/2014/main" id="{A5A7A148-FB7D-BD3B-2D98-A4D7A9E89F39}"/>
                </a:ext>
              </a:extLst>
            </p:cNvPr>
            <p:cNvSpPr/>
            <p:nvPr/>
          </p:nvSpPr>
          <p:spPr bwMode="auto">
            <a:xfrm>
              <a:off x="7052363" y="1343961"/>
              <a:ext cx="1428587" cy="889471"/>
            </a:xfrm>
            <a:custGeom>
              <a:avLst/>
              <a:gdLst>
                <a:gd name="T0" fmla="*/ 55 w 316"/>
                <a:gd name="T1" fmla="*/ 196 h 196"/>
                <a:gd name="T2" fmla="*/ 0 w 316"/>
                <a:gd name="T3" fmla="*/ 142 h 196"/>
                <a:gd name="T4" fmla="*/ 48 w 316"/>
                <a:gd name="T5" fmla="*/ 88 h 196"/>
                <a:gd name="T6" fmla="*/ 47 w 316"/>
                <a:gd name="T7" fmla="*/ 79 h 196"/>
                <a:gd name="T8" fmla="*/ 88 w 316"/>
                <a:gd name="T9" fmla="*/ 38 h 196"/>
                <a:gd name="T10" fmla="*/ 106 w 316"/>
                <a:gd name="T11" fmla="*/ 42 h 196"/>
                <a:gd name="T12" fmla="*/ 158 w 316"/>
                <a:gd name="T13" fmla="*/ 0 h 196"/>
                <a:gd name="T14" fmla="*/ 210 w 316"/>
                <a:gd name="T15" fmla="*/ 42 h 196"/>
                <a:gd name="T16" fmla="*/ 228 w 316"/>
                <a:gd name="T17" fmla="*/ 38 h 196"/>
                <a:gd name="T18" fmla="*/ 269 w 316"/>
                <a:gd name="T19" fmla="*/ 79 h 196"/>
                <a:gd name="T20" fmla="*/ 268 w 316"/>
                <a:gd name="T21" fmla="*/ 88 h 196"/>
                <a:gd name="T22" fmla="*/ 316 w 316"/>
                <a:gd name="T23" fmla="*/ 142 h 196"/>
                <a:gd name="T24" fmla="*/ 262 w 316"/>
                <a:gd name="T25" fmla="*/ 196 h 196"/>
                <a:gd name="T26" fmla="*/ 55 w 316"/>
                <a:gd name="T2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6" h="196">
                  <a:moveTo>
                    <a:pt x="55" y="196"/>
                  </a:moveTo>
                  <a:cubicBezTo>
                    <a:pt x="25" y="196"/>
                    <a:pt x="0" y="172"/>
                    <a:pt x="0" y="142"/>
                  </a:cubicBezTo>
                  <a:cubicBezTo>
                    <a:pt x="0" y="114"/>
                    <a:pt x="21" y="91"/>
                    <a:pt x="48" y="88"/>
                  </a:cubicBezTo>
                  <a:cubicBezTo>
                    <a:pt x="47" y="85"/>
                    <a:pt x="47" y="82"/>
                    <a:pt x="47" y="79"/>
                  </a:cubicBezTo>
                  <a:cubicBezTo>
                    <a:pt x="47" y="56"/>
                    <a:pt x="66" y="38"/>
                    <a:pt x="88" y="38"/>
                  </a:cubicBezTo>
                  <a:cubicBezTo>
                    <a:pt x="95" y="38"/>
                    <a:pt x="101" y="39"/>
                    <a:pt x="106" y="42"/>
                  </a:cubicBezTo>
                  <a:cubicBezTo>
                    <a:pt x="111" y="18"/>
                    <a:pt x="133" y="0"/>
                    <a:pt x="158" y="0"/>
                  </a:cubicBezTo>
                  <a:cubicBezTo>
                    <a:pt x="184" y="0"/>
                    <a:pt x="205" y="18"/>
                    <a:pt x="210" y="42"/>
                  </a:cubicBezTo>
                  <a:cubicBezTo>
                    <a:pt x="216" y="39"/>
                    <a:pt x="222" y="38"/>
                    <a:pt x="228" y="38"/>
                  </a:cubicBezTo>
                  <a:cubicBezTo>
                    <a:pt x="251" y="38"/>
                    <a:pt x="269" y="56"/>
                    <a:pt x="269" y="79"/>
                  </a:cubicBezTo>
                  <a:cubicBezTo>
                    <a:pt x="269" y="82"/>
                    <a:pt x="269" y="85"/>
                    <a:pt x="268" y="88"/>
                  </a:cubicBezTo>
                  <a:cubicBezTo>
                    <a:pt x="295" y="91"/>
                    <a:pt x="316" y="114"/>
                    <a:pt x="316" y="142"/>
                  </a:cubicBezTo>
                  <a:cubicBezTo>
                    <a:pt x="316" y="172"/>
                    <a:pt x="292" y="196"/>
                    <a:pt x="262" y="196"/>
                  </a:cubicBezTo>
                  <a:cubicBezTo>
                    <a:pt x="193" y="196"/>
                    <a:pt x="124" y="196"/>
                    <a:pt x="55" y="196"/>
                  </a:cubicBezTo>
                  <a:close/>
                </a:path>
              </a:pathLst>
            </a:custGeom>
            <a:solidFill>
              <a:srgbClr val="E9E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42505B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36">
              <a:extLst>
                <a:ext uri="{FF2B5EF4-FFF2-40B4-BE49-F238E27FC236}">
                  <a16:creationId xmlns:a16="http://schemas.microsoft.com/office/drawing/2014/main" id="{CA6FD7A7-B609-ABB5-057A-28751C6EA757}"/>
                </a:ext>
              </a:extLst>
            </p:cNvPr>
            <p:cNvSpPr/>
            <p:nvPr/>
          </p:nvSpPr>
          <p:spPr bwMode="auto">
            <a:xfrm>
              <a:off x="7738772" y="2315165"/>
              <a:ext cx="55443" cy="1368869"/>
            </a:xfrm>
            <a:custGeom>
              <a:avLst/>
              <a:gdLst>
                <a:gd name="T0" fmla="*/ 2147483647 w 12"/>
                <a:gd name="T1" fmla="*/ 0 h 302"/>
                <a:gd name="T2" fmla="*/ 2147483647 w 12"/>
                <a:gd name="T3" fmla="*/ 2147483647 h 302"/>
                <a:gd name="T4" fmla="*/ 0 w 12"/>
                <a:gd name="T5" fmla="*/ 2147483647 h 302"/>
                <a:gd name="T6" fmla="*/ 0 w 12"/>
                <a:gd name="T7" fmla="*/ 0 h 302"/>
                <a:gd name="T8" fmla="*/ 2147483647 w 12"/>
                <a:gd name="T9" fmla="*/ 0 h 3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302">
                  <a:moveTo>
                    <a:pt x="12" y="0"/>
                  </a:moveTo>
                  <a:cubicBezTo>
                    <a:pt x="12" y="100"/>
                    <a:pt x="12" y="201"/>
                    <a:pt x="12" y="302"/>
                  </a:cubicBezTo>
                  <a:cubicBezTo>
                    <a:pt x="8" y="302"/>
                    <a:pt x="4" y="302"/>
                    <a:pt x="0" y="302"/>
                  </a:cubicBezTo>
                  <a:cubicBezTo>
                    <a:pt x="0" y="201"/>
                    <a:pt x="0" y="10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42505B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Oval 37">
              <a:extLst>
                <a:ext uri="{FF2B5EF4-FFF2-40B4-BE49-F238E27FC236}">
                  <a16:creationId xmlns:a16="http://schemas.microsoft.com/office/drawing/2014/main" id="{3A2E83F8-116E-D63E-0FAA-868AF90DA2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76852" y="3267256"/>
              <a:ext cx="583108" cy="583108"/>
            </a:xfrm>
            <a:prstGeom prst="ellipse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>
                <a:solidFill>
                  <a:srgbClr val="42505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0" name="Oval 38">
              <a:extLst>
                <a:ext uri="{FF2B5EF4-FFF2-40B4-BE49-F238E27FC236}">
                  <a16:creationId xmlns:a16="http://schemas.microsoft.com/office/drawing/2014/main" id="{00A71893-DF2E-0243-0312-00199502DD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26559" y="3316963"/>
              <a:ext cx="479869" cy="4798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>
                <a:solidFill>
                  <a:srgbClr val="42505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1" name="Oval 39">
              <a:extLst>
                <a:ext uri="{FF2B5EF4-FFF2-40B4-BE49-F238E27FC236}">
                  <a16:creationId xmlns:a16="http://schemas.microsoft.com/office/drawing/2014/main" id="{C6CD6988-9860-ED2B-BEAB-AEEE3056D8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2527" y="3370685"/>
              <a:ext cx="374607" cy="376436"/>
            </a:xfrm>
            <a:prstGeom prst="ellipse">
              <a:avLst/>
            </a:prstGeom>
            <a:solidFill>
              <a:srgbClr val="E9E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42505B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矩形 135">
              <a:extLst>
                <a:ext uri="{FF2B5EF4-FFF2-40B4-BE49-F238E27FC236}">
                  <a16:creationId xmlns:a16="http://schemas.microsoft.com/office/drawing/2014/main" id="{B01A0FF3-62EC-235A-A123-32385424ED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2743" y="1589344"/>
              <a:ext cx="801731" cy="461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solidFill>
                    <a:srgbClr val="42505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46%</a:t>
              </a:r>
              <a:endParaRPr lang="zh-CN" altLang="en-US" sz="2400" dirty="0">
                <a:solidFill>
                  <a:srgbClr val="42505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组合 136">
            <a:extLst>
              <a:ext uri="{FF2B5EF4-FFF2-40B4-BE49-F238E27FC236}">
                <a16:creationId xmlns:a16="http://schemas.microsoft.com/office/drawing/2014/main" id="{03F2EF12-0509-5F75-67CA-1A3A6D18EE84}"/>
              </a:ext>
            </a:extLst>
          </p:cNvPr>
          <p:cNvGrpSpPr/>
          <p:nvPr/>
        </p:nvGrpSpPr>
        <p:grpSpPr bwMode="auto">
          <a:xfrm>
            <a:off x="8814949" y="2236686"/>
            <a:ext cx="1533461" cy="2560740"/>
            <a:chOff x="8815131" y="2324725"/>
            <a:chExt cx="1533286" cy="2559937"/>
          </a:xfrm>
        </p:grpSpPr>
        <p:sp>
          <p:nvSpPr>
            <p:cNvPr id="55" name="Freeform 41">
              <a:extLst>
                <a:ext uri="{FF2B5EF4-FFF2-40B4-BE49-F238E27FC236}">
                  <a16:creationId xmlns:a16="http://schemas.microsoft.com/office/drawing/2014/main" id="{706CB269-6BD1-38A1-8583-3036530EA681}"/>
                </a:ext>
              </a:extLst>
            </p:cNvPr>
            <p:cNvSpPr/>
            <p:nvPr/>
          </p:nvSpPr>
          <p:spPr bwMode="auto">
            <a:xfrm>
              <a:off x="8815131" y="2324725"/>
              <a:ext cx="1533286" cy="992239"/>
            </a:xfrm>
            <a:custGeom>
              <a:avLst/>
              <a:gdLst>
                <a:gd name="T0" fmla="*/ 2147483647 w 339"/>
                <a:gd name="T1" fmla="*/ 2147483647 h 219"/>
                <a:gd name="T2" fmla="*/ 2147483647 w 339"/>
                <a:gd name="T3" fmla="*/ 2147483647 h 219"/>
                <a:gd name="T4" fmla="*/ 2147483647 w 339"/>
                <a:gd name="T5" fmla="*/ 2147483647 h 219"/>
                <a:gd name="T6" fmla="*/ 2147483647 w 339"/>
                <a:gd name="T7" fmla="*/ 2147483647 h 219"/>
                <a:gd name="T8" fmla="*/ 2147483647 w 339"/>
                <a:gd name="T9" fmla="*/ 2147483647 h 219"/>
                <a:gd name="T10" fmla="*/ 2147483647 w 339"/>
                <a:gd name="T11" fmla="*/ 2147483647 h 219"/>
                <a:gd name="T12" fmla="*/ 2147483647 w 339"/>
                <a:gd name="T13" fmla="*/ 2147483647 h 219"/>
                <a:gd name="T14" fmla="*/ 2147483647 w 339"/>
                <a:gd name="T15" fmla="*/ 2147483647 h 219"/>
                <a:gd name="T16" fmla="*/ 2147483647 w 339"/>
                <a:gd name="T17" fmla="*/ 2147483647 h 219"/>
                <a:gd name="T18" fmla="*/ 2147483647 w 339"/>
                <a:gd name="T19" fmla="*/ 2147483647 h 219"/>
                <a:gd name="T20" fmla="*/ 2147483647 w 339"/>
                <a:gd name="T21" fmla="*/ 2147483647 h 219"/>
                <a:gd name="T22" fmla="*/ 2147483647 w 339"/>
                <a:gd name="T23" fmla="*/ 2147483647 h 219"/>
                <a:gd name="T24" fmla="*/ 2147483647 w 339"/>
                <a:gd name="T25" fmla="*/ 2147483647 h 219"/>
                <a:gd name="T26" fmla="*/ 2147483647 w 339"/>
                <a:gd name="T27" fmla="*/ 2147483647 h 219"/>
                <a:gd name="T28" fmla="*/ 2147483647 w 339"/>
                <a:gd name="T29" fmla="*/ 2147483647 h 219"/>
                <a:gd name="T30" fmla="*/ 2147483647 w 339"/>
                <a:gd name="T31" fmla="*/ 2147483647 h 219"/>
                <a:gd name="T32" fmla="*/ 2147483647 w 339"/>
                <a:gd name="T33" fmla="*/ 2147483647 h 219"/>
                <a:gd name="T34" fmla="*/ 2147483647 w 339"/>
                <a:gd name="T35" fmla="*/ 2147483647 h 219"/>
                <a:gd name="T36" fmla="*/ 2147483647 w 339"/>
                <a:gd name="T37" fmla="*/ 2147483647 h 219"/>
                <a:gd name="T38" fmla="*/ 2147483647 w 339"/>
                <a:gd name="T39" fmla="*/ 2147483647 h 219"/>
                <a:gd name="T40" fmla="*/ 2147483647 w 339"/>
                <a:gd name="T41" fmla="*/ 2147483647 h 219"/>
                <a:gd name="T42" fmla="*/ 2147483647 w 339"/>
                <a:gd name="T43" fmla="*/ 2147483647 h 219"/>
                <a:gd name="T44" fmla="*/ 2147483647 w 339"/>
                <a:gd name="T45" fmla="*/ 2147483647 h 219"/>
                <a:gd name="T46" fmla="*/ 2147483647 w 339"/>
                <a:gd name="T47" fmla="*/ 2147483647 h 219"/>
                <a:gd name="T48" fmla="*/ 2147483647 w 339"/>
                <a:gd name="T49" fmla="*/ 2147483647 h 219"/>
                <a:gd name="T50" fmla="*/ 2147483647 w 339"/>
                <a:gd name="T51" fmla="*/ 2147483647 h 219"/>
                <a:gd name="T52" fmla="*/ 2147483647 w 339"/>
                <a:gd name="T53" fmla="*/ 2147483647 h 219"/>
                <a:gd name="T54" fmla="*/ 2147483647 w 339"/>
                <a:gd name="T55" fmla="*/ 2147483647 h 219"/>
                <a:gd name="T56" fmla="*/ 2147483647 w 339"/>
                <a:gd name="T57" fmla="*/ 2147483647 h 219"/>
                <a:gd name="T58" fmla="*/ 2147483647 w 339"/>
                <a:gd name="T59" fmla="*/ 2147483647 h 219"/>
                <a:gd name="T60" fmla="*/ 0 w 339"/>
                <a:gd name="T61" fmla="*/ 2147483647 h 219"/>
                <a:gd name="T62" fmla="*/ 2147483647 w 339"/>
                <a:gd name="T63" fmla="*/ 2147483647 h 219"/>
                <a:gd name="T64" fmla="*/ 2147483647 w 339"/>
                <a:gd name="T65" fmla="*/ 2147483647 h 219"/>
                <a:gd name="T66" fmla="*/ 2147483647 w 339"/>
                <a:gd name="T67" fmla="*/ 2147483647 h 219"/>
                <a:gd name="T68" fmla="*/ 2147483647 w 339"/>
                <a:gd name="T69" fmla="*/ 2147483647 h 219"/>
                <a:gd name="T70" fmla="*/ 2147483647 w 339"/>
                <a:gd name="T71" fmla="*/ 2147483647 h 219"/>
                <a:gd name="T72" fmla="*/ 2147483647 w 339"/>
                <a:gd name="T73" fmla="*/ 2147483647 h 219"/>
                <a:gd name="T74" fmla="*/ 2147483647 w 339"/>
                <a:gd name="T75" fmla="*/ 2147483647 h 219"/>
                <a:gd name="T76" fmla="*/ 2147483647 w 339"/>
                <a:gd name="T77" fmla="*/ 2147483647 h 219"/>
                <a:gd name="T78" fmla="*/ 2147483647 w 339"/>
                <a:gd name="T79" fmla="*/ 2147483647 h 219"/>
                <a:gd name="T80" fmla="*/ 2147483647 w 339"/>
                <a:gd name="T81" fmla="*/ 2147483647 h 21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39" h="219">
                  <a:moveTo>
                    <a:pt x="128" y="15"/>
                  </a:moveTo>
                  <a:cubicBezTo>
                    <a:pt x="133" y="12"/>
                    <a:pt x="133" y="12"/>
                    <a:pt x="133" y="12"/>
                  </a:cubicBezTo>
                  <a:cubicBezTo>
                    <a:pt x="141" y="6"/>
                    <a:pt x="149" y="3"/>
                    <a:pt x="158" y="1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73" y="0"/>
                    <a:pt x="182" y="1"/>
                    <a:pt x="191" y="4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211" y="13"/>
                    <a:pt x="222" y="24"/>
                    <a:pt x="229" y="39"/>
                  </a:cubicBezTo>
                  <a:cubicBezTo>
                    <a:pt x="239" y="37"/>
                    <a:pt x="250" y="38"/>
                    <a:pt x="260" y="42"/>
                  </a:cubicBezTo>
                  <a:cubicBezTo>
                    <a:pt x="264" y="44"/>
                    <a:pt x="264" y="44"/>
                    <a:pt x="264" y="44"/>
                  </a:cubicBezTo>
                  <a:cubicBezTo>
                    <a:pt x="272" y="49"/>
                    <a:pt x="278" y="54"/>
                    <a:pt x="283" y="61"/>
                  </a:cubicBezTo>
                  <a:cubicBezTo>
                    <a:pt x="286" y="66"/>
                    <a:pt x="286" y="66"/>
                    <a:pt x="286" y="66"/>
                  </a:cubicBezTo>
                  <a:cubicBezTo>
                    <a:pt x="290" y="74"/>
                    <a:pt x="292" y="81"/>
                    <a:pt x="292" y="90"/>
                  </a:cubicBezTo>
                  <a:cubicBezTo>
                    <a:pt x="304" y="94"/>
                    <a:pt x="314" y="101"/>
                    <a:pt x="322" y="110"/>
                  </a:cubicBezTo>
                  <a:cubicBezTo>
                    <a:pt x="326" y="114"/>
                    <a:pt x="326" y="114"/>
                    <a:pt x="326" y="114"/>
                  </a:cubicBezTo>
                  <a:cubicBezTo>
                    <a:pt x="331" y="121"/>
                    <a:pt x="334" y="127"/>
                    <a:pt x="336" y="135"/>
                  </a:cubicBezTo>
                  <a:cubicBezTo>
                    <a:pt x="338" y="141"/>
                    <a:pt x="338" y="141"/>
                    <a:pt x="338" y="141"/>
                  </a:cubicBezTo>
                  <a:cubicBezTo>
                    <a:pt x="339" y="150"/>
                    <a:pt x="339" y="158"/>
                    <a:pt x="337" y="167"/>
                  </a:cubicBezTo>
                  <a:cubicBezTo>
                    <a:pt x="336" y="173"/>
                    <a:pt x="336" y="173"/>
                    <a:pt x="336" y="173"/>
                  </a:cubicBezTo>
                  <a:cubicBezTo>
                    <a:pt x="333" y="182"/>
                    <a:pt x="329" y="188"/>
                    <a:pt x="324" y="195"/>
                  </a:cubicBezTo>
                  <a:cubicBezTo>
                    <a:pt x="319" y="200"/>
                    <a:pt x="319" y="200"/>
                    <a:pt x="319" y="200"/>
                  </a:cubicBezTo>
                  <a:cubicBezTo>
                    <a:pt x="313" y="206"/>
                    <a:pt x="307" y="211"/>
                    <a:pt x="298" y="214"/>
                  </a:cubicBezTo>
                  <a:cubicBezTo>
                    <a:pt x="293" y="216"/>
                    <a:pt x="288" y="218"/>
                    <a:pt x="283" y="219"/>
                  </a:cubicBezTo>
                  <a:cubicBezTo>
                    <a:pt x="280" y="219"/>
                    <a:pt x="276" y="219"/>
                    <a:pt x="273" y="219"/>
                  </a:cubicBezTo>
                  <a:cubicBezTo>
                    <a:pt x="62" y="219"/>
                    <a:pt x="62" y="219"/>
                    <a:pt x="62" y="219"/>
                  </a:cubicBezTo>
                  <a:cubicBezTo>
                    <a:pt x="59" y="219"/>
                    <a:pt x="56" y="219"/>
                    <a:pt x="52" y="218"/>
                  </a:cubicBezTo>
                  <a:cubicBezTo>
                    <a:pt x="46" y="217"/>
                    <a:pt x="40" y="214"/>
                    <a:pt x="34" y="211"/>
                  </a:cubicBezTo>
                  <a:cubicBezTo>
                    <a:pt x="29" y="208"/>
                    <a:pt x="29" y="208"/>
                    <a:pt x="29" y="208"/>
                  </a:cubicBezTo>
                  <a:cubicBezTo>
                    <a:pt x="22" y="203"/>
                    <a:pt x="16" y="198"/>
                    <a:pt x="11" y="190"/>
                  </a:cubicBezTo>
                  <a:cubicBezTo>
                    <a:pt x="8" y="186"/>
                    <a:pt x="6" y="181"/>
                    <a:pt x="4" y="176"/>
                  </a:cubicBezTo>
                  <a:cubicBezTo>
                    <a:pt x="3" y="173"/>
                    <a:pt x="2" y="170"/>
                    <a:pt x="1" y="167"/>
                  </a:cubicBezTo>
                  <a:cubicBezTo>
                    <a:pt x="0" y="160"/>
                    <a:pt x="0" y="154"/>
                    <a:pt x="0" y="147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3" y="133"/>
                    <a:pt x="5" y="126"/>
                    <a:pt x="10" y="119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22" y="103"/>
                    <a:pt x="33" y="94"/>
                    <a:pt x="47" y="90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76"/>
                    <a:pt x="51" y="69"/>
                    <a:pt x="56" y="61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5" y="50"/>
                    <a:pt x="71" y="46"/>
                    <a:pt x="79" y="42"/>
                  </a:cubicBezTo>
                  <a:cubicBezTo>
                    <a:pt x="89" y="38"/>
                    <a:pt x="99" y="37"/>
                    <a:pt x="110" y="39"/>
                  </a:cubicBezTo>
                  <a:cubicBezTo>
                    <a:pt x="114" y="29"/>
                    <a:pt x="121" y="22"/>
                    <a:pt x="128" y="15"/>
                  </a:cubicBezTo>
                  <a:close/>
                </a:path>
              </a:pathLst>
            </a:custGeom>
            <a:solidFill>
              <a:srgbClr val="425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43">
              <a:extLst>
                <a:ext uri="{FF2B5EF4-FFF2-40B4-BE49-F238E27FC236}">
                  <a16:creationId xmlns:a16="http://schemas.microsoft.com/office/drawing/2014/main" id="{B877545B-3A35-68BE-FDB2-64980582A4B7}"/>
                </a:ext>
              </a:extLst>
            </p:cNvPr>
            <p:cNvSpPr/>
            <p:nvPr/>
          </p:nvSpPr>
          <p:spPr bwMode="auto">
            <a:xfrm>
              <a:off x="9553097" y="3347553"/>
              <a:ext cx="53531" cy="1309602"/>
            </a:xfrm>
            <a:custGeom>
              <a:avLst/>
              <a:gdLst>
                <a:gd name="T0" fmla="*/ 2147483647 w 28"/>
                <a:gd name="T1" fmla="*/ 0 h 685"/>
                <a:gd name="T2" fmla="*/ 2147483647 w 28"/>
                <a:gd name="T3" fmla="*/ 2147483647 h 685"/>
                <a:gd name="T4" fmla="*/ 0 w 28"/>
                <a:gd name="T5" fmla="*/ 2147483647 h 685"/>
                <a:gd name="T6" fmla="*/ 2147483647 w 28"/>
                <a:gd name="T7" fmla="*/ 0 h 685"/>
                <a:gd name="T8" fmla="*/ 2147483647 w 28"/>
                <a:gd name="T9" fmla="*/ 0 h 685"/>
                <a:gd name="T10" fmla="*/ 2147483647 w 28"/>
                <a:gd name="T11" fmla="*/ 0 h 6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8" h="685">
                  <a:moveTo>
                    <a:pt x="28" y="0"/>
                  </a:moveTo>
                  <a:lnTo>
                    <a:pt x="28" y="685"/>
                  </a:lnTo>
                  <a:lnTo>
                    <a:pt x="0" y="685"/>
                  </a:lnTo>
                  <a:lnTo>
                    <a:pt x="2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Oval 44">
              <a:extLst>
                <a:ext uri="{FF2B5EF4-FFF2-40B4-BE49-F238E27FC236}">
                  <a16:creationId xmlns:a16="http://schemas.microsoft.com/office/drawing/2014/main" id="{C21BE5CD-7237-63F1-167B-C61BE44717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91177" y="4299643"/>
              <a:ext cx="583108" cy="585019"/>
            </a:xfrm>
            <a:prstGeom prst="ellipse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9" name="Oval 45">
              <a:extLst>
                <a:ext uri="{FF2B5EF4-FFF2-40B4-BE49-F238E27FC236}">
                  <a16:creationId xmlns:a16="http://schemas.microsoft.com/office/drawing/2014/main" id="{EEB6F25C-CEFD-E4B4-FAA0-D29DFFD374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40884" y="4349351"/>
              <a:ext cx="479869" cy="4798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0" name="Oval 46">
              <a:extLst>
                <a:ext uri="{FF2B5EF4-FFF2-40B4-BE49-F238E27FC236}">
                  <a16:creationId xmlns:a16="http://schemas.microsoft.com/office/drawing/2014/main" id="{4D5FB097-BAF3-A6E5-B1DE-AA2E9F911C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94940" y="4405387"/>
              <a:ext cx="376195" cy="374533"/>
            </a:xfrm>
            <a:prstGeom prst="ellipse">
              <a:avLst/>
            </a:prstGeom>
            <a:solidFill>
              <a:srgbClr val="425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矩形 144">
              <a:extLst>
                <a:ext uri="{FF2B5EF4-FFF2-40B4-BE49-F238E27FC236}">
                  <a16:creationId xmlns:a16="http://schemas.microsoft.com/office/drawing/2014/main" id="{7E74A3CE-8272-928F-AE8F-19E6D4397B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77202" y="2645690"/>
              <a:ext cx="801731" cy="461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76%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E6AB0352-402D-F6BE-1EA9-4BD400D9A0D5}"/>
              </a:ext>
            </a:extLst>
          </p:cNvPr>
          <p:cNvGrpSpPr/>
          <p:nvPr/>
        </p:nvGrpSpPr>
        <p:grpSpPr>
          <a:xfrm>
            <a:off x="865635" y="5260606"/>
            <a:ext cx="2975230" cy="869988"/>
            <a:chOff x="1581925" y="1992173"/>
            <a:chExt cx="2975230" cy="869988"/>
          </a:xfrm>
        </p:grpSpPr>
        <p:sp>
          <p:nvSpPr>
            <p:cNvPr id="63" name="文本框 22">
              <a:extLst>
                <a:ext uri="{FF2B5EF4-FFF2-40B4-BE49-F238E27FC236}">
                  <a16:creationId xmlns:a16="http://schemas.microsoft.com/office/drawing/2014/main" id="{13336877-C358-9434-B7C3-48348E1C3171}"/>
                </a:ext>
              </a:extLst>
            </p:cNvPr>
            <p:cNvSpPr txBox="1"/>
            <p:nvPr/>
          </p:nvSpPr>
          <p:spPr>
            <a:xfrm>
              <a:off x="2216404" y="1992173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4B3A89C7-2CB2-F8DC-E663-3987AE7EDEBC}"/>
                </a:ext>
              </a:extLst>
            </p:cNvPr>
            <p:cNvSpPr txBox="1"/>
            <p:nvPr/>
          </p:nvSpPr>
          <p:spPr>
            <a:xfrm>
              <a:off x="1581925" y="2307778"/>
              <a:ext cx="297523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5A49B001-163F-D8FC-D60C-6848D4439DB6}"/>
              </a:ext>
            </a:extLst>
          </p:cNvPr>
          <p:cNvGrpSpPr/>
          <p:nvPr/>
        </p:nvGrpSpPr>
        <p:grpSpPr>
          <a:xfrm>
            <a:off x="3010130" y="4216134"/>
            <a:ext cx="2228620" cy="1112362"/>
            <a:chOff x="1955230" y="1992173"/>
            <a:chExt cx="2228620" cy="1112362"/>
          </a:xfrm>
        </p:grpSpPr>
        <p:sp>
          <p:nvSpPr>
            <p:cNvPr id="66" name="文本框 22">
              <a:extLst>
                <a:ext uri="{FF2B5EF4-FFF2-40B4-BE49-F238E27FC236}">
                  <a16:creationId xmlns:a16="http://schemas.microsoft.com/office/drawing/2014/main" id="{7F0741F9-FB79-2B46-5074-F917F0B5649A}"/>
                </a:ext>
              </a:extLst>
            </p:cNvPr>
            <p:cNvSpPr txBox="1"/>
            <p:nvPr/>
          </p:nvSpPr>
          <p:spPr>
            <a:xfrm>
              <a:off x="2216404" y="1992173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2797FEEB-53E1-6470-12C9-C603B3CADE0D}"/>
                </a:ext>
              </a:extLst>
            </p:cNvPr>
            <p:cNvSpPr txBox="1"/>
            <p:nvPr/>
          </p:nvSpPr>
          <p:spPr>
            <a:xfrm>
              <a:off x="1955230" y="2307778"/>
              <a:ext cx="2228620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5C65E27E-5574-D98C-85E7-EE2A17BBDBD0}"/>
              </a:ext>
            </a:extLst>
          </p:cNvPr>
          <p:cNvGrpSpPr/>
          <p:nvPr/>
        </p:nvGrpSpPr>
        <p:grpSpPr>
          <a:xfrm>
            <a:off x="6697683" y="4216134"/>
            <a:ext cx="2228620" cy="1112362"/>
            <a:chOff x="1955230" y="1992173"/>
            <a:chExt cx="2228620" cy="1112362"/>
          </a:xfrm>
        </p:grpSpPr>
        <p:sp>
          <p:nvSpPr>
            <p:cNvPr id="69" name="文本框 22">
              <a:extLst>
                <a:ext uri="{FF2B5EF4-FFF2-40B4-BE49-F238E27FC236}">
                  <a16:creationId xmlns:a16="http://schemas.microsoft.com/office/drawing/2014/main" id="{DB19EB3F-ACD0-63A8-C761-9FB6B76CC74B}"/>
                </a:ext>
              </a:extLst>
            </p:cNvPr>
            <p:cNvSpPr txBox="1"/>
            <p:nvPr/>
          </p:nvSpPr>
          <p:spPr>
            <a:xfrm>
              <a:off x="2216404" y="1992173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DF855E4A-8DB7-821B-C1D6-5DBE18E22361}"/>
                </a:ext>
              </a:extLst>
            </p:cNvPr>
            <p:cNvSpPr txBox="1"/>
            <p:nvPr/>
          </p:nvSpPr>
          <p:spPr>
            <a:xfrm>
              <a:off x="1955230" y="2307778"/>
              <a:ext cx="2228620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3AFB58FE-BA07-DE17-BDD0-8F4E9C12A1F7}"/>
              </a:ext>
            </a:extLst>
          </p:cNvPr>
          <p:cNvGrpSpPr/>
          <p:nvPr/>
        </p:nvGrpSpPr>
        <p:grpSpPr>
          <a:xfrm>
            <a:off x="4480602" y="5260606"/>
            <a:ext cx="2975230" cy="869988"/>
            <a:chOff x="1581925" y="1992173"/>
            <a:chExt cx="2975230" cy="869988"/>
          </a:xfrm>
        </p:grpSpPr>
        <p:sp>
          <p:nvSpPr>
            <p:cNvPr id="72" name="文本框 22">
              <a:extLst>
                <a:ext uri="{FF2B5EF4-FFF2-40B4-BE49-F238E27FC236}">
                  <a16:creationId xmlns:a16="http://schemas.microsoft.com/office/drawing/2014/main" id="{47A6F3D2-27B6-D62C-AE72-0DD4F1B97008}"/>
                </a:ext>
              </a:extLst>
            </p:cNvPr>
            <p:cNvSpPr txBox="1"/>
            <p:nvPr/>
          </p:nvSpPr>
          <p:spPr>
            <a:xfrm>
              <a:off x="2216404" y="1992173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06E09709-DD9D-7C4D-5308-850497CE2304}"/>
                </a:ext>
              </a:extLst>
            </p:cNvPr>
            <p:cNvSpPr txBox="1"/>
            <p:nvPr/>
          </p:nvSpPr>
          <p:spPr>
            <a:xfrm>
              <a:off x="1581925" y="2307778"/>
              <a:ext cx="297523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28575621-1503-110A-7226-76EFF344F52D}"/>
              </a:ext>
            </a:extLst>
          </p:cNvPr>
          <p:cNvGrpSpPr/>
          <p:nvPr/>
        </p:nvGrpSpPr>
        <p:grpSpPr>
          <a:xfrm>
            <a:off x="8118921" y="5260606"/>
            <a:ext cx="2975230" cy="869988"/>
            <a:chOff x="1581925" y="1992173"/>
            <a:chExt cx="2975230" cy="869988"/>
          </a:xfrm>
        </p:grpSpPr>
        <p:sp>
          <p:nvSpPr>
            <p:cNvPr id="75" name="文本框 22">
              <a:extLst>
                <a:ext uri="{FF2B5EF4-FFF2-40B4-BE49-F238E27FC236}">
                  <a16:creationId xmlns:a16="http://schemas.microsoft.com/office/drawing/2014/main" id="{D49D381B-14C8-B815-33F7-65EA04E96403}"/>
                </a:ext>
              </a:extLst>
            </p:cNvPr>
            <p:cNvSpPr txBox="1"/>
            <p:nvPr/>
          </p:nvSpPr>
          <p:spPr>
            <a:xfrm>
              <a:off x="2216404" y="1992173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D592B1C7-98FE-58D0-837C-0C6CBFDBF46C}"/>
                </a:ext>
              </a:extLst>
            </p:cNvPr>
            <p:cNvSpPr txBox="1"/>
            <p:nvPr/>
          </p:nvSpPr>
          <p:spPr>
            <a:xfrm>
              <a:off x="1581925" y="2307778"/>
              <a:ext cx="297523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41981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EDD1B5F-D80E-A43E-4033-B7635575B12B}"/>
              </a:ext>
            </a:extLst>
          </p:cNvPr>
          <p:cNvSpPr/>
          <p:nvPr/>
        </p:nvSpPr>
        <p:spPr>
          <a:xfrm>
            <a:off x="0" y="336518"/>
            <a:ext cx="4118939" cy="692081"/>
          </a:xfrm>
          <a:custGeom>
            <a:avLst/>
            <a:gdLst>
              <a:gd name="connsiteX0" fmla="*/ 0 w 4118939"/>
              <a:gd name="connsiteY0" fmla="*/ 0 h 692081"/>
              <a:gd name="connsiteX1" fmla="*/ 4118939 w 4118939"/>
              <a:gd name="connsiteY1" fmla="*/ 0 h 692081"/>
              <a:gd name="connsiteX2" fmla="*/ 4067078 w 4118939"/>
              <a:gd name="connsiteY2" fmla="*/ 95546 h 692081"/>
              <a:gd name="connsiteX3" fmla="*/ 4013575 w 4118939"/>
              <a:gd name="connsiteY3" fmla="*/ 360554 h 692081"/>
              <a:gd name="connsiteX4" fmla="*/ 4067078 w 4118939"/>
              <a:gd name="connsiteY4" fmla="*/ 625562 h 692081"/>
              <a:gd name="connsiteX5" fmla="*/ 4103183 w 4118939"/>
              <a:gd name="connsiteY5" fmla="*/ 692081 h 692081"/>
              <a:gd name="connsiteX6" fmla="*/ 0 w 4118939"/>
              <a:gd name="connsiteY6" fmla="*/ 692081 h 692081"/>
              <a:gd name="connsiteX7" fmla="*/ 0 w 4118939"/>
              <a:gd name="connsiteY7" fmla="*/ 0 h 69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8939" h="692081">
                <a:moveTo>
                  <a:pt x="0" y="0"/>
                </a:moveTo>
                <a:lnTo>
                  <a:pt x="4118939" y="0"/>
                </a:lnTo>
                <a:lnTo>
                  <a:pt x="4067078" y="95546"/>
                </a:lnTo>
                <a:cubicBezTo>
                  <a:pt x="4032626" y="176999"/>
                  <a:pt x="4013575" y="266552"/>
                  <a:pt x="4013575" y="360554"/>
                </a:cubicBezTo>
                <a:cubicBezTo>
                  <a:pt x="4013575" y="454557"/>
                  <a:pt x="4032626" y="544109"/>
                  <a:pt x="4067078" y="625562"/>
                </a:cubicBezTo>
                <a:lnTo>
                  <a:pt x="4103183" y="692081"/>
                </a:lnTo>
                <a:lnTo>
                  <a:pt x="0" y="692081"/>
                </a:lnTo>
                <a:lnTo>
                  <a:pt x="0" y="0"/>
                </a:lnTo>
                <a:close/>
              </a:path>
            </a:pathLst>
          </a:cu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6929271-9EB5-3486-2271-AE287240F04D}"/>
              </a:ext>
            </a:extLst>
          </p:cNvPr>
          <p:cNvSpPr txBox="1"/>
          <p:nvPr/>
        </p:nvSpPr>
        <p:spPr>
          <a:xfrm>
            <a:off x="1061978" y="497016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447E7E7-9415-16C0-E35B-E981C354B4F1}"/>
              </a:ext>
            </a:extLst>
          </p:cNvPr>
          <p:cNvSpPr txBox="1"/>
          <p:nvPr/>
        </p:nvSpPr>
        <p:spPr>
          <a:xfrm>
            <a:off x="277957" y="382267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Freeform 7">
            <a:extLst>
              <a:ext uri="{FF2B5EF4-FFF2-40B4-BE49-F238E27FC236}">
                <a16:creationId xmlns:a16="http://schemas.microsoft.com/office/drawing/2014/main" id="{6D972D67-2E7B-537B-7602-BD9DADC095D5}"/>
              </a:ext>
            </a:extLst>
          </p:cNvPr>
          <p:cNvSpPr>
            <a:spLocks noEditPoints="1"/>
          </p:cNvSpPr>
          <p:nvPr/>
        </p:nvSpPr>
        <p:spPr bwMode="auto">
          <a:xfrm>
            <a:off x="5311822" y="3032134"/>
            <a:ext cx="1568356" cy="1407988"/>
          </a:xfrm>
          <a:custGeom>
            <a:avLst/>
            <a:gdLst>
              <a:gd name="T0" fmla="*/ 264 w 724"/>
              <a:gd name="T1" fmla="*/ 592 h 650"/>
              <a:gd name="T2" fmla="*/ 179 w 724"/>
              <a:gd name="T3" fmla="*/ 543 h 650"/>
              <a:gd name="T4" fmla="*/ 81 w 724"/>
              <a:gd name="T5" fmla="*/ 374 h 650"/>
              <a:gd name="T6" fmla="*/ 81 w 724"/>
              <a:gd name="T7" fmla="*/ 276 h 650"/>
              <a:gd name="T8" fmla="*/ 179 w 724"/>
              <a:gd name="T9" fmla="*/ 106 h 650"/>
              <a:gd name="T10" fmla="*/ 264 w 724"/>
              <a:gd name="T11" fmla="*/ 57 h 650"/>
              <a:gd name="T12" fmla="*/ 460 w 724"/>
              <a:gd name="T13" fmla="*/ 57 h 650"/>
              <a:gd name="T14" fmla="*/ 545 w 724"/>
              <a:gd name="T15" fmla="*/ 106 h 650"/>
              <a:gd name="T16" fmla="*/ 643 w 724"/>
              <a:gd name="T17" fmla="*/ 276 h 650"/>
              <a:gd name="T18" fmla="*/ 643 w 724"/>
              <a:gd name="T19" fmla="*/ 374 h 650"/>
              <a:gd name="T20" fmla="*/ 545 w 724"/>
              <a:gd name="T21" fmla="*/ 543 h 650"/>
              <a:gd name="T22" fmla="*/ 460 w 724"/>
              <a:gd name="T23" fmla="*/ 592 h 650"/>
              <a:gd name="T24" fmla="*/ 264 w 724"/>
              <a:gd name="T25" fmla="*/ 592 h 650"/>
              <a:gd name="T26" fmla="*/ 493 w 724"/>
              <a:gd name="T27" fmla="*/ 0 h 650"/>
              <a:gd name="T28" fmla="*/ 231 w 724"/>
              <a:gd name="T29" fmla="*/ 0 h 650"/>
              <a:gd name="T30" fmla="*/ 146 w 724"/>
              <a:gd name="T31" fmla="*/ 49 h 650"/>
              <a:gd name="T32" fmla="*/ 15 w 724"/>
              <a:gd name="T33" fmla="*/ 276 h 650"/>
              <a:gd name="T34" fmla="*/ 15 w 724"/>
              <a:gd name="T35" fmla="*/ 374 h 650"/>
              <a:gd name="T36" fmla="*/ 146 w 724"/>
              <a:gd name="T37" fmla="*/ 601 h 650"/>
              <a:gd name="T38" fmla="*/ 231 w 724"/>
              <a:gd name="T39" fmla="*/ 650 h 650"/>
              <a:gd name="T40" fmla="*/ 493 w 724"/>
              <a:gd name="T41" fmla="*/ 650 h 650"/>
              <a:gd name="T42" fmla="*/ 578 w 724"/>
              <a:gd name="T43" fmla="*/ 601 h 650"/>
              <a:gd name="T44" fmla="*/ 709 w 724"/>
              <a:gd name="T45" fmla="*/ 374 h 650"/>
              <a:gd name="T46" fmla="*/ 709 w 724"/>
              <a:gd name="T47" fmla="*/ 276 h 650"/>
              <a:gd name="T48" fmla="*/ 578 w 724"/>
              <a:gd name="T49" fmla="*/ 49 h 650"/>
              <a:gd name="T50" fmla="*/ 493 w 724"/>
              <a:gd name="T51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24" h="650">
                <a:moveTo>
                  <a:pt x="264" y="592"/>
                </a:moveTo>
                <a:cubicBezTo>
                  <a:pt x="233" y="592"/>
                  <a:pt x="195" y="570"/>
                  <a:pt x="179" y="543"/>
                </a:cubicBezTo>
                <a:cubicBezTo>
                  <a:pt x="81" y="374"/>
                  <a:pt x="81" y="374"/>
                  <a:pt x="81" y="374"/>
                </a:cubicBezTo>
                <a:cubicBezTo>
                  <a:pt x="66" y="347"/>
                  <a:pt x="66" y="303"/>
                  <a:pt x="81" y="276"/>
                </a:cubicBezTo>
                <a:cubicBezTo>
                  <a:pt x="179" y="106"/>
                  <a:pt x="179" y="106"/>
                  <a:pt x="179" y="106"/>
                </a:cubicBezTo>
                <a:cubicBezTo>
                  <a:pt x="195" y="79"/>
                  <a:pt x="233" y="57"/>
                  <a:pt x="264" y="57"/>
                </a:cubicBezTo>
                <a:cubicBezTo>
                  <a:pt x="460" y="57"/>
                  <a:pt x="460" y="57"/>
                  <a:pt x="460" y="57"/>
                </a:cubicBezTo>
                <a:cubicBezTo>
                  <a:pt x="491" y="57"/>
                  <a:pt x="529" y="79"/>
                  <a:pt x="545" y="106"/>
                </a:cubicBezTo>
                <a:cubicBezTo>
                  <a:pt x="643" y="276"/>
                  <a:pt x="643" y="276"/>
                  <a:pt x="643" y="276"/>
                </a:cubicBezTo>
                <a:cubicBezTo>
                  <a:pt x="658" y="303"/>
                  <a:pt x="658" y="347"/>
                  <a:pt x="643" y="374"/>
                </a:cubicBezTo>
                <a:cubicBezTo>
                  <a:pt x="545" y="543"/>
                  <a:pt x="545" y="543"/>
                  <a:pt x="545" y="543"/>
                </a:cubicBezTo>
                <a:cubicBezTo>
                  <a:pt x="529" y="570"/>
                  <a:pt x="491" y="592"/>
                  <a:pt x="460" y="592"/>
                </a:cubicBezTo>
                <a:cubicBezTo>
                  <a:pt x="264" y="592"/>
                  <a:pt x="264" y="592"/>
                  <a:pt x="264" y="592"/>
                </a:cubicBezTo>
                <a:moveTo>
                  <a:pt x="493" y="0"/>
                </a:moveTo>
                <a:cubicBezTo>
                  <a:pt x="231" y="0"/>
                  <a:pt x="231" y="0"/>
                  <a:pt x="231" y="0"/>
                </a:cubicBezTo>
                <a:cubicBezTo>
                  <a:pt x="200" y="0"/>
                  <a:pt x="162" y="22"/>
                  <a:pt x="146" y="49"/>
                </a:cubicBezTo>
                <a:cubicBezTo>
                  <a:pt x="15" y="276"/>
                  <a:pt x="15" y="276"/>
                  <a:pt x="15" y="276"/>
                </a:cubicBezTo>
                <a:cubicBezTo>
                  <a:pt x="0" y="303"/>
                  <a:pt x="0" y="347"/>
                  <a:pt x="15" y="374"/>
                </a:cubicBezTo>
                <a:cubicBezTo>
                  <a:pt x="146" y="601"/>
                  <a:pt x="146" y="601"/>
                  <a:pt x="146" y="601"/>
                </a:cubicBezTo>
                <a:cubicBezTo>
                  <a:pt x="162" y="628"/>
                  <a:pt x="200" y="650"/>
                  <a:pt x="231" y="650"/>
                </a:cubicBezTo>
                <a:cubicBezTo>
                  <a:pt x="493" y="650"/>
                  <a:pt x="493" y="650"/>
                  <a:pt x="493" y="650"/>
                </a:cubicBezTo>
                <a:cubicBezTo>
                  <a:pt x="524" y="650"/>
                  <a:pt x="562" y="628"/>
                  <a:pt x="578" y="601"/>
                </a:cubicBezTo>
                <a:cubicBezTo>
                  <a:pt x="709" y="374"/>
                  <a:pt x="709" y="374"/>
                  <a:pt x="709" y="374"/>
                </a:cubicBezTo>
                <a:cubicBezTo>
                  <a:pt x="724" y="347"/>
                  <a:pt x="724" y="303"/>
                  <a:pt x="709" y="276"/>
                </a:cubicBezTo>
                <a:cubicBezTo>
                  <a:pt x="578" y="49"/>
                  <a:pt x="578" y="49"/>
                  <a:pt x="578" y="49"/>
                </a:cubicBezTo>
                <a:cubicBezTo>
                  <a:pt x="562" y="22"/>
                  <a:pt x="524" y="0"/>
                  <a:pt x="493" y="0"/>
                </a:cubicBezTo>
              </a:path>
            </a:pathLst>
          </a:custGeom>
          <a:noFill/>
          <a:ln>
            <a:solidFill>
              <a:srgbClr val="E9EEF2"/>
            </a:solidFill>
          </a:ln>
        </p:spPr>
        <p:txBody>
          <a:bodyPr lIns="91440" tIns="45720" rIns="91440" bIns="45720" anchor="ctr"/>
          <a:lstStyle/>
          <a:p>
            <a:pPr algn="ctr">
              <a:defRPr/>
            </a:pPr>
            <a:r>
              <a:rPr lang="zh-CN" altLang="en-US" sz="2000" kern="0" dirty="0">
                <a:solidFill>
                  <a:srgbClr val="42505B"/>
                </a:solidFill>
                <a:latin typeface="+mn-ea"/>
                <a:sym typeface="Arial" panose="020B0604020202020204" pitchFamily="34" charset="0"/>
              </a:rPr>
              <a:t>标题</a:t>
            </a:r>
            <a:endParaRPr lang="en-US" altLang="zh-CN" sz="2000" kern="0" dirty="0">
              <a:solidFill>
                <a:srgbClr val="42505B"/>
              </a:solidFill>
              <a:latin typeface="+mn-ea"/>
              <a:sym typeface="Arial" panose="020B0604020202020204" pitchFamily="34" charset="0"/>
            </a:endParaRPr>
          </a:p>
          <a:p>
            <a:pPr algn="ctr">
              <a:defRPr/>
            </a:pPr>
            <a:r>
              <a:rPr lang="zh-CN" altLang="en-US" sz="2000" kern="0" dirty="0">
                <a:solidFill>
                  <a:srgbClr val="42505B"/>
                </a:solidFill>
                <a:latin typeface="+mn-ea"/>
                <a:sym typeface="Arial" panose="020B0604020202020204" pitchFamily="34" charset="0"/>
              </a:rPr>
              <a:t>文字</a:t>
            </a:r>
          </a:p>
        </p:txBody>
      </p:sp>
      <p:sp>
        <p:nvSpPr>
          <p:cNvPr id="4" name="Freeform 13">
            <a:extLst>
              <a:ext uri="{FF2B5EF4-FFF2-40B4-BE49-F238E27FC236}">
                <a16:creationId xmlns:a16="http://schemas.microsoft.com/office/drawing/2014/main" id="{DB0D53D7-8F1E-0441-8A3F-5C9534CEB068}"/>
              </a:ext>
            </a:extLst>
          </p:cNvPr>
          <p:cNvSpPr/>
          <p:nvPr/>
        </p:nvSpPr>
        <p:spPr bwMode="auto">
          <a:xfrm rot="10800000">
            <a:off x="4383981" y="4726008"/>
            <a:ext cx="2313400" cy="1031549"/>
          </a:xfrm>
          <a:custGeom>
            <a:avLst/>
            <a:gdLst>
              <a:gd name="T0" fmla="*/ 1855 w 1855"/>
              <a:gd name="T1" fmla="*/ 808 h 808"/>
              <a:gd name="T2" fmla="*/ 473 w 1855"/>
              <a:gd name="T3" fmla="*/ 0 h 808"/>
              <a:gd name="T4" fmla="*/ 0 w 1855"/>
              <a:gd name="T5" fmla="*/ 808 h 808"/>
              <a:gd name="T6" fmla="*/ 1855 w 1855"/>
              <a:gd name="T7" fmla="*/ 808 h 808"/>
              <a:gd name="connsiteX0" fmla="*/ 9957 w 9957"/>
              <a:gd name="connsiteY0" fmla="*/ 10000 h 10050"/>
              <a:gd name="connsiteX1" fmla="*/ 2507 w 9957"/>
              <a:gd name="connsiteY1" fmla="*/ 0 h 10050"/>
              <a:gd name="connsiteX2" fmla="*/ 0 w 9957"/>
              <a:gd name="connsiteY2" fmla="*/ 10050 h 10050"/>
              <a:gd name="connsiteX3" fmla="*/ 9957 w 9957"/>
              <a:gd name="connsiteY3" fmla="*/ 10000 h 10050"/>
              <a:gd name="connsiteX0-1" fmla="*/ 9956 w 9956"/>
              <a:gd name="connsiteY0-2" fmla="*/ 9950 h 10000"/>
              <a:gd name="connsiteX1-3" fmla="*/ 2474 w 9956"/>
              <a:gd name="connsiteY1-4" fmla="*/ 0 h 10000"/>
              <a:gd name="connsiteX2-5" fmla="*/ 0 w 9956"/>
              <a:gd name="connsiteY2-6" fmla="*/ 10000 h 10000"/>
              <a:gd name="connsiteX3-7" fmla="*/ 9956 w 9956"/>
              <a:gd name="connsiteY3-8" fmla="*/ 9950 h 10000"/>
              <a:gd name="connsiteX0-9" fmla="*/ 10000 w 10000"/>
              <a:gd name="connsiteY0-10" fmla="*/ 10049 h 10099"/>
              <a:gd name="connsiteX1-11" fmla="*/ 2507 w 10000"/>
              <a:gd name="connsiteY1-12" fmla="*/ 0 h 10099"/>
              <a:gd name="connsiteX2-13" fmla="*/ 0 w 10000"/>
              <a:gd name="connsiteY2-14" fmla="*/ 10099 h 10099"/>
              <a:gd name="connsiteX3-15" fmla="*/ 10000 w 10000"/>
              <a:gd name="connsiteY3-16" fmla="*/ 10049 h 1009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000" h="10099">
                <a:moveTo>
                  <a:pt x="10000" y="10049"/>
                </a:moveTo>
                <a:lnTo>
                  <a:pt x="2507" y="0"/>
                </a:lnTo>
                <a:lnTo>
                  <a:pt x="0" y="10099"/>
                </a:lnTo>
                <a:lnTo>
                  <a:pt x="10000" y="10049"/>
                </a:lnTo>
                <a:close/>
              </a:path>
            </a:pathLst>
          </a:cu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A66774B-D0A5-AADE-EFDA-3C074F0E3978}"/>
              </a:ext>
            </a:extLst>
          </p:cNvPr>
          <p:cNvGrpSpPr/>
          <p:nvPr/>
        </p:nvGrpSpPr>
        <p:grpSpPr>
          <a:xfrm>
            <a:off x="5800401" y="4980571"/>
            <a:ext cx="409431" cy="316107"/>
            <a:chOff x="7504113" y="1512888"/>
            <a:chExt cx="215900" cy="166688"/>
          </a:xfrm>
          <a:solidFill>
            <a:srgbClr val="42505B"/>
          </a:solidFill>
        </p:grpSpPr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E268AE55-CB27-782E-EDE5-81E87D1DB9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04113" y="1512888"/>
              <a:ext cx="215900" cy="166688"/>
            </a:xfrm>
            <a:custGeom>
              <a:avLst/>
              <a:gdLst>
                <a:gd name="T0" fmla="*/ 27 w 273"/>
                <a:gd name="T1" fmla="*/ 210 h 210"/>
                <a:gd name="T2" fmla="*/ 22 w 273"/>
                <a:gd name="T3" fmla="*/ 209 h 210"/>
                <a:gd name="T4" fmla="*/ 11 w 273"/>
                <a:gd name="T5" fmla="*/ 205 h 210"/>
                <a:gd name="T6" fmla="*/ 7 w 273"/>
                <a:gd name="T7" fmla="*/ 202 h 210"/>
                <a:gd name="T8" fmla="*/ 1 w 273"/>
                <a:gd name="T9" fmla="*/ 190 h 210"/>
                <a:gd name="T10" fmla="*/ 0 w 273"/>
                <a:gd name="T11" fmla="*/ 73 h 210"/>
                <a:gd name="T12" fmla="*/ 1 w 273"/>
                <a:gd name="T13" fmla="*/ 66 h 210"/>
                <a:gd name="T14" fmla="*/ 7 w 273"/>
                <a:gd name="T15" fmla="*/ 53 h 210"/>
                <a:gd name="T16" fmla="*/ 16 w 273"/>
                <a:gd name="T17" fmla="*/ 47 h 210"/>
                <a:gd name="T18" fmla="*/ 30 w 273"/>
                <a:gd name="T19" fmla="*/ 44 h 210"/>
                <a:gd name="T20" fmla="*/ 75 w 273"/>
                <a:gd name="T21" fmla="*/ 43 h 210"/>
                <a:gd name="T22" fmla="*/ 79 w 273"/>
                <a:gd name="T23" fmla="*/ 21 h 210"/>
                <a:gd name="T24" fmla="*/ 87 w 273"/>
                <a:gd name="T25" fmla="*/ 7 h 210"/>
                <a:gd name="T26" fmla="*/ 95 w 273"/>
                <a:gd name="T27" fmla="*/ 2 h 210"/>
                <a:gd name="T28" fmla="*/ 101 w 273"/>
                <a:gd name="T29" fmla="*/ 0 h 210"/>
                <a:gd name="T30" fmla="*/ 174 w 273"/>
                <a:gd name="T31" fmla="*/ 0 h 210"/>
                <a:gd name="T32" fmla="*/ 189 w 273"/>
                <a:gd name="T33" fmla="*/ 4 h 210"/>
                <a:gd name="T34" fmla="*/ 199 w 273"/>
                <a:gd name="T35" fmla="*/ 15 h 210"/>
                <a:gd name="T36" fmla="*/ 204 w 273"/>
                <a:gd name="T37" fmla="*/ 29 h 210"/>
                <a:gd name="T38" fmla="*/ 245 w 273"/>
                <a:gd name="T39" fmla="*/ 43 h 210"/>
                <a:gd name="T40" fmla="*/ 252 w 273"/>
                <a:gd name="T41" fmla="*/ 44 h 210"/>
                <a:gd name="T42" fmla="*/ 263 w 273"/>
                <a:gd name="T43" fmla="*/ 49 h 210"/>
                <a:gd name="T44" fmla="*/ 269 w 273"/>
                <a:gd name="T45" fmla="*/ 58 h 210"/>
                <a:gd name="T46" fmla="*/ 273 w 273"/>
                <a:gd name="T47" fmla="*/ 70 h 210"/>
                <a:gd name="T48" fmla="*/ 273 w 273"/>
                <a:gd name="T49" fmla="*/ 183 h 210"/>
                <a:gd name="T50" fmla="*/ 271 w 273"/>
                <a:gd name="T51" fmla="*/ 189 h 210"/>
                <a:gd name="T52" fmla="*/ 267 w 273"/>
                <a:gd name="T53" fmla="*/ 199 h 210"/>
                <a:gd name="T54" fmla="*/ 259 w 273"/>
                <a:gd name="T55" fmla="*/ 206 h 210"/>
                <a:gd name="T56" fmla="*/ 245 w 273"/>
                <a:gd name="T57" fmla="*/ 210 h 210"/>
                <a:gd name="T58" fmla="*/ 245 w 273"/>
                <a:gd name="T59" fmla="*/ 210 h 210"/>
                <a:gd name="T60" fmla="*/ 15 w 273"/>
                <a:gd name="T61" fmla="*/ 183 h 210"/>
                <a:gd name="T62" fmla="*/ 16 w 273"/>
                <a:gd name="T63" fmla="*/ 189 h 210"/>
                <a:gd name="T64" fmla="*/ 17 w 273"/>
                <a:gd name="T65" fmla="*/ 193 h 210"/>
                <a:gd name="T66" fmla="*/ 27 w 273"/>
                <a:gd name="T67" fmla="*/ 195 h 210"/>
                <a:gd name="T68" fmla="*/ 245 w 273"/>
                <a:gd name="T69" fmla="*/ 195 h 210"/>
                <a:gd name="T70" fmla="*/ 252 w 273"/>
                <a:gd name="T71" fmla="*/ 193 h 210"/>
                <a:gd name="T72" fmla="*/ 258 w 273"/>
                <a:gd name="T73" fmla="*/ 186 h 210"/>
                <a:gd name="T74" fmla="*/ 258 w 273"/>
                <a:gd name="T75" fmla="*/ 71 h 210"/>
                <a:gd name="T76" fmla="*/ 258 w 273"/>
                <a:gd name="T77" fmla="*/ 67 h 210"/>
                <a:gd name="T78" fmla="*/ 252 w 273"/>
                <a:gd name="T79" fmla="*/ 59 h 210"/>
                <a:gd name="T80" fmla="*/ 245 w 273"/>
                <a:gd name="T81" fmla="*/ 58 h 210"/>
                <a:gd name="T82" fmla="*/ 194 w 273"/>
                <a:gd name="T83" fmla="*/ 51 h 210"/>
                <a:gd name="T84" fmla="*/ 194 w 273"/>
                <a:gd name="T85" fmla="*/ 44 h 210"/>
                <a:gd name="T86" fmla="*/ 188 w 273"/>
                <a:gd name="T87" fmla="*/ 26 h 210"/>
                <a:gd name="T88" fmla="*/ 181 w 273"/>
                <a:gd name="T89" fmla="*/ 17 h 210"/>
                <a:gd name="T90" fmla="*/ 101 w 273"/>
                <a:gd name="T91" fmla="*/ 15 h 210"/>
                <a:gd name="T92" fmla="*/ 99 w 273"/>
                <a:gd name="T93" fmla="*/ 17 h 210"/>
                <a:gd name="T94" fmla="*/ 93 w 273"/>
                <a:gd name="T95" fmla="*/ 26 h 210"/>
                <a:gd name="T96" fmla="*/ 90 w 273"/>
                <a:gd name="T97" fmla="*/ 40 h 210"/>
                <a:gd name="T98" fmla="*/ 90 w 273"/>
                <a:gd name="T99" fmla="*/ 58 h 210"/>
                <a:gd name="T100" fmla="*/ 30 w 273"/>
                <a:gd name="T101" fmla="*/ 58 h 210"/>
                <a:gd name="T102" fmla="*/ 22 w 273"/>
                <a:gd name="T103" fmla="*/ 60 h 210"/>
                <a:gd name="T104" fmla="*/ 16 w 273"/>
                <a:gd name="T105" fmla="*/ 64 h 210"/>
                <a:gd name="T106" fmla="*/ 15 w 273"/>
                <a:gd name="T107" fmla="*/ 73 h 210"/>
                <a:gd name="T108" fmla="*/ 15 w 273"/>
                <a:gd name="T109" fmla="*/ 18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3" h="210">
                  <a:moveTo>
                    <a:pt x="245" y="210"/>
                  </a:moveTo>
                  <a:lnTo>
                    <a:pt x="27" y="210"/>
                  </a:lnTo>
                  <a:lnTo>
                    <a:pt x="27" y="210"/>
                  </a:lnTo>
                  <a:lnTo>
                    <a:pt x="22" y="209"/>
                  </a:lnTo>
                  <a:lnTo>
                    <a:pt x="16" y="208"/>
                  </a:lnTo>
                  <a:lnTo>
                    <a:pt x="11" y="205"/>
                  </a:lnTo>
                  <a:lnTo>
                    <a:pt x="7" y="202"/>
                  </a:lnTo>
                  <a:lnTo>
                    <a:pt x="7" y="202"/>
                  </a:lnTo>
                  <a:lnTo>
                    <a:pt x="2" y="195"/>
                  </a:lnTo>
                  <a:lnTo>
                    <a:pt x="1" y="190"/>
                  </a:lnTo>
                  <a:lnTo>
                    <a:pt x="0" y="182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1" y="66"/>
                  </a:lnTo>
                  <a:lnTo>
                    <a:pt x="4" y="59"/>
                  </a:lnTo>
                  <a:lnTo>
                    <a:pt x="7" y="53"/>
                  </a:lnTo>
                  <a:lnTo>
                    <a:pt x="11" y="49"/>
                  </a:lnTo>
                  <a:lnTo>
                    <a:pt x="16" y="47"/>
                  </a:lnTo>
                  <a:lnTo>
                    <a:pt x="20" y="45"/>
                  </a:lnTo>
                  <a:lnTo>
                    <a:pt x="30" y="44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6" y="30"/>
                  </a:lnTo>
                  <a:lnTo>
                    <a:pt x="79" y="21"/>
                  </a:lnTo>
                  <a:lnTo>
                    <a:pt x="83" y="12"/>
                  </a:lnTo>
                  <a:lnTo>
                    <a:pt x="87" y="7"/>
                  </a:lnTo>
                  <a:lnTo>
                    <a:pt x="91" y="4"/>
                  </a:lnTo>
                  <a:lnTo>
                    <a:pt x="95" y="2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74" y="0"/>
                  </a:lnTo>
                  <a:lnTo>
                    <a:pt x="174" y="0"/>
                  </a:lnTo>
                  <a:lnTo>
                    <a:pt x="183" y="2"/>
                  </a:lnTo>
                  <a:lnTo>
                    <a:pt x="189" y="4"/>
                  </a:lnTo>
                  <a:lnTo>
                    <a:pt x="195" y="10"/>
                  </a:lnTo>
                  <a:lnTo>
                    <a:pt x="199" y="15"/>
                  </a:lnTo>
                  <a:lnTo>
                    <a:pt x="203" y="22"/>
                  </a:lnTo>
                  <a:lnTo>
                    <a:pt x="204" y="29"/>
                  </a:lnTo>
                  <a:lnTo>
                    <a:pt x="207" y="43"/>
                  </a:lnTo>
                  <a:lnTo>
                    <a:pt x="245" y="43"/>
                  </a:lnTo>
                  <a:lnTo>
                    <a:pt x="245" y="43"/>
                  </a:lnTo>
                  <a:lnTo>
                    <a:pt x="252" y="44"/>
                  </a:lnTo>
                  <a:lnTo>
                    <a:pt x="258" y="45"/>
                  </a:lnTo>
                  <a:lnTo>
                    <a:pt x="263" y="49"/>
                  </a:lnTo>
                  <a:lnTo>
                    <a:pt x="266" y="53"/>
                  </a:lnTo>
                  <a:lnTo>
                    <a:pt x="269" y="58"/>
                  </a:lnTo>
                  <a:lnTo>
                    <a:pt x="271" y="62"/>
                  </a:lnTo>
                  <a:lnTo>
                    <a:pt x="273" y="70"/>
                  </a:lnTo>
                  <a:lnTo>
                    <a:pt x="273" y="70"/>
                  </a:lnTo>
                  <a:lnTo>
                    <a:pt x="273" y="183"/>
                  </a:lnTo>
                  <a:lnTo>
                    <a:pt x="273" y="183"/>
                  </a:lnTo>
                  <a:lnTo>
                    <a:pt x="271" y="189"/>
                  </a:lnTo>
                  <a:lnTo>
                    <a:pt x="270" y="195"/>
                  </a:lnTo>
                  <a:lnTo>
                    <a:pt x="267" y="199"/>
                  </a:lnTo>
                  <a:lnTo>
                    <a:pt x="263" y="204"/>
                  </a:lnTo>
                  <a:lnTo>
                    <a:pt x="259" y="206"/>
                  </a:lnTo>
                  <a:lnTo>
                    <a:pt x="254" y="208"/>
                  </a:lnTo>
                  <a:lnTo>
                    <a:pt x="245" y="210"/>
                  </a:lnTo>
                  <a:lnTo>
                    <a:pt x="245" y="210"/>
                  </a:lnTo>
                  <a:lnTo>
                    <a:pt x="245" y="210"/>
                  </a:lnTo>
                  <a:close/>
                  <a:moveTo>
                    <a:pt x="15" y="183"/>
                  </a:moveTo>
                  <a:lnTo>
                    <a:pt x="15" y="183"/>
                  </a:lnTo>
                  <a:lnTo>
                    <a:pt x="15" y="186"/>
                  </a:lnTo>
                  <a:lnTo>
                    <a:pt x="16" y="189"/>
                  </a:lnTo>
                  <a:lnTo>
                    <a:pt x="17" y="193"/>
                  </a:lnTo>
                  <a:lnTo>
                    <a:pt x="17" y="193"/>
                  </a:lnTo>
                  <a:lnTo>
                    <a:pt x="22" y="194"/>
                  </a:lnTo>
                  <a:lnTo>
                    <a:pt x="27" y="195"/>
                  </a:lnTo>
                  <a:lnTo>
                    <a:pt x="245" y="195"/>
                  </a:lnTo>
                  <a:lnTo>
                    <a:pt x="245" y="195"/>
                  </a:lnTo>
                  <a:lnTo>
                    <a:pt x="248" y="194"/>
                  </a:lnTo>
                  <a:lnTo>
                    <a:pt x="252" y="193"/>
                  </a:lnTo>
                  <a:lnTo>
                    <a:pt x="256" y="189"/>
                  </a:lnTo>
                  <a:lnTo>
                    <a:pt x="258" y="186"/>
                  </a:lnTo>
                  <a:lnTo>
                    <a:pt x="258" y="183"/>
                  </a:lnTo>
                  <a:lnTo>
                    <a:pt x="258" y="71"/>
                  </a:lnTo>
                  <a:lnTo>
                    <a:pt x="258" y="71"/>
                  </a:lnTo>
                  <a:lnTo>
                    <a:pt x="258" y="67"/>
                  </a:lnTo>
                  <a:lnTo>
                    <a:pt x="256" y="63"/>
                  </a:lnTo>
                  <a:lnTo>
                    <a:pt x="252" y="59"/>
                  </a:lnTo>
                  <a:lnTo>
                    <a:pt x="249" y="58"/>
                  </a:lnTo>
                  <a:lnTo>
                    <a:pt x="245" y="58"/>
                  </a:lnTo>
                  <a:lnTo>
                    <a:pt x="194" y="58"/>
                  </a:lnTo>
                  <a:lnTo>
                    <a:pt x="194" y="51"/>
                  </a:lnTo>
                  <a:lnTo>
                    <a:pt x="194" y="51"/>
                  </a:lnTo>
                  <a:lnTo>
                    <a:pt x="194" y="44"/>
                  </a:lnTo>
                  <a:lnTo>
                    <a:pt x="191" y="33"/>
                  </a:lnTo>
                  <a:lnTo>
                    <a:pt x="188" y="26"/>
                  </a:lnTo>
                  <a:lnTo>
                    <a:pt x="185" y="21"/>
                  </a:lnTo>
                  <a:lnTo>
                    <a:pt x="181" y="17"/>
                  </a:lnTo>
                  <a:lnTo>
                    <a:pt x="174" y="15"/>
                  </a:lnTo>
                  <a:lnTo>
                    <a:pt x="101" y="15"/>
                  </a:lnTo>
                  <a:lnTo>
                    <a:pt x="101" y="15"/>
                  </a:lnTo>
                  <a:lnTo>
                    <a:pt x="99" y="17"/>
                  </a:lnTo>
                  <a:lnTo>
                    <a:pt x="95" y="22"/>
                  </a:lnTo>
                  <a:lnTo>
                    <a:pt x="93" y="26"/>
                  </a:lnTo>
                  <a:lnTo>
                    <a:pt x="91" y="32"/>
                  </a:lnTo>
                  <a:lnTo>
                    <a:pt x="90" y="40"/>
                  </a:lnTo>
                  <a:lnTo>
                    <a:pt x="90" y="51"/>
                  </a:lnTo>
                  <a:lnTo>
                    <a:pt x="90" y="58"/>
                  </a:lnTo>
                  <a:lnTo>
                    <a:pt x="30" y="58"/>
                  </a:lnTo>
                  <a:lnTo>
                    <a:pt x="30" y="58"/>
                  </a:lnTo>
                  <a:lnTo>
                    <a:pt x="27" y="59"/>
                  </a:lnTo>
                  <a:lnTo>
                    <a:pt x="22" y="60"/>
                  </a:lnTo>
                  <a:lnTo>
                    <a:pt x="19" y="62"/>
                  </a:lnTo>
                  <a:lnTo>
                    <a:pt x="16" y="64"/>
                  </a:lnTo>
                  <a:lnTo>
                    <a:pt x="15" y="68"/>
                  </a:lnTo>
                  <a:lnTo>
                    <a:pt x="15" y="73"/>
                  </a:lnTo>
                  <a:lnTo>
                    <a:pt x="15" y="183"/>
                  </a:lnTo>
                  <a:lnTo>
                    <a:pt x="15" y="183"/>
                  </a:lnTo>
                  <a:lnTo>
                    <a:pt x="15" y="1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8080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27">
              <a:extLst>
                <a:ext uri="{FF2B5EF4-FFF2-40B4-BE49-F238E27FC236}">
                  <a16:creationId xmlns:a16="http://schemas.microsoft.com/office/drawing/2014/main" id="{9A870548-84FB-B5B0-D47F-342875B8AA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64438" y="1563688"/>
              <a:ext cx="93663" cy="95250"/>
            </a:xfrm>
            <a:custGeom>
              <a:avLst/>
              <a:gdLst>
                <a:gd name="T0" fmla="*/ 59 w 119"/>
                <a:gd name="T1" fmla="*/ 119 h 119"/>
                <a:gd name="T2" fmla="*/ 36 w 119"/>
                <a:gd name="T3" fmla="*/ 115 h 119"/>
                <a:gd name="T4" fmla="*/ 18 w 119"/>
                <a:gd name="T5" fmla="*/ 101 h 119"/>
                <a:gd name="T6" fmla="*/ 4 w 119"/>
                <a:gd name="T7" fmla="*/ 82 h 119"/>
                <a:gd name="T8" fmla="*/ 0 w 119"/>
                <a:gd name="T9" fmla="*/ 60 h 119"/>
                <a:gd name="T10" fmla="*/ 1 w 119"/>
                <a:gd name="T11" fmla="*/ 48 h 119"/>
                <a:gd name="T12" fmla="*/ 10 w 119"/>
                <a:gd name="T13" fmla="*/ 26 h 119"/>
                <a:gd name="T14" fmla="*/ 26 w 119"/>
                <a:gd name="T15" fmla="*/ 11 h 119"/>
                <a:gd name="T16" fmla="*/ 48 w 119"/>
                <a:gd name="T17" fmla="*/ 2 h 119"/>
                <a:gd name="T18" fmla="*/ 59 w 119"/>
                <a:gd name="T19" fmla="*/ 0 h 119"/>
                <a:gd name="T20" fmla="*/ 82 w 119"/>
                <a:gd name="T21" fmla="*/ 6 h 119"/>
                <a:gd name="T22" fmla="*/ 101 w 119"/>
                <a:gd name="T23" fmla="*/ 18 h 119"/>
                <a:gd name="T24" fmla="*/ 113 w 119"/>
                <a:gd name="T25" fmla="*/ 37 h 119"/>
                <a:gd name="T26" fmla="*/ 119 w 119"/>
                <a:gd name="T27" fmla="*/ 60 h 119"/>
                <a:gd name="T28" fmla="*/ 118 w 119"/>
                <a:gd name="T29" fmla="*/ 71 h 119"/>
                <a:gd name="T30" fmla="*/ 108 w 119"/>
                <a:gd name="T31" fmla="*/ 93 h 119"/>
                <a:gd name="T32" fmla="*/ 93 w 119"/>
                <a:gd name="T33" fmla="*/ 109 h 119"/>
                <a:gd name="T34" fmla="*/ 71 w 119"/>
                <a:gd name="T35" fmla="*/ 118 h 119"/>
                <a:gd name="T36" fmla="*/ 59 w 119"/>
                <a:gd name="T37" fmla="*/ 119 h 119"/>
                <a:gd name="T38" fmla="*/ 59 w 119"/>
                <a:gd name="T39" fmla="*/ 17 h 119"/>
                <a:gd name="T40" fmla="*/ 42 w 119"/>
                <a:gd name="T41" fmla="*/ 19 h 119"/>
                <a:gd name="T42" fmla="*/ 29 w 119"/>
                <a:gd name="T43" fmla="*/ 29 h 119"/>
                <a:gd name="T44" fmla="*/ 19 w 119"/>
                <a:gd name="T45" fmla="*/ 43 h 119"/>
                <a:gd name="T46" fmla="*/ 15 w 119"/>
                <a:gd name="T47" fmla="*/ 60 h 119"/>
                <a:gd name="T48" fmla="*/ 17 w 119"/>
                <a:gd name="T49" fmla="*/ 69 h 119"/>
                <a:gd name="T50" fmla="*/ 23 w 119"/>
                <a:gd name="T51" fmla="*/ 84 h 119"/>
                <a:gd name="T52" fmla="*/ 34 w 119"/>
                <a:gd name="T53" fmla="*/ 96 h 119"/>
                <a:gd name="T54" fmla="*/ 51 w 119"/>
                <a:gd name="T55" fmla="*/ 103 h 119"/>
                <a:gd name="T56" fmla="*/ 59 w 119"/>
                <a:gd name="T57" fmla="*/ 104 h 119"/>
                <a:gd name="T58" fmla="*/ 77 w 119"/>
                <a:gd name="T59" fmla="*/ 100 h 119"/>
                <a:gd name="T60" fmla="*/ 90 w 119"/>
                <a:gd name="T61" fmla="*/ 90 h 119"/>
                <a:gd name="T62" fmla="*/ 100 w 119"/>
                <a:gd name="T63" fmla="*/ 77 h 119"/>
                <a:gd name="T64" fmla="*/ 102 w 119"/>
                <a:gd name="T65" fmla="*/ 60 h 119"/>
                <a:gd name="T66" fmla="*/ 102 w 119"/>
                <a:gd name="T67" fmla="*/ 51 h 119"/>
                <a:gd name="T68" fmla="*/ 96 w 119"/>
                <a:gd name="T69" fmla="*/ 36 h 119"/>
                <a:gd name="T70" fmla="*/ 83 w 119"/>
                <a:gd name="T71" fmla="*/ 24 h 119"/>
                <a:gd name="T72" fmla="*/ 68 w 119"/>
                <a:gd name="T73" fmla="*/ 17 h 119"/>
                <a:gd name="T74" fmla="*/ 59 w 119"/>
                <a:gd name="T75" fmla="*/ 1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9" h="119">
                  <a:moveTo>
                    <a:pt x="59" y="119"/>
                  </a:moveTo>
                  <a:lnTo>
                    <a:pt x="59" y="119"/>
                  </a:lnTo>
                  <a:lnTo>
                    <a:pt x="48" y="118"/>
                  </a:lnTo>
                  <a:lnTo>
                    <a:pt x="36" y="115"/>
                  </a:lnTo>
                  <a:lnTo>
                    <a:pt x="26" y="109"/>
                  </a:lnTo>
                  <a:lnTo>
                    <a:pt x="18" y="101"/>
                  </a:lnTo>
                  <a:lnTo>
                    <a:pt x="10" y="93"/>
                  </a:lnTo>
                  <a:lnTo>
                    <a:pt x="4" y="82"/>
                  </a:lnTo>
                  <a:lnTo>
                    <a:pt x="1" y="71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1" y="48"/>
                  </a:lnTo>
                  <a:lnTo>
                    <a:pt x="4" y="37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1"/>
                  </a:lnTo>
                  <a:lnTo>
                    <a:pt x="36" y="6"/>
                  </a:lnTo>
                  <a:lnTo>
                    <a:pt x="48" y="2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71" y="2"/>
                  </a:lnTo>
                  <a:lnTo>
                    <a:pt x="82" y="6"/>
                  </a:lnTo>
                  <a:lnTo>
                    <a:pt x="93" y="11"/>
                  </a:lnTo>
                  <a:lnTo>
                    <a:pt x="101" y="18"/>
                  </a:lnTo>
                  <a:lnTo>
                    <a:pt x="108" y="26"/>
                  </a:lnTo>
                  <a:lnTo>
                    <a:pt x="113" y="37"/>
                  </a:lnTo>
                  <a:lnTo>
                    <a:pt x="118" y="48"/>
                  </a:lnTo>
                  <a:lnTo>
                    <a:pt x="119" y="60"/>
                  </a:lnTo>
                  <a:lnTo>
                    <a:pt x="119" y="60"/>
                  </a:lnTo>
                  <a:lnTo>
                    <a:pt x="118" y="71"/>
                  </a:lnTo>
                  <a:lnTo>
                    <a:pt x="113" y="82"/>
                  </a:lnTo>
                  <a:lnTo>
                    <a:pt x="108" y="93"/>
                  </a:lnTo>
                  <a:lnTo>
                    <a:pt x="101" y="101"/>
                  </a:lnTo>
                  <a:lnTo>
                    <a:pt x="93" y="109"/>
                  </a:lnTo>
                  <a:lnTo>
                    <a:pt x="82" y="115"/>
                  </a:lnTo>
                  <a:lnTo>
                    <a:pt x="71" y="118"/>
                  </a:lnTo>
                  <a:lnTo>
                    <a:pt x="59" y="119"/>
                  </a:lnTo>
                  <a:lnTo>
                    <a:pt x="59" y="119"/>
                  </a:lnTo>
                  <a:close/>
                  <a:moveTo>
                    <a:pt x="59" y="17"/>
                  </a:moveTo>
                  <a:lnTo>
                    <a:pt x="59" y="17"/>
                  </a:lnTo>
                  <a:lnTo>
                    <a:pt x="51" y="17"/>
                  </a:lnTo>
                  <a:lnTo>
                    <a:pt x="42" y="19"/>
                  </a:lnTo>
                  <a:lnTo>
                    <a:pt x="34" y="24"/>
                  </a:lnTo>
                  <a:lnTo>
                    <a:pt x="29" y="29"/>
                  </a:lnTo>
                  <a:lnTo>
                    <a:pt x="23" y="36"/>
                  </a:lnTo>
                  <a:lnTo>
                    <a:pt x="19" y="43"/>
                  </a:lnTo>
                  <a:lnTo>
                    <a:pt x="17" y="51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7" y="69"/>
                  </a:lnTo>
                  <a:lnTo>
                    <a:pt x="19" y="77"/>
                  </a:lnTo>
                  <a:lnTo>
                    <a:pt x="23" y="84"/>
                  </a:lnTo>
                  <a:lnTo>
                    <a:pt x="29" y="90"/>
                  </a:lnTo>
                  <a:lnTo>
                    <a:pt x="34" y="96"/>
                  </a:lnTo>
                  <a:lnTo>
                    <a:pt x="42" y="100"/>
                  </a:lnTo>
                  <a:lnTo>
                    <a:pt x="51" y="103"/>
                  </a:lnTo>
                  <a:lnTo>
                    <a:pt x="59" y="104"/>
                  </a:lnTo>
                  <a:lnTo>
                    <a:pt x="59" y="104"/>
                  </a:lnTo>
                  <a:lnTo>
                    <a:pt x="68" y="103"/>
                  </a:lnTo>
                  <a:lnTo>
                    <a:pt x="77" y="100"/>
                  </a:lnTo>
                  <a:lnTo>
                    <a:pt x="83" y="96"/>
                  </a:lnTo>
                  <a:lnTo>
                    <a:pt x="90" y="90"/>
                  </a:lnTo>
                  <a:lnTo>
                    <a:pt x="96" y="84"/>
                  </a:lnTo>
                  <a:lnTo>
                    <a:pt x="100" y="77"/>
                  </a:lnTo>
                  <a:lnTo>
                    <a:pt x="102" y="69"/>
                  </a:lnTo>
                  <a:lnTo>
                    <a:pt x="102" y="60"/>
                  </a:lnTo>
                  <a:lnTo>
                    <a:pt x="102" y="60"/>
                  </a:lnTo>
                  <a:lnTo>
                    <a:pt x="102" y="51"/>
                  </a:lnTo>
                  <a:lnTo>
                    <a:pt x="100" y="43"/>
                  </a:lnTo>
                  <a:lnTo>
                    <a:pt x="96" y="36"/>
                  </a:lnTo>
                  <a:lnTo>
                    <a:pt x="90" y="29"/>
                  </a:lnTo>
                  <a:lnTo>
                    <a:pt x="83" y="24"/>
                  </a:lnTo>
                  <a:lnTo>
                    <a:pt x="77" y="19"/>
                  </a:lnTo>
                  <a:lnTo>
                    <a:pt x="68" y="17"/>
                  </a:lnTo>
                  <a:lnTo>
                    <a:pt x="59" y="17"/>
                  </a:lnTo>
                  <a:lnTo>
                    <a:pt x="5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8080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28">
              <a:extLst>
                <a:ext uri="{FF2B5EF4-FFF2-40B4-BE49-F238E27FC236}">
                  <a16:creationId xmlns:a16="http://schemas.microsoft.com/office/drawing/2014/main" id="{F789EE76-F4CF-9218-52FC-4588AA100E1A}"/>
                </a:ext>
              </a:extLst>
            </p:cNvPr>
            <p:cNvSpPr/>
            <p:nvPr/>
          </p:nvSpPr>
          <p:spPr bwMode="auto">
            <a:xfrm>
              <a:off x="7672388" y="1573213"/>
              <a:ext cx="19050" cy="19050"/>
            </a:xfrm>
            <a:custGeom>
              <a:avLst/>
              <a:gdLst>
                <a:gd name="T0" fmla="*/ 12 w 23"/>
                <a:gd name="T1" fmla="*/ 23 h 23"/>
                <a:gd name="T2" fmla="*/ 12 w 23"/>
                <a:gd name="T3" fmla="*/ 23 h 23"/>
                <a:gd name="T4" fmla="*/ 6 w 23"/>
                <a:gd name="T5" fmla="*/ 21 h 23"/>
                <a:gd name="T6" fmla="*/ 2 w 23"/>
                <a:gd name="T7" fmla="*/ 20 h 23"/>
                <a:gd name="T8" fmla="*/ 1 w 23"/>
                <a:gd name="T9" fmla="*/ 16 h 23"/>
                <a:gd name="T10" fmla="*/ 0 w 23"/>
                <a:gd name="T11" fmla="*/ 11 h 23"/>
                <a:gd name="T12" fmla="*/ 0 w 23"/>
                <a:gd name="T13" fmla="*/ 11 h 23"/>
                <a:gd name="T14" fmla="*/ 1 w 23"/>
                <a:gd name="T15" fmla="*/ 6 h 23"/>
                <a:gd name="T16" fmla="*/ 2 w 23"/>
                <a:gd name="T17" fmla="*/ 2 h 23"/>
                <a:gd name="T18" fmla="*/ 6 w 23"/>
                <a:gd name="T19" fmla="*/ 1 h 23"/>
                <a:gd name="T20" fmla="*/ 12 w 23"/>
                <a:gd name="T21" fmla="*/ 0 h 23"/>
                <a:gd name="T22" fmla="*/ 12 w 23"/>
                <a:gd name="T23" fmla="*/ 0 h 23"/>
                <a:gd name="T24" fmla="*/ 16 w 23"/>
                <a:gd name="T25" fmla="*/ 1 h 23"/>
                <a:gd name="T26" fmla="*/ 20 w 23"/>
                <a:gd name="T27" fmla="*/ 2 h 23"/>
                <a:gd name="T28" fmla="*/ 21 w 23"/>
                <a:gd name="T29" fmla="*/ 6 h 23"/>
                <a:gd name="T30" fmla="*/ 23 w 23"/>
                <a:gd name="T31" fmla="*/ 11 h 23"/>
                <a:gd name="T32" fmla="*/ 23 w 23"/>
                <a:gd name="T33" fmla="*/ 11 h 23"/>
                <a:gd name="T34" fmla="*/ 21 w 23"/>
                <a:gd name="T35" fmla="*/ 16 h 23"/>
                <a:gd name="T36" fmla="*/ 20 w 23"/>
                <a:gd name="T37" fmla="*/ 20 h 23"/>
                <a:gd name="T38" fmla="*/ 16 w 23"/>
                <a:gd name="T39" fmla="*/ 21 h 23"/>
                <a:gd name="T40" fmla="*/ 12 w 23"/>
                <a:gd name="T41" fmla="*/ 23 h 23"/>
                <a:gd name="T42" fmla="*/ 12 w 23"/>
                <a:gd name="T4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3">
                  <a:moveTo>
                    <a:pt x="12" y="23"/>
                  </a:moveTo>
                  <a:lnTo>
                    <a:pt x="12" y="23"/>
                  </a:lnTo>
                  <a:lnTo>
                    <a:pt x="6" y="21"/>
                  </a:lnTo>
                  <a:lnTo>
                    <a:pt x="2" y="20"/>
                  </a:lnTo>
                  <a:lnTo>
                    <a:pt x="1" y="16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" y="6"/>
                  </a:lnTo>
                  <a:lnTo>
                    <a:pt x="2" y="2"/>
                  </a:lnTo>
                  <a:lnTo>
                    <a:pt x="6" y="1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1"/>
                  </a:lnTo>
                  <a:lnTo>
                    <a:pt x="20" y="2"/>
                  </a:lnTo>
                  <a:lnTo>
                    <a:pt x="21" y="6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1" y="16"/>
                  </a:lnTo>
                  <a:lnTo>
                    <a:pt x="20" y="20"/>
                  </a:lnTo>
                  <a:lnTo>
                    <a:pt x="16" y="21"/>
                  </a:lnTo>
                  <a:lnTo>
                    <a:pt x="12" y="23"/>
                  </a:lnTo>
                  <a:lnTo>
                    <a:pt x="12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8080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" name="Freeform 13">
            <a:extLst>
              <a:ext uri="{FF2B5EF4-FFF2-40B4-BE49-F238E27FC236}">
                <a16:creationId xmlns:a16="http://schemas.microsoft.com/office/drawing/2014/main" id="{D85D8AA2-D6BF-2091-801C-E7E0CA4457C9}"/>
              </a:ext>
            </a:extLst>
          </p:cNvPr>
          <p:cNvSpPr/>
          <p:nvPr/>
        </p:nvSpPr>
        <p:spPr bwMode="auto">
          <a:xfrm rot="3569734">
            <a:off x="6531461" y="2963463"/>
            <a:ext cx="2341844" cy="1016379"/>
          </a:xfrm>
          <a:custGeom>
            <a:avLst/>
            <a:gdLst>
              <a:gd name="T0" fmla="*/ 1855 w 1855"/>
              <a:gd name="T1" fmla="*/ 808 h 808"/>
              <a:gd name="T2" fmla="*/ 473 w 1855"/>
              <a:gd name="T3" fmla="*/ 0 h 808"/>
              <a:gd name="T4" fmla="*/ 0 w 1855"/>
              <a:gd name="T5" fmla="*/ 808 h 808"/>
              <a:gd name="T6" fmla="*/ 1855 w 1855"/>
              <a:gd name="T7" fmla="*/ 808 h 808"/>
              <a:gd name="connsiteX0" fmla="*/ 10037 w 10037"/>
              <a:gd name="connsiteY0" fmla="*/ 10000 h 10000"/>
              <a:gd name="connsiteX1" fmla="*/ 2587 w 10037"/>
              <a:gd name="connsiteY1" fmla="*/ 0 h 10000"/>
              <a:gd name="connsiteX2" fmla="*/ 0 w 10037"/>
              <a:gd name="connsiteY2" fmla="*/ 9949 h 10000"/>
              <a:gd name="connsiteX3" fmla="*/ 10037 w 10037"/>
              <a:gd name="connsiteY3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37" h="10000">
                <a:moveTo>
                  <a:pt x="10037" y="10000"/>
                </a:moveTo>
                <a:lnTo>
                  <a:pt x="2587" y="0"/>
                </a:lnTo>
                <a:lnTo>
                  <a:pt x="0" y="9949"/>
                </a:lnTo>
                <a:lnTo>
                  <a:pt x="10037" y="10000"/>
                </a:lnTo>
                <a:close/>
              </a:path>
            </a:pathLst>
          </a:cu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4598F5B-31E9-59AF-4A0C-9BC47928C431}"/>
              </a:ext>
            </a:extLst>
          </p:cNvPr>
          <p:cNvGrpSpPr/>
          <p:nvPr/>
        </p:nvGrpSpPr>
        <p:grpSpPr>
          <a:xfrm>
            <a:off x="7352382" y="2976806"/>
            <a:ext cx="234823" cy="409431"/>
            <a:chOff x="5816601" y="1463675"/>
            <a:chExt cx="123825" cy="215900"/>
          </a:xfrm>
          <a:solidFill>
            <a:srgbClr val="42505B"/>
          </a:solidFill>
        </p:grpSpPr>
        <p:sp>
          <p:nvSpPr>
            <p:cNvPr id="12" name="Freeform 52">
              <a:extLst>
                <a:ext uri="{FF2B5EF4-FFF2-40B4-BE49-F238E27FC236}">
                  <a16:creationId xmlns:a16="http://schemas.microsoft.com/office/drawing/2014/main" id="{EDBDA714-792F-9865-6BAB-0A839A7C3276}"/>
                </a:ext>
              </a:extLst>
            </p:cNvPr>
            <p:cNvSpPr/>
            <p:nvPr/>
          </p:nvSpPr>
          <p:spPr bwMode="auto">
            <a:xfrm>
              <a:off x="5861051" y="1600200"/>
              <a:ext cx="34925" cy="34925"/>
            </a:xfrm>
            <a:custGeom>
              <a:avLst/>
              <a:gdLst>
                <a:gd name="T0" fmla="*/ 23 w 45"/>
                <a:gd name="T1" fmla="*/ 0 h 45"/>
                <a:gd name="T2" fmla="*/ 23 w 45"/>
                <a:gd name="T3" fmla="*/ 0 h 45"/>
                <a:gd name="T4" fmla="*/ 18 w 45"/>
                <a:gd name="T5" fmla="*/ 2 h 45"/>
                <a:gd name="T6" fmla="*/ 14 w 45"/>
                <a:gd name="T7" fmla="*/ 3 h 45"/>
                <a:gd name="T8" fmla="*/ 11 w 45"/>
                <a:gd name="T9" fmla="*/ 4 h 45"/>
                <a:gd name="T10" fmla="*/ 7 w 45"/>
                <a:gd name="T11" fmla="*/ 7 h 45"/>
                <a:gd name="T12" fmla="*/ 4 w 45"/>
                <a:gd name="T13" fmla="*/ 11 h 45"/>
                <a:gd name="T14" fmla="*/ 1 w 45"/>
                <a:gd name="T15" fmla="*/ 14 h 45"/>
                <a:gd name="T16" fmla="*/ 1 w 45"/>
                <a:gd name="T17" fmla="*/ 19 h 45"/>
                <a:gd name="T18" fmla="*/ 0 w 45"/>
                <a:gd name="T19" fmla="*/ 24 h 45"/>
                <a:gd name="T20" fmla="*/ 0 w 45"/>
                <a:gd name="T21" fmla="*/ 24 h 45"/>
                <a:gd name="T22" fmla="*/ 1 w 45"/>
                <a:gd name="T23" fmla="*/ 28 h 45"/>
                <a:gd name="T24" fmla="*/ 1 w 45"/>
                <a:gd name="T25" fmla="*/ 32 h 45"/>
                <a:gd name="T26" fmla="*/ 4 w 45"/>
                <a:gd name="T27" fmla="*/ 36 h 45"/>
                <a:gd name="T28" fmla="*/ 7 w 45"/>
                <a:gd name="T29" fmla="*/ 40 h 45"/>
                <a:gd name="T30" fmla="*/ 11 w 45"/>
                <a:gd name="T31" fmla="*/ 43 h 45"/>
                <a:gd name="T32" fmla="*/ 14 w 45"/>
                <a:gd name="T33" fmla="*/ 44 h 45"/>
                <a:gd name="T34" fmla="*/ 18 w 45"/>
                <a:gd name="T35" fmla="*/ 45 h 45"/>
                <a:gd name="T36" fmla="*/ 23 w 45"/>
                <a:gd name="T37" fmla="*/ 45 h 45"/>
                <a:gd name="T38" fmla="*/ 23 w 45"/>
                <a:gd name="T39" fmla="*/ 45 h 45"/>
                <a:gd name="T40" fmla="*/ 27 w 45"/>
                <a:gd name="T41" fmla="*/ 45 h 45"/>
                <a:gd name="T42" fmla="*/ 32 w 45"/>
                <a:gd name="T43" fmla="*/ 44 h 45"/>
                <a:gd name="T44" fmla="*/ 36 w 45"/>
                <a:gd name="T45" fmla="*/ 43 h 45"/>
                <a:gd name="T46" fmla="*/ 40 w 45"/>
                <a:gd name="T47" fmla="*/ 40 h 45"/>
                <a:gd name="T48" fmla="*/ 42 w 45"/>
                <a:gd name="T49" fmla="*/ 36 h 45"/>
                <a:gd name="T50" fmla="*/ 44 w 45"/>
                <a:gd name="T51" fmla="*/ 32 h 45"/>
                <a:gd name="T52" fmla="*/ 45 w 45"/>
                <a:gd name="T53" fmla="*/ 28 h 45"/>
                <a:gd name="T54" fmla="*/ 45 w 45"/>
                <a:gd name="T55" fmla="*/ 24 h 45"/>
                <a:gd name="T56" fmla="*/ 45 w 45"/>
                <a:gd name="T57" fmla="*/ 24 h 45"/>
                <a:gd name="T58" fmla="*/ 45 w 45"/>
                <a:gd name="T59" fmla="*/ 19 h 45"/>
                <a:gd name="T60" fmla="*/ 44 w 45"/>
                <a:gd name="T61" fmla="*/ 14 h 45"/>
                <a:gd name="T62" fmla="*/ 42 w 45"/>
                <a:gd name="T63" fmla="*/ 11 h 45"/>
                <a:gd name="T64" fmla="*/ 40 w 45"/>
                <a:gd name="T65" fmla="*/ 7 h 45"/>
                <a:gd name="T66" fmla="*/ 36 w 45"/>
                <a:gd name="T67" fmla="*/ 4 h 45"/>
                <a:gd name="T68" fmla="*/ 32 w 45"/>
                <a:gd name="T69" fmla="*/ 3 h 45"/>
                <a:gd name="T70" fmla="*/ 27 w 45"/>
                <a:gd name="T71" fmla="*/ 2 h 45"/>
                <a:gd name="T72" fmla="*/ 23 w 45"/>
                <a:gd name="T73" fmla="*/ 0 h 45"/>
                <a:gd name="T74" fmla="*/ 23 w 45"/>
                <a:gd name="T7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45">
                  <a:moveTo>
                    <a:pt x="23" y="0"/>
                  </a:moveTo>
                  <a:lnTo>
                    <a:pt x="23" y="0"/>
                  </a:lnTo>
                  <a:lnTo>
                    <a:pt x="18" y="2"/>
                  </a:lnTo>
                  <a:lnTo>
                    <a:pt x="14" y="3"/>
                  </a:lnTo>
                  <a:lnTo>
                    <a:pt x="11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1" y="14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" y="28"/>
                  </a:lnTo>
                  <a:lnTo>
                    <a:pt x="1" y="32"/>
                  </a:lnTo>
                  <a:lnTo>
                    <a:pt x="4" y="36"/>
                  </a:lnTo>
                  <a:lnTo>
                    <a:pt x="7" y="40"/>
                  </a:lnTo>
                  <a:lnTo>
                    <a:pt x="11" y="43"/>
                  </a:lnTo>
                  <a:lnTo>
                    <a:pt x="14" y="44"/>
                  </a:lnTo>
                  <a:lnTo>
                    <a:pt x="18" y="45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7" y="45"/>
                  </a:lnTo>
                  <a:lnTo>
                    <a:pt x="32" y="44"/>
                  </a:lnTo>
                  <a:lnTo>
                    <a:pt x="36" y="43"/>
                  </a:lnTo>
                  <a:lnTo>
                    <a:pt x="40" y="40"/>
                  </a:lnTo>
                  <a:lnTo>
                    <a:pt x="42" y="36"/>
                  </a:lnTo>
                  <a:lnTo>
                    <a:pt x="44" y="32"/>
                  </a:lnTo>
                  <a:lnTo>
                    <a:pt x="45" y="28"/>
                  </a:lnTo>
                  <a:lnTo>
                    <a:pt x="45" y="24"/>
                  </a:lnTo>
                  <a:lnTo>
                    <a:pt x="45" y="24"/>
                  </a:lnTo>
                  <a:lnTo>
                    <a:pt x="45" y="19"/>
                  </a:lnTo>
                  <a:lnTo>
                    <a:pt x="44" y="14"/>
                  </a:lnTo>
                  <a:lnTo>
                    <a:pt x="42" y="11"/>
                  </a:lnTo>
                  <a:lnTo>
                    <a:pt x="40" y="7"/>
                  </a:lnTo>
                  <a:lnTo>
                    <a:pt x="36" y="4"/>
                  </a:lnTo>
                  <a:lnTo>
                    <a:pt x="32" y="3"/>
                  </a:lnTo>
                  <a:lnTo>
                    <a:pt x="27" y="2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8080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53">
              <a:extLst>
                <a:ext uri="{FF2B5EF4-FFF2-40B4-BE49-F238E27FC236}">
                  <a16:creationId xmlns:a16="http://schemas.microsoft.com/office/drawing/2014/main" id="{18A0DE9D-0424-CC6C-89BB-C366451FE0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16601" y="1463675"/>
              <a:ext cx="123825" cy="215900"/>
            </a:xfrm>
            <a:custGeom>
              <a:avLst/>
              <a:gdLst>
                <a:gd name="T0" fmla="*/ 19 w 155"/>
                <a:gd name="T1" fmla="*/ 0 h 271"/>
                <a:gd name="T2" fmla="*/ 10 w 155"/>
                <a:gd name="T3" fmla="*/ 1 h 271"/>
                <a:gd name="T4" fmla="*/ 1 w 155"/>
                <a:gd name="T5" fmla="*/ 11 h 271"/>
                <a:gd name="T6" fmla="*/ 0 w 155"/>
                <a:gd name="T7" fmla="*/ 252 h 271"/>
                <a:gd name="T8" fmla="*/ 1 w 155"/>
                <a:gd name="T9" fmla="*/ 259 h 271"/>
                <a:gd name="T10" fmla="*/ 10 w 155"/>
                <a:gd name="T11" fmla="*/ 270 h 271"/>
                <a:gd name="T12" fmla="*/ 136 w 155"/>
                <a:gd name="T13" fmla="*/ 271 h 271"/>
                <a:gd name="T14" fmla="*/ 143 w 155"/>
                <a:gd name="T15" fmla="*/ 270 h 271"/>
                <a:gd name="T16" fmla="*/ 154 w 155"/>
                <a:gd name="T17" fmla="*/ 259 h 271"/>
                <a:gd name="T18" fmla="*/ 155 w 155"/>
                <a:gd name="T19" fmla="*/ 18 h 271"/>
                <a:gd name="T20" fmla="*/ 154 w 155"/>
                <a:gd name="T21" fmla="*/ 11 h 271"/>
                <a:gd name="T22" fmla="*/ 143 w 155"/>
                <a:gd name="T23" fmla="*/ 1 h 271"/>
                <a:gd name="T24" fmla="*/ 136 w 155"/>
                <a:gd name="T25" fmla="*/ 0 h 271"/>
                <a:gd name="T26" fmla="*/ 77 w 155"/>
                <a:gd name="T27" fmla="*/ 252 h 271"/>
                <a:gd name="T28" fmla="*/ 54 w 155"/>
                <a:gd name="T29" fmla="*/ 247 h 271"/>
                <a:gd name="T30" fmla="*/ 36 w 155"/>
                <a:gd name="T31" fmla="*/ 234 h 271"/>
                <a:gd name="T32" fmla="*/ 23 w 155"/>
                <a:gd name="T33" fmla="*/ 217 h 271"/>
                <a:gd name="T34" fmla="*/ 19 w 155"/>
                <a:gd name="T35" fmla="*/ 194 h 271"/>
                <a:gd name="T36" fmla="*/ 20 w 155"/>
                <a:gd name="T37" fmla="*/ 181 h 271"/>
                <a:gd name="T38" fmla="*/ 28 w 155"/>
                <a:gd name="T39" fmla="*/ 161 h 271"/>
                <a:gd name="T40" fmla="*/ 45 w 155"/>
                <a:gd name="T41" fmla="*/ 144 h 271"/>
                <a:gd name="T42" fmla="*/ 65 w 155"/>
                <a:gd name="T43" fmla="*/ 136 h 271"/>
                <a:gd name="T44" fmla="*/ 77 w 155"/>
                <a:gd name="T45" fmla="*/ 135 h 271"/>
                <a:gd name="T46" fmla="*/ 99 w 155"/>
                <a:gd name="T47" fmla="*/ 140 h 271"/>
                <a:gd name="T48" fmla="*/ 118 w 155"/>
                <a:gd name="T49" fmla="*/ 153 h 271"/>
                <a:gd name="T50" fmla="*/ 131 w 155"/>
                <a:gd name="T51" fmla="*/ 170 h 271"/>
                <a:gd name="T52" fmla="*/ 135 w 155"/>
                <a:gd name="T53" fmla="*/ 194 h 271"/>
                <a:gd name="T54" fmla="*/ 135 w 155"/>
                <a:gd name="T55" fmla="*/ 204 h 271"/>
                <a:gd name="T56" fmla="*/ 125 w 155"/>
                <a:gd name="T57" fmla="*/ 226 h 271"/>
                <a:gd name="T58" fmla="*/ 110 w 155"/>
                <a:gd name="T59" fmla="*/ 241 h 271"/>
                <a:gd name="T60" fmla="*/ 88 w 155"/>
                <a:gd name="T61" fmla="*/ 251 h 271"/>
                <a:gd name="T62" fmla="*/ 77 w 155"/>
                <a:gd name="T63" fmla="*/ 252 h 271"/>
                <a:gd name="T64" fmla="*/ 135 w 155"/>
                <a:gd name="T65" fmla="*/ 102 h 271"/>
                <a:gd name="T66" fmla="*/ 132 w 155"/>
                <a:gd name="T67" fmla="*/ 112 h 271"/>
                <a:gd name="T68" fmla="*/ 121 w 155"/>
                <a:gd name="T69" fmla="*/ 116 h 271"/>
                <a:gd name="T70" fmla="*/ 32 w 155"/>
                <a:gd name="T71" fmla="*/ 116 h 271"/>
                <a:gd name="T72" fmla="*/ 23 w 155"/>
                <a:gd name="T73" fmla="*/ 112 h 271"/>
                <a:gd name="T74" fmla="*/ 19 w 155"/>
                <a:gd name="T75" fmla="*/ 102 h 271"/>
                <a:gd name="T76" fmla="*/ 19 w 155"/>
                <a:gd name="T77" fmla="*/ 33 h 271"/>
                <a:gd name="T78" fmla="*/ 23 w 155"/>
                <a:gd name="T79" fmla="*/ 23 h 271"/>
                <a:gd name="T80" fmla="*/ 32 w 155"/>
                <a:gd name="T81" fmla="*/ 19 h 271"/>
                <a:gd name="T82" fmla="*/ 121 w 155"/>
                <a:gd name="T83" fmla="*/ 19 h 271"/>
                <a:gd name="T84" fmla="*/ 132 w 155"/>
                <a:gd name="T85" fmla="*/ 23 h 271"/>
                <a:gd name="T86" fmla="*/ 135 w 155"/>
                <a:gd name="T87" fmla="*/ 3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5" h="271">
                  <a:moveTo>
                    <a:pt x="136" y="0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1"/>
                  </a:lnTo>
                  <a:lnTo>
                    <a:pt x="0" y="18"/>
                  </a:lnTo>
                  <a:lnTo>
                    <a:pt x="0" y="252"/>
                  </a:lnTo>
                  <a:lnTo>
                    <a:pt x="0" y="252"/>
                  </a:lnTo>
                  <a:lnTo>
                    <a:pt x="1" y="259"/>
                  </a:lnTo>
                  <a:lnTo>
                    <a:pt x="5" y="266"/>
                  </a:lnTo>
                  <a:lnTo>
                    <a:pt x="10" y="270"/>
                  </a:lnTo>
                  <a:lnTo>
                    <a:pt x="19" y="271"/>
                  </a:lnTo>
                  <a:lnTo>
                    <a:pt x="136" y="271"/>
                  </a:lnTo>
                  <a:lnTo>
                    <a:pt x="136" y="271"/>
                  </a:lnTo>
                  <a:lnTo>
                    <a:pt x="143" y="270"/>
                  </a:lnTo>
                  <a:lnTo>
                    <a:pt x="150" y="266"/>
                  </a:lnTo>
                  <a:lnTo>
                    <a:pt x="154" y="259"/>
                  </a:lnTo>
                  <a:lnTo>
                    <a:pt x="155" y="252"/>
                  </a:lnTo>
                  <a:lnTo>
                    <a:pt x="155" y="18"/>
                  </a:lnTo>
                  <a:lnTo>
                    <a:pt x="155" y="18"/>
                  </a:lnTo>
                  <a:lnTo>
                    <a:pt x="154" y="11"/>
                  </a:lnTo>
                  <a:lnTo>
                    <a:pt x="150" y="5"/>
                  </a:lnTo>
                  <a:lnTo>
                    <a:pt x="143" y="1"/>
                  </a:lnTo>
                  <a:lnTo>
                    <a:pt x="136" y="0"/>
                  </a:lnTo>
                  <a:lnTo>
                    <a:pt x="136" y="0"/>
                  </a:lnTo>
                  <a:close/>
                  <a:moveTo>
                    <a:pt x="77" y="252"/>
                  </a:moveTo>
                  <a:lnTo>
                    <a:pt x="77" y="252"/>
                  </a:lnTo>
                  <a:lnTo>
                    <a:pt x="65" y="251"/>
                  </a:lnTo>
                  <a:lnTo>
                    <a:pt x="54" y="247"/>
                  </a:lnTo>
                  <a:lnTo>
                    <a:pt x="45" y="241"/>
                  </a:lnTo>
                  <a:lnTo>
                    <a:pt x="36" y="234"/>
                  </a:lnTo>
                  <a:lnTo>
                    <a:pt x="28" y="226"/>
                  </a:lnTo>
                  <a:lnTo>
                    <a:pt x="23" y="217"/>
                  </a:lnTo>
                  <a:lnTo>
                    <a:pt x="20" y="204"/>
                  </a:lnTo>
                  <a:lnTo>
                    <a:pt x="19" y="194"/>
                  </a:lnTo>
                  <a:lnTo>
                    <a:pt x="19" y="194"/>
                  </a:lnTo>
                  <a:lnTo>
                    <a:pt x="20" y="181"/>
                  </a:lnTo>
                  <a:lnTo>
                    <a:pt x="23" y="170"/>
                  </a:lnTo>
                  <a:lnTo>
                    <a:pt x="28" y="161"/>
                  </a:lnTo>
                  <a:lnTo>
                    <a:pt x="36" y="153"/>
                  </a:lnTo>
                  <a:lnTo>
                    <a:pt x="45" y="144"/>
                  </a:lnTo>
                  <a:lnTo>
                    <a:pt x="54" y="140"/>
                  </a:lnTo>
                  <a:lnTo>
                    <a:pt x="65" y="136"/>
                  </a:lnTo>
                  <a:lnTo>
                    <a:pt x="77" y="135"/>
                  </a:lnTo>
                  <a:lnTo>
                    <a:pt x="77" y="135"/>
                  </a:lnTo>
                  <a:lnTo>
                    <a:pt x="88" y="136"/>
                  </a:lnTo>
                  <a:lnTo>
                    <a:pt x="99" y="140"/>
                  </a:lnTo>
                  <a:lnTo>
                    <a:pt x="110" y="144"/>
                  </a:lnTo>
                  <a:lnTo>
                    <a:pt x="118" y="153"/>
                  </a:lnTo>
                  <a:lnTo>
                    <a:pt x="125" y="161"/>
                  </a:lnTo>
                  <a:lnTo>
                    <a:pt x="131" y="170"/>
                  </a:lnTo>
                  <a:lnTo>
                    <a:pt x="135" y="181"/>
                  </a:lnTo>
                  <a:lnTo>
                    <a:pt x="135" y="194"/>
                  </a:lnTo>
                  <a:lnTo>
                    <a:pt x="135" y="194"/>
                  </a:lnTo>
                  <a:lnTo>
                    <a:pt x="135" y="204"/>
                  </a:lnTo>
                  <a:lnTo>
                    <a:pt x="131" y="217"/>
                  </a:lnTo>
                  <a:lnTo>
                    <a:pt x="125" y="226"/>
                  </a:lnTo>
                  <a:lnTo>
                    <a:pt x="118" y="234"/>
                  </a:lnTo>
                  <a:lnTo>
                    <a:pt x="110" y="241"/>
                  </a:lnTo>
                  <a:lnTo>
                    <a:pt x="99" y="247"/>
                  </a:lnTo>
                  <a:lnTo>
                    <a:pt x="88" y="251"/>
                  </a:lnTo>
                  <a:lnTo>
                    <a:pt x="77" y="252"/>
                  </a:lnTo>
                  <a:lnTo>
                    <a:pt x="77" y="252"/>
                  </a:lnTo>
                  <a:close/>
                  <a:moveTo>
                    <a:pt x="135" y="102"/>
                  </a:moveTo>
                  <a:lnTo>
                    <a:pt x="135" y="102"/>
                  </a:lnTo>
                  <a:lnTo>
                    <a:pt x="135" y="108"/>
                  </a:lnTo>
                  <a:lnTo>
                    <a:pt x="132" y="112"/>
                  </a:lnTo>
                  <a:lnTo>
                    <a:pt x="126" y="114"/>
                  </a:lnTo>
                  <a:lnTo>
                    <a:pt x="121" y="116"/>
                  </a:lnTo>
                  <a:lnTo>
                    <a:pt x="32" y="116"/>
                  </a:lnTo>
                  <a:lnTo>
                    <a:pt x="32" y="116"/>
                  </a:lnTo>
                  <a:lnTo>
                    <a:pt x="27" y="114"/>
                  </a:lnTo>
                  <a:lnTo>
                    <a:pt x="23" y="112"/>
                  </a:lnTo>
                  <a:lnTo>
                    <a:pt x="20" y="108"/>
                  </a:lnTo>
                  <a:lnTo>
                    <a:pt x="19" y="102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20" y="27"/>
                  </a:lnTo>
                  <a:lnTo>
                    <a:pt x="23" y="23"/>
                  </a:lnTo>
                  <a:lnTo>
                    <a:pt x="27" y="20"/>
                  </a:lnTo>
                  <a:lnTo>
                    <a:pt x="32" y="19"/>
                  </a:lnTo>
                  <a:lnTo>
                    <a:pt x="121" y="19"/>
                  </a:lnTo>
                  <a:lnTo>
                    <a:pt x="121" y="19"/>
                  </a:lnTo>
                  <a:lnTo>
                    <a:pt x="126" y="20"/>
                  </a:lnTo>
                  <a:lnTo>
                    <a:pt x="132" y="23"/>
                  </a:lnTo>
                  <a:lnTo>
                    <a:pt x="135" y="27"/>
                  </a:lnTo>
                  <a:lnTo>
                    <a:pt x="135" y="33"/>
                  </a:lnTo>
                  <a:lnTo>
                    <a:pt x="135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8080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CFB06A6-DD03-5703-B995-83F8EA267915}"/>
              </a:ext>
            </a:extLst>
          </p:cNvPr>
          <p:cNvGrpSpPr/>
          <p:nvPr/>
        </p:nvGrpSpPr>
        <p:grpSpPr>
          <a:xfrm>
            <a:off x="6621534" y="3827195"/>
            <a:ext cx="1020172" cy="2332363"/>
            <a:chOff x="6419624" y="3934761"/>
            <a:chExt cx="1020172" cy="2332363"/>
          </a:xfrm>
        </p:grpSpPr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B1348D6A-1EF8-A69E-00D7-E534D7F6113A}"/>
                </a:ext>
              </a:extLst>
            </p:cNvPr>
            <p:cNvSpPr/>
            <p:nvPr/>
          </p:nvSpPr>
          <p:spPr bwMode="auto">
            <a:xfrm rot="7171573">
              <a:off x="5763528" y="4590857"/>
              <a:ext cx="2332363" cy="1020172"/>
            </a:xfrm>
            <a:custGeom>
              <a:avLst/>
              <a:gdLst>
                <a:gd name="T0" fmla="*/ 1855 w 1855"/>
                <a:gd name="T1" fmla="*/ 808 h 808"/>
                <a:gd name="T2" fmla="*/ 473 w 1855"/>
                <a:gd name="T3" fmla="*/ 0 h 808"/>
                <a:gd name="T4" fmla="*/ 0 w 1855"/>
                <a:gd name="T5" fmla="*/ 808 h 808"/>
                <a:gd name="T6" fmla="*/ 1855 w 1855"/>
                <a:gd name="T7" fmla="*/ 808 h 808"/>
                <a:gd name="connsiteX0" fmla="*/ 10000 w 10000"/>
                <a:gd name="connsiteY0" fmla="*/ 10029 h 10029"/>
                <a:gd name="connsiteX1" fmla="*/ 2503 w 10000"/>
                <a:gd name="connsiteY1" fmla="*/ 0 h 10029"/>
                <a:gd name="connsiteX2" fmla="*/ 0 w 10000"/>
                <a:gd name="connsiteY2" fmla="*/ 10029 h 10029"/>
                <a:gd name="connsiteX3" fmla="*/ 10000 w 10000"/>
                <a:gd name="connsiteY3" fmla="*/ 10029 h 1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0029">
                  <a:moveTo>
                    <a:pt x="10000" y="10029"/>
                  </a:moveTo>
                  <a:lnTo>
                    <a:pt x="2503" y="0"/>
                  </a:lnTo>
                  <a:lnTo>
                    <a:pt x="0" y="10029"/>
                  </a:lnTo>
                  <a:lnTo>
                    <a:pt x="10000" y="10029"/>
                  </a:lnTo>
                  <a:close/>
                </a:path>
              </a:pathLst>
            </a:custGeom>
            <a:solidFill>
              <a:srgbClr val="425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54">
              <a:extLst>
                <a:ext uri="{FF2B5EF4-FFF2-40B4-BE49-F238E27FC236}">
                  <a16:creationId xmlns:a16="http://schemas.microsoft.com/office/drawing/2014/main" id="{6292A8E0-711D-6F92-0C5F-045F474A34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7741" y="4443881"/>
              <a:ext cx="219769" cy="406420"/>
            </a:xfrm>
            <a:custGeom>
              <a:avLst/>
              <a:gdLst>
                <a:gd name="T0" fmla="*/ 23 w 144"/>
                <a:gd name="T1" fmla="*/ 0 h 270"/>
                <a:gd name="T2" fmla="*/ 19 w 144"/>
                <a:gd name="T3" fmla="*/ 0 h 270"/>
                <a:gd name="T4" fmla="*/ 11 w 144"/>
                <a:gd name="T5" fmla="*/ 3 h 270"/>
                <a:gd name="T6" fmla="*/ 4 w 144"/>
                <a:gd name="T7" fmla="*/ 9 h 270"/>
                <a:gd name="T8" fmla="*/ 1 w 144"/>
                <a:gd name="T9" fmla="*/ 18 h 270"/>
                <a:gd name="T10" fmla="*/ 0 w 144"/>
                <a:gd name="T11" fmla="*/ 248 h 270"/>
                <a:gd name="T12" fmla="*/ 1 w 144"/>
                <a:gd name="T13" fmla="*/ 252 h 270"/>
                <a:gd name="T14" fmla="*/ 4 w 144"/>
                <a:gd name="T15" fmla="*/ 260 h 270"/>
                <a:gd name="T16" fmla="*/ 11 w 144"/>
                <a:gd name="T17" fmla="*/ 266 h 270"/>
                <a:gd name="T18" fmla="*/ 19 w 144"/>
                <a:gd name="T19" fmla="*/ 270 h 270"/>
                <a:gd name="T20" fmla="*/ 122 w 144"/>
                <a:gd name="T21" fmla="*/ 270 h 270"/>
                <a:gd name="T22" fmla="*/ 127 w 144"/>
                <a:gd name="T23" fmla="*/ 270 h 270"/>
                <a:gd name="T24" fmla="*/ 135 w 144"/>
                <a:gd name="T25" fmla="*/ 266 h 270"/>
                <a:gd name="T26" fmla="*/ 140 w 144"/>
                <a:gd name="T27" fmla="*/ 260 h 270"/>
                <a:gd name="T28" fmla="*/ 144 w 144"/>
                <a:gd name="T29" fmla="*/ 252 h 270"/>
                <a:gd name="T30" fmla="*/ 144 w 144"/>
                <a:gd name="T31" fmla="*/ 22 h 270"/>
                <a:gd name="T32" fmla="*/ 144 w 144"/>
                <a:gd name="T33" fmla="*/ 18 h 270"/>
                <a:gd name="T34" fmla="*/ 140 w 144"/>
                <a:gd name="T35" fmla="*/ 9 h 270"/>
                <a:gd name="T36" fmla="*/ 135 w 144"/>
                <a:gd name="T37" fmla="*/ 3 h 270"/>
                <a:gd name="T38" fmla="*/ 127 w 144"/>
                <a:gd name="T39" fmla="*/ 0 h 270"/>
                <a:gd name="T40" fmla="*/ 122 w 144"/>
                <a:gd name="T41" fmla="*/ 0 h 270"/>
                <a:gd name="T42" fmla="*/ 86 w 144"/>
                <a:gd name="T43" fmla="*/ 18 h 270"/>
                <a:gd name="T44" fmla="*/ 90 w 144"/>
                <a:gd name="T45" fmla="*/ 19 h 270"/>
                <a:gd name="T46" fmla="*/ 90 w 144"/>
                <a:gd name="T47" fmla="*/ 22 h 270"/>
                <a:gd name="T48" fmla="*/ 86 w 144"/>
                <a:gd name="T49" fmla="*/ 26 h 270"/>
                <a:gd name="T50" fmla="*/ 58 w 144"/>
                <a:gd name="T51" fmla="*/ 26 h 270"/>
                <a:gd name="T52" fmla="*/ 54 w 144"/>
                <a:gd name="T53" fmla="*/ 22 h 270"/>
                <a:gd name="T54" fmla="*/ 56 w 144"/>
                <a:gd name="T55" fmla="*/ 19 h 270"/>
                <a:gd name="T56" fmla="*/ 58 w 144"/>
                <a:gd name="T57" fmla="*/ 18 h 270"/>
                <a:gd name="T58" fmla="*/ 72 w 144"/>
                <a:gd name="T59" fmla="*/ 262 h 270"/>
                <a:gd name="T60" fmla="*/ 62 w 144"/>
                <a:gd name="T61" fmla="*/ 258 h 270"/>
                <a:gd name="T62" fmla="*/ 58 w 144"/>
                <a:gd name="T63" fmla="*/ 248 h 270"/>
                <a:gd name="T64" fmla="*/ 60 w 144"/>
                <a:gd name="T65" fmla="*/ 243 h 270"/>
                <a:gd name="T66" fmla="*/ 66 w 144"/>
                <a:gd name="T67" fmla="*/ 234 h 270"/>
                <a:gd name="T68" fmla="*/ 72 w 144"/>
                <a:gd name="T69" fmla="*/ 234 h 270"/>
                <a:gd name="T70" fmla="*/ 81 w 144"/>
                <a:gd name="T71" fmla="*/ 239 h 270"/>
                <a:gd name="T72" fmla="*/ 86 w 144"/>
                <a:gd name="T73" fmla="*/ 248 h 270"/>
                <a:gd name="T74" fmla="*/ 84 w 144"/>
                <a:gd name="T75" fmla="*/ 252 h 270"/>
                <a:gd name="T76" fmla="*/ 77 w 144"/>
                <a:gd name="T77" fmla="*/ 260 h 270"/>
                <a:gd name="T78" fmla="*/ 72 w 144"/>
                <a:gd name="T79" fmla="*/ 262 h 270"/>
                <a:gd name="T80" fmla="*/ 9 w 144"/>
                <a:gd name="T81" fmla="*/ 225 h 270"/>
                <a:gd name="T82" fmla="*/ 136 w 144"/>
                <a:gd name="T83" fmla="*/ 4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4" h="270">
                  <a:moveTo>
                    <a:pt x="122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3" y="1"/>
                  </a:lnTo>
                  <a:lnTo>
                    <a:pt x="11" y="3"/>
                  </a:lnTo>
                  <a:lnTo>
                    <a:pt x="6" y="5"/>
                  </a:lnTo>
                  <a:lnTo>
                    <a:pt x="4" y="9"/>
                  </a:lnTo>
                  <a:lnTo>
                    <a:pt x="2" y="13"/>
                  </a:lnTo>
                  <a:lnTo>
                    <a:pt x="1" y="18"/>
                  </a:lnTo>
                  <a:lnTo>
                    <a:pt x="0" y="22"/>
                  </a:lnTo>
                  <a:lnTo>
                    <a:pt x="0" y="248"/>
                  </a:lnTo>
                  <a:lnTo>
                    <a:pt x="0" y="248"/>
                  </a:lnTo>
                  <a:lnTo>
                    <a:pt x="1" y="252"/>
                  </a:lnTo>
                  <a:lnTo>
                    <a:pt x="2" y="256"/>
                  </a:lnTo>
                  <a:lnTo>
                    <a:pt x="4" y="260"/>
                  </a:lnTo>
                  <a:lnTo>
                    <a:pt x="6" y="263"/>
                  </a:lnTo>
                  <a:lnTo>
                    <a:pt x="11" y="266"/>
                  </a:lnTo>
                  <a:lnTo>
                    <a:pt x="13" y="269"/>
                  </a:lnTo>
                  <a:lnTo>
                    <a:pt x="19" y="270"/>
                  </a:lnTo>
                  <a:lnTo>
                    <a:pt x="23" y="270"/>
                  </a:lnTo>
                  <a:lnTo>
                    <a:pt x="122" y="270"/>
                  </a:lnTo>
                  <a:lnTo>
                    <a:pt x="122" y="270"/>
                  </a:lnTo>
                  <a:lnTo>
                    <a:pt x="127" y="270"/>
                  </a:lnTo>
                  <a:lnTo>
                    <a:pt x="131" y="269"/>
                  </a:lnTo>
                  <a:lnTo>
                    <a:pt x="135" y="266"/>
                  </a:lnTo>
                  <a:lnTo>
                    <a:pt x="137" y="263"/>
                  </a:lnTo>
                  <a:lnTo>
                    <a:pt x="140" y="260"/>
                  </a:lnTo>
                  <a:lnTo>
                    <a:pt x="143" y="256"/>
                  </a:lnTo>
                  <a:lnTo>
                    <a:pt x="144" y="252"/>
                  </a:lnTo>
                  <a:lnTo>
                    <a:pt x="144" y="248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4" y="18"/>
                  </a:lnTo>
                  <a:lnTo>
                    <a:pt x="143" y="13"/>
                  </a:lnTo>
                  <a:lnTo>
                    <a:pt x="140" y="9"/>
                  </a:lnTo>
                  <a:lnTo>
                    <a:pt x="137" y="5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7" y="0"/>
                  </a:lnTo>
                  <a:lnTo>
                    <a:pt x="122" y="0"/>
                  </a:lnTo>
                  <a:lnTo>
                    <a:pt x="122" y="0"/>
                  </a:lnTo>
                  <a:close/>
                  <a:moveTo>
                    <a:pt x="58" y="18"/>
                  </a:moveTo>
                  <a:lnTo>
                    <a:pt x="86" y="18"/>
                  </a:lnTo>
                  <a:lnTo>
                    <a:pt x="86" y="18"/>
                  </a:lnTo>
                  <a:lnTo>
                    <a:pt x="90" y="19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90" y="24"/>
                  </a:lnTo>
                  <a:lnTo>
                    <a:pt x="86" y="26"/>
                  </a:lnTo>
                  <a:lnTo>
                    <a:pt x="58" y="26"/>
                  </a:lnTo>
                  <a:lnTo>
                    <a:pt x="58" y="26"/>
                  </a:lnTo>
                  <a:lnTo>
                    <a:pt x="56" y="24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6" y="19"/>
                  </a:lnTo>
                  <a:lnTo>
                    <a:pt x="58" y="18"/>
                  </a:lnTo>
                  <a:lnTo>
                    <a:pt x="58" y="18"/>
                  </a:lnTo>
                  <a:close/>
                  <a:moveTo>
                    <a:pt x="72" y="262"/>
                  </a:moveTo>
                  <a:lnTo>
                    <a:pt x="72" y="262"/>
                  </a:lnTo>
                  <a:lnTo>
                    <a:pt x="66" y="260"/>
                  </a:lnTo>
                  <a:lnTo>
                    <a:pt x="62" y="258"/>
                  </a:lnTo>
                  <a:lnTo>
                    <a:pt x="60" y="252"/>
                  </a:lnTo>
                  <a:lnTo>
                    <a:pt x="58" y="248"/>
                  </a:lnTo>
                  <a:lnTo>
                    <a:pt x="58" y="248"/>
                  </a:lnTo>
                  <a:lnTo>
                    <a:pt x="60" y="243"/>
                  </a:lnTo>
                  <a:lnTo>
                    <a:pt x="62" y="239"/>
                  </a:lnTo>
                  <a:lnTo>
                    <a:pt x="66" y="234"/>
                  </a:lnTo>
                  <a:lnTo>
                    <a:pt x="72" y="234"/>
                  </a:lnTo>
                  <a:lnTo>
                    <a:pt x="72" y="234"/>
                  </a:lnTo>
                  <a:lnTo>
                    <a:pt x="77" y="234"/>
                  </a:lnTo>
                  <a:lnTo>
                    <a:pt x="81" y="239"/>
                  </a:lnTo>
                  <a:lnTo>
                    <a:pt x="84" y="243"/>
                  </a:lnTo>
                  <a:lnTo>
                    <a:pt x="86" y="248"/>
                  </a:lnTo>
                  <a:lnTo>
                    <a:pt x="86" y="248"/>
                  </a:lnTo>
                  <a:lnTo>
                    <a:pt x="84" y="252"/>
                  </a:lnTo>
                  <a:lnTo>
                    <a:pt x="81" y="258"/>
                  </a:lnTo>
                  <a:lnTo>
                    <a:pt x="77" y="260"/>
                  </a:lnTo>
                  <a:lnTo>
                    <a:pt x="72" y="262"/>
                  </a:lnTo>
                  <a:lnTo>
                    <a:pt x="72" y="262"/>
                  </a:lnTo>
                  <a:close/>
                  <a:moveTo>
                    <a:pt x="136" y="225"/>
                  </a:moveTo>
                  <a:lnTo>
                    <a:pt x="9" y="225"/>
                  </a:lnTo>
                  <a:lnTo>
                    <a:pt x="9" y="45"/>
                  </a:lnTo>
                  <a:lnTo>
                    <a:pt x="136" y="45"/>
                  </a:lnTo>
                  <a:lnTo>
                    <a:pt x="136" y="2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rgbClr val="08080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518F21E-8D81-7587-3C8B-7FE146EA39F6}"/>
              </a:ext>
            </a:extLst>
          </p:cNvPr>
          <p:cNvGrpSpPr/>
          <p:nvPr/>
        </p:nvGrpSpPr>
        <p:grpSpPr>
          <a:xfrm>
            <a:off x="4025597" y="2814609"/>
            <a:ext cx="1020172" cy="2338051"/>
            <a:chOff x="3823687" y="2922175"/>
            <a:chExt cx="1020172" cy="2338051"/>
          </a:xfrm>
        </p:grpSpPr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502657F6-0A61-F59B-80FB-46D3E1C99727}"/>
                </a:ext>
              </a:extLst>
            </p:cNvPr>
            <p:cNvSpPr/>
            <p:nvPr/>
          </p:nvSpPr>
          <p:spPr bwMode="auto">
            <a:xfrm rot="14345172">
              <a:off x="3164747" y="3581115"/>
              <a:ext cx="2338051" cy="1020172"/>
            </a:xfrm>
            <a:custGeom>
              <a:avLst/>
              <a:gdLst>
                <a:gd name="T0" fmla="*/ 1855 w 1855"/>
                <a:gd name="T1" fmla="*/ 808 h 808"/>
                <a:gd name="T2" fmla="*/ 473 w 1855"/>
                <a:gd name="T3" fmla="*/ 0 h 808"/>
                <a:gd name="T4" fmla="*/ 0 w 1855"/>
                <a:gd name="T5" fmla="*/ 808 h 808"/>
                <a:gd name="T6" fmla="*/ 1855 w 1855"/>
                <a:gd name="T7" fmla="*/ 808 h 808"/>
                <a:gd name="connsiteX0" fmla="*/ 10085 w 10085"/>
                <a:gd name="connsiteY0" fmla="*/ 10000 h 10000"/>
                <a:gd name="connsiteX1" fmla="*/ 2635 w 10085"/>
                <a:gd name="connsiteY1" fmla="*/ 0 h 10000"/>
                <a:gd name="connsiteX2" fmla="*/ 0 w 10085"/>
                <a:gd name="connsiteY2" fmla="*/ 9940 h 10000"/>
                <a:gd name="connsiteX3" fmla="*/ 10085 w 10085"/>
                <a:gd name="connsiteY3" fmla="*/ 10000 h 10000"/>
                <a:gd name="connsiteX0-1" fmla="*/ 10074 w 10074"/>
                <a:gd name="connsiteY0-2" fmla="*/ 10043 h 10043"/>
                <a:gd name="connsiteX1-3" fmla="*/ 2635 w 10074"/>
                <a:gd name="connsiteY1-4" fmla="*/ 0 h 10043"/>
                <a:gd name="connsiteX2-5" fmla="*/ 0 w 10074"/>
                <a:gd name="connsiteY2-6" fmla="*/ 9940 h 10043"/>
                <a:gd name="connsiteX3-7" fmla="*/ 10074 w 10074"/>
                <a:gd name="connsiteY3-8" fmla="*/ 10043 h 10043"/>
                <a:gd name="connsiteX0-9" fmla="*/ 10052 w 10052"/>
                <a:gd name="connsiteY0-10" fmla="*/ 10043 h 10043"/>
                <a:gd name="connsiteX1-11" fmla="*/ 2613 w 10052"/>
                <a:gd name="connsiteY1-12" fmla="*/ 0 h 10043"/>
                <a:gd name="connsiteX2-13" fmla="*/ 0 w 10052"/>
                <a:gd name="connsiteY2-14" fmla="*/ 9855 h 10043"/>
                <a:gd name="connsiteX3-15" fmla="*/ 10052 w 10052"/>
                <a:gd name="connsiteY3-16" fmla="*/ 10043 h 10043"/>
                <a:gd name="connsiteX0-17" fmla="*/ 10022 w 10022"/>
                <a:gd name="connsiteY0-18" fmla="*/ 10043 h 10043"/>
                <a:gd name="connsiteX1-19" fmla="*/ 2583 w 10022"/>
                <a:gd name="connsiteY1-20" fmla="*/ 0 h 10043"/>
                <a:gd name="connsiteX2-21" fmla="*/ 0 w 10022"/>
                <a:gd name="connsiteY2-22" fmla="*/ 9838 h 10043"/>
                <a:gd name="connsiteX3-23" fmla="*/ 10022 w 10022"/>
                <a:gd name="connsiteY3-24" fmla="*/ 10043 h 10043"/>
                <a:gd name="connsiteX0-25" fmla="*/ 10003 w 10003"/>
                <a:gd name="connsiteY0-26" fmla="*/ 10043 h 10043"/>
                <a:gd name="connsiteX1-27" fmla="*/ 2564 w 10003"/>
                <a:gd name="connsiteY1-28" fmla="*/ 0 h 10043"/>
                <a:gd name="connsiteX2-29" fmla="*/ 0 w 10003"/>
                <a:gd name="connsiteY2-30" fmla="*/ 9864 h 10043"/>
                <a:gd name="connsiteX3-31" fmla="*/ 10003 w 10003"/>
                <a:gd name="connsiteY3-32" fmla="*/ 10043 h 10043"/>
                <a:gd name="connsiteX0-33" fmla="*/ 10003 w 10003"/>
                <a:gd name="connsiteY0-34" fmla="*/ 10043 h 10043"/>
                <a:gd name="connsiteX1-35" fmla="*/ 2564 w 10003"/>
                <a:gd name="connsiteY1-36" fmla="*/ 0 h 10043"/>
                <a:gd name="connsiteX2-37" fmla="*/ 0 w 10003"/>
                <a:gd name="connsiteY2-38" fmla="*/ 9864 h 10043"/>
                <a:gd name="connsiteX3-39" fmla="*/ 10003 w 10003"/>
                <a:gd name="connsiteY3-40" fmla="*/ 10043 h 10043"/>
                <a:gd name="connsiteX0-41" fmla="*/ 10022 w 10022"/>
                <a:gd name="connsiteY0-42" fmla="*/ 10043 h 10043"/>
                <a:gd name="connsiteX1-43" fmla="*/ 2583 w 10022"/>
                <a:gd name="connsiteY1-44" fmla="*/ 0 h 10043"/>
                <a:gd name="connsiteX2-45" fmla="*/ 0 w 10022"/>
                <a:gd name="connsiteY2-46" fmla="*/ 9838 h 10043"/>
                <a:gd name="connsiteX3-47" fmla="*/ 10022 w 10022"/>
                <a:gd name="connsiteY3-48" fmla="*/ 10043 h 100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022" h="10043">
                  <a:moveTo>
                    <a:pt x="10022" y="10043"/>
                  </a:moveTo>
                  <a:lnTo>
                    <a:pt x="2583" y="0"/>
                  </a:lnTo>
                  <a:lnTo>
                    <a:pt x="0" y="9838"/>
                  </a:lnTo>
                  <a:lnTo>
                    <a:pt x="10022" y="10043"/>
                  </a:lnTo>
                  <a:close/>
                </a:path>
              </a:pathLst>
            </a:custGeom>
            <a:solidFill>
              <a:srgbClr val="425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7CFFE6AA-B810-42BB-E317-D8390357D858}"/>
                </a:ext>
              </a:extLst>
            </p:cNvPr>
            <p:cNvGrpSpPr/>
            <p:nvPr/>
          </p:nvGrpSpPr>
          <p:grpSpPr>
            <a:xfrm>
              <a:off x="4403810" y="4216526"/>
              <a:ext cx="409431" cy="331161"/>
              <a:chOff x="5337176" y="1504950"/>
              <a:chExt cx="215900" cy="174626"/>
            </a:xfrm>
            <a:solidFill>
              <a:schemeClr val="bg1"/>
            </a:solidFill>
          </p:grpSpPr>
          <p:sp>
            <p:nvSpPr>
              <p:cNvPr id="20" name="Freeform 90">
                <a:extLst>
                  <a:ext uri="{FF2B5EF4-FFF2-40B4-BE49-F238E27FC236}">
                    <a16:creationId xmlns:a16="http://schemas.microsoft.com/office/drawing/2014/main" id="{DC57BD12-C5E5-09B3-3BB2-93F556F9AA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37176" y="1617663"/>
                <a:ext cx="215900" cy="61913"/>
              </a:xfrm>
              <a:custGeom>
                <a:avLst/>
                <a:gdLst>
                  <a:gd name="T0" fmla="*/ 272 w 273"/>
                  <a:gd name="T1" fmla="*/ 66 h 79"/>
                  <a:gd name="T2" fmla="*/ 272 w 273"/>
                  <a:gd name="T3" fmla="*/ 66 h 79"/>
                  <a:gd name="T4" fmla="*/ 266 w 273"/>
                  <a:gd name="T5" fmla="*/ 55 h 79"/>
                  <a:gd name="T6" fmla="*/ 255 w 273"/>
                  <a:gd name="T7" fmla="*/ 36 h 79"/>
                  <a:gd name="T8" fmla="*/ 233 w 273"/>
                  <a:gd name="T9" fmla="*/ 2 h 79"/>
                  <a:gd name="T10" fmla="*/ 233 w 273"/>
                  <a:gd name="T11" fmla="*/ 2 h 79"/>
                  <a:gd name="T12" fmla="*/ 232 w 273"/>
                  <a:gd name="T13" fmla="*/ 0 h 79"/>
                  <a:gd name="T14" fmla="*/ 231 w 273"/>
                  <a:gd name="T15" fmla="*/ 0 h 79"/>
                  <a:gd name="T16" fmla="*/ 44 w 273"/>
                  <a:gd name="T17" fmla="*/ 0 h 79"/>
                  <a:gd name="T18" fmla="*/ 44 w 273"/>
                  <a:gd name="T19" fmla="*/ 0 h 79"/>
                  <a:gd name="T20" fmla="*/ 41 w 273"/>
                  <a:gd name="T21" fmla="*/ 0 h 79"/>
                  <a:gd name="T22" fmla="*/ 39 w 273"/>
                  <a:gd name="T23" fmla="*/ 2 h 79"/>
                  <a:gd name="T24" fmla="*/ 39 w 273"/>
                  <a:gd name="T25" fmla="*/ 2 h 79"/>
                  <a:gd name="T26" fmla="*/ 18 w 273"/>
                  <a:gd name="T27" fmla="*/ 36 h 79"/>
                  <a:gd name="T28" fmla="*/ 7 w 273"/>
                  <a:gd name="T29" fmla="*/ 55 h 79"/>
                  <a:gd name="T30" fmla="*/ 1 w 273"/>
                  <a:gd name="T31" fmla="*/ 66 h 79"/>
                  <a:gd name="T32" fmla="*/ 1 w 273"/>
                  <a:gd name="T33" fmla="*/ 66 h 79"/>
                  <a:gd name="T34" fmla="*/ 0 w 273"/>
                  <a:gd name="T35" fmla="*/ 71 h 79"/>
                  <a:gd name="T36" fmla="*/ 1 w 273"/>
                  <a:gd name="T37" fmla="*/ 74 h 79"/>
                  <a:gd name="T38" fmla="*/ 1 w 273"/>
                  <a:gd name="T39" fmla="*/ 74 h 79"/>
                  <a:gd name="T40" fmla="*/ 4 w 273"/>
                  <a:gd name="T41" fmla="*/ 77 h 79"/>
                  <a:gd name="T42" fmla="*/ 8 w 273"/>
                  <a:gd name="T43" fmla="*/ 78 h 79"/>
                  <a:gd name="T44" fmla="*/ 19 w 273"/>
                  <a:gd name="T45" fmla="*/ 79 h 79"/>
                  <a:gd name="T46" fmla="*/ 255 w 273"/>
                  <a:gd name="T47" fmla="*/ 79 h 79"/>
                  <a:gd name="T48" fmla="*/ 255 w 273"/>
                  <a:gd name="T49" fmla="*/ 79 h 79"/>
                  <a:gd name="T50" fmla="*/ 266 w 273"/>
                  <a:gd name="T51" fmla="*/ 78 h 79"/>
                  <a:gd name="T52" fmla="*/ 269 w 273"/>
                  <a:gd name="T53" fmla="*/ 77 h 79"/>
                  <a:gd name="T54" fmla="*/ 272 w 273"/>
                  <a:gd name="T55" fmla="*/ 74 h 79"/>
                  <a:gd name="T56" fmla="*/ 272 w 273"/>
                  <a:gd name="T57" fmla="*/ 74 h 79"/>
                  <a:gd name="T58" fmla="*/ 273 w 273"/>
                  <a:gd name="T59" fmla="*/ 71 h 79"/>
                  <a:gd name="T60" fmla="*/ 272 w 273"/>
                  <a:gd name="T61" fmla="*/ 66 h 79"/>
                  <a:gd name="T62" fmla="*/ 272 w 273"/>
                  <a:gd name="T63" fmla="*/ 66 h 79"/>
                  <a:gd name="T64" fmla="*/ 266 w 273"/>
                  <a:gd name="T65" fmla="*/ 70 h 79"/>
                  <a:gd name="T66" fmla="*/ 266 w 273"/>
                  <a:gd name="T67" fmla="*/ 70 h 79"/>
                  <a:gd name="T68" fmla="*/ 263 w 273"/>
                  <a:gd name="T69" fmla="*/ 71 h 79"/>
                  <a:gd name="T70" fmla="*/ 255 w 273"/>
                  <a:gd name="T71" fmla="*/ 71 h 79"/>
                  <a:gd name="T72" fmla="*/ 19 w 273"/>
                  <a:gd name="T73" fmla="*/ 71 h 79"/>
                  <a:gd name="T74" fmla="*/ 19 w 273"/>
                  <a:gd name="T75" fmla="*/ 71 h 79"/>
                  <a:gd name="T76" fmla="*/ 9 w 273"/>
                  <a:gd name="T77" fmla="*/ 71 h 79"/>
                  <a:gd name="T78" fmla="*/ 8 w 273"/>
                  <a:gd name="T79" fmla="*/ 70 h 79"/>
                  <a:gd name="T80" fmla="*/ 8 w 273"/>
                  <a:gd name="T81" fmla="*/ 70 h 79"/>
                  <a:gd name="T82" fmla="*/ 8 w 273"/>
                  <a:gd name="T83" fmla="*/ 68 h 79"/>
                  <a:gd name="T84" fmla="*/ 8 w 273"/>
                  <a:gd name="T85" fmla="*/ 68 h 79"/>
                  <a:gd name="T86" fmla="*/ 8 w 273"/>
                  <a:gd name="T87" fmla="*/ 68 h 79"/>
                  <a:gd name="T88" fmla="*/ 8 w 273"/>
                  <a:gd name="T89" fmla="*/ 68 h 79"/>
                  <a:gd name="T90" fmla="*/ 15 w 273"/>
                  <a:gd name="T91" fmla="*/ 53 h 79"/>
                  <a:gd name="T92" fmla="*/ 31 w 273"/>
                  <a:gd name="T93" fmla="*/ 29 h 79"/>
                  <a:gd name="T94" fmla="*/ 241 w 273"/>
                  <a:gd name="T95" fmla="*/ 29 h 79"/>
                  <a:gd name="T96" fmla="*/ 241 w 273"/>
                  <a:gd name="T97" fmla="*/ 29 h 79"/>
                  <a:gd name="T98" fmla="*/ 258 w 273"/>
                  <a:gd name="T99" fmla="*/ 53 h 79"/>
                  <a:gd name="T100" fmla="*/ 265 w 273"/>
                  <a:gd name="T101" fmla="*/ 68 h 79"/>
                  <a:gd name="T102" fmla="*/ 265 w 273"/>
                  <a:gd name="T103" fmla="*/ 68 h 79"/>
                  <a:gd name="T104" fmla="*/ 265 w 273"/>
                  <a:gd name="T105" fmla="*/ 68 h 79"/>
                  <a:gd name="T106" fmla="*/ 265 w 273"/>
                  <a:gd name="T107" fmla="*/ 68 h 79"/>
                  <a:gd name="T108" fmla="*/ 266 w 273"/>
                  <a:gd name="T109" fmla="*/ 70 h 79"/>
                  <a:gd name="T110" fmla="*/ 266 w 273"/>
                  <a:gd name="T111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73" h="79">
                    <a:moveTo>
                      <a:pt x="272" y="66"/>
                    </a:moveTo>
                    <a:lnTo>
                      <a:pt x="272" y="66"/>
                    </a:lnTo>
                    <a:lnTo>
                      <a:pt x="266" y="55"/>
                    </a:lnTo>
                    <a:lnTo>
                      <a:pt x="255" y="36"/>
                    </a:lnTo>
                    <a:lnTo>
                      <a:pt x="233" y="2"/>
                    </a:lnTo>
                    <a:lnTo>
                      <a:pt x="233" y="2"/>
                    </a:lnTo>
                    <a:lnTo>
                      <a:pt x="232" y="0"/>
                    </a:lnTo>
                    <a:lnTo>
                      <a:pt x="231" y="0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1" y="0"/>
                    </a:lnTo>
                    <a:lnTo>
                      <a:pt x="39" y="2"/>
                    </a:lnTo>
                    <a:lnTo>
                      <a:pt x="39" y="2"/>
                    </a:lnTo>
                    <a:lnTo>
                      <a:pt x="18" y="36"/>
                    </a:lnTo>
                    <a:lnTo>
                      <a:pt x="7" y="55"/>
                    </a:lnTo>
                    <a:lnTo>
                      <a:pt x="1" y="66"/>
                    </a:lnTo>
                    <a:lnTo>
                      <a:pt x="1" y="66"/>
                    </a:lnTo>
                    <a:lnTo>
                      <a:pt x="0" y="71"/>
                    </a:lnTo>
                    <a:lnTo>
                      <a:pt x="1" y="74"/>
                    </a:lnTo>
                    <a:lnTo>
                      <a:pt x="1" y="74"/>
                    </a:lnTo>
                    <a:lnTo>
                      <a:pt x="4" y="77"/>
                    </a:lnTo>
                    <a:lnTo>
                      <a:pt x="8" y="78"/>
                    </a:lnTo>
                    <a:lnTo>
                      <a:pt x="19" y="79"/>
                    </a:lnTo>
                    <a:lnTo>
                      <a:pt x="255" y="79"/>
                    </a:lnTo>
                    <a:lnTo>
                      <a:pt x="255" y="79"/>
                    </a:lnTo>
                    <a:lnTo>
                      <a:pt x="266" y="78"/>
                    </a:lnTo>
                    <a:lnTo>
                      <a:pt x="269" y="77"/>
                    </a:lnTo>
                    <a:lnTo>
                      <a:pt x="272" y="74"/>
                    </a:lnTo>
                    <a:lnTo>
                      <a:pt x="272" y="74"/>
                    </a:lnTo>
                    <a:lnTo>
                      <a:pt x="273" y="71"/>
                    </a:lnTo>
                    <a:lnTo>
                      <a:pt x="272" y="66"/>
                    </a:lnTo>
                    <a:lnTo>
                      <a:pt x="272" y="66"/>
                    </a:lnTo>
                    <a:close/>
                    <a:moveTo>
                      <a:pt x="266" y="70"/>
                    </a:moveTo>
                    <a:lnTo>
                      <a:pt x="266" y="70"/>
                    </a:lnTo>
                    <a:lnTo>
                      <a:pt x="263" y="71"/>
                    </a:lnTo>
                    <a:lnTo>
                      <a:pt x="255" y="71"/>
                    </a:lnTo>
                    <a:lnTo>
                      <a:pt x="19" y="71"/>
                    </a:lnTo>
                    <a:lnTo>
                      <a:pt x="19" y="71"/>
                    </a:lnTo>
                    <a:lnTo>
                      <a:pt x="9" y="71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8" y="68"/>
                    </a:lnTo>
                    <a:lnTo>
                      <a:pt x="8" y="68"/>
                    </a:lnTo>
                    <a:lnTo>
                      <a:pt x="8" y="68"/>
                    </a:lnTo>
                    <a:lnTo>
                      <a:pt x="8" y="68"/>
                    </a:lnTo>
                    <a:lnTo>
                      <a:pt x="15" y="53"/>
                    </a:lnTo>
                    <a:lnTo>
                      <a:pt x="31" y="29"/>
                    </a:lnTo>
                    <a:lnTo>
                      <a:pt x="241" y="29"/>
                    </a:lnTo>
                    <a:lnTo>
                      <a:pt x="241" y="29"/>
                    </a:lnTo>
                    <a:lnTo>
                      <a:pt x="258" y="53"/>
                    </a:lnTo>
                    <a:lnTo>
                      <a:pt x="265" y="68"/>
                    </a:lnTo>
                    <a:lnTo>
                      <a:pt x="265" y="68"/>
                    </a:lnTo>
                    <a:lnTo>
                      <a:pt x="265" y="68"/>
                    </a:lnTo>
                    <a:lnTo>
                      <a:pt x="265" y="68"/>
                    </a:lnTo>
                    <a:lnTo>
                      <a:pt x="266" y="70"/>
                    </a:lnTo>
                    <a:lnTo>
                      <a:pt x="266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80808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91">
                <a:extLst>
                  <a:ext uri="{FF2B5EF4-FFF2-40B4-BE49-F238E27FC236}">
                    <a16:creationId xmlns:a16="http://schemas.microsoft.com/office/drawing/2014/main" id="{21BC586E-EC6B-D955-2B45-2A1EE422F3DA}"/>
                  </a:ext>
                </a:extLst>
              </p:cNvPr>
              <p:cNvSpPr/>
              <p:nvPr/>
            </p:nvSpPr>
            <p:spPr bwMode="auto">
              <a:xfrm>
                <a:off x="5434013" y="1646238"/>
                <a:ext cx="23813" cy="15875"/>
              </a:xfrm>
              <a:custGeom>
                <a:avLst/>
                <a:gdLst>
                  <a:gd name="T0" fmla="*/ 29 w 32"/>
                  <a:gd name="T1" fmla="*/ 0 h 21"/>
                  <a:gd name="T2" fmla="*/ 3 w 32"/>
                  <a:gd name="T3" fmla="*/ 0 h 21"/>
                  <a:gd name="T4" fmla="*/ 3 w 32"/>
                  <a:gd name="T5" fmla="*/ 0 h 21"/>
                  <a:gd name="T6" fmla="*/ 0 w 32"/>
                  <a:gd name="T7" fmla="*/ 1 h 21"/>
                  <a:gd name="T8" fmla="*/ 0 w 32"/>
                  <a:gd name="T9" fmla="*/ 3 h 21"/>
                  <a:gd name="T10" fmla="*/ 0 w 32"/>
                  <a:gd name="T11" fmla="*/ 19 h 21"/>
                  <a:gd name="T12" fmla="*/ 0 w 32"/>
                  <a:gd name="T13" fmla="*/ 19 h 21"/>
                  <a:gd name="T14" fmla="*/ 0 w 32"/>
                  <a:gd name="T15" fmla="*/ 21 h 21"/>
                  <a:gd name="T16" fmla="*/ 3 w 32"/>
                  <a:gd name="T17" fmla="*/ 21 h 21"/>
                  <a:gd name="T18" fmla="*/ 29 w 32"/>
                  <a:gd name="T19" fmla="*/ 21 h 21"/>
                  <a:gd name="T20" fmla="*/ 29 w 32"/>
                  <a:gd name="T21" fmla="*/ 21 h 21"/>
                  <a:gd name="T22" fmla="*/ 32 w 32"/>
                  <a:gd name="T23" fmla="*/ 21 h 21"/>
                  <a:gd name="T24" fmla="*/ 32 w 32"/>
                  <a:gd name="T25" fmla="*/ 19 h 21"/>
                  <a:gd name="T26" fmla="*/ 32 w 32"/>
                  <a:gd name="T27" fmla="*/ 3 h 21"/>
                  <a:gd name="T28" fmla="*/ 32 w 32"/>
                  <a:gd name="T29" fmla="*/ 3 h 21"/>
                  <a:gd name="T30" fmla="*/ 32 w 32"/>
                  <a:gd name="T31" fmla="*/ 1 h 21"/>
                  <a:gd name="T32" fmla="*/ 29 w 32"/>
                  <a:gd name="T33" fmla="*/ 0 h 21"/>
                  <a:gd name="T34" fmla="*/ 29 w 32"/>
                  <a:gd name="T3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" h="21">
                    <a:moveTo>
                      <a:pt x="29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3" y="21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32" y="21"/>
                    </a:lnTo>
                    <a:lnTo>
                      <a:pt x="32" y="19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1"/>
                    </a:lnTo>
                    <a:lnTo>
                      <a:pt x="29" y="0"/>
                    </a:lnTo>
                    <a:lnTo>
                      <a:pt x="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80808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92">
                <a:extLst>
                  <a:ext uri="{FF2B5EF4-FFF2-40B4-BE49-F238E27FC236}">
                    <a16:creationId xmlns:a16="http://schemas.microsoft.com/office/drawing/2014/main" id="{523A858A-100E-7832-DB16-44D782785C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70513" y="1504950"/>
                <a:ext cx="149225" cy="106363"/>
              </a:xfrm>
              <a:custGeom>
                <a:avLst/>
                <a:gdLst>
                  <a:gd name="T0" fmla="*/ 176 w 189"/>
                  <a:gd name="T1" fmla="*/ 132 h 132"/>
                  <a:gd name="T2" fmla="*/ 189 w 189"/>
                  <a:gd name="T3" fmla="*/ 132 h 132"/>
                  <a:gd name="T4" fmla="*/ 189 w 189"/>
                  <a:gd name="T5" fmla="*/ 118 h 132"/>
                  <a:gd name="T6" fmla="*/ 189 w 189"/>
                  <a:gd name="T7" fmla="*/ 118 h 132"/>
                  <a:gd name="T8" fmla="*/ 189 w 189"/>
                  <a:gd name="T9" fmla="*/ 12 h 132"/>
                  <a:gd name="T10" fmla="*/ 189 w 189"/>
                  <a:gd name="T11" fmla="*/ 12 h 132"/>
                  <a:gd name="T12" fmla="*/ 189 w 189"/>
                  <a:gd name="T13" fmla="*/ 8 h 132"/>
                  <a:gd name="T14" fmla="*/ 186 w 189"/>
                  <a:gd name="T15" fmla="*/ 2 h 132"/>
                  <a:gd name="T16" fmla="*/ 180 w 189"/>
                  <a:gd name="T17" fmla="*/ 0 h 132"/>
                  <a:gd name="T18" fmla="*/ 176 w 189"/>
                  <a:gd name="T19" fmla="*/ 0 h 132"/>
                  <a:gd name="T20" fmla="*/ 12 w 189"/>
                  <a:gd name="T21" fmla="*/ 0 h 132"/>
                  <a:gd name="T22" fmla="*/ 12 w 189"/>
                  <a:gd name="T23" fmla="*/ 0 h 132"/>
                  <a:gd name="T24" fmla="*/ 8 w 189"/>
                  <a:gd name="T25" fmla="*/ 0 h 132"/>
                  <a:gd name="T26" fmla="*/ 3 w 189"/>
                  <a:gd name="T27" fmla="*/ 2 h 132"/>
                  <a:gd name="T28" fmla="*/ 0 w 189"/>
                  <a:gd name="T29" fmla="*/ 8 h 132"/>
                  <a:gd name="T30" fmla="*/ 0 w 189"/>
                  <a:gd name="T31" fmla="*/ 12 h 132"/>
                  <a:gd name="T32" fmla="*/ 0 w 189"/>
                  <a:gd name="T33" fmla="*/ 118 h 132"/>
                  <a:gd name="T34" fmla="*/ 0 w 189"/>
                  <a:gd name="T35" fmla="*/ 118 h 132"/>
                  <a:gd name="T36" fmla="*/ 0 w 189"/>
                  <a:gd name="T37" fmla="*/ 118 h 132"/>
                  <a:gd name="T38" fmla="*/ 0 w 189"/>
                  <a:gd name="T39" fmla="*/ 132 h 132"/>
                  <a:gd name="T40" fmla="*/ 12 w 189"/>
                  <a:gd name="T41" fmla="*/ 132 h 132"/>
                  <a:gd name="T42" fmla="*/ 176 w 189"/>
                  <a:gd name="T43" fmla="*/ 132 h 132"/>
                  <a:gd name="T44" fmla="*/ 10 w 189"/>
                  <a:gd name="T45" fmla="*/ 8 h 132"/>
                  <a:gd name="T46" fmla="*/ 179 w 189"/>
                  <a:gd name="T47" fmla="*/ 8 h 132"/>
                  <a:gd name="T48" fmla="*/ 179 w 189"/>
                  <a:gd name="T49" fmla="*/ 118 h 132"/>
                  <a:gd name="T50" fmla="*/ 10 w 189"/>
                  <a:gd name="T51" fmla="*/ 118 h 132"/>
                  <a:gd name="T52" fmla="*/ 10 w 189"/>
                  <a:gd name="T53" fmla="*/ 8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9" h="132">
                    <a:moveTo>
                      <a:pt x="176" y="132"/>
                    </a:moveTo>
                    <a:lnTo>
                      <a:pt x="189" y="132"/>
                    </a:lnTo>
                    <a:lnTo>
                      <a:pt x="189" y="118"/>
                    </a:lnTo>
                    <a:lnTo>
                      <a:pt x="189" y="118"/>
                    </a:lnTo>
                    <a:lnTo>
                      <a:pt x="189" y="12"/>
                    </a:lnTo>
                    <a:lnTo>
                      <a:pt x="189" y="12"/>
                    </a:lnTo>
                    <a:lnTo>
                      <a:pt x="189" y="8"/>
                    </a:lnTo>
                    <a:lnTo>
                      <a:pt x="186" y="2"/>
                    </a:lnTo>
                    <a:lnTo>
                      <a:pt x="180" y="0"/>
                    </a:lnTo>
                    <a:lnTo>
                      <a:pt x="176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3" y="2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0" y="132"/>
                    </a:lnTo>
                    <a:lnTo>
                      <a:pt x="12" y="132"/>
                    </a:lnTo>
                    <a:lnTo>
                      <a:pt x="176" y="132"/>
                    </a:lnTo>
                    <a:close/>
                    <a:moveTo>
                      <a:pt x="10" y="8"/>
                    </a:moveTo>
                    <a:lnTo>
                      <a:pt x="179" y="8"/>
                    </a:lnTo>
                    <a:lnTo>
                      <a:pt x="179" y="118"/>
                    </a:lnTo>
                    <a:lnTo>
                      <a:pt x="10" y="118"/>
                    </a:lnTo>
                    <a:lnTo>
                      <a:pt x="1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80808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E95EFE9-D5D8-DD41-9C18-693FBCFA3C05}"/>
              </a:ext>
            </a:extLst>
          </p:cNvPr>
          <p:cNvGrpSpPr/>
          <p:nvPr/>
        </p:nvGrpSpPr>
        <p:grpSpPr>
          <a:xfrm>
            <a:off x="5512240" y="1703419"/>
            <a:ext cx="2338050" cy="1020172"/>
            <a:chOff x="5310330" y="1810985"/>
            <a:chExt cx="2338050" cy="1020172"/>
          </a:xfrm>
        </p:grpSpPr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61581C4A-DE06-7C02-C168-B856E2D9280E}"/>
                </a:ext>
              </a:extLst>
            </p:cNvPr>
            <p:cNvSpPr/>
            <p:nvPr/>
          </p:nvSpPr>
          <p:spPr bwMode="auto">
            <a:xfrm>
              <a:off x="5310330" y="1810985"/>
              <a:ext cx="2338050" cy="1020172"/>
            </a:xfrm>
            <a:custGeom>
              <a:avLst/>
              <a:gdLst>
                <a:gd name="T0" fmla="*/ 1855 w 1855"/>
                <a:gd name="T1" fmla="*/ 808 h 808"/>
                <a:gd name="T2" fmla="*/ 473 w 1855"/>
                <a:gd name="T3" fmla="*/ 0 h 808"/>
                <a:gd name="T4" fmla="*/ 0 w 1855"/>
                <a:gd name="T5" fmla="*/ 808 h 808"/>
                <a:gd name="T6" fmla="*/ 1855 w 1855"/>
                <a:gd name="T7" fmla="*/ 808 h 808"/>
                <a:gd name="connsiteX0" fmla="*/ 10022 w 10022"/>
                <a:gd name="connsiteY0" fmla="*/ 10050 h 10050"/>
                <a:gd name="connsiteX1" fmla="*/ 2550 w 10022"/>
                <a:gd name="connsiteY1" fmla="*/ 0 h 10050"/>
                <a:gd name="connsiteX2" fmla="*/ 0 w 10022"/>
                <a:gd name="connsiteY2" fmla="*/ 10000 h 10050"/>
                <a:gd name="connsiteX3" fmla="*/ 10022 w 10022"/>
                <a:gd name="connsiteY3" fmla="*/ 10050 h 1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22" h="10050">
                  <a:moveTo>
                    <a:pt x="10022" y="10050"/>
                  </a:moveTo>
                  <a:lnTo>
                    <a:pt x="2550" y="0"/>
                  </a:lnTo>
                  <a:lnTo>
                    <a:pt x="0" y="10000"/>
                  </a:lnTo>
                  <a:lnTo>
                    <a:pt x="10022" y="10050"/>
                  </a:lnTo>
                  <a:close/>
                </a:path>
              </a:pathLst>
            </a:custGeom>
            <a:solidFill>
              <a:srgbClr val="425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DF3E5568-8292-F6DD-2E31-E90DB82DF380}"/>
                </a:ext>
              </a:extLst>
            </p:cNvPr>
            <p:cNvGrpSpPr/>
            <p:nvPr/>
          </p:nvGrpSpPr>
          <p:grpSpPr>
            <a:xfrm>
              <a:off x="5862882" y="2229872"/>
              <a:ext cx="409431" cy="394375"/>
              <a:chOff x="4903788" y="1471613"/>
              <a:chExt cx="215900" cy="207963"/>
            </a:xfrm>
            <a:solidFill>
              <a:schemeClr val="bg1"/>
            </a:solidFill>
          </p:grpSpPr>
          <p:sp>
            <p:nvSpPr>
              <p:cNvPr id="29" name="Freeform 226">
                <a:extLst>
                  <a:ext uri="{FF2B5EF4-FFF2-40B4-BE49-F238E27FC236}">
                    <a16:creationId xmlns:a16="http://schemas.microsoft.com/office/drawing/2014/main" id="{376346BD-6BF9-064F-584C-9E5FFFA1A6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26013" y="1471613"/>
                <a:ext cx="171450" cy="146050"/>
              </a:xfrm>
              <a:custGeom>
                <a:avLst/>
                <a:gdLst>
                  <a:gd name="T0" fmla="*/ 15 w 215"/>
                  <a:gd name="T1" fmla="*/ 164 h 183"/>
                  <a:gd name="T2" fmla="*/ 83 w 215"/>
                  <a:gd name="T3" fmla="*/ 164 h 183"/>
                  <a:gd name="T4" fmla="*/ 80 w 215"/>
                  <a:gd name="T5" fmla="*/ 183 h 183"/>
                  <a:gd name="T6" fmla="*/ 135 w 215"/>
                  <a:gd name="T7" fmla="*/ 183 h 183"/>
                  <a:gd name="T8" fmla="*/ 132 w 215"/>
                  <a:gd name="T9" fmla="*/ 164 h 183"/>
                  <a:gd name="T10" fmla="*/ 200 w 215"/>
                  <a:gd name="T11" fmla="*/ 164 h 183"/>
                  <a:gd name="T12" fmla="*/ 200 w 215"/>
                  <a:gd name="T13" fmla="*/ 164 h 183"/>
                  <a:gd name="T14" fmla="*/ 206 w 215"/>
                  <a:gd name="T15" fmla="*/ 163 h 183"/>
                  <a:gd name="T16" fmla="*/ 211 w 215"/>
                  <a:gd name="T17" fmla="*/ 160 h 183"/>
                  <a:gd name="T18" fmla="*/ 214 w 215"/>
                  <a:gd name="T19" fmla="*/ 155 h 183"/>
                  <a:gd name="T20" fmla="*/ 215 w 215"/>
                  <a:gd name="T21" fmla="*/ 149 h 183"/>
                  <a:gd name="T22" fmla="*/ 215 w 215"/>
                  <a:gd name="T23" fmla="*/ 15 h 183"/>
                  <a:gd name="T24" fmla="*/ 215 w 215"/>
                  <a:gd name="T25" fmla="*/ 15 h 183"/>
                  <a:gd name="T26" fmla="*/ 214 w 215"/>
                  <a:gd name="T27" fmla="*/ 10 h 183"/>
                  <a:gd name="T28" fmla="*/ 211 w 215"/>
                  <a:gd name="T29" fmla="*/ 4 h 183"/>
                  <a:gd name="T30" fmla="*/ 206 w 215"/>
                  <a:gd name="T31" fmla="*/ 2 h 183"/>
                  <a:gd name="T32" fmla="*/ 200 w 215"/>
                  <a:gd name="T33" fmla="*/ 0 h 183"/>
                  <a:gd name="T34" fmla="*/ 15 w 215"/>
                  <a:gd name="T35" fmla="*/ 0 h 183"/>
                  <a:gd name="T36" fmla="*/ 15 w 215"/>
                  <a:gd name="T37" fmla="*/ 0 h 183"/>
                  <a:gd name="T38" fmla="*/ 9 w 215"/>
                  <a:gd name="T39" fmla="*/ 2 h 183"/>
                  <a:gd name="T40" fmla="*/ 4 w 215"/>
                  <a:gd name="T41" fmla="*/ 4 h 183"/>
                  <a:gd name="T42" fmla="*/ 1 w 215"/>
                  <a:gd name="T43" fmla="*/ 10 h 183"/>
                  <a:gd name="T44" fmla="*/ 0 w 215"/>
                  <a:gd name="T45" fmla="*/ 15 h 183"/>
                  <a:gd name="T46" fmla="*/ 0 w 215"/>
                  <a:gd name="T47" fmla="*/ 149 h 183"/>
                  <a:gd name="T48" fmla="*/ 0 w 215"/>
                  <a:gd name="T49" fmla="*/ 149 h 183"/>
                  <a:gd name="T50" fmla="*/ 1 w 215"/>
                  <a:gd name="T51" fmla="*/ 155 h 183"/>
                  <a:gd name="T52" fmla="*/ 4 w 215"/>
                  <a:gd name="T53" fmla="*/ 160 h 183"/>
                  <a:gd name="T54" fmla="*/ 9 w 215"/>
                  <a:gd name="T55" fmla="*/ 163 h 183"/>
                  <a:gd name="T56" fmla="*/ 15 w 215"/>
                  <a:gd name="T57" fmla="*/ 164 h 183"/>
                  <a:gd name="T58" fmla="*/ 15 w 215"/>
                  <a:gd name="T59" fmla="*/ 164 h 183"/>
                  <a:gd name="T60" fmla="*/ 11 w 215"/>
                  <a:gd name="T61" fmla="*/ 10 h 183"/>
                  <a:gd name="T62" fmla="*/ 203 w 215"/>
                  <a:gd name="T63" fmla="*/ 10 h 183"/>
                  <a:gd name="T64" fmla="*/ 203 w 215"/>
                  <a:gd name="T65" fmla="*/ 149 h 183"/>
                  <a:gd name="T66" fmla="*/ 11 w 215"/>
                  <a:gd name="T67" fmla="*/ 149 h 183"/>
                  <a:gd name="T68" fmla="*/ 11 w 215"/>
                  <a:gd name="T69" fmla="*/ 1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5" h="183">
                    <a:moveTo>
                      <a:pt x="15" y="164"/>
                    </a:moveTo>
                    <a:lnTo>
                      <a:pt x="83" y="164"/>
                    </a:lnTo>
                    <a:lnTo>
                      <a:pt x="80" y="183"/>
                    </a:lnTo>
                    <a:lnTo>
                      <a:pt x="135" y="183"/>
                    </a:lnTo>
                    <a:lnTo>
                      <a:pt x="132" y="164"/>
                    </a:lnTo>
                    <a:lnTo>
                      <a:pt x="200" y="164"/>
                    </a:lnTo>
                    <a:lnTo>
                      <a:pt x="200" y="164"/>
                    </a:lnTo>
                    <a:lnTo>
                      <a:pt x="206" y="163"/>
                    </a:lnTo>
                    <a:lnTo>
                      <a:pt x="211" y="160"/>
                    </a:lnTo>
                    <a:lnTo>
                      <a:pt x="214" y="155"/>
                    </a:lnTo>
                    <a:lnTo>
                      <a:pt x="215" y="149"/>
                    </a:lnTo>
                    <a:lnTo>
                      <a:pt x="215" y="15"/>
                    </a:lnTo>
                    <a:lnTo>
                      <a:pt x="215" y="15"/>
                    </a:lnTo>
                    <a:lnTo>
                      <a:pt x="214" y="10"/>
                    </a:lnTo>
                    <a:lnTo>
                      <a:pt x="211" y="4"/>
                    </a:lnTo>
                    <a:lnTo>
                      <a:pt x="206" y="2"/>
                    </a:lnTo>
                    <a:lnTo>
                      <a:pt x="200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9" y="2"/>
                    </a:lnTo>
                    <a:lnTo>
                      <a:pt x="4" y="4"/>
                    </a:lnTo>
                    <a:lnTo>
                      <a:pt x="1" y="10"/>
                    </a:lnTo>
                    <a:lnTo>
                      <a:pt x="0" y="15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1" y="155"/>
                    </a:lnTo>
                    <a:lnTo>
                      <a:pt x="4" y="160"/>
                    </a:lnTo>
                    <a:lnTo>
                      <a:pt x="9" y="163"/>
                    </a:lnTo>
                    <a:lnTo>
                      <a:pt x="15" y="164"/>
                    </a:lnTo>
                    <a:lnTo>
                      <a:pt x="15" y="164"/>
                    </a:lnTo>
                    <a:close/>
                    <a:moveTo>
                      <a:pt x="11" y="10"/>
                    </a:moveTo>
                    <a:lnTo>
                      <a:pt x="203" y="10"/>
                    </a:lnTo>
                    <a:lnTo>
                      <a:pt x="203" y="149"/>
                    </a:lnTo>
                    <a:lnTo>
                      <a:pt x="11" y="149"/>
                    </a:lnTo>
                    <a:lnTo>
                      <a:pt x="1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80808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227">
                <a:extLst>
                  <a:ext uri="{FF2B5EF4-FFF2-40B4-BE49-F238E27FC236}">
                    <a16:creationId xmlns:a16="http://schemas.microsoft.com/office/drawing/2014/main" id="{AAB9DC9E-2356-CBF4-755E-5682924622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03788" y="1625601"/>
                <a:ext cx="215900" cy="53975"/>
              </a:xfrm>
              <a:custGeom>
                <a:avLst/>
                <a:gdLst>
                  <a:gd name="T0" fmla="*/ 272 w 273"/>
                  <a:gd name="T1" fmla="*/ 56 h 68"/>
                  <a:gd name="T2" fmla="*/ 272 w 273"/>
                  <a:gd name="T3" fmla="*/ 56 h 68"/>
                  <a:gd name="T4" fmla="*/ 270 w 273"/>
                  <a:gd name="T5" fmla="*/ 51 h 68"/>
                  <a:gd name="T6" fmla="*/ 266 w 273"/>
                  <a:gd name="T7" fmla="*/ 45 h 68"/>
                  <a:gd name="T8" fmla="*/ 255 w 273"/>
                  <a:gd name="T9" fmla="*/ 30 h 68"/>
                  <a:gd name="T10" fmla="*/ 233 w 273"/>
                  <a:gd name="T11" fmla="*/ 1 h 68"/>
                  <a:gd name="T12" fmla="*/ 233 w 273"/>
                  <a:gd name="T13" fmla="*/ 1 h 68"/>
                  <a:gd name="T14" fmla="*/ 232 w 273"/>
                  <a:gd name="T15" fmla="*/ 1 h 68"/>
                  <a:gd name="T16" fmla="*/ 229 w 273"/>
                  <a:gd name="T17" fmla="*/ 0 h 68"/>
                  <a:gd name="T18" fmla="*/ 44 w 273"/>
                  <a:gd name="T19" fmla="*/ 0 h 68"/>
                  <a:gd name="T20" fmla="*/ 44 w 273"/>
                  <a:gd name="T21" fmla="*/ 0 h 68"/>
                  <a:gd name="T22" fmla="*/ 41 w 273"/>
                  <a:gd name="T23" fmla="*/ 1 h 68"/>
                  <a:gd name="T24" fmla="*/ 40 w 273"/>
                  <a:gd name="T25" fmla="*/ 1 h 68"/>
                  <a:gd name="T26" fmla="*/ 40 w 273"/>
                  <a:gd name="T27" fmla="*/ 1 h 68"/>
                  <a:gd name="T28" fmla="*/ 30 w 273"/>
                  <a:gd name="T29" fmla="*/ 15 h 68"/>
                  <a:gd name="T30" fmla="*/ 18 w 273"/>
                  <a:gd name="T31" fmla="*/ 30 h 68"/>
                  <a:gd name="T32" fmla="*/ 7 w 273"/>
                  <a:gd name="T33" fmla="*/ 45 h 68"/>
                  <a:gd name="T34" fmla="*/ 3 w 273"/>
                  <a:gd name="T35" fmla="*/ 51 h 68"/>
                  <a:gd name="T36" fmla="*/ 1 w 273"/>
                  <a:gd name="T37" fmla="*/ 56 h 68"/>
                  <a:gd name="T38" fmla="*/ 1 w 273"/>
                  <a:gd name="T39" fmla="*/ 56 h 68"/>
                  <a:gd name="T40" fmla="*/ 0 w 273"/>
                  <a:gd name="T41" fmla="*/ 60 h 68"/>
                  <a:gd name="T42" fmla="*/ 1 w 273"/>
                  <a:gd name="T43" fmla="*/ 63 h 68"/>
                  <a:gd name="T44" fmla="*/ 1 w 273"/>
                  <a:gd name="T45" fmla="*/ 63 h 68"/>
                  <a:gd name="T46" fmla="*/ 4 w 273"/>
                  <a:gd name="T47" fmla="*/ 66 h 68"/>
                  <a:gd name="T48" fmla="*/ 8 w 273"/>
                  <a:gd name="T49" fmla="*/ 67 h 68"/>
                  <a:gd name="T50" fmla="*/ 19 w 273"/>
                  <a:gd name="T51" fmla="*/ 68 h 68"/>
                  <a:gd name="T52" fmla="*/ 255 w 273"/>
                  <a:gd name="T53" fmla="*/ 68 h 68"/>
                  <a:gd name="T54" fmla="*/ 255 w 273"/>
                  <a:gd name="T55" fmla="*/ 68 h 68"/>
                  <a:gd name="T56" fmla="*/ 265 w 273"/>
                  <a:gd name="T57" fmla="*/ 67 h 68"/>
                  <a:gd name="T58" fmla="*/ 269 w 273"/>
                  <a:gd name="T59" fmla="*/ 66 h 68"/>
                  <a:gd name="T60" fmla="*/ 272 w 273"/>
                  <a:gd name="T61" fmla="*/ 63 h 68"/>
                  <a:gd name="T62" fmla="*/ 272 w 273"/>
                  <a:gd name="T63" fmla="*/ 63 h 68"/>
                  <a:gd name="T64" fmla="*/ 273 w 273"/>
                  <a:gd name="T65" fmla="*/ 60 h 68"/>
                  <a:gd name="T66" fmla="*/ 272 w 273"/>
                  <a:gd name="T67" fmla="*/ 56 h 68"/>
                  <a:gd name="T68" fmla="*/ 272 w 273"/>
                  <a:gd name="T69" fmla="*/ 56 h 68"/>
                  <a:gd name="T70" fmla="*/ 265 w 273"/>
                  <a:gd name="T71" fmla="*/ 59 h 68"/>
                  <a:gd name="T72" fmla="*/ 265 w 273"/>
                  <a:gd name="T73" fmla="*/ 59 h 68"/>
                  <a:gd name="T74" fmla="*/ 263 w 273"/>
                  <a:gd name="T75" fmla="*/ 60 h 68"/>
                  <a:gd name="T76" fmla="*/ 255 w 273"/>
                  <a:gd name="T77" fmla="*/ 60 h 68"/>
                  <a:gd name="T78" fmla="*/ 19 w 273"/>
                  <a:gd name="T79" fmla="*/ 60 h 68"/>
                  <a:gd name="T80" fmla="*/ 19 w 273"/>
                  <a:gd name="T81" fmla="*/ 60 h 68"/>
                  <a:gd name="T82" fmla="*/ 11 w 273"/>
                  <a:gd name="T83" fmla="*/ 60 h 68"/>
                  <a:gd name="T84" fmla="*/ 8 w 273"/>
                  <a:gd name="T85" fmla="*/ 60 h 68"/>
                  <a:gd name="T86" fmla="*/ 8 w 273"/>
                  <a:gd name="T87" fmla="*/ 60 h 68"/>
                  <a:gd name="T88" fmla="*/ 8 w 273"/>
                  <a:gd name="T89" fmla="*/ 57 h 68"/>
                  <a:gd name="T90" fmla="*/ 8 w 273"/>
                  <a:gd name="T91" fmla="*/ 57 h 68"/>
                  <a:gd name="T92" fmla="*/ 8 w 273"/>
                  <a:gd name="T93" fmla="*/ 57 h 68"/>
                  <a:gd name="T94" fmla="*/ 8 w 273"/>
                  <a:gd name="T95" fmla="*/ 57 h 68"/>
                  <a:gd name="T96" fmla="*/ 12 w 273"/>
                  <a:gd name="T97" fmla="*/ 49 h 68"/>
                  <a:gd name="T98" fmla="*/ 22 w 273"/>
                  <a:gd name="T99" fmla="*/ 36 h 68"/>
                  <a:gd name="T100" fmla="*/ 251 w 273"/>
                  <a:gd name="T101" fmla="*/ 36 h 68"/>
                  <a:gd name="T102" fmla="*/ 251 w 273"/>
                  <a:gd name="T103" fmla="*/ 36 h 68"/>
                  <a:gd name="T104" fmla="*/ 261 w 273"/>
                  <a:gd name="T105" fmla="*/ 49 h 68"/>
                  <a:gd name="T106" fmla="*/ 265 w 273"/>
                  <a:gd name="T107" fmla="*/ 57 h 68"/>
                  <a:gd name="T108" fmla="*/ 265 w 273"/>
                  <a:gd name="T109" fmla="*/ 57 h 68"/>
                  <a:gd name="T110" fmla="*/ 265 w 273"/>
                  <a:gd name="T111" fmla="*/ 57 h 68"/>
                  <a:gd name="T112" fmla="*/ 265 w 273"/>
                  <a:gd name="T113" fmla="*/ 57 h 68"/>
                  <a:gd name="T114" fmla="*/ 265 w 273"/>
                  <a:gd name="T115" fmla="*/ 59 h 68"/>
                  <a:gd name="T116" fmla="*/ 265 w 273"/>
                  <a:gd name="T117" fmla="*/ 5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73" h="68">
                    <a:moveTo>
                      <a:pt x="272" y="56"/>
                    </a:moveTo>
                    <a:lnTo>
                      <a:pt x="272" y="56"/>
                    </a:lnTo>
                    <a:lnTo>
                      <a:pt x="270" y="51"/>
                    </a:lnTo>
                    <a:lnTo>
                      <a:pt x="266" y="45"/>
                    </a:lnTo>
                    <a:lnTo>
                      <a:pt x="255" y="30"/>
                    </a:lnTo>
                    <a:lnTo>
                      <a:pt x="233" y="1"/>
                    </a:lnTo>
                    <a:lnTo>
                      <a:pt x="233" y="1"/>
                    </a:lnTo>
                    <a:lnTo>
                      <a:pt x="232" y="1"/>
                    </a:lnTo>
                    <a:lnTo>
                      <a:pt x="229" y="0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1" y="1"/>
                    </a:lnTo>
                    <a:lnTo>
                      <a:pt x="40" y="1"/>
                    </a:lnTo>
                    <a:lnTo>
                      <a:pt x="40" y="1"/>
                    </a:lnTo>
                    <a:lnTo>
                      <a:pt x="30" y="15"/>
                    </a:lnTo>
                    <a:lnTo>
                      <a:pt x="18" y="30"/>
                    </a:lnTo>
                    <a:lnTo>
                      <a:pt x="7" y="45"/>
                    </a:lnTo>
                    <a:lnTo>
                      <a:pt x="3" y="51"/>
                    </a:lnTo>
                    <a:lnTo>
                      <a:pt x="1" y="56"/>
                    </a:lnTo>
                    <a:lnTo>
                      <a:pt x="1" y="56"/>
                    </a:lnTo>
                    <a:lnTo>
                      <a:pt x="0" y="60"/>
                    </a:lnTo>
                    <a:lnTo>
                      <a:pt x="1" y="63"/>
                    </a:lnTo>
                    <a:lnTo>
                      <a:pt x="1" y="63"/>
                    </a:lnTo>
                    <a:lnTo>
                      <a:pt x="4" y="66"/>
                    </a:lnTo>
                    <a:lnTo>
                      <a:pt x="8" y="67"/>
                    </a:lnTo>
                    <a:lnTo>
                      <a:pt x="19" y="68"/>
                    </a:lnTo>
                    <a:lnTo>
                      <a:pt x="255" y="68"/>
                    </a:lnTo>
                    <a:lnTo>
                      <a:pt x="255" y="68"/>
                    </a:lnTo>
                    <a:lnTo>
                      <a:pt x="265" y="67"/>
                    </a:lnTo>
                    <a:lnTo>
                      <a:pt x="269" y="66"/>
                    </a:lnTo>
                    <a:lnTo>
                      <a:pt x="272" y="63"/>
                    </a:lnTo>
                    <a:lnTo>
                      <a:pt x="272" y="63"/>
                    </a:lnTo>
                    <a:lnTo>
                      <a:pt x="273" y="60"/>
                    </a:lnTo>
                    <a:lnTo>
                      <a:pt x="272" y="56"/>
                    </a:lnTo>
                    <a:lnTo>
                      <a:pt x="272" y="56"/>
                    </a:lnTo>
                    <a:close/>
                    <a:moveTo>
                      <a:pt x="265" y="59"/>
                    </a:moveTo>
                    <a:lnTo>
                      <a:pt x="265" y="59"/>
                    </a:lnTo>
                    <a:lnTo>
                      <a:pt x="263" y="60"/>
                    </a:lnTo>
                    <a:lnTo>
                      <a:pt x="255" y="60"/>
                    </a:lnTo>
                    <a:lnTo>
                      <a:pt x="19" y="60"/>
                    </a:lnTo>
                    <a:lnTo>
                      <a:pt x="19" y="60"/>
                    </a:lnTo>
                    <a:lnTo>
                      <a:pt x="11" y="60"/>
                    </a:lnTo>
                    <a:lnTo>
                      <a:pt x="8" y="60"/>
                    </a:lnTo>
                    <a:lnTo>
                      <a:pt x="8" y="60"/>
                    </a:lnTo>
                    <a:lnTo>
                      <a:pt x="8" y="57"/>
                    </a:lnTo>
                    <a:lnTo>
                      <a:pt x="8" y="57"/>
                    </a:lnTo>
                    <a:lnTo>
                      <a:pt x="8" y="57"/>
                    </a:lnTo>
                    <a:lnTo>
                      <a:pt x="8" y="57"/>
                    </a:lnTo>
                    <a:lnTo>
                      <a:pt x="12" y="49"/>
                    </a:lnTo>
                    <a:lnTo>
                      <a:pt x="22" y="36"/>
                    </a:lnTo>
                    <a:lnTo>
                      <a:pt x="251" y="36"/>
                    </a:lnTo>
                    <a:lnTo>
                      <a:pt x="251" y="36"/>
                    </a:lnTo>
                    <a:lnTo>
                      <a:pt x="261" y="49"/>
                    </a:lnTo>
                    <a:lnTo>
                      <a:pt x="265" y="57"/>
                    </a:lnTo>
                    <a:lnTo>
                      <a:pt x="265" y="57"/>
                    </a:lnTo>
                    <a:lnTo>
                      <a:pt x="265" y="57"/>
                    </a:lnTo>
                    <a:lnTo>
                      <a:pt x="265" y="57"/>
                    </a:lnTo>
                    <a:lnTo>
                      <a:pt x="265" y="59"/>
                    </a:lnTo>
                    <a:lnTo>
                      <a:pt x="265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80808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2" name="Freeform 13">
            <a:extLst>
              <a:ext uri="{FF2B5EF4-FFF2-40B4-BE49-F238E27FC236}">
                <a16:creationId xmlns:a16="http://schemas.microsoft.com/office/drawing/2014/main" id="{DEEC22E6-F8A3-9E47-8BE4-51FC8855EF48}"/>
              </a:ext>
            </a:extLst>
          </p:cNvPr>
          <p:cNvSpPr/>
          <p:nvPr/>
        </p:nvSpPr>
        <p:spPr bwMode="auto">
          <a:xfrm rot="17971099">
            <a:off x="3927938" y="1960358"/>
            <a:ext cx="2328571" cy="1018275"/>
          </a:xfrm>
          <a:custGeom>
            <a:avLst/>
            <a:gdLst>
              <a:gd name="T0" fmla="*/ 1855 w 1855"/>
              <a:gd name="T1" fmla="*/ 808 h 808"/>
              <a:gd name="T2" fmla="*/ 473 w 1855"/>
              <a:gd name="T3" fmla="*/ 0 h 808"/>
              <a:gd name="T4" fmla="*/ 0 w 1855"/>
              <a:gd name="T5" fmla="*/ 808 h 808"/>
              <a:gd name="T6" fmla="*/ 1855 w 1855"/>
              <a:gd name="T7" fmla="*/ 808 h 808"/>
              <a:gd name="connsiteX0" fmla="*/ 9981 w 9981"/>
              <a:gd name="connsiteY0" fmla="*/ 10024 h 10024"/>
              <a:gd name="connsiteX1" fmla="*/ 2550 w 9981"/>
              <a:gd name="connsiteY1" fmla="*/ 0 h 10024"/>
              <a:gd name="connsiteX2" fmla="*/ 0 w 9981"/>
              <a:gd name="connsiteY2" fmla="*/ 10000 h 10024"/>
              <a:gd name="connsiteX3" fmla="*/ 9981 w 9981"/>
              <a:gd name="connsiteY3" fmla="*/ 10024 h 1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81" h="10024">
                <a:moveTo>
                  <a:pt x="9981" y="10024"/>
                </a:moveTo>
                <a:lnTo>
                  <a:pt x="2550" y="0"/>
                </a:lnTo>
                <a:lnTo>
                  <a:pt x="0" y="10000"/>
                </a:lnTo>
                <a:lnTo>
                  <a:pt x="9981" y="10024"/>
                </a:lnTo>
                <a:close/>
              </a:path>
            </a:pathLst>
          </a:cu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0C0364C-78FE-A25A-83C3-563BB0808418}"/>
              </a:ext>
            </a:extLst>
          </p:cNvPr>
          <p:cNvGrpSpPr/>
          <p:nvPr/>
        </p:nvGrpSpPr>
        <p:grpSpPr>
          <a:xfrm>
            <a:off x="4808816" y="2627585"/>
            <a:ext cx="409431" cy="376317"/>
            <a:chOff x="4470401" y="1481138"/>
            <a:chExt cx="215900" cy="198438"/>
          </a:xfrm>
          <a:solidFill>
            <a:srgbClr val="42505B"/>
          </a:solidFill>
        </p:grpSpPr>
        <p:sp>
          <p:nvSpPr>
            <p:cNvPr id="34" name="Freeform 355">
              <a:extLst>
                <a:ext uri="{FF2B5EF4-FFF2-40B4-BE49-F238E27FC236}">
                  <a16:creationId xmlns:a16="http://schemas.microsoft.com/office/drawing/2014/main" id="{EF7EAB12-C20E-8C80-F019-D12BAB2EC0AA}"/>
                </a:ext>
              </a:extLst>
            </p:cNvPr>
            <p:cNvSpPr/>
            <p:nvPr/>
          </p:nvSpPr>
          <p:spPr bwMode="auto">
            <a:xfrm>
              <a:off x="4546601" y="1651001"/>
              <a:ext cx="65088" cy="28575"/>
            </a:xfrm>
            <a:custGeom>
              <a:avLst/>
              <a:gdLst>
                <a:gd name="T0" fmla="*/ 10 w 81"/>
                <a:gd name="T1" fmla="*/ 0 h 37"/>
                <a:gd name="T2" fmla="*/ 0 w 81"/>
                <a:gd name="T3" fmla="*/ 33 h 37"/>
                <a:gd name="T4" fmla="*/ 0 w 81"/>
                <a:gd name="T5" fmla="*/ 33 h 37"/>
                <a:gd name="T6" fmla="*/ 1 w 81"/>
                <a:gd name="T7" fmla="*/ 36 h 37"/>
                <a:gd name="T8" fmla="*/ 5 w 81"/>
                <a:gd name="T9" fmla="*/ 37 h 37"/>
                <a:gd name="T10" fmla="*/ 76 w 81"/>
                <a:gd name="T11" fmla="*/ 37 h 37"/>
                <a:gd name="T12" fmla="*/ 76 w 81"/>
                <a:gd name="T13" fmla="*/ 37 h 37"/>
                <a:gd name="T14" fmla="*/ 79 w 81"/>
                <a:gd name="T15" fmla="*/ 36 h 37"/>
                <a:gd name="T16" fmla="*/ 81 w 81"/>
                <a:gd name="T17" fmla="*/ 33 h 37"/>
                <a:gd name="T18" fmla="*/ 70 w 81"/>
                <a:gd name="T19" fmla="*/ 0 h 37"/>
                <a:gd name="T20" fmla="*/ 10 w 81"/>
                <a:gd name="T2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37">
                  <a:moveTo>
                    <a:pt x="10" y="0"/>
                  </a:moveTo>
                  <a:lnTo>
                    <a:pt x="0" y="33"/>
                  </a:lnTo>
                  <a:lnTo>
                    <a:pt x="0" y="33"/>
                  </a:lnTo>
                  <a:lnTo>
                    <a:pt x="1" y="36"/>
                  </a:lnTo>
                  <a:lnTo>
                    <a:pt x="5" y="37"/>
                  </a:lnTo>
                  <a:lnTo>
                    <a:pt x="76" y="37"/>
                  </a:lnTo>
                  <a:lnTo>
                    <a:pt x="76" y="37"/>
                  </a:lnTo>
                  <a:lnTo>
                    <a:pt x="79" y="36"/>
                  </a:lnTo>
                  <a:lnTo>
                    <a:pt x="81" y="33"/>
                  </a:lnTo>
                  <a:lnTo>
                    <a:pt x="7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8080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356">
              <a:extLst>
                <a:ext uri="{FF2B5EF4-FFF2-40B4-BE49-F238E27FC236}">
                  <a16:creationId xmlns:a16="http://schemas.microsoft.com/office/drawing/2014/main" id="{554369E8-C733-D863-99C9-8EC39CD651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70401" y="1481138"/>
              <a:ext cx="215900" cy="163513"/>
            </a:xfrm>
            <a:custGeom>
              <a:avLst/>
              <a:gdLst>
                <a:gd name="T0" fmla="*/ 252 w 272"/>
                <a:gd name="T1" fmla="*/ 0 h 206"/>
                <a:gd name="T2" fmla="*/ 19 w 272"/>
                <a:gd name="T3" fmla="*/ 0 h 206"/>
                <a:gd name="T4" fmla="*/ 19 w 272"/>
                <a:gd name="T5" fmla="*/ 0 h 206"/>
                <a:gd name="T6" fmla="*/ 12 w 272"/>
                <a:gd name="T7" fmla="*/ 2 h 206"/>
                <a:gd name="T8" fmla="*/ 5 w 272"/>
                <a:gd name="T9" fmla="*/ 6 h 206"/>
                <a:gd name="T10" fmla="*/ 1 w 272"/>
                <a:gd name="T11" fmla="*/ 13 h 206"/>
                <a:gd name="T12" fmla="*/ 0 w 272"/>
                <a:gd name="T13" fmla="*/ 21 h 206"/>
                <a:gd name="T14" fmla="*/ 0 w 272"/>
                <a:gd name="T15" fmla="*/ 187 h 206"/>
                <a:gd name="T16" fmla="*/ 0 w 272"/>
                <a:gd name="T17" fmla="*/ 187 h 206"/>
                <a:gd name="T18" fmla="*/ 1 w 272"/>
                <a:gd name="T19" fmla="*/ 195 h 206"/>
                <a:gd name="T20" fmla="*/ 5 w 272"/>
                <a:gd name="T21" fmla="*/ 201 h 206"/>
                <a:gd name="T22" fmla="*/ 12 w 272"/>
                <a:gd name="T23" fmla="*/ 205 h 206"/>
                <a:gd name="T24" fmla="*/ 19 w 272"/>
                <a:gd name="T25" fmla="*/ 206 h 206"/>
                <a:gd name="T26" fmla="*/ 252 w 272"/>
                <a:gd name="T27" fmla="*/ 206 h 206"/>
                <a:gd name="T28" fmla="*/ 252 w 272"/>
                <a:gd name="T29" fmla="*/ 206 h 206"/>
                <a:gd name="T30" fmla="*/ 259 w 272"/>
                <a:gd name="T31" fmla="*/ 205 h 206"/>
                <a:gd name="T32" fmla="*/ 266 w 272"/>
                <a:gd name="T33" fmla="*/ 201 h 206"/>
                <a:gd name="T34" fmla="*/ 270 w 272"/>
                <a:gd name="T35" fmla="*/ 195 h 206"/>
                <a:gd name="T36" fmla="*/ 272 w 272"/>
                <a:gd name="T37" fmla="*/ 187 h 206"/>
                <a:gd name="T38" fmla="*/ 272 w 272"/>
                <a:gd name="T39" fmla="*/ 21 h 206"/>
                <a:gd name="T40" fmla="*/ 272 w 272"/>
                <a:gd name="T41" fmla="*/ 21 h 206"/>
                <a:gd name="T42" fmla="*/ 270 w 272"/>
                <a:gd name="T43" fmla="*/ 13 h 206"/>
                <a:gd name="T44" fmla="*/ 266 w 272"/>
                <a:gd name="T45" fmla="*/ 6 h 206"/>
                <a:gd name="T46" fmla="*/ 259 w 272"/>
                <a:gd name="T47" fmla="*/ 2 h 206"/>
                <a:gd name="T48" fmla="*/ 252 w 272"/>
                <a:gd name="T49" fmla="*/ 0 h 206"/>
                <a:gd name="T50" fmla="*/ 252 w 272"/>
                <a:gd name="T51" fmla="*/ 0 h 206"/>
                <a:gd name="T52" fmla="*/ 257 w 272"/>
                <a:gd name="T53" fmla="*/ 189 h 206"/>
                <a:gd name="T54" fmla="*/ 15 w 272"/>
                <a:gd name="T55" fmla="*/ 189 h 206"/>
                <a:gd name="T56" fmla="*/ 15 w 272"/>
                <a:gd name="T57" fmla="*/ 14 h 206"/>
                <a:gd name="T58" fmla="*/ 257 w 272"/>
                <a:gd name="T59" fmla="*/ 14 h 206"/>
                <a:gd name="T60" fmla="*/ 257 w 272"/>
                <a:gd name="T61" fmla="*/ 18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2" h="206">
                  <a:moveTo>
                    <a:pt x="252" y="0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12" y="2"/>
                  </a:lnTo>
                  <a:lnTo>
                    <a:pt x="5" y="6"/>
                  </a:lnTo>
                  <a:lnTo>
                    <a:pt x="1" y="13"/>
                  </a:lnTo>
                  <a:lnTo>
                    <a:pt x="0" y="2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1" y="195"/>
                  </a:lnTo>
                  <a:lnTo>
                    <a:pt x="5" y="201"/>
                  </a:lnTo>
                  <a:lnTo>
                    <a:pt x="12" y="205"/>
                  </a:lnTo>
                  <a:lnTo>
                    <a:pt x="19" y="206"/>
                  </a:lnTo>
                  <a:lnTo>
                    <a:pt x="252" y="206"/>
                  </a:lnTo>
                  <a:lnTo>
                    <a:pt x="252" y="206"/>
                  </a:lnTo>
                  <a:lnTo>
                    <a:pt x="259" y="205"/>
                  </a:lnTo>
                  <a:lnTo>
                    <a:pt x="266" y="201"/>
                  </a:lnTo>
                  <a:lnTo>
                    <a:pt x="270" y="195"/>
                  </a:lnTo>
                  <a:lnTo>
                    <a:pt x="272" y="187"/>
                  </a:lnTo>
                  <a:lnTo>
                    <a:pt x="272" y="21"/>
                  </a:lnTo>
                  <a:lnTo>
                    <a:pt x="272" y="21"/>
                  </a:lnTo>
                  <a:lnTo>
                    <a:pt x="270" y="13"/>
                  </a:lnTo>
                  <a:lnTo>
                    <a:pt x="266" y="6"/>
                  </a:lnTo>
                  <a:lnTo>
                    <a:pt x="259" y="2"/>
                  </a:lnTo>
                  <a:lnTo>
                    <a:pt x="252" y="0"/>
                  </a:lnTo>
                  <a:lnTo>
                    <a:pt x="252" y="0"/>
                  </a:lnTo>
                  <a:close/>
                  <a:moveTo>
                    <a:pt x="257" y="189"/>
                  </a:moveTo>
                  <a:lnTo>
                    <a:pt x="15" y="189"/>
                  </a:lnTo>
                  <a:lnTo>
                    <a:pt x="15" y="14"/>
                  </a:lnTo>
                  <a:lnTo>
                    <a:pt x="257" y="14"/>
                  </a:lnTo>
                  <a:lnTo>
                    <a:pt x="257" y="1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8080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357">
              <a:extLst>
                <a:ext uri="{FF2B5EF4-FFF2-40B4-BE49-F238E27FC236}">
                  <a16:creationId xmlns:a16="http://schemas.microsoft.com/office/drawing/2014/main" id="{4965311F-26EA-7D6E-604E-868AF4E393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54538" y="1519238"/>
              <a:ext cx="44450" cy="46038"/>
            </a:xfrm>
            <a:custGeom>
              <a:avLst/>
              <a:gdLst>
                <a:gd name="T0" fmla="*/ 29 w 57"/>
                <a:gd name="T1" fmla="*/ 59 h 59"/>
                <a:gd name="T2" fmla="*/ 40 w 57"/>
                <a:gd name="T3" fmla="*/ 56 h 59"/>
                <a:gd name="T4" fmla="*/ 49 w 57"/>
                <a:gd name="T5" fmla="*/ 51 h 59"/>
                <a:gd name="T6" fmla="*/ 56 w 57"/>
                <a:gd name="T7" fmla="*/ 41 h 59"/>
                <a:gd name="T8" fmla="*/ 57 w 57"/>
                <a:gd name="T9" fmla="*/ 29 h 59"/>
                <a:gd name="T10" fmla="*/ 57 w 57"/>
                <a:gd name="T11" fmla="*/ 23 h 59"/>
                <a:gd name="T12" fmla="*/ 53 w 57"/>
                <a:gd name="T13" fmla="*/ 12 h 59"/>
                <a:gd name="T14" fmla="*/ 45 w 57"/>
                <a:gd name="T15" fmla="*/ 4 h 59"/>
                <a:gd name="T16" fmla="*/ 36 w 57"/>
                <a:gd name="T17" fmla="*/ 0 h 59"/>
                <a:gd name="T18" fmla="*/ 29 w 57"/>
                <a:gd name="T19" fmla="*/ 0 h 59"/>
                <a:gd name="T20" fmla="*/ 16 w 57"/>
                <a:gd name="T21" fmla="*/ 3 h 59"/>
                <a:gd name="T22" fmla="*/ 7 w 57"/>
                <a:gd name="T23" fmla="*/ 11 h 59"/>
                <a:gd name="T24" fmla="*/ 6 w 57"/>
                <a:gd name="T25" fmla="*/ 11 h 59"/>
                <a:gd name="T26" fmla="*/ 6 w 57"/>
                <a:gd name="T27" fmla="*/ 12 h 59"/>
                <a:gd name="T28" fmla="*/ 1 w 57"/>
                <a:gd name="T29" fmla="*/ 20 h 59"/>
                <a:gd name="T30" fmla="*/ 0 w 57"/>
                <a:gd name="T31" fmla="*/ 29 h 59"/>
                <a:gd name="T32" fmla="*/ 3 w 57"/>
                <a:gd name="T33" fmla="*/ 41 h 59"/>
                <a:gd name="T34" fmla="*/ 8 w 57"/>
                <a:gd name="T35" fmla="*/ 51 h 59"/>
                <a:gd name="T36" fmla="*/ 18 w 57"/>
                <a:gd name="T37" fmla="*/ 56 h 59"/>
                <a:gd name="T38" fmla="*/ 29 w 57"/>
                <a:gd name="T39" fmla="*/ 59 h 59"/>
                <a:gd name="T40" fmla="*/ 29 w 57"/>
                <a:gd name="T41" fmla="*/ 5 h 59"/>
                <a:gd name="T42" fmla="*/ 36 w 57"/>
                <a:gd name="T43" fmla="*/ 7 h 59"/>
                <a:gd name="T44" fmla="*/ 41 w 57"/>
                <a:gd name="T45" fmla="*/ 10 h 59"/>
                <a:gd name="T46" fmla="*/ 29 w 57"/>
                <a:gd name="T47" fmla="*/ 15 h 59"/>
                <a:gd name="T48" fmla="*/ 23 w 57"/>
                <a:gd name="T49" fmla="*/ 16 h 59"/>
                <a:gd name="T50" fmla="*/ 12 w 57"/>
                <a:gd name="T51" fmla="*/ 14 h 59"/>
                <a:gd name="T52" fmla="*/ 16 w 57"/>
                <a:gd name="T53" fmla="*/ 11 h 59"/>
                <a:gd name="T54" fmla="*/ 25 w 57"/>
                <a:gd name="T55" fmla="*/ 7 h 59"/>
                <a:gd name="T56" fmla="*/ 29 w 57"/>
                <a:gd name="T57" fmla="*/ 5 h 59"/>
                <a:gd name="T58" fmla="*/ 10 w 57"/>
                <a:gd name="T59" fmla="*/ 18 h 59"/>
                <a:gd name="T60" fmla="*/ 22 w 57"/>
                <a:gd name="T61" fmla="*/ 22 h 59"/>
                <a:gd name="T62" fmla="*/ 26 w 57"/>
                <a:gd name="T63" fmla="*/ 20 h 59"/>
                <a:gd name="T64" fmla="*/ 30 w 57"/>
                <a:gd name="T65" fmla="*/ 19 h 59"/>
                <a:gd name="T66" fmla="*/ 44 w 57"/>
                <a:gd name="T67" fmla="*/ 15 h 59"/>
                <a:gd name="T68" fmla="*/ 46 w 57"/>
                <a:gd name="T69" fmla="*/ 16 h 59"/>
                <a:gd name="T70" fmla="*/ 48 w 57"/>
                <a:gd name="T71" fmla="*/ 16 h 59"/>
                <a:gd name="T72" fmla="*/ 52 w 57"/>
                <a:gd name="T73" fmla="*/ 29 h 59"/>
                <a:gd name="T74" fmla="*/ 51 w 57"/>
                <a:gd name="T75" fmla="*/ 34 h 59"/>
                <a:gd name="T76" fmla="*/ 48 w 57"/>
                <a:gd name="T77" fmla="*/ 42 h 59"/>
                <a:gd name="T78" fmla="*/ 41 w 57"/>
                <a:gd name="T79" fmla="*/ 48 h 59"/>
                <a:gd name="T80" fmla="*/ 34 w 57"/>
                <a:gd name="T81" fmla="*/ 52 h 59"/>
                <a:gd name="T82" fmla="*/ 29 w 57"/>
                <a:gd name="T83" fmla="*/ 52 h 59"/>
                <a:gd name="T84" fmla="*/ 21 w 57"/>
                <a:gd name="T85" fmla="*/ 51 h 59"/>
                <a:gd name="T86" fmla="*/ 14 w 57"/>
                <a:gd name="T87" fmla="*/ 45 h 59"/>
                <a:gd name="T88" fmla="*/ 8 w 57"/>
                <a:gd name="T89" fmla="*/ 38 h 59"/>
                <a:gd name="T90" fmla="*/ 7 w 57"/>
                <a:gd name="T91" fmla="*/ 29 h 59"/>
                <a:gd name="T92" fmla="*/ 7 w 57"/>
                <a:gd name="T93" fmla="*/ 23 h 59"/>
                <a:gd name="T94" fmla="*/ 10 w 57"/>
                <a:gd name="T95" fmla="*/ 1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7" h="59">
                  <a:moveTo>
                    <a:pt x="29" y="59"/>
                  </a:moveTo>
                  <a:lnTo>
                    <a:pt x="29" y="59"/>
                  </a:lnTo>
                  <a:lnTo>
                    <a:pt x="36" y="57"/>
                  </a:lnTo>
                  <a:lnTo>
                    <a:pt x="40" y="56"/>
                  </a:lnTo>
                  <a:lnTo>
                    <a:pt x="45" y="53"/>
                  </a:lnTo>
                  <a:lnTo>
                    <a:pt x="49" y="51"/>
                  </a:lnTo>
                  <a:lnTo>
                    <a:pt x="53" y="45"/>
                  </a:lnTo>
                  <a:lnTo>
                    <a:pt x="56" y="41"/>
                  </a:lnTo>
                  <a:lnTo>
                    <a:pt x="57" y="36"/>
                  </a:lnTo>
                  <a:lnTo>
                    <a:pt x="57" y="29"/>
                  </a:lnTo>
                  <a:lnTo>
                    <a:pt x="57" y="29"/>
                  </a:lnTo>
                  <a:lnTo>
                    <a:pt x="57" y="23"/>
                  </a:lnTo>
                  <a:lnTo>
                    <a:pt x="56" y="18"/>
                  </a:lnTo>
                  <a:lnTo>
                    <a:pt x="53" y="12"/>
                  </a:lnTo>
                  <a:lnTo>
                    <a:pt x="49" y="8"/>
                  </a:lnTo>
                  <a:lnTo>
                    <a:pt x="45" y="4"/>
                  </a:lnTo>
                  <a:lnTo>
                    <a:pt x="40" y="1"/>
                  </a:lnTo>
                  <a:lnTo>
                    <a:pt x="36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2" y="0"/>
                  </a:lnTo>
                  <a:lnTo>
                    <a:pt x="16" y="3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" y="20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36"/>
                  </a:lnTo>
                  <a:lnTo>
                    <a:pt x="3" y="41"/>
                  </a:lnTo>
                  <a:lnTo>
                    <a:pt x="6" y="45"/>
                  </a:lnTo>
                  <a:lnTo>
                    <a:pt x="8" y="51"/>
                  </a:lnTo>
                  <a:lnTo>
                    <a:pt x="14" y="53"/>
                  </a:lnTo>
                  <a:lnTo>
                    <a:pt x="18" y="56"/>
                  </a:lnTo>
                  <a:lnTo>
                    <a:pt x="23" y="57"/>
                  </a:lnTo>
                  <a:lnTo>
                    <a:pt x="29" y="59"/>
                  </a:lnTo>
                  <a:lnTo>
                    <a:pt x="29" y="59"/>
                  </a:lnTo>
                  <a:close/>
                  <a:moveTo>
                    <a:pt x="29" y="5"/>
                  </a:moveTo>
                  <a:lnTo>
                    <a:pt x="29" y="5"/>
                  </a:lnTo>
                  <a:lnTo>
                    <a:pt x="36" y="7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36" y="11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3" y="16"/>
                  </a:lnTo>
                  <a:lnTo>
                    <a:pt x="19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6" y="11"/>
                  </a:lnTo>
                  <a:lnTo>
                    <a:pt x="21" y="8"/>
                  </a:lnTo>
                  <a:lnTo>
                    <a:pt x="25" y="7"/>
                  </a:lnTo>
                  <a:lnTo>
                    <a:pt x="29" y="5"/>
                  </a:lnTo>
                  <a:lnTo>
                    <a:pt x="29" y="5"/>
                  </a:lnTo>
                  <a:close/>
                  <a:moveTo>
                    <a:pt x="10" y="18"/>
                  </a:moveTo>
                  <a:lnTo>
                    <a:pt x="10" y="18"/>
                  </a:lnTo>
                  <a:lnTo>
                    <a:pt x="15" y="2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6" y="20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41" y="15"/>
                  </a:lnTo>
                  <a:lnTo>
                    <a:pt x="44" y="15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51" y="22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1" y="34"/>
                  </a:lnTo>
                  <a:lnTo>
                    <a:pt x="49" y="38"/>
                  </a:lnTo>
                  <a:lnTo>
                    <a:pt x="48" y="42"/>
                  </a:lnTo>
                  <a:lnTo>
                    <a:pt x="45" y="45"/>
                  </a:lnTo>
                  <a:lnTo>
                    <a:pt x="41" y="48"/>
                  </a:lnTo>
                  <a:lnTo>
                    <a:pt x="38" y="51"/>
                  </a:lnTo>
                  <a:lnTo>
                    <a:pt x="34" y="52"/>
                  </a:lnTo>
                  <a:lnTo>
                    <a:pt x="29" y="52"/>
                  </a:lnTo>
                  <a:lnTo>
                    <a:pt x="29" y="52"/>
                  </a:lnTo>
                  <a:lnTo>
                    <a:pt x="25" y="52"/>
                  </a:lnTo>
                  <a:lnTo>
                    <a:pt x="21" y="51"/>
                  </a:lnTo>
                  <a:lnTo>
                    <a:pt x="16" y="48"/>
                  </a:lnTo>
                  <a:lnTo>
                    <a:pt x="14" y="45"/>
                  </a:lnTo>
                  <a:lnTo>
                    <a:pt x="11" y="42"/>
                  </a:lnTo>
                  <a:lnTo>
                    <a:pt x="8" y="38"/>
                  </a:lnTo>
                  <a:lnTo>
                    <a:pt x="7" y="34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7" y="23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8080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358">
              <a:extLst>
                <a:ext uri="{FF2B5EF4-FFF2-40B4-BE49-F238E27FC236}">
                  <a16:creationId xmlns:a16="http://schemas.microsoft.com/office/drawing/2014/main" id="{F459A3D4-8365-832E-9A52-F1A09D9DCBE8}"/>
                </a:ext>
              </a:extLst>
            </p:cNvPr>
            <p:cNvSpPr/>
            <p:nvPr/>
          </p:nvSpPr>
          <p:spPr bwMode="auto">
            <a:xfrm>
              <a:off x="4603751" y="1552576"/>
              <a:ext cx="22225" cy="34925"/>
            </a:xfrm>
            <a:custGeom>
              <a:avLst/>
              <a:gdLst>
                <a:gd name="T0" fmla="*/ 24 w 29"/>
                <a:gd name="T1" fmla="*/ 43 h 43"/>
                <a:gd name="T2" fmla="*/ 24 w 29"/>
                <a:gd name="T3" fmla="*/ 43 h 43"/>
                <a:gd name="T4" fmla="*/ 24 w 29"/>
                <a:gd name="T5" fmla="*/ 42 h 43"/>
                <a:gd name="T6" fmla="*/ 29 w 29"/>
                <a:gd name="T7" fmla="*/ 19 h 43"/>
                <a:gd name="T8" fmla="*/ 29 w 29"/>
                <a:gd name="T9" fmla="*/ 19 h 43"/>
                <a:gd name="T10" fmla="*/ 29 w 29"/>
                <a:gd name="T11" fmla="*/ 17 h 43"/>
                <a:gd name="T12" fmla="*/ 29 w 29"/>
                <a:gd name="T13" fmla="*/ 17 h 43"/>
                <a:gd name="T14" fmla="*/ 27 w 29"/>
                <a:gd name="T15" fmla="*/ 15 h 43"/>
                <a:gd name="T16" fmla="*/ 26 w 29"/>
                <a:gd name="T17" fmla="*/ 12 h 43"/>
                <a:gd name="T18" fmla="*/ 26 w 29"/>
                <a:gd name="T19" fmla="*/ 12 h 43"/>
                <a:gd name="T20" fmla="*/ 26 w 29"/>
                <a:gd name="T21" fmla="*/ 9 h 43"/>
                <a:gd name="T22" fmla="*/ 29 w 29"/>
                <a:gd name="T23" fmla="*/ 7 h 43"/>
                <a:gd name="T24" fmla="*/ 29 w 29"/>
                <a:gd name="T25" fmla="*/ 7 h 43"/>
                <a:gd name="T26" fmla="*/ 29 w 29"/>
                <a:gd name="T27" fmla="*/ 5 h 43"/>
                <a:gd name="T28" fmla="*/ 29 w 29"/>
                <a:gd name="T29" fmla="*/ 5 h 43"/>
                <a:gd name="T30" fmla="*/ 29 w 29"/>
                <a:gd name="T31" fmla="*/ 5 h 43"/>
                <a:gd name="T32" fmla="*/ 29 w 29"/>
                <a:gd name="T33" fmla="*/ 5 h 43"/>
                <a:gd name="T34" fmla="*/ 23 w 29"/>
                <a:gd name="T35" fmla="*/ 2 h 43"/>
                <a:gd name="T36" fmla="*/ 18 w 29"/>
                <a:gd name="T37" fmla="*/ 0 h 43"/>
                <a:gd name="T38" fmla="*/ 18 w 29"/>
                <a:gd name="T39" fmla="*/ 0 h 43"/>
                <a:gd name="T40" fmla="*/ 16 w 29"/>
                <a:gd name="T41" fmla="*/ 0 h 43"/>
                <a:gd name="T42" fmla="*/ 16 w 29"/>
                <a:gd name="T43" fmla="*/ 0 h 43"/>
                <a:gd name="T44" fmla="*/ 11 w 29"/>
                <a:gd name="T45" fmla="*/ 2 h 43"/>
                <a:gd name="T46" fmla="*/ 7 w 29"/>
                <a:gd name="T47" fmla="*/ 7 h 43"/>
                <a:gd name="T48" fmla="*/ 3 w 29"/>
                <a:gd name="T49" fmla="*/ 12 h 43"/>
                <a:gd name="T50" fmla="*/ 0 w 29"/>
                <a:gd name="T51" fmla="*/ 17 h 43"/>
                <a:gd name="T52" fmla="*/ 0 w 29"/>
                <a:gd name="T53" fmla="*/ 17 h 43"/>
                <a:gd name="T54" fmla="*/ 5 w 29"/>
                <a:gd name="T55" fmla="*/ 23 h 43"/>
                <a:gd name="T56" fmla="*/ 9 w 29"/>
                <a:gd name="T57" fmla="*/ 28 h 43"/>
                <a:gd name="T58" fmla="*/ 13 w 29"/>
                <a:gd name="T59" fmla="*/ 35 h 43"/>
                <a:gd name="T60" fmla="*/ 16 w 29"/>
                <a:gd name="T61" fmla="*/ 43 h 43"/>
                <a:gd name="T62" fmla="*/ 24 w 29"/>
                <a:gd name="T6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" h="43">
                  <a:moveTo>
                    <a:pt x="24" y="43"/>
                  </a:moveTo>
                  <a:lnTo>
                    <a:pt x="24" y="43"/>
                  </a:lnTo>
                  <a:lnTo>
                    <a:pt x="24" y="42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7" y="15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9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9" y="5"/>
                  </a:lnTo>
                  <a:lnTo>
                    <a:pt x="29" y="5"/>
                  </a:lnTo>
                  <a:lnTo>
                    <a:pt x="29" y="5"/>
                  </a:lnTo>
                  <a:lnTo>
                    <a:pt x="29" y="5"/>
                  </a:lnTo>
                  <a:lnTo>
                    <a:pt x="23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1" y="2"/>
                  </a:lnTo>
                  <a:lnTo>
                    <a:pt x="7" y="7"/>
                  </a:lnTo>
                  <a:lnTo>
                    <a:pt x="3" y="12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5" y="23"/>
                  </a:lnTo>
                  <a:lnTo>
                    <a:pt x="9" y="28"/>
                  </a:lnTo>
                  <a:lnTo>
                    <a:pt x="13" y="35"/>
                  </a:lnTo>
                  <a:lnTo>
                    <a:pt x="16" y="43"/>
                  </a:lnTo>
                  <a:lnTo>
                    <a:pt x="24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8080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359">
              <a:extLst>
                <a:ext uri="{FF2B5EF4-FFF2-40B4-BE49-F238E27FC236}">
                  <a16:creationId xmlns:a16="http://schemas.microsoft.com/office/drawing/2014/main" id="{E7007BF8-FE66-55D0-6F63-CCE49EB3C447}"/>
                </a:ext>
              </a:extLst>
            </p:cNvPr>
            <p:cNvSpPr/>
            <p:nvPr/>
          </p:nvSpPr>
          <p:spPr bwMode="auto">
            <a:xfrm>
              <a:off x="4632326" y="1552576"/>
              <a:ext cx="26988" cy="34925"/>
            </a:xfrm>
            <a:custGeom>
              <a:avLst/>
              <a:gdLst>
                <a:gd name="T0" fmla="*/ 11 w 34"/>
                <a:gd name="T1" fmla="*/ 0 h 43"/>
                <a:gd name="T2" fmla="*/ 11 w 34"/>
                <a:gd name="T3" fmla="*/ 0 h 43"/>
                <a:gd name="T4" fmla="*/ 7 w 34"/>
                <a:gd name="T5" fmla="*/ 2 h 43"/>
                <a:gd name="T6" fmla="*/ 1 w 34"/>
                <a:gd name="T7" fmla="*/ 5 h 43"/>
                <a:gd name="T8" fmla="*/ 1 w 34"/>
                <a:gd name="T9" fmla="*/ 5 h 43"/>
                <a:gd name="T10" fmla="*/ 0 w 34"/>
                <a:gd name="T11" fmla="*/ 5 h 43"/>
                <a:gd name="T12" fmla="*/ 0 w 34"/>
                <a:gd name="T13" fmla="*/ 5 h 43"/>
                <a:gd name="T14" fmla="*/ 0 w 34"/>
                <a:gd name="T15" fmla="*/ 7 h 43"/>
                <a:gd name="T16" fmla="*/ 0 w 34"/>
                <a:gd name="T17" fmla="*/ 7 h 43"/>
                <a:gd name="T18" fmla="*/ 2 w 34"/>
                <a:gd name="T19" fmla="*/ 9 h 43"/>
                <a:gd name="T20" fmla="*/ 2 w 34"/>
                <a:gd name="T21" fmla="*/ 12 h 43"/>
                <a:gd name="T22" fmla="*/ 2 w 34"/>
                <a:gd name="T23" fmla="*/ 12 h 43"/>
                <a:gd name="T24" fmla="*/ 2 w 34"/>
                <a:gd name="T25" fmla="*/ 15 h 43"/>
                <a:gd name="T26" fmla="*/ 0 w 34"/>
                <a:gd name="T27" fmla="*/ 17 h 43"/>
                <a:gd name="T28" fmla="*/ 0 w 34"/>
                <a:gd name="T29" fmla="*/ 17 h 43"/>
                <a:gd name="T30" fmla="*/ 0 w 34"/>
                <a:gd name="T31" fmla="*/ 19 h 43"/>
                <a:gd name="T32" fmla="*/ 4 w 34"/>
                <a:gd name="T33" fmla="*/ 42 h 43"/>
                <a:gd name="T34" fmla="*/ 4 w 34"/>
                <a:gd name="T35" fmla="*/ 42 h 43"/>
                <a:gd name="T36" fmla="*/ 4 w 34"/>
                <a:gd name="T37" fmla="*/ 43 h 43"/>
                <a:gd name="T38" fmla="*/ 34 w 34"/>
                <a:gd name="T39" fmla="*/ 43 h 43"/>
                <a:gd name="T40" fmla="*/ 34 w 34"/>
                <a:gd name="T41" fmla="*/ 43 h 43"/>
                <a:gd name="T42" fmla="*/ 34 w 34"/>
                <a:gd name="T43" fmla="*/ 43 h 43"/>
                <a:gd name="T44" fmla="*/ 34 w 34"/>
                <a:gd name="T45" fmla="*/ 43 h 43"/>
                <a:gd name="T46" fmla="*/ 34 w 34"/>
                <a:gd name="T47" fmla="*/ 42 h 43"/>
                <a:gd name="T48" fmla="*/ 34 w 34"/>
                <a:gd name="T49" fmla="*/ 42 h 43"/>
                <a:gd name="T50" fmla="*/ 32 w 34"/>
                <a:gd name="T51" fmla="*/ 28 h 43"/>
                <a:gd name="T52" fmla="*/ 28 w 34"/>
                <a:gd name="T53" fmla="*/ 16 h 43"/>
                <a:gd name="T54" fmla="*/ 24 w 34"/>
                <a:gd name="T55" fmla="*/ 11 h 43"/>
                <a:gd name="T56" fmla="*/ 22 w 34"/>
                <a:gd name="T57" fmla="*/ 7 h 43"/>
                <a:gd name="T58" fmla="*/ 17 w 34"/>
                <a:gd name="T59" fmla="*/ 2 h 43"/>
                <a:gd name="T60" fmla="*/ 12 w 34"/>
                <a:gd name="T61" fmla="*/ 0 h 43"/>
                <a:gd name="T62" fmla="*/ 12 w 34"/>
                <a:gd name="T63" fmla="*/ 0 h 43"/>
                <a:gd name="T64" fmla="*/ 11 w 34"/>
                <a:gd name="T65" fmla="*/ 0 h 43"/>
                <a:gd name="T66" fmla="*/ 11 w 34"/>
                <a:gd name="T6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" h="43">
                  <a:moveTo>
                    <a:pt x="11" y="0"/>
                  </a:moveTo>
                  <a:lnTo>
                    <a:pt x="11" y="0"/>
                  </a:lnTo>
                  <a:lnTo>
                    <a:pt x="7" y="2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9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5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3"/>
                  </a:lnTo>
                  <a:lnTo>
                    <a:pt x="34" y="43"/>
                  </a:lnTo>
                  <a:lnTo>
                    <a:pt x="34" y="43"/>
                  </a:lnTo>
                  <a:lnTo>
                    <a:pt x="34" y="43"/>
                  </a:lnTo>
                  <a:lnTo>
                    <a:pt x="34" y="43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2" y="28"/>
                  </a:lnTo>
                  <a:lnTo>
                    <a:pt x="28" y="16"/>
                  </a:lnTo>
                  <a:lnTo>
                    <a:pt x="24" y="11"/>
                  </a:lnTo>
                  <a:lnTo>
                    <a:pt x="22" y="7"/>
                  </a:lnTo>
                  <a:lnTo>
                    <a:pt x="17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8080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360">
              <a:extLst>
                <a:ext uri="{FF2B5EF4-FFF2-40B4-BE49-F238E27FC236}">
                  <a16:creationId xmlns:a16="http://schemas.microsoft.com/office/drawing/2014/main" id="{15FC4EA1-C742-CABE-1604-9FBD9BA0D8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1688" y="1516063"/>
              <a:ext cx="36513" cy="36513"/>
            </a:xfrm>
            <a:custGeom>
              <a:avLst/>
              <a:gdLst>
                <a:gd name="T0" fmla="*/ 22 w 45"/>
                <a:gd name="T1" fmla="*/ 47 h 47"/>
                <a:gd name="T2" fmla="*/ 30 w 45"/>
                <a:gd name="T3" fmla="*/ 45 h 47"/>
                <a:gd name="T4" fmla="*/ 38 w 45"/>
                <a:gd name="T5" fmla="*/ 40 h 47"/>
                <a:gd name="T6" fmla="*/ 42 w 45"/>
                <a:gd name="T7" fmla="*/ 33 h 47"/>
                <a:gd name="T8" fmla="*/ 45 w 45"/>
                <a:gd name="T9" fmla="*/ 23 h 47"/>
                <a:gd name="T10" fmla="*/ 43 w 45"/>
                <a:gd name="T11" fmla="*/ 19 h 47"/>
                <a:gd name="T12" fmla="*/ 41 w 45"/>
                <a:gd name="T13" fmla="*/ 11 h 47"/>
                <a:gd name="T14" fmla="*/ 34 w 45"/>
                <a:gd name="T15" fmla="*/ 4 h 47"/>
                <a:gd name="T16" fmla="*/ 26 w 45"/>
                <a:gd name="T17" fmla="*/ 2 h 47"/>
                <a:gd name="T18" fmla="*/ 22 w 45"/>
                <a:gd name="T19" fmla="*/ 0 h 47"/>
                <a:gd name="T20" fmla="*/ 12 w 45"/>
                <a:gd name="T21" fmla="*/ 3 h 47"/>
                <a:gd name="T22" fmla="*/ 4 w 45"/>
                <a:gd name="T23" fmla="*/ 10 h 47"/>
                <a:gd name="T24" fmla="*/ 4 w 45"/>
                <a:gd name="T25" fmla="*/ 10 h 47"/>
                <a:gd name="T26" fmla="*/ 4 w 45"/>
                <a:gd name="T27" fmla="*/ 10 h 47"/>
                <a:gd name="T28" fmla="*/ 0 w 45"/>
                <a:gd name="T29" fmla="*/ 17 h 47"/>
                <a:gd name="T30" fmla="*/ 0 w 45"/>
                <a:gd name="T31" fmla="*/ 23 h 47"/>
                <a:gd name="T32" fmla="*/ 1 w 45"/>
                <a:gd name="T33" fmla="*/ 33 h 47"/>
                <a:gd name="T34" fmla="*/ 5 w 45"/>
                <a:gd name="T35" fmla="*/ 40 h 47"/>
                <a:gd name="T36" fmla="*/ 13 w 45"/>
                <a:gd name="T37" fmla="*/ 45 h 47"/>
                <a:gd name="T38" fmla="*/ 22 w 45"/>
                <a:gd name="T39" fmla="*/ 47 h 47"/>
                <a:gd name="T40" fmla="*/ 22 w 45"/>
                <a:gd name="T41" fmla="*/ 6 h 47"/>
                <a:gd name="T42" fmla="*/ 27 w 45"/>
                <a:gd name="T43" fmla="*/ 6 h 47"/>
                <a:gd name="T44" fmla="*/ 31 w 45"/>
                <a:gd name="T45" fmla="*/ 8 h 47"/>
                <a:gd name="T46" fmla="*/ 22 w 45"/>
                <a:gd name="T47" fmla="*/ 13 h 47"/>
                <a:gd name="T48" fmla="*/ 18 w 45"/>
                <a:gd name="T49" fmla="*/ 14 h 47"/>
                <a:gd name="T50" fmla="*/ 9 w 45"/>
                <a:gd name="T51" fmla="*/ 11 h 47"/>
                <a:gd name="T52" fmla="*/ 15 w 45"/>
                <a:gd name="T53" fmla="*/ 7 h 47"/>
                <a:gd name="T54" fmla="*/ 22 w 45"/>
                <a:gd name="T55" fmla="*/ 6 h 47"/>
                <a:gd name="T56" fmla="*/ 7 w 45"/>
                <a:gd name="T57" fmla="*/ 14 h 47"/>
                <a:gd name="T58" fmla="*/ 11 w 45"/>
                <a:gd name="T59" fmla="*/ 17 h 47"/>
                <a:gd name="T60" fmla="*/ 16 w 45"/>
                <a:gd name="T61" fmla="*/ 18 h 47"/>
                <a:gd name="T62" fmla="*/ 23 w 45"/>
                <a:gd name="T63" fmla="*/ 15 h 47"/>
                <a:gd name="T64" fmla="*/ 31 w 45"/>
                <a:gd name="T65" fmla="*/ 13 h 47"/>
                <a:gd name="T66" fmla="*/ 35 w 45"/>
                <a:gd name="T67" fmla="*/ 13 h 47"/>
                <a:gd name="T68" fmla="*/ 37 w 45"/>
                <a:gd name="T69" fmla="*/ 13 h 47"/>
                <a:gd name="T70" fmla="*/ 38 w 45"/>
                <a:gd name="T71" fmla="*/ 18 h 47"/>
                <a:gd name="T72" fmla="*/ 39 w 45"/>
                <a:gd name="T73" fmla="*/ 23 h 47"/>
                <a:gd name="T74" fmla="*/ 34 w 45"/>
                <a:gd name="T75" fmla="*/ 36 h 47"/>
                <a:gd name="T76" fmla="*/ 22 w 45"/>
                <a:gd name="T77" fmla="*/ 41 h 47"/>
                <a:gd name="T78" fmla="*/ 15 w 45"/>
                <a:gd name="T79" fmla="*/ 40 h 47"/>
                <a:gd name="T80" fmla="*/ 5 w 45"/>
                <a:gd name="T81" fmla="*/ 30 h 47"/>
                <a:gd name="T82" fmla="*/ 4 w 45"/>
                <a:gd name="T83" fmla="*/ 23 h 47"/>
                <a:gd name="T84" fmla="*/ 7 w 45"/>
                <a:gd name="T85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" h="47">
                  <a:moveTo>
                    <a:pt x="22" y="47"/>
                  </a:moveTo>
                  <a:lnTo>
                    <a:pt x="22" y="47"/>
                  </a:lnTo>
                  <a:lnTo>
                    <a:pt x="26" y="47"/>
                  </a:lnTo>
                  <a:lnTo>
                    <a:pt x="30" y="45"/>
                  </a:lnTo>
                  <a:lnTo>
                    <a:pt x="34" y="43"/>
                  </a:lnTo>
                  <a:lnTo>
                    <a:pt x="38" y="40"/>
                  </a:lnTo>
                  <a:lnTo>
                    <a:pt x="41" y="36"/>
                  </a:lnTo>
                  <a:lnTo>
                    <a:pt x="42" y="33"/>
                  </a:lnTo>
                  <a:lnTo>
                    <a:pt x="43" y="28"/>
                  </a:lnTo>
                  <a:lnTo>
                    <a:pt x="45" y="23"/>
                  </a:lnTo>
                  <a:lnTo>
                    <a:pt x="45" y="23"/>
                  </a:lnTo>
                  <a:lnTo>
                    <a:pt x="43" y="19"/>
                  </a:lnTo>
                  <a:lnTo>
                    <a:pt x="42" y="14"/>
                  </a:lnTo>
                  <a:lnTo>
                    <a:pt x="41" y="11"/>
                  </a:lnTo>
                  <a:lnTo>
                    <a:pt x="38" y="7"/>
                  </a:lnTo>
                  <a:lnTo>
                    <a:pt x="34" y="4"/>
                  </a:lnTo>
                  <a:lnTo>
                    <a:pt x="30" y="3"/>
                  </a:lnTo>
                  <a:lnTo>
                    <a:pt x="26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2"/>
                  </a:lnTo>
                  <a:lnTo>
                    <a:pt x="12" y="3"/>
                  </a:lnTo>
                  <a:lnTo>
                    <a:pt x="8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7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2" y="36"/>
                  </a:lnTo>
                  <a:lnTo>
                    <a:pt x="5" y="40"/>
                  </a:lnTo>
                  <a:lnTo>
                    <a:pt x="9" y="43"/>
                  </a:lnTo>
                  <a:lnTo>
                    <a:pt x="13" y="45"/>
                  </a:lnTo>
                  <a:lnTo>
                    <a:pt x="18" y="47"/>
                  </a:lnTo>
                  <a:lnTo>
                    <a:pt x="22" y="47"/>
                  </a:lnTo>
                  <a:lnTo>
                    <a:pt x="22" y="47"/>
                  </a:lnTo>
                  <a:close/>
                  <a:moveTo>
                    <a:pt x="22" y="6"/>
                  </a:moveTo>
                  <a:lnTo>
                    <a:pt x="22" y="6"/>
                  </a:lnTo>
                  <a:lnTo>
                    <a:pt x="27" y="6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27" y="10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15" y="7"/>
                  </a:lnTo>
                  <a:lnTo>
                    <a:pt x="18" y="6"/>
                  </a:lnTo>
                  <a:lnTo>
                    <a:pt x="22" y="6"/>
                  </a:lnTo>
                  <a:lnTo>
                    <a:pt x="22" y="6"/>
                  </a:lnTo>
                  <a:close/>
                  <a:moveTo>
                    <a:pt x="7" y="14"/>
                  </a:moveTo>
                  <a:lnTo>
                    <a:pt x="7" y="14"/>
                  </a:lnTo>
                  <a:lnTo>
                    <a:pt x="11" y="17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20" y="17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31" y="13"/>
                  </a:lnTo>
                  <a:lnTo>
                    <a:pt x="34" y="13"/>
                  </a:lnTo>
                  <a:lnTo>
                    <a:pt x="35" y="13"/>
                  </a:lnTo>
                  <a:lnTo>
                    <a:pt x="35" y="13"/>
                  </a:lnTo>
                  <a:lnTo>
                    <a:pt x="37" y="13"/>
                  </a:lnTo>
                  <a:lnTo>
                    <a:pt x="37" y="13"/>
                  </a:lnTo>
                  <a:lnTo>
                    <a:pt x="38" y="18"/>
                  </a:lnTo>
                  <a:lnTo>
                    <a:pt x="39" y="23"/>
                  </a:lnTo>
                  <a:lnTo>
                    <a:pt x="39" y="23"/>
                  </a:lnTo>
                  <a:lnTo>
                    <a:pt x="38" y="30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2" y="41"/>
                  </a:lnTo>
                  <a:lnTo>
                    <a:pt x="22" y="41"/>
                  </a:lnTo>
                  <a:lnTo>
                    <a:pt x="15" y="40"/>
                  </a:lnTo>
                  <a:lnTo>
                    <a:pt x="9" y="36"/>
                  </a:lnTo>
                  <a:lnTo>
                    <a:pt x="5" y="30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5" y="19"/>
                  </a:lnTo>
                  <a:lnTo>
                    <a:pt x="7" y="14"/>
                  </a:lnTo>
                  <a:lnTo>
                    <a:pt x="7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8080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61">
              <a:extLst>
                <a:ext uri="{FF2B5EF4-FFF2-40B4-BE49-F238E27FC236}">
                  <a16:creationId xmlns:a16="http://schemas.microsoft.com/office/drawing/2014/main" id="{7FEF0D92-8CB8-5AC2-1844-BA5534300049}"/>
                </a:ext>
              </a:extLst>
            </p:cNvPr>
            <p:cNvSpPr/>
            <p:nvPr/>
          </p:nvSpPr>
          <p:spPr bwMode="auto">
            <a:xfrm>
              <a:off x="4495801" y="1552576"/>
              <a:ext cx="28575" cy="34925"/>
            </a:xfrm>
            <a:custGeom>
              <a:avLst/>
              <a:gdLst>
                <a:gd name="T0" fmla="*/ 1 w 35"/>
                <a:gd name="T1" fmla="*/ 43 h 43"/>
                <a:gd name="T2" fmla="*/ 30 w 35"/>
                <a:gd name="T3" fmla="*/ 43 h 43"/>
                <a:gd name="T4" fmla="*/ 30 w 35"/>
                <a:gd name="T5" fmla="*/ 43 h 43"/>
                <a:gd name="T6" fmla="*/ 31 w 35"/>
                <a:gd name="T7" fmla="*/ 42 h 43"/>
                <a:gd name="T8" fmla="*/ 35 w 35"/>
                <a:gd name="T9" fmla="*/ 19 h 43"/>
                <a:gd name="T10" fmla="*/ 35 w 35"/>
                <a:gd name="T11" fmla="*/ 19 h 43"/>
                <a:gd name="T12" fmla="*/ 35 w 35"/>
                <a:gd name="T13" fmla="*/ 17 h 43"/>
                <a:gd name="T14" fmla="*/ 35 w 35"/>
                <a:gd name="T15" fmla="*/ 17 h 43"/>
                <a:gd name="T16" fmla="*/ 32 w 35"/>
                <a:gd name="T17" fmla="*/ 15 h 43"/>
                <a:gd name="T18" fmla="*/ 32 w 35"/>
                <a:gd name="T19" fmla="*/ 12 h 43"/>
                <a:gd name="T20" fmla="*/ 32 w 35"/>
                <a:gd name="T21" fmla="*/ 12 h 43"/>
                <a:gd name="T22" fmla="*/ 32 w 35"/>
                <a:gd name="T23" fmla="*/ 9 h 43"/>
                <a:gd name="T24" fmla="*/ 34 w 35"/>
                <a:gd name="T25" fmla="*/ 7 h 43"/>
                <a:gd name="T26" fmla="*/ 34 w 35"/>
                <a:gd name="T27" fmla="*/ 7 h 43"/>
                <a:gd name="T28" fmla="*/ 35 w 35"/>
                <a:gd name="T29" fmla="*/ 5 h 43"/>
                <a:gd name="T30" fmla="*/ 35 w 35"/>
                <a:gd name="T31" fmla="*/ 5 h 43"/>
                <a:gd name="T32" fmla="*/ 34 w 35"/>
                <a:gd name="T33" fmla="*/ 5 h 43"/>
                <a:gd name="T34" fmla="*/ 34 w 35"/>
                <a:gd name="T35" fmla="*/ 5 h 43"/>
                <a:gd name="T36" fmla="*/ 28 w 35"/>
                <a:gd name="T37" fmla="*/ 2 h 43"/>
                <a:gd name="T38" fmla="*/ 23 w 35"/>
                <a:gd name="T39" fmla="*/ 0 h 43"/>
                <a:gd name="T40" fmla="*/ 23 w 35"/>
                <a:gd name="T41" fmla="*/ 0 h 43"/>
                <a:gd name="T42" fmla="*/ 23 w 35"/>
                <a:gd name="T43" fmla="*/ 0 h 43"/>
                <a:gd name="T44" fmla="*/ 23 w 35"/>
                <a:gd name="T45" fmla="*/ 0 h 43"/>
                <a:gd name="T46" fmla="*/ 17 w 35"/>
                <a:gd name="T47" fmla="*/ 2 h 43"/>
                <a:gd name="T48" fmla="*/ 13 w 35"/>
                <a:gd name="T49" fmla="*/ 7 h 43"/>
                <a:gd name="T50" fmla="*/ 9 w 35"/>
                <a:gd name="T51" fmla="*/ 11 h 43"/>
                <a:gd name="T52" fmla="*/ 7 w 35"/>
                <a:gd name="T53" fmla="*/ 16 h 43"/>
                <a:gd name="T54" fmla="*/ 2 w 35"/>
                <a:gd name="T55" fmla="*/ 28 h 43"/>
                <a:gd name="T56" fmla="*/ 0 w 35"/>
                <a:gd name="T57" fmla="*/ 42 h 43"/>
                <a:gd name="T58" fmla="*/ 0 w 35"/>
                <a:gd name="T59" fmla="*/ 42 h 43"/>
                <a:gd name="T60" fmla="*/ 1 w 35"/>
                <a:gd name="T61" fmla="*/ 43 h 43"/>
                <a:gd name="T62" fmla="*/ 1 w 35"/>
                <a:gd name="T63" fmla="*/ 43 h 43"/>
                <a:gd name="T64" fmla="*/ 1 w 35"/>
                <a:gd name="T65" fmla="*/ 43 h 43"/>
                <a:gd name="T66" fmla="*/ 1 w 35"/>
                <a:gd name="T6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43">
                  <a:moveTo>
                    <a:pt x="1" y="43"/>
                  </a:moveTo>
                  <a:lnTo>
                    <a:pt x="30" y="43"/>
                  </a:lnTo>
                  <a:lnTo>
                    <a:pt x="30" y="43"/>
                  </a:lnTo>
                  <a:lnTo>
                    <a:pt x="31" y="42"/>
                  </a:lnTo>
                  <a:lnTo>
                    <a:pt x="35" y="19"/>
                  </a:lnTo>
                  <a:lnTo>
                    <a:pt x="35" y="19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32" y="15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9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5" y="5"/>
                  </a:lnTo>
                  <a:lnTo>
                    <a:pt x="35" y="5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28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7" y="2"/>
                  </a:lnTo>
                  <a:lnTo>
                    <a:pt x="13" y="7"/>
                  </a:lnTo>
                  <a:lnTo>
                    <a:pt x="9" y="11"/>
                  </a:lnTo>
                  <a:lnTo>
                    <a:pt x="7" y="16"/>
                  </a:lnTo>
                  <a:lnTo>
                    <a:pt x="2" y="28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8080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362">
              <a:extLst>
                <a:ext uri="{FF2B5EF4-FFF2-40B4-BE49-F238E27FC236}">
                  <a16:creationId xmlns:a16="http://schemas.microsoft.com/office/drawing/2014/main" id="{4F051B57-1E37-9E0B-23F4-E7A1F887403A}"/>
                </a:ext>
              </a:extLst>
            </p:cNvPr>
            <p:cNvSpPr/>
            <p:nvPr/>
          </p:nvSpPr>
          <p:spPr bwMode="auto">
            <a:xfrm>
              <a:off x="4530726" y="1552576"/>
              <a:ext cx="22225" cy="34925"/>
            </a:xfrm>
            <a:custGeom>
              <a:avLst/>
              <a:gdLst>
                <a:gd name="T0" fmla="*/ 12 w 29"/>
                <a:gd name="T1" fmla="*/ 0 h 43"/>
                <a:gd name="T2" fmla="*/ 12 w 29"/>
                <a:gd name="T3" fmla="*/ 0 h 43"/>
                <a:gd name="T4" fmla="*/ 7 w 29"/>
                <a:gd name="T5" fmla="*/ 2 h 43"/>
                <a:gd name="T6" fmla="*/ 1 w 29"/>
                <a:gd name="T7" fmla="*/ 5 h 43"/>
                <a:gd name="T8" fmla="*/ 1 w 29"/>
                <a:gd name="T9" fmla="*/ 5 h 43"/>
                <a:gd name="T10" fmla="*/ 1 w 29"/>
                <a:gd name="T11" fmla="*/ 5 h 43"/>
                <a:gd name="T12" fmla="*/ 1 w 29"/>
                <a:gd name="T13" fmla="*/ 5 h 43"/>
                <a:gd name="T14" fmla="*/ 1 w 29"/>
                <a:gd name="T15" fmla="*/ 7 h 43"/>
                <a:gd name="T16" fmla="*/ 1 w 29"/>
                <a:gd name="T17" fmla="*/ 7 h 43"/>
                <a:gd name="T18" fmla="*/ 3 w 29"/>
                <a:gd name="T19" fmla="*/ 9 h 43"/>
                <a:gd name="T20" fmla="*/ 4 w 29"/>
                <a:gd name="T21" fmla="*/ 12 h 43"/>
                <a:gd name="T22" fmla="*/ 4 w 29"/>
                <a:gd name="T23" fmla="*/ 12 h 43"/>
                <a:gd name="T24" fmla="*/ 3 w 29"/>
                <a:gd name="T25" fmla="*/ 15 h 43"/>
                <a:gd name="T26" fmla="*/ 1 w 29"/>
                <a:gd name="T27" fmla="*/ 17 h 43"/>
                <a:gd name="T28" fmla="*/ 1 w 29"/>
                <a:gd name="T29" fmla="*/ 17 h 43"/>
                <a:gd name="T30" fmla="*/ 0 w 29"/>
                <a:gd name="T31" fmla="*/ 19 h 43"/>
                <a:gd name="T32" fmla="*/ 4 w 29"/>
                <a:gd name="T33" fmla="*/ 42 h 43"/>
                <a:gd name="T34" fmla="*/ 4 w 29"/>
                <a:gd name="T35" fmla="*/ 42 h 43"/>
                <a:gd name="T36" fmla="*/ 5 w 29"/>
                <a:gd name="T37" fmla="*/ 43 h 43"/>
                <a:gd name="T38" fmla="*/ 8 w 29"/>
                <a:gd name="T39" fmla="*/ 43 h 43"/>
                <a:gd name="T40" fmla="*/ 8 w 29"/>
                <a:gd name="T41" fmla="*/ 43 h 43"/>
                <a:gd name="T42" fmla="*/ 12 w 29"/>
                <a:gd name="T43" fmla="*/ 35 h 43"/>
                <a:gd name="T44" fmla="*/ 16 w 29"/>
                <a:gd name="T45" fmla="*/ 27 h 43"/>
                <a:gd name="T46" fmla="*/ 22 w 29"/>
                <a:gd name="T47" fmla="*/ 20 h 43"/>
                <a:gd name="T48" fmla="*/ 29 w 29"/>
                <a:gd name="T49" fmla="*/ 15 h 43"/>
                <a:gd name="T50" fmla="*/ 29 w 29"/>
                <a:gd name="T51" fmla="*/ 15 h 43"/>
                <a:gd name="T52" fmla="*/ 22 w 29"/>
                <a:gd name="T53" fmla="*/ 7 h 43"/>
                <a:gd name="T54" fmla="*/ 18 w 29"/>
                <a:gd name="T55" fmla="*/ 2 h 43"/>
                <a:gd name="T56" fmla="*/ 14 w 29"/>
                <a:gd name="T57" fmla="*/ 0 h 43"/>
                <a:gd name="T58" fmla="*/ 14 w 29"/>
                <a:gd name="T59" fmla="*/ 0 h 43"/>
                <a:gd name="T60" fmla="*/ 12 w 29"/>
                <a:gd name="T61" fmla="*/ 0 h 43"/>
                <a:gd name="T62" fmla="*/ 12 w 29"/>
                <a:gd name="T6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" h="43">
                  <a:moveTo>
                    <a:pt x="12" y="0"/>
                  </a:moveTo>
                  <a:lnTo>
                    <a:pt x="12" y="0"/>
                  </a:lnTo>
                  <a:lnTo>
                    <a:pt x="7" y="2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7"/>
                  </a:lnTo>
                  <a:lnTo>
                    <a:pt x="1" y="7"/>
                  </a:lnTo>
                  <a:lnTo>
                    <a:pt x="3" y="9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3" y="15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0" y="19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5" y="43"/>
                  </a:lnTo>
                  <a:lnTo>
                    <a:pt x="8" y="43"/>
                  </a:lnTo>
                  <a:lnTo>
                    <a:pt x="8" y="43"/>
                  </a:lnTo>
                  <a:lnTo>
                    <a:pt x="12" y="35"/>
                  </a:lnTo>
                  <a:lnTo>
                    <a:pt x="16" y="27"/>
                  </a:lnTo>
                  <a:lnTo>
                    <a:pt x="22" y="20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2" y="7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8080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363">
              <a:extLst>
                <a:ext uri="{FF2B5EF4-FFF2-40B4-BE49-F238E27FC236}">
                  <a16:creationId xmlns:a16="http://schemas.microsoft.com/office/drawing/2014/main" id="{347E2EA4-D1D0-89A1-7B8D-5F20430306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0088" y="1516063"/>
              <a:ext cx="34925" cy="36513"/>
            </a:xfrm>
            <a:custGeom>
              <a:avLst/>
              <a:gdLst>
                <a:gd name="T0" fmla="*/ 23 w 45"/>
                <a:gd name="T1" fmla="*/ 47 h 47"/>
                <a:gd name="T2" fmla="*/ 31 w 45"/>
                <a:gd name="T3" fmla="*/ 45 h 47"/>
                <a:gd name="T4" fmla="*/ 38 w 45"/>
                <a:gd name="T5" fmla="*/ 40 h 47"/>
                <a:gd name="T6" fmla="*/ 44 w 45"/>
                <a:gd name="T7" fmla="*/ 33 h 47"/>
                <a:gd name="T8" fmla="*/ 45 w 45"/>
                <a:gd name="T9" fmla="*/ 23 h 47"/>
                <a:gd name="T10" fmla="*/ 45 w 45"/>
                <a:gd name="T11" fmla="*/ 19 h 47"/>
                <a:gd name="T12" fmla="*/ 41 w 45"/>
                <a:gd name="T13" fmla="*/ 11 h 47"/>
                <a:gd name="T14" fmla="*/ 36 w 45"/>
                <a:gd name="T15" fmla="*/ 4 h 47"/>
                <a:gd name="T16" fmla="*/ 27 w 45"/>
                <a:gd name="T17" fmla="*/ 2 h 47"/>
                <a:gd name="T18" fmla="*/ 23 w 45"/>
                <a:gd name="T19" fmla="*/ 0 h 47"/>
                <a:gd name="T20" fmla="*/ 12 w 45"/>
                <a:gd name="T21" fmla="*/ 3 h 47"/>
                <a:gd name="T22" fmla="*/ 6 w 45"/>
                <a:gd name="T23" fmla="*/ 10 h 47"/>
                <a:gd name="T24" fmla="*/ 4 w 45"/>
                <a:gd name="T25" fmla="*/ 10 h 47"/>
                <a:gd name="T26" fmla="*/ 4 w 45"/>
                <a:gd name="T27" fmla="*/ 10 h 47"/>
                <a:gd name="T28" fmla="*/ 1 w 45"/>
                <a:gd name="T29" fmla="*/ 17 h 47"/>
                <a:gd name="T30" fmla="*/ 0 w 45"/>
                <a:gd name="T31" fmla="*/ 23 h 47"/>
                <a:gd name="T32" fmla="*/ 1 w 45"/>
                <a:gd name="T33" fmla="*/ 33 h 47"/>
                <a:gd name="T34" fmla="*/ 7 w 45"/>
                <a:gd name="T35" fmla="*/ 40 h 47"/>
                <a:gd name="T36" fmla="*/ 14 w 45"/>
                <a:gd name="T37" fmla="*/ 45 h 47"/>
                <a:gd name="T38" fmla="*/ 23 w 45"/>
                <a:gd name="T39" fmla="*/ 47 h 47"/>
                <a:gd name="T40" fmla="*/ 23 w 45"/>
                <a:gd name="T41" fmla="*/ 6 h 47"/>
                <a:gd name="T42" fmla="*/ 27 w 45"/>
                <a:gd name="T43" fmla="*/ 6 h 47"/>
                <a:gd name="T44" fmla="*/ 33 w 45"/>
                <a:gd name="T45" fmla="*/ 8 h 47"/>
                <a:gd name="T46" fmla="*/ 22 w 45"/>
                <a:gd name="T47" fmla="*/ 13 h 47"/>
                <a:gd name="T48" fmla="*/ 19 w 45"/>
                <a:gd name="T49" fmla="*/ 14 h 47"/>
                <a:gd name="T50" fmla="*/ 10 w 45"/>
                <a:gd name="T51" fmla="*/ 11 h 47"/>
                <a:gd name="T52" fmla="*/ 15 w 45"/>
                <a:gd name="T53" fmla="*/ 7 h 47"/>
                <a:gd name="T54" fmla="*/ 23 w 45"/>
                <a:gd name="T55" fmla="*/ 6 h 47"/>
                <a:gd name="T56" fmla="*/ 8 w 45"/>
                <a:gd name="T57" fmla="*/ 14 h 47"/>
                <a:gd name="T58" fmla="*/ 12 w 45"/>
                <a:gd name="T59" fmla="*/ 17 h 47"/>
                <a:gd name="T60" fmla="*/ 18 w 45"/>
                <a:gd name="T61" fmla="*/ 18 h 47"/>
                <a:gd name="T62" fmla="*/ 23 w 45"/>
                <a:gd name="T63" fmla="*/ 15 h 47"/>
                <a:gd name="T64" fmla="*/ 33 w 45"/>
                <a:gd name="T65" fmla="*/ 13 h 47"/>
                <a:gd name="T66" fmla="*/ 37 w 45"/>
                <a:gd name="T67" fmla="*/ 13 h 47"/>
                <a:gd name="T68" fmla="*/ 37 w 45"/>
                <a:gd name="T69" fmla="*/ 13 h 47"/>
                <a:gd name="T70" fmla="*/ 40 w 45"/>
                <a:gd name="T71" fmla="*/ 18 h 47"/>
                <a:gd name="T72" fmla="*/ 40 w 45"/>
                <a:gd name="T73" fmla="*/ 23 h 47"/>
                <a:gd name="T74" fmla="*/ 36 w 45"/>
                <a:gd name="T75" fmla="*/ 36 h 47"/>
                <a:gd name="T76" fmla="*/ 23 w 45"/>
                <a:gd name="T77" fmla="*/ 41 h 47"/>
                <a:gd name="T78" fmla="*/ 16 w 45"/>
                <a:gd name="T79" fmla="*/ 40 h 47"/>
                <a:gd name="T80" fmla="*/ 7 w 45"/>
                <a:gd name="T81" fmla="*/ 30 h 47"/>
                <a:gd name="T82" fmla="*/ 6 w 45"/>
                <a:gd name="T83" fmla="*/ 23 h 47"/>
                <a:gd name="T84" fmla="*/ 8 w 45"/>
                <a:gd name="T85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" h="47">
                  <a:moveTo>
                    <a:pt x="23" y="47"/>
                  </a:moveTo>
                  <a:lnTo>
                    <a:pt x="23" y="47"/>
                  </a:lnTo>
                  <a:lnTo>
                    <a:pt x="27" y="47"/>
                  </a:lnTo>
                  <a:lnTo>
                    <a:pt x="31" y="45"/>
                  </a:lnTo>
                  <a:lnTo>
                    <a:pt x="36" y="43"/>
                  </a:lnTo>
                  <a:lnTo>
                    <a:pt x="38" y="40"/>
                  </a:lnTo>
                  <a:lnTo>
                    <a:pt x="41" y="36"/>
                  </a:lnTo>
                  <a:lnTo>
                    <a:pt x="44" y="33"/>
                  </a:lnTo>
                  <a:lnTo>
                    <a:pt x="45" y="28"/>
                  </a:lnTo>
                  <a:lnTo>
                    <a:pt x="45" y="23"/>
                  </a:lnTo>
                  <a:lnTo>
                    <a:pt x="45" y="23"/>
                  </a:lnTo>
                  <a:lnTo>
                    <a:pt x="45" y="19"/>
                  </a:lnTo>
                  <a:lnTo>
                    <a:pt x="44" y="14"/>
                  </a:lnTo>
                  <a:lnTo>
                    <a:pt x="41" y="11"/>
                  </a:lnTo>
                  <a:lnTo>
                    <a:pt x="38" y="7"/>
                  </a:lnTo>
                  <a:lnTo>
                    <a:pt x="36" y="4"/>
                  </a:lnTo>
                  <a:lnTo>
                    <a:pt x="31" y="3"/>
                  </a:lnTo>
                  <a:lnTo>
                    <a:pt x="27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8" y="2"/>
                  </a:lnTo>
                  <a:lnTo>
                    <a:pt x="12" y="3"/>
                  </a:lnTo>
                  <a:lnTo>
                    <a:pt x="8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1" y="17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28"/>
                  </a:lnTo>
                  <a:lnTo>
                    <a:pt x="1" y="33"/>
                  </a:lnTo>
                  <a:lnTo>
                    <a:pt x="4" y="36"/>
                  </a:lnTo>
                  <a:lnTo>
                    <a:pt x="7" y="40"/>
                  </a:lnTo>
                  <a:lnTo>
                    <a:pt x="10" y="43"/>
                  </a:lnTo>
                  <a:lnTo>
                    <a:pt x="14" y="45"/>
                  </a:lnTo>
                  <a:lnTo>
                    <a:pt x="18" y="47"/>
                  </a:lnTo>
                  <a:lnTo>
                    <a:pt x="23" y="47"/>
                  </a:lnTo>
                  <a:lnTo>
                    <a:pt x="23" y="47"/>
                  </a:lnTo>
                  <a:close/>
                  <a:moveTo>
                    <a:pt x="23" y="6"/>
                  </a:moveTo>
                  <a:lnTo>
                    <a:pt x="23" y="6"/>
                  </a:lnTo>
                  <a:lnTo>
                    <a:pt x="27" y="6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27" y="10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19" y="14"/>
                  </a:lnTo>
                  <a:lnTo>
                    <a:pt x="15" y="14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5" y="7"/>
                  </a:lnTo>
                  <a:lnTo>
                    <a:pt x="19" y="6"/>
                  </a:lnTo>
                  <a:lnTo>
                    <a:pt x="23" y="6"/>
                  </a:lnTo>
                  <a:lnTo>
                    <a:pt x="23" y="6"/>
                  </a:lnTo>
                  <a:close/>
                  <a:moveTo>
                    <a:pt x="8" y="14"/>
                  </a:moveTo>
                  <a:lnTo>
                    <a:pt x="8" y="14"/>
                  </a:lnTo>
                  <a:lnTo>
                    <a:pt x="12" y="17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1" y="17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33" y="13"/>
                  </a:lnTo>
                  <a:lnTo>
                    <a:pt x="34" y="13"/>
                  </a:lnTo>
                  <a:lnTo>
                    <a:pt x="37" y="13"/>
                  </a:lnTo>
                  <a:lnTo>
                    <a:pt x="37" y="13"/>
                  </a:lnTo>
                  <a:lnTo>
                    <a:pt x="37" y="13"/>
                  </a:lnTo>
                  <a:lnTo>
                    <a:pt x="37" y="13"/>
                  </a:lnTo>
                  <a:lnTo>
                    <a:pt x="40" y="18"/>
                  </a:lnTo>
                  <a:lnTo>
                    <a:pt x="40" y="23"/>
                  </a:lnTo>
                  <a:lnTo>
                    <a:pt x="40" y="23"/>
                  </a:lnTo>
                  <a:lnTo>
                    <a:pt x="38" y="30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16" y="40"/>
                  </a:lnTo>
                  <a:lnTo>
                    <a:pt x="11" y="36"/>
                  </a:lnTo>
                  <a:lnTo>
                    <a:pt x="7" y="30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6" y="19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8080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64">
              <a:extLst>
                <a:ext uri="{FF2B5EF4-FFF2-40B4-BE49-F238E27FC236}">
                  <a16:creationId xmlns:a16="http://schemas.microsoft.com/office/drawing/2014/main" id="{FC60E5EB-C360-F2EF-C75E-611D83F27779}"/>
                </a:ext>
              </a:extLst>
            </p:cNvPr>
            <p:cNvSpPr/>
            <p:nvPr/>
          </p:nvSpPr>
          <p:spPr bwMode="auto">
            <a:xfrm>
              <a:off x="4537076" y="1565276"/>
              <a:ext cx="36513" cy="44450"/>
            </a:xfrm>
            <a:custGeom>
              <a:avLst/>
              <a:gdLst>
                <a:gd name="T0" fmla="*/ 41 w 45"/>
                <a:gd name="T1" fmla="*/ 16 h 56"/>
                <a:gd name="T2" fmla="*/ 41 w 45"/>
                <a:gd name="T3" fmla="*/ 16 h 56"/>
                <a:gd name="T4" fmla="*/ 41 w 45"/>
                <a:gd name="T5" fmla="*/ 12 h 56"/>
                <a:gd name="T6" fmla="*/ 43 w 45"/>
                <a:gd name="T7" fmla="*/ 9 h 56"/>
                <a:gd name="T8" fmla="*/ 43 w 45"/>
                <a:gd name="T9" fmla="*/ 9 h 56"/>
                <a:gd name="T10" fmla="*/ 45 w 45"/>
                <a:gd name="T11" fmla="*/ 8 h 56"/>
                <a:gd name="T12" fmla="*/ 45 w 45"/>
                <a:gd name="T13" fmla="*/ 8 h 56"/>
                <a:gd name="T14" fmla="*/ 43 w 45"/>
                <a:gd name="T15" fmla="*/ 7 h 56"/>
                <a:gd name="T16" fmla="*/ 43 w 45"/>
                <a:gd name="T17" fmla="*/ 7 h 56"/>
                <a:gd name="T18" fmla="*/ 36 w 45"/>
                <a:gd name="T19" fmla="*/ 4 h 56"/>
                <a:gd name="T20" fmla="*/ 30 w 45"/>
                <a:gd name="T21" fmla="*/ 0 h 56"/>
                <a:gd name="T22" fmla="*/ 30 w 45"/>
                <a:gd name="T23" fmla="*/ 0 h 56"/>
                <a:gd name="T24" fmla="*/ 28 w 45"/>
                <a:gd name="T25" fmla="*/ 0 h 56"/>
                <a:gd name="T26" fmla="*/ 28 w 45"/>
                <a:gd name="T27" fmla="*/ 0 h 56"/>
                <a:gd name="T28" fmla="*/ 21 w 45"/>
                <a:gd name="T29" fmla="*/ 4 h 56"/>
                <a:gd name="T30" fmla="*/ 16 w 45"/>
                <a:gd name="T31" fmla="*/ 8 h 56"/>
                <a:gd name="T32" fmla="*/ 12 w 45"/>
                <a:gd name="T33" fmla="*/ 15 h 56"/>
                <a:gd name="T34" fmla="*/ 8 w 45"/>
                <a:gd name="T35" fmla="*/ 22 h 56"/>
                <a:gd name="T36" fmla="*/ 5 w 45"/>
                <a:gd name="T37" fmla="*/ 28 h 56"/>
                <a:gd name="T38" fmla="*/ 2 w 45"/>
                <a:gd name="T39" fmla="*/ 37 h 56"/>
                <a:gd name="T40" fmla="*/ 1 w 45"/>
                <a:gd name="T41" fmla="*/ 45 h 56"/>
                <a:gd name="T42" fmla="*/ 0 w 45"/>
                <a:gd name="T43" fmla="*/ 54 h 56"/>
                <a:gd name="T44" fmla="*/ 0 w 45"/>
                <a:gd name="T45" fmla="*/ 54 h 56"/>
                <a:gd name="T46" fmla="*/ 0 w 45"/>
                <a:gd name="T47" fmla="*/ 56 h 56"/>
                <a:gd name="T48" fmla="*/ 0 w 45"/>
                <a:gd name="T49" fmla="*/ 56 h 56"/>
                <a:gd name="T50" fmla="*/ 1 w 45"/>
                <a:gd name="T51" fmla="*/ 56 h 56"/>
                <a:gd name="T52" fmla="*/ 38 w 45"/>
                <a:gd name="T53" fmla="*/ 56 h 56"/>
                <a:gd name="T54" fmla="*/ 38 w 45"/>
                <a:gd name="T55" fmla="*/ 56 h 56"/>
                <a:gd name="T56" fmla="*/ 39 w 45"/>
                <a:gd name="T57" fmla="*/ 54 h 56"/>
                <a:gd name="T58" fmla="*/ 45 w 45"/>
                <a:gd name="T59" fmla="*/ 24 h 56"/>
                <a:gd name="T60" fmla="*/ 45 w 45"/>
                <a:gd name="T61" fmla="*/ 24 h 56"/>
                <a:gd name="T62" fmla="*/ 45 w 45"/>
                <a:gd name="T63" fmla="*/ 23 h 56"/>
                <a:gd name="T64" fmla="*/ 45 w 45"/>
                <a:gd name="T65" fmla="*/ 23 h 56"/>
                <a:gd name="T66" fmla="*/ 41 w 45"/>
                <a:gd name="T67" fmla="*/ 20 h 56"/>
                <a:gd name="T68" fmla="*/ 41 w 45"/>
                <a:gd name="T69" fmla="*/ 16 h 56"/>
                <a:gd name="T70" fmla="*/ 41 w 45"/>
                <a:gd name="T71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5" h="56">
                  <a:moveTo>
                    <a:pt x="41" y="16"/>
                  </a:moveTo>
                  <a:lnTo>
                    <a:pt x="41" y="16"/>
                  </a:lnTo>
                  <a:lnTo>
                    <a:pt x="41" y="12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36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1" y="4"/>
                  </a:lnTo>
                  <a:lnTo>
                    <a:pt x="16" y="8"/>
                  </a:lnTo>
                  <a:lnTo>
                    <a:pt x="12" y="15"/>
                  </a:lnTo>
                  <a:lnTo>
                    <a:pt x="8" y="22"/>
                  </a:lnTo>
                  <a:lnTo>
                    <a:pt x="5" y="28"/>
                  </a:lnTo>
                  <a:lnTo>
                    <a:pt x="2" y="37"/>
                  </a:lnTo>
                  <a:lnTo>
                    <a:pt x="1" y="45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1" y="56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39" y="54"/>
                  </a:lnTo>
                  <a:lnTo>
                    <a:pt x="45" y="24"/>
                  </a:lnTo>
                  <a:lnTo>
                    <a:pt x="45" y="24"/>
                  </a:lnTo>
                  <a:lnTo>
                    <a:pt x="45" y="23"/>
                  </a:lnTo>
                  <a:lnTo>
                    <a:pt x="45" y="23"/>
                  </a:lnTo>
                  <a:lnTo>
                    <a:pt x="41" y="20"/>
                  </a:lnTo>
                  <a:lnTo>
                    <a:pt x="41" y="16"/>
                  </a:lnTo>
                  <a:lnTo>
                    <a:pt x="41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8080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365">
              <a:extLst>
                <a:ext uri="{FF2B5EF4-FFF2-40B4-BE49-F238E27FC236}">
                  <a16:creationId xmlns:a16="http://schemas.microsoft.com/office/drawing/2014/main" id="{C5179373-801C-0CA1-A830-7753D1C8E031}"/>
                </a:ext>
              </a:extLst>
            </p:cNvPr>
            <p:cNvSpPr/>
            <p:nvPr/>
          </p:nvSpPr>
          <p:spPr bwMode="auto">
            <a:xfrm>
              <a:off x="4581526" y="1565276"/>
              <a:ext cx="33338" cy="44450"/>
            </a:xfrm>
            <a:custGeom>
              <a:avLst/>
              <a:gdLst>
                <a:gd name="T0" fmla="*/ 15 w 44"/>
                <a:gd name="T1" fmla="*/ 0 h 56"/>
                <a:gd name="T2" fmla="*/ 15 w 44"/>
                <a:gd name="T3" fmla="*/ 0 h 56"/>
                <a:gd name="T4" fmla="*/ 8 w 44"/>
                <a:gd name="T5" fmla="*/ 4 h 56"/>
                <a:gd name="T6" fmla="*/ 2 w 44"/>
                <a:gd name="T7" fmla="*/ 7 h 56"/>
                <a:gd name="T8" fmla="*/ 2 w 44"/>
                <a:gd name="T9" fmla="*/ 7 h 56"/>
                <a:gd name="T10" fmla="*/ 0 w 44"/>
                <a:gd name="T11" fmla="*/ 8 h 56"/>
                <a:gd name="T12" fmla="*/ 0 w 44"/>
                <a:gd name="T13" fmla="*/ 8 h 56"/>
                <a:gd name="T14" fmla="*/ 0 w 44"/>
                <a:gd name="T15" fmla="*/ 9 h 56"/>
                <a:gd name="T16" fmla="*/ 0 w 44"/>
                <a:gd name="T17" fmla="*/ 9 h 56"/>
                <a:gd name="T18" fmla="*/ 3 w 44"/>
                <a:gd name="T19" fmla="*/ 12 h 56"/>
                <a:gd name="T20" fmla="*/ 4 w 44"/>
                <a:gd name="T21" fmla="*/ 16 h 56"/>
                <a:gd name="T22" fmla="*/ 4 w 44"/>
                <a:gd name="T23" fmla="*/ 16 h 56"/>
                <a:gd name="T24" fmla="*/ 3 w 44"/>
                <a:gd name="T25" fmla="*/ 20 h 56"/>
                <a:gd name="T26" fmla="*/ 0 w 44"/>
                <a:gd name="T27" fmla="*/ 23 h 56"/>
                <a:gd name="T28" fmla="*/ 0 w 44"/>
                <a:gd name="T29" fmla="*/ 23 h 56"/>
                <a:gd name="T30" fmla="*/ 0 w 44"/>
                <a:gd name="T31" fmla="*/ 24 h 56"/>
                <a:gd name="T32" fmla="*/ 6 w 44"/>
                <a:gd name="T33" fmla="*/ 54 h 56"/>
                <a:gd name="T34" fmla="*/ 6 w 44"/>
                <a:gd name="T35" fmla="*/ 54 h 56"/>
                <a:gd name="T36" fmla="*/ 6 w 44"/>
                <a:gd name="T37" fmla="*/ 56 h 56"/>
                <a:gd name="T38" fmla="*/ 44 w 44"/>
                <a:gd name="T39" fmla="*/ 56 h 56"/>
                <a:gd name="T40" fmla="*/ 44 w 44"/>
                <a:gd name="T41" fmla="*/ 56 h 56"/>
                <a:gd name="T42" fmla="*/ 44 w 44"/>
                <a:gd name="T43" fmla="*/ 56 h 56"/>
                <a:gd name="T44" fmla="*/ 44 w 44"/>
                <a:gd name="T45" fmla="*/ 56 h 56"/>
                <a:gd name="T46" fmla="*/ 44 w 44"/>
                <a:gd name="T47" fmla="*/ 54 h 56"/>
                <a:gd name="T48" fmla="*/ 44 w 44"/>
                <a:gd name="T49" fmla="*/ 54 h 56"/>
                <a:gd name="T50" fmla="*/ 44 w 44"/>
                <a:gd name="T51" fmla="*/ 45 h 56"/>
                <a:gd name="T52" fmla="*/ 42 w 44"/>
                <a:gd name="T53" fmla="*/ 37 h 56"/>
                <a:gd name="T54" fmla="*/ 40 w 44"/>
                <a:gd name="T55" fmla="*/ 28 h 56"/>
                <a:gd name="T56" fmla="*/ 37 w 44"/>
                <a:gd name="T57" fmla="*/ 22 h 56"/>
                <a:gd name="T58" fmla="*/ 33 w 44"/>
                <a:gd name="T59" fmla="*/ 15 h 56"/>
                <a:gd name="T60" fmla="*/ 27 w 44"/>
                <a:gd name="T61" fmla="*/ 8 h 56"/>
                <a:gd name="T62" fmla="*/ 22 w 44"/>
                <a:gd name="T63" fmla="*/ 4 h 56"/>
                <a:gd name="T64" fmla="*/ 17 w 44"/>
                <a:gd name="T65" fmla="*/ 0 h 56"/>
                <a:gd name="T66" fmla="*/ 17 w 44"/>
                <a:gd name="T67" fmla="*/ 0 h 56"/>
                <a:gd name="T68" fmla="*/ 15 w 44"/>
                <a:gd name="T69" fmla="*/ 0 h 56"/>
                <a:gd name="T70" fmla="*/ 15 w 44"/>
                <a:gd name="T7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56">
                  <a:moveTo>
                    <a:pt x="15" y="0"/>
                  </a:moveTo>
                  <a:lnTo>
                    <a:pt x="15" y="0"/>
                  </a:lnTo>
                  <a:lnTo>
                    <a:pt x="8" y="4"/>
                  </a:lnTo>
                  <a:lnTo>
                    <a:pt x="2" y="7"/>
                  </a:lnTo>
                  <a:lnTo>
                    <a:pt x="2" y="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9"/>
                  </a:lnTo>
                  <a:lnTo>
                    <a:pt x="0" y="9"/>
                  </a:lnTo>
                  <a:lnTo>
                    <a:pt x="3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3" y="2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4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6" y="56"/>
                  </a:lnTo>
                  <a:lnTo>
                    <a:pt x="44" y="56"/>
                  </a:lnTo>
                  <a:lnTo>
                    <a:pt x="44" y="56"/>
                  </a:lnTo>
                  <a:lnTo>
                    <a:pt x="44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4" y="45"/>
                  </a:lnTo>
                  <a:lnTo>
                    <a:pt x="42" y="37"/>
                  </a:lnTo>
                  <a:lnTo>
                    <a:pt x="40" y="28"/>
                  </a:lnTo>
                  <a:lnTo>
                    <a:pt x="37" y="22"/>
                  </a:lnTo>
                  <a:lnTo>
                    <a:pt x="33" y="15"/>
                  </a:lnTo>
                  <a:lnTo>
                    <a:pt x="27" y="8"/>
                  </a:lnTo>
                  <a:lnTo>
                    <a:pt x="22" y="4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8080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45F84C2-D5E2-C17B-FC4B-4279CA719AFD}"/>
              </a:ext>
            </a:extLst>
          </p:cNvPr>
          <p:cNvGrpSpPr/>
          <p:nvPr/>
        </p:nvGrpSpPr>
        <p:grpSpPr>
          <a:xfrm>
            <a:off x="7442602" y="3383479"/>
            <a:ext cx="913983" cy="652303"/>
            <a:chOff x="7240692" y="3491045"/>
            <a:chExt cx="913983" cy="652303"/>
          </a:xfrm>
        </p:grpSpPr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102179BE-AA8D-54C5-4FAE-D7CBF9A1089B}"/>
                </a:ext>
              </a:extLst>
            </p:cNvPr>
            <p:cNvCxnSpPr/>
            <p:nvPr/>
          </p:nvCxnSpPr>
          <p:spPr bwMode="auto">
            <a:xfrm flipH="1">
              <a:off x="7240692" y="3803922"/>
              <a:ext cx="913983" cy="0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6A6A467F-9FE5-C0B9-6FF8-067D0B3AD650}"/>
                </a:ext>
              </a:extLst>
            </p:cNvPr>
            <p:cNvCxnSpPr/>
            <p:nvPr/>
          </p:nvCxnSpPr>
          <p:spPr bwMode="auto">
            <a:xfrm>
              <a:off x="8154674" y="3491045"/>
              <a:ext cx="0" cy="652303"/>
            </a:xfrm>
            <a:prstGeom prst="line">
              <a:avLst/>
            </a:prstGeom>
            <a:noFill/>
            <a:ln w="762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6C66686-0DCF-D8C8-7F76-B7D0D01E6169}"/>
              </a:ext>
            </a:extLst>
          </p:cNvPr>
          <p:cNvGrpSpPr/>
          <p:nvPr/>
        </p:nvGrpSpPr>
        <p:grpSpPr>
          <a:xfrm>
            <a:off x="6996987" y="1910107"/>
            <a:ext cx="1359596" cy="652303"/>
            <a:chOff x="6795077" y="2017673"/>
            <a:chExt cx="1359596" cy="652303"/>
          </a:xfrm>
        </p:grpSpPr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32118D73-F3FA-22FB-C903-9A7238009211}"/>
                </a:ext>
              </a:extLst>
            </p:cNvPr>
            <p:cNvCxnSpPr/>
            <p:nvPr/>
          </p:nvCxnSpPr>
          <p:spPr bwMode="auto">
            <a:xfrm flipH="1">
              <a:off x="6795077" y="2330551"/>
              <a:ext cx="1352012" cy="0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9F2341F6-98C7-5FC4-2120-D159D44EB4BE}"/>
                </a:ext>
              </a:extLst>
            </p:cNvPr>
            <p:cNvCxnSpPr/>
            <p:nvPr/>
          </p:nvCxnSpPr>
          <p:spPr bwMode="auto">
            <a:xfrm>
              <a:off x="8154673" y="2017673"/>
              <a:ext cx="0" cy="652303"/>
            </a:xfrm>
            <a:prstGeom prst="line">
              <a:avLst/>
            </a:prstGeom>
            <a:noFill/>
            <a:ln w="762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F248EB7-F8AA-D26D-646B-8CF93095CA61}"/>
              </a:ext>
            </a:extLst>
          </p:cNvPr>
          <p:cNvGrpSpPr/>
          <p:nvPr/>
        </p:nvGrpSpPr>
        <p:grpSpPr>
          <a:xfrm>
            <a:off x="7004571" y="4828407"/>
            <a:ext cx="1352012" cy="652303"/>
            <a:chOff x="6802661" y="4935973"/>
            <a:chExt cx="1352012" cy="652303"/>
          </a:xfrm>
        </p:grpSpPr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C516DFC9-375E-827E-B5E5-D373B8296805}"/>
                </a:ext>
              </a:extLst>
            </p:cNvPr>
            <p:cNvCxnSpPr/>
            <p:nvPr/>
          </p:nvCxnSpPr>
          <p:spPr bwMode="auto">
            <a:xfrm flipH="1">
              <a:off x="6802661" y="5248849"/>
              <a:ext cx="1352012" cy="0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FF11557D-F8C4-811D-C1C2-78658BDAE536}"/>
                </a:ext>
              </a:extLst>
            </p:cNvPr>
            <p:cNvCxnSpPr/>
            <p:nvPr/>
          </p:nvCxnSpPr>
          <p:spPr bwMode="auto">
            <a:xfrm>
              <a:off x="8154673" y="4935973"/>
              <a:ext cx="0" cy="652303"/>
            </a:xfrm>
            <a:prstGeom prst="line">
              <a:avLst/>
            </a:prstGeom>
            <a:noFill/>
            <a:ln w="762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00AF9AB2-B797-4872-3FC1-0C3A34D20479}"/>
              </a:ext>
            </a:extLst>
          </p:cNvPr>
          <p:cNvGrpSpPr/>
          <p:nvPr/>
        </p:nvGrpSpPr>
        <p:grpSpPr>
          <a:xfrm>
            <a:off x="3887170" y="4828406"/>
            <a:ext cx="1350116" cy="652303"/>
            <a:chOff x="3685260" y="4935972"/>
            <a:chExt cx="1350116" cy="652303"/>
          </a:xfrm>
        </p:grpSpPr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3C46C1B0-88AC-BF93-560A-F094D9364B58}"/>
                </a:ext>
              </a:extLst>
            </p:cNvPr>
            <p:cNvCxnSpPr/>
            <p:nvPr/>
          </p:nvCxnSpPr>
          <p:spPr bwMode="auto">
            <a:xfrm>
              <a:off x="3685260" y="5248848"/>
              <a:ext cx="1350116" cy="0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DB79BF80-585A-67CD-95CF-719E664B1D46}"/>
                </a:ext>
              </a:extLst>
            </p:cNvPr>
            <p:cNvCxnSpPr/>
            <p:nvPr/>
          </p:nvCxnSpPr>
          <p:spPr bwMode="auto">
            <a:xfrm flipH="1">
              <a:off x="3685260" y="4935972"/>
              <a:ext cx="0" cy="652303"/>
            </a:xfrm>
            <a:prstGeom prst="line">
              <a:avLst/>
            </a:prstGeom>
            <a:noFill/>
            <a:ln w="762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3C89E9AF-8647-938B-028A-EE2536B98C97}"/>
              </a:ext>
            </a:extLst>
          </p:cNvPr>
          <p:cNvGrpSpPr/>
          <p:nvPr/>
        </p:nvGrpSpPr>
        <p:grpSpPr>
          <a:xfrm>
            <a:off x="3887171" y="3383478"/>
            <a:ext cx="913983" cy="652303"/>
            <a:chOff x="3685261" y="3491044"/>
            <a:chExt cx="913983" cy="652303"/>
          </a:xfrm>
        </p:grpSpPr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389425AB-1DC2-3268-00CA-C51621C21F1F}"/>
                </a:ext>
              </a:extLst>
            </p:cNvPr>
            <p:cNvCxnSpPr/>
            <p:nvPr/>
          </p:nvCxnSpPr>
          <p:spPr bwMode="auto">
            <a:xfrm>
              <a:off x="3685261" y="3803921"/>
              <a:ext cx="913983" cy="0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4F7D8112-8309-9B81-CC08-4F31F1FCF996}"/>
                </a:ext>
              </a:extLst>
            </p:cNvPr>
            <p:cNvCxnSpPr/>
            <p:nvPr/>
          </p:nvCxnSpPr>
          <p:spPr bwMode="auto">
            <a:xfrm flipH="1">
              <a:off x="3685261" y="3491044"/>
              <a:ext cx="0" cy="652303"/>
            </a:xfrm>
            <a:prstGeom prst="line">
              <a:avLst/>
            </a:prstGeom>
            <a:noFill/>
            <a:ln w="762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F514888F-A49C-F684-13C4-ED68054E25A7}"/>
              </a:ext>
            </a:extLst>
          </p:cNvPr>
          <p:cNvGrpSpPr/>
          <p:nvPr/>
        </p:nvGrpSpPr>
        <p:grpSpPr>
          <a:xfrm>
            <a:off x="3887170" y="1910106"/>
            <a:ext cx="1350116" cy="652303"/>
            <a:chOff x="3685260" y="2017672"/>
            <a:chExt cx="1350116" cy="652303"/>
          </a:xfrm>
        </p:grpSpPr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4D81AAFC-26EC-6D67-1EE6-82C132665B93}"/>
                </a:ext>
              </a:extLst>
            </p:cNvPr>
            <p:cNvCxnSpPr/>
            <p:nvPr/>
          </p:nvCxnSpPr>
          <p:spPr bwMode="auto">
            <a:xfrm>
              <a:off x="3685260" y="2330550"/>
              <a:ext cx="1350116" cy="0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0F46C0D4-2EE5-46CC-B7A1-821110DAF93C}"/>
                </a:ext>
              </a:extLst>
            </p:cNvPr>
            <p:cNvCxnSpPr/>
            <p:nvPr/>
          </p:nvCxnSpPr>
          <p:spPr bwMode="auto">
            <a:xfrm flipH="1">
              <a:off x="3685260" y="2017672"/>
              <a:ext cx="0" cy="652303"/>
            </a:xfrm>
            <a:prstGeom prst="line">
              <a:avLst/>
            </a:prstGeom>
            <a:noFill/>
            <a:ln w="762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F2638171-FC0C-8B99-CB8F-702D6F77BCFB}"/>
              </a:ext>
            </a:extLst>
          </p:cNvPr>
          <p:cNvGrpSpPr/>
          <p:nvPr/>
        </p:nvGrpSpPr>
        <p:grpSpPr>
          <a:xfrm>
            <a:off x="625208" y="1811257"/>
            <a:ext cx="3124485" cy="894964"/>
            <a:chOff x="2312998" y="1967197"/>
            <a:chExt cx="3124485" cy="894964"/>
          </a:xfrm>
        </p:grpSpPr>
        <p:sp>
          <p:nvSpPr>
            <p:cNvPr id="64" name="文本框 22">
              <a:extLst>
                <a:ext uri="{FF2B5EF4-FFF2-40B4-BE49-F238E27FC236}">
                  <a16:creationId xmlns:a16="http://schemas.microsoft.com/office/drawing/2014/main" id="{F0818B9A-CD36-5DCD-C17E-2699CC9A5739}"/>
                </a:ext>
              </a:extLst>
            </p:cNvPr>
            <p:cNvSpPr txBox="1"/>
            <p:nvPr/>
          </p:nvSpPr>
          <p:spPr>
            <a:xfrm>
              <a:off x="3731213" y="1967197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DA4C76B4-8D49-0732-DEF1-2C290F6940AF}"/>
                </a:ext>
              </a:extLst>
            </p:cNvPr>
            <p:cNvSpPr txBox="1"/>
            <p:nvPr/>
          </p:nvSpPr>
          <p:spPr>
            <a:xfrm>
              <a:off x="2312998" y="2307778"/>
              <a:ext cx="3124484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C94D16A6-51E0-3F53-A159-04D815D91498}"/>
              </a:ext>
            </a:extLst>
          </p:cNvPr>
          <p:cNvGrpSpPr/>
          <p:nvPr/>
        </p:nvGrpSpPr>
        <p:grpSpPr>
          <a:xfrm>
            <a:off x="8538369" y="1813306"/>
            <a:ext cx="3203818" cy="894964"/>
            <a:chOff x="1461281" y="1967197"/>
            <a:chExt cx="3203818" cy="894964"/>
          </a:xfrm>
        </p:grpSpPr>
        <p:sp>
          <p:nvSpPr>
            <p:cNvPr id="67" name="文本框 22">
              <a:extLst>
                <a:ext uri="{FF2B5EF4-FFF2-40B4-BE49-F238E27FC236}">
                  <a16:creationId xmlns:a16="http://schemas.microsoft.com/office/drawing/2014/main" id="{22136F87-D6A1-251D-76AB-2D0E54C1FEC9}"/>
                </a:ext>
              </a:extLst>
            </p:cNvPr>
            <p:cNvSpPr txBox="1"/>
            <p:nvPr/>
          </p:nvSpPr>
          <p:spPr>
            <a:xfrm>
              <a:off x="1461281" y="1967197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D0C00EE2-3A80-C343-6073-0C9DC2410999}"/>
                </a:ext>
              </a:extLst>
            </p:cNvPr>
            <p:cNvSpPr txBox="1"/>
            <p:nvPr/>
          </p:nvSpPr>
          <p:spPr>
            <a:xfrm>
              <a:off x="1473980" y="2307778"/>
              <a:ext cx="319111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ABC45000-0B29-3774-227D-AC772C224AE5}"/>
              </a:ext>
            </a:extLst>
          </p:cNvPr>
          <p:cNvGrpSpPr/>
          <p:nvPr/>
        </p:nvGrpSpPr>
        <p:grpSpPr>
          <a:xfrm>
            <a:off x="8538369" y="3301942"/>
            <a:ext cx="3203818" cy="894964"/>
            <a:chOff x="1461281" y="1967197"/>
            <a:chExt cx="3203818" cy="894964"/>
          </a:xfrm>
        </p:grpSpPr>
        <p:sp>
          <p:nvSpPr>
            <p:cNvPr id="70" name="文本框 22">
              <a:extLst>
                <a:ext uri="{FF2B5EF4-FFF2-40B4-BE49-F238E27FC236}">
                  <a16:creationId xmlns:a16="http://schemas.microsoft.com/office/drawing/2014/main" id="{0831CD8A-FBB5-5312-8202-950E7232449C}"/>
                </a:ext>
              </a:extLst>
            </p:cNvPr>
            <p:cNvSpPr txBox="1"/>
            <p:nvPr/>
          </p:nvSpPr>
          <p:spPr>
            <a:xfrm>
              <a:off x="1461281" y="1967197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21759200-FE9E-A258-A0BD-1B550323B31D}"/>
                </a:ext>
              </a:extLst>
            </p:cNvPr>
            <p:cNvSpPr txBox="1"/>
            <p:nvPr/>
          </p:nvSpPr>
          <p:spPr>
            <a:xfrm>
              <a:off x="1473980" y="2307778"/>
              <a:ext cx="319111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69D59EA9-8807-AB1D-4F70-FAF270C0BEAF}"/>
              </a:ext>
            </a:extLst>
          </p:cNvPr>
          <p:cNvGrpSpPr/>
          <p:nvPr/>
        </p:nvGrpSpPr>
        <p:grpSpPr>
          <a:xfrm>
            <a:off x="8538369" y="4790578"/>
            <a:ext cx="3203818" cy="894964"/>
            <a:chOff x="1461281" y="1967197"/>
            <a:chExt cx="3203818" cy="894964"/>
          </a:xfrm>
        </p:grpSpPr>
        <p:sp>
          <p:nvSpPr>
            <p:cNvPr id="73" name="文本框 22">
              <a:extLst>
                <a:ext uri="{FF2B5EF4-FFF2-40B4-BE49-F238E27FC236}">
                  <a16:creationId xmlns:a16="http://schemas.microsoft.com/office/drawing/2014/main" id="{988005EB-EA61-6516-B1C4-A351F4E1C509}"/>
                </a:ext>
              </a:extLst>
            </p:cNvPr>
            <p:cNvSpPr txBox="1"/>
            <p:nvPr/>
          </p:nvSpPr>
          <p:spPr>
            <a:xfrm>
              <a:off x="1461281" y="1967197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E3D7910C-EA59-F195-21B4-1FB283B8FD99}"/>
                </a:ext>
              </a:extLst>
            </p:cNvPr>
            <p:cNvSpPr txBox="1"/>
            <p:nvPr/>
          </p:nvSpPr>
          <p:spPr>
            <a:xfrm>
              <a:off x="1473980" y="2307778"/>
              <a:ext cx="319111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4DCA920C-BCFD-1334-20C4-F6569EB7FF5E}"/>
              </a:ext>
            </a:extLst>
          </p:cNvPr>
          <p:cNvGrpSpPr/>
          <p:nvPr/>
        </p:nvGrpSpPr>
        <p:grpSpPr>
          <a:xfrm>
            <a:off x="625208" y="3248873"/>
            <a:ext cx="3124485" cy="894964"/>
            <a:chOff x="2312998" y="1967197"/>
            <a:chExt cx="3124485" cy="894964"/>
          </a:xfrm>
        </p:grpSpPr>
        <p:sp>
          <p:nvSpPr>
            <p:cNvPr id="76" name="文本框 22">
              <a:extLst>
                <a:ext uri="{FF2B5EF4-FFF2-40B4-BE49-F238E27FC236}">
                  <a16:creationId xmlns:a16="http://schemas.microsoft.com/office/drawing/2014/main" id="{5FD3C1FF-7F81-65DE-CB6B-8F5142F2BDF2}"/>
                </a:ext>
              </a:extLst>
            </p:cNvPr>
            <p:cNvSpPr txBox="1"/>
            <p:nvPr/>
          </p:nvSpPr>
          <p:spPr>
            <a:xfrm>
              <a:off x="3731213" y="1967197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E1DB62A4-80E1-BF7B-6E90-FE293A93131F}"/>
                </a:ext>
              </a:extLst>
            </p:cNvPr>
            <p:cNvSpPr txBox="1"/>
            <p:nvPr/>
          </p:nvSpPr>
          <p:spPr>
            <a:xfrm>
              <a:off x="2312998" y="2307778"/>
              <a:ext cx="3124484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F354EDD3-3C44-3F70-4325-5CCE3DC38519}"/>
              </a:ext>
            </a:extLst>
          </p:cNvPr>
          <p:cNvGrpSpPr/>
          <p:nvPr/>
        </p:nvGrpSpPr>
        <p:grpSpPr>
          <a:xfrm>
            <a:off x="625208" y="4686489"/>
            <a:ext cx="3124485" cy="894964"/>
            <a:chOff x="2312998" y="1967197"/>
            <a:chExt cx="3124485" cy="894964"/>
          </a:xfrm>
        </p:grpSpPr>
        <p:sp>
          <p:nvSpPr>
            <p:cNvPr id="79" name="文本框 22">
              <a:extLst>
                <a:ext uri="{FF2B5EF4-FFF2-40B4-BE49-F238E27FC236}">
                  <a16:creationId xmlns:a16="http://schemas.microsoft.com/office/drawing/2014/main" id="{1F01AA51-3E39-4378-6EA8-25072B61D4A2}"/>
                </a:ext>
              </a:extLst>
            </p:cNvPr>
            <p:cNvSpPr txBox="1"/>
            <p:nvPr/>
          </p:nvSpPr>
          <p:spPr>
            <a:xfrm>
              <a:off x="3731213" y="1967197"/>
              <a:ext cx="1706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01896338-93A3-6BB0-283F-5B71BA94118A}"/>
                </a:ext>
              </a:extLst>
            </p:cNvPr>
            <p:cNvSpPr txBox="1"/>
            <p:nvPr/>
          </p:nvSpPr>
          <p:spPr>
            <a:xfrm>
              <a:off x="2312998" y="2307778"/>
              <a:ext cx="3124484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79480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5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5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EDD1B5F-D80E-A43E-4033-B7635575B12B}"/>
              </a:ext>
            </a:extLst>
          </p:cNvPr>
          <p:cNvSpPr/>
          <p:nvPr/>
        </p:nvSpPr>
        <p:spPr>
          <a:xfrm>
            <a:off x="0" y="336518"/>
            <a:ext cx="4118939" cy="692081"/>
          </a:xfrm>
          <a:custGeom>
            <a:avLst/>
            <a:gdLst>
              <a:gd name="connsiteX0" fmla="*/ 0 w 4118939"/>
              <a:gd name="connsiteY0" fmla="*/ 0 h 692081"/>
              <a:gd name="connsiteX1" fmla="*/ 4118939 w 4118939"/>
              <a:gd name="connsiteY1" fmla="*/ 0 h 692081"/>
              <a:gd name="connsiteX2" fmla="*/ 4067078 w 4118939"/>
              <a:gd name="connsiteY2" fmla="*/ 95546 h 692081"/>
              <a:gd name="connsiteX3" fmla="*/ 4013575 w 4118939"/>
              <a:gd name="connsiteY3" fmla="*/ 360554 h 692081"/>
              <a:gd name="connsiteX4" fmla="*/ 4067078 w 4118939"/>
              <a:gd name="connsiteY4" fmla="*/ 625562 h 692081"/>
              <a:gd name="connsiteX5" fmla="*/ 4103183 w 4118939"/>
              <a:gd name="connsiteY5" fmla="*/ 692081 h 692081"/>
              <a:gd name="connsiteX6" fmla="*/ 0 w 4118939"/>
              <a:gd name="connsiteY6" fmla="*/ 692081 h 692081"/>
              <a:gd name="connsiteX7" fmla="*/ 0 w 4118939"/>
              <a:gd name="connsiteY7" fmla="*/ 0 h 69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8939" h="692081">
                <a:moveTo>
                  <a:pt x="0" y="0"/>
                </a:moveTo>
                <a:lnTo>
                  <a:pt x="4118939" y="0"/>
                </a:lnTo>
                <a:lnTo>
                  <a:pt x="4067078" y="95546"/>
                </a:lnTo>
                <a:cubicBezTo>
                  <a:pt x="4032626" y="176999"/>
                  <a:pt x="4013575" y="266552"/>
                  <a:pt x="4013575" y="360554"/>
                </a:cubicBezTo>
                <a:cubicBezTo>
                  <a:pt x="4013575" y="454557"/>
                  <a:pt x="4032626" y="544109"/>
                  <a:pt x="4067078" y="625562"/>
                </a:cubicBezTo>
                <a:lnTo>
                  <a:pt x="4103183" y="692081"/>
                </a:lnTo>
                <a:lnTo>
                  <a:pt x="0" y="692081"/>
                </a:lnTo>
                <a:lnTo>
                  <a:pt x="0" y="0"/>
                </a:lnTo>
                <a:close/>
              </a:path>
            </a:pathLst>
          </a:cu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6929271-9EB5-3486-2271-AE287240F04D}"/>
              </a:ext>
            </a:extLst>
          </p:cNvPr>
          <p:cNvSpPr txBox="1"/>
          <p:nvPr/>
        </p:nvSpPr>
        <p:spPr>
          <a:xfrm>
            <a:off x="1061978" y="497016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447E7E7-9415-16C0-E35B-E981C354B4F1}"/>
              </a:ext>
            </a:extLst>
          </p:cNvPr>
          <p:cNvSpPr txBox="1"/>
          <p:nvPr/>
        </p:nvSpPr>
        <p:spPr>
          <a:xfrm>
            <a:off x="277957" y="382267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12" name="任意多边形: 形状 211">
            <a:extLst>
              <a:ext uri="{FF2B5EF4-FFF2-40B4-BE49-F238E27FC236}">
                <a16:creationId xmlns:a16="http://schemas.microsoft.com/office/drawing/2014/main" id="{A2860172-E134-1FB3-5BD3-65ED71A6F331}"/>
              </a:ext>
            </a:extLst>
          </p:cNvPr>
          <p:cNvSpPr/>
          <p:nvPr/>
        </p:nvSpPr>
        <p:spPr>
          <a:xfrm>
            <a:off x="5114410" y="5024834"/>
            <a:ext cx="5022106" cy="539669"/>
          </a:xfrm>
          <a:custGeom>
            <a:avLst/>
            <a:gdLst>
              <a:gd name="connsiteX0" fmla="*/ 1518910 w 1518909"/>
              <a:gd name="connsiteY0" fmla="*/ 163220 h 163220"/>
              <a:gd name="connsiteX1" fmla="*/ 81610 w 1518909"/>
              <a:gd name="connsiteY1" fmla="*/ 163220 h 163220"/>
              <a:gd name="connsiteX2" fmla="*/ 0 w 1518909"/>
              <a:gd name="connsiteY2" fmla="*/ 81610 h 163220"/>
              <a:gd name="connsiteX3" fmla="*/ 0 w 1518909"/>
              <a:gd name="connsiteY3" fmla="*/ 0 h 163220"/>
              <a:gd name="connsiteX4" fmla="*/ 163289 w 1518909"/>
              <a:gd name="connsiteY4" fmla="*/ 0 h 163220"/>
              <a:gd name="connsiteX5" fmla="*/ 1437300 w 1518909"/>
              <a:gd name="connsiteY5" fmla="*/ 0 h 163220"/>
              <a:gd name="connsiteX6" fmla="*/ 1437300 w 1518909"/>
              <a:gd name="connsiteY6" fmla="*/ 81610 h 163220"/>
              <a:gd name="connsiteX7" fmla="*/ 1518910 w 1518909"/>
              <a:gd name="connsiteY7" fmla="*/ 163220 h 16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18909" h="163220">
                <a:moveTo>
                  <a:pt x="1518910" y="163220"/>
                </a:moveTo>
                <a:lnTo>
                  <a:pt x="81610" y="163220"/>
                </a:lnTo>
                <a:cubicBezTo>
                  <a:pt x="36553" y="163220"/>
                  <a:pt x="0" y="126667"/>
                  <a:pt x="0" y="81610"/>
                </a:cubicBezTo>
                <a:lnTo>
                  <a:pt x="0" y="0"/>
                </a:lnTo>
                <a:lnTo>
                  <a:pt x="163289" y="0"/>
                </a:lnTo>
                <a:lnTo>
                  <a:pt x="1437300" y="0"/>
                </a:lnTo>
                <a:lnTo>
                  <a:pt x="1437300" y="81610"/>
                </a:lnTo>
                <a:cubicBezTo>
                  <a:pt x="1437231" y="126667"/>
                  <a:pt x="1473853" y="163220"/>
                  <a:pt x="1518910" y="163220"/>
                </a:cubicBezTo>
                <a:close/>
              </a:path>
            </a:pathLst>
          </a:custGeom>
          <a:solidFill>
            <a:srgbClr val="42505B"/>
          </a:solidFill>
          <a:ln w="68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8" name="任意多边形: 形状 227">
            <a:extLst>
              <a:ext uri="{FF2B5EF4-FFF2-40B4-BE49-F238E27FC236}">
                <a16:creationId xmlns:a16="http://schemas.microsoft.com/office/drawing/2014/main" id="{E6B584BC-74C5-2498-FA85-C8EA522CCECF}"/>
              </a:ext>
            </a:extLst>
          </p:cNvPr>
          <p:cNvSpPr/>
          <p:nvPr/>
        </p:nvSpPr>
        <p:spPr>
          <a:xfrm>
            <a:off x="5654079" y="1373898"/>
            <a:ext cx="4979929" cy="4190833"/>
          </a:xfrm>
          <a:custGeom>
            <a:avLst/>
            <a:gdLst>
              <a:gd name="connsiteX0" fmla="*/ 363543 w 1506153"/>
              <a:gd name="connsiteY0" fmla="*/ 0 h 1267495"/>
              <a:gd name="connsiteX1" fmla="*/ 1506154 w 1506153"/>
              <a:gd name="connsiteY1" fmla="*/ 0 h 1267495"/>
              <a:gd name="connsiteX2" fmla="*/ 1437300 w 1506153"/>
              <a:gd name="connsiteY2" fmla="*/ 68991 h 1267495"/>
              <a:gd name="connsiteX3" fmla="*/ 1437300 w 1506153"/>
              <a:gd name="connsiteY3" fmla="*/ 348455 h 1267495"/>
              <a:gd name="connsiteX4" fmla="*/ 1437300 w 1506153"/>
              <a:gd name="connsiteY4" fmla="*/ 992078 h 1267495"/>
              <a:gd name="connsiteX5" fmla="*/ 1437300 w 1506153"/>
              <a:gd name="connsiteY5" fmla="*/ 1185885 h 1267495"/>
              <a:gd name="connsiteX6" fmla="*/ 1355689 w 1506153"/>
              <a:gd name="connsiteY6" fmla="*/ 1267496 h 1267495"/>
              <a:gd name="connsiteX7" fmla="*/ 1274079 w 1506153"/>
              <a:gd name="connsiteY7" fmla="*/ 1185885 h 1267495"/>
              <a:gd name="connsiteX8" fmla="*/ 1274079 w 1506153"/>
              <a:gd name="connsiteY8" fmla="*/ 1104275 h 1267495"/>
              <a:gd name="connsiteX9" fmla="*/ 0 w 1506153"/>
              <a:gd name="connsiteY9" fmla="*/ 1104275 h 1267495"/>
              <a:gd name="connsiteX10" fmla="*/ 0 w 1506153"/>
              <a:gd name="connsiteY10" fmla="*/ 1088982 h 1267495"/>
              <a:gd name="connsiteX11" fmla="*/ 0 w 1506153"/>
              <a:gd name="connsiteY11" fmla="*/ 992078 h 1267495"/>
              <a:gd name="connsiteX12" fmla="*/ 0 w 1506153"/>
              <a:gd name="connsiteY12" fmla="*/ 989884 h 1267495"/>
              <a:gd name="connsiteX13" fmla="*/ 0 w 1506153"/>
              <a:gd name="connsiteY13" fmla="*/ 68991 h 1267495"/>
              <a:gd name="connsiteX14" fmla="*/ 68991 w 1506153"/>
              <a:gd name="connsiteY14" fmla="*/ 0 h 1267495"/>
              <a:gd name="connsiteX15" fmla="*/ 363543 w 1506153"/>
              <a:gd name="connsiteY15" fmla="*/ 0 h 126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06153" h="1267495">
                <a:moveTo>
                  <a:pt x="363543" y="0"/>
                </a:moveTo>
                <a:lnTo>
                  <a:pt x="1506154" y="0"/>
                </a:lnTo>
                <a:cubicBezTo>
                  <a:pt x="1468161" y="0"/>
                  <a:pt x="1437300" y="30861"/>
                  <a:pt x="1437300" y="68991"/>
                </a:cubicBezTo>
                <a:cubicBezTo>
                  <a:pt x="1437300" y="68991"/>
                  <a:pt x="1437300" y="177554"/>
                  <a:pt x="1437300" y="348455"/>
                </a:cubicBezTo>
                <a:cubicBezTo>
                  <a:pt x="1437300" y="517025"/>
                  <a:pt x="1437300" y="746356"/>
                  <a:pt x="1437300" y="992078"/>
                </a:cubicBezTo>
                <a:cubicBezTo>
                  <a:pt x="1437300" y="992078"/>
                  <a:pt x="1437300" y="1063813"/>
                  <a:pt x="1437300" y="1185885"/>
                </a:cubicBezTo>
                <a:cubicBezTo>
                  <a:pt x="1437300" y="1230942"/>
                  <a:pt x="1400747" y="1267496"/>
                  <a:pt x="1355689" y="1267496"/>
                </a:cubicBezTo>
                <a:cubicBezTo>
                  <a:pt x="1310633" y="1267496"/>
                  <a:pt x="1274079" y="1230942"/>
                  <a:pt x="1274079" y="1185885"/>
                </a:cubicBezTo>
                <a:lnTo>
                  <a:pt x="1274079" y="1104275"/>
                </a:lnTo>
                <a:lnTo>
                  <a:pt x="0" y="1104275"/>
                </a:lnTo>
                <a:lnTo>
                  <a:pt x="0" y="1088982"/>
                </a:lnTo>
                <a:cubicBezTo>
                  <a:pt x="0" y="1020676"/>
                  <a:pt x="0" y="998388"/>
                  <a:pt x="0" y="992078"/>
                </a:cubicBezTo>
                <a:lnTo>
                  <a:pt x="0" y="989884"/>
                </a:lnTo>
                <a:cubicBezTo>
                  <a:pt x="0" y="495833"/>
                  <a:pt x="0" y="68991"/>
                  <a:pt x="0" y="68991"/>
                </a:cubicBezTo>
                <a:cubicBezTo>
                  <a:pt x="0" y="30861"/>
                  <a:pt x="30861" y="0"/>
                  <a:pt x="68991" y="0"/>
                </a:cubicBezTo>
                <a:lnTo>
                  <a:pt x="363543" y="0"/>
                </a:lnTo>
                <a:close/>
              </a:path>
            </a:pathLst>
          </a:custGeom>
          <a:solidFill>
            <a:srgbClr val="E9EEF2"/>
          </a:solidFill>
          <a:ln w="68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472" name="文本框 471">
            <a:extLst>
              <a:ext uri="{FF2B5EF4-FFF2-40B4-BE49-F238E27FC236}">
                <a16:creationId xmlns:a16="http://schemas.microsoft.com/office/drawing/2014/main" id="{B430A769-5F04-E29D-7D24-93510A19BBBA}"/>
              </a:ext>
            </a:extLst>
          </p:cNvPr>
          <p:cNvSpPr txBox="1"/>
          <p:nvPr/>
        </p:nvSpPr>
        <p:spPr>
          <a:xfrm>
            <a:off x="5961708" y="1829764"/>
            <a:ext cx="3779586" cy="2978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050" dirty="0">
                <a:solidFill>
                  <a:srgbClr val="42505B"/>
                </a:solidFill>
              </a:rPr>
              <a:t>根据自己的需要添加适当的文字，此处添加详细文本描述，建议与标题相关尽量简洁... ...</a:t>
            </a:r>
            <a:endParaRPr lang="en-US" altLang="zh-CN" sz="1050" dirty="0">
              <a:solidFill>
                <a:srgbClr val="42505B"/>
              </a:solidFill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050" dirty="0">
                <a:solidFill>
                  <a:srgbClr val="42505B"/>
                </a:solidFill>
              </a:rPr>
              <a:t>根据自己的需要添加适当的文字，此处添加详细文本描述，建议与标题相关尽量简洁... ...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050" dirty="0">
                <a:solidFill>
                  <a:srgbClr val="42505B"/>
                </a:solidFill>
              </a:rPr>
              <a:t>根据自己的需要添加适当的文字，此处添加详细文本描述，建议与标题相关尽量简洁... ...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050" dirty="0">
                <a:solidFill>
                  <a:srgbClr val="42505B"/>
                </a:solidFill>
              </a:rPr>
              <a:t>根据自己的需要添加适当的文字，此处添加详细文本描述，建议与标题相关尽量简洁... ...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050" dirty="0">
                <a:solidFill>
                  <a:srgbClr val="42505B"/>
                </a:solidFill>
              </a:rPr>
              <a:t>根据自己的需要添加适当的文字，此处添加详细文本描述，建议与标题相关尽量简洁... ...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050" dirty="0">
                <a:solidFill>
                  <a:srgbClr val="42505B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473" name="组合 472">
            <a:extLst>
              <a:ext uri="{FF2B5EF4-FFF2-40B4-BE49-F238E27FC236}">
                <a16:creationId xmlns:a16="http://schemas.microsoft.com/office/drawing/2014/main" id="{D762DF83-2A8A-0538-1309-7E15475676D2}"/>
              </a:ext>
            </a:extLst>
          </p:cNvPr>
          <p:cNvGrpSpPr/>
          <p:nvPr/>
        </p:nvGrpSpPr>
        <p:grpSpPr>
          <a:xfrm>
            <a:off x="1027529" y="1829536"/>
            <a:ext cx="4398431" cy="3633018"/>
            <a:chOff x="1461281" y="1967197"/>
            <a:chExt cx="4398431" cy="3633018"/>
          </a:xfrm>
        </p:grpSpPr>
        <p:sp>
          <p:nvSpPr>
            <p:cNvPr id="474" name="文本框 22">
              <a:extLst>
                <a:ext uri="{FF2B5EF4-FFF2-40B4-BE49-F238E27FC236}">
                  <a16:creationId xmlns:a16="http://schemas.microsoft.com/office/drawing/2014/main" id="{9C286B45-F381-2ACA-9928-B68DA0ACC554}"/>
                </a:ext>
              </a:extLst>
            </p:cNvPr>
            <p:cNvSpPr txBox="1"/>
            <p:nvPr/>
          </p:nvSpPr>
          <p:spPr>
            <a:xfrm>
              <a:off x="1461281" y="1967197"/>
              <a:ext cx="25865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42505B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75" name="文本框 474">
              <a:extLst>
                <a:ext uri="{FF2B5EF4-FFF2-40B4-BE49-F238E27FC236}">
                  <a16:creationId xmlns:a16="http://schemas.microsoft.com/office/drawing/2014/main" id="{93301662-0D9A-F13D-01E0-9A9160D75BD3}"/>
                </a:ext>
              </a:extLst>
            </p:cNvPr>
            <p:cNvSpPr txBox="1"/>
            <p:nvPr/>
          </p:nvSpPr>
          <p:spPr>
            <a:xfrm>
              <a:off x="1473979" y="2307778"/>
              <a:ext cx="4385733" cy="14514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>
                  <a:solidFill>
                    <a:schemeClr val="bg1">
                      <a:lumMod val="6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此处添加详细文本描述，建议与标题相关并符合整体语言风格，语言描述尽量简洁生动。尽量将每页幻灯片的字数</a:t>
              </a:r>
              <a:r>
                <a:rPr lang="zh-CN" altLang="en-US"/>
                <a:t>控制在</a:t>
              </a:r>
              <a:r>
                <a:rPr lang="en-US" altLang="zh-CN" dirty="0"/>
                <a:t>200</a:t>
              </a:r>
              <a:r>
                <a:rPr lang="zh-CN" altLang="en-US" dirty="0"/>
                <a:t>字以内，据统计每页幻灯片的最好</a:t>
              </a:r>
              <a:r>
                <a:rPr lang="zh-CN" altLang="en-US"/>
                <a:t>控制在</a:t>
              </a:r>
              <a:r>
                <a:rPr lang="en-US" altLang="zh-CN" dirty="0"/>
                <a:t>5</a:t>
              </a:r>
              <a:r>
                <a:rPr lang="zh-CN" altLang="en-US" dirty="0"/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480" name="文本框 479">
              <a:extLst>
                <a:ext uri="{FF2B5EF4-FFF2-40B4-BE49-F238E27FC236}">
                  <a16:creationId xmlns:a16="http://schemas.microsoft.com/office/drawing/2014/main" id="{1F696C2A-44B7-FB64-8087-C242198FC437}"/>
                </a:ext>
              </a:extLst>
            </p:cNvPr>
            <p:cNvSpPr txBox="1"/>
            <p:nvPr/>
          </p:nvSpPr>
          <p:spPr>
            <a:xfrm>
              <a:off x="1473979" y="3651069"/>
              <a:ext cx="4385733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>
                  <a:solidFill>
                    <a:schemeClr val="bg1">
                      <a:lumMod val="6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/>
                <a:t>200</a:t>
              </a:r>
              <a:r>
                <a:rPr lang="zh-CN" altLang="en-US" dirty="0"/>
                <a:t>字以内，据统计每页幻灯片的最好控制在</a:t>
              </a:r>
              <a:r>
                <a:rPr lang="en-US" altLang="zh-CN" dirty="0"/>
                <a:t>5</a:t>
              </a:r>
              <a:r>
                <a:rPr lang="zh-CN" altLang="en-US" dirty="0"/>
                <a:t>分钟之内。</a:t>
              </a: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0A191A2F-11C1-13BE-D4DD-8DEC7026ABCF}"/>
                </a:ext>
              </a:extLst>
            </p:cNvPr>
            <p:cNvSpPr txBox="1"/>
            <p:nvPr/>
          </p:nvSpPr>
          <p:spPr>
            <a:xfrm>
              <a:off x="1473979" y="4574357"/>
              <a:ext cx="4385733" cy="10258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>
                  <a:solidFill>
                    <a:schemeClr val="bg1">
                      <a:lumMod val="65000"/>
                    </a:schemeClr>
                  </a:solidFill>
                </a:defRPr>
              </a:lvl1pPr>
            </a:lstStyle>
            <a:p>
              <a:r>
                <a:rPr lang="en-US" altLang="zh-CN" sz="1400" b="1" dirty="0">
                  <a:solidFill>
                    <a:srgbClr val="42505B"/>
                  </a:solidFill>
                </a:rPr>
                <a:t>51PPT</a:t>
              </a:r>
              <a:r>
                <a:rPr lang="zh-CN" altLang="en-US" sz="1400" b="1" dirty="0">
                  <a:solidFill>
                    <a:srgbClr val="42505B"/>
                  </a:solidFill>
                </a:rPr>
                <a:t>模板网，幻灯片演示模 板及素材免费下载！</a:t>
              </a:r>
            </a:p>
            <a:p>
              <a:r>
                <a:rPr lang="en-US" altLang="zh-CN" sz="1400" b="1" dirty="0">
                  <a:solidFill>
                    <a:srgbClr val="42505B"/>
                  </a:solidFill>
                </a:rPr>
                <a:t>51PPT</a:t>
              </a:r>
              <a:r>
                <a:rPr lang="zh-CN" altLang="en-US" sz="1400" b="1" dirty="0">
                  <a:solidFill>
                    <a:srgbClr val="42505B"/>
                  </a:solidFill>
                </a:rPr>
                <a:t>模板网 唯一访问网址：</a:t>
              </a:r>
              <a:endParaRPr lang="en-US" altLang="zh-CN" sz="1400" b="1" dirty="0">
                <a:solidFill>
                  <a:srgbClr val="42505B"/>
                </a:solidFill>
              </a:endParaRPr>
            </a:p>
            <a:p>
              <a:r>
                <a:rPr lang="en-US" altLang="zh-CN" sz="1400" b="1" dirty="0">
                  <a:solidFill>
                    <a:srgbClr val="42505B"/>
                  </a:solidFill>
                </a:rPr>
                <a:t>www.51pptmoban.com</a:t>
              </a:r>
              <a:endParaRPr lang="zh-CN" altLang="en-US" sz="1400" b="1" dirty="0">
                <a:solidFill>
                  <a:srgbClr val="42505B"/>
                </a:solidFill>
              </a:endParaRPr>
            </a:p>
          </p:txBody>
        </p:sp>
      </p:grpSp>
      <p:sp>
        <p:nvSpPr>
          <p:cNvPr id="478" name="任意多边形: 形状 477">
            <a:extLst>
              <a:ext uri="{FF2B5EF4-FFF2-40B4-BE49-F238E27FC236}">
                <a16:creationId xmlns:a16="http://schemas.microsoft.com/office/drawing/2014/main" id="{073AB9F3-9461-CB5B-04A3-34991699CA00}"/>
              </a:ext>
            </a:extLst>
          </p:cNvPr>
          <p:cNvSpPr/>
          <p:nvPr/>
        </p:nvSpPr>
        <p:spPr>
          <a:xfrm>
            <a:off x="10406353" y="1373670"/>
            <a:ext cx="455773" cy="455866"/>
          </a:xfrm>
          <a:custGeom>
            <a:avLst/>
            <a:gdLst>
              <a:gd name="connsiteX0" fmla="*/ 227658 w 455773"/>
              <a:gd name="connsiteY0" fmla="*/ 0 h 455866"/>
              <a:gd name="connsiteX1" fmla="*/ 455773 w 455773"/>
              <a:gd name="connsiteY1" fmla="*/ 228111 h 455866"/>
              <a:gd name="connsiteX2" fmla="*/ 455773 w 455773"/>
              <a:gd name="connsiteY2" fmla="*/ 265526 h 455866"/>
              <a:gd name="connsiteX3" fmla="*/ 455773 w 455773"/>
              <a:gd name="connsiteY3" fmla="*/ 455866 h 455866"/>
              <a:gd name="connsiteX4" fmla="*/ 0 w 455773"/>
              <a:gd name="connsiteY4" fmla="*/ 455866 h 455866"/>
              <a:gd name="connsiteX5" fmla="*/ 0 w 455773"/>
              <a:gd name="connsiteY5" fmla="*/ 371424 h 455866"/>
              <a:gd name="connsiteX6" fmla="*/ 0 w 455773"/>
              <a:gd name="connsiteY6" fmla="*/ 228111 h 455866"/>
              <a:gd name="connsiteX7" fmla="*/ 227658 w 455773"/>
              <a:gd name="connsiteY7" fmla="*/ 0 h 455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5773" h="455866">
                <a:moveTo>
                  <a:pt x="227658" y="0"/>
                </a:moveTo>
                <a:cubicBezTo>
                  <a:pt x="353734" y="0"/>
                  <a:pt x="455773" y="102039"/>
                  <a:pt x="455773" y="228111"/>
                </a:cubicBezTo>
                <a:lnTo>
                  <a:pt x="455773" y="265526"/>
                </a:lnTo>
                <a:lnTo>
                  <a:pt x="455773" y="455866"/>
                </a:lnTo>
                <a:lnTo>
                  <a:pt x="0" y="455866"/>
                </a:lnTo>
                <a:lnTo>
                  <a:pt x="0" y="371424"/>
                </a:lnTo>
                <a:cubicBezTo>
                  <a:pt x="0" y="278556"/>
                  <a:pt x="0" y="228111"/>
                  <a:pt x="0" y="228111"/>
                </a:cubicBezTo>
                <a:cubicBezTo>
                  <a:pt x="0" y="102039"/>
                  <a:pt x="102039" y="0"/>
                  <a:pt x="227658" y="0"/>
                </a:cubicBezTo>
                <a:close/>
              </a:path>
            </a:pathLst>
          </a:cu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1" name="book_21637">
            <a:extLst>
              <a:ext uri="{FF2B5EF4-FFF2-40B4-BE49-F238E27FC236}">
                <a16:creationId xmlns:a16="http://schemas.microsoft.com/office/drawing/2014/main" id="{1D806683-FDF5-3455-BFCB-24C251386810}"/>
              </a:ext>
            </a:extLst>
          </p:cNvPr>
          <p:cNvSpPr/>
          <p:nvPr/>
        </p:nvSpPr>
        <p:spPr>
          <a:xfrm>
            <a:off x="6096000" y="1160537"/>
            <a:ext cx="609685" cy="426265"/>
          </a:xfrm>
          <a:custGeom>
            <a:avLst/>
            <a:gdLst>
              <a:gd name="T0" fmla="*/ 902 w 934"/>
              <a:gd name="T1" fmla="*/ 0 h 654"/>
              <a:gd name="T2" fmla="*/ 32 w 934"/>
              <a:gd name="T3" fmla="*/ 56 h 654"/>
              <a:gd name="T4" fmla="*/ 0 w 934"/>
              <a:gd name="T5" fmla="*/ 654 h 654"/>
              <a:gd name="T6" fmla="*/ 934 w 934"/>
              <a:gd name="T7" fmla="*/ 56 h 654"/>
              <a:gd name="T8" fmla="*/ 63 w 934"/>
              <a:gd name="T9" fmla="*/ 56 h 654"/>
              <a:gd name="T10" fmla="*/ 452 w 934"/>
              <a:gd name="T11" fmla="*/ 31 h 654"/>
              <a:gd name="T12" fmla="*/ 452 w 934"/>
              <a:gd name="T13" fmla="*/ 600 h 654"/>
              <a:gd name="T14" fmla="*/ 63 w 934"/>
              <a:gd name="T15" fmla="*/ 56 h 654"/>
              <a:gd name="T16" fmla="*/ 871 w 934"/>
              <a:gd name="T17" fmla="*/ 600 h 654"/>
              <a:gd name="T18" fmla="*/ 483 w 934"/>
              <a:gd name="T19" fmla="*/ 56 h 654"/>
              <a:gd name="T20" fmla="*/ 871 w 934"/>
              <a:gd name="T21" fmla="*/ 31 h 654"/>
              <a:gd name="T22" fmla="*/ 99 w 934"/>
              <a:gd name="T23" fmla="*/ 425 h 654"/>
              <a:gd name="T24" fmla="*/ 404 w 934"/>
              <a:gd name="T25" fmla="*/ 456 h 654"/>
              <a:gd name="T26" fmla="*/ 99 w 934"/>
              <a:gd name="T27" fmla="*/ 425 h 654"/>
              <a:gd name="T28" fmla="*/ 401 w 934"/>
              <a:gd name="T29" fmla="*/ 509 h 654"/>
              <a:gd name="T30" fmla="*/ 96 w 934"/>
              <a:gd name="T31" fmla="*/ 540 h 654"/>
              <a:gd name="T32" fmla="*/ 134 w 934"/>
              <a:gd name="T33" fmla="*/ 228 h 654"/>
              <a:gd name="T34" fmla="*/ 188 w 934"/>
              <a:gd name="T35" fmla="*/ 203 h 654"/>
              <a:gd name="T36" fmla="*/ 210 w 934"/>
              <a:gd name="T37" fmla="*/ 228 h 654"/>
              <a:gd name="T38" fmla="*/ 180 w 934"/>
              <a:gd name="T39" fmla="*/ 106 h 654"/>
              <a:gd name="T40" fmla="*/ 151 w 934"/>
              <a:gd name="T41" fmla="*/ 106 h 654"/>
              <a:gd name="T42" fmla="*/ 121 w 934"/>
              <a:gd name="T43" fmla="*/ 228 h 654"/>
              <a:gd name="T44" fmla="*/ 165 w 934"/>
              <a:gd name="T45" fmla="*/ 133 h 654"/>
              <a:gd name="T46" fmla="*/ 149 w 934"/>
              <a:gd name="T47" fmla="*/ 182 h 654"/>
              <a:gd name="T48" fmla="*/ 401 w 934"/>
              <a:gd name="T49" fmla="*/ 136 h 654"/>
              <a:gd name="T50" fmla="*/ 242 w 934"/>
              <a:gd name="T51" fmla="*/ 105 h 654"/>
              <a:gd name="T52" fmla="*/ 401 w 934"/>
              <a:gd name="T53" fmla="*/ 136 h 654"/>
              <a:gd name="T54" fmla="*/ 242 w 934"/>
              <a:gd name="T55" fmla="*/ 216 h 654"/>
              <a:gd name="T56" fmla="*/ 401 w 934"/>
              <a:gd name="T57" fmla="*/ 185 h 654"/>
              <a:gd name="T58" fmla="*/ 401 w 934"/>
              <a:gd name="T59" fmla="*/ 295 h 654"/>
              <a:gd name="T60" fmla="*/ 102 w 934"/>
              <a:gd name="T61" fmla="*/ 264 h 654"/>
              <a:gd name="T62" fmla="*/ 401 w 934"/>
              <a:gd name="T63" fmla="*/ 295 h 654"/>
              <a:gd name="T64" fmla="*/ 102 w 934"/>
              <a:gd name="T65" fmla="*/ 375 h 654"/>
              <a:gd name="T66" fmla="*/ 401 w 934"/>
              <a:gd name="T67" fmla="*/ 344 h 654"/>
              <a:gd name="T68" fmla="*/ 829 w 934"/>
              <a:gd name="T69" fmla="*/ 456 h 654"/>
              <a:gd name="T70" fmla="*/ 523 w 934"/>
              <a:gd name="T71" fmla="*/ 425 h 654"/>
              <a:gd name="T72" fmla="*/ 829 w 934"/>
              <a:gd name="T73" fmla="*/ 456 h 654"/>
              <a:gd name="T74" fmla="*/ 520 w 934"/>
              <a:gd name="T75" fmla="*/ 540 h 654"/>
              <a:gd name="T76" fmla="*/ 826 w 934"/>
              <a:gd name="T77" fmla="*/ 509 h 654"/>
              <a:gd name="T78" fmla="*/ 826 w 934"/>
              <a:gd name="T79" fmla="*/ 136 h 654"/>
              <a:gd name="T80" fmla="*/ 527 w 934"/>
              <a:gd name="T81" fmla="*/ 105 h 654"/>
              <a:gd name="T82" fmla="*/ 826 w 934"/>
              <a:gd name="T83" fmla="*/ 136 h 654"/>
              <a:gd name="T84" fmla="*/ 527 w 934"/>
              <a:gd name="T85" fmla="*/ 216 h 654"/>
              <a:gd name="T86" fmla="*/ 826 w 934"/>
              <a:gd name="T87" fmla="*/ 185 h 654"/>
              <a:gd name="T88" fmla="*/ 826 w 934"/>
              <a:gd name="T89" fmla="*/ 295 h 654"/>
              <a:gd name="T90" fmla="*/ 526 w 934"/>
              <a:gd name="T91" fmla="*/ 264 h 654"/>
              <a:gd name="T92" fmla="*/ 826 w 934"/>
              <a:gd name="T93" fmla="*/ 295 h 654"/>
              <a:gd name="T94" fmla="*/ 526 w 934"/>
              <a:gd name="T95" fmla="*/ 375 h 654"/>
              <a:gd name="T96" fmla="*/ 826 w 934"/>
              <a:gd name="T97" fmla="*/ 344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34" h="654">
                <a:moveTo>
                  <a:pt x="902" y="56"/>
                </a:moveTo>
                <a:lnTo>
                  <a:pt x="902" y="0"/>
                </a:lnTo>
                <a:lnTo>
                  <a:pt x="32" y="0"/>
                </a:lnTo>
                <a:lnTo>
                  <a:pt x="32" y="56"/>
                </a:lnTo>
                <a:lnTo>
                  <a:pt x="0" y="56"/>
                </a:lnTo>
                <a:lnTo>
                  <a:pt x="0" y="654"/>
                </a:lnTo>
                <a:lnTo>
                  <a:pt x="934" y="654"/>
                </a:lnTo>
                <a:lnTo>
                  <a:pt x="934" y="56"/>
                </a:lnTo>
                <a:lnTo>
                  <a:pt x="902" y="56"/>
                </a:lnTo>
                <a:close/>
                <a:moveTo>
                  <a:pt x="63" y="56"/>
                </a:moveTo>
                <a:lnTo>
                  <a:pt x="63" y="31"/>
                </a:lnTo>
                <a:lnTo>
                  <a:pt x="452" y="31"/>
                </a:lnTo>
                <a:lnTo>
                  <a:pt x="452" y="56"/>
                </a:lnTo>
                <a:lnTo>
                  <a:pt x="452" y="600"/>
                </a:lnTo>
                <a:lnTo>
                  <a:pt x="63" y="600"/>
                </a:lnTo>
                <a:lnTo>
                  <a:pt x="63" y="56"/>
                </a:lnTo>
                <a:close/>
                <a:moveTo>
                  <a:pt x="871" y="56"/>
                </a:moveTo>
                <a:lnTo>
                  <a:pt x="871" y="600"/>
                </a:lnTo>
                <a:lnTo>
                  <a:pt x="483" y="600"/>
                </a:lnTo>
                <a:lnTo>
                  <a:pt x="483" y="56"/>
                </a:lnTo>
                <a:lnTo>
                  <a:pt x="483" y="31"/>
                </a:lnTo>
                <a:lnTo>
                  <a:pt x="871" y="31"/>
                </a:lnTo>
                <a:lnTo>
                  <a:pt x="871" y="56"/>
                </a:lnTo>
                <a:close/>
                <a:moveTo>
                  <a:pt x="99" y="425"/>
                </a:moveTo>
                <a:lnTo>
                  <a:pt x="404" y="425"/>
                </a:lnTo>
                <a:lnTo>
                  <a:pt x="404" y="456"/>
                </a:lnTo>
                <a:lnTo>
                  <a:pt x="99" y="456"/>
                </a:lnTo>
                <a:lnTo>
                  <a:pt x="99" y="425"/>
                </a:lnTo>
                <a:close/>
                <a:moveTo>
                  <a:pt x="96" y="509"/>
                </a:moveTo>
                <a:lnTo>
                  <a:pt x="401" y="509"/>
                </a:lnTo>
                <a:lnTo>
                  <a:pt x="401" y="540"/>
                </a:lnTo>
                <a:lnTo>
                  <a:pt x="96" y="540"/>
                </a:lnTo>
                <a:lnTo>
                  <a:pt x="96" y="509"/>
                </a:lnTo>
                <a:close/>
                <a:moveTo>
                  <a:pt x="134" y="228"/>
                </a:moveTo>
                <a:lnTo>
                  <a:pt x="142" y="203"/>
                </a:lnTo>
                <a:lnTo>
                  <a:pt x="188" y="203"/>
                </a:lnTo>
                <a:lnTo>
                  <a:pt x="196" y="228"/>
                </a:lnTo>
                <a:lnTo>
                  <a:pt x="210" y="228"/>
                </a:lnTo>
                <a:lnTo>
                  <a:pt x="223" y="228"/>
                </a:lnTo>
                <a:lnTo>
                  <a:pt x="180" y="106"/>
                </a:lnTo>
                <a:lnTo>
                  <a:pt x="165" y="106"/>
                </a:lnTo>
                <a:lnTo>
                  <a:pt x="151" y="106"/>
                </a:lnTo>
                <a:lnTo>
                  <a:pt x="108" y="228"/>
                </a:lnTo>
                <a:lnTo>
                  <a:pt x="121" y="228"/>
                </a:lnTo>
                <a:lnTo>
                  <a:pt x="134" y="228"/>
                </a:lnTo>
                <a:close/>
                <a:moveTo>
                  <a:pt x="165" y="133"/>
                </a:moveTo>
                <a:lnTo>
                  <a:pt x="181" y="182"/>
                </a:lnTo>
                <a:lnTo>
                  <a:pt x="149" y="182"/>
                </a:lnTo>
                <a:lnTo>
                  <a:pt x="165" y="133"/>
                </a:lnTo>
                <a:close/>
                <a:moveTo>
                  <a:pt x="401" y="136"/>
                </a:moveTo>
                <a:lnTo>
                  <a:pt x="242" y="136"/>
                </a:lnTo>
                <a:lnTo>
                  <a:pt x="242" y="105"/>
                </a:lnTo>
                <a:lnTo>
                  <a:pt x="401" y="105"/>
                </a:lnTo>
                <a:lnTo>
                  <a:pt x="401" y="136"/>
                </a:lnTo>
                <a:close/>
                <a:moveTo>
                  <a:pt x="401" y="216"/>
                </a:moveTo>
                <a:lnTo>
                  <a:pt x="242" y="216"/>
                </a:lnTo>
                <a:lnTo>
                  <a:pt x="242" y="185"/>
                </a:lnTo>
                <a:lnTo>
                  <a:pt x="401" y="185"/>
                </a:lnTo>
                <a:lnTo>
                  <a:pt x="401" y="216"/>
                </a:lnTo>
                <a:close/>
                <a:moveTo>
                  <a:pt x="401" y="295"/>
                </a:moveTo>
                <a:lnTo>
                  <a:pt x="102" y="295"/>
                </a:lnTo>
                <a:lnTo>
                  <a:pt x="102" y="264"/>
                </a:lnTo>
                <a:lnTo>
                  <a:pt x="401" y="264"/>
                </a:lnTo>
                <a:lnTo>
                  <a:pt x="401" y="295"/>
                </a:lnTo>
                <a:close/>
                <a:moveTo>
                  <a:pt x="401" y="375"/>
                </a:moveTo>
                <a:lnTo>
                  <a:pt x="102" y="375"/>
                </a:lnTo>
                <a:lnTo>
                  <a:pt x="102" y="344"/>
                </a:lnTo>
                <a:lnTo>
                  <a:pt x="401" y="344"/>
                </a:lnTo>
                <a:lnTo>
                  <a:pt x="401" y="375"/>
                </a:lnTo>
                <a:close/>
                <a:moveTo>
                  <a:pt x="829" y="456"/>
                </a:moveTo>
                <a:lnTo>
                  <a:pt x="523" y="456"/>
                </a:lnTo>
                <a:lnTo>
                  <a:pt x="523" y="425"/>
                </a:lnTo>
                <a:lnTo>
                  <a:pt x="829" y="425"/>
                </a:lnTo>
                <a:lnTo>
                  <a:pt x="829" y="456"/>
                </a:lnTo>
                <a:close/>
                <a:moveTo>
                  <a:pt x="826" y="540"/>
                </a:moveTo>
                <a:lnTo>
                  <a:pt x="520" y="540"/>
                </a:lnTo>
                <a:lnTo>
                  <a:pt x="520" y="509"/>
                </a:lnTo>
                <a:lnTo>
                  <a:pt x="826" y="509"/>
                </a:lnTo>
                <a:lnTo>
                  <a:pt x="826" y="540"/>
                </a:lnTo>
                <a:close/>
                <a:moveTo>
                  <a:pt x="826" y="136"/>
                </a:moveTo>
                <a:lnTo>
                  <a:pt x="527" y="136"/>
                </a:lnTo>
                <a:lnTo>
                  <a:pt x="527" y="105"/>
                </a:lnTo>
                <a:lnTo>
                  <a:pt x="826" y="105"/>
                </a:lnTo>
                <a:lnTo>
                  <a:pt x="826" y="136"/>
                </a:lnTo>
                <a:close/>
                <a:moveTo>
                  <a:pt x="826" y="216"/>
                </a:moveTo>
                <a:lnTo>
                  <a:pt x="527" y="216"/>
                </a:lnTo>
                <a:lnTo>
                  <a:pt x="527" y="185"/>
                </a:lnTo>
                <a:lnTo>
                  <a:pt x="826" y="185"/>
                </a:lnTo>
                <a:lnTo>
                  <a:pt x="826" y="216"/>
                </a:lnTo>
                <a:close/>
                <a:moveTo>
                  <a:pt x="826" y="295"/>
                </a:moveTo>
                <a:lnTo>
                  <a:pt x="526" y="295"/>
                </a:lnTo>
                <a:lnTo>
                  <a:pt x="526" y="264"/>
                </a:lnTo>
                <a:lnTo>
                  <a:pt x="826" y="264"/>
                </a:lnTo>
                <a:lnTo>
                  <a:pt x="826" y="295"/>
                </a:lnTo>
                <a:close/>
                <a:moveTo>
                  <a:pt x="826" y="375"/>
                </a:moveTo>
                <a:lnTo>
                  <a:pt x="526" y="375"/>
                </a:lnTo>
                <a:lnTo>
                  <a:pt x="526" y="344"/>
                </a:lnTo>
                <a:lnTo>
                  <a:pt x="826" y="344"/>
                </a:lnTo>
                <a:lnTo>
                  <a:pt x="826" y="375"/>
                </a:lnTo>
                <a:close/>
              </a:path>
            </a:pathLst>
          </a:cu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7760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2261" y="1049353"/>
            <a:ext cx="9517349" cy="1323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2259" y="4898170"/>
            <a:ext cx="9949509" cy="1243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7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42D6B557-4654-4D5D-8B18-618879A1864D}"/>
              </a:ext>
            </a:extLst>
          </p:cNvPr>
          <p:cNvSpPr/>
          <p:nvPr/>
        </p:nvSpPr>
        <p:spPr>
          <a:xfrm>
            <a:off x="482970" y="477109"/>
            <a:ext cx="2467521" cy="2467521"/>
          </a:xfrm>
          <a:prstGeom prst="ellipse">
            <a:avLst/>
          </a:prstGeom>
          <a:solidFill>
            <a:srgbClr val="42505B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95A1119F-BC89-0F4E-F11E-24B49AC3551B}"/>
              </a:ext>
            </a:extLst>
          </p:cNvPr>
          <p:cNvSpPr/>
          <p:nvPr/>
        </p:nvSpPr>
        <p:spPr>
          <a:xfrm>
            <a:off x="1495425" y="2944630"/>
            <a:ext cx="5324476" cy="431237"/>
          </a:xfrm>
          <a:prstGeom prst="roundRect">
            <a:avLst>
              <a:gd name="adj" fmla="val 0"/>
            </a:avLst>
          </a:pr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FFC03C0D-33C8-AA47-1923-0130AFD2E5C0}"/>
              </a:ext>
            </a:extLst>
          </p:cNvPr>
          <p:cNvSpPr/>
          <p:nvPr/>
        </p:nvSpPr>
        <p:spPr>
          <a:xfrm>
            <a:off x="7916600" y="625075"/>
            <a:ext cx="4275401" cy="6009334"/>
          </a:xfrm>
          <a:custGeom>
            <a:avLst/>
            <a:gdLst>
              <a:gd name="connsiteX0" fmla="*/ 3004667 w 4275401"/>
              <a:gd name="connsiteY0" fmla="*/ 0 h 6009334"/>
              <a:gd name="connsiteX1" fmla="*/ 4174219 w 4275401"/>
              <a:gd name="connsiteY1" fmla="*/ 236122 h 6009334"/>
              <a:gd name="connsiteX2" fmla="*/ 4275401 w 4275401"/>
              <a:gd name="connsiteY2" fmla="*/ 284864 h 6009334"/>
              <a:gd name="connsiteX3" fmla="*/ 4275401 w 4275401"/>
              <a:gd name="connsiteY3" fmla="*/ 5724471 h 6009334"/>
              <a:gd name="connsiteX4" fmla="*/ 4174219 w 4275401"/>
              <a:gd name="connsiteY4" fmla="*/ 5773213 h 6009334"/>
              <a:gd name="connsiteX5" fmla="*/ 3004667 w 4275401"/>
              <a:gd name="connsiteY5" fmla="*/ 6009334 h 6009334"/>
              <a:gd name="connsiteX6" fmla="*/ 0 w 4275401"/>
              <a:gd name="connsiteY6" fmla="*/ 3004667 h 6009334"/>
              <a:gd name="connsiteX7" fmla="*/ 3004667 w 4275401"/>
              <a:gd name="connsiteY7" fmla="*/ 0 h 6009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75401" h="6009334">
                <a:moveTo>
                  <a:pt x="3004667" y="0"/>
                </a:moveTo>
                <a:cubicBezTo>
                  <a:pt x="3419525" y="0"/>
                  <a:pt x="3814746" y="84077"/>
                  <a:pt x="4174219" y="236122"/>
                </a:cubicBezTo>
                <a:lnTo>
                  <a:pt x="4275401" y="284864"/>
                </a:lnTo>
                <a:lnTo>
                  <a:pt x="4275401" y="5724471"/>
                </a:lnTo>
                <a:lnTo>
                  <a:pt x="4174219" y="5773213"/>
                </a:lnTo>
                <a:cubicBezTo>
                  <a:pt x="3814746" y="5925257"/>
                  <a:pt x="3419525" y="6009334"/>
                  <a:pt x="3004667" y="6009334"/>
                </a:cubicBezTo>
                <a:cubicBezTo>
                  <a:pt x="1345235" y="6009334"/>
                  <a:pt x="0" y="4664099"/>
                  <a:pt x="0" y="3004667"/>
                </a:cubicBezTo>
                <a:cubicBezTo>
                  <a:pt x="0" y="1345235"/>
                  <a:pt x="1345235" y="0"/>
                  <a:pt x="3004667" y="0"/>
                </a:cubicBezTo>
                <a:close/>
              </a:path>
            </a:pathLst>
          </a:custGeom>
          <a:solidFill>
            <a:srgbClr val="42505B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7" name="图形 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C6F154E-0DAC-6C69-670D-915549301D08}"/>
              </a:ext>
            </a:extLst>
          </p:cNvPr>
          <p:cNvGrpSpPr/>
          <p:nvPr/>
        </p:nvGrpSpPr>
        <p:grpSpPr>
          <a:xfrm rot="578932">
            <a:off x="7824306" y="1581935"/>
            <a:ext cx="5874375" cy="4207243"/>
            <a:chOff x="4701082" y="2673303"/>
            <a:chExt cx="3385725" cy="2424865"/>
          </a:xfrm>
        </p:grpSpPr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AA4A133E-6F4D-2A8D-8002-1402E8916A6A}"/>
                </a:ext>
              </a:extLst>
            </p:cNvPr>
            <p:cNvSpPr/>
            <p:nvPr/>
          </p:nvSpPr>
          <p:spPr>
            <a:xfrm>
              <a:off x="7759202" y="2716248"/>
              <a:ext cx="146829" cy="2231867"/>
            </a:xfrm>
            <a:custGeom>
              <a:avLst/>
              <a:gdLst>
                <a:gd name="connsiteX0" fmla="*/ 144566 w 146829"/>
                <a:gd name="connsiteY0" fmla="*/ 144772 h 2231867"/>
                <a:gd name="connsiteX1" fmla="*/ 146830 w 146829"/>
                <a:gd name="connsiteY1" fmla="*/ 2231868 h 2231867"/>
                <a:gd name="connsiteX2" fmla="*/ 0 w 146829"/>
                <a:gd name="connsiteY2" fmla="*/ 2085038 h 2231867"/>
                <a:gd name="connsiteX3" fmla="*/ 0 w 146829"/>
                <a:gd name="connsiteY3" fmla="*/ 0 h 2231867"/>
                <a:gd name="connsiteX4" fmla="*/ 57333 w 146829"/>
                <a:gd name="connsiteY4" fmla="*/ 57401 h 223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29" h="2231867">
                  <a:moveTo>
                    <a:pt x="144566" y="144772"/>
                  </a:moveTo>
                  <a:lnTo>
                    <a:pt x="146830" y="2231868"/>
                  </a:lnTo>
                  <a:lnTo>
                    <a:pt x="0" y="2085038"/>
                  </a:lnTo>
                  <a:lnTo>
                    <a:pt x="0" y="0"/>
                  </a:lnTo>
                  <a:lnTo>
                    <a:pt x="57333" y="57401"/>
                  </a:lnTo>
                  <a:close/>
                </a:path>
              </a:pathLst>
            </a:custGeom>
            <a:solidFill>
              <a:srgbClr val="E5BD8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B1AFA4EA-CA2F-CCF9-3D57-0829A8289B63}"/>
                </a:ext>
              </a:extLst>
            </p:cNvPr>
            <p:cNvSpPr/>
            <p:nvPr/>
          </p:nvSpPr>
          <p:spPr>
            <a:xfrm>
              <a:off x="4879733" y="4747810"/>
              <a:ext cx="3026298" cy="245705"/>
            </a:xfrm>
            <a:custGeom>
              <a:avLst/>
              <a:gdLst>
                <a:gd name="connsiteX0" fmla="*/ 2879469 w 3026298"/>
                <a:gd name="connsiteY0" fmla="*/ 53476 h 245705"/>
                <a:gd name="connsiteX1" fmla="*/ 3026298 w 3026298"/>
                <a:gd name="connsiteY1" fmla="*/ 200306 h 245705"/>
                <a:gd name="connsiteX2" fmla="*/ 1650721 w 3026298"/>
                <a:gd name="connsiteY2" fmla="*/ 245706 h 245705"/>
                <a:gd name="connsiteX3" fmla="*/ 1355895 w 3026298"/>
                <a:gd name="connsiteY3" fmla="*/ 245706 h 245705"/>
                <a:gd name="connsiteX4" fmla="*/ 0 w 3026298"/>
                <a:gd name="connsiteY4" fmla="*/ 202432 h 245705"/>
                <a:gd name="connsiteX5" fmla="*/ 148956 w 3026298"/>
                <a:gd name="connsiteY5" fmla="*/ 53476 h 245705"/>
                <a:gd name="connsiteX6" fmla="*/ 1514247 w 3026298"/>
                <a:gd name="connsiteY6" fmla="*/ 113072 h 245705"/>
                <a:gd name="connsiteX7" fmla="*/ 2879469 w 3026298"/>
                <a:gd name="connsiteY7" fmla="*/ 53476 h 245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26298" h="245705">
                  <a:moveTo>
                    <a:pt x="2879469" y="53476"/>
                  </a:moveTo>
                  <a:lnTo>
                    <a:pt x="3026298" y="200306"/>
                  </a:lnTo>
                  <a:cubicBezTo>
                    <a:pt x="2266706" y="73021"/>
                    <a:pt x="1650721" y="245706"/>
                    <a:pt x="1650721" y="245706"/>
                  </a:cubicBezTo>
                  <a:lnTo>
                    <a:pt x="1355895" y="245706"/>
                  </a:lnTo>
                  <a:cubicBezTo>
                    <a:pt x="918904" y="49087"/>
                    <a:pt x="0" y="202432"/>
                    <a:pt x="0" y="202432"/>
                  </a:cubicBezTo>
                  <a:lnTo>
                    <a:pt x="148956" y="53476"/>
                  </a:lnTo>
                  <a:cubicBezTo>
                    <a:pt x="148956" y="53476"/>
                    <a:pt x="1066419" y="-100006"/>
                    <a:pt x="1514247" y="113072"/>
                  </a:cubicBezTo>
                  <a:cubicBezTo>
                    <a:pt x="1962005" y="-100006"/>
                    <a:pt x="2879469" y="53476"/>
                    <a:pt x="2879469" y="53476"/>
                  </a:cubicBezTo>
                  <a:close/>
                </a:path>
              </a:pathLst>
            </a:custGeom>
            <a:solidFill>
              <a:srgbClr val="C9A16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7A4752F0-0336-FF13-99BB-FEE1620700D9}"/>
                </a:ext>
              </a:extLst>
            </p:cNvPr>
            <p:cNvSpPr/>
            <p:nvPr/>
          </p:nvSpPr>
          <p:spPr>
            <a:xfrm>
              <a:off x="6393911" y="2673303"/>
              <a:ext cx="1365290" cy="2187578"/>
            </a:xfrm>
            <a:custGeom>
              <a:avLst/>
              <a:gdLst>
                <a:gd name="connsiteX0" fmla="*/ 1365291 w 1365290"/>
                <a:gd name="connsiteY0" fmla="*/ 42945 h 2187578"/>
                <a:gd name="connsiteX1" fmla="*/ 1365291 w 1365290"/>
                <a:gd name="connsiteY1" fmla="*/ 2127983 h 2187578"/>
                <a:gd name="connsiteX2" fmla="*/ 0 w 1365290"/>
                <a:gd name="connsiteY2" fmla="*/ 2187579 h 2187578"/>
                <a:gd name="connsiteX3" fmla="*/ 0 w 1365290"/>
                <a:gd name="connsiteY3" fmla="*/ 283181 h 2187578"/>
                <a:gd name="connsiteX4" fmla="*/ 1365291 w 1365290"/>
                <a:gd name="connsiteY4" fmla="*/ 42945 h 218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290" h="2187578">
                  <a:moveTo>
                    <a:pt x="1365291" y="42945"/>
                  </a:moveTo>
                  <a:lnTo>
                    <a:pt x="1365291" y="2127983"/>
                  </a:lnTo>
                  <a:cubicBezTo>
                    <a:pt x="1365291" y="2127983"/>
                    <a:pt x="447827" y="1974501"/>
                    <a:pt x="0" y="2187579"/>
                  </a:cubicBezTo>
                  <a:lnTo>
                    <a:pt x="0" y="283181"/>
                  </a:lnTo>
                  <a:cubicBezTo>
                    <a:pt x="0" y="283181"/>
                    <a:pt x="535198" y="-131797"/>
                    <a:pt x="1365291" y="42945"/>
                  </a:cubicBez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EBCF1942-963C-B150-9B91-A2CBE22A8D14}"/>
                </a:ext>
              </a:extLst>
            </p:cNvPr>
            <p:cNvSpPr/>
            <p:nvPr/>
          </p:nvSpPr>
          <p:spPr>
            <a:xfrm>
              <a:off x="5028620" y="2673303"/>
              <a:ext cx="1365290" cy="2187510"/>
            </a:xfrm>
            <a:custGeom>
              <a:avLst/>
              <a:gdLst>
                <a:gd name="connsiteX0" fmla="*/ 1365291 w 1365290"/>
                <a:gd name="connsiteY0" fmla="*/ 283181 h 2187510"/>
                <a:gd name="connsiteX1" fmla="*/ 1365291 w 1365290"/>
                <a:gd name="connsiteY1" fmla="*/ 2187510 h 2187510"/>
                <a:gd name="connsiteX2" fmla="*/ 0 w 1365290"/>
                <a:gd name="connsiteY2" fmla="*/ 2127914 h 2187510"/>
                <a:gd name="connsiteX3" fmla="*/ 0 w 1365290"/>
                <a:gd name="connsiteY3" fmla="*/ 42945 h 2187510"/>
                <a:gd name="connsiteX4" fmla="*/ 1365291 w 1365290"/>
                <a:gd name="connsiteY4" fmla="*/ 283181 h 2187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290" h="2187510">
                  <a:moveTo>
                    <a:pt x="1365291" y="283181"/>
                  </a:moveTo>
                  <a:lnTo>
                    <a:pt x="1365291" y="2187510"/>
                  </a:lnTo>
                  <a:cubicBezTo>
                    <a:pt x="917463" y="1974432"/>
                    <a:pt x="0" y="2127914"/>
                    <a:pt x="0" y="2127914"/>
                  </a:cubicBezTo>
                  <a:lnTo>
                    <a:pt x="0" y="42945"/>
                  </a:lnTo>
                  <a:cubicBezTo>
                    <a:pt x="830092" y="-131797"/>
                    <a:pt x="1365291" y="283181"/>
                    <a:pt x="1365291" y="283181"/>
                  </a:cubicBez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4C9C0DAE-0432-FECA-3FD6-1418E0BFEEA1}"/>
                </a:ext>
              </a:extLst>
            </p:cNvPr>
            <p:cNvSpPr/>
            <p:nvPr/>
          </p:nvSpPr>
          <p:spPr>
            <a:xfrm>
              <a:off x="4701082" y="2773580"/>
              <a:ext cx="3385725" cy="2296332"/>
            </a:xfrm>
            <a:custGeom>
              <a:avLst/>
              <a:gdLst>
                <a:gd name="connsiteX0" fmla="*/ 3385726 w 3385725"/>
                <a:gd name="connsiteY0" fmla="*/ 69 h 2296332"/>
                <a:gd name="connsiteX1" fmla="*/ 3385726 w 3385725"/>
                <a:gd name="connsiteY1" fmla="*/ 2296333 h 2296332"/>
                <a:gd name="connsiteX2" fmla="*/ 1829371 w 3385725"/>
                <a:gd name="connsiteY2" fmla="*/ 2296333 h 2296332"/>
                <a:gd name="connsiteX3" fmla="*/ 1512600 w 3385725"/>
                <a:gd name="connsiteY3" fmla="*/ 2296333 h 2296332"/>
                <a:gd name="connsiteX4" fmla="*/ 0 w 3385725"/>
                <a:gd name="connsiteY4" fmla="*/ 2296333 h 2296332"/>
                <a:gd name="connsiteX5" fmla="*/ 0 w 3385725"/>
                <a:gd name="connsiteY5" fmla="*/ 69 h 2296332"/>
                <a:gd name="connsiteX6" fmla="*/ 270205 w 3385725"/>
                <a:gd name="connsiteY6" fmla="*/ 69 h 2296332"/>
                <a:gd name="connsiteX7" fmla="*/ 169255 w 3385725"/>
                <a:gd name="connsiteY7" fmla="*/ 101018 h 2296332"/>
                <a:gd name="connsiteX8" fmla="*/ 178651 w 3385725"/>
                <a:gd name="connsiteY8" fmla="*/ 2176592 h 2296332"/>
                <a:gd name="connsiteX9" fmla="*/ 1534546 w 3385725"/>
                <a:gd name="connsiteY9" fmla="*/ 2219866 h 2296332"/>
                <a:gd name="connsiteX10" fmla="*/ 1829371 w 3385725"/>
                <a:gd name="connsiteY10" fmla="*/ 2219866 h 2296332"/>
                <a:gd name="connsiteX11" fmla="*/ 3204949 w 3385725"/>
                <a:gd name="connsiteY11" fmla="*/ 2174466 h 2296332"/>
                <a:gd name="connsiteX12" fmla="*/ 3202686 w 3385725"/>
                <a:gd name="connsiteY12" fmla="*/ 87371 h 2296332"/>
                <a:gd name="connsiteX13" fmla="*/ 3115452 w 3385725"/>
                <a:gd name="connsiteY13" fmla="*/ 0 h 2296332"/>
                <a:gd name="connsiteX14" fmla="*/ 3385726 w 3385725"/>
                <a:gd name="connsiteY14" fmla="*/ 0 h 229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85725" h="2296332">
                  <a:moveTo>
                    <a:pt x="3385726" y="69"/>
                  </a:moveTo>
                  <a:lnTo>
                    <a:pt x="3385726" y="2296333"/>
                  </a:lnTo>
                  <a:cubicBezTo>
                    <a:pt x="3385726" y="2296333"/>
                    <a:pt x="2446935" y="2132358"/>
                    <a:pt x="1829371" y="2296333"/>
                  </a:cubicBezTo>
                  <a:lnTo>
                    <a:pt x="1512600" y="2296333"/>
                  </a:lnTo>
                  <a:cubicBezTo>
                    <a:pt x="868360" y="2099714"/>
                    <a:pt x="0" y="2296333"/>
                    <a:pt x="0" y="2296333"/>
                  </a:cubicBezTo>
                  <a:lnTo>
                    <a:pt x="0" y="69"/>
                  </a:lnTo>
                  <a:lnTo>
                    <a:pt x="270205" y="69"/>
                  </a:lnTo>
                  <a:lnTo>
                    <a:pt x="169255" y="101018"/>
                  </a:lnTo>
                  <a:lnTo>
                    <a:pt x="178651" y="2176592"/>
                  </a:lnTo>
                  <a:cubicBezTo>
                    <a:pt x="178651" y="2176592"/>
                    <a:pt x="1097554" y="2023247"/>
                    <a:pt x="1534546" y="2219866"/>
                  </a:cubicBezTo>
                  <a:lnTo>
                    <a:pt x="1829371" y="2219866"/>
                  </a:lnTo>
                  <a:cubicBezTo>
                    <a:pt x="1829371" y="2219866"/>
                    <a:pt x="2445357" y="2047182"/>
                    <a:pt x="3204949" y="2174466"/>
                  </a:cubicBezTo>
                  <a:lnTo>
                    <a:pt x="3202686" y="87371"/>
                  </a:lnTo>
                  <a:lnTo>
                    <a:pt x="3115452" y="0"/>
                  </a:lnTo>
                  <a:lnTo>
                    <a:pt x="3385726" y="0"/>
                  </a:lnTo>
                  <a:close/>
                </a:path>
              </a:pathLst>
            </a:custGeom>
            <a:solidFill>
              <a:srgbClr val="42505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74E1DBDD-46DE-B7F5-5558-1BE6EB4C399F}"/>
                </a:ext>
              </a:extLst>
            </p:cNvPr>
            <p:cNvSpPr/>
            <p:nvPr/>
          </p:nvSpPr>
          <p:spPr>
            <a:xfrm>
              <a:off x="4870338" y="2716248"/>
              <a:ext cx="158351" cy="2233993"/>
            </a:xfrm>
            <a:custGeom>
              <a:avLst/>
              <a:gdLst>
                <a:gd name="connsiteX0" fmla="*/ 158351 w 158351"/>
                <a:gd name="connsiteY0" fmla="*/ 0 h 2233993"/>
                <a:gd name="connsiteX1" fmla="*/ 158351 w 158351"/>
                <a:gd name="connsiteY1" fmla="*/ 2085038 h 2233993"/>
                <a:gd name="connsiteX2" fmla="*/ 9395 w 158351"/>
                <a:gd name="connsiteY2" fmla="*/ 2233994 h 2233993"/>
                <a:gd name="connsiteX3" fmla="*/ 0 w 158351"/>
                <a:gd name="connsiteY3" fmla="*/ 158351 h 2233993"/>
                <a:gd name="connsiteX4" fmla="*/ 100950 w 158351"/>
                <a:gd name="connsiteY4" fmla="*/ 57401 h 2233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351" h="2233993">
                  <a:moveTo>
                    <a:pt x="158351" y="0"/>
                  </a:moveTo>
                  <a:lnTo>
                    <a:pt x="158351" y="2085038"/>
                  </a:lnTo>
                  <a:lnTo>
                    <a:pt x="9395" y="2233994"/>
                  </a:lnTo>
                  <a:lnTo>
                    <a:pt x="0" y="158351"/>
                  </a:lnTo>
                  <a:lnTo>
                    <a:pt x="100950" y="57401"/>
                  </a:lnTo>
                  <a:close/>
                </a:path>
              </a:pathLst>
            </a:custGeom>
            <a:solidFill>
              <a:srgbClr val="E5BD8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4" name="图形 2">
              <a:extLst>
                <a:ext uri="{FF2B5EF4-FFF2-40B4-BE49-F238E27FC236}">
                  <a16:creationId xmlns:a16="http://schemas.microsoft.com/office/drawing/2014/main" id="{6C8AF811-76F7-C584-F509-BA8D2026E40B}"/>
                </a:ext>
              </a:extLst>
            </p:cNvPr>
            <p:cNvGrpSpPr/>
            <p:nvPr/>
          </p:nvGrpSpPr>
          <p:grpSpPr>
            <a:xfrm>
              <a:off x="4979517" y="4780979"/>
              <a:ext cx="2853064" cy="193402"/>
              <a:chOff x="4979517" y="4780979"/>
              <a:chExt cx="2853064" cy="193402"/>
            </a:xfrm>
            <a:solidFill>
              <a:srgbClr val="B28856"/>
            </a:solidFill>
          </p:grpSpPr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542AC33F-5B71-19E3-926B-37C9387A46A7}"/>
                  </a:ext>
                </a:extLst>
              </p:cNvPr>
              <p:cNvSpPr/>
              <p:nvPr/>
            </p:nvSpPr>
            <p:spPr>
              <a:xfrm>
                <a:off x="5432077" y="4822357"/>
                <a:ext cx="624626" cy="57794"/>
              </a:xfrm>
              <a:custGeom>
                <a:avLst/>
                <a:gdLst>
                  <a:gd name="connsiteX0" fmla="*/ 0 w 624626"/>
                  <a:gd name="connsiteY0" fmla="*/ 14658 h 57794"/>
                  <a:gd name="connsiteX1" fmla="*/ 156911 w 624626"/>
                  <a:gd name="connsiteY1" fmla="*/ 873 h 57794"/>
                  <a:gd name="connsiteX2" fmla="*/ 314576 w 624626"/>
                  <a:gd name="connsiteY2" fmla="*/ 3754 h 57794"/>
                  <a:gd name="connsiteX3" fmla="*/ 393169 w 624626"/>
                  <a:gd name="connsiteY3" fmla="*/ 10749 h 57794"/>
                  <a:gd name="connsiteX4" fmla="*/ 471213 w 624626"/>
                  <a:gd name="connsiteY4" fmla="*/ 22202 h 57794"/>
                  <a:gd name="connsiteX5" fmla="*/ 624627 w 624626"/>
                  <a:gd name="connsiteY5" fmla="*/ 57795 h 57794"/>
                  <a:gd name="connsiteX6" fmla="*/ 547063 w 624626"/>
                  <a:gd name="connsiteY6" fmla="*/ 45245 h 57794"/>
                  <a:gd name="connsiteX7" fmla="*/ 469430 w 624626"/>
                  <a:gd name="connsiteY7" fmla="*/ 34409 h 57794"/>
                  <a:gd name="connsiteX8" fmla="*/ 313548 w 624626"/>
                  <a:gd name="connsiteY8" fmla="*/ 19802 h 57794"/>
                  <a:gd name="connsiteX9" fmla="*/ 157048 w 624626"/>
                  <a:gd name="connsiteY9" fmla="*/ 13218 h 57794"/>
                  <a:gd name="connsiteX10" fmla="*/ 0 w 624626"/>
                  <a:gd name="connsiteY10" fmla="*/ 14658 h 57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4626" h="57794">
                    <a:moveTo>
                      <a:pt x="0" y="14658"/>
                    </a:moveTo>
                    <a:cubicBezTo>
                      <a:pt x="51846" y="6154"/>
                      <a:pt x="104379" y="2588"/>
                      <a:pt x="156911" y="873"/>
                    </a:cubicBezTo>
                    <a:cubicBezTo>
                      <a:pt x="209443" y="-1047"/>
                      <a:pt x="262113" y="325"/>
                      <a:pt x="314576" y="3754"/>
                    </a:cubicBezTo>
                    <a:cubicBezTo>
                      <a:pt x="340843" y="5263"/>
                      <a:pt x="366972" y="8212"/>
                      <a:pt x="393169" y="10749"/>
                    </a:cubicBezTo>
                    <a:cubicBezTo>
                      <a:pt x="419230" y="14521"/>
                      <a:pt x="445427" y="16990"/>
                      <a:pt x="471213" y="22202"/>
                    </a:cubicBezTo>
                    <a:cubicBezTo>
                      <a:pt x="523128" y="30569"/>
                      <a:pt x="574358" y="42982"/>
                      <a:pt x="624627" y="57795"/>
                    </a:cubicBezTo>
                    <a:cubicBezTo>
                      <a:pt x="598566" y="54160"/>
                      <a:pt x="573054" y="48399"/>
                      <a:pt x="547063" y="45245"/>
                    </a:cubicBezTo>
                    <a:cubicBezTo>
                      <a:pt x="521208" y="41130"/>
                      <a:pt x="495422" y="37221"/>
                      <a:pt x="469430" y="34409"/>
                    </a:cubicBezTo>
                    <a:cubicBezTo>
                      <a:pt x="417584" y="28100"/>
                      <a:pt x="365669" y="22956"/>
                      <a:pt x="313548" y="19802"/>
                    </a:cubicBezTo>
                    <a:cubicBezTo>
                      <a:pt x="261496" y="16030"/>
                      <a:pt x="209306" y="14247"/>
                      <a:pt x="157048" y="13218"/>
                    </a:cubicBezTo>
                    <a:cubicBezTo>
                      <a:pt x="104790" y="12395"/>
                      <a:pt x="52464" y="12875"/>
                      <a:pt x="0" y="14658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D82A55B6-B154-A8E6-10B0-782C877BEC49}"/>
                  </a:ext>
                </a:extLst>
              </p:cNvPr>
              <p:cNvSpPr/>
              <p:nvPr/>
            </p:nvSpPr>
            <p:spPr>
              <a:xfrm>
                <a:off x="5876544" y="4802314"/>
                <a:ext cx="516270" cy="114734"/>
              </a:xfrm>
              <a:custGeom>
                <a:avLst/>
                <a:gdLst>
                  <a:gd name="connsiteX0" fmla="*/ 516270 w 516270"/>
                  <a:gd name="connsiteY0" fmla="*/ 114734 h 114734"/>
                  <a:gd name="connsiteX1" fmla="*/ 453245 w 516270"/>
                  <a:gd name="connsiteY1" fmla="*/ 93955 h 114734"/>
                  <a:gd name="connsiteX2" fmla="*/ 389672 w 516270"/>
                  <a:gd name="connsiteY2" fmla="*/ 75712 h 114734"/>
                  <a:gd name="connsiteX3" fmla="*/ 261015 w 516270"/>
                  <a:gd name="connsiteY3" fmla="*/ 45331 h 114734"/>
                  <a:gd name="connsiteX4" fmla="*/ 131056 w 516270"/>
                  <a:gd name="connsiteY4" fmla="*/ 20780 h 114734"/>
                  <a:gd name="connsiteX5" fmla="*/ 0 w 516270"/>
                  <a:gd name="connsiteY5" fmla="*/ 0 h 114734"/>
                  <a:gd name="connsiteX6" fmla="*/ 66523 w 516270"/>
                  <a:gd name="connsiteY6" fmla="*/ 2400 h 114734"/>
                  <a:gd name="connsiteX7" fmla="*/ 132839 w 516270"/>
                  <a:gd name="connsiteY7" fmla="*/ 8504 h 114734"/>
                  <a:gd name="connsiteX8" fmla="*/ 264444 w 516270"/>
                  <a:gd name="connsiteY8" fmla="*/ 29558 h 114734"/>
                  <a:gd name="connsiteX9" fmla="*/ 393306 w 516270"/>
                  <a:gd name="connsiteY9" fmla="*/ 63917 h 114734"/>
                  <a:gd name="connsiteX10" fmla="*/ 516270 w 516270"/>
                  <a:gd name="connsiteY10" fmla="*/ 114734 h 114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6270" h="114734">
                    <a:moveTo>
                      <a:pt x="516270" y="114734"/>
                    </a:moveTo>
                    <a:cubicBezTo>
                      <a:pt x="495422" y="107191"/>
                      <a:pt x="474505" y="100127"/>
                      <a:pt x="453245" y="93955"/>
                    </a:cubicBezTo>
                    <a:cubicBezTo>
                      <a:pt x="432191" y="87302"/>
                      <a:pt x="411000" y="81336"/>
                      <a:pt x="389672" y="75712"/>
                    </a:cubicBezTo>
                    <a:cubicBezTo>
                      <a:pt x="347015" y="64602"/>
                      <a:pt x="304152" y="54315"/>
                      <a:pt x="261015" y="45331"/>
                    </a:cubicBezTo>
                    <a:cubicBezTo>
                      <a:pt x="217879" y="36210"/>
                      <a:pt x="174536" y="28324"/>
                      <a:pt x="131056" y="20780"/>
                    </a:cubicBezTo>
                    <a:cubicBezTo>
                      <a:pt x="87577" y="13236"/>
                      <a:pt x="43754" y="7201"/>
                      <a:pt x="0" y="0"/>
                    </a:cubicBezTo>
                    <a:cubicBezTo>
                      <a:pt x="22151" y="274"/>
                      <a:pt x="44303" y="1372"/>
                      <a:pt x="66523" y="2400"/>
                    </a:cubicBezTo>
                    <a:cubicBezTo>
                      <a:pt x="88605" y="4389"/>
                      <a:pt x="110757" y="5829"/>
                      <a:pt x="132839" y="8504"/>
                    </a:cubicBezTo>
                    <a:cubicBezTo>
                      <a:pt x="177005" y="13167"/>
                      <a:pt x="220828" y="20711"/>
                      <a:pt x="264444" y="29558"/>
                    </a:cubicBezTo>
                    <a:cubicBezTo>
                      <a:pt x="307856" y="39091"/>
                      <a:pt x="351061" y="49858"/>
                      <a:pt x="393306" y="63917"/>
                    </a:cubicBezTo>
                    <a:cubicBezTo>
                      <a:pt x="435346" y="77907"/>
                      <a:pt x="477180" y="93475"/>
                      <a:pt x="516270" y="114734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83B6737B-B50D-1F21-A281-1D1D4786C100}"/>
                  </a:ext>
                </a:extLst>
              </p:cNvPr>
              <p:cNvSpPr/>
              <p:nvPr/>
            </p:nvSpPr>
            <p:spPr>
              <a:xfrm>
                <a:off x="7286480" y="4833861"/>
                <a:ext cx="546102" cy="49583"/>
              </a:xfrm>
              <a:custGeom>
                <a:avLst/>
                <a:gdLst>
                  <a:gd name="connsiteX0" fmla="*/ 546102 w 546102"/>
                  <a:gd name="connsiteY0" fmla="*/ 49584 h 49583"/>
                  <a:gd name="connsiteX1" fmla="*/ 409560 w 546102"/>
                  <a:gd name="connsiteY1" fmla="*/ 36896 h 49583"/>
                  <a:gd name="connsiteX2" fmla="*/ 273154 w 546102"/>
                  <a:gd name="connsiteY2" fmla="*/ 24758 h 49583"/>
                  <a:gd name="connsiteX3" fmla="*/ 0 w 546102"/>
                  <a:gd name="connsiteY3" fmla="*/ 1989 h 49583"/>
                  <a:gd name="connsiteX4" fmla="*/ 68717 w 546102"/>
                  <a:gd name="connsiteY4" fmla="*/ 0 h 49583"/>
                  <a:gd name="connsiteX5" fmla="*/ 137434 w 546102"/>
                  <a:gd name="connsiteY5" fmla="*/ 892 h 49583"/>
                  <a:gd name="connsiteX6" fmla="*/ 274594 w 546102"/>
                  <a:gd name="connsiteY6" fmla="*/ 8710 h 49583"/>
                  <a:gd name="connsiteX7" fmla="*/ 411069 w 546102"/>
                  <a:gd name="connsiteY7" fmla="*/ 24620 h 49583"/>
                  <a:gd name="connsiteX8" fmla="*/ 546102 w 546102"/>
                  <a:gd name="connsiteY8" fmla="*/ 49584 h 49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102" h="49583">
                    <a:moveTo>
                      <a:pt x="546102" y="49584"/>
                    </a:moveTo>
                    <a:lnTo>
                      <a:pt x="409560" y="36896"/>
                    </a:lnTo>
                    <a:lnTo>
                      <a:pt x="273154" y="24758"/>
                    </a:lnTo>
                    <a:lnTo>
                      <a:pt x="0" y="1989"/>
                    </a:lnTo>
                    <a:cubicBezTo>
                      <a:pt x="22905" y="823"/>
                      <a:pt x="45811" y="343"/>
                      <a:pt x="68717" y="0"/>
                    </a:cubicBezTo>
                    <a:cubicBezTo>
                      <a:pt x="91623" y="69"/>
                      <a:pt x="114528" y="275"/>
                      <a:pt x="137434" y="892"/>
                    </a:cubicBezTo>
                    <a:cubicBezTo>
                      <a:pt x="183246" y="1783"/>
                      <a:pt x="228920" y="4938"/>
                      <a:pt x="274594" y="8710"/>
                    </a:cubicBezTo>
                    <a:cubicBezTo>
                      <a:pt x="320200" y="12824"/>
                      <a:pt x="365737" y="17762"/>
                      <a:pt x="411069" y="24620"/>
                    </a:cubicBezTo>
                    <a:cubicBezTo>
                      <a:pt x="456263" y="31341"/>
                      <a:pt x="501457" y="38954"/>
                      <a:pt x="546102" y="49584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CC90DD08-B062-C412-83EB-F3FDA1A88F86}"/>
                  </a:ext>
                </a:extLst>
              </p:cNvPr>
              <p:cNvSpPr/>
              <p:nvPr/>
            </p:nvSpPr>
            <p:spPr>
              <a:xfrm>
                <a:off x="6683730" y="4780979"/>
                <a:ext cx="624558" cy="57751"/>
              </a:xfrm>
              <a:custGeom>
                <a:avLst/>
                <a:gdLst>
                  <a:gd name="connsiteX0" fmla="*/ 624558 w 624558"/>
                  <a:gd name="connsiteY0" fmla="*/ 14614 h 57751"/>
                  <a:gd name="connsiteX1" fmla="*/ 467578 w 624558"/>
                  <a:gd name="connsiteY1" fmla="*/ 13174 h 57751"/>
                  <a:gd name="connsiteX2" fmla="*/ 311079 w 624558"/>
                  <a:gd name="connsiteY2" fmla="*/ 19758 h 57751"/>
                  <a:gd name="connsiteX3" fmla="*/ 155197 w 624558"/>
                  <a:gd name="connsiteY3" fmla="*/ 34366 h 57751"/>
                  <a:gd name="connsiteX4" fmla="*/ 77564 w 624558"/>
                  <a:gd name="connsiteY4" fmla="*/ 45201 h 57751"/>
                  <a:gd name="connsiteX5" fmla="*/ 0 w 624558"/>
                  <a:gd name="connsiteY5" fmla="*/ 57751 h 57751"/>
                  <a:gd name="connsiteX6" fmla="*/ 153413 w 624558"/>
                  <a:gd name="connsiteY6" fmla="*/ 22158 h 57751"/>
                  <a:gd name="connsiteX7" fmla="*/ 231458 w 624558"/>
                  <a:gd name="connsiteY7" fmla="*/ 10705 h 57751"/>
                  <a:gd name="connsiteX8" fmla="*/ 310050 w 624558"/>
                  <a:gd name="connsiteY8" fmla="*/ 3710 h 57751"/>
                  <a:gd name="connsiteX9" fmla="*/ 467716 w 624558"/>
                  <a:gd name="connsiteY9" fmla="*/ 830 h 57751"/>
                  <a:gd name="connsiteX10" fmla="*/ 624558 w 624558"/>
                  <a:gd name="connsiteY10" fmla="*/ 14614 h 57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4558" h="57751">
                    <a:moveTo>
                      <a:pt x="624558" y="14614"/>
                    </a:moveTo>
                    <a:cubicBezTo>
                      <a:pt x="572094" y="12763"/>
                      <a:pt x="519836" y="12283"/>
                      <a:pt x="467578" y="13174"/>
                    </a:cubicBezTo>
                    <a:cubicBezTo>
                      <a:pt x="415320" y="14203"/>
                      <a:pt x="363131" y="15986"/>
                      <a:pt x="311079" y="19758"/>
                    </a:cubicBezTo>
                    <a:cubicBezTo>
                      <a:pt x="258958" y="22912"/>
                      <a:pt x="207043" y="28056"/>
                      <a:pt x="155197" y="34366"/>
                    </a:cubicBezTo>
                    <a:cubicBezTo>
                      <a:pt x="129204" y="37177"/>
                      <a:pt x="103350" y="41018"/>
                      <a:pt x="77564" y="45201"/>
                    </a:cubicBezTo>
                    <a:cubicBezTo>
                      <a:pt x="51572" y="48356"/>
                      <a:pt x="26060" y="54117"/>
                      <a:pt x="0" y="57751"/>
                    </a:cubicBezTo>
                    <a:cubicBezTo>
                      <a:pt x="50337" y="42869"/>
                      <a:pt x="101498" y="30525"/>
                      <a:pt x="153413" y="22158"/>
                    </a:cubicBezTo>
                    <a:cubicBezTo>
                      <a:pt x="179200" y="17015"/>
                      <a:pt x="205397" y="14477"/>
                      <a:pt x="231458" y="10705"/>
                    </a:cubicBezTo>
                    <a:cubicBezTo>
                      <a:pt x="257655" y="8168"/>
                      <a:pt x="283784" y="5219"/>
                      <a:pt x="310050" y="3710"/>
                    </a:cubicBezTo>
                    <a:cubicBezTo>
                      <a:pt x="362514" y="350"/>
                      <a:pt x="415183" y="-1022"/>
                      <a:pt x="467716" y="830"/>
                    </a:cubicBezTo>
                    <a:cubicBezTo>
                      <a:pt x="520179" y="2476"/>
                      <a:pt x="572712" y="6111"/>
                      <a:pt x="624558" y="14614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77B521F4-FA6F-2D3C-13EF-42DBC50A5302}"/>
                  </a:ext>
                </a:extLst>
              </p:cNvPr>
              <p:cNvSpPr/>
              <p:nvPr/>
            </p:nvSpPr>
            <p:spPr>
              <a:xfrm>
                <a:off x="6382252" y="4859647"/>
                <a:ext cx="516407" cy="114734"/>
              </a:xfrm>
              <a:custGeom>
                <a:avLst/>
                <a:gdLst>
                  <a:gd name="connsiteX0" fmla="*/ 0 w 516407"/>
                  <a:gd name="connsiteY0" fmla="*/ 114735 h 114734"/>
                  <a:gd name="connsiteX1" fmla="*/ 123101 w 516407"/>
                  <a:gd name="connsiteY1" fmla="*/ 63917 h 114734"/>
                  <a:gd name="connsiteX2" fmla="*/ 251963 w 516407"/>
                  <a:gd name="connsiteY2" fmla="*/ 29558 h 114734"/>
                  <a:gd name="connsiteX3" fmla="*/ 383568 w 516407"/>
                  <a:gd name="connsiteY3" fmla="*/ 8504 h 114734"/>
                  <a:gd name="connsiteX4" fmla="*/ 449885 w 516407"/>
                  <a:gd name="connsiteY4" fmla="*/ 2401 h 114734"/>
                  <a:gd name="connsiteX5" fmla="*/ 516407 w 516407"/>
                  <a:gd name="connsiteY5" fmla="*/ 0 h 114734"/>
                  <a:gd name="connsiteX6" fmla="*/ 385351 w 516407"/>
                  <a:gd name="connsiteY6" fmla="*/ 20780 h 114734"/>
                  <a:gd name="connsiteX7" fmla="*/ 255392 w 516407"/>
                  <a:gd name="connsiteY7" fmla="*/ 45331 h 114734"/>
                  <a:gd name="connsiteX8" fmla="*/ 126736 w 516407"/>
                  <a:gd name="connsiteY8" fmla="*/ 75713 h 114734"/>
                  <a:gd name="connsiteX9" fmla="*/ 63162 w 516407"/>
                  <a:gd name="connsiteY9" fmla="*/ 93955 h 114734"/>
                  <a:gd name="connsiteX10" fmla="*/ 0 w 516407"/>
                  <a:gd name="connsiteY10" fmla="*/ 114735 h 114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6407" h="114734">
                    <a:moveTo>
                      <a:pt x="0" y="114735"/>
                    </a:moveTo>
                    <a:cubicBezTo>
                      <a:pt x="39091" y="93475"/>
                      <a:pt x="80924" y="77907"/>
                      <a:pt x="123101" y="63917"/>
                    </a:cubicBezTo>
                    <a:cubicBezTo>
                      <a:pt x="165346" y="49858"/>
                      <a:pt x="208483" y="39091"/>
                      <a:pt x="251963" y="29558"/>
                    </a:cubicBezTo>
                    <a:cubicBezTo>
                      <a:pt x="295511" y="20711"/>
                      <a:pt x="339334" y="13168"/>
                      <a:pt x="383568" y="8504"/>
                    </a:cubicBezTo>
                    <a:cubicBezTo>
                      <a:pt x="405582" y="5830"/>
                      <a:pt x="427802" y="4458"/>
                      <a:pt x="449885" y="2401"/>
                    </a:cubicBezTo>
                    <a:cubicBezTo>
                      <a:pt x="472036" y="1372"/>
                      <a:pt x="494256" y="343"/>
                      <a:pt x="516407" y="0"/>
                    </a:cubicBezTo>
                    <a:cubicBezTo>
                      <a:pt x="472585" y="7201"/>
                      <a:pt x="428831" y="13236"/>
                      <a:pt x="385351" y="20780"/>
                    </a:cubicBezTo>
                    <a:cubicBezTo>
                      <a:pt x="341872" y="28324"/>
                      <a:pt x="298460" y="36210"/>
                      <a:pt x="255392" y="45331"/>
                    </a:cubicBezTo>
                    <a:cubicBezTo>
                      <a:pt x="212255" y="54384"/>
                      <a:pt x="169393" y="64671"/>
                      <a:pt x="126736" y="75713"/>
                    </a:cubicBezTo>
                    <a:cubicBezTo>
                      <a:pt x="105407" y="81268"/>
                      <a:pt x="84148" y="87234"/>
                      <a:pt x="63162" y="93955"/>
                    </a:cubicBezTo>
                    <a:cubicBezTo>
                      <a:pt x="41834" y="100058"/>
                      <a:pt x="20917" y="107122"/>
                      <a:pt x="0" y="114735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3D36FFEE-B8CB-1F0B-A585-044EDD5B441B}"/>
                  </a:ext>
                </a:extLst>
              </p:cNvPr>
              <p:cNvSpPr/>
              <p:nvPr/>
            </p:nvSpPr>
            <p:spPr>
              <a:xfrm>
                <a:off x="4979517" y="4811229"/>
                <a:ext cx="546171" cy="49583"/>
              </a:xfrm>
              <a:custGeom>
                <a:avLst/>
                <a:gdLst>
                  <a:gd name="connsiteX0" fmla="*/ 0 w 546171"/>
                  <a:gd name="connsiteY0" fmla="*/ 49584 h 49583"/>
                  <a:gd name="connsiteX1" fmla="*/ 135102 w 546171"/>
                  <a:gd name="connsiteY1" fmla="*/ 24620 h 49583"/>
                  <a:gd name="connsiteX2" fmla="*/ 271577 w 546171"/>
                  <a:gd name="connsiteY2" fmla="*/ 8710 h 49583"/>
                  <a:gd name="connsiteX3" fmla="*/ 408737 w 546171"/>
                  <a:gd name="connsiteY3" fmla="*/ 892 h 49583"/>
                  <a:gd name="connsiteX4" fmla="*/ 477454 w 546171"/>
                  <a:gd name="connsiteY4" fmla="*/ 0 h 49583"/>
                  <a:gd name="connsiteX5" fmla="*/ 546171 w 546171"/>
                  <a:gd name="connsiteY5" fmla="*/ 1989 h 49583"/>
                  <a:gd name="connsiteX6" fmla="*/ 272948 w 546171"/>
                  <a:gd name="connsiteY6" fmla="*/ 24757 h 49583"/>
                  <a:gd name="connsiteX7" fmla="*/ 136543 w 546171"/>
                  <a:gd name="connsiteY7" fmla="*/ 36896 h 49583"/>
                  <a:gd name="connsiteX8" fmla="*/ 0 w 546171"/>
                  <a:gd name="connsiteY8" fmla="*/ 49584 h 49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171" h="49583">
                    <a:moveTo>
                      <a:pt x="0" y="49584"/>
                    </a:moveTo>
                    <a:cubicBezTo>
                      <a:pt x="44577" y="38885"/>
                      <a:pt x="89771" y="31341"/>
                      <a:pt x="135102" y="24620"/>
                    </a:cubicBezTo>
                    <a:cubicBezTo>
                      <a:pt x="180365" y="17762"/>
                      <a:pt x="225971" y="12756"/>
                      <a:pt x="271577" y="8710"/>
                    </a:cubicBezTo>
                    <a:cubicBezTo>
                      <a:pt x="317251" y="4938"/>
                      <a:pt x="362925" y="1852"/>
                      <a:pt x="408737" y="892"/>
                    </a:cubicBezTo>
                    <a:cubicBezTo>
                      <a:pt x="431643" y="275"/>
                      <a:pt x="454548" y="137"/>
                      <a:pt x="477454" y="0"/>
                    </a:cubicBezTo>
                    <a:cubicBezTo>
                      <a:pt x="500360" y="343"/>
                      <a:pt x="523265" y="823"/>
                      <a:pt x="546171" y="1989"/>
                    </a:cubicBezTo>
                    <a:lnTo>
                      <a:pt x="272948" y="24757"/>
                    </a:lnTo>
                    <a:lnTo>
                      <a:pt x="136543" y="36896"/>
                    </a:lnTo>
                    <a:lnTo>
                      <a:pt x="0" y="49584"/>
                    </a:ln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476B8575-7591-28F0-A080-B5DD9AEE11AD}"/>
                </a:ext>
              </a:extLst>
            </p:cNvPr>
            <p:cNvSpPr/>
            <p:nvPr/>
          </p:nvSpPr>
          <p:spPr>
            <a:xfrm>
              <a:off x="5621837" y="4824808"/>
              <a:ext cx="241911" cy="273359"/>
            </a:xfrm>
            <a:custGeom>
              <a:avLst/>
              <a:gdLst>
                <a:gd name="connsiteX0" fmla="*/ 0 w 241911"/>
                <a:gd name="connsiteY0" fmla="*/ 263004 h 273359"/>
                <a:gd name="connsiteX1" fmla="*/ 13099 w 241911"/>
                <a:gd name="connsiteY1" fmla="*/ 0 h 273359"/>
                <a:gd name="connsiteX2" fmla="*/ 220553 w 241911"/>
                <a:gd name="connsiteY2" fmla="*/ 10355 h 273359"/>
                <a:gd name="connsiteX3" fmla="*/ 207455 w 241911"/>
                <a:gd name="connsiteY3" fmla="*/ 273360 h 273359"/>
                <a:gd name="connsiteX4" fmla="*/ 128999 w 241911"/>
                <a:gd name="connsiteY4" fmla="*/ 199156 h 273359"/>
                <a:gd name="connsiteX5" fmla="*/ 0 w 241911"/>
                <a:gd name="connsiteY5" fmla="*/ 263004 h 27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911" h="273359">
                  <a:moveTo>
                    <a:pt x="0" y="263004"/>
                  </a:moveTo>
                  <a:cubicBezTo>
                    <a:pt x="40805" y="182560"/>
                    <a:pt x="45674" y="84079"/>
                    <a:pt x="13099" y="0"/>
                  </a:cubicBezTo>
                  <a:cubicBezTo>
                    <a:pt x="82228" y="3429"/>
                    <a:pt x="151425" y="6926"/>
                    <a:pt x="220553" y="10355"/>
                  </a:cubicBezTo>
                  <a:cubicBezTo>
                    <a:pt x="253129" y="94434"/>
                    <a:pt x="248191" y="192915"/>
                    <a:pt x="207455" y="273360"/>
                  </a:cubicBezTo>
                  <a:cubicBezTo>
                    <a:pt x="184000" y="249768"/>
                    <a:pt x="157803" y="224805"/>
                    <a:pt x="128999" y="199156"/>
                  </a:cubicBezTo>
                  <a:cubicBezTo>
                    <a:pt x="88674" y="221307"/>
                    <a:pt x="45674" y="242842"/>
                    <a:pt x="0" y="263004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5E458068-7000-B29B-9ECC-555F07FD9A15}"/>
                </a:ext>
              </a:extLst>
            </p:cNvPr>
            <p:cNvSpPr/>
            <p:nvPr/>
          </p:nvSpPr>
          <p:spPr>
            <a:xfrm>
              <a:off x="6235628" y="4993515"/>
              <a:ext cx="294825" cy="76398"/>
            </a:xfrm>
            <a:custGeom>
              <a:avLst/>
              <a:gdLst>
                <a:gd name="connsiteX0" fmla="*/ 0 w 294825"/>
                <a:gd name="connsiteY0" fmla="*/ 0 h 76398"/>
                <a:gd name="connsiteX1" fmla="*/ 294825 w 294825"/>
                <a:gd name="connsiteY1" fmla="*/ 0 h 76398"/>
                <a:gd name="connsiteX2" fmla="*/ 294825 w 294825"/>
                <a:gd name="connsiteY2" fmla="*/ 76398 h 76398"/>
                <a:gd name="connsiteX3" fmla="*/ 0 w 294825"/>
                <a:gd name="connsiteY3" fmla="*/ 76398 h 7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825" h="76398">
                  <a:moveTo>
                    <a:pt x="0" y="0"/>
                  </a:moveTo>
                  <a:lnTo>
                    <a:pt x="294825" y="0"/>
                  </a:lnTo>
                  <a:lnTo>
                    <a:pt x="294825" y="76398"/>
                  </a:lnTo>
                  <a:lnTo>
                    <a:pt x="0" y="76398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12DFE319-92B2-CC7B-AB24-99B9B886C075}"/>
                </a:ext>
              </a:extLst>
            </p:cNvPr>
            <p:cNvSpPr/>
            <p:nvPr/>
          </p:nvSpPr>
          <p:spPr>
            <a:xfrm>
              <a:off x="6369634" y="2956483"/>
              <a:ext cx="48554" cy="1904329"/>
            </a:xfrm>
            <a:custGeom>
              <a:avLst/>
              <a:gdLst>
                <a:gd name="connsiteX0" fmla="*/ 24277 w 48554"/>
                <a:gd name="connsiteY0" fmla="*/ 0 h 1904329"/>
                <a:gd name="connsiteX1" fmla="*/ 43137 w 48554"/>
                <a:gd name="connsiteY1" fmla="*/ 476082 h 1904329"/>
                <a:gd name="connsiteX2" fmla="*/ 47183 w 48554"/>
                <a:gd name="connsiteY2" fmla="*/ 714123 h 1904329"/>
                <a:gd name="connsiteX3" fmla="*/ 48554 w 48554"/>
                <a:gd name="connsiteY3" fmla="*/ 952165 h 1904329"/>
                <a:gd name="connsiteX4" fmla="*/ 47251 w 48554"/>
                <a:gd name="connsiteY4" fmla="*/ 1190206 h 1904329"/>
                <a:gd name="connsiteX5" fmla="*/ 43205 w 48554"/>
                <a:gd name="connsiteY5" fmla="*/ 1428247 h 1904329"/>
                <a:gd name="connsiteX6" fmla="*/ 24277 w 48554"/>
                <a:gd name="connsiteY6" fmla="*/ 1904330 h 1904329"/>
                <a:gd name="connsiteX7" fmla="*/ 5349 w 48554"/>
                <a:gd name="connsiteY7" fmla="*/ 1428247 h 1904329"/>
                <a:gd name="connsiteX8" fmla="*/ 1303 w 48554"/>
                <a:gd name="connsiteY8" fmla="*/ 1190206 h 1904329"/>
                <a:gd name="connsiteX9" fmla="*/ 0 w 48554"/>
                <a:gd name="connsiteY9" fmla="*/ 952165 h 1904329"/>
                <a:gd name="connsiteX10" fmla="*/ 1371 w 48554"/>
                <a:gd name="connsiteY10" fmla="*/ 714123 h 1904329"/>
                <a:gd name="connsiteX11" fmla="*/ 5418 w 48554"/>
                <a:gd name="connsiteY11" fmla="*/ 476082 h 1904329"/>
                <a:gd name="connsiteX12" fmla="*/ 24277 w 48554"/>
                <a:gd name="connsiteY12" fmla="*/ 0 h 190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554" h="1904329">
                  <a:moveTo>
                    <a:pt x="24277" y="0"/>
                  </a:moveTo>
                  <a:cubicBezTo>
                    <a:pt x="34290" y="158694"/>
                    <a:pt x="39570" y="317388"/>
                    <a:pt x="43137" y="476082"/>
                  </a:cubicBezTo>
                  <a:cubicBezTo>
                    <a:pt x="45400" y="555430"/>
                    <a:pt x="45880" y="634776"/>
                    <a:pt x="47183" y="714123"/>
                  </a:cubicBezTo>
                  <a:lnTo>
                    <a:pt x="48554" y="952165"/>
                  </a:lnTo>
                  <a:lnTo>
                    <a:pt x="47251" y="1190206"/>
                  </a:lnTo>
                  <a:cubicBezTo>
                    <a:pt x="45880" y="1269553"/>
                    <a:pt x="45469" y="1348900"/>
                    <a:pt x="43205" y="1428247"/>
                  </a:cubicBezTo>
                  <a:cubicBezTo>
                    <a:pt x="39639" y="1586941"/>
                    <a:pt x="34358" y="1745635"/>
                    <a:pt x="24277" y="1904330"/>
                  </a:cubicBezTo>
                  <a:cubicBezTo>
                    <a:pt x="14196" y="1745635"/>
                    <a:pt x="8915" y="1586941"/>
                    <a:pt x="5349" y="1428247"/>
                  </a:cubicBezTo>
                  <a:cubicBezTo>
                    <a:pt x="3086" y="1348900"/>
                    <a:pt x="2674" y="1269553"/>
                    <a:pt x="1303" y="1190206"/>
                  </a:cubicBezTo>
                  <a:lnTo>
                    <a:pt x="0" y="952165"/>
                  </a:lnTo>
                  <a:lnTo>
                    <a:pt x="1371" y="714123"/>
                  </a:lnTo>
                  <a:cubicBezTo>
                    <a:pt x="2674" y="634776"/>
                    <a:pt x="3154" y="555430"/>
                    <a:pt x="5418" y="476082"/>
                  </a:cubicBezTo>
                  <a:cubicBezTo>
                    <a:pt x="8984" y="317388"/>
                    <a:pt x="14264" y="158694"/>
                    <a:pt x="24277" y="0"/>
                  </a:cubicBezTo>
                  <a:close/>
                </a:path>
              </a:pathLst>
            </a:custGeom>
            <a:solidFill>
              <a:srgbClr val="F7CC7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" name="TextBox 32">
            <a:extLst>
              <a:ext uri="{FF2B5EF4-FFF2-40B4-BE49-F238E27FC236}">
                <a16:creationId xmlns:a16="http://schemas.microsoft.com/office/drawing/2014/main" id="{BDC77971-5E17-4BC1-2F60-B6712DEBE1C7}"/>
              </a:ext>
            </a:extLst>
          </p:cNvPr>
          <p:cNvSpPr txBox="1"/>
          <p:nvPr/>
        </p:nvSpPr>
        <p:spPr>
          <a:xfrm>
            <a:off x="1307991" y="1631217"/>
            <a:ext cx="58834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en-US" altLang="zh-CN" sz="7200" dirty="0">
                <a:solidFill>
                  <a:srgbClr val="42505B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THANKS</a:t>
            </a:r>
            <a:endParaRPr lang="zh-CN" altLang="en-US" sz="7200" dirty="0">
              <a:solidFill>
                <a:srgbClr val="42505B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0" name="TextBox 32">
            <a:extLst>
              <a:ext uri="{FF2B5EF4-FFF2-40B4-BE49-F238E27FC236}">
                <a16:creationId xmlns:a16="http://schemas.microsoft.com/office/drawing/2014/main" id="{C5D2EB4F-8BE8-C0C2-3870-BC25DC5926AA}"/>
              </a:ext>
            </a:extLst>
          </p:cNvPr>
          <p:cNvSpPr txBox="1"/>
          <p:nvPr/>
        </p:nvSpPr>
        <p:spPr>
          <a:xfrm>
            <a:off x="1573945" y="1242071"/>
            <a:ext cx="51674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ea typeface="思源黑体 CN Heavy" panose="020B0A00000000000000" pitchFamily="34" charset="-122"/>
                <a:cs typeface="+mn-ea"/>
                <a:sym typeface="+mn-lt"/>
              </a:rPr>
              <a:t>GRADUATION THESIS DEFENSE POWERPOINT TEMPLATE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406A36B-E9D9-A9F8-F358-A963E289F132}"/>
              </a:ext>
            </a:extLst>
          </p:cNvPr>
          <p:cNvSpPr/>
          <p:nvPr/>
        </p:nvSpPr>
        <p:spPr>
          <a:xfrm>
            <a:off x="8435933" y="0"/>
            <a:ext cx="1513586" cy="720062"/>
          </a:xfrm>
          <a:custGeom>
            <a:avLst/>
            <a:gdLst>
              <a:gd name="connsiteX0" fmla="*/ 0 w 1513586"/>
              <a:gd name="connsiteY0" fmla="*/ 0 h 720062"/>
              <a:gd name="connsiteX1" fmla="*/ 1513586 w 1513586"/>
              <a:gd name="connsiteY1" fmla="*/ 0 h 720062"/>
              <a:gd name="connsiteX2" fmla="*/ 1502245 w 1513586"/>
              <a:gd name="connsiteY2" fmla="*/ 112501 h 720062"/>
              <a:gd name="connsiteX3" fmla="*/ 756793 w 1513586"/>
              <a:gd name="connsiteY3" fmla="*/ 720062 h 720062"/>
              <a:gd name="connsiteX4" fmla="*/ 11341 w 1513586"/>
              <a:gd name="connsiteY4" fmla="*/ 112501 h 72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3586" h="720062">
                <a:moveTo>
                  <a:pt x="0" y="0"/>
                </a:moveTo>
                <a:lnTo>
                  <a:pt x="1513586" y="0"/>
                </a:lnTo>
                <a:lnTo>
                  <a:pt x="1502245" y="112501"/>
                </a:lnTo>
                <a:cubicBezTo>
                  <a:pt x="1431293" y="459236"/>
                  <a:pt x="1124503" y="720062"/>
                  <a:pt x="756793" y="720062"/>
                </a:cubicBezTo>
                <a:cubicBezTo>
                  <a:pt x="389083" y="720062"/>
                  <a:pt x="82293" y="459236"/>
                  <a:pt x="11341" y="112501"/>
                </a:cubicBezTo>
                <a:close/>
              </a:path>
            </a:pathLst>
          </a:custGeom>
          <a:solidFill>
            <a:srgbClr val="42505B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6BDFFE5-4C19-618D-F2C8-20594B5AEF42}"/>
              </a:ext>
            </a:extLst>
          </p:cNvPr>
          <p:cNvSpPr/>
          <p:nvPr/>
        </p:nvSpPr>
        <p:spPr>
          <a:xfrm>
            <a:off x="7212759" y="5642579"/>
            <a:ext cx="829487" cy="829487"/>
          </a:xfrm>
          <a:prstGeom prst="ellipse">
            <a:avLst/>
          </a:prstGeom>
          <a:solidFill>
            <a:srgbClr val="42505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D833251-EFAD-CF8E-A2FE-EA52ED8075C0}"/>
              </a:ext>
            </a:extLst>
          </p:cNvPr>
          <p:cNvSpPr/>
          <p:nvPr/>
        </p:nvSpPr>
        <p:spPr>
          <a:xfrm>
            <a:off x="3160070" y="5914836"/>
            <a:ext cx="2395817" cy="943164"/>
          </a:xfrm>
          <a:custGeom>
            <a:avLst/>
            <a:gdLst>
              <a:gd name="connsiteX0" fmla="*/ 1197908 w 2395817"/>
              <a:gd name="connsiteY0" fmla="*/ 0 h 943164"/>
              <a:gd name="connsiteX1" fmla="*/ 2376202 w 2395817"/>
              <a:gd name="connsiteY1" fmla="*/ 866879 h 943164"/>
              <a:gd name="connsiteX2" fmla="*/ 2395817 w 2395817"/>
              <a:gd name="connsiteY2" fmla="*/ 943164 h 943164"/>
              <a:gd name="connsiteX3" fmla="*/ 0 w 2395817"/>
              <a:gd name="connsiteY3" fmla="*/ 943164 h 943164"/>
              <a:gd name="connsiteX4" fmla="*/ 19615 w 2395817"/>
              <a:gd name="connsiteY4" fmla="*/ 866879 h 943164"/>
              <a:gd name="connsiteX5" fmla="*/ 1197908 w 2395817"/>
              <a:gd name="connsiteY5" fmla="*/ 0 h 94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5817" h="943164">
                <a:moveTo>
                  <a:pt x="1197908" y="0"/>
                </a:moveTo>
                <a:cubicBezTo>
                  <a:pt x="1751535" y="0"/>
                  <a:pt x="2219994" y="364653"/>
                  <a:pt x="2376202" y="866879"/>
                </a:cubicBezTo>
                <a:lnTo>
                  <a:pt x="2395817" y="943164"/>
                </a:lnTo>
                <a:lnTo>
                  <a:pt x="0" y="943164"/>
                </a:lnTo>
                <a:lnTo>
                  <a:pt x="19615" y="866879"/>
                </a:lnTo>
                <a:cubicBezTo>
                  <a:pt x="175823" y="364653"/>
                  <a:pt x="644281" y="0"/>
                  <a:pt x="1197908" y="0"/>
                </a:cubicBezTo>
                <a:close/>
              </a:path>
            </a:pathLst>
          </a:custGeom>
          <a:solidFill>
            <a:srgbClr val="42505B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C842FD3-C9C2-2ED6-4FCA-D38C15221AB4}"/>
              </a:ext>
            </a:extLst>
          </p:cNvPr>
          <p:cNvSpPr txBox="1"/>
          <p:nvPr/>
        </p:nvSpPr>
        <p:spPr>
          <a:xfrm>
            <a:off x="1420328" y="3629742"/>
            <a:ext cx="5399573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42505B"/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5B84079-6D8B-5F1A-7DB2-FDC9ED372526}"/>
              </a:ext>
            </a:extLst>
          </p:cNvPr>
          <p:cNvSpPr txBox="1"/>
          <p:nvPr/>
        </p:nvSpPr>
        <p:spPr>
          <a:xfrm>
            <a:off x="2036829" y="3021827"/>
            <a:ext cx="41328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论文答辩  </a:t>
            </a:r>
            <a:r>
              <a:rPr lang="en-US" altLang="zh-CN" sz="1400" dirty="0">
                <a:solidFill>
                  <a:schemeClr val="bg1"/>
                </a:solidFill>
              </a:rPr>
              <a:t>/  </a:t>
            </a:r>
            <a:r>
              <a:rPr lang="zh-CN" altLang="en-US" sz="1400" dirty="0">
                <a:solidFill>
                  <a:schemeClr val="bg1"/>
                </a:solidFill>
              </a:rPr>
              <a:t>学术汇报  </a:t>
            </a:r>
            <a:r>
              <a:rPr lang="en-US" altLang="zh-CN" sz="1400" dirty="0">
                <a:solidFill>
                  <a:schemeClr val="bg1"/>
                </a:solidFill>
              </a:rPr>
              <a:t>/  </a:t>
            </a:r>
            <a:r>
              <a:rPr lang="zh-CN" altLang="en-US" sz="1400" dirty="0">
                <a:solidFill>
                  <a:schemeClr val="bg1"/>
                </a:solidFill>
              </a:rPr>
              <a:t>毕业设计  </a:t>
            </a:r>
            <a:r>
              <a:rPr lang="en-US" altLang="zh-CN" sz="1400" dirty="0">
                <a:solidFill>
                  <a:schemeClr val="bg1"/>
                </a:solidFill>
              </a:rPr>
              <a:t>/  </a:t>
            </a:r>
            <a:r>
              <a:rPr lang="zh-CN" altLang="en-US" sz="1400" dirty="0">
                <a:solidFill>
                  <a:schemeClr val="bg1"/>
                </a:solidFill>
              </a:rPr>
              <a:t>社团活动策划</a:t>
            </a:r>
          </a:p>
        </p:txBody>
      </p:sp>
      <p:sp>
        <p:nvSpPr>
          <p:cNvPr id="2" name="TextBox 35">
            <a:extLst>
              <a:ext uri="{FF2B5EF4-FFF2-40B4-BE49-F238E27FC236}">
                <a16:creationId xmlns:a16="http://schemas.microsoft.com/office/drawing/2014/main" id="{3049D191-96EE-EA11-1A5C-13AA6282F05F}"/>
              </a:ext>
            </a:extLst>
          </p:cNvPr>
          <p:cNvSpPr txBox="1"/>
          <p:nvPr/>
        </p:nvSpPr>
        <p:spPr>
          <a:xfrm>
            <a:off x="1813129" y="5273775"/>
            <a:ext cx="275928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1400" dirty="0">
                <a:solidFill>
                  <a:srgbClr val="42505B"/>
                </a:solidFill>
                <a:cs typeface="+mn-ea"/>
                <a:sym typeface="+mn-lt"/>
              </a:rPr>
              <a:t>自媒体运营   </a:t>
            </a:r>
            <a:r>
              <a:rPr lang="en-US" altLang="zh-CN" sz="1400" dirty="0">
                <a:solidFill>
                  <a:srgbClr val="42505B"/>
                </a:solidFill>
                <a:cs typeface="+mn-ea"/>
                <a:sym typeface="+mn-lt"/>
              </a:rPr>
              <a:t>20xx</a:t>
            </a:r>
            <a:r>
              <a:rPr lang="zh-CN" altLang="en-US" sz="1400" dirty="0">
                <a:solidFill>
                  <a:srgbClr val="42505B"/>
                </a:solidFill>
                <a:cs typeface="+mn-ea"/>
                <a:sym typeface="+mn-lt"/>
              </a:rPr>
              <a:t>级本科</a:t>
            </a:r>
            <a:r>
              <a:rPr lang="en-US" altLang="zh-CN" sz="1400" dirty="0">
                <a:solidFill>
                  <a:srgbClr val="42505B"/>
                </a:solidFill>
                <a:cs typeface="+mn-ea"/>
                <a:sym typeface="+mn-lt"/>
              </a:rPr>
              <a:t>06</a:t>
            </a:r>
            <a:r>
              <a:rPr lang="zh-CN" altLang="en-US" sz="1400" dirty="0">
                <a:solidFill>
                  <a:srgbClr val="42505B"/>
                </a:solidFill>
                <a:cs typeface="+mn-ea"/>
                <a:sym typeface="+mn-lt"/>
              </a:rPr>
              <a:t>班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7229022-528D-73DB-5002-8EA0092FD04A}"/>
              </a:ext>
            </a:extLst>
          </p:cNvPr>
          <p:cNvGrpSpPr/>
          <p:nvPr/>
        </p:nvGrpSpPr>
        <p:grpSpPr>
          <a:xfrm>
            <a:off x="1559431" y="4609772"/>
            <a:ext cx="3971412" cy="369331"/>
            <a:chOff x="1573945" y="5161412"/>
            <a:chExt cx="3971412" cy="369331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8E43A7D3-86E1-29A1-3AEC-DDDD99EDDC8F}"/>
                </a:ext>
              </a:extLst>
            </p:cNvPr>
            <p:cNvGrpSpPr/>
            <p:nvPr/>
          </p:nvGrpSpPr>
          <p:grpSpPr>
            <a:xfrm>
              <a:off x="1850738" y="5212398"/>
              <a:ext cx="3694619" cy="281309"/>
              <a:chOff x="4289813" y="5886343"/>
              <a:chExt cx="2875790" cy="260511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74158C96-90E1-C54C-8674-869101B5E4FC}"/>
                  </a:ext>
                </a:extLst>
              </p:cNvPr>
              <p:cNvSpPr txBox="1"/>
              <p:nvPr/>
            </p:nvSpPr>
            <p:spPr>
              <a:xfrm>
                <a:off x="4289813" y="5886343"/>
                <a:ext cx="1512167" cy="2565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答辩人：</a:t>
                </a:r>
                <a:r>
                  <a:rPr lang="en-US" altLang="zh-CN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83205A81-3FD8-5715-7864-F4B87E5817C3}"/>
                  </a:ext>
                </a:extLst>
              </p:cNvPr>
              <p:cNvSpPr txBox="1"/>
              <p:nvPr/>
            </p:nvSpPr>
            <p:spPr>
              <a:xfrm>
                <a:off x="6106394" y="5890334"/>
                <a:ext cx="1059209" cy="2565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导师：</a:t>
                </a:r>
                <a:r>
                  <a:rPr lang="en-US" altLang="zh-CN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1D00A40-961C-3BA5-5682-99F3B62B3B60}"/>
                </a:ext>
              </a:extLst>
            </p:cNvPr>
            <p:cNvGrpSpPr/>
            <p:nvPr/>
          </p:nvGrpSpPr>
          <p:grpSpPr>
            <a:xfrm>
              <a:off x="1573945" y="5161412"/>
              <a:ext cx="2630205" cy="369331"/>
              <a:chOff x="1573945" y="5161412"/>
              <a:chExt cx="2630205" cy="369331"/>
            </a:xfrm>
          </p:grpSpPr>
          <p:sp>
            <p:nvSpPr>
              <p:cNvPr id="12" name="iconfont-10471-5111261">
                <a:extLst>
                  <a:ext uri="{FF2B5EF4-FFF2-40B4-BE49-F238E27FC236}">
                    <a16:creationId xmlns:a16="http://schemas.microsoft.com/office/drawing/2014/main" id="{1ABC3713-1426-D206-19DA-7DCCDD104B24}"/>
                  </a:ext>
                </a:extLst>
              </p:cNvPr>
              <p:cNvSpPr/>
              <p:nvPr/>
            </p:nvSpPr>
            <p:spPr>
              <a:xfrm>
                <a:off x="3839446" y="5166040"/>
                <a:ext cx="364704" cy="364703"/>
              </a:xfrm>
              <a:custGeom>
                <a:avLst/>
                <a:gdLst>
                  <a:gd name="T0" fmla="*/ 4724 w 9448"/>
                  <a:gd name="T1" fmla="*/ 0 h 9448"/>
                  <a:gd name="T2" fmla="*/ 0 w 9448"/>
                  <a:gd name="T3" fmla="*/ 4724 h 9448"/>
                  <a:gd name="T4" fmla="*/ 4724 w 9448"/>
                  <a:gd name="T5" fmla="*/ 9448 h 9448"/>
                  <a:gd name="T6" fmla="*/ 9448 w 9448"/>
                  <a:gd name="T7" fmla="*/ 4724 h 9448"/>
                  <a:gd name="T8" fmla="*/ 4724 w 9448"/>
                  <a:gd name="T9" fmla="*/ 0 h 9448"/>
                  <a:gd name="T10" fmla="*/ 4724 w 9448"/>
                  <a:gd name="T11" fmla="*/ 9055 h 9448"/>
                  <a:gd name="T12" fmla="*/ 1406 w 9448"/>
                  <a:gd name="T13" fmla="*/ 7504 h 9448"/>
                  <a:gd name="T14" fmla="*/ 3457 w 9448"/>
                  <a:gd name="T15" fmla="*/ 6779 h 9448"/>
                  <a:gd name="T16" fmla="*/ 3516 w 9448"/>
                  <a:gd name="T17" fmla="*/ 6536 h 9448"/>
                  <a:gd name="T18" fmla="*/ 3429 w 9448"/>
                  <a:gd name="T19" fmla="*/ 6000 h 9448"/>
                  <a:gd name="T20" fmla="*/ 3221 w 9448"/>
                  <a:gd name="T21" fmla="*/ 5283 h 9448"/>
                  <a:gd name="T22" fmla="*/ 2912 w 9448"/>
                  <a:gd name="T23" fmla="*/ 4536 h 9448"/>
                  <a:gd name="T24" fmla="*/ 2921 w 9448"/>
                  <a:gd name="T25" fmla="*/ 3909 h 9448"/>
                  <a:gd name="T26" fmla="*/ 2934 w 9448"/>
                  <a:gd name="T27" fmla="*/ 3868 h 9448"/>
                  <a:gd name="T28" fmla="*/ 2864 w 9448"/>
                  <a:gd name="T29" fmla="*/ 2987 h 9448"/>
                  <a:gd name="T30" fmla="*/ 3205 w 9448"/>
                  <a:gd name="T31" fmla="*/ 1822 h 9448"/>
                  <a:gd name="T32" fmla="*/ 4522 w 9448"/>
                  <a:gd name="T33" fmla="*/ 1186 h 9448"/>
                  <a:gd name="T34" fmla="*/ 4919 w 9448"/>
                  <a:gd name="T35" fmla="*/ 1186 h 9448"/>
                  <a:gd name="T36" fmla="*/ 6248 w 9448"/>
                  <a:gd name="T37" fmla="*/ 1822 h 9448"/>
                  <a:gd name="T38" fmla="*/ 6586 w 9448"/>
                  <a:gd name="T39" fmla="*/ 2987 h 9448"/>
                  <a:gd name="T40" fmla="*/ 6516 w 9448"/>
                  <a:gd name="T41" fmla="*/ 3868 h 9448"/>
                  <a:gd name="T42" fmla="*/ 6530 w 9448"/>
                  <a:gd name="T43" fmla="*/ 3906 h 9448"/>
                  <a:gd name="T44" fmla="*/ 6539 w 9448"/>
                  <a:gd name="T45" fmla="*/ 4533 h 9448"/>
                  <a:gd name="T46" fmla="*/ 6230 w 9448"/>
                  <a:gd name="T47" fmla="*/ 5280 h 9448"/>
                  <a:gd name="T48" fmla="*/ 6021 w 9448"/>
                  <a:gd name="T49" fmla="*/ 5998 h 9448"/>
                  <a:gd name="T50" fmla="*/ 5871 w 9448"/>
                  <a:gd name="T51" fmla="*/ 6527 h 9448"/>
                  <a:gd name="T52" fmla="*/ 5932 w 9448"/>
                  <a:gd name="T53" fmla="*/ 6770 h 9448"/>
                  <a:gd name="T54" fmla="*/ 8044 w 9448"/>
                  <a:gd name="T55" fmla="*/ 7499 h 9448"/>
                  <a:gd name="T56" fmla="*/ 4724 w 9448"/>
                  <a:gd name="T57" fmla="*/ 9055 h 9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448" h="9448">
                    <a:moveTo>
                      <a:pt x="4724" y="0"/>
                    </a:moveTo>
                    <a:cubicBezTo>
                      <a:pt x="2115" y="0"/>
                      <a:pt x="0" y="2115"/>
                      <a:pt x="0" y="4724"/>
                    </a:cubicBezTo>
                    <a:cubicBezTo>
                      <a:pt x="0" y="7333"/>
                      <a:pt x="2115" y="9448"/>
                      <a:pt x="4724" y="9448"/>
                    </a:cubicBezTo>
                    <a:cubicBezTo>
                      <a:pt x="7333" y="9448"/>
                      <a:pt x="9448" y="7333"/>
                      <a:pt x="9448" y="4724"/>
                    </a:cubicBezTo>
                    <a:cubicBezTo>
                      <a:pt x="9448" y="2115"/>
                      <a:pt x="7333" y="0"/>
                      <a:pt x="4724" y="0"/>
                    </a:cubicBezTo>
                    <a:close/>
                    <a:moveTo>
                      <a:pt x="4724" y="9055"/>
                    </a:moveTo>
                    <a:cubicBezTo>
                      <a:pt x="3393" y="9055"/>
                      <a:pt x="2201" y="8451"/>
                      <a:pt x="1406" y="7504"/>
                    </a:cubicBezTo>
                    <a:cubicBezTo>
                      <a:pt x="1810" y="7329"/>
                      <a:pt x="2819" y="6966"/>
                      <a:pt x="3457" y="6779"/>
                    </a:cubicBezTo>
                    <a:cubicBezTo>
                      <a:pt x="3507" y="6763"/>
                      <a:pt x="3516" y="6761"/>
                      <a:pt x="3516" y="6536"/>
                    </a:cubicBezTo>
                    <a:cubicBezTo>
                      <a:pt x="3516" y="6296"/>
                      <a:pt x="3489" y="6125"/>
                      <a:pt x="3429" y="6000"/>
                    </a:cubicBezTo>
                    <a:cubicBezTo>
                      <a:pt x="3350" y="5830"/>
                      <a:pt x="3255" y="5542"/>
                      <a:pt x="3221" y="5283"/>
                    </a:cubicBezTo>
                    <a:cubicBezTo>
                      <a:pt x="3125" y="5171"/>
                      <a:pt x="2996" y="4953"/>
                      <a:pt x="2912" y="4536"/>
                    </a:cubicBezTo>
                    <a:cubicBezTo>
                      <a:pt x="2839" y="4168"/>
                      <a:pt x="2873" y="4034"/>
                      <a:pt x="2921" y="3909"/>
                    </a:cubicBezTo>
                    <a:cubicBezTo>
                      <a:pt x="2925" y="3895"/>
                      <a:pt x="2932" y="3881"/>
                      <a:pt x="2934" y="3868"/>
                    </a:cubicBezTo>
                    <a:cubicBezTo>
                      <a:pt x="2953" y="3784"/>
                      <a:pt x="2928" y="3334"/>
                      <a:pt x="2864" y="2987"/>
                    </a:cubicBezTo>
                    <a:cubicBezTo>
                      <a:pt x="2821" y="2748"/>
                      <a:pt x="2875" y="2242"/>
                      <a:pt x="3205" y="1822"/>
                    </a:cubicBezTo>
                    <a:cubicBezTo>
                      <a:pt x="3411" y="1556"/>
                      <a:pt x="3809" y="1231"/>
                      <a:pt x="4522" y="1186"/>
                    </a:cubicBezTo>
                    <a:lnTo>
                      <a:pt x="4919" y="1186"/>
                    </a:lnTo>
                    <a:cubicBezTo>
                      <a:pt x="5644" y="1231"/>
                      <a:pt x="6041" y="1556"/>
                      <a:pt x="6248" y="1822"/>
                    </a:cubicBezTo>
                    <a:cubicBezTo>
                      <a:pt x="6577" y="2242"/>
                      <a:pt x="6632" y="2748"/>
                      <a:pt x="6586" y="2987"/>
                    </a:cubicBezTo>
                    <a:cubicBezTo>
                      <a:pt x="6523" y="3334"/>
                      <a:pt x="6498" y="3782"/>
                      <a:pt x="6516" y="3868"/>
                    </a:cubicBezTo>
                    <a:cubicBezTo>
                      <a:pt x="6518" y="3881"/>
                      <a:pt x="6525" y="3895"/>
                      <a:pt x="6530" y="3906"/>
                    </a:cubicBezTo>
                    <a:cubicBezTo>
                      <a:pt x="6577" y="4031"/>
                      <a:pt x="6614" y="4165"/>
                      <a:pt x="6539" y="4533"/>
                    </a:cubicBezTo>
                    <a:cubicBezTo>
                      <a:pt x="6455" y="4951"/>
                      <a:pt x="6325" y="5169"/>
                      <a:pt x="6230" y="5280"/>
                    </a:cubicBezTo>
                    <a:cubicBezTo>
                      <a:pt x="6196" y="5539"/>
                      <a:pt x="6100" y="5825"/>
                      <a:pt x="6021" y="5998"/>
                    </a:cubicBezTo>
                    <a:cubicBezTo>
                      <a:pt x="5946" y="6155"/>
                      <a:pt x="5871" y="6341"/>
                      <a:pt x="5871" y="6527"/>
                    </a:cubicBezTo>
                    <a:cubicBezTo>
                      <a:pt x="5871" y="6752"/>
                      <a:pt x="5880" y="6754"/>
                      <a:pt x="5932" y="6770"/>
                    </a:cubicBezTo>
                    <a:cubicBezTo>
                      <a:pt x="6539" y="6950"/>
                      <a:pt x="7583" y="7311"/>
                      <a:pt x="8044" y="7499"/>
                    </a:cubicBezTo>
                    <a:cubicBezTo>
                      <a:pt x="7249" y="8449"/>
                      <a:pt x="6057" y="9055"/>
                      <a:pt x="4724" y="9055"/>
                    </a:cubicBezTo>
                    <a:close/>
                  </a:path>
                </a:pathLst>
              </a:custGeom>
              <a:solidFill>
                <a:srgbClr val="4250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" name="graduate_57239">
                <a:extLst>
                  <a:ext uri="{FF2B5EF4-FFF2-40B4-BE49-F238E27FC236}">
                    <a16:creationId xmlns:a16="http://schemas.microsoft.com/office/drawing/2014/main" id="{17DA8ED3-1EEE-7670-C851-689FC12B2F51}"/>
                  </a:ext>
                </a:extLst>
              </p:cNvPr>
              <p:cNvSpPr/>
              <p:nvPr/>
            </p:nvSpPr>
            <p:spPr>
              <a:xfrm>
                <a:off x="1573945" y="5161412"/>
                <a:ext cx="253698" cy="369129"/>
              </a:xfrm>
              <a:custGeom>
                <a:avLst/>
                <a:gdLst>
                  <a:gd name="connsiteX0" fmla="*/ 142468 w 412043"/>
                  <a:gd name="connsiteY0" fmla="*/ 396851 h 599527"/>
                  <a:gd name="connsiteX1" fmla="*/ 153964 w 412043"/>
                  <a:gd name="connsiteY1" fmla="*/ 405753 h 599527"/>
                  <a:gd name="connsiteX2" fmla="*/ 144814 w 412043"/>
                  <a:gd name="connsiteY2" fmla="*/ 585910 h 599527"/>
                  <a:gd name="connsiteX3" fmla="*/ 135898 w 412043"/>
                  <a:gd name="connsiteY3" fmla="*/ 595046 h 599527"/>
                  <a:gd name="connsiteX4" fmla="*/ 15768 w 412043"/>
                  <a:gd name="connsiteY4" fmla="*/ 599498 h 599527"/>
                  <a:gd name="connsiteX5" fmla="*/ 6383 w 412043"/>
                  <a:gd name="connsiteY5" fmla="*/ 590127 h 599527"/>
                  <a:gd name="connsiteX6" fmla="*/ 142468 w 412043"/>
                  <a:gd name="connsiteY6" fmla="*/ 396851 h 599527"/>
                  <a:gd name="connsiteX7" fmla="*/ 275305 w 412043"/>
                  <a:gd name="connsiteY7" fmla="*/ 271238 h 599527"/>
                  <a:gd name="connsiteX8" fmla="*/ 222034 w 412043"/>
                  <a:gd name="connsiteY8" fmla="*/ 284828 h 599527"/>
                  <a:gd name="connsiteX9" fmla="*/ 158437 w 412043"/>
                  <a:gd name="connsiteY9" fmla="*/ 287640 h 599527"/>
                  <a:gd name="connsiteX10" fmla="*/ 99299 w 412043"/>
                  <a:gd name="connsiteY10" fmla="*/ 277096 h 599527"/>
                  <a:gd name="connsiteX11" fmla="*/ 205137 w 412043"/>
                  <a:gd name="connsiteY11" fmla="*/ 392382 h 599527"/>
                  <a:gd name="connsiteX12" fmla="*/ 312148 w 412043"/>
                  <a:gd name="connsiteY12" fmla="*/ 309432 h 599527"/>
                  <a:gd name="connsiteX13" fmla="*/ 305108 w 412043"/>
                  <a:gd name="connsiteY13" fmla="*/ 310604 h 599527"/>
                  <a:gd name="connsiteX14" fmla="*/ 275305 w 412043"/>
                  <a:gd name="connsiteY14" fmla="*/ 271238 h 599527"/>
                  <a:gd name="connsiteX15" fmla="*/ 93667 w 412043"/>
                  <a:gd name="connsiteY15" fmla="*/ 210314 h 599527"/>
                  <a:gd name="connsiteX16" fmla="*/ 93667 w 412043"/>
                  <a:gd name="connsiteY16" fmla="*/ 212892 h 599527"/>
                  <a:gd name="connsiteX17" fmla="*/ 100003 w 412043"/>
                  <a:gd name="connsiteY17" fmla="*/ 213595 h 599527"/>
                  <a:gd name="connsiteX18" fmla="*/ 93667 w 412043"/>
                  <a:gd name="connsiteY18" fmla="*/ 210314 h 599527"/>
                  <a:gd name="connsiteX19" fmla="*/ 80202 w 412043"/>
                  <a:gd name="connsiteY19" fmla="*/ 186355 h 599527"/>
                  <a:gd name="connsiteX20" fmla="*/ 89443 w 412043"/>
                  <a:gd name="connsiteY20" fmla="*/ 186413 h 599527"/>
                  <a:gd name="connsiteX21" fmla="*/ 269203 w 412043"/>
                  <a:gd name="connsiteY21" fmla="*/ 193209 h 599527"/>
                  <a:gd name="connsiteX22" fmla="*/ 279059 w 412043"/>
                  <a:gd name="connsiteY22" fmla="*/ 193209 h 599527"/>
                  <a:gd name="connsiteX23" fmla="*/ 284222 w 412043"/>
                  <a:gd name="connsiteY23" fmla="*/ 197661 h 599527"/>
                  <a:gd name="connsiteX24" fmla="*/ 288681 w 412043"/>
                  <a:gd name="connsiteY24" fmla="*/ 255304 h 599527"/>
                  <a:gd name="connsiteX25" fmla="*/ 312383 w 412043"/>
                  <a:gd name="connsiteY25" fmla="*/ 289280 h 599527"/>
                  <a:gd name="connsiteX26" fmla="*/ 314965 w 412043"/>
                  <a:gd name="connsiteY26" fmla="*/ 201175 h 599527"/>
                  <a:gd name="connsiteX27" fmla="*/ 330688 w 412043"/>
                  <a:gd name="connsiteY27" fmla="*/ 199067 h 599527"/>
                  <a:gd name="connsiteX28" fmla="*/ 260051 w 412043"/>
                  <a:gd name="connsiteY28" fmla="*/ 401287 h 599527"/>
                  <a:gd name="connsiteX29" fmla="*/ 263102 w 412043"/>
                  <a:gd name="connsiteY29" fmla="*/ 401990 h 599527"/>
                  <a:gd name="connsiteX30" fmla="*/ 401325 w 412043"/>
                  <a:gd name="connsiteY30" fmla="*/ 590150 h 599527"/>
                  <a:gd name="connsiteX31" fmla="*/ 389591 w 412043"/>
                  <a:gd name="connsiteY31" fmla="*/ 599289 h 599527"/>
                  <a:gd name="connsiteX32" fmla="*/ 262867 w 412043"/>
                  <a:gd name="connsiteY32" fmla="*/ 595071 h 599527"/>
                  <a:gd name="connsiteX33" fmla="*/ 253480 w 412043"/>
                  <a:gd name="connsiteY33" fmla="*/ 585698 h 599527"/>
                  <a:gd name="connsiteX34" fmla="*/ 247144 w 412043"/>
                  <a:gd name="connsiteY34" fmla="*/ 414643 h 599527"/>
                  <a:gd name="connsiteX35" fmla="*/ 248786 w 412043"/>
                  <a:gd name="connsiteY35" fmla="*/ 410660 h 599527"/>
                  <a:gd name="connsiteX36" fmla="*/ 251603 w 412043"/>
                  <a:gd name="connsiteY36" fmla="*/ 404802 h 599527"/>
                  <a:gd name="connsiteX37" fmla="*/ 205137 w 412043"/>
                  <a:gd name="connsiteY37" fmla="*/ 410894 h 599527"/>
                  <a:gd name="connsiteX38" fmla="*/ 75362 w 412043"/>
                  <a:gd name="connsiteY38" fmla="*/ 194380 h 599527"/>
                  <a:gd name="connsiteX39" fmla="*/ 80202 w 412043"/>
                  <a:gd name="connsiteY39" fmla="*/ 186355 h 599527"/>
                  <a:gd name="connsiteX40" fmla="*/ 204675 w 412043"/>
                  <a:gd name="connsiteY40" fmla="*/ 1071 h 599527"/>
                  <a:gd name="connsiteX41" fmla="*/ 297143 w 412043"/>
                  <a:gd name="connsiteY41" fmla="*/ 36212 h 599527"/>
                  <a:gd name="connsiteX42" fmla="*/ 407917 w 412043"/>
                  <a:gd name="connsiteY42" fmla="*/ 88689 h 599527"/>
                  <a:gd name="connsiteX43" fmla="*/ 405335 w 412043"/>
                  <a:gd name="connsiteY43" fmla="*/ 105790 h 599527"/>
                  <a:gd name="connsiteX44" fmla="*/ 367785 w 412043"/>
                  <a:gd name="connsiteY44" fmla="*/ 126172 h 599527"/>
                  <a:gd name="connsiteX45" fmla="*/ 313102 w 412043"/>
                  <a:gd name="connsiteY45" fmla="*/ 136948 h 599527"/>
                  <a:gd name="connsiteX46" fmla="*/ 200216 w 412043"/>
                  <a:gd name="connsiteY46" fmla="*/ 93608 h 599527"/>
                  <a:gd name="connsiteX47" fmla="*/ 282123 w 412043"/>
                  <a:gd name="connsiteY47" fmla="*/ 147256 h 599527"/>
                  <a:gd name="connsiteX48" fmla="*/ 285643 w 412043"/>
                  <a:gd name="connsiteY48" fmla="*/ 153347 h 599527"/>
                  <a:gd name="connsiteX49" fmla="*/ 285174 w 412043"/>
                  <a:gd name="connsiteY49" fmla="*/ 165530 h 599527"/>
                  <a:gd name="connsiteX50" fmla="*/ 172757 w 412043"/>
                  <a:gd name="connsiteY50" fmla="*/ 198328 h 599527"/>
                  <a:gd name="connsiteX51" fmla="*/ 8474 w 412043"/>
                  <a:gd name="connsiteY51" fmla="*/ 110242 h 599527"/>
                  <a:gd name="connsiteX52" fmla="*/ 3310 w 412043"/>
                  <a:gd name="connsiteY52" fmla="*/ 97122 h 599527"/>
                  <a:gd name="connsiteX53" fmla="*/ 113146 w 412043"/>
                  <a:gd name="connsiteY53" fmla="*/ 45114 h 599527"/>
                  <a:gd name="connsiteX54" fmla="*/ 204675 w 412043"/>
                  <a:gd name="connsiteY54" fmla="*/ 1071 h 59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412043" h="599527">
                    <a:moveTo>
                      <a:pt x="142468" y="396851"/>
                    </a:moveTo>
                    <a:cubicBezTo>
                      <a:pt x="148333" y="395679"/>
                      <a:pt x="153730" y="399662"/>
                      <a:pt x="153964" y="405753"/>
                    </a:cubicBezTo>
                    <a:cubicBezTo>
                      <a:pt x="156545" y="464556"/>
                      <a:pt x="165461" y="529215"/>
                      <a:pt x="144814" y="585910"/>
                    </a:cubicBezTo>
                    <a:cubicBezTo>
                      <a:pt x="145048" y="590595"/>
                      <a:pt x="142233" y="595515"/>
                      <a:pt x="135898" y="595046"/>
                    </a:cubicBezTo>
                    <a:cubicBezTo>
                      <a:pt x="95776" y="591532"/>
                      <a:pt x="55889" y="595046"/>
                      <a:pt x="15768" y="599498"/>
                    </a:cubicBezTo>
                    <a:cubicBezTo>
                      <a:pt x="10606" y="599966"/>
                      <a:pt x="6383" y="594812"/>
                      <a:pt x="6383" y="590127"/>
                    </a:cubicBezTo>
                    <a:cubicBezTo>
                      <a:pt x="5913" y="512348"/>
                      <a:pt x="62224" y="414655"/>
                      <a:pt x="142468" y="396851"/>
                    </a:cubicBezTo>
                    <a:close/>
                    <a:moveTo>
                      <a:pt x="275305" y="271238"/>
                    </a:moveTo>
                    <a:cubicBezTo>
                      <a:pt x="260285" y="280845"/>
                      <a:pt x="239165" y="282251"/>
                      <a:pt x="222034" y="284828"/>
                    </a:cubicBezTo>
                    <a:cubicBezTo>
                      <a:pt x="201148" y="287875"/>
                      <a:pt x="179557" y="289280"/>
                      <a:pt x="158437" y="287640"/>
                    </a:cubicBezTo>
                    <a:cubicBezTo>
                      <a:pt x="143887" y="286469"/>
                      <a:pt x="116899" y="285531"/>
                      <a:pt x="99299" y="277096"/>
                    </a:cubicBezTo>
                    <a:cubicBezTo>
                      <a:pt x="110329" y="336145"/>
                      <a:pt x="139663" y="391679"/>
                      <a:pt x="205137" y="392382"/>
                    </a:cubicBezTo>
                    <a:cubicBezTo>
                      <a:pt x="262163" y="392851"/>
                      <a:pt x="296895" y="356062"/>
                      <a:pt x="312148" y="309432"/>
                    </a:cubicBezTo>
                    <a:cubicBezTo>
                      <a:pt x="310036" y="310135"/>
                      <a:pt x="307690" y="310604"/>
                      <a:pt x="305108" y="310604"/>
                    </a:cubicBezTo>
                    <a:cubicBezTo>
                      <a:pt x="287977" y="310604"/>
                      <a:pt x="279294" y="293030"/>
                      <a:pt x="275305" y="271238"/>
                    </a:cubicBezTo>
                    <a:close/>
                    <a:moveTo>
                      <a:pt x="93667" y="210314"/>
                    </a:moveTo>
                    <a:cubicBezTo>
                      <a:pt x="93667" y="211251"/>
                      <a:pt x="93667" y="212189"/>
                      <a:pt x="93667" y="212892"/>
                    </a:cubicBezTo>
                    <a:cubicBezTo>
                      <a:pt x="95779" y="213126"/>
                      <a:pt x="97891" y="213360"/>
                      <a:pt x="100003" y="213595"/>
                    </a:cubicBezTo>
                    <a:cubicBezTo>
                      <a:pt x="97891" y="212423"/>
                      <a:pt x="95779" y="211486"/>
                      <a:pt x="93667" y="210314"/>
                    </a:cubicBezTo>
                    <a:close/>
                    <a:moveTo>
                      <a:pt x="80202" y="186355"/>
                    </a:moveTo>
                    <a:cubicBezTo>
                      <a:pt x="82872" y="184714"/>
                      <a:pt x="86275" y="184422"/>
                      <a:pt x="89443" y="186413"/>
                    </a:cubicBezTo>
                    <a:cubicBezTo>
                      <a:pt x="144356" y="220156"/>
                      <a:pt x="213820" y="232340"/>
                      <a:pt x="269203" y="193209"/>
                    </a:cubicBezTo>
                    <a:cubicBezTo>
                      <a:pt x="272958" y="190397"/>
                      <a:pt x="276713" y="191100"/>
                      <a:pt x="279059" y="193209"/>
                    </a:cubicBezTo>
                    <a:cubicBezTo>
                      <a:pt x="281641" y="192271"/>
                      <a:pt x="284692" y="194380"/>
                      <a:pt x="284222" y="197661"/>
                    </a:cubicBezTo>
                    <a:cubicBezTo>
                      <a:pt x="281876" y="216172"/>
                      <a:pt x="285630" y="237261"/>
                      <a:pt x="288681" y="255304"/>
                    </a:cubicBezTo>
                    <a:cubicBezTo>
                      <a:pt x="289620" y="261162"/>
                      <a:pt x="304404" y="314587"/>
                      <a:pt x="312383" y="289280"/>
                    </a:cubicBezTo>
                    <a:cubicBezTo>
                      <a:pt x="321301" y="261162"/>
                      <a:pt x="315434" y="229997"/>
                      <a:pt x="314965" y="201175"/>
                    </a:cubicBezTo>
                    <a:cubicBezTo>
                      <a:pt x="314730" y="192037"/>
                      <a:pt x="328341" y="190397"/>
                      <a:pt x="330688" y="199067"/>
                    </a:cubicBezTo>
                    <a:cubicBezTo>
                      <a:pt x="349227" y="270300"/>
                      <a:pt x="328576" y="369887"/>
                      <a:pt x="260051" y="401287"/>
                    </a:cubicBezTo>
                    <a:cubicBezTo>
                      <a:pt x="261224" y="401287"/>
                      <a:pt x="262163" y="401521"/>
                      <a:pt x="263102" y="401990"/>
                    </a:cubicBezTo>
                    <a:cubicBezTo>
                      <a:pt x="332330" y="431983"/>
                      <a:pt x="406018" y="510481"/>
                      <a:pt x="401325" y="590150"/>
                    </a:cubicBezTo>
                    <a:cubicBezTo>
                      <a:pt x="401090" y="596711"/>
                      <a:pt x="395693" y="600226"/>
                      <a:pt x="389591" y="599289"/>
                    </a:cubicBezTo>
                    <a:cubicBezTo>
                      <a:pt x="347584" y="591790"/>
                      <a:pt x="305108" y="600460"/>
                      <a:pt x="262867" y="595071"/>
                    </a:cubicBezTo>
                    <a:cubicBezTo>
                      <a:pt x="257704" y="594368"/>
                      <a:pt x="253480" y="591322"/>
                      <a:pt x="253480" y="585698"/>
                    </a:cubicBezTo>
                    <a:cubicBezTo>
                      <a:pt x="252776" y="529226"/>
                      <a:pt x="239634" y="471115"/>
                      <a:pt x="247144" y="414643"/>
                    </a:cubicBezTo>
                    <a:cubicBezTo>
                      <a:pt x="247378" y="413003"/>
                      <a:pt x="248082" y="411831"/>
                      <a:pt x="248786" y="410660"/>
                    </a:cubicBezTo>
                    <a:cubicBezTo>
                      <a:pt x="249021" y="408551"/>
                      <a:pt x="249960" y="406442"/>
                      <a:pt x="251603" y="404802"/>
                    </a:cubicBezTo>
                    <a:cubicBezTo>
                      <a:pt x="237757" y="409722"/>
                      <a:pt x="222268" y="411831"/>
                      <a:pt x="205137" y="410894"/>
                    </a:cubicBezTo>
                    <a:cubicBezTo>
                      <a:pt x="96248" y="404802"/>
                      <a:pt x="70903" y="284360"/>
                      <a:pt x="75362" y="194380"/>
                    </a:cubicBezTo>
                    <a:cubicBezTo>
                      <a:pt x="75597" y="190983"/>
                      <a:pt x="77533" y="187995"/>
                      <a:pt x="80202" y="186355"/>
                    </a:cubicBezTo>
                    <a:close/>
                    <a:moveTo>
                      <a:pt x="204675" y="1071"/>
                    </a:moveTo>
                    <a:cubicBezTo>
                      <a:pt x="234481" y="-6191"/>
                      <a:pt x="272031" y="25435"/>
                      <a:pt x="297143" y="36212"/>
                    </a:cubicBezTo>
                    <a:cubicBezTo>
                      <a:pt x="334459" y="52142"/>
                      <a:pt x="374121" y="65730"/>
                      <a:pt x="407917" y="88689"/>
                    </a:cubicBezTo>
                    <a:cubicBezTo>
                      <a:pt x="415192" y="93843"/>
                      <a:pt x="411907" y="104150"/>
                      <a:pt x="405335" y="105790"/>
                    </a:cubicBezTo>
                    <a:cubicBezTo>
                      <a:pt x="398295" y="117035"/>
                      <a:pt x="379519" y="122189"/>
                      <a:pt x="367785" y="126172"/>
                    </a:cubicBezTo>
                    <a:cubicBezTo>
                      <a:pt x="351122" y="132029"/>
                      <a:pt x="331173" y="139291"/>
                      <a:pt x="313102" y="136948"/>
                    </a:cubicBezTo>
                    <a:cubicBezTo>
                      <a:pt x="271562" y="131092"/>
                      <a:pt x="243164" y="83769"/>
                      <a:pt x="200216" y="93608"/>
                    </a:cubicBezTo>
                    <a:cubicBezTo>
                      <a:pt x="211481" y="122658"/>
                      <a:pt x="255368" y="139760"/>
                      <a:pt x="282123" y="147256"/>
                    </a:cubicBezTo>
                    <a:cubicBezTo>
                      <a:pt x="285174" y="148193"/>
                      <a:pt x="286113" y="150770"/>
                      <a:pt x="285643" y="153347"/>
                    </a:cubicBezTo>
                    <a:cubicBezTo>
                      <a:pt x="288459" y="156627"/>
                      <a:pt x="289398" y="161547"/>
                      <a:pt x="285174" y="165530"/>
                    </a:cubicBezTo>
                    <a:cubicBezTo>
                      <a:pt x="254899" y="193408"/>
                      <a:pt x="213358" y="214961"/>
                      <a:pt x="172757" y="198328"/>
                    </a:cubicBezTo>
                    <a:cubicBezTo>
                      <a:pt x="115493" y="174666"/>
                      <a:pt x="65738" y="134840"/>
                      <a:pt x="8474" y="110242"/>
                    </a:cubicBezTo>
                    <a:cubicBezTo>
                      <a:pt x="728" y="112584"/>
                      <a:pt x="-3261" y="101339"/>
                      <a:pt x="3310" y="97122"/>
                    </a:cubicBezTo>
                    <a:cubicBezTo>
                      <a:pt x="37341" y="75569"/>
                      <a:pt x="76769" y="61982"/>
                      <a:pt x="113146" y="45114"/>
                    </a:cubicBezTo>
                    <a:cubicBezTo>
                      <a:pt x="142482" y="31526"/>
                      <a:pt x="173226" y="8568"/>
                      <a:pt x="204675" y="1071"/>
                    </a:cubicBezTo>
                    <a:close/>
                  </a:path>
                </a:pathLst>
              </a:custGeom>
              <a:solidFill>
                <a:srgbClr val="4250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A50A1DF-1754-692A-4276-9585132E3E72}"/>
              </a:ext>
            </a:extLst>
          </p:cNvPr>
          <p:cNvGrpSpPr/>
          <p:nvPr/>
        </p:nvGrpSpPr>
        <p:grpSpPr>
          <a:xfrm>
            <a:off x="1528341" y="5148176"/>
            <a:ext cx="3580342" cy="540516"/>
            <a:chOff x="1528340" y="5148176"/>
            <a:chExt cx="5291561" cy="540516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4EC7489E-C221-FF07-D233-94F9851AEE52}"/>
                </a:ext>
              </a:extLst>
            </p:cNvPr>
            <p:cNvCxnSpPr>
              <a:cxnSpLocks/>
            </p:cNvCxnSpPr>
            <p:nvPr/>
          </p:nvCxnSpPr>
          <p:spPr>
            <a:xfrm>
              <a:off x="1528340" y="5148176"/>
              <a:ext cx="529156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6D8F173D-DD89-6A5D-8D9B-F90A6ED4C781}"/>
                </a:ext>
              </a:extLst>
            </p:cNvPr>
            <p:cNvCxnSpPr>
              <a:cxnSpLocks/>
            </p:cNvCxnSpPr>
            <p:nvPr/>
          </p:nvCxnSpPr>
          <p:spPr>
            <a:xfrm>
              <a:off x="1528340" y="5688692"/>
              <a:ext cx="529156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363557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42D6B557-4654-4D5D-8B18-618879A1864D}"/>
              </a:ext>
            </a:extLst>
          </p:cNvPr>
          <p:cNvSpPr/>
          <p:nvPr/>
        </p:nvSpPr>
        <p:spPr>
          <a:xfrm>
            <a:off x="791780" y="504007"/>
            <a:ext cx="2467521" cy="2467521"/>
          </a:xfrm>
          <a:prstGeom prst="ellipse">
            <a:avLst/>
          </a:prstGeom>
          <a:solidFill>
            <a:srgbClr val="42505B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3" name="任意多边形: 形状 202">
            <a:extLst>
              <a:ext uri="{FF2B5EF4-FFF2-40B4-BE49-F238E27FC236}">
                <a16:creationId xmlns:a16="http://schemas.microsoft.com/office/drawing/2014/main" id="{77528672-D87A-69B1-4DFF-C86458369664}"/>
              </a:ext>
            </a:extLst>
          </p:cNvPr>
          <p:cNvSpPr/>
          <p:nvPr/>
        </p:nvSpPr>
        <p:spPr>
          <a:xfrm>
            <a:off x="8158826" y="625075"/>
            <a:ext cx="4033174" cy="6009334"/>
          </a:xfrm>
          <a:custGeom>
            <a:avLst/>
            <a:gdLst>
              <a:gd name="connsiteX0" fmla="*/ 3004667 w 4033174"/>
              <a:gd name="connsiteY0" fmla="*/ 0 h 6009334"/>
              <a:gd name="connsiteX1" fmla="*/ 3898163 w 4033174"/>
              <a:gd name="connsiteY1" fmla="*/ 135084 h 6009334"/>
              <a:gd name="connsiteX2" fmla="*/ 4033174 w 4033174"/>
              <a:gd name="connsiteY2" fmla="*/ 184499 h 6009334"/>
              <a:gd name="connsiteX3" fmla="*/ 4033174 w 4033174"/>
              <a:gd name="connsiteY3" fmla="*/ 5824836 h 6009334"/>
              <a:gd name="connsiteX4" fmla="*/ 3898163 w 4033174"/>
              <a:gd name="connsiteY4" fmla="*/ 5874251 h 6009334"/>
              <a:gd name="connsiteX5" fmla="*/ 3004667 w 4033174"/>
              <a:gd name="connsiteY5" fmla="*/ 6009334 h 6009334"/>
              <a:gd name="connsiteX6" fmla="*/ 0 w 4033174"/>
              <a:gd name="connsiteY6" fmla="*/ 3004667 h 6009334"/>
              <a:gd name="connsiteX7" fmla="*/ 3004667 w 4033174"/>
              <a:gd name="connsiteY7" fmla="*/ 0 h 6009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33174" h="6009334">
                <a:moveTo>
                  <a:pt x="3004667" y="0"/>
                </a:moveTo>
                <a:cubicBezTo>
                  <a:pt x="3315811" y="0"/>
                  <a:pt x="3615908" y="47293"/>
                  <a:pt x="3898163" y="135084"/>
                </a:cubicBezTo>
                <a:lnTo>
                  <a:pt x="4033174" y="184499"/>
                </a:lnTo>
                <a:lnTo>
                  <a:pt x="4033174" y="5824836"/>
                </a:lnTo>
                <a:lnTo>
                  <a:pt x="3898163" y="5874251"/>
                </a:lnTo>
                <a:cubicBezTo>
                  <a:pt x="3615908" y="5962041"/>
                  <a:pt x="3315811" y="6009334"/>
                  <a:pt x="3004667" y="6009334"/>
                </a:cubicBezTo>
                <a:cubicBezTo>
                  <a:pt x="1345235" y="6009334"/>
                  <a:pt x="0" y="4664099"/>
                  <a:pt x="0" y="3004667"/>
                </a:cubicBezTo>
                <a:cubicBezTo>
                  <a:pt x="0" y="1345235"/>
                  <a:pt x="1345235" y="0"/>
                  <a:pt x="3004667" y="0"/>
                </a:cubicBezTo>
                <a:close/>
              </a:path>
            </a:pathLst>
          </a:custGeom>
          <a:solidFill>
            <a:srgbClr val="42505B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7" name="图形 2">
            <a:extLst>
              <a:ext uri="{FF2B5EF4-FFF2-40B4-BE49-F238E27FC236}">
                <a16:creationId xmlns:a16="http://schemas.microsoft.com/office/drawing/2014/main" id="{FC6F154E-0DAC-6C69-670D-915549301D08}"/>
              </a:ext>
            </a:extLst>
          </p:cNvPr>
          <p:cNvGrpSpPr/>
          <p:nvPr/>
        </p:nvGrpSpPr>
        <p:grpSpPr>
          <a:xfrm rot="578932">
            <a:off x="6942116" y="1563139"/>
            <a:ext cx="5874375" cy="4207243"/>
            <a:chOff x="4701082" y="2673303"/>
            <a:chExt cx="3385725" cy="2424865"/>
          </a:xfrm>
        </p:grpSpPr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AA4A133E-6F4D-2A8D-8002-1402E8916A6A}"/>
                </a:ext>
              </a:extLst>
            </p:cNvPr>
            <p:cNvSpPr/>
            <p:nvPr/>
          </p:nvSpPr>
          <p:spPr>
            <a:xfrm>
              <a:off x="7759202" y="2716248"/>
              <a:ext cx="146829" cy="2231867"/>
            </a:xfrm>
            <a:custGeom>
              <a:avLst/>
              <a:gdLst>
                <a:gd name="connsiteX0" fmla="*/ 144566 w 146829"/>
                <a:gd name="connsiteY0" fmla="*/ 144772 h 2231867"/>
                <a:gd name="connsiteX1" fmla="*/ 146830 w 146829"/>
                <a:gd name="connsiteY1" fmla="*/ 2231868 h 2231867"/>
                <a:gd name="connsiteX2" fmla="*/ 0 w 146829"/>
                <a:gd name="connsiteY2" fmla="*/ 2085038 h 2231867"/>
                <a:gd name="connsiteX3" fmla="*/ 0 w 146829"/>
                <a:gd name="connsiteY3" fmla="*/ 0 h 2231867"/>
                <a:gd name="connsiteX4" fmla="*/ 57333 w 146829"/>
                <a:gd name="connsiteY4" fmla="*/ 57401 h 223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29" h="2231867">
                  <a:moveTo>
                    <a:pt x="144566" y="144772"/>
                  </a:moveTo>
                  <a:lnTo>
                    <a:pt x="146830" y="2231868"/>
                  </a:lnTo>
                  <a:lnTo>
                    <a:pt x="0" y="2085038"/>
                  </a:lnTo>
                  <a:lnTo>
                    <a:pt x="0" y="0"/>
                  </a:lnTo>
                  <a:lnTo>
                    <a:pt x="57333" y="57401"/>
                  </a:lnTo>
                  <a:close/>
                </a:path>
              </a:pathLst>
            </a:custGeom>
            <a:solidFill>
              <a:srgbClr val="E5BD8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B1AFA4EA-CA2F-CCF9-3D57-0829A8289B63}"/>
                </a:ext>
              </a:extLst>
            </p:cNvPr>
            <p:cNvSpPr/>
            <p:nvPr/>
          </p:nvSpPr>
          <p:spPr>
            <a:xfrm>
              <a:off x="4879733" y="4747810"/>
              <a:ext cx="3026298" cy="245705"/>
            </a:xfrm>
            <a:custGeom>
              <a:avLst/>
              <a:gdLst>
                <a:gd name="connsiteX0" fmla="*/ 2879469 w 3026298"/>
                <a:gd name="connsiteY0" fmla="*/ 53476 h 245705"/>
                <a:gd name="connsiteX1" fmla="*/ 3026298 w 3026298"/>
                <a:gd name="connsiteY1" fmla="*/ 200306 h 245705"/>
                <a:gd name="connsiteX2" fmla="*/ 1650721 w 3026298"/>
                <a:gd name="connsiteY2" fmla="*/ 245706 h 245705"/>
                <a:gd name="connsiteX3" fmla="*/ 1355895 w 3026298"/>
                <a:gd name="connsiteY3" fmla="*/ 245706 h 245705"/>
                <a:gd name="connsiteX4" fmla="*/ 0 w 3026298"/>
                <a:gd name="connsiteY4" fmla="*/ 202432 h 245705"/>
                <a:gd name="connsiteX5" fmla="*/ 148956 w 3026298"/>
                <a:gd name="connsiteY5" fmla="*/ 53476 h 245705"/>
                <a:gd name="connsiteX6" fmla="*/ 1514247 w 3026298"/>
                <a:gd name="connsiteY6" fmla="*/ 113072 h 245705"/>
                <a:gd name="connsiteX7" fmla="*/ 2879469 w 3026298"/>
                <a:gd name="connsiteY7" fmla="*/ 53476 h 245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26298" h="245705">
                  <a:moveTo>
                    <a:pt x="2879469" y="53476"/>
                  </a:moveTo>
                  <a:lnTo>
                    <a:pt x="3026298" y="200306"/>
                  </a:lnTo>
                  <a:cubicBezTo>
                    <a:pt x="2266706" y="73021"/>
                    <a:pt x="1650721" y="245706"/>
                    <a:pt x="1650721" y="245706"/>
                  </a:cubicBezTo>
                  <a:lnTo>
                    <a:pt x="1355895" y="245706"/>
                  </a:lnTo>
                  <a:cubicBezTo>
                    <a:pt x="918904" y="49087"/>
                    <a:pt x="0" y="202432"/>
                    <a:pt x="0" y="202432"/>
                  </a:cubicBezTo>
                  <a:lnTo>
                    <a:pt x="148956" y="53476"/>
                  </a:lnTo>
                  <a:cubicBezTo>
                    <a:pt x="148956" y="53476"/>
                    <a:pt x="1066419" y="-100006"/>
                    <a:pt x="1514247" y="113072"/>
                  </a:cubicBezTo>
                  <a:cubicBezTo>
                    <a:pt x="1962005" y="-100006"/>
                    <a:pt x="2879469" y="53476"/>
                    <a:pt x="2879469" y="53476"/>
                  </a:cubicBezTo>
                  <a:close/>
                </a:path>
              </a:pathLst>
            </a:custGeom>
            <a:solidFill>
              <a:srgbClr val="C9A16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7A4752F0-0336-FF13-99BB-FEE1620700D9}"/>
                </a:ext>
              </a:extLst>
            </p:cNvPr>
            <p:cNvSpPr/>
            <p:nvPr/>
          </p:nvSpPr>
          <p:spPr>
            <a:xfrm>
              <a:off x="6393911" y="2673303"/>
              <a:ext cx="1365290" cy="2187578"/>
            </a:xfrm>
            <a:custGeom>
              <a:avLst/>
              <a:gdLst>
                <a:gd name="connsiteX0" fmla="*/ 1365291 w 1365290"/>
                <a:gd name="connsiteY0" fmla="*/ 42945 h 2187578"/>
                <a:gd name="connsiteX1" fmla="*/ 1365291 w 1365290"/>
                <a:gd name="connsiteY1" fmla="*/ 2127983 h 2187578"/>
                <a:gd name="connsiteX2" fmla="*/ 0 w 1365290"/>
                <a:gd name="connsiteY2" fmla="*/ 2187579 h 2187578"/>
                <a:gd name="connsiteX3" fmla="*/ 0 w 1365290"/>
                <a:gd name="connsiteY3" fmla="*/ 283181 h 2187578"/>
                <a:gd name="connsiteX4" fmla="*/ 1365291 w 1365290"/>
                <a:gd name="connsiteY4" fmla="*/ 42945 h 218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290" h="2187578">
                  <a:moveTo>
                    <a:pt x="1365291" y="42945"/>
                  </a:moveTo>
                  <a:lnTo>
                    <a:pt x="1365291" y="2127983"/>
                  </a:lnTo>
                  <a:cubicBezTo>
                    <a:pt x="1365291" y="2127983"/>
                    <a:pt x="447827" y="1974501"/>
                    <a:pt x="0" y="2187579"/>
                  </a:cubicBezTo>
                  <a:lnTo>
                    <a:pt x="0" y="283181"/>
                  </a:lnTo>
                  <a:cubicBezTo>
                    <a:pt x="0" y="283181"/>
                    <a:pt x="535198" y="-131797"/>
                    <a:pt x="1365291" y="42945"/>
                  </a:cubicBez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EBCF1942-963C-B150-9B91-A2CBE22A8D14}"/>
                </a:ext>
              </a:extLst>
            </p:cNvPr>
            <p:cNvSpPr/>
            <p:nvPr/>
          </p:nvSpPr>
          <p:spPr>
            <a:xfrm>
              <a:off x="5028620" y="2673303"/>
              <a:ext cx="1365290" cy="2187510"/>
            </a:xfrm>
            <a:custGeom>
              <a:avLst/>
              <a:gdLst>
                <a:gd name="connsiteX0" fmla="*/ 1365291 w 1365290"/>
                <a:gd name="connsiteY0" fmla="*/ 283181 h 2187510"/>
                <a:gd name="connsiteX1" fmla="*/ 1365291 w 1365290"/>
                <a:gd name="connsiteY1" fmla="*/ 2187510 h 2187510"/>
                <a:gd name="connsiteX2" fmla="*/ 0 w 1365290"/>
                <a:gd name="connsiteY2" fmla="*/ 2127914 h 2187510"/>
                <a:gd name="connsiteX3" fmla="*/ 0 w 1365290"/>
                <a:gd name="connsiteY3" fmla="*/ 42945 h 2187510"/>
                <a:gd name="connsiteX4" fmla="*/ 1365291 w 1365290"/>
                <a:gd name="connsiteY4" fmla="*/ 283181 h 2187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290" h="2187510">
                  <a:moveTo>
                    <a:pt x="1365291" y="283181"/>
                  </a:moveTo>
                  <a:lnTo>
                    <a:pt x="1365291" y="2187510"/>
                  </a:lnTo>
                  <a:cubicBezTo>
                    <a:pt x="917463" y="1974432"/>
                    <a:pt x="0" y="2127914"/>
                    <a:pt x="0" y="2127914"/>
                  </a:cubicBezTo>
                  <a:lnTo>
                    <a:pt x="0" y="42945"/>
                  </a:lnTo>
                  <a:cubicBezTo>
                    <a:pt x="830092" y="-131797"/>
                    <a:pt x="1365291" y="283181"/>
                    <a:pt x="1365291" y="283181"/>
                  </a:cubicBez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4C9C0DAE-0432-FECA-3FD6-1418E0BFEEA1}"/>
                </a:ext>
              </a:extLst>
            </p:cNvPr>
            <p:cNvSpPr/>
            <p:nvPr/>
          </p:nvSpPr>
          <p:spPr>
            <a:xfrm>
              <a:off x="4701082" y="2773580"/>
              <a:ext cx="3385725" cy="2296332"/>
            </a:xfrm>
            <a:custGeom>
              <a:avLst/>
              <a:gdLst>
                <a:gd name="connsiteX0" fmla="*/ 3385726 w 3385725"/>
                <a:gd name="connsiteY0" fmla="*/ 69 h 2296332"/>
                <a:gd name="connsiteX1" fmla="*/ 3385726 w 3385725"/>
                <a:gd name="connsiteY1" fmla="*/ 2296333 h 2296332"/>
                <a:gd name="connsiteX2" fmla="*/ 1829371 w 3385725"/>
                <a:gd name="connsiteY2" fmla="*/ 2296333 h 2296332"/>
                <a:gd name="connsiteX3" fmla="*/ 1512600 w 3385725"/>
                <a:gd name="connsiteY3" fmla="*/ 2296333 h 2296332"/>
                <a:gd name="connsiteX4" fmla="*/ 0 w 3385725"/>
                <a:gd name="connsiteY4" fmla="*/ 2296333 h 2296332"/>
                <a:gd name="connsiteX5" fmla="*/ 0 w 3385725"/>
                <a:gd name="connsiteY5" fmla="*/ 69 h 2296332"/>
                <a:gd name="connsiteX6" fmla="*/ 270205 w 3385725"/>
                <a:gd name="connsiteY6" fmla="*/ 69 h 2296332"/>
                <a:gd name="connsiteX7" fmla="*/ 169255 w 3385725"/>
                <a:gd name="connsiteY7" fmla="*/ 101018 h 2296332"/>
                <a:gd name="connsiteX8" fmla="*/ 178651 w 3385725"/>
                <a:gd name="connsiteY8" fmla="*/ 2176592 h 2296332"/>
                <a:gd name="connsiteX9" fmla="*/ 1534546 w 3385725"/>
                <a:gd name="connsiteY9" fmla="*/ 2219866 h 2296332"/>
                <a:gd name="connsiteX10" fmla="*/ 1829371 w 3385725"/>
                <a:gd name="connsiteY10" fmla="*/ 2219866 h 2296332"/>
                <a:gd name="connsiteX11" fmla="*/ 3204949 w 3385725"/>
                <a:gd name="connsiteY11" fmla="*/ 2174466 h 2296332"/>
                <a:gd name="connsiteX12" fmla="*/ 3202686 w 3385725"/>
                <a:gd name="connsiteY12" fmla="*/ 87371 h 2296332"/>
                <a:gd name="connsiteX13" fmla="*/ 3115452 w 3385725"/>
                <a:gd name="connsiteY13" fmla="*/ 0 h 2296332"/>
                <a:gd name="connsiteX14" fmla="*/ 3385726 w 3385725"/>
                <a:gd name="connsiteY14" fmla="*/ 0 h 229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85725" h="2296332">
                  <a:moveTo>
                    <a:pt x="3385726" y="69"/>
                  </a:moveTo>
                  <a:lnTo>
                    <a:pt x="3385726" y="2296333"/>
                  </a:lnTo>
                  <a:cubicBezTo>
                    <a:pt x="3385726" y="2296333"/>
                    <a:pt x="2446935" y="2132358"/>
                    <a:pt x="1829371" y="2296333"/>
                  </a:cubicBezTo>
                  <a:lnTo>
                    <a:pt x="1512600" y="2296333"/>
                  </a:lnTo>
                  <a:cubicBezTo>
                    <a:pt x="868360" y="2099714"/>
                    <a:pt x="0" y="2296333"/>
                    <a:pt x="0" y="2296333"/>
                  </a:cubicBezTo>
                  <a:lnTo>
                    <a:pt x="0" y="69"/>
                  </a:lnTo>
                  <a:lnTo>
                    <a:pt x="270205" y="69"/>
                  </a:lnTo>
                  <a:lnTo>
                    <a:pt x="169255" y="101018"/>
                  </a:lnTo>
                  <a:lnTo>
                    <a:pt x="178651" y="2176592"/>
                  </a:lnTo>
                  <a:cubicBezTo>
                    <a:pt x="178651" y="2176592"/>
                    <a:pt x="1097554" y="2023247"/>
                    <a:pt x="1534546" y="2219866"/>
                  </a:cubicBezTo>
                  <a:lnTo>
                    <a:pt x="1829371" y="2219866"/>
                  </a:lnTo>
                  <a:cubicBezTo>
                    <a:pt x="1829371" y="2219866"/>
                    <a:pt x="2445357" y="2047182"/>
                    <a:pt x="3204949" y="2174466"/>
                  </a:cubicBezTo>
                  <a:lnTo>
                    <a:pt x="3202686" y="87371"/>
                  </a:lnTo>
                  <a:lnTo>
                    <a:pt x="3115452" y="0"/>
                  </a:lnTo>
                  <a:lnTo>
                    <a:pt x="3385726" y="0"/>
                  </a:lnTo>
                  <a:close/>
                </a:path>
              </a:pathLst>
            </a:custGeom>
            <a:solidFill>
              <a:srgbClr val="42505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74E1DBDD-46DE-B7F5-5558-1BE6EB4C399F}"/>
                </a:ext>
              </a:extLst>
            </p:cNvPr>
            <p:cNvSpPr/>
            <p:nvPr/>
          </p:nvSpPr>
          <p:spPr>
            <a:xfrm>
              <a:off x="4870338" y="2716248"/>
              <a:ext cx="158351" cy="2233993"/>
            </a:xfrm>
            <a:custGeom>
              <a:avLst/>
              <a:gdLst>
                <a:gd name="connsiteX0" fmla="*/ 158351 w 158351"/>
                <a:gd name="connsiteY0" fmla="*/ 0 h 2233993"/>
                <a:gd name="connsiteX1" fmla="*/ 158351 w 158351"/>
                <a:gd name="connsiteY1" fmla="*/ 2085038 h 2233993"/>
                <a:gd name="connsiteX2" fmla="*/ 9395 w 158351"/>
                <a:gd name="connsiteY2" fmla="*/ 2233994 h 2233993"/>
                <a:gd name="connsiteX3" fmla="*/ 0 w 158351"/>
                <a:gd name="connsiteY3" fmla="*/ 158351 h 2233993"/>
                <a:gd name="connsiteX4" fmla="*/ 100950 w 158351"/>
                <a:gd name="connsiteY4" fmla="*/ 57401 h 2233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351" h="2233993">
                  <a:moveTo>
                    <a:pt x="158351" y="0"/>
                  </a:moveTo>
                  <a:lnTo>
                    <a:pt x="158351" y="2085038"/>
                  </a:lnTo>
                  <a:lnTo>
                    <a:pt x="9395" y="2233994"/>
                  </a:lnTo>
                  <a:lnTo>
                    <a:pt x="0" y="158351"/>
                  </a:lnTo>
                  <a:lnTo>
                    <a:pt x="100950" y="57401"/>
                  </a:lnTo>
                  <a:close/>
                </a:path>
              </a:pathLst>
            </a:custGeom>
            <a:solidFill>
              <a:srgbClr val="E5BD8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4" name="图形 2">
              <a:extLst>
                <a:ext uri="{FF2B5EF4-FFF2-40B4-BE49-F238E27FC236}">
                  <a16:creationId xmlns:a16="http://schemas.microsoft.com/office/drawing/2014/main" id="{6C8AF811-76F7-C584-F509-BA8D2026E40B}"/>
                </a:ext>
              </a:extLst>
            </p:cNvPr>
            <p:cNvGrpSpPr/>
            <p:nvPr/>
          </p:nvGrpSpPr>
          <p:grpSpPr>
            <a:xfrm>
              <a:off x="4979517" y="4780979"/>
              <a:ext cx="2853064" cy="193402"/>
              <a:chOff x="4979517" y="4780979"/>
              <a:chExt cx="2853064" cy="193402"/>
            </a:xfrm>
            <a:solidFill>
              <a:srgbClr val="B28856"/>
            </a:solidFill>
          </p:grpSpPr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542AC33F-5B71-19E3-926B-37C9387A46A7}"/>
                  </a:ext>
                </a:extLst>
              </p:cNvPr>
              <p:cNvSpPr/>
              <p:nvPr/>
            </p:nvSpPr>
            <p:spPr>
              <a:xfrm>
                <a:off x="5432077" y="4822357"/>
                <a:ext cx="624626" cy="57794"/>
              </a:xfrm>
              <a:custGeom>
                <a:avLst/>
                <a:gdLst>
                  <a:gd name="connsiteX0" fmla="*/ 0 w 624626"/>
                  <a:gd name="connsiteY0" fmla="*/ 14658 h 57794"/>
                  <a:gd name="connsiteX1" fmla="*/ 156911 w 624626"/>
                  <a:gd name="connsiteY1" fmla="*/ 873 h 57794"/>
                  <a:gd name="connsiteX2" fmla="*/ 314576 w 624626"/>
                  <a:gd name="connsiteY2" fmla="*/ 3754 h 57794"/>
                  <a:gd name="connsiteX3" fmla="*/ 393169 w 624626"/>
                  <a:gd name="connsiteY3" fmla="*/ 10749 h 57794"/>
                  <a:gd name="connsiteX4" fmla="*/ 471213 w 624626"/>
                  <a:gd name="connsiteY4" fmla="*/ 22202 h 57794"/>
                  <a:gd name="connsiteX5" fmla="*/ 624627 w 624626"/>
                  <a:gd name="connsiteY5" fmla="*/ 57795 h 57794"/>
                  <a:gd name="connsiteX6" fmla="*/ 547063 w 624626"/>
                  <a:gd name="connsiteY6" fmla="*/ 45245 h 57794"/>
                  <a:gd name="connsiteX7" fmla="*/ 469430 w 624626"/>
                  <a:gd name="connsiteY7" fmla="*/ 34409 h 57794"/>
                  <a:gd name="connsiteX8" fmla="*/ 313548 w 624626"/>
                  <a:gd name="connsiteY8" fmla="*/ 19802 h 57794"/>
                  <a:gd name="connsiteX9" fmla="*/ 157048 w 624626"/>
                  <a:gd name="connsiteY9" fmla="*/ 13218 h 57794"/>
                  <a:gd name="connsiteX10" fmla="*/ 0 w 624626"/>
                  <a:gd name="connsiteY10" fmla="*/ 14658 h 57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4626" h="57794">
                    <a:moveTo>
                      <a:pt x="0" y="14658"/>
                    </a:moveTo>
                    <a:cubicBezTo>
                      <a:pt x="51846" y="6154"/>
                      <a:pt x="104379" y="2588"/>
                      <a:pt x="156911" y="873"/>
                    </a:cubicBezTo>
                    <a:cubicBezTo>
                      <a:pt x="209443" y="-1047"/>
                      <a:pt x="262113" y="325"/>
                      <a:pt x="314576" y="3754"/>
                    </a:cubicBezTo>
                    <a:cubicBezTo>
                      <a:pt x="340843" y="5263"/>
                      <a:pt x="366972" y="8212"/>
                      <a:pt x="393169" y="10749"/>
                    </a:cubicBezTo>
                    <a:cubicBezTo>
                      <a:pt x="419230" y="14521"/>
                      <a:pt x="445427" y="16990"/>
                      <a:pt x="471213" y="22202"/>
                    </a:cubicBezTo>
                    <a:cubicBezTo>
                      <a:pt x="523128" y="30569"/>
                      <a:pt x="574358" y="42982"/>
                      <a:pt x="624627" y="57795"/>
                    </a:cubicBezTo>
                    <a:cubicBezTo>
                      <a:pt x="598566" y="54160"/>
                      <a:pt x="573054" y="48399"/>
                      <a:pt x="547063" y="45245"/>
                    </a:cubicBezTo>
                    <a:cubicBezTo>
                      <a:pt x="521208" y="41130"/>
                      <a:pt x="495422" y="37221"/>
                      <a:pt x="469430" y="34409"/>
                    </a:cubicBezTo>
                    <a:cubicBezTo>
                      <a:pt x="417584" y="28100"/>
                      <a:pt x="365669" y="22956"/>
                      <a:pt x="313548" y="19802"/>
                    </a:cubicBezTo>
                    <a:cubicBezTo>
                      <a:pt x="261496" y="16030"/>
                      <a:pt x="209306" y="14247"/>
                      <a:pt x="157048" y="13218"/>
                    </a:cubicBezTo>
                    <a:cubicBezTo>
                      <a:pt x="104790" y="12395"/>
                      <a:pt x="52464" y="12875"/>
                      <a:pt x="0" y="14658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D82A55B6-B154-A8E6-10B0-782C877BEC49}"/>
                  </a:ext>
                </a:extLst>
              </p:cNvPr>
              <p:cNvSpPr/>
              <p:nvPr/>
            </p:nvSpPr>
            <p:spPr>
              <a:xfrm>
                <a:off x="5876544" y="4802314"/>
                <a:ext cx="516270" cy="114734"/>
              </a:xfrm>
              <a:custGeom>
                <a:avLst/>
                <a:gdLst>
                  <a:gd name="connsiteX0" fmla="*/ 516270 w 516270"/>
                  <a:gd name="connsiteY0" fmla="*/ 114734 h 114734"/>
                  <a:gd name="connsiteX1" fmla="*/ 453245 w 516270"/>
                  <a:gd name="connsiteY1" fmla="*/ 93955 h 114734"/>
                  <a:gd name="connsiteX2" fmla="*/ 389672 w 516270"/>
                  <a:gd name="connsiteY2" fmla="*/ 75712 h 114734"/>
                  <a:gd name="connsiteX3" fmla="*/ 261015 w 516270"/>
                  <a:gd name="connsiteY3" fmla="*/ 45331 h 114734"/>
                  <a:gd name="connsiteX4" fmla="*/ 131056 w 516270"/>
                  <a:gd name="connsiteY4" fmla="*/ 20780 h 114734"/>
                  <a:gd name="connsiteX5" fmla="*/ 0 w 516270"/>
                  <a:gd name="connsiteY5" fmla="*/ 0 h 114734"/>
                  <a:gd name="connsiteX6" fmla="*/ 66523 w 516270"/>
                  <a:gd name="connsiteY6" fmla="*/ 2400 h 114734"/>
                  <a:gd name="connsiteX7" fmla="*/ 132839 w 516270"/>
                  <a:gd name="connsiteY7" fmla="*/ 8504 h 114734"/>
                  <a:gd name="connsiteX8" fmla="*/ 264444 w 516270"/>
                  <a:gd name="connsiteY8" fmla="*/ 29558 h 114734"/>
                  <a:gd name="connsiteX9" fmla="*/ 393306 w 516270"/>
                  <a:gd name="connsiteY9" fmla="*/ 63917 h 114734"/>
                  <a:gd name="connsiteX10" fmla="*/ 516270 w 516270"/>
                  <a:gd name="connsiteY10" fmla="*/ 114734 h 114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6270" h="114734">
                    <a:moveTo>
                      <a:pt x="516270" y="114734"/>
                    </a:moveTo>
                    <a:cubicBezTo>
                      <a:pt x="495422" y="107191"/>
                      <a:pt x="474505" y="100127"/>
                      <a:pt x="453245" y="93955"/>
                    </a:cubicBezTo>
                    <a:cubicBezTo>
                      <a:pt x="432191" y="87302"/>
                      <a:pt x="411000" y="81336"/>
                      <a:pt x="389672" y="75712"/>
                    </a:cubicBezTo>
                    <a:cubicBezTo>
                      <a:pt x="347015" y="64602"/>
                      <a:pt x="304152" y="54315"/>
                      <a:pt x="261015" y="45331"/>
                    </a:cubicBezTo>
                    <a:cubicBezTo>
                      <a:pt x="217879" y="36210"/>
                      <a:pt x="174536" y="28324"/>
                      <a:pt x="131056" y="20780"/>
                    </a:cubicBezTo>
                    <a:cubicBezTo>
                      <a:pt x="87577" y="13236"/>
                      <a:pt x="43754" y="7201"/>
                      <a:pt x="0" y="0"/>
                    </a:cubicBezTo>
                    <a:cubicBezTo>
                      <a:pt x="22151" y="274"/>
                      <a:pt x="44303" y="1372"/>
                      <a:pt x="66523" y="2400"/>
                    </a:cubicBezTo>
                    <a:cubicBezTo>
                      <a:pt x="88605" y="4389"/>
                      <a:pt x="110757" y="5829"/>
                      <a:pt x="132839" y="8504"/>
                    </a:cubicBezTo>
                    <a:cubicBezTo>
                      <a:pt x="177005" y="13167"/>
                      <a:pt x="220828" y="20711"/>
                      <a:pt x="264444" y="29558"/>
                    </a:cubicBezTo>
                    <a:cubicBezTo>
                      <a:pt x="307856" y="39091"/>
                      <a:pt x="351061" y="49858"/>
                      <a:pt x="393306" y="63917"/>
                    </a:cubicBezTo>
                    <a:cubicBezTo>
                      <a:pt x="435346" y="77907"/>
                      <a:pt x="477180" y="93475"/>
                      <a:pt x="516270" y="114734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83B6737B-B50D-1F21-A281-1D1D4786C100}"/>
                  </a:ext>
                </a:extLst>
              </p:cNvPr>
              <p:cNvSpPr/>
              <p:nvPr/>
            </p:nvSpPr>
            <p:spPr>
              <a:xfrm>
                <a:off x="7286480" y="4833861"/>
                <a:ext cx="546102" cy="49583"/>
              </a:xfrm>
              <a:custGeom>
                <a:avLst/>
                <a:gdLst>
                  <a:gd name="connsiteX0" fmla="*/ 546102 w 546102"/>
                  <a:gd name="connsiteY0" fmla="*/ 49584 h 49583"/>
                  <a:gd name="connsiteX1" fmla="*/ 409560 w 546102"/>
                  <a:gd name="connsiteY1" fmla="*/ 36896 h 49583"/>
                  <a:gd name="connsiteX2" fmla="*/ 273154 w 546102"/>
                  <a:gd name="connsiteY2" fmla="*/ 24758 h 49583"/>
                  <a:gd name="connsiteX3" fmla="*/ 0 w 546102"/>
                  <a:gd name="connsiteY3" fmla="*/ 1989 h 49583"/>
                  <a:gd name="connsiteX4" fmla="*/ 68717 w 546102"/>
                  <a:gd name="connsiteY4" fmla="*/ 0 h 49583"/>
                  <a:gd name="connsiteX5" fmla="*/ 137434 w 546102"/>
                  <a:gd name="connsiteY5" fmla="*/ 892 h 49583"/>
                  <a:gd name="connsiteX6" fmla="*/ 274594 w 546102"/>
                  <a:gd name="connsiteY6" fmla="*/ 8710 h 49583"/>
                  <a:gd name="connsiteX7" fmla="*/ 411069 w 546102"/>
                  <a:gd name="connsiteY7" fmla="*/ 24620 h 49583"/>
                  <a:gd name="connsiteX8" fmla="*/ 546102 w 546102"/>
                  <a:gd name="connsiteY8" fmla="*/ 49584 h 49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102" h="49583">
                    <a:moveTo>
                      <a:pt x="546102" y="49584"/>
                    </a:moveTo>
                    <a:lnTo>
                      <a:pt x="409560" y="36896"/>
                    </a:lnTo>
                    <a:lnTo>
                      <a:pt x="273154" y="24758"/>
                    </a:lnTo>
                    <a:lnTo>
                      <a:pt x="0" y="1989"/>
                    </a:lnTo>
                    <a:cubicBezTo>
                      <a:pt x="22905" y="823"/>
                      <a:pt x="45811" y="343"/>
                      <a:pt x="68717" y="0"/>
                    </a:cubicBezTo>
                    <a:cubicBezTo>
                      <a:pt x="91623" y="69"/>
                      <a:pt x="114528" y="275"/>
                      <a:pt x="137434" y="892"/>
                    </a:cubicBezTo>
                    <a:cubicBezTo>
                      <a:pt x="183246" y="1783"/>
                      <a:pt x="228920" y="4938"/>
                      <a:pt x="274594" y="8710"/>
                    </a:cubicBezTo>
                    <a:cubicBezTo>
                      <a:pt x="320200" y="12824"/>
                      <a:pt x="365737" y="17762"/>
                      <a:pt x="411069" y="24620"/>
                    </a:cubicBezTo>
                    <a:cubicBezTo>
                      <a:pt x="456263" y="31341"/>
                      <a:pt x="501457" y="38954"/>
                      <a:pt x="546102" y="49584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CC90DD08-B062-C412-83EB-F3FDA1A88F86}"/>
                  </a:ext>
                </a:extLst>
              </p:cNvPr>
              <p:cNvSpPr/>
              <p:nvPr/>
            </p:nvSpPr>
            <p:spPr>
              <a:xfrm>
                <a:off x="6683730" y="4780979"/>
                <a:ext cx="624558" cy="57751"/>
              </a:xfrm>
              <a:custGeom>
                <a:avLst/>
                <a:gdLst>
                  <a:gd name="connsiteX0" fmla="*/ 624558 w 624558"/>
                  <a:gd name="connsiteY0" fmla="*/ 14614 h 57751"/>
                  <a:gd name="connsiteX1" fmla="*/ 467578 w 624558"/>
                  <a:gd name="connsiteY1" fmla="*/ 13174 h 57751"/>
                  <a:gd name="connsiteX2" fmla="*/ 311079 w 624558"/>
                  <a:gd name="connsiteY2" fmla="*/ 19758 h 57751"/>
                  <a:gd name="connsiteX3" fmla="*/ 155197 w 624558"/>
                  <a:gd name="connsiteY3" fmla="*/ 34366 h 57751"/>
                  <a:gd name="connsiteX4" fmla="*/ 77564 w 624558"/>
                  <a:gd name="connsiteY4" fmla="*/ 45201 h 57751"/>
                  <a:gd name="connsiteX5" fmla="*/ 0 w 624558"/>
                  <a:gd name="connsiteY5" fmla="*/ 57751 h 57751"/>
                  <a:gd name="connsiteX6" fmla="*/ 153413 w 624558"/>
                  <a:gd name="connsiteY6" fmla="*/ 22158 h 57751"/>
                  <a:gd name="connsiteX7" fmla="*/ 231458 w 624558"/>
                  <a:gd name="connsiteY7" fmla="*/ 10705 h 57751"/>
                  <a:gd name="connsiteX8" fmla="*/ 310050 w 624558"/>
                  <a:gd name="connsiteY8" fmla="*/ 3710 h 57751"/>
                  <a:gd name="connsiteX9" fmla="*/ 467716 w 624558"/>
                  <a:gd name="connsiteY9" fmla="*/ 830 h 57751"/>
                  <a:gd name="connsiteX10" fmla="*/ 624558 w 624558"/>
                  <a:gd name="connsiteY10" fmla="*/ 14614 h 57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4558" h="57751">
                    <a:moveTo>
                      <a:pt x="624558" y="14614"/>
                    </a:moveTo>
                    <a:cubicBezTo>
                      <a:pt x="572094" y="12763"/>
                      <a:pt x="519836" y="12283"/>
                      <a:pt x="467578" y="13174"/>
                    </a:cubicBezTo>
                    <a:cubicBezTo>
                      <a:pt x="415320" y="14203"/>
                      <a:pt x="363131" y="15986"/>
                      <a:pt x="311079" y="19758"/>
                    </a:cubicBezTo>
                    <a:cubicBezTo>
                      <a:pt x="258958" y="22912"/>
                      <a:pt x="207043" y="28056"/>
                      <a:pt x="155197" y="34366"/>
                    </a:cubicBezTo>
                    <a:cubicBezTo>
                      <a:pt x="129204" y="37177"/>
                      <a:pt x="103350" y="41018"/>
                      <a:pt x="77564" y="45201"/>
                    </a:cubicBezTo>
                    <a:cubicBezTo>
                      <a:pt x="51572" y="48356"/>
                      <a:pt x="26060" y="54117"/>
                      <a:pt x="0" y="57751"/>
                    </a:cubicBezTo>
                    <a:cubicBezTo>
                      <a:pt x="50337" y="42869"/>
                      <a:pt x="101498" y="30525"/>
                      <a:pt x="153413" y="22158"/>
                    </a:cubicBezTo>
                    <a:cubicBezTo>
                      <a:pt x="179200" y="17015"/>
                      <a:pt x="205397" y="14477"/>
                      <a:pt x="231458" y="10705"/>
                    </a:cubicBezTo>
                    <a:cubicBezTo>
                      <a:pt x="257655" y="8168"/>
                      <a:pt x="283784" y="5219"/>
                      <a:pt x="310050" y="3710"/>
                    </a:cubicBezTo>
                    <a:cubicBezTo>
                      <a:pt x="362514" y="350"/>
                      <a:pt x="415183" y="-1022"/>
                      <a:pt x="467716" y="830"/>
                    </a:cubicBezTo>
                    <a:cubicBezTo>
                      <a:pt x="520179" y="2476"/>
                      <a:pt x="572712" y="6111"/>
                      <a:pt x="624558" y="14614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77B521F4-FA6F-2D3C-13EF-42DBC50A5302}"/>
                  </a:ext>
                </a:extLst>
              </p:cNvPr>
              <p:cNvSpPr/>
              <p:nvPr/>
            </p:nvSpPr>
            <p:spPr>
              <a:xfrm>
                <a:off x="6382252" y="4859647"/>
                <a:ext cx="516407" cy="114734"/>
              </a:xfrm>
              <a:custGeom>
                <a:avLst/>
                <a:gdLst>
                  <a:gd name="connsiteX0" fmla="*/ 0 w 516407"/>
                  <a:gd name="connsiteY0" fmla="*/ 114735 h 114734"/>
                  <a:gd name="connsiteX1" fmla="*/ 123101 w 516407"/>
                  <a:gd name="connsiteY1" fmla="*/ 63917 h 114734"/>
                  <a:gd name="connsiteX2" fmla="*/ 251963 w 516407"/>
                  <a:gd name="connsiteY2" fmla="*/ 29558 h 114734"/>
                  <a:gd name="connsiteX3" fmla="*/ 383568 w 516407"/>
                  <a:gd name="connsiteY3" fmla="*/ 8504 h 114734"/>
                  <a:gd name="connsiteX4" fmla="*/ 449885 w 516407"/>
                  <a:gd name="connsiteY4" fmla="*/ 2401 h 114734"/>
                  <a:gd name="connsiteX5" fmla="*/ 516407 w 516407"/>
                  <a:gd name="connsiteY5" fmla="*/ 0 h 114734"/>
                  <a:gd name="connsiteX6" fmla="*/ 385351 w 516407"/>
                  <a:gd name="connsiteY6" fmla="*/ 20780 h 114734"/>
                  <a:gd name="connsiteX7" fmla="*/ 255392 w 516407"/>
                  <a:gd name="connsiteY7" fmla="*/ 45331 h 114734"/>
                  <a:gd name="connsiteX8" fmla="*/ 126736 w 516407"/>
                  <a:gd name="connsiteY8" fmla="*/ 75713 h 114734"/>
                  <a:gd name="connsiteX9" fmla="*/ 63162 w 516407"/>
                  <a:gd name="connsiteY9" fmla="*/ 93955 h 114734"/>
                  <a:gd name="connsiteX10" fmla="*/ 0 w 516407"/>
                  <a:gd name="connsiteY10" fmla="*/ 114735 h 114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6407" h="114734">
                    <a:moveTo>
                      <a:pt x="0" y="114735"/>
                    </a:moveTo>
                    <a:cubicBezTo>
                      <a:pt x="39091" y="93475"/>
                      <a:pt x="80924" y="77907"/>
                      <a:pt x="123101" y="63917"/>
                    </a:cubicBezTo>
                    <a:cubicBezTo>
                      <a:pt x="165346" y="49858"/>
                      <a:pt x="208483" y="39091"/>
                      <a:pt x="251963" y="29558"/>
                    </a:cubicBezTo>
                    <a:cubicBezTo>
                      <a:pt x="295511" y="20711"/>
                      <a:pt x="339334" y="13168"/>
                      <a:pt x="383568" y="8504"/>
                    </a:cubicBezTo>
                    <a:cubicBezTo>
                      <a:pt x="405582" y="5830"/>
                      <a:pt x="427802" y="4458"/>
                      <a:pt x="449885" y="2401"/>
                    </a:cubicBezTo>
                    <a:cubicBezTo>
                      <a:pt x="472036" y="1372"/>
                      <a:pt x="494256" y="343"/>
                      <a:pt x="516407" y="0"/>
                    </a:cubicBezTo>
                    <a:cubicBezTo>
                      <a:pt x="472585" y="7201"/>
                      <a:pt x="428831" y="13236"/>
                      <a:pt x="385351" y="20780"/>
                    </a:cubicBezTo>
                    <a:cubicBezTo>
                      <a:pt x="341872" y="28324"/>
                      <a:pt x="298460" y="36210"/>
                      <a:pt x="255392" y="45331"/>
                    </a:cubicBezTo>
                    <a:cubicBezTo>
                      <a:pt x="212255" y="54384"/>
                      <a:pt x="169393" y="64671"/>
                      <a:pt x="126736" y="75713"/>
                    </a:cubicBezTo>
                    <a:cubicBezTo>
                      <a:pt x="105407" y="81268"/>
                      <a:pt x="84148" y="87234"/>
                      <a:pt x="63162" y="93955"/>
                    </a:cubicBezTo>
                    <a:cubicBezTo>
                      <a:pt x="41834" y="100058"/>
                      <a:pt x="20917" y="107122"/>
                      <a:pt x="0" y="114735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3D36FFEE-B8CB-1F0B-A585-044EDD5B441B}"/>
                  </a:ext>
                </a:extLst>
              </p:cNvPr>
              <p:cNvSpPr/>
              <p:nvPr/>
            </p:nvSpPr>
            <p:spPr>
              <a:xfrm>
                <a:off x="4979517" y="4811229"/>
                <a:ext cx="546171" cy="49583"/>
              </a:xfrm>
              <a:custGeom>
                <a:avLst/>
                <a:gdLst>
                  <a:gd name="connsiteX0" fmla="*/ 0 w 546171"/>
                  <a:gd name="connsiteY0" fmla="*/ 49584 h 49583"/>
                  <a:gd name="connsiteX1" fmla="*/ 135102 w 546171"/>
                  <a:gd name="connsiteY1" fmla="*/ 24620 h 49583"/>
                  <a:gd name="connsiteX2" fmla="*/ 271577 w 546171"/>
                  <a:gd name="connsiteY2" fmla="*/ 8710 h 49583"/>
                  <a:gd name="connsiteX3" fmla="*/ 408737 w 546171"/>
                  <a:gd name="connsiteY3" fmla="*/ 892 h 49583"/>
                  <a:gd name="connsiteX4" fmla="*/ 477454 w 546171"/>
                  <a:gd name="connsiteY4" fmla="*/ 0 h 49583"/>
                  <a:gd name="connsiteX5" fmla="*/ 546171 w 546171"/>
                  <a:gd name="connsiteY5" fmla="*/ 1989 h 49583"/>
                  <a:gd name="connsiteX6" fmla="*/ 272948 w 546171"/>
                  <a:gd name="connsiteY6" fmla="*/ 24757 h 49583"/>
                  <a:gd name="connsiteX7" fmla="*/ 136543 w 546171"/>
                  <a:gd name="connsiteY7" fmla="*/ 36896 h 49583"/>
                  <a:gd name="connsiteX8" fmla="*/ 0 w 546171"/>
                  <a:gd name="connsiteY8" fmla="*/ 49584 h 49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171" h="49583">
                    <a:moveTo>
                      <a:pt x="0" y="49584"/>
                    </a:moveTo>
                    <a:cubicBezTo>
                      <a:pt x="44577" y="38885"/>
                      <a:pt x="89771" y="31341"/>
                      <a:pt x="135102" y="24620"/>
                    </a:cubicBezTo>
                    <a:cubicBezTo>
                      <a:pt x="180365" y="17762"/>
                      <a:pt x="225971" y="12756"/>
                      <a:pt x="271577" y="8710"/>
                    </a:cubicBezTo>
                    <a:cubicBezTo>
                      <a:pt x="317251" y="4938"/>
                      <a:pt x="362925" y="1852"/>
                      <a:pt x="408737" y="892"/>
                    </a:cubicBezTo>
                    <a:cubicBezTo>
                      <a:pt x="431643" y="275"/>
                      <a:pt x="454548" y="137"/>
                      <a:pt x="477454" y="0"/>
                    </a:cubicBezTo>
                    <a:cubicBezTo>
                      <a:pt x="500360" y="343"/>
                      <a:pt x="523265" y="823"/>
                      <a:pt x="546171" y="1989"/>
                    </a:cubicBezTo>
                    <a:lnTo>
                      <a:pt x="272948" y="24757"/>
                    </a:lnTo>
                    <a:lnTo>
                      <a:pt x="136543" y="36896"/>
                    </a:lnTo>
                    <a:lnTo>
                      <a:pt x="0" y="49584"/>
                    </a:ln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476B8575-7591-28F0-A080-B5DD9AEE11AD}"/>
                </a:ext>
              </a:extLst>
            </p:cNvPr>
            <p:cNvSpPr/>
            <p:nvPr/>
          </p:nvSpPr>
          <p:spPr>
            <a:xfrm>
              <a:off x="5621837" y="4824808"/>
              <a:ext cx="241911" cy="273359"/>
            </a:xfrm>
            <a:custGeom>
              <a:avLst/>
              <a:gdLst>
                <a:gd name="connsiteX0" fmla="*/ 0 w 241911"/>
                <a:gd name="connsiteY0" fmla="*/ 263004 h 273359"/>
                <a:gd name="connsiteX1" fmla="*/ 13099 w 241911"/>
                <a:gd name="connsiteY1" fmla="*/ 0 h 273359"/>
                <a:gd name="connsiteX2" fmla="*/ 220553 w 241911"/>
                <a:gd name="connsiteY2" fmla="*/ 10355 h 273359"/>
                <a:gd name="connsiteX3" fmla="*/ 207455 w 241911"/>
                <a:gd name="connsiteY3" fmla="*/ 273360 h 273359"/>
                <a:gd name="connsiteX4" fmla="*/ 128999 w 241911"/>
                <a:gd name="connsiteY4" fmla="*/ 199156 h 273359"/>
                <a:gd name="connsiteX5" fmla="*/ 0 w 241911"/>
                <a:gd name="connsiteY5" fmla="*/ 263004 h 27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911" h="273359">
                  <a:moveTo>
                    <a:pt x="0" y="263004"/>
                  </a:moveTo>
                  <a:cubicBezTo>
                    <a:pt x="40805" y="182560"/>
                    <a:pt x="45674" y="84079"/>
                    <a:pt x="13099" y="0"/>
                  </a:cubicBezTo>
                  <a:cubicBezTo>
                    <a:pt x="82228" y="3429"/>
                    <a:pt x="151425" y="6926"/>
                    <a:pt x="220553" y="10355"/>
                  </a:cubicBezTo>
                  <a:cubicBezTo>
                    <a:pt x="253129" y="94434"/>
                    <a:pt x="248191" y="192915"/>
                    <a:pt x="207455" y="273360"/>
                  </a:cubicBezTo>
                  <a:cubicBezTo>
                    <a:pt x="184000" y="249768"/>
                    <a:pt x="157803" y="224805"/>
                    <a:pt x="128999" y="199156"/>
                  </a:cubicBezTo>
                  <a:cubicBezTo>
                    <a:pt x="88674" y="221307"/>
                    <a:pt x="45674" y="242842"/>
                    <a:pt x="0" y="263004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5E458068-7000-B29B-9ECC-555F07FD9A15}"/>
                </a:ext>
              </a:extLst>
            </p:cNvPr>
            <p:cNvSpPr/>
            <p:nvPr/>
          </p:nvSpPr>
          <p:spPr>
            <a:xfrm>
              <a:off x="6235628" y="4993515"/>
              <a:ext cx="294825" cy="76398"/>
            </a:xfrm>
            <a:custGeom>
              <a:avLst/>
              <a:gdLst>
                <a:gd name="connsiteX0" fmla="*/ 0 w 294825"/>
                <a:gd name="connsiteY0" fmla="*/ 0 h 76398"/>
                <a:gd name="connsiteX1" fmla="*/ 294825 w 294825"/>
                <a:gd name="connsiteY1" fmla="*/ 0 h 76398"/>
                <a:gd name="connsiteX2" fmla="*/ 294825 w 294825"/>
                <a:gd name="connsiteY2" fmla="*/ 76398 h 76398"/>
                <a:gd name="connsiteX3" fmla="*/ 0 w 294825"/>
                <a:gd name="connsiteY3" fmla="*/ 76398 h 7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825" h="76398">
                  <a:moveTo>
                    <a:pt x="0" y="0"/>
                  </a:moveTo>
                  <a:lnTo>
                    <a:pt x="294825" y="0"/>
                  </a:lnTo>
                  <a:lnTo>
                    <a:pt x="294825" y="76398"/>
                  </a:lnTo>
                  <a:lnTo>
                    <a:pt x="0" y="76398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12DFE319-92B2-CC7B-AB24-99B9B886C075}"/>
                </a:ext>
              </a:extLst>
            </p:cNvPr>
            <p:cNvSpPr/>
            <p:nvPr/>
          </p:nvSpPr>
          <p:spPr>
            <a:xfrm>
              <a:off x="6369634" y="2956483"/>
              <a:ext cx="48554" cy="1904329"/>
            </a:xfrm>
            <a:custGeom>
              <a:avLst/>
              <a:gdLst>
                <a:gd name="connsiteX0" fmla="*/ 24277 w 48554"/>
                <a:gd name="connsiteY0" fmla="*/ 0 h 1904329"/>
                <a:gd name="connsiteX1" fmla="*/ 43137 w 48554"/>
                <a:gd name="connsiteY1" fmla="*/ 476082 h 1904329"/>
                <a:gd name="connsiteX2" fmla="*/ 47183 w 48554"/>
                <a:gd name="connsiteY2" fmla="*/ 714123 h 1904329"/>
                <a:gd name="connsiteX3" fmla="*/ 48554 w 48554"/>
                <a:gd name="connsiteY3" fmla="*/ 952165 h 1904329"/>
                <a:gd name="connsiteX4" fmla="*/ 47251 w 48554"/>
                <a:gd name="connsiteY4" fmla="*/ 1190206 h 1904329"/>
                <a:gd name="connsiteX5" fmla="*/ 43205 w 48554"/>
                <a:gd name="connsiteY5" fmla="*/ 1428247 h 1904329"/>
                <a:gd name="connsiteX6" fmla="*/ 24277 w 48554"/>
                <a:gd name="connsiteY6" fmla="*/ 1904330 h 1904329"/>
                <a:gd name="connsiteX7" fmla="*/ 5349 w 48554"/>
                <a:gd name="connsiteY7" fmla="*/ 1428247 h 1904329"/>
                <a:gd name="connsiteX8" fmla="*/ 1303 w 48554"/>
                <a:gd name="connsiteY8" fmla="*/ 1190206 h 1904329"/>
                <a:gd name="connsiteX9" fmla="*/ 0 w 48554"/>
                <a:gd name="connsiteY9" fmla="*/ 952165 h 1904329"/>
                <a:gd name="connsiteX10" fmla="*/ 1371 w 48554"/>
                <a:gd name="connsiteY10" fmla="*/ 714123 h 1904329"/>
                <a:gd name="connsiteX11" fmla="*/ 5418 w 48554"/>
                <a:gd name="connsiteY11" fmla="*/ 476082 h 1904329"/>
                <a:gd name="connsiteX12" fmla="*/ 24277 w 48554"/>
                <a:gd name="connsiteY12" fmla="*/ 0 h 190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554" h="1904329">
                  <a:moveTo>
                    <a:pt x="24277" y="0"/>
                  </a:moveTo>
                  <a:cubicBezTo>
                    <a:pt x="34290" y="158694"/>
                    <a:pt x="39570" y="317388"/>
                    <a:pt x="43137" y="476082"/>
                  </a:cubicBezTo>
                  <a:cubicBezTo>
                    <a:pt x="45400" y="555430"/>
                    <a:pt x="45880" y="634776"/>
                    <a:pt x="47183" y="714123"/>
                  </a:cubicBezTo>
                  <a:lnTo>
                    <a:pt x="48554" y="952165"/>
                  </a:lnTo>
                  <a:lnTo>
                    <a:pt x="47251" y="1190206"/>
                  </a:lnTo>
                  <a:cubicBezTo>
                    <a:pt x="45880" y="1269553"/>
                    <a:pt x="45469" y="1348900"/>
                    <a:pt x="43205" y="1428247"/>
                  </a:cubicBezTo>
                  <a:cubicBezTo>
                    <a:pt x="39639" y="1586941"/>
                    <a:pt x="34358" y="1745635"/>
                    <a:pt x="24277" y="1904330"/>
                  </a:cubicBezTo>
                  <a:cubicBezTo>
                    <a:pt x="14196" y="1745635"/>
                    <a:pt x="8915" y="1586941"/>
                    <a:pt x="5349" y="1428247"/>
                  </a:cubicBezTo>
                  <a:cubicBezTo>
                    <a:pt x="3086" y="1348900"/>
                    <a:pt x="2674" y="1269553"/>
                    <a:pt x="1303" y="1190206"/>
                  </a:cubicBezTo>
                  <a:lnTo>
                    <a:pt x="0" y="952165"/>
                  </a:lnTo>
                  <a:lnTo>
                    <a:pt x="1371" y="714123"/>
                  </a:lnTo>
                  <a:cubicBezTo>
                    <a:pt x="2674" y="634776"/>
                    <a:pt x="3154" y="555430"/>
                    <a:pt x="5418" y="476082"/>
                  </a:cubicBezTo>
                  <a:cubicBezTo>
                    <a:pt x="8984" y="317388"/>
                    <a:pt x="14264" y="158694"/>
                    <a:pt x="24277" y="0"/>
                  </a:cubicBezTo>
                  <a:close/>
                </a:path>
              </a:pathLst>
            </a:custGeom>
            <a:solidFill>
              <a:srgbClr val="F7CC7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406A36B-E9D9-A9F8-F358-A963E289F132}"/>
              </a:ext>
            </a:extLst>
          </p:cNvPr>
          <p:cNvSpPr/>
          <p:nvPr/>
        </p:nvSpPr>
        <p:spPr>
          <a:xfrm>
            <a:off x="8435933" y="0"/>
            <a:ext cx="1513586" cy="720062"/>
          </a:xfrm>
          <a:custGeom>
            <a:avLst/>
            <a:gdLst>
              <a:gd name="connsiteX0" fmla="*/ 0 w 1513586"/>
              <a:gd name="connsiteY0" fmla="*/ 0 h 720062"/>
              <a:gd name="connsiteX1" fmla="*/ 1513586 w 1513586"/>
              <a:gd name="connsiteY1" fmla="*/ 0 h 720062"/>
              <a:gd name="connsiteX2" fmla="*/ 1502245 w 1513586"/>
              <a:gd name="connsiteY2" fmla="*/ 112501 h 720062"/>
              <a:gd name="connsiteX3" fmla="*/ 756793 w 1513586"/>
              <a:gd name="connsiteY3" fmla="*/ 720062 h 720062"/>
              <a:gd name="connsiteX4" fmla="*/ 11341 w 1513586"/>
              <a:gd name="connsiteY4" fmla="*/ 112501 h 72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3586" h="720062">
                <a:moveTo>
                  <a:pt x="0" y="0"/>
                </a:moveTo>
                <a:lnTo>
                  <a:pt x="1513586" y="0"/>
                </a:lnTo>
                <a:lnTo>
                  <a:pt x="1502245" y="112501"/>
                </a:lnTo>
                <a:cubicBezTo>
                  <a:pt x="1431293" y="459236"/>
                  <a:pt x="1124503" y="720062"/>
                  <a:pt x="756793" y="720062"/>
                </a:cubicBezTo>
                <a:cubicBezTo>
                  <a:pt x="389083" y="720062"/>
                  <a:pt x="82293" y="459236"/>
                  <a:pt x="11341" y="112501"/>
                </a:cubicBezTo>
                <a:close/>
              </a:path>
            </a:pathLst>
          </a:custGeom>
          <a:solidFill>
            <a:srgbClr val="42505B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6BDFFE5-4C19-618D-F2C8-20594B5AEF42}"/>
              </a:ext>
            </a:extLst>
          </p:cNvPr>
          <p:cNvSpPr/>
          <p:nvPr/>
        </p:nvSpPr>
        <p:spPr>
          <a:xfrm>
            <a:off x="6880105" y="5514636"/>
            <a:ext cx="829487" cy="829487"/>
          </a:xfrm>
          <a:prstGeom prst="ellipse">
            <a:avLst/>
          </a:prstGeom>
          <a:solidFill>
            <a:srgbClr val="42505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D833251-EFAD-CF8E-A2FE-EA52ED8075C0}"/>
              </a:ext>
            </a:extLst>
          </p:cNvPr>
          <p:cNvSpPr/>
          <p:nvPr/>
        </p:nvSpPr>
        <p:spPr>
          <a:xfrm>
            <a:off x="2835266" y="5914836"/>
            <a:ext cx="2395817" cy="943164"/>
          </a:xfrm>
          <a:custGeom>
            <a:avLst/>
            <a:gdLst>
              <a:gd name="connsiteX0" fmla="*/ 1197908 w 2395817"/>
              <a:gd name="connsiteY0" fmla="*/ 0 h 943164"/>
              <a:gd name="connsiteX1" fmla="*/ 2376202 w 2395817"/>
              <a:gd name="connsiteY1" fmla="*/ 866879 h 943164"/>
              <a:gd name="connsiteX2" fmla="*/ 2395817 w 2395817"/>
              <a:gd name="connsiteY2" fmla="*/ 943164 h 943164"/>
              <a:gd name="connsiteX3" fmla="*/ 0 w 2395817"/>
              <a:gd name="connsiteY3" fmla="*/ 943164 h 943164"/>
              <a:gd name="connsiteX4" fmla="*/ 19615 w 2395817"/>
              <a:gd name="connsiteY4" fmla="*/ 866879 h 943164"/>
              <a:gd name="connsiteX5" fmla="*/ 1197908 w 2395817"/>
              <a:gd name="connsiteY5" fmla="*/ 0 h 94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5817" h="943164">
                <a:moveTo>
                  <a:pt x="1197908" y="0"/>
                </a:moveTo>
                <a:cubicBezTo>
                  <a:pt x="1751535" y="0"/>
                  <a:pt x="2219994" y="364653"/>
                  <a:pt x="2376202" y="866879"/>
                </a:cubicBezTo>
                <a:lnTo>
                  <a:pt x="2395817" y="943164"/>
                </a:lnTo>
                <a:lnTo>
                  <a:pt x="0" y="943164"/>
                </a:lnTo>
                <a:lnTo>
                  <a:pt x="19615" y="866879"/>
                </a:lnTo>
                <a:cubicBezTo>
                  <a:pt x="175823" y="364653"/>
                  <a:pt x="644281" y="0"/>
                  <a:pt x="1197908" y="0"/>
                </a:cubicBezTo>
                <a:close/>
              </a:path>
            </a:pathLst>
          </a:custGeom>
          <a:solidFill>
            <a:srgbClr val="42505B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38BB612-9C67-8A23-0964-80EDA9079C3F}"/>
              </a:ext>
            </a:extLst>
          </p:cNvPr>
          <p:cNvGrpSpPr/>
          <p:nvPr/>
        </p:nvGrpSpPr>
        <p:grpSpPr>
          <a:xfrm>
            <a:off x="1685956" y="872480"/>
            <a:ext cx="4422133" cy="4137718"/>
            <a:chOff x="1685956" y="165914"/>
            <a:chExt cx="4422133" cy="4137718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264F4BA4-B880-CDDF-1608-5295C8848E5C}"/>
                </a:ext>
              </a:extLst>
            </p:cNvPr>
            <p:cNvGrpSpPr/>
            <p:nvPr/>
          </p:nvGrpSpPr>
          <p:grpSpPr>
            <a:xfrm>
              <a:off x="1685956" y="2416225"/>
              <a:ext cx="4422133" cy="1131206"/>
              <a:chOff x="939664" y="2302343"/>
              <a:chExt cx="3411408" cy="872657"/>
            </a:xfrm>
          </p:grpSpPr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E2DF082E-D080-1710-4A04-BF33300515DE}"/>
                  </a:ext>
                </a:extLst>
              </p:cNvPr>
              <p:cNvSpPr/>
              <p:nvPr/>
            </p:nvSpPr>
            <p:spPr>
              <a:xfrm>
                <a:off x="1154312" y="2419356"/>
                <a:ext cx="3196760" cy="755644"/>
              </a:xfrm>
              <a:prstGeom prst="roundRect">
                <a:avLst>
                  <a:gd name="adj" fmla="val 0"/>
                </a:avLst>
              </a:prstGeom>
              <a:solidFill>
                <a:srgbClr val="42505B">
                  <a:alpha val="1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A20263E9-82AA-21E2-7A68-3EF4B1543FA9}"/>
                  </a:ext>
                </a:extLst>
              </p:cNvPr>
              <p:cNvSpPr/>
              <p:nvPr/>
            </p:nvSpPr>
            <p:spPr>
              <a:xfrm>
                <a:off x="939664" y="2302343"/>
                <a:ext cx="3199502" cy="533899"/>
              </a:xfrm>
              <a:prstGeom prst="roundRect">
                <a:avLst>
                  <a:gd name="adj" fmla="val 0"/>
                </a:avLst>
              </a:prstGeom>
              <a:solidFill>
                <a:srgbClr val="42505B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0C470229-FFC0-1406-95FA-1B66BC82DD1C}"/>
                  </a:ext>
                </a:extLst>
              </p:cNvPr>
              <p:cNvSpPr txBox="1"/>
              <p:nvPr/>
            </p:nvSpPr>
            <p:spPr>
              <a:xfrm>
                <a:off x="1497439" y="2424074"/>
                <a:ext cx="2083952" cy="3086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</a:rPr>
                  <a:t>单击此处添加标题文本</a:t>
                </a:r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461D05B-1275-31C6-B241-A8573FAFCF71}"/>
                </a:ext>
              </a:extLst>
            </p:cNvPr>
            <p:cNvSpPr txBox="1"/>
            <p:nvPr/>
          </p:nvSpPr>
          <p:spPr>
            <a:xfrm>
              <a:off x="2463047" y="3178577"/>
              <a:ext cx="3234032" cy="3594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200" dirty="0">
                  <a:solidFill>
                    <a:srgbClr val="42505B"/>
                  </a:solidFill>
                </a:rPr>
                <a:t>Click here to add title text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0162098-5195-89FE-E137-04DBFCAF10EA}"/>
                </a:ext>
              </a:extLst>
            </p:cNvPr>
            <p:cNvSpPr txBox="1"/>
            <p:nvPr/>
          </p:nvSpPr>
          <p:spPr>
            <a:xfrm>
              <a:off x="1851205" y="3683206"/>
              <a:ext cx="4143890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rgbClr val="42505B"/>
                  </a:solidFill>
                </a:rPr>
                <a:t>51PPT</a:t>
              </a:r>
              <a:r>
                <a:rPr lang="zh-CN" altLang="en-US" sz="1200" dirty="0">
                  <a:solidFill>
                    <a:srgbClr val="42505B"/>
                  </a:solidFill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rgbClr val="42505B"/>
                  </a:solidFill>
                </a:rPr>
                <a:t>51PPT</a:t>
              </a:r>
              <a:r>
                <a:rPr lang="zh-CN" altLang="en-US" sz="1200" dirty="0">
                  <a:solidFill>
                    <a:srgbClr val="42505B"/>
                  </a:solidFill>
                </a:rPr>
                <a:t>模 板网 唯一访问网址：</a:t>
              </a:r>
              <a:r>
                <a:rPr lang="en-US" altLang="zh-CN" sz="1200" dirty="0">
                  <a:solidFill>
                    <a:srgbClr val="42505B"/>
                  </a:solidFill>
                </a:rPr>
                <a:t>www.51pptmoban.com</a:t>
              </a:r>
              <a:endParaRPr lang="zh-CN" altLang="en-US" sz="1200" dirty="0">
                <a:solidFill>
                  <a:srgbClr val="42505B"/>
                </a:solidFill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3C8FE40-A089-BCCA-AE73-7A70A9D6579B}"/>
                </a:ext>
              </a:extLst>
            </p:cNvPr>
            <p:cNvSpPr txBox="1"/>
            <p:nvPr/>
          </p:nvSpPr>
          <p:spPr>
            <a:xfrm>
              <a:off x="2371714" y="165914"/>
              <a:ext cx="2768707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b="1" dirty="0">
                  <a:solidFill>
                    <a:srgbClr val="42505B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16600" b="1" dirty="0">
                <a:solidFill>
                  <a:srgbClr val="42505B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54063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图表 45">
            <a:extLst>
              <a:ext uri="{FF2B5EF4-FFF2-40B4-BE49-F238E27FC236}">
                <a16:creationId xmlns:a16="http://schemas.microsoft.com/office/drawing/2014/main" id="{507BF8C2-E1E1-EAF7-FC73-281537A58F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9114227"/>
              </p:ext>
            </p:extLst>
          </p:nvPr>
        </p:nvGraphicFramePr>
        <p:xfrm>
          <a:off x="4576593" y="883496"/>
          <a:ext cx="7451634" cy="4963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EDD1B5F-D80E-A43E-4033-B7635575B12B}"/>
              </a:ext>
            </a:extLst>
          </p:cNvPr>
          <p:cNvSpPr/>
          <p:nvPr/>
        </p:nvSpPr>
        <p:spPr>
          <a:xfrm>
            <a:off x="0" y="336518"/>
            <a:ext cx="4118939" cy="692081"/>
          </a:xfrm>
          <a:custGeom>
            <a:avLst/>
            <a:gdLst>
              <a:gd name="connsiteX0" fmla="*/ 0 w 4118939"/>
              <a:gd name="connsiteY0" fmla="*/ 0 h 692081"/>
              <a:gd name="connsiteX1" fmla="*/ 4118939 w 4118939"/>
              <a:gd name="connsiteY1" fmla="*/ 0 h 692081"/>
              <a:gd name="connsiteX2" fmla="*/ 4067078 w 4118939"/>
              <a:gd name="connsiteY2" fmla="*/ 95546 h 692081"/>
              <a:gd name="connsiteX3" fmla="*/ 4013575 w 4118939"/>
              <a:gd name="connsiteY3" fmla="*/ 360554 h 692081"/>
              <a:gd name="connsiteX4" fmla="*/ 4067078 w 4118939"/>
              <a:gd name="connsiteY4" fmla="*/ 625562 h 692081"/>
              <a:gd name="connsiteX5" fmla="*/ 4103183 w 4118939"/>
              <a:gd name="connsiteY5" fmla="*/ 692081 h 692081"/>
              <a:gd name="connsiteX6" fmla="*/ 0 w 4118939"/>
              <a:gd name="connsiteY6" fmla="*/ 692081 h 692081"/>
              <a:gd name="connsiteX7" fmla="*/ 0 w 4118939"/>
              <a:gd name="connsiteY7" fmla="*/ 0 h 69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8939" h="692081">
                <a:moveTo>
                  <a:pt x="0" y="0"/>
                </a:moveTo>
                <a:lnTo>
                  <a:pt x="4118939" y="0"/>
                </a:lnTo>
                <a:lnTo>
                  <a:pt x="4067078" y="95546"/>
                </a:lnTo>
                <a:cubicBezTo>
                  <a:pt x="4032626" y="176999"/>
                  <a:pt x="4013575" y="266552"/>
                  <a:pt x="4013575" y="360554"/>
                </a:cubicBezTo>
                <a:cubicBezTo>
                  <a:pt x="4013575" y="454557"/>
                  <a:pt x="4032626" y="544109"/>
                  <a:pt x="4067078" y="625562"/>
                </a:cubicBezTo>
                <a:lnTo>
                  <a:pt x="4103183" y="692081"/>
                </a:lnTo>
                <a:lnTo>
                  <a:pt x="0" y="692081"/>
                </a:lnTo>
                <a:lnTo>
                  <a:pt x="0" y="0"/>
                </a:lnTo>
                <a:close/>
              </a:path>
            </a:pathLst>
          </a:cu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6929271-9EB5-3486-2271-AE287240F04D}"/>
              </a:ext>
            </a:extLst>
          </p:cNvPr>
          <p:cNvSpPr txBox="1"/>
          <p:nvPr/>
        </p:nvSpPr>
        <p:spPr>
          <a:xfrm>
            <a:off x="1061978" y="497016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447E7E7-9415-16C0-E35B-E981C354B4F1}"/>
              </a:ext>
            </a:extLst>
          </p:cNvPr>
          <p:cNvSpPr txBox="1"/>
          <p:nvPr/>
        </p:nvSpPr>
        <p:spPr>
          <a:xfrm>
            <a:off x="277957" y="382267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7" name="圆角矩形 3">
            <a:extLst>
              <a:ext uri="{FF2B5EF4-FFF2-40B4-BE49-F238E27FC236}">
                <a16:creationId xmlns:a16="http://schemas.microsoft.com/office/drawing/2014/main" id="{5FE7BB77-49DF-1C0B-D56C-1DE1FC41E06D}"/>
              </a:ext>
            </a:extLst>
          </p:cNvPr>
          <p:cNvSpPr/>
          <p:nvPr/>
        </p:nvSpPr>
        <p:spPr>
          <a:xfrm>
            <a:off x="7574423" y="3160435"/>
            <a:ext cx="1483395" cy="40331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关键词</a:t>
            </a:r>
          </a:p>
        </p:txBody>
      </p:sp>
      <p:sp>
        <p:nvSpPr>
          <p:cNvPr id="47" name="直角三角形 46">
            <a:extLst>
              <a:ext uri="{FF2B5EF4-FFF2-40B4-BE49-F238E27FC236}">
                <a16:creationId xmlns:a16="http://schemas.microsoft.com/office/drawing/2014/main" id="{C1A5884B-A918-8B2C-1E66-ADA3DA6DFBF0}"/>
              </a:ext>
            </a:extLst>
          </p:cNvPr>
          <p:cNvSpPr/>
          <p:nvPr/>
        </p:nvSpPr>
        <p:spPr>
          <a:xfrm rot="10800000">
            <a:off x="9594179" y="1484387"/>
            <a:ext cx="744583" cy="744583"/>
          </a:xfrm>
          <a:prstGeom prst="rtTriangle">
            <a:avLst/>
          </a:pr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8" name="直角三角形 47">
            <a:extLst>
              <a:ext uri="{FF2B5EF4-FFF2-40B4-BE49-F238E27FC236}">
                <a16:creationId xmlns:a16="http://schemas.microsoft.com/office/drawing/2014/main" id="{6D091AD8-9756-DB7C-BB61-D3C07CE2DB62}"/>
              </a:ext>
            </a:extLst>
          </p:cNvPr>
          <p:cNvSpPr/>
          <p:nvPr/>
        </p:nvSpPr>
        <p:spPr>
          <a:xfrm>
            <a:off x="6328466" y="4537832"/>
            <a:ext cx="744583" cy="744583"/>
          </a:xfrm>
          <a:prstGeom prst="rtTriangle">
            <a:avLst/>
          </a:pr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9" name="直角三角形 48">
            <a:extLst>
              <a:ext uri="{FF2B5EF4-FFF2-40B4-BE49-F238E27FC236}">
                <a16:creationId xmlns:a16="http://schemas.microsoft.com/office/drawing/2014/main" id="{F3C9DEE1-21D1-D1E1-A9FC-B17B9CB26E63}"/>
              </a:ext>
            </a:extLst>
          </p:cNvPr>
          <p:cNvSpPr/>
          <p:nvPr/>
        </p:nvSpPr>
        <p:spPr>
          <a:xfrm rot="10800000" flipH="1">
            <a:off x="6328467" y="1484388"/>
            <a:ext cx="744583" cy="744583"/>
          </a:xfrm>
          <a:prstGeom prst="rtTriangle">
            <a:avLst/>
          </a:pr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直角三角形 49">
            <a:extLst>
              <a:ext uri="{FF2B5EF4-FFF2-40B4-BE49-F238E27FC236}">
                <a16:creationId xmlns:a16="http://schemas.microsoft.com/office/drawing/2014/main" id="{F9C091D7-9EE4-31C7-5427-871696CA2866}"/>
              </a:ext>
            </a:extLst>
          </p:cNvPr>
          <p:cNvSpPr/>
          <p:nvPr/>
        </p:nvSpPr>
        <p:spPr>
          <a:xfrm flipH="1">
            <a:off x="9594178" y="4407202"/>
            <a:ext cx="744583" cy="744583"/>
          </a:xfrm>
          <a:prstGeom prst="rtTriangle">
            <a:avLst/>
          </a:pr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2" name="文本框 20">
            <a:extLst>
              <a:ext uri="{FF2B5EF4-FFF2-40B4-BE49-F238E27FC236}">
                <a16:creationId xmlns:a16="http://schemas.microsoft.com/office/drawing/2014/main" id="{98B57FB0-5304-7636-8EDC-DE5A16BA0296}"/>
              </a:ext>
            </a:extLst>
          </p:cNvPr>
          <p:cNvSpPr txBox="1"/>
          <p:nvPr/>
        </p:nvSpPr>
        <p:spPr>
          <a:xfrm rot="18900000">
            <a:off x="6328463" y="1572702"/>
            <a:ext cx="901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4" name="文本框 21">
            <a:extLst>
              <a:ext uri="{FF2B5EF4-FFF2-40B4-BE49-F238E27FC236}">
                <a16:creationId xmlns:a16="http://schemas.microsoft.com/office/drawing/2014/main" id="{11BCAA38-CCA5-425C-02B8-BB90E98EB9E7}"/>
              </a:ext>
            </a:extLst>
          </p:cNvPr>
          <p:cNvSpPr txBox="1"/>
          <p:nvPr/>
        </p:nvSpPr>
        <p:spPr>
          <a:xfrm rot="18900000">
            <a:off x="6139987" y="2023999"/>
            <a:ext cx="2057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05" name="文本框 32">
            <a:extLst>
              <a:ext uri="{FF2B5EF4-FFF2-40B4-BE49-F238E27FC236}">
                <a16:creationId xmlns:a16="http://schemas.microsoft.com/office/drawing/2014/main" id="{E4362B3C-19B4-AAEC-4AF8-0EB31127C5FB}"/>
              </a:ext>
            </a:extLst>
          </p:cNvPr>
          <p:cNvSpPr txBox="1"/>
          <p:nvPr/>
        </p:nvSpPr>
        <p:spPr>
          <a:xfrm rot="2700000" flipH="1">
            <a:off x="9380100" y="1592669"/>
            <a:ext cx="901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6" name="文本框 33">
            <a:extLst>
              <a:ext uri="{FF2B5EF4-FFF2-40B4-BE49-F238E27FC236}">
                <a16:creationId xmlns:a16="http://schemas.microsoft.com/office/drawing/2014/main" id="{DE191313-8BC0-EF4E-44DF-D1BE94873261}"/>
              </a:ext>
            </a:extLst>
          </p:cNvPr>
          <p:cNvSpPr txBox="1"/>
          <p:nvPr/>
        </p:nvSpPr>
        <p:spPr>
          <a:xfrm rot="2700000" flipH="1">
            <a:off x="8454262" y="2043618"/>
            <a:ext cx="2057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42505B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24" name="文本框 34">
            <a:extLst>
              <a:ext uri="{FF2B5EF4-FFF2-40B4-BE49-F238E27FC236}">
                <a16:creationId xmlns:a16="http://schemas.microsoft.com/office/drawing/2014/main" id="{D0D7E925-2FAC-A1CF-167C-D37895BC8F8E}"/>
              </a:ext>
            </a:extLst>
          </p:cNvPr>
          <p:cNvSpPr txBox="1"/>
          <p:nvPr/>
        </p:nvSpPr>
        <p:spPr>
          <a:xfrm rot="13500000">
            <a:off x="6094447" y="4233273"/>
            <a:ext cx="2057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42505B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25" name="文本框 35">
            <a:extLst>
              <a:ext uri="{FF2B5EF4-FFF2-40B4-BE49-F238E27FC236}">
                <a16:creationId xmlns:a16="http://schemas.microsoft.com/office/drawing/2014/main" id="{D40019C3-C027-7E4B-D574-334A66010221}"/>
              </a:ext>
            </a:extLst>
          </p:cNvPr>
          <p:cNvSpPr txBox="1"/>
          <p:nvPr/>
        </p:nvSpPr>
        <p:spPr>
          <a:xfrm rot="13500000">
            <a:off x="6328463" y="4498956"/>
            <a:ext cx="901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6" name="文本框 36">
            <a:extLst>
              <a:ext uri="{FF2B5EF4-FFF2-40B4-BE49-F238E27FC236}">
                <a16:creationId xmlns:a16="http://schemas.microsoft.com/office/drawing/2014/main" id="{E52B5584-EE79-8A19-9B92-43B28B02BEA3}"/>
              </a:ext>
            </a:extLst>
          </p:cNvPr>
          <p:cNvSpPr txBox="1"/>
          <p:nvPr/>
        </p:nvSpPr>
        <p:spPr>
          <a:xfrm rot="8100000">
            <a:off x="9430089" y="4389203"/>
            <a:ext cx="901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7" name="文本框 37">
            <a:extLst>
              <a:ext uri="{FF2B5EF4-FFF2-40B4-BE49-F238E27FC236}">
                <a16:creationId xmlns:a16="http://schemas.microsoft.com/office/drawing/2014/main" id="{25CE7E10-9EFF-1548-2834-31D723AFCC47}"/>
              </a:ext>
            </a:extLst>
          </p:cNvPr>
          <p:cNvSpPr txBox="1"/>
          <p:nvPr/>
        </p:nvSpPr>
        <p:spPr>
          <a:xfrm rot="8100000" flipH="1">
            <a:off x="8480388" y="4233274"/>
            <a:ext cx="2057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230" name="组合 229">
            <a:extLst>
              <a:ext uri="{FF2B5EF4-FFF2-40B4-BE49-F238E27FC236}">
                <a16:creationId xmlns:a16="http://schemas.microsoft.com/office/drawing/2014/main" id="{0358840B-45F9-A141-69A4-36EBF491DD76}"/>
              </a:ext>
            </a:extLst>
          </p:cNvPr>
          <p:cNvGrpSpPr/>
          <p:nvPr/>
        </p:nvGrpSpPr>
        <p:grpSpPr>
          <a:xfrm>
            <a:off x="1023674" y="1939005"/>
            <a:ext cx="4127865" cy="923156"/>
            <a:chOff x="1292460" y="2252455"/>
            <a:chExt cx="4127865" cy="923156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A8E5B0C3-44FA-4DF4-336C-84D912E0E429}"/>
                </a:ext>
              </a:extLst>
            </p:cNvPr>
            <p:cNvGrpSpPr/>
            <p:nvPr/>
          </p:nvGrpSpPr>
          <p:grpSpPr>
            <a:xfrm>
              <a:off x="1292460" y="2252455"/>
              <a:ext cx="4127865" cy="437607"/>
              <a:chOff x="1292460" y="2252455"/>
              <a:chExt cx="4127865" cy="437607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D31B49F2-69C3-FAF5-D535-776EEEB7E3F1}"/>
                  </a:ext>
                </a:extLst>
              </p:cNvPr>
              <p:cNvSpPr/>
              <p:nvPr/>
            </p:nvSpPr>
            <p:spPr>
              <a:xfrm>
                <a:off x="1292460" y="2252455"/>
                <a:ext cx="437607" cy="437607"/>
              </a:xfrm>
              <a:prstGeom prst="ellipse">
                <a:avLst/>
              </a:prstGeom>
              <a:solidFill>
                <a:srgbClr val="4250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2000" dirty="0">
                    <a:cs typeface="+mn-ea"/>
                    <a:sym typeface="+mn-lt"/>
                  </a:rPr>
                  <a:t>1</a:t>
                </a:r>
                <a:endParaRPr lang="zh-CN" altLang="en-US" sz="2000" dirty="0">
                  <a:cs typeface="+mn-ea"/>
                  <a:sym typeface="+mn-lt"/>
                </a:endParaRPr>
              </a:p>
            </p:txBody>
          </p:sp>
          <p:sp>
            <p:nvSpPr>
              <p:cNvPr id="35" name="文本框 22">
                <a:extLst>
                  <a:ext uri="{FF2B5EF4-FFF2-40B4-BE49-F238E27FC236}">
                    <a16:creationId xmlns:a16="http://schemas.microsoft.com/office/drawing/2014/main" id="{DDCAD0F2-9CA3-E8B3-C3D8-01A5CE13656B}"/>
                  </a:ext>
                </a:extLst>
              </p:cNvPr>
              <p:cNvSpPr txBox="1"/>
              <p:nvPr/>
            </p:nvSpPr>
            <p:spPr>
              <a:xfrm>
                <a:off x="1730066" y="2280647"/>
                <a:ext cx="36902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  <p:sp>
          <p:nvSpPr>
            <p:cNvPr id="229" name="文本框 228">
              <a:extLst>
                <a:ext uri="{FF2B5EF4-FFF2-40B4-BE49-F238E27FC236}">
                  <a16:creationId xmlns:a16="http://schemas.microsoft.com/office/drawing/2014/main" id="{ACACAAEA-C6B2-64DD-7ADA-43B4C75AA330}"/>
                </a:ext>
              </a:extLst>
            </p:cNvPr>
            <p:cNvSpPr txBox="1"/>
            <p:nvPr/>
          </p:nvSpPr>
          <p:spPr>
            <a:xfrm>
              <a:off x="1742766" y="2621228"/>
              <a:ext cx="355292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模板网，幻灯片演 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模板网 唯一访问网址：</a:t>
              </a: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www.51pptmoban.com</a:t>
              </a:r>
              <a:endParaRPr lang="zh-CN" altLang="en-US" sz="105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31" name="组合 230">
            <a:extLst>
              <a:ext uri="{FF2B5EF4-FFF2-40B4-BE49-F238E27FC236}">
                <a16:creationId xmlns:a16="http://schemas.microsoft.com/office/drawing/2014/main" id="{5142BB95-B3A2-B0E8-0103-D0B07EE27ACF}"/>
              </a:ext>
            </a:extLst>
          </p:cNvPr>
          <p:cNvGrpSpPr/>
          <p:nvPr/>
        </p:nvGrpSpPr>
        <p:grpSpPr>
          <a:xfrm>
            <a:off x="1023674" y="2928579"/>
            <a:ext cx="4127865" cy="923156"/>
            <a:chOff x="1292460" y="2252455"/>
            <a:chExt cx="4127865" cy="923156"/>
          </a:xfrm>
        </p:grpSpPr>
        <p:grpSp>
          <p:nvGrpSpPr>
            <p:cNvPr id="232" name="组合 231">
              <a:extLst>
                <a:ext uri="{FF2B5EF4-FFF2-40B4-BE49-F238E27FC236}">
                  <a16:creationId xmlns:a16="http://schemas.microsoft.com/office/drawing/2014/main" id="{6D3298EF-267D-9918-1C52-A3158AF3A2EB}"/>
                </a:ext>
              </a:extLst>
            </p:cNvPr>
            <p:cNvGrpSpPr/>
            <p:nvPr/>
          </p:nvGrpSpPr>
          <p:grpSpPr>
            <a:xfrm>
              <a:off x="1292460" y="2252455"/>
              <a:ext cx="4127865" cy="437607"/>
              <a:chOff x="1292460" y="2252455"/>
              <a:chExt cx="4127865" cy="437607"/>
            </a:xfrm>
          </p:grpSpPr>
          <p:sp>
            <p:nvSpPr>
              <p:cNvPr id="234" name="椭圆 233">
                <a:extLst>
                  <a:ext uri="{FF2B5EF4-FFF2-40B4-BE49-F238E27FC236}">
                    <a16:creationId xmlns:a16="http://schemas.microsoft.com/office/drawing/2014/main" id="{70188807-1792-5F9C-266B-630D6D7208CE}"/>
                  </a:ext>
                </a:extLst>
              </p:cNvPr>
              <p:cNvSpPr/>
              <p:nvPr/>
            </p:nvSpPr>
            <p:spPr>
              <a:xfrm>
                <a:off x="1292460" y="2252455"/>
                <a:ext cx="437607" cy="437607"/>
              </a:xfrm>
              <a:prstGeom prst="ellipse">
                <a:avLst/>
              </a:prstGeom>
              <a:solidFill>
                <a:srgbClr val="42505B">
                  <a:alpha val="1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US" altLang="zh-CN" dirty="0">
                    <a:sym typeface="+mn-lt"/>
                  </a:rPr>
                  <a:t>2</a:t>
                </a:r>
                <a:endParaRPr lang="zh-CN" altLang="en-US" dirty="0">
                  <a:sym typeface="+mn-lt"/>
                </a:endParaRPr>
              </a:p>
            </p:txBody>
          </p:sp>
          <p:sp>
            <p:nvSpPr>
              <p:cNvPr id="235" name="文本框 22">
                <a:extLst>
                  <a:ext uri="{FF2B5EF4-FFF2-40B4-BE49-F238E27FC236}">
                    <a16:creationId xmlns:a16="http://schemas.microsoft.com/office/drawing/2014/main" id="{DF2F4FD2-AC5B-0488-F10E-B38174D36294}"/>
                  </a:ext>
                </a:extLst>
              </p:cNvPr>
              <p:cNvSpPr txBox="1"/>
              <p:nvPr/>
            </p:nvSpPr>
            <p:spPr>
              <a:xfrm>
                <a:off x="1730066" y="2280647"/>
                <a:ext cx="36902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  <p:sp>
          <p:nvSpPr>
            <p:cNvPr id="233" name="文本框 232">
              <a:extLst>
                <a:ext uri="{FF2B5EF4-FFF2-40B4-BE49-F238E27FC236}">
                  <a16:creationId xmlns:a16="http://schemas.microsoft.com/office/drawing/2014/main" id="{1B258CEA-BE51-0858-63F0-CE668709305E}"/>
                </a:ext>
              </a:extLst>
            </p:cNvPr>
            <p:cNvSpPr txBox="1"/>
            <p:nvPr/>
          </p:nvSpPr>
          <p:spPr>
            <a:xfrm>
              <a:off x="1742766" y="2621228"/>
              <a:ext cx="355292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36" name="组合 235">
            <a:extLst>
              <a:ext uri="{FF2B5EF4-FFF2-40B4-BE49-F238E27FC236}">
                <a16:creationId xmlns:a16="http://schemas.microsoft.com/office/drawing/2014/main" id="{EDE28D57-EB09-6635-1A26-A3DB6EECEDF2}"/>
              </a:ext>
            </a:extLst>
          </p:cNvPr>
          <p:cNvGrpSpPr/>
          <p:nvPr/>
        </p:nvGrpSpPr>
        <p:grpSpPr>
          <a:xfrm>
            <a:off x="1023674" y="3918153"/>
            <a:ext cx="4127865" cy="923156"/>
            <a:chOff x="1292460" y="2252455"/>
            <a:chExt cx="4127865" cy="923156"/>
          </a:xfrm>
        </p:grpSpPr>
        <p:grpSp>
          <p:nvGrpSpPr>
            <p:cNvPr id="237" name="组合 236">
              <a:extLst>
                <a:ext uri="{FF2B5EF4-FFF2-40B4-BE49-F238E27FC236}">
                  <a16:creationId xmlns:a16="http://schemas.microsoft.com/office/drawing/2014/main" id="{6A240DCF-596E-F132-8F0A-D46AF5086852}"/>
                </a:ext>
              </a:extLst>
            </p:cNvPr>
            <p:cNvGrpSpPr/>
            <p:nvPr/>
          </p:nvGrpSpPr>
          <p:grpSpPr>
            <a:xfrm>
              <a:off x="1292460" y="2252455"/>
              <a:ext cx="4127865" cy="437607"/>
              <a:chOff x="1292460" y="2252455"/>
              <a:chExt cx="4127865" cy="437607"/>
            </a:xfrm>
          </p:grpSpPr>
          <p:sp>
            <p:nvSpPr>
              <p:cNvPr id="239" name="椭圆 238">
                <a:extLst>
                  <a:ext uri="{FF2B5EF4-FFF2-40B4-BE49-F238E27FC236}">
                    <a16:creationId xmlns:a16="http://schemas.microsoft.com/office/drawing/2014/main" id="{A4CFD100-AE0E-24F8-5F4F-DD7386C71676}"/>
                  </a:ext>
                </a:extLst>
              </p:cNvPr>
              <p:cNvSpPr/>
              <p:nvPr/>
            </p:nvSpPr>
            <p:spPr>
              <a:xfrm>
                <a:off x="1292460" y="2252455"/>
                <a:ext cx="437607" cy="437607"/>
              </a:xfrm>
              <a:prstGeom prst="ellipse">
                <a:avLst/>
              </a:prstGeom>
              <a:solidFill>
                <a:srgbClr val="4250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2000" dirty="0">
                    <a:cs typeface="+mn-ea"/>
                    <a:sym typeface="+mn-lt"/>
                  </a:rPr>
                  <a:t>3</a:t>
                </a:r>
                <a:endParaRPr lang="zh-CN" altLang="en-US" sz="2000" dirty="0">
                  <a:cs typeface="+mn-ea"/>
                  <a:sym typeface="+mn-lt"/>
                </a:endParaRPr>
              </a:p>
            </p:txBody>
          </p:sp>
          <p:sp>
            <p:nvSpPr>
              <p:cNvPr id="240" name="文本框 22">
                <a:extLst>
                  <a:ext uri="{FF2B5EF4-FFF2-40B4-BE49-F238E27FC236}">
                    <a16:creationId xmlns:a16="http://schemas.microsoft.com/office/drawing/2014/main" id="{38354C8C-884D-842A-E229-076CAAB51B60}"/>
                  </a:ext>
                </a:extLst>
              </p:cNvPr>
              <p:cNvSpPr txBox="1"/>
              <p:nvPr/>
            </p:nvSpPr>
            <p:spPr>
              <a:xfrm>
                <a:off x="1730066" y="2280647"/>
                <a:ext cx="36902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  <p:sp>
          <p:nvSpPr>
            <p:cNvPr id="238" name="文本框 237">
              <a:extLst>
                <a:ext uri="{FF2B5EF4-FFF2-40B4-BE49-F238E27FC236}">
                  <a16:creationId xmlns:a16="http://schemas.microsoft.com/office/drawing/2014/main" id="{D31C4F1D-8D31-E78F-CD77-7A054B7A61AA}"/>
                </a:ext>
              </a:extLst>
            </p:cNvPr>
            <p:cNvSpPr txBox="1"/>
            <p:nvPr/>
          </p:nvSpPr>
          <p:spPr>
            <a:xfrm>
              <a:off x="1742766" y="2621228"/>
              <a:ext cx="355292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41" name="组合 240">
            <a:extLst>
              <a:ext uri="{FF2B5EF4-FFF2-40B4-BE49-F238E27FC236}">
                <a16:creationId xmlns:a16="http://schemas.microsoft.com/office/drawing/2014/main" id="{9C75AE5B-74DA-EFE1-3306-6194A721DBC7}"/>
              </a:ext>
            </a:extLst>
          </p:cNvPr>
          <p:cNvGrpSpPr/>
          <p:nvPr/>
        </p:nvGrpSpPr>
        <p:grpSpPr>
          <a:xfrm>
            <a:off x="1023674" y="4907727"/>
            <a:ext cx="4127865" cy="923156"/>
            <a:chOff x="1292460" y="2252455"/>
            <a:chExt cx="4127865" cy="923156"/>
          </a:xfrm>
        </p:grpSpPr>
        <p:grpSp>
          <p:nvGrpSpPr>
            <p:cNvPr id="242" name="组合 241">
              <a:extLst>
                <a:ext uri="{FF2B5EF4-FFF2-40B4-BE49-F238E27FC236}">
                  <a16:creationId xmlns:a16="http://schemas.microsoft.com/office/drawing/2014/main" id="{A969B557-FE5A-270D-6D07-5EA3E1995B41}"/>
                </a:ext>
              </a:extLst>
            </p:cNvPr>
            <p:cNvGrpSpPr/>
            <p:nvPr/>
          </p:nvGrpSpPr>
          <p:grpSpPr>
            <a:xfrm>
              <a:off x="1292460" y="2252455"/>
              <a:ext cx="4127865" cy="437607"/>
              <a:chOff x="1292460" y="2252455"/>
              <a:chExt cx="4127865" cy="437607"/>
            </a:xfrm>
          </p:grpSpPr>
          <p:sp>
            <p:nvSpPr>
              <p:cNvPr id="244" name="椭圆 243">
                <a:extLst>
                  <a:ext uri="{FF2B5EF4-FFF2-40B4-BE49-F238E27FC236}">
                    <a16:creationId xmlns:a16="http://schemas.microsoft.com/office/drawing/2014/main" id="{D463C565-E221-C43A-9B31-936FF1EC3412}"/>
                  </a:ext>
                </a:extLst>
              </p:cNvPr>
              <p:cNvSpPr/>
              <p:nvPr/>
            </p:nvSpPr>
            <p:spPr>
              <a:xfrm>
                <a:off x="1292460" y="2252455"/>
                <a:ext cx="437607" cy="437607"/>
              </a:xfrm>
              <a:prstGeom prst="ellipse">
                <a:avLst/>
              </a:prstGeom>
              <a:solidFill>
                <a:srgbClr val="42505B">
                  <a:alpha val="1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US" altLang="zh-CN" dirty="0">
                    <a:sym typeface="+mn-lt"/>
                  </a:rPr>
                  <a:t>4</a:t>
                </a:r>
                <a:endParaRPr lang="zh-CN" altLang="en-US" dirty="0">
                  <a:sym typeface="+mn-lt"/>
                </a:endParaRPr>
              </a:p>
            </p:txBody>
          </p:sp>
          <p:sp>
            <p:nvSpPr>
              <p:cNvPr id="245" name="文本框 22">
                <a:extLst>
                  <a:ext uri="{FF2B5EF4-FFF2-40B4-BE49-F238E27FC236}">
                    <a16:creationId xmlns:a16="http://schemas.microsoft.com/office/drawing/2014/main" id="{DFAB9EE2-2101-8F2F-86A2-42CEB01051A6}"/>
                  </a:ext>
                </a:extLst>
              </p:cNvPr>
              <p:cNvSpPr txBox="1"/>
              <p:nvPr/>
            </p:nvSpPr>
            <p:spPr>
              <a:xfrm>
                <a:off x="1730066" y="2280647"/>
                <a:ext cx="36902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  <p:sp>
          <p:nvSpPr>
            <p:cNvPr id="243" name="文本框 242">
              <a:extLst>
                <a:ext uri="{FF2B5EF4-FFF2-40B4-BE49-F238E27FC236}">
                  <a16:creationId xmlns:a16="http://schemas.microsoft.com/office/drawing/2014/main" id="{25491EB2-FFB0-3549-1905-6ED7C9D17872}"/>
                </a:ext>
              </a:extLst>
            </p:cNvPr>
            <p:cNvSpPr txBox="1"/>
            <p:nvPr/>
          </p:nvSpPr>
          <p:spPr>
            <a:xfrm>
              <a:off x="1742766" y="2621228"/>
              <a:ext cx="355292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29290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EDD1B5F-D80E-A43E-4033-B7635575B12B}"/>
              </a:ext>
            </a:extLst>
          </p:cNvPr>
          <p:cNvSpPr/>
          <p:nvPr/>
        </p:nvSpPr>
        <p:spPr>
          <a:xfrm>
            <a:off x="0" y="336518"/>
            <a:ext cx="4118939" cy="692081"/>
          </a:xfrm>
          <a:custGeom>
            <a:avLst/>
            <a:gdLst>
              <a:gd name="connsiteX0" fmla="*/ 0 w 4118939"/>
              <a:gd name="connsiteY0" fmla="*/ 0 h 692081"/>
              <a:gd name="connsiteX1" fmla="*/ 4118939 w 4118939"/>
              <a:gd name="connsiteY1" fmla="*/ 0 h 692081"/>
              <a:gd name="connsiteX2" fmla="*/ 4067078 w 4118939"/>
              <a:gd name="connsiteY2" fmla="*/ 95546 h 692081"/>
              <a:gd name="connsiteX3" fmla="*/ 4013575 w 4118939"/>
              <a:gd name="connsiteY3" fmla="*/ 360554 h 692081"/>
              <a:gd name="connsiteX4" fmla="*/ 4067078 w 4118939"/>
              <a:gd name="connsiteY4" fmla="*/ 625562 h 692081"/>
              <a:gd name="connsiteX5" fmla="*/ 4103183 w 4118939"/>
              <a:gd name="connsiteY5" fmla="*/ 692081 h 692081"/>
              <a:gd name="connsiteX6" fmla="*/ 0 w 4118939"/>
              <a:gd name="connsiteY6" fmla="*/ 692081 h 692081"/>
              <a:gd name="connsiteX7" fmla="*/ 0 w 4118939"/>
              <a:gd name="connsiteY7" fmla="*/ 0 h 69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8939" h="692081">
                <a:moveTo>
                  <a:pt x="0" y="0"/>
                </a:moveTo>
                <a:lnTo>
                  <a:pt x="4118939" y="0"/>
                </a:lnTo>
                <a:lnTo>
                  <a:pt x="4067078" y="95546"/>
                </a:lnTo>
                <a:cubicBezTo>
                  <a:pt x="4032626" y="176999"/>
                  <a:pt x="4013575" y="266552"/>
                  <a:pt x="4013575" y="360554"/>
                </a:cubicBezTo>
                <a:cubicBezTo>
                  <a:pt x="4013575" y="454557"/>
                  <a:pt x="4032626" y="544109"/>
                  <a:pt x="4067078" y="625562"/>
                </a:cubicBezTo>
                <a:lnTo>
                  <a:pt x="4103183" y="692081"/>
                </a:lnTo>
                <a:lnTo>
                  <a:pt x="0" y="692081"/>
                </a:lnTo>
                <a:lnTo>
                  <a:pt x="0" y="0"/>
                </a:lnTo>
                <a:close/>
              </a:path>
            </a:pathLst>
          </a:cu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6929271-9EB5-3486-2271-AE287240F04D}"/>
              </a:ext>
            </a:extLst>
          </p:cNvPr>
          <p:cNvSpPr txBox="1"/>
          <p:nvPr/>
        </p:nvSpPr>
        <p:spPr>
          <a:xfrm>
            <a:off x="1061978" y="497016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447E7E7-9415-16C0-E35B-E981C354B4F1}"/>
              </a:ext>
            </a:extLst>
          </p:cNvPr>
          <p:cNvSpPr txBox="1"/>
          <p:nvPr/>
        </p:nvSpPr>
        <p:spPr>
          <a:xfrm>
            <a:off x="277957" y="382267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C3F8230-195B-95F1-55C0-FF2E6F2E42E3}"/>
              </a:ext>
            </a:extLst>
          </p:cNvPr>
          <p:cNvSpPr/>
          <p:nvPr/>
        </p:nvSpPr>
        <p:spPr>
          <a:xfrm>
            <a:off x="1552746" y="1713954"/>
            <a:ext cx="2625725" cy="3848646"/>
          </a:xfrm>
          <a:prstGeom prst="rect">
            <a:avLst/>
          </a:prstGeom>
          <a:solidFill>
            <a:srgbClr val="42505B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A52BFD1-560F-29AB-D7E6-CAEEC1BA0105}"/>
              </a:ext>
            </a:extLst>
          </p:cNvPr>
          <p:cNvGrpSpPr/>
          <p:nvPr/>
        </p:nvGrpSpPr>
        <p:grpSpPr>
          <a:xfrm>
            <a:off x="1422119" y="1996473"/>
            <a:ext cx="2403566" cy="527725"/>
            <a:chOff x="1497875" y="2001592"/>
            <a:chExt cx="2403566" cy="381059"/>
          </a:xfrm>
          <a:solidFill>
            <a:srgbClr val="E74C2E"/>
          </a:solidFill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8970D1C-30DA-4664-459E-C2112689725F}"/>
                </a:ext>
              </a:extLst>
            </p:cNvPr>
            <p:cNvGrpSpPr/>
            <p:nvPr/>
          </p:nvGrpSpPr>
          <p:grpSpPr>
            <a:xfrm>
              <a:off x="1497875" y="2067429"/>
              <a:ext cx="2403566" cy="315222"/>
              <a:chOff x="0" y="296091"/>
              <a:chExt cx="3187337" cy="418012"/>
            </a:xfrm>
            <a:grpFill/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D64222B4-45A2-E160-2D6C-1E2917E71C2D}"/>
                  </a:ext>
                </a:extLst>
              </p:cNvPr>
              <p:cNvSpPr/>
              <p:nvPr/>
            </p:nvSpPr>
            <p:spPr>
              <a:xfrm>
                <a:off x="0" y="296091"/>
                <a:ext cx="2979937" cy="41801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直角三角形 11">
                <a:extLst>
                  <a:ext uri="{FF2B5EF4-FFF2-40B4-BE49-F238E27FC236}">
                    <a16:creationId xmlns:a16="http://schemas.microsoft.com/office/drawing/2014/main" id="{60D7CF1B-314D-6BF3-86B1-D4531CF5D796}"/>
                  </a:ext>
                </a:extLst>
              </p:cNvPr>
              <p:cNvSpPr/>
              <p:nvPr/>
            </p:nvSpPr>
            <p:spPr>
              <a:xfrm>
                <a:off x="2979937" y="296091"/>
                <a:ext cx="207400" cy="418012"/>
              </a:xfrm>
              <a:prstGeom prst="rt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" name="直角三角形 9">
              <a:extLst>
                <a:ext uri="{FF2B5EF4-FFF2-40B4-BE49-F238E27FC236}">
                  <a16:creationId xmlns:a16="http://schemas.microsoft.com/office/drawing/2014/main" id="{05BE8A74-DCE4-552E-B408-9C01537B612E}"/>
                </a:ext>
              </a:extLst>
            </p:cNvPr>
            <p:cNvSpPr/>
            <p:nvPr/>
          </p:nvSpPr>
          <p:spPr>
            <a:xfrm flipH="1">
              <a:off x="1497875" y="2001592"/>
              <a:ext cx="130627" cy="65837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66">
            <a:extLst>
              <a:ext uri="{FF2B5EF4-FFF2-40B4-BE49-F238E27FC236}">
                <a16:creationId xmlns:a16="http://schemas.microsoft.com/office/drawing/2014/main" id="{DAFFCC15-2328-9176-1B4A-F234B9090D6A}"/>
              </a:ext>
            </a:extLst>
          </p:cNvPr>
          <p:cNvSpPr txBox="1"/>
          <p:nvPr/>
        </p:nvSpPr>
        <p:spPr>
          <a:xfrm>
            <a:off x="1912746" y="2121258"/>
            <a:ext cx="175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0E77F36-A1DA-7007-842D-CA1592C2C331}"/>
              </a:ext>
            </a:extLst>
          </p:cNvPr>
          <p:cNvSpPr txBox="1"/>
          <p:nvPr/>
        </p:nvSpPr>
        <p:spPr>
          <a:xfrm>
            <a:off x="1892825" y="2909434"/>
            <a:ext cx="1932860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1BEBD64-1643-113E-B54F-C5B0254AB004}"/>
              </a:ext>
            </a:extLst>
          </p:cNvPr>
          <p:cNvSpPr txBox="1"/>
          <p:nvPr/>
        </p:nvSpPr>
        <p:spPr>
          <a:xfrm>
            <a:off x="1892825" y="3944296"/>
            <a:ext cx="1932860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140A107-4369-8464-C5C7-F04F2F9D555A}"/>
              </a:ext>
            </a:extLst>
          </p:cNvPr>
          <p:cNvSpPr/>
          <p:nvPr/>
        </p:nvSpPr>
        <p:spPr>
          <a:xfrm>
            <a:off x="4783137" y="1713954"/>
            <a:ext cx="2625725" cy="3848646"/>
          </a:xfrm>
          <a:prstGeom prst="rect">
            <a:avLst/>
          </a:pr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4BC4A6C-4FB8-AFF8-7DFB-4B2AB9F397F6}"/>
              </a:ext>
            </a:extLst>
          </p:cNvPr>
          <p:cNvGrpSpPr/>
          <p:nvPr/>
        </p:nvGrpSpPr>
        <p:grpSpPr>
          <a:xfrm>
            <a:off x="4652510" y="1996473"/>
            <a:ext cx="2403566" cy="527725"/>
            <a:chOff x="1497875" y="2001592"/>
            <a:chExt cx="2403566" cy="381059"/>
          </a:xfrm>
          <a:solidFill>
            <a:srgbClr val="E74C2E"/>
          </a:solidFill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92823CEC-C777-7920-6D22-EF8DAFAB253D}"/>
                </a:ext>
              </a:extLst>
            </p:cNvPr>
            <p:cNvGrpSpPr/>
            <p:nvPr/>
          </p:nvGrpSpPr>
          <p:grpSpPr>
            <a:xfrm>
              <a:off x="1497875" y="2067429"/>
              <a:ext cx="2403566" cy="315222"/>
              <a:chOff x="0" y="296091"/>
              <a:chExt cx="3187337" cy="418012"/>
            </a:xfrm>
            <a:grpFill/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895E8069-5C7E-E4CB-D1BF-FEB81C754F6C}"/>
                  </a:ext>
                </a:extLst>
              </p:cNvPr>
              <p:cNvSpPr/>
              <p:nvPr/>
            </p:nvSpPr>
            <p:spPr>
              <a:xfrm>
                <a:off x="0" y="296091"/>
                <a:ext cx="2979937" cy="41801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直角三角形 19">
                <a:extLst>
                  <a:ext uri="{FF2B5EF4-FFF2-40B4-BE49-F238E27FC236}">
                    <a16:creationId xmlns:a16="http://schemas.microsoft.com/office/drawing/2014/main" id="{A3A7554D-2AC1-FCAB-A134-D2019E876B22}"/>
                  </a:ext>
                </a:extLst>
              </p:cNvPr>
              <p:cNvSpPr/>
              <p:nvPr/>
            </p:nvSpPr>
            <p:spPr>
              <a:xfrm>
                <a:off x="2979937" y="296091"/>
                <a:ext cx="207400" cy="418012"/>
              </a:xfrm>
              <a:prstGeom prst="rt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8" name="直角三角形 17">
              <a:extLst>
                <a:ext uri="{FF2B5EF4-FFF2-40B4-BE49-F238E27FC236}">
                  <a16:creationId xmlns:a16="http://schemas.microsoft.com/office/drawing/2014/main" id="{7AC1F99E-8C9E-D112-534A-5A4F9C54743D}"/>
                </a:ext>
              </a:extLst>
            </p:cNvPr>
            <p:cNvSpPr/>
            <p:nvPr/>
          </p:nvSpPr>
          <p:spPr>
            <a:xfrm flipH="1">
              <a:off x="1497875" y="2001592"/>
              <a:ext cx="130627" cy="65837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1" name="文本框 66">
            <a:extLst>
              <a:ext uri="{FF2B5EF4-FFF2-40B4-BE49-F238E27FC236}">
                <a16:creationId xmlns:a16="http://schemas.microsoft.com/office/drawing/2014/main" id="{0111E521-DE9E-FE13-4DE0-B154BB5B9502}"/>
              </a:ext>
            </a:extLst>
          </p:cNvPr>
          <p:cNvSpPr txBox="1"/>
          <p:nvPr/>
        </p:nvSpPr>
        <p:spPr>
          <a:xfrm>
            <a:off x="5143137" y="2121258"/>
            <a:ext cx="175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BA648A3-E7D8-BE57-462C-0F6E683B4B4D}"/>
              </a:ext>
            </a:extLst>
          </p:cNvPr>
          <p:cNvSpPr txBox="1"/>
          <p:nvPr/>
        </p:nvSpPr>
        <p:spPr>
          <a:xfrm>
            <a:off x="5123216" y="2909434"/>
            <a:ext cx="1932860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8BB386A-4BAD-95BB-F54A-4ED5C67288AD}"/>
              </a:ext>
            </a:extLst>
          </p:cNvPr>
          <p:cNvSpPr txBox="1"/>
          <p:nvPr/>
        </p:nvSpPr>
        <p:spPr>
          <a:xfrm>
            <a:off x="5123216" y="3944296"/>
            <a:ext cx="1932860" cy="1277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050" dirty="0">
                <a:solidFill>
                  <a:schemeClr val="bg1"/>
                </a:solidFill>
              </a:rPr>
              <a:t>51PPT</a:t>
            </a:r>
            <a:r>
              <a:rPr lang="zh-CN" altLang="en-US" sz="1050" dirty="0">
                <a:solidFill>
                  <a:schemeClr val="bg1"/>
                </a:solidFill>
              </a:rPr>
              <a:t>模板网，幻灯片演示模板及 素材免费下载！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050" dirty="0">
                <a:solidFill>
                  <a:schemeClr val="bg1"/>
                </a:solidFill>
              </a:rPr>
              <a:t>51PPT</a:t>
            </a:r>
            <a:r>
              <a:rPr lang="zh-CN" altLang="en-US" sz="1050" dirty="0">
                <a:solidFill>
                  <a:schemeClr val="bg1"/>
                </a:solidFill>
              </a:rPr>
              <a:t>模板网 唯一访问网址：</a:t>
            </a:r>
            <a:r>
              <a:rPr lang="en-US" altLang="zh-CN" sz="1050" dirty="0">
                <a:solidFill>
                  <a:schemeClr val="bg1"/>
                </a:solidFill>
              </a:rPr>
              <a:t>www.51pptmoban.com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6A2F79A6-F7FA-5EC2-6238-3937FB4CB2A5}"/>
              </a:ext>
            </a:extLst>
          </p:cNvPr>
          <p:cNvSpPr/>
          <p:nvPr/>
        </p:nvSpPr>
        <p:spPr>
          <a:xfrm>
            <a:off x="8013528" y="1713954"/>
            <a:ext cx="2625725" cy="3848646"/>
          </a:xfrm>
          <a:prstGeom prst="rect">
            <a:avLst/>
          </a:prstGeom>
          <a:solidFill>
            <a:srgbClr val="42505B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ED5BCAA-8E14-A079-45D4-2C89E2E428E6}"/>
              </a:ext>
            </a:extLst>
          </p:cNvPr>
          <p:cNvGrpSpPr/>
          <p:nvPr/>
        </p:nvGrpSpPr>
        <p:grpSpPr>
          <a:xfrm>
            <a:off x="7882901" y="1996473"/>
            <a:ext cx="2403566" cy="527725"/>
            <a:chOff x="1497875" y="2001592"/>
            <a:chExt cx="2403566" cy="381059"/>
          </a:xfrm>
          <a:solidFill>
            <a:srgbClr val="E74C2E"/>
          </a:solidFill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42DB0C9F-E2B4-4CBA-31E6-700EF5CA876B}"/>
                </a:ext>
              </a:extLst>
            </p:cNvPr>
            <p:cNvGrpSpPr/>
            <p:nvPr/>
          </p:nvGrpSpPr>
          <p:grpSpPr>
            <a:xfrm>
              <a:off x="1497875" y="2067429"/>
              <a:ext cx="2403566" cy="315222"/>
              <a:chOff x="0" y="296091"/>
              <a:chExt cx="3187337" cy="418012"/>
            </a:xfrm>
            <a:grpFill/>
          </p:grpSpPr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BF909F86-0D53-D40C-6482-D3847824CF2F}"/>
                  </a:ext>
                </a:extLst>
              </p:cNvPr>
              <p:cNvSpPr/>
              <p:nvPr/>
            </p:nvSpPr>
            <p:spPr>
              <a:xfrm>
                <a:off x="0" y="296091"/>
                <a:ext cx="2979937" cy="41801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直角三角形 31">
                <a:extLst>
                  <a:ext uri="{FF2B5EF4-FFF2-40B4-BE49-F238E27FC236}">
                    <a16:creationId xmlns:a16="http://schemas.microsoft.com/office/drawing/2014/main" id="{C4CD47B1-35C2-A9DE-AEF7-9835CADF940E}"/>
                  </a:ext>
                </a:extLst>
              </p:cNvPr>
              <p:cNvSpPr/>
              <p:nvPr/>
            </p:nvSpPr>
            <p:spPr>
              <a:xfrm>
                <a:off x="2979937" y="296091"/>
                <a:ext cx="207400" cy="418012"/>
              </a:xfrm>
              <a:prstGeom prst="rt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0" name="直角三角形 29">
              <a:extLst>
                <a:ext uri="{FF2B5EF4-FFF2-40B4-BE49-F238E27FC236}">
                  <a16:creationId xmlns:a16="http://schemas.microsoft.com/office/drawing/2014/main" id="{4FBB1663-29A3-AC19-F27E-8E324A813376}"/>
                </a:ext>
              </a:extLst>
            </p:cNvPr>
            <p:cNvSpPr/>
            <p:nvPr/>
          </p:nvSpPr>
          <p:spPr>
            <a:xfrm flipH="1">
              <a:off x="1497875" y="2001592"/>
              <a:ext cx="130627" cy="65837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文本框 66">
            <a:extLst>
              <a:ext uri="{FF2B5EF4-FFF2-40B4-BE49-F238E27FC236}">
                <a16:creationId xmlns:a16="http://schemas.microsoft.com/office/drawing/2014/main" id="{3BADDFAE-3787-0AD2-F963-E53D3D2D9BD5}"/>
              </a:ext>
            </a:extLst>
          </p:cNvPr>
          <p:cNvSpPr txBox="1"/>
          <p:nvPr/>
        </p:nvSpPr>
        <p:spPr>
          <a:xfrm>
            <a:off x="8373528" y="2121258"/>
            <a:ext cx="175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BEB0550-46D0-6869-92D4-017BBB32D6A8}"/>
              </a:ext>
            </a:extLst>
          </p:cNvPr>
          <p:cNvSpPr txBox="1"/>
          <p:nvPr/>
        </p:nvSpPr>
        <p:spPr>
          <a:xfrm>
            <a:off x="8353607" y="2909434"/>
            <a:ext cx="1932860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288488E-847A-C973-D296-F8E193C69B51}"/>
              </a:ext>
            </a:extLst>
          </p:cNvPr>
          <p:cNvSpPr txBox="1"/>
          <p:nvPr/>
        </p:nvSpPr>
        <p:spPr>
          <a:xfrm>
            <a:off x="8353607" y="3944296"/>
            <a:ext cx="1932860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430308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EDD1B5F-D80E-A43E-4033-B7635575B12B}"/>
              </a:ext>
            </a:extLst>
          </p:cNvPr>
          <p:cNvSpPr/>
          <p:nvPr/>
        </p:nvSpPr>
        <p:spPr>
          <a:xfrm>
            <a:off x="0" y="336518"/>
            <a:ext cx="4118939" cy="692081"/>
          </a:xfrm>
          <a:custGeom>
            <a:avLst/>
            <a:gdLst>
              <a:gd name="connsiteX0" fmla="*/ 0 w 4118939"/>
              <a:gd name="connsiteY0" fmla="*/ 0 h 692081"/>
              <a:gd name="connsiteX1" fmla="*/ 4118939 w 4118939"/>
              <a:gd name="connsiteY1" fmla="*/ 0 h 692081"/>
              <a:gd name="connsiteX2" fmla="*/ 4067078 w 4118939"/>
              <a:gd name="connsiteY2" fmla="*/ 95546 h 692081"/>
              <a:gd name="connsiteX3" fmla="*/ 4013575 w 4118939"/>
              <a:gd name="connsiteY3" fmla="*/ 360554 h 692081"/>
              <a:gd name="connsiteX4" fmla="*/ 4067078 w 4118939"/>
              <a:gd name="connsiteY4" fmla="*/ 625562 h 692081"/>
              <a:gd name="connsiteX5" fmla="*/ 4103183 w 4118939"/>
              <a:gd name="connsiteY5" fmla="*/ 692081 h 692081"/>
              <a:gd name="connsiteX6" fmla="*/ 0 w 4118939"/>
              <a:gd name="connsiteY6" fmla="*/ 692081 h 692081"/>
              <a:gd name="connsiteX7" fmla="*/ 0 w 4118939"/>
              <a:gd name="connsiteY7" fmla="*/ 0 h 69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8939" h="692081">
                <a:moveTo>
                  <a:pt x="0" y="0"/>
                </a:moveTo>
                <a:lnTo>
                  <a:pt x="4118939" y="0"/>
                </a:lnTo>
                <a:lnTo>
                  <a:pt x="4067078" y="95546"/>
                </a:lnTo>
                <a:cubicBezTo>
                  <a:pt x="4032626" y="176999"/>
                  <a:pt x="4013575" y="266552"/>
                  <a:pt x="4013575" y="360554"/>
                </a:cubicBezTo>
                <a:cubicBezTo>
                  <a:pt x="4013575" y="454557"/>
                  <a:pt x="4032626" y="544109"/>
                  <a:pt x="4067078" y="625562"/>
                </a:cubicBezTo>
                <a:lnTo>
                  <a:pt x="4103183" y="692081"/>
                </a:lnTo>
                <a:lnTo>
                  <a:pt x="0" y="692081"/>
                </a:lnTo>
                <a:lnTo>
                  <a:pt x="0" y="0"/>
                </a:lnTo>
                <a:close/>
              </a:path>
            </a:pathLst>
          </a:cu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6929271-9EB5-3486-2271-AE287240F04D}"/>
              </a:ext>
            </a:extLst>
          </p:cNvPr>
          <p:cNvSpPr txBox="1"/>
          <p:nvPr/>
        </p:nvSpPr>
        <p:spPr>
          <a:xfrm>
            <a:off x="1061978" y="497016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447E7E7-9415-16C0-E35B-E981C354B4F1}"/>
              </a:ext>
            </a:extLst>
          </p:cNvPr>
          <p:cNvSpPr txBox="1"/>
          <p:nvPr/>
        </p:nvSpPr>
        <p:spPr>
          <a:xfrm>
            <a:off x="277957" y="382267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70B848B5-1163-9E3C-BBB8-B872827998A5}"/>
              </a:ext>
            </a:extLst>
          </p:cNvPr>
          <p:cNvCxnSpPr/>
          <p:nvPr/>
        </p:nvCxnSpPr>
        <p:spPr>
          <a:xfrm>
            <a:off x="5998483" y="0"/>
            <a:ext cx="0" cy="3910013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723C8668-E70C-4CD9-9F9C-A7F27F90EC21}"/>
              </a:ext>
            </a:extLst>
          </p:cNvPr>
          <p:cNvCxnSpPr/>
          <p:nvPr/>
        </p:nvCxnSpPr>
        <p:spPr>
          <a:xfrm>
            <a:off x="6793820" y="0"/>
            <a:ext cx="0" cy="2905125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C9D52DB6-F1BE-FA2B-0FE0-811C74FD6C89}"/>
              </a:ext>
            </a:extLst>
          </p:cNvPr>
          <p:cNvCxnSpPr/>
          <p:nvPr/>
        </p:nvCxnSpPr>
        <p:spPr>
          <a:xfrm>
            <a:off x="7590745" y="0"/>
            <a:ext cx="0" cy="446405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98D5662-3890-B2B8-4BE8-BE1C9CB5BA4D}"/>
              </a:ext>
            </a:extLst>
          </p:cNvPr>
          <p:cNvCxnSpPr/>
          <p:nvPr/>
        </p:nvCxnSpPr>
        <p:spPr>
          <a:xfrm>
            <a:off x="8386083" y="0"/>
            <a:ext cx="0" cy="3116263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2748BCA-84E0-F910-AC9D-24F2DA0FEAF0}"/>
              </a:ext>
            </a:extLst>
          </p:cNvPr>
          <p:cNvCxnSpPr/>
          <p:nvPr/>
        </p:nvCxnSpPr>
        <p:spPr>
          <a:xfrm>
            <a:off x="9181420" y="0"/>
            <a:ext cx="0" cy="2030413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079A960-D96E-B5EB-B889-DA64A81EA234}"/>
              </a:ext>
            </a:extLst>
          </p:cNvPr>
          <p:cNvCxnSpPr/>
          <p:nvPr/>
        </p:nvCxnSpPr>
        <p:spPr>
          <a:xfrm>
            <a:off x="9976758" y="0"/>
            <a:ext cx="0" cy="4181475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891ACB6C-F49D-1CDD-EAE4-656A2F13FBCF}"/>
              </a:ext>
            </a:extLst>
          </p:cNvPr>
          <p:cNvCxnSpPr/>
          <p:nvPr/>
        </p:nvCxnSpPr>
        <p:spPr>
          <a:xfrm>
            <a:off x="10795908" y="0"/>
            <a:ext cx="0" cy="2905125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sp>
        <p:nvSpPr>
          <p:cNvPr id="10" name="椭圆 9">
            <a:extLst>
              <a:ext uri="{FF2B5EF4-FFF2-40B4-BE49-F238E27FC236}">
                <a16:creationId xmlns:a16="http://schemas.microsoft.com/office/drawing/2014/main" id="{0577BCA0-88D2-43F1-C378-DD863A610C8A}"/>
              </a:ext>
            </a:extLst>
          </p:cNvPr>
          <p:cNvSpPr/>
          <p:nvPr/>
        </p:nvSpPr>
        <p:spPr>
          <a:xfrm>
            <a:off x="7133545" y="4468813"/>
            <a:ext cx="914400" cy="914400"/>
          </a:xfrm>
          <a:prstGeom prst="ellipse">
            <a:avLst/>
          </a:pr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66" name="Freeform 6">
            <a:extLst>
              <a:ext uri="{FF2B5EF4-FFF2-40B4-BE49-F238E27FC236}">
                <a16:creationId xmlns:a16="http://schemas.microsoft.com/office/drawing/2014/main" id="{FD7D8771-CFEE-1122-7E51-978E35F7DE8E}"/>
              </a:ext>
            </a:extLst>
          </p:cNvPr>
          <p:cNvSpPr>
            <a:spLocks noEditPoints="1"/>
          </p:cNvSpPr>
          <p:nvPr/>
        </p:nvSpPr>
        <p:spPr bwMode="auto">
          <a:xfrm>
            <a:off x="7432976" y="4721364"/>
            <a:ext cx="354493" cy="360000"/>
          </a:xfrm>
          <a:custGeom>
            <a:avLst/>
            <a:gdLst>
              <a:gd name="connsiteX0" fmla="*/ 245596 w 595149"/>
              <a:gd name="connsiteY0" fmla="*/ 349634 h 604393"/>
              <a:gd name="connsiteX1" fmla="*/ 230506 w 595149"/>
              <a:gd name="connsiteY1" fmla="*/ 419020 h 604393"/>
              <a:gd name="connsiteX2" fmla="*/ 300099 w 595149"/>
              <a:gd name="connsiteY2" fmla="*/ 404053 h 604393"/>
              <a:gd name="connsiteX3" fmla="*/ 514040 w 595149"/>
              <a:gd name="connsiteY3" fmla="*/ 55041 h 604393"/>
              <a:gd name="connsiteX4" fmla="*/ 571422 w 595149"/>
              <a:gd name="connsiteY4" fmla="*/ 78731 h 604393"/>
              <a:gd name="connsiteX5" fmla="*/ 595149 w 595149"/>
              <a:gd name="connsiteY5" fmla="*/ 136024 h 604393"/>
              <a:gd name="connsiteX6" fmla="*/ 581548 w 595149"/>
              <a:gd name="connsiteY6" fmla="*/ 180927 h 604393"/>
              <a:gd name="connsiteX7" fmla="*/ 330180 w 595149"/>
              <a:gd name="connsiteY7" fmla="*/ 434087 h 604393"/>
              <a:gd name="connsiteX8" fmla="*/ 320550 w 595149"/>
              <a:gd name="connsiteY8" fmla="*/ 439340 h 604393"/>
              <a:gd name="connsiteX9" fmla="*/ 209261 w 595149"/>
              <a:gd name="connsiteY9" fmla="*/ 463427 h 604393"/>
              <a:gd name="connsiteX10" fmla="*/ 191392 w 595149"/>
              <a:gd name="connsiteY10" fmla="*/ 458174 h 604393"/>
              <a:gd name="connsiteX11" fmla="*/ 186130 w 595149"/>
              <a:gd name="connsiteY11" fmla="*/ 440332 h 604393"/>
              <a:gd name="connsiteX12" fmla="*/ 210254 w 595149"/>
              <a:gd name="connsiteY12" fmla="*/ 329116 h 604393"/>
              <a:gd name="connsiteX13" fmla="*/ 215516 w 595149"/>
              <a:gd name="connsiteY13" fmla="*/ 319501 h 604393"/>
              <a:gd name="connsiteX14" fmla="*/ 456658 w 595149"/>
              <a:gd name="connsiteY14" fmla="*/ 78731 h 604393"/>
              <a:gd name="connsiteX15" fmla="*/ 514040 w 595149"/>
              <a:gd name="connsiteY15" fmla="*/ 55041 h 604393"/>
              <a:gd name="connsiteX16" fmla="*/ 42687 w 595149"/>
              <a:gd name="connsiteY16" fmla="*/ 0 h 604393"/>
              <a:gd name="connsiteX17" fmla="*/ 397783 w 595149"/>
              <a:gd name="connsiteY17" fmla="*/ 0 h 604393"/>
              <a:gd name="connsiteX18" fmla="*/ 440371 w 595149"/>
              <a:gd name="connsiteY18" fmla="*/ 41238 h 604393"/>
              <a:gd name="connsiteX19" fmla="*/ 429054 w 595149"/>
              <a:gd name="connsiteY19" fmla="*/ 51250 h 604393"/>
              <a:gd name="connsiteX20" fmla="*/ 336433 w 595149"/>
              <a:gd name="connsiteY20" fmla="*/ 143738 h 604393"/>
              <a:gd name="connsiteX21" fmla="*/ 87558 w 595149"/>
              <a:gd name="connsiteY21" fmla="*/ 143738 h 604393"/>
              <a:gd name="connsiteX22" fmla="*/ 68101 w 595149"/>
              <a:gd name="connsiteY22" fmla="*/ 163167 h 604393"/>
              <a:gd name="connsiteX23" fmla="*/ 87558 w 595149"/>
              <a:gd name="connsiteY23" fmla="*/ 182696 h 604393"/>
              <a:gd name="connsiteX24" fmla="*/ 297518 w 595149"/>
              <a:gd name="connsiteY24" fmla="*/ 182696 h 604393"/>
              <a:gd name="connsiteX25" fmla="*/ 238749 w 595149"/>
              <a:gd name="connsiteY25" fmla="*/ 241381 h 604393"/>
              <a:gd name="connsiteX26" fmla="*/ 87558 w 595149"/>
              <a:gd name="connsiteY26" fmla="*/ 241381 h 604393"/>
              <a:gd name="connsiteX27" fmla="*/ 68101 w 595149"/>
              <a:gd name="connsiteY27" fmla="*/ 260810 h 604393"/>
              <a:gd name="connsiteX28" fmla="*/ 87558 w 595149"/>
              <a:gd name="connsiteY28" fmla="*/ 280239 h 604393"/>
              <a:gd name="connsiteX29" fmla="*/ 199735 w 595149"/>
              <a:gd name="connsiteY29" fmla="*/ 280239 h 604393"/>
              <a:gd name="connsiteX30" fmla="*/ 187922 w 595149"/>
              <a:gd name="connsiteY30" fmla="*/ 292036 h 604393"/>
              <a:gd name="connsiteX31" fmla="*/ 172138 w 595149"/>
              <a:gd name="connsiteY31" fmla="*/ 320882 h 604393"/>
              <a:gd name="connsiteX32" fmla="*/ 168266 w 595149"/>
              <a:gd name="connsiteY32" fmla="*/ 338924 h 604393"/>
              <a:gd name="connsiteX33" fmla="*/ 87558 w 595149"/>
              <a:gd name="connsiteY33" fmla="*/ 338924 h 604393"/>
              <a:gd name="connsiteX34" fmla="*/ 68101 w 595149"/>
              <a:gd name="connsiteY34" fmla="*/ 358353 h 604393"/>
              <a:gd name="connsiteX35" fmla="*/ 87558 w 595149"/>
              <a:gd name="connsiteY35" fmla="*/ 377783 h 604393"/>
              <a:gd name="connsiteX36" fmla="*/ 159828 w 595149"/>
              <a:gd name="connsiteY36" fmla="*/ 377783 h 604393"/>
              <a:gd name="connsiteX37" fmla="*/ 148015 w 595149"/>
              <a:gd name="connsiteY37" fmla="*/ 432106 h 604393"/>
              <a:gd name="connsiteX38" fmla="*/ 147320 w 595149"/>
              <a:gd name="connsiteY38" fmla="*/ 436467 h 604393"/>
              <a:gd name="connsiteX39" fmla="*/ 87558 w 595149"/>
              <a:gd name="connsiteY39" fmla="*/ 436467 h 604393"/>
              <a:gd name="connsiteX40" fmla="*/ 68101 w 595149"/>
              <a:gd name="connsiteY40" fmla="*/ 455996 h 604393"/>
              <a:gd name="connsiteX41" fmla="*/ 87558 w 595149"/>
              <a:gd name="connsiteY41" fmla="*/ 475425 h 604393"/>
              <a:gd name="connsiteX42" fmla="*/ 155659 w 595149"/>
              <a:gd name="connsiteY42" fmla="*/ 475425 h 604393"/>
              <a:gd name="connsiteX43" fmla="*/ 163799 w 595149"/>
              <a:gd name="connsiteY43" fmla="*/ 485735 h 604393"/>
              <a:gd name="connsiteX44" fmla="*/ 217505 w 595149"/>
              <a:gd name="connsiteY44" fmla="*/ 501497 h 604393"/>
              <a:gd name="connsiteX45" fmla="*/ 328789 w 595149"/>
              <a:gd name="connsiteY45" fmla="*/ 477408 h 604393"/>
              <a:gd name="connsiteX46" fmla="*/ 357776 w 595149"/>
              <a:gd name="connsiteY46" fmla="*/ 461646 h 604393"/>
              <a:gd name="connsiteX47" fmla="*/ 440470 w 595149"/>
              <a:gd name="connsiteY47" fmla="*/ 379071 h 604393"/>
              <a:gd name="connsiteX48" fmla="*/ 440470 w 595149"/>
              <a:gd name="connsiteY48" fmla="*/ 561866 h 604393"/>
              <a:gd name="connsiteX49" fmla="*/ 397783 w 595149"/>
              <a:gd name="connsiteY49" fmla="*/ 604393 h 604393"/>
              <a:gd name="connsiteX50" fmla="*/ 42687 w 595149"/>
              <a:gd name="connsiteY50" fmla="*/ 604393 h 604393"/>
              <a:gd name="connsiteX51" fmla="*/ 0 w 595149"/>
              <a:gd name="connsiteY51" fmla="*/ 561866 h 604393"/>
              <a:gd name="connsiteX52" fmla="*/ 0 w 595149"/>
              <a:gd name="connsiteY52" fmla="*/ 42626 h 604393"/>
              <a:gd name="connsiteX53" fmla="*/ 42687 w 595149"/>
              <a:gd name="connsiteY53" fmla="*/ 0 h 604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95149" h="604393">
                <a:moveTo>
                  <a:pt x="245596" y="349634"/>
                </a:moveTo>
                <a:lnTo>
                  <a:pt x="230506" y="419020"/>
                </a:lnTo>
                <a:lnTo>
                  <a:pt x="300099" y="404053"/>
                </a:lnTo>
                <a:close/>
                <a:moveTo>
                  <a:pt x="514040" y="55041"/>
                </a:moveTo>
                <a:cubicBezTo>
                  <a:pt x="535682" y="55041"/>
                  <a:pt x="556034" y="63466"/>
                  <a:pt x="571422" y="78731"/>
                </a:cubicBezTo>
                <a:cubicBezTo>
                  <a:pt x="586710" y="93996"/>
                  <a:pt x="595149" y="114416"/>
                  <a:pt x="595149" y="136024"/>
                </a:cubicBezTo>
                <a:cubicBezTo>
                  <a:pt x="595149" y="152181"/>
                  <a:pt x="590483" y="167645"/>
                  <a:pt x="581548" y="180927"/>
                </a:cubicBezTo>
                <a:cubicBezTo>
                  <a:pt x="575194" y="190443"/>
                  <a:pt x="593163" y="171610"/>
                  <a:pt x="330180" y="434087"/>
                </a:cubicBezTo>
                <a:cubicBezTo>
                  <a:pt x="327698" y="436664"/>
                  <a:pt x="324323" y="438547"/>
                  <a:pt x="320550" y="439340"/>
                </a:cubicBezTo>
                <a:cubicBezTo>
                  <a:pt x="308141" y="442017"/>
                  <a:pt x="224153" y="460255"/>
                  <a:pt x="209261" y="463427"/>
                </a:cubicBezTo>
                <a:cubicBezTo>
                  <a:pt x="202808" y="464815"/>
                  <a:pt x="196058" y="462833"/>
                  <a:pt x="191392" y="458174"/>
                </a:cubicBezTo>
                <a:cubicBezTo>
                  <a:pt x="186626" y="453515"/>
                  <a:pt x="184740" y="446775"/>
                  <a:pt x="186130" y="440332"/>
                </a:cubicBezTo>
                <a:cubicBezTo>
                  <a:pt x="188810" y="427743"/>
                  <a:pt x="206978" y="343984"/>
                  <a:pt x="210254" y="329116"/>
                </a:cubicBezTo>
                <a:cubicBezTo>
                  <a:pt x="211048" y="325448"/>
                  <a:pt x="212935" y="322078"/>
                  <a:pt x="215516" y="319501"/>
                </a:cubicBezTo>
                <a:cubicBezTo>
                  <a:pt x="227032" y="308003"/>
                  <a:pt x="444348" y="91023"/>
                  <a:pt x="456658" y="78731"/>
                </a:cubicBezTo>
                <a:cubicBezTo>
                  <a:pt x="471947" y="63466"/>
                  <a:pt x="492299" y="55041"/>
                  <a:pt x="514040" y="55041"/>
                </a:cubicBezTo>
                <a:close/>
                <a:moveTo>
                  <a:pt x="42687" y="0"/>
                </a:moveTo>
                <a:lnTo>
                  <a:pt x="397783" y="0"/>
                </a:lnTo>
                <a:cubicBezTo>
                  <a:pt x="420814" y="0"/>
                  <a:pt x="439676" y="18438"/>
                  <a:pt x="440371" y="41238"/>
                </a:cubicBezTo>
                <a:cubicBezTo>
                  <a:pt x="436499" y="44311"/>
                  <a:pt x="432727" y="47681"/>
                  <a:pt x="429054" y="51250"/>
                </a:cubicBezTo>
                <a:lnTo>
                  <a:pt x="336433" y="143738"/>
                </a:lnTo>
                <a:lnTo>
                  <a:pt x="87558" y="143738"/>
                </a:lnTo>
                <a:cubicBezTo>
                  <a:pt x="76737" y="143738"/>
                  <a:pt x="68101" y="152461"/>
                  <a:pt x="68101" y="163167"/>
                </a:cubicBezTo>
                <a:cubicBezTo>
                  <a:pt x="68101" y="173972"/>
                  <a:pt x="76737" y="182696"/>
                  <a:pt x="87558" y="182696"/>
                </a:cubicBezTo>
                <a:lnTo>
                  <a:pt x="297518" y="182696"/>
                </a:lnTo>
                <a:lnTo>
                  <a:pt x="238749" y="241381"/>
                </a:lnTo>
                <a:lnTo>
                  <a:pt x="87558" y="241381"/>
                </a:lnTo>
                <a:cubicBezTo>
                  <a:pt x="76737" y="241381"/>
                  <a:pt x="68101" y="250005"/>
                  <a:pt x="68101" y="260810"/>
                </a:cubicBezTo>
                <a:cubicBezTo>
                  <a:pt x="68101" y="271516"/>
                  <a:pt x="76737" y="280239"/>
                  <a:pt x="87558" y="280239"/>
                </a:cubicBezTo>
                <a:lnTo>
                  <a:pt x="199735" y="280239"/>
                </a:lnTo>
                <a:lnTo>
                  <a:pt x="187922" y="292036"/>
                </a:lnTo>
                <a:cubicBezTo>
                  <a:pt x="179980" y="299966"/>
                  <a:pt x="174520" y="309978"/>
                  <a:pt x="172138" y="320882"/>
                </a:cubicBezTo>
                <a:lnTo>
                  <a:pt x="168266" y="338924"/>
                </a:lnTo>
                <a:lnTo>
                  <a:pt x="87558" y="338924"/>
                </a:lnTo>
                <a:cubicBezTo>
                  <a:pt x="76737" y="338924"/>
                  <a:pt x="68101" y="347647"/>
                  <a:pt x="68101" y="358353"/>
                </a:cubicBezTo>
                <a:cubicBezTo>
                  <a:pt x="68101" y="369059"/>
                  <a:pt x="76737" y="377783"/>
                  <a:pt x="87558" y="377783"/>
                </a:cubicBezTo>
                <a:lnTo>
                  <a:pt x="159828" y="377783"/>
                </a:lnTo>
                <a:lnTo>
                  <a:pt x="148015" y="432106"/>
                </a:lnTo>
                <a:cubicBezTo>
                  <a:pt x="147717" y="433593"/>
                  <a:pt x="147518" y="435080"/>
                  <a:pt x="147320" y="436467"/>
                </a:cubicBezTo>
                <a:lnTo>
                  <a:pt x="87558" y="436467"/>
                </a:lnTo>
                <a:cubicBezTo>
                  <a:pt x="76737" y="436467"/>
                  <a:pt x="68101" y="445191"/>
                  <a:pt x="68101" y="455996"/>
                </a:cubicBezTo>
                <a:cubicBezTo>
                  <a:pt x="68101" y="466702"/>
                  <a:pt x="76737" y="475425"/>
                  <a:pt x="87558" y="475425"/>
                </a:cubicBezTo>
                <a:lnTo>
                  <a:pt x="155659" y="475425"/>
                </a:lnTo>
                <a:cubicBezTo>
                  <a:pt x="157942" y="479093"/>
                  <a:pt x="160622" y="482563"/>
                  <a:pt x="163799" y="485735"/>
                </a:cubicBezTo>
                <a:cubicBezTo>
                  <a:pt x="178491" y="500307"/>
                  <a:pt x="198842" y="505462"/>
                  <a:pt x="217505" y="501497"/>
                </a:cubicBezTo>
                <a:lnTo>
                  <a:pt x="328789" y="477408"/>
                </a:lnTo>
                <a:cubicBezTo>
                  <a:pt x="339808" y="475029"/>
                  <a:pt x="349835" y="469577"/>
                  <a:pt x="357776" y="461646"/>
                </a:cubicBezTo>
                <a:cubicBezTo>
                  <a:pt x="368398" y="450940"/>
                  <a:pt x="432628" y="386804"/>
                  <a:pt x="440470" y="379071"/>
                </a:cubicBezTo>
                <a:lnTo>
                  <a:pt x="440470" y="561866"/>
                </a:lnTo>
                <a:cubicBezTo>
                  <a:pt x="440470" y="585261"/>
                  <a:pt x="421310" y="604393"/>
                  <a:pt x="397783" y="604393"/>
                </a:cubicBezTo>
                <a:lnTo>
                  <a:pt x="42687" y="604393"/>
                </a:lnTo>
                <a:cubicBezTo>
                  <a:pt x="19160" y="604393"/>
                  <a:pt x="0" y="585261"/>
                  <a:pt x="0" y="561866"/>
                </a:cubicBezTo>
                <a:lnTo>
                  <a:pt x="0" y="42626"/>
                </a:lnTo>
                <a:cubicBezTo>
                  <a:pt x="0" y="19132"/>
                  <a:pt x="19160" y="0"/>
                  <a:pt x="426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TW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874E001-C6D6-33E4-176D-FC97AC08F345}"/>
              </a:ext>
            </a:extLst>
          </p:cNvPr>
          <p:cNvSpPr/>
          <p:nvPr/>
        </p:nvSpPr>
        <p:spPr>
          <a:xfrm>
            <a:off x="10314895" y="2905125"/>
            <a:ext cx="914400" cy="914400"/>
          </a:xfrm>
          <a:prstGeom prst="ellipse">
            <a:avLst/>
          </a:pr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62" name="Freeform 16">
            <a:extLst>
              <a:ext uri="{FF2B5EF4-FFF2-40B4-BE49-F238E27FC236}">
                <a16:creationId xmlns:a16="http://schemas.microsoft.com/office/drawing/2014/main" id="{2709579F-39F5-4806-5561-54D6A679462E}"/>
              </a:ext>
            </a:extLst>
          </p:cNvPr>
          <p:cNvSpPr>
            <a:spLocks noChangeAspect="1"/>
          </p:cNvSpPr>
          <p:nvPr/>
        </p:nvSpPr>
        <p:spPr bwMode="auto">
          <a:xfrm>
            <a:off x="10551433" y="3163327"/>
            <a:ext cx="441325" cy="386885"/>
          </a:xfrm>
          <a:custGeom>
            <a:avLst/>
            <a:gdLst>
              <a:gd name="connsiteX0" fmla="*/ 121763 h 600884"/>
              <a:gd name="connsiteY0" fmla="*/ 121763 h 600884"/>
              <a:gd name="connsiteX1" fmla="*/ 121763 h 600884"/>
              <a:gd name="connsiteY1" fmla="*/ 121763 h 600884"/>
              <a:gd name="connsiteX2" fmla="*/ 121763 h 600884"/>
              <a:gd name="connsiteY2" fmla="*/ 121763 h 600884"/>
              <a:gd name="connsiteX3" fmla="*/ 121763 h 600884"/>
              <a:gd name="connsiteY3" fmla="*/ 121763 h 600884"/>
              <a:gd name="connsiteX4" fmla="*/ 121763 h 600884"/>
              <a:gd name="connsiteY4" fmla="*/ 121763 h 600884"/>
              <a:gd name="connsiteX5" fmla="*/ 121763 h 600884"/>
              <a:gd name="connsiteY5" fmla="*/ 121763 h 600884"/>
              <a:gd name="connsiteX6" fmla="*/ 121763 h 600884"/>
              <a:gd name="connsiteY6" fmla="*/ 121763 h 600884"/>
              <a:gd name="connsiteX7" fmla="*/ 121763 h 600884"/>
              <a:gd name="connsiteY7" fmla="*/ 121763 h 600884"/>
              <a:gd name="connsiteX8" fmla="*/ 121763 h 600884"/>
              <a:gd name="connsiteY8" fmla="*/ 121763 h 600884"/>
              <a:gd name="connsiteX9" fmla="*/ 121763 h 600884"/>
              <a:gd name="connsiteY9" fmla="*/ 121763 h 600884"/>
              <a:gd name="connsiteX10" fmla="*/ 121763 h 600884"/>
              <a:gd name="connsiteY10" fmla="*/ 121763 h 600884"/>
              <a:gd name="connsiteX11" fmla="*/ 121763 h 600884"/>
              <a:gd name="connsiteY11" fmla="*/ 121763 h 600884"/>
              <a:gd name="connsiteX12" fmla="*/ 121763 h 600884"/>
              <a:gd name="connsiteY12" fmla="*/ 121763 h 600884"/>
              <a:gd name="connsiteX13" fmla="*/ 121763 h 600884"/>
              <a:gd name="connsiteY13" fmla="*/ 121763 h 600884"/>
              <a:gd name="connsiteX14" fmla="*/ 121763 h 600884"/>
              <a:gd name="connsiteY14" fmla="*/ 121763 h 600884"/>
              <a:gd name="connsiteX15" fmla="*/ 121763 h 600884"/>
              <a:gd name="connsiteY15" fmla="*/ 121763 h 600884"/>
              <a:gd name="connsiteX16" fmla="*/ 121763 h 600884"/>
              <a:gd name="connsiteY16" fmla="*/ 121763 h 600884"/>
              <a:gd name="connsiteX17" fmla="*/ 121763 h 600884"/>
              <a:gd name="connsiteY17" fmla="*/ 121763 h 600884"/>
              <a:gd name="connsiteX18" fmla="*/ 121763 h 600884"/>
              <a:gd name="connsiteY18" fmla="*/ 121763 h 600884"/>
              <a:gd name="connsiteX19" fmla="*/ 121763 h 600884"/>
              <a:gd name="connsiteY19" fmla="*/ 121763 h 600884"/>
              <a:gd name="connsiteX20" fmla="*/ 121763 h 600884"/>
              <a:gd name="connsiteY20" fmla="*/ 121763 h 600884"/>
              <a:gd name="connsiteX21" fmla="*/ 121763 h 600884"/>
              <a:gd name="connsiteY21" fmla="*/ 121763 h 600884"/>
              <a:gd name="connsiteX22" fmla="*/ 121763 h 600884"/>
              <a:gd name="connsiteY22" fmla="*/ 121763 h 600884"/>
              <a:gd name="connsiteX23" fmla="*/ 121763 h 600884"/>
              <a:gd name="connsiteY23" fmla="*/ 121763 h 600884"/>
              <a:gd name="connsiteX24" fmla="*/ 121763 h 600884"/>
              <a:gd name="connsiteY24" fmla="*/ 121763 h 600884"/>
              <a:gd name="connsiteX25" fmla="*/ 121763 h 600884"/>
              <a:gd name="connsiteY25" fmla="*/ 121763 h 600884"/>
              <a:gd name="connsiteX26" fmla="*/ 121763 h 600884"/>
              <a:gd name="connsiteY26" fmla="*/ 121763 h 600884"/>
              <a:gd name="connsiteX27" fmla="*/ 121763 h 600884"/>
              <a:gd name="connsiteY27" fmla="*/ 121763 h 600884"/>
              <a:gd name="connsiteX28" fmla="*/ 121763 h 600884"/>
              <a:gd name="connsiteY28" fmla="*/ 121763 h 600884"/>
              <a:gd name="connsiteX29" fmla="*/ 121763 h 600884"/>
              <a:gd name="connsiteY29" fmla="*/ 121763 h 600884"/>
              <a:gd name="connsiteX30" fmla="*/ 121763 h 600884"/>
              <a:gd name="connsiteY30" fmla="*/ 121763 h 600884"/>
              <a:gd name="connsiteX31" fmla="*/ 121763 h 600884"/>
              <a:gd name="connsiteY31" fmla="*/ 121763 h 600884"/>
              <a:gd name="connsiteX32" fmla="*/ 121763 h 600884"/>
              <a:gd name="connsiteY32" fmla="*/ 121763 h 600884"/>
              <a:gd name="connsiteX33" fmla="*/ 121763 h 600884"/>
              <a:gd name="connsiteY33" fmla="*/ 121763 h 600884"/>
              <a:gd name="connsiteX34" fmla="*/ 121763 h 600884"/>
              <a:gd name="connsiteY34" fmla="*/ 121763 h 600884"/>
              <a:gd name="connsiteX35" fmla="*/ 121763 h 600884"/>
              <a:gd name="connsiteY35" fmla="*/ 121763 h 600884"/>
              <a:gd name="connsiteX36" fmla="*/ 121763 h 600884"/>
              <a:gd name="connsiteY36" fmla="*/ 121763 h 600884"/>
              <a:gd name="connsiteX37" fmla="*/ 121763 h 600884"/>
              <a:gd name="connsiteY37" fmla="*/ 121763 h 600884"/>
              <a:gd name="connsiteX38" fmla="*/ 121763 h 600884"/>
              <a:gd name="connsiteY38" fmla="*/ 121763 h 600884"/>
              <a:gd name="connsiteX39" fmla="*/ 121763 h 600884"/>
              <a:gd name="connsiteY39" fmla="*/ 121763 h 600884"/>
              <a:gd name="connsiteX40" fmla="*/ 121763 h 600884"/>
              <a:gd name="connsiteY40" fmla="*/ 121763 h 600884"/>
              <a:gd name="connsiteX41" fmla="*/ 121763 h 600884"/>
              <a:gd name="connsiteY41" fmla="*/ 121763 h 600884"/>
              <a:gd name="connsiteX42" fmla="*/ 121763 h 600884"/>
              <a:gd name="connsiteY42" fmla="*/ 121763 h 600884"/>
              <a:gd name="connsiteX43" fmla="*/ 121763 h 600884"/>
              <a:gd name="connsiteY43" fmla="*/ 121763 h 600884"/>
              <a:gd name="connsiteX44" fmla="*/ 121763 h 600884"/>
              <a:gd name="connsiteY44" fmla="*/ 121763 h 600884"/>
              <a:gd name="connsiteX45" fmla="*/ 121763 h 600884"/>
              <a:gd name="connsiteY45" fmla="*/ 121763 h 600884"/>
              <a:gd name="connsiteX46" fmla="*/ 121763 h 600884"/>
              <a:gd name="connsiteY46" fmla="*/ 121763 h 600884"/>
              <a:gd name="connsiteX47" fmla="*/ 121763 h 600884"/>
              <a:gd name="connsiteY47" fmla="*/ 121763 h 6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5462" h="530775">
                <a:moveTo>
                  <a:pt x="272016" y="325451"/>
                </a:moveTo>
                <a:lnTo>
                  <a:pt x="392662" y="325451"/>
                </a:lnTo>
                <a:cubicBezTo>
                  <a:pt x="397559" y="325451"/>
                  <a:pt x="401566" y="329451"/>
                  <a:pt x="401566" y="334339"/>
                </a:cubicBezTo>
                <a:lnTo>
                  <a:pt x="401566" y="521887"/>
                </a:lnTo>
                <a:cubicBezTo>
                  <a:pt x="401566" y="526775"/>
                  <a:pt x="397559" y="530775"/>
                  <a:pt x="392662" y="530775"/>
                </a:cubicBezTo>
                <a:lnTo>
                  <a:pt x="272016" y="530775"/>
                </a:lnTo>
                <a:cubicBezTo>
                  <a:pt x="267119" y="530775"/>
                  <a:pt x="263112" y="526775"/>
                  <a:pt x="263112" y="521887"/>
                </a:cubicBezTo>
                <a:lnTo>
                  <a:pt x="263112" y="334339"/>
                </a:lnTo>
                <a:cubicBezTo>
                  <a:pt x="263112" y="329451"/>
                  <a:pt x="267119" y="325451"/>
                  <a:pt x="272016" y="325451"/>
                </a:cubicBezTo>
                <a:close/>
                <a:moveTo>
                  <a:pt x="146937" y="244079"/>
                </a:moveTo>
                <a:lnTo>
                  <a:pt x="158067" y="244079"/>
                </a:lnTo>
                <a:lnTo>
                  <a:pt x="185669" y="254302"/>
                </a:lnTo>
                <a:lnTo>
                  <a:pt x="185669" y="521885"/>
                </a:lnTo>
                <a:cubicBezTo>
                  <a:pt x="185669" y="526775"/>
                  <a:pt x="181662" y="530775"/>
                  <a:pt x="176765" y="530775"/>
                </a:cubicBezTo>
                <a:lnTo>
                  <a:pt x="56119" y="530775"/>
                </a:lnTo>
                <a:cubicBezTo>
                  <a:pt x="51222" y="530775"/>
                  <a:pt x="47215" y="526775"/>
                  <a:pt x="47215" y="521885"/>
                </a:cubicBezTo>
                <a:lnTo>
                  <a:pt x="47215" y="347645"/>
                </a:lnTo>
                <a:close/>
                <a:moveTo>
                  <a:pt x="546259" y="115627"/>
                </a:moveTo>
                <a:lnTo>
                  <a:pt x="568070" y="134295"/>
                </a:lnTo>
                <a:cubicBezTo>
                  <a:pt x="573857" y="138740"/>
                  <a:pt x="581425" y="141407"/>
                  <a:pt x="588992" y="141407"/>
                </a:cubicBezTo>
                <a:cubicBezTo>
                  <a:pt x="593888" y="141407"/>
                  <a:pt x="599230" y="140518"/>
                  <a:pt x="603681" y="137851"/>
                </a:cubicBezTo>
                <a:cubicBezTo>
                  <a:pt x="604127" y="137851"/>
                  <a:pt x="604572" y="137407"/>
                  <a:pt x="605462" y="136962"/>
                </a:cubicBezTo>
                <a:lnTo>
                  <a:pt x="605462" y="521885"/>
                </a:lnTo>
                <a:cubicBezTo>
                  <a:pt x="605462" y="526775"/>
                  <a:pt x="601456" y="530775"/>
                  <a:pt x="596559" y="530775"/>
                </a:cubicBezTo>
                <a:lnTo>
                  <a:pt x="475482" y="530775"/>
                </a:lnTo>
                <a:cubicBezTo>
                  <a:pt x="470585" y="530775"/>
                  <a:pt x="466579" y="526775"/>
                  <a:pt x="466579" y="521885"/>
                </a:cubicBezTo>
                <a:lnTo>
                  <a:pt x="466579" y="202301"/>
                </a:lnTo>
                <a:close/>
                <a:moveTo>
                  <a:pt x="582759" y="49"/>
                </a:moveTo>
                <a:cubicBezTo>
                  <a:pt x="586320" y="-395"/>
                  <a:pt x="589882" y="2272"/>
                  <a:pt x="589882" y="5828"/>
                </a:cubicBezTo>
                <a:lnTo>
                  <a:pt x="599230" y="109840"/>
                </a:lnTo>
                <a:cubicBezTo>
                  <a:pt x="599675" y="112507"/>
                  <a:pt x="597894" y="115174"/>
                  <a:pt x="595669" y="116063"/>
                </a:cubicBezTo>
                <a:cubicBezTo>
                  <a:pt x="593443" y="117396"/>
                  <a:pt x="590327" y="117396"/>
                  <a:pt x="588101" y="115618"/>
                </a:cubicBezTo>
                <a:lnTo>
                  <a:pt x="545367" y="79614"/>
                </a:lnTo>
                <a:lnTo>
                  <a:pt x="362410" y="279193"/>
                </a:lnTo>
                <a:cubicBezTo>
                  <a:pt x="357513" y="284527"/>
                  <a:pt x="349946" y="286305"/>
                  <a:pt x="343268" y="283638"/>
                </a:cubicBezTo>
                <a:lnTo>
                  <a:pt x="144286" y="210740"/>
                </a:lnTo>
                <a:lnTo>
                  <a:pt x="30773" y="328976"/>
                </a:lnTo>
                <a:cubicBezTo>
                  <a:pt x="27212" y="332532"/>
                  <a:pt x="22760" y="334310"/>
                  <a:pt x="17864" y="334310"/>
                </a:cubicBezTo>
                <a:cubicBezTo>
                  <a:pt x="13412" y="334310"/>
                  <a:pt x="8961" y="332532"/>
                  <a:pt x="5399" y="329421"/>
                </a:cubicBezTo>
                <a:cubicBezTo>
                  <a:pt x="-1723" y="322309"/>
                  <a:pt x="-1723" y="311196"/>
                  <a:pt x="4954" y="304084"/>
                </a:cubicBezTo>
                <a:lnTo>
                  <a:pt x="126480" y="177848"/>
                </a:lnTo>
                <a:cubicBezTo>
                  <a:pt x="131377" y="172514"/>
                  <a:pt x="138944" y="170736"/>
                  <a:pt x="145622" y="173403"/>
                </a:cubicBezTo>
                <a:lnTo>
                  <a:pt x="344159" y="246300"/>
                </a:lnTo>
                <a:lnTo>
                  <a:pt x="518212" y="56945"/>
                </a:lnTo>
                <a:lnTo>
                  <a:pt x="475033" y="20941"/>
                </a:lnTo>
                <a:cubicBezTo>
                  <a:pt x="473697" y="20052"/>
                  <a:pt x="472807" y="18274"/>
                  <a:pt x="472807" y="16496"/>
                </a:cubicBezTo>
                <a:cubicBezTo>
                  <a:pt x="472807" y="15607"/>
                  <a:pt x="472807" y="14718"/>
                  <a:pt x="473252" y="13829"/>
                </a:cubicBezTo>
                <a:cubicBezTo>
                  <a:pt x="473697" y="11162"/>
                  <a:pt x="476368" y="9384"/>
                  <a:pt x="479039" y="93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28320EF4-76AE-BE85-50B9-9C71CC1A0FD7}"/>
              </a:ext>
            </a:extLst>
          </p:cNvPr>
          <p:cNvSpPr/>
          <p:nvPr/>
        </p:nvSpPr>
        <p:spPr>
          <a:xfrm>
            <a:off x="6336620" y="2905125"/>
            <a:ext cx="914400" cy="914400"/>
          </a:xfrm>
          <a:prstGeom prst="ellipse">
            <a:avLst/>
          </a:pr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54" name="Freeform 24">
            <a:extLst>
              <a:ext uri="{FF2B5EF4-FFF2-40B4-BE49-F238E27FC236}">
                <a16:creationId xmlns:a16="http://schemas.microsoft.com/office/drawing/2014/main" id="{050597C3-EB65-0E1D-F799-2C786D31686A}"/>
              </a:ext>
            </a:extLst>
          </p:cNvPr>
          <p:cNvSpPr>
            <a:spLocks noChangeAspect="1"/>
          </p:cNvSpPr>
          <p:nvPr/>
        </p:nvSpPr>
        <p:spPr bwMode="auto">
          <a:xfrm>
            <a:off x="6614433" y="3221686"/>
            <a:ext cx="360363" cy="324141"/>
          </a:xfrm>
          <a:custGeom>
            <a:avLst/>
            <a:gdLst>
              <a:gd name="connsiteX0" fmla="*/ 266188 w 606580"/>
              <a:gd name="connsiteY0" fmla="*/ 225315 h 545612"/>
              <a:gd name="connsiteX1" fmla="*/ 340370 w 606580"/>
              <a:gd name="connsiteY1" fmla="*/ 225315 h 545612"/>
              <a:gd name="connsiteX2" fmla="*/ 393755 w 606580"/>
              <a:gd name="connsiteY2" fmla="*/ 274839 h 545612"/>
              <a:gd name="connsiteX3" fmla="*/ 393755 w 606580"/>
              <a:gd name="connsiteY3" fmla="*/ 320931 h 545612"/>
              <a:gd name="connsiteX4" fmla="*/ 212896 w 606580"/>
              <a:gd name="connsiteY4" fmla="*/ 320931 h 545612"/>
              <a:gd name="connsiteX5" fmla="*/ 212896 w 606580"/>
              <a:gd name="connsiteY5" fmla="*/ 274839 h 545612"/>
              <a:gd name="connsiteX6" fmla="*/ 266188 w 606580"/>
              <a:gd name="connsiteY6" fmla="*/ 225315 h 545612"/>
              <a:gd name="connsiteX7" fmla="*/ 303290 w 606580"/>
              <a:gd name="connsiteY7" fmla="*/ 101191 h 545612"/>
              <a:gd name="connsiteX8" fmla="*/ 355720 w 606580"/>
              <a:gd name="connsiteY8" fmla="*/ 153304 h 545612"/>
              <a:gd name="connsiteX9" fmla="*/ 303290 w 606580"/>
              <a:gd name="connsiteY9" fmla="*/ 205417 h 545612"/>
              <a:gd name="connsiteX10" fmla="*/ 250860 w 606580"/>
              <a:gd name="connsiteY10" fmla="*/ 153304 h 545612"/>
              <a:gd name="connsiteX11" fmla="*/ 303290 w 606580"/>
              <a:gd name="connsiteY11" fmla="*/ 101191 h 545612"/>
              <a:gd name="connsiteX12" fmla="*/ 37882 w 606580"/>
              <a:gd name="connsiteY12" fmla="*/ 37820 h 545612"/>
              <a:gd name="connsiteX13" fmla="*/ 37882 w 606580"/>
              <a:gd name="connsiteY13" fmla="*/ 384784 h 545612"/>
              <a:gd name="connsiteX14" fmla="*/ 174184 w 606580"/>
              <a:gd name="connsiteY14" fmla="*/ 384784 h 545612"/>
              <a:gd name="connsiteX15" fmla="*/ 174184 w 606580"/>
              <a:gd name="connsiteY15" fmla="*/ 465986 h 545612"/>
              <a:gd name="connsiteX16" fmla="*/ 274089 w 606580"/>
              <a:gd name="connsiteY16" fmla="*/ 384784 h 545612"/>
              <a:gd name="connsiteX17" fmla="*/ 568698 w 606580"/>
              <a:gd name="connsiteY17" fmla="*/ 384784 h 545612"/>
              <a:gd name="connsiteX18" fmla="*/ 568698 w 606580"/>
              <a:gd name="connsiteY18" fmla="*/ 37820 h 545612"/>
              <a:gd name="connsiteX19" fmla="*/ 0 w 606580"/>
              <a:gd name="connsiteY19" fmla="*/ 0 h 545612"/>
              <a:gd name="connsiteX20" fmla="*/ 606580 w 606580"/>
              <a:gd name="connsiteY20" fmla="*/ 0 h 545612"/>
              <a:gd name="connsiteX21" fmla="*/ 606580 w 606580"/>
              <a:gd name="connsiteY21" fmla="*/ 422604 h 545612"/>
              <a:gd name="connsiteX22" fmla="*/ 287645 w 606580"/>
              <a:gd name="connsiteY22" fmla="*/ 422604 h 545612"/>
              <a:gd name="connsiteX23" fmla="*/ 136302 w 606580"/>
              <a:gd name="connsiteY23" fmla="*/ 545612 h 545612"/>
              <a:gd name="connsiteX24" fmla="*/ 136302 w 606580"/>
              <a:gd name="connsiteY24" fmla="*/ 422604 h 545612"/>
              <a:gd name="connsiteX25" fmla="*/ 0 w 606580"/>
              <a:gd name="connsiteY25" fmla="*/ 422604 h 54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06580" h="545612">
                <a:moveTo>
                  <a:pt x="266188" y="225315"/>
                </a:moveTo>
                <a:lnTo>
                  <a:pt x="340370" y="225315"/>
                </a:lnTo>
                <a:cubicBezTo>
                  <a:pt x="340370" y="225315"/>
                  <a:pt x="393755" y="226242"/>
                  <a:pt x="393755" y="274839"/>
                </a:cubicBezTo>
                <a:lnTo>
                  <a:pt x="393755" y="320931"/>
                </a:lnTo>
                <a:lnTo>
                  <a:pt x="212896" y="320931"/>
                </a:lnTo>
                <a:lnTo>
                  <a:pt x="212896" y="274839"/>
                </a:lnTo>
                <a:cubicBezTo>
                  <a:pt x="212896" y="225964"/>
                  <a:pt x="266188" y="225315"/>
                  <a:pt x="266188" y="225315"/>
                </a:cubicBezTo>
                <a:close/>
                <a:moveTo>
                  <a:pt x="303290" y="101191"/>
                </a:moveTo>
                <a:cubicBezTo>
                  <a:pt x="332246" y="101191"/>
                  <a:pt x="355720" y="124523"/>
                  <a:pt x="355720" y="153304"/>
                </a:cubicBezTo>
                <a:cubicBezTo>
                  <a:pt x="355720" y="182085"/>
                  <a:pt x="332246" y="205417"/>
                  <a:pt x="303290" y="205417"/>
                </a:cubicBezTo>
                <a:cubicBezTo>
                  <a:pt x="274334" y="205417"/>
                  <a:pt x="250860" y="182085"/>
                  <a:pt x="250860" y="153304"/>
                </a:cubicBezTo>
                <a:cubicBezTo>
                  <a:pt x="250860" y="124523"/>
                  <a:pt x="274334" y="101191"/>
                  <a:pt x="303290" y="101191"/>
                </a:cubicBezTo>
                <a:close/>
                <a:moveTo>
                  <a:pt x="37882" y="37820"/>
                </a:moveTo>
                <a:lnTo>
                  <a:pt x="37882" y="384784"/>
                </a:lnTo>
                <a:lnTo>
                  <a:pt x="174184" y="384784"/>
                </a:lnTo>
                <a:lnTo>
                  <a:pt x="174184" y="465986"/>
                </a:lnTo>
                <a:lnTo>
                  <a:pt x="274089" y="384784"/>
                </a:lnTo>
                <a:lnTo>
                  <a:pt x="568698" y="384784"/>
                </a:lnTo>
                <a:lnTo>
                  <a:pt x="568698" y="37820"/>
                </a:lnTo>
                <a:close/>
                <a:moveTo>
                  <a:pt x="0" y="0"/>
                </a:moveTo>
                <a:lnTo>
                  <a:pt x="606580" y="0"/>
                </a:lnTo>
                <a:lnTo>
                  <a:pt x="606580" y="422604"/>
                </a:lnTo>
                <a:lnTo>
                  <a:pt x="287645" y="422604"/>
                </a:lnTo>
                <a:lnTo>
                  <a:pt x="136302" y="545612"/>
                </a:lnTo>
                <a:lnTo>
                  <a:pt x="136302" y="422604"/>
                </a:lnTo>
                <a:lnTo>
                  <a:pt x="0" y="422604"/>
                </a:lnTo>
                <a:close/>
              </a:path>
            </a:pathLst>
          </a:custGeom>
          <a:solidFill>
            <a:srgbClr val="42505B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5660B5DB-9508-0738-CA99-36C52378DA46}"/>
              </a:ext>
            </a:extLst>
          </p:cNvPr>
          <p:cNvSpPr/>
          <p:nvPr/>
        </p:nvSpPr>
        <p:spPr>
          <a:xfrm>
            <a:off x="9519558" y="4181475"/>
            <a:ext cx="914400" cy="914400"/>
          </a:xfrm>
          <a:prstGeom prst="ellipse">
            <a:avLst/>
          </a:pr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61" name="Freeform 36">
            <a:extLst>
              <a:ext uri="{FF2B5EF4-FFF2-40B4-BE49-F238E27FC236}">
                <a16:creationId xmlns:a16="http://schemas.microsoft.com/office/drawing/2014/main" id="{5744D4A2-38BC-E8D0-2833-50BBA86C5D5D}"/>
              </a:ext>
            </a:extLst>
          </p:cNvPr>
          <p:cNvSpPr>
            <a:spLocks noChangeAspect="1"/>
          </p:cNvSpPr>
          <p:nvPr/>
        </p:nvSpPr>
        <p:spPr bwMode="auto">
          <a:xfrm>
            <a:off x="9781568" y="4441023"/>
            <a:ext cx="390378" cy="389740"/>
          </a:xfrm>
          <a:custGeom>
            <a:avLst/>
            <a:gdLst>
              <a:gd name="T0" fmla="*/ 2017 w 6520"/>
              <a:gd name="T1" fmla="*/ 4891 h 6520"/>
              <a:gd name="T2" fmla="*/ 2017 w 6520"/>
              <a:gd name="T3" fmla="*/ 0 h 6520"/>
              <a:gd name="T4" fmla="*/ 4503 w 6520"/>
              <a:gd name="T5" fmla="*/ 0 h 6520"/>
              <a:gd name="T6" fmla="*/ 4503 w 6520"/>
              <a:gd name="T7" fmla="*/ 4891 h 6520"/>
              <a:gd name="T8" fmla="*/ 4244 w 6520"/>
              <a:gd name="T9" fmla="*/ 5005 h 6520"/>
              <a:gd name="T10" fmla="*/ 3364 w 6520"/>
              <a:gd name="T11" fmla="*/ 4211 h 6520"/>
              <a:gd name="T12" fmla="*/ 3157 w 6520"/>
              <a:gd name="T13" fmla="*/ 4211 h 6520"/>
              <a:gd name="T14" fmla="*/ 2277 w 6520"/>
              <a:gd name="T15" fmla="*/ 5005 h 6520"/>
              <a:gd name="T16" fmla="*/ 2017 w 6520"/>
              <a:gd name="T17" fmla="*/ 4891 h 6520"/>
              <a:gd name="T18" fmla="*/ 261 w 6520"/>
              <a:gd name="T19" fmla="*/ 6520 h 6520"/>
              <a:gd name="T20" fmla="*/ 6259 w 6520"/>
              <a:gd name="T21" fmla="*/ 6520 h 6520"/>
              <a:gd name="T22" fmla="*/ 6520 w 6520"/>
              <a:gd name="T23" fmla="*/ 6259 h 6520"/>
              <a:gd name="T24" fmla="*/ 6520 w 6520"/>
              <a:gd name="T25" fmla="*/ 261 h 6520"/>
              <a:gd name="T26" fmla="*/ 6259 w 6520"/>
              <a:gd name="T27" fmla="*/ 0 h 6520"/>
              <a:gd name="T28" fmla="*/ 5047 w 6520"/>
              <a:gd name="T29" fmla="*/ 0 h 6520"/>
              <a:gd name="T30" fmla="*/ 5047 w 6520"/>
              <a:gd name="T31" fmla="*/ 552 h 6520"/>
              <a:gd name="T32" fmla="*/ 5969 w 6520"/>
              <a:gd name="T33" fmla="*/ 552 h 6520"/>
              <a:gd name="T34" fmla="*/ 5969 w 6520"/>
              <a:gd name="T35" fmla="*/ 5968 h 6520"/>
              <a:gd name="T36" fmla="*/ 552 w 6520"/>
              <a:gd name="T37" fmla="*/ 5968 h 6520"/>
              <a:gd name="T38" fmla="*/ 552 w 6520"/>
              <a:gd name="T39" fmla="*/ 552 h 6520"/>
              <a:gd name="T40" fmla="*/ 1473 w 6520"/>
              <a:gd name="T41" fmla="*/ 552 h 6520"/>
              <a:gd name="T42" fmla="*/ 1473 w 6520"/>
              <a:gd name="T43" fmla="*/ 0 h 6520"/>
              <a:gd name="T44" fmla="*/ 261 w 6520"/>
              <a:gd name="T45" fmla="*/ 0 h 6520"/>
              <a:gd name="T46" fmla="*/ 0 w 6520"/>
              <a:gd name="T47" fmla="*/ 261 h 6520"/>
              <a:gd name="T48" fmla="*/ 0 w 6520"/>
              <a:gd name="T49" fmla="*/ 6259 h 6520"/>
              <a:gd name="T50" fmla="*/ 261 w 6520"/>
              <a:gd name="T51" fmla="*/ 6520 h 6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520" h="6520">
                <a:moveTo>
                  <a:pt x="2017" y="4891"/>
                </a:moveTo>
                <a:lnTo>
                  <a:pt x="2017" y="0"/>
                </a:lnTo>
                <a:lnTo>
                  <a:pt x="4503" y="0"/>
                </a:lnTo>
                <a:lnTo>
                  <a:pt x="4503" y="4891"/>
                </a:lnTo>
                <a:cubicBezTo>
                  <a:pt x="4503" y="5024"/>
                  <a:pt x="4344" y="5095"/>
                  <a:pt x="4244" y="5005"/>
                </a:cubicBezTo>
                <a:lnTo>
                  <a:pt x="3364" y="4211"/>
                </a:lnTo>
                <a:cubicBezTo>
                  <a:pt x="3305" y="4157"/>
                  <a:pt x="3216" y="4157"/>
                  <a:pt x="3157" y="4211"/>
                </a:cubicBezTo>
                <a:lnTo>
                  <a:pt x="2277" y="5005"/>
                </a:lnTo>
                <a:cubicBezTo>
                  <a:pt x="2176" y="5095"/>
                  <a:pt x="2017" y="5024"/>
                  <a:pt x="2017" y="4891"/>
                </a:cubicBezTo>
                <a:close/>
                <a:moveTo>
                  <a:pt x="261" y="6520"/>
                </a:moveTo>
                <a:lnTo>
                  <a:pt x="6259" y="6520"/>
                </a:lnTo>
                <a:cubicBezTo>
                  <a:pt x="6403" y="6520"/>
                  <a:pt x="6520" y="6403"/>
                  <a:pt x="6520" y="6259"/>
                </a:cubicBezTo>
                <a:lnTo>
                  <a:pt x="6520" y="261"/>
                </a:lnTo>
                <a:cubicBezTo>
                  <a:pt x="6520" y="117"/>
                  <a:pt x="6403" y="0"/>
                  <a:pt x="6259" y="0"/>
                </a:cubicBezTo>
                <a:lnTo>
                  <a:pt x="5047" y="0"/>
                </a:lnTo>
                <a:lnTo>
                  <a:pt x="5047" y="552"/>
                </a:lnTo>
                <a:lnTo>
                  <a:pt x="5969" y="552"/>
                </a:lnTo>
                <a:lnTo>
                  <a:pt x="5969" y="5968"/>
                </a:lnTo>
                <a:lnTo>
                  <a:pt x="552" y="5968"/>
                </a:lnTo>
                <a:lnTo>
                  <a:pt x="552" y="552"/>
                </a:lnTo>
                <a:lnTo>
                  <a:pt x="1473" y="552"/>
                </a:lnTo>
                <a:lnTo>
                  <a:pt x="1473" y="0"/>
                </a:lnTo>
                <a:lnTo>
                  <a:pt x="261" y="0"/>
                </a:lnTo>
                <a:cubicBezTo>
                  <a:pt x="117" y="0"/>
                  <a:pt x="0" y="117"/>
                  <a:pt x="0" y="261"/>
                </a:cubicBezTo>
                <a:lnTo>
                  <a:pt x="0" y="6259"/>
                </a:lnTo>
                <a:cubicBezTo>
                  <a:pt x="0" y="6403"/>
                  <a:pt x="117" y="6520"/>
                  <a:pt x="261" y="6520"/>
                </a:cubicBezTo>
                <a:close/>
              </a:path>
            </a:pathLst>
          </a:custGeom>
          <a:solidFill>
            <a:srgbClr val="42505B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6CEE47F2-BBE3-DE76-3430-C87D1B091F6F}"/>
              </a:ext>
            </a:extLst>
          </p:cNvPr>
          <p:cNvSpPr/>
          <p:nvPr/>
        </p:nvSpPr>
        <p:spPr>
          <a:xfrm>
            <a:off x="5541283" y="3916363"/>
            <a:ext cx="914400" cy="914400"/>
          </a:xfrm>
          <a:prstGeom prst="ellipse">
            <a:avLst/>
          </a:pr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48" name="Freeform 57">
            <a:extLst>
              <a:ext uri="{FF2B5EF4-FFF2-40B4-BE49-F238E27FC236}">
                <a16:creationId xmlns:a16="http://schemas.microsoft.com/office/drawing/2014/main" id="{BAA4BDD2-B9D6-28B9-A892-F15C45FD122A}"/>
              </a:ext>
            </a:extLst>
          </p:cNvPr>
          <p:cNvSpPr>
            <a:spLocks noEditPoints="1"/>
          </p:cNvSpPr>
          <p:nvPr/>
        </p:nvSpPr>
        <p:spPr bwMode="auto">
          <a:xfrm>
            <a:off x="5813782" y="4181475"/>
            <a:ext cx="422082" cy="421184"/>
          </a:xfrm>
          <a:custGeom>
            <a:avLst/>
            <a:gdLst>
              <a:gd name="connsiteX0" fmla="*/ 177088 w 577759"/>
              <a:gd name="connsiteY0" fmla="*/ 396051 h 577432"/>
              <a:gd name="connsiteX1" fmla="*/ 185388 w 577759"/>
              <a:gd name="connsiteY1" fmla="*/ 400652 h 577432"/>
              <a:gd name="connsiteX2" fmla="*/ 178010 w 577759"/>
              <a:gd name="connsiteY2" fmla="*/ 436543 h 577432"/>
              <a:gd name="connsiteX3" fmla="*/ 184466 w 577759"/>
              <a:gd name="connsiteY3" fmla="*/ 440224 h 577432"/>
              <a:gd name="connsiteX4" fmla="*/ 186310 w 577759"/>
              <a:gd name="connsiteY4" fmla="*/ 442985 h 577432"/>
              <a:gd name="connsiteX5" fmla="*/ 201988 w 577759"/>
              <a:gd name="connsiteY5" fmla="*/ 452188 h 577432"/>
              <a:gd name="connsiteX6" fmla="*/ 204755 w 577759"/>
              <a:gd name="connsiteY6" fmla="*/ 458629 h 577432"/>
              <a:gd name="connsiteX7" fmla="*/ 274843 w 577759"/>
              <a:gd name="connsiteY7" fmla="*/ 460470 h 577432"/>
              <a:gd name="connsiteX8" fmla="*/ 274843 w 577759"/>
              <a:gd name="connsiteY8" fmla="*/ 480716 h 577432"/>
              <a:gd name="connsiteX9" fmla="*/ 206599 w 577759"/>
              <a:gd name="connsiteY9" fmla="*/ 478875 h 577432"/>
              <a:gd name="connsiteX10" fmla="*/ 194610 w 577759"/>
              <a:gd name="connsiteY10" fmla="*/ 481636 h 577432"/>
              <a:gd name="connsiteX11" fmla="*/ 183544 w 577759"/>
              <a:gd name="connsiteY11" fmla="*/ 473354 h 577432"/>
              <a:gd name="connsiteX12" fmla="*/ 183544 w 577759"/>
              <a:gd name="connsiteY12" fmla="*/ 466912 h 577432"/>
              <a:gd name="connsiteX13" fmla="*/ 178933 w 577759"/>
              <a:gd name="connsiteY13" fmla="*/ 474274 h 577432"/>
              <a:gd name="connsiteX14" fmla="*/ 161410 w 577759"/>
              <a:gd name="connsiteY14" fmla="*/ 465992 h 577432"/>
              <a:gd name="connsiteX15" fmla="*/ 162333 w 577759"/>
              <a:gd name="connsiteY15" fmla="*/ 464151 h 577432"/>
              <a:gd name="connsiteX16" fmla="*/ 163255 w 577759"/>
              <a:gd name="connsiteY16" fmla="*/ 460470 h 577432"/>
              <a:gd name="connsiteX17" fmla="*/ 156799 w 577759"/>
              <a:gd name="connsiteY17" fmla="*/ 466912 h 577432"/>
              <a:gd name="connsiteX18" fmla="*/ 140200 w 577759"/>
              <a:gd name="connsiteY18" fmla="*/ 456789 h 577432"/>
              <a:gd name="connsiteX19" fmla="*/ 154033 w 577759"/>
              <a:gd name="connsiteY19" fmla="*/ 435623 h 577432"/>
              <a:gd name="connsiteX20" fmla="*/ 103311 w 577759"/>
              <a:gd name="connsiteY20" fmla="*/ 495440 h 577432"/>
              <a:gd name="connsiteX21" fmla="*/ 85789 w 577759"/>
              <a:gd name="connsiteY21" fmla="*/ 485317 h 577432"/>
              <a:gd name="connsiteX22" fmla="*/ 143888 w 577759"/>
              <a:gd name="connsiteY22" fmla="*/ 417217 h 577432"/>
              <a:gd name="connsiteX23" fmla="*/ 177088 w 577759"/>
              <a:gd name="connsiteY23" fmla="*/ 396051 h 577432"/>
              <a:gd name="connsiteX24" fmla="*/ 326592 w 577759"/>
              <a:gd name="connsiteY24" fmla="*/ 382185 h 577432"/>
              <a:gd name="connsiteX25" fmla="*/ 324748 w 577759"/>
              <a:gd name="connsiteY25" fmla="*/ 412581 h 577432"/>
              <a:gd name="connsiteX26" fmla="*/ 340423 w 577759"/>
              <a:gd name="connsiteY26" fmla="*/ 420871 h 577432"/>
              <a:gd name="connsiteX27" fmla="*/ 355177 w 577759"/>
              <a:gd name="connsiteY27" fmla="*/ 430082 h 577432"/>
              <a:gd name="connsiteX28" fmla="*/ 380995 w 577759"/>
              <a:gd name="connsiteY28" fmla="*/ 413502 h 577432"/>
              <a:gd name="connsiteX29" fmla="*/ 356099 w 577759"/>
              <a:gd name="connsiteY29" fmla="*/ 393238 h 577432"/>
              <a:gd name="connsiteX30" fmla="*/ 326592 w 577759"/>
              <a:gd name="connsiteY30" fmla="*/ 382185 h 577432"/>
              <a:gd name="connsiteX31" fmla="*/ 125443 w 577759"/>
              <a:gd name="connsiteY31" fmla="*/ 299294 h 577432"/>
              <a:gd name="connsiteX32" fmla="*/ 224189 w 577759"/>
              <a:gd name="connsiteY32" fmla="*/ 299294 h 577432"/>
              <a:gd name="connsiteX33" fmla="*/ 250029 w 577759"/>
              <a:gd name="connsiteY33" fmla="*/ 326015 h 577432"/>
              <a:gd name="connsiteX34" fmla="*/ 224189 w 577759"/>
              <a:gd name="connsiteY34" fmla="*/ 351815 h 577432"/>
              <a:gd name="connsiteX35" fmla="*/ 125443 w 577759"/>
              <a:gd name="connsiteY35" fmla="*/ 351815 h 577432"/>
              <a:gd name="connsiteX36" fmla="*/ 98680 w 577759"/>
              <a:gd name="connsiteY36" fmla="*/ 326015 h 577432"/>
              <a:gd name="connsiteX37" fmla="*/ 125443 w 577759"/>
              <a:gd name="connsiteY37" fmla="*/ 299294 h 577432"/>
              <a:gd name="connsiteX38" fmla="*/ 125436 w 577759"/>
              <a:gd name="connsiteY38" fmla="*/ 200762 h 577432"/>
              <a:gd name="connsiteX39" fmla="*/ 321952 w 577759"/>
              <a:gd name="connsiteY39" fmla="*/ 200762 h 577432"/>
              <a:gd name="connsiteX40" fmla="*/ 348708 w 577759"/>
              <a:gd name="connsiteY40" fmla="*/ 227483 h 577432"/>
              <a:gd name="connsiteX41" fmla="*/ 321952 w 577759"/>
              <a:gd name="connsiteY41" fmla="*/ 253283 h 577432"/>
              <a:gd name="connsiteX42" fmla="*/ 125436 w 577759"/>
              <a:gd name="connsiteY42" fmla="*/ 253283 h 577432"/>
              <a:gd name="connsiteX43" fmla="*/ 98680 w 577759"/>
              <a:gd name="connsiteY43" fmla="*/ 227483 h 577432"/>
              <a:gd name="connsiteX44" fmla="*/ 125436 w 577759"/>
              <a:gd name="connsiteY44" fmla="*/ 200762 h 577432"/>
              <a:gd name="connsiteX45" fmla="*/ 125436 w 577759"/>
              <a:gd name="connsiteY45" fmla="*/ 103118 h 577432"/>
              <a:gd name="connsiteX46" fmla="*/ 321952 w 577759"/>
              <a:gd name="connsiteY46" fmla="*/ 103118 h 577432"/>
              <a:gd name="connsiteX47" fmla="*/ 348708 w 577759"/>
              <a:gd name="connsiteY47" fmla="*/ 128918 h 577432"/>
              <a:gd name="connsiteX48" fmla="*/ 321952 w 577759"/>
              <a:gd name="connsiteY48" fmla="*/ 155639 h 577432"/>
              <a:gd name="connsiteX49" fmla="*/ 125436 w 577759"/>
              <a:gd name="connsiteY49" fmla="*/ 155639 h 577432"/>
              <a:gd name="connsiteX50" fmla="*/ 98680 w 577759"/>
              <a:gd name="connsiteY50" fmla="*/ 128918 h 577432"/>
              <a:gd name="connsiteX51" fmla="*/ 125436 w 577759"/>
              <a:gd name="connsiteY51" fmla="*/ 103118 h 577432"/>
              <a:gd name="connsiteX52" fmla="*/ 497753 w 577759"/>
              <a:gd name="connsiteY52" fmla="*/ 64639 h 577432"/>
              <a:gd name="connsiteX53" fmla="*/ 537749 w 577759"/>
              <a:gd name="connsiteY53" fmla="*/ 78225 h 577432"/>
              <a:gd name="connsiteX54" fmla="*/ 577398 w 577759"/>
              <a:gd name="connsiteY54" fmla="*/ 121516 h 577432"/>
              <a:gd name="connsiteX55" fmla="*/ 575554 w 577759"/>
              <a:gd name="connsiteY55" fmla="*/ 130727 h 577432"/>
              <a:gd name="connsiteX56" fmla="*/ 411424 w 577759"/>
              <a:gd name="connsiteY56" fmla="*/ 415345 h 577432"/>
              <a:gd name="connsiteX57" fmla="*/ 407735 w 577759"/>
              <a:gd name="connsiteY57" fmla="*/ 419029 h 577432"/>
              <a:gd name="connsiteX58" fmla="*/ 321982 w 577759"/>
              <a:gd name="connsiteY58" fmla="*/ 476137 h 577432"/>
              <a:gd name="connsiteX59" fmla="*/ 308151 w 577759"/>
              <a:gd name="connsiteY59" fmla="*/ 476137 h 577432"/>
              <a:gd name="connsiteX60" fmla="*/ 301696 w 577759"/>
              <a:gd name="connsiteY60" fmla="*/ 464163 h 577432"/>
              <a:gd name="connsiteX61" fmla="*/ 307229 w 577759"/>
              <a:gd name="connsiteY61" fmla="*/ 361921 h 577432"/>
              <a:gd name="connsiteX62" fmla="*/ 309073 w 577759"/>
              <a:gd name="connsiteY62" fmla="*/ 355474 h 577432"/>
              <a:gd name="connsiteX63" fmla="*/ 473203 w 577759"/>
              <a:gd name="connsiteY63" fmla="*/ 71777 h 577432"/>
              <a:gd name="connsiteX64" fmla="*/ 480580 w 577759"/>
              <a:gd name="connsiteY64" fmla="*/ 66251 h 577432"/>
              <a:gd name="connsiteX65" fmla="*/ 497753 w 577759"/>
              <a:gd name="connsiteY65" fmla="*/ 64639 h 577432"/>
              <a:gd name="connsiteX66" fmla="*/ 26751 w 577759"/>
              <a:gd name="connsiteY66" fmla="*/ 0 h 577432"/>
              <a:gd name="connsiteX67" fmla="*/ 420637 w 577759"/>
              <a:gd name="connsiteY67" fmla="*/ 0 h 577432"/>
              <a:gd name="connsiteX68" fmla="*/ 447388 w 577759"/>
              <a:gd name="connsiteY68" fmla="*/ 25786 h 577432"/>
              <a:gd name="connsiteX69" fmla="*/ 447388 w 577759"/>
              <a:gd name="connsiteY69" fmla="*/ 65387 h 577432"/>
              <a:gd name="connsiteX70" fmla="*/ 394808 w 577759"/>
              <a:gd name="connsiteY70" fmla="*/ 156561 h 577432"/>
              <a:gd name="connsiteX71" fmla="*/ 394808 w 577759"/>
              <a:gd name="connsiteY71" fmla="*/ 52494 h 577432"/>
              <a:gd name="connsiteX72" fmla="*/ 52580 w 577759"/>
              <a:gd name="connsiteY72" fmla="*/ 52494 h 577432"/>
              <a:gd name="connsiteX73" fmla="*/ 52580 w 577759"/>
              <a:gd name="connsiteY73" fmla="*/ 524938 h 577432"/>
              <a:gd name="connsiteX74" fmla="*/ 394808 w 577759"/>
              <a:gd name="connsiteY74" fmla="*/ 524938 h 577432"/>
              <a:gd name="connsiteX75" fmla="*/ 394808 w 577759"/>
              <a:gd name="connsiteY75" fmla="*/ 459551 h 577432"/>
              <a:gd name="connsiteX76" fmla="*/ 422482 w 577759"/>
              <a:gd name="connsiteY76" fmla="*/ 441132 h 577432"/>
              <a:gd name="connsiteX77" fmla="*/ 434474 w 577759"/>
              <a:gd name="connsiteY77" fmla="*/ 428239 h 577432"/>
              <a:gd name="connsiteX78" fmla="*/ 447388 w 577759"/>
              <a:gd name="connsiteY78" fmla="*/ 406136 h 577432"/>
              <a:gd name="connsiteX79" fmla="*/ 447388 w 577759"/>
              <a:gd name="connsiteY79" fmla="*/ 550725 h 577432"/>
              <a:gd name="connsiteX80" fmla="*/ 420637 w 577759"/>
              <a:gd name="connsiteY80" fmla="*/ 577432 h 577432"/>
              <a:gd name="connsiteX81" fmla="*/ 26751 w 577759"/>
              <a:gd name="connsiteY81" fmla="*/ 577432 h 577432"/>
              <a:gd name="connsiteX82" fmla="*/ 0 w 577759"/>
              <a:gd name="connsiteY82" fmla="*/ 550725 h 577432"/>
              <a:gd name="connsiteX83" fmla="*/ 0 w 577759"/>
              <a:gd name="connsiteY83" fmla="*/ 25786 h 577432"/>
              <a:gd name="connsiteX84" fmla="*/ 26751 w 577759"/>
              <a:gd name="connsiteY84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577759" h="577432">
                <a:moveTo>
                  <a:pt x="177088" y="396051"/>
                </a:moveTo>
                <a:cubicBezTo>
                  <a:pt x="179855" y="396051"/>
                  <a:pt x="183544" y="397892"/>
                  <a:pt x="185388" y="400652"/>
                </a:cubicBezTo>
                <a:cubicBezTo>
                  <a:pt x="189999" y="411696"/>
                  <a:pt x="185388" y="423659"/>
                  <a:pt x="178010" y="436543"/>
                </a:cubicBezTo>
                <a:cubicBezTo>
                  <a:pt x="180777" y="436543"/>
                  <a:pt x="182621" y="438383"/>
                  <a:pt x="184466" y="440224"/>
                </a:cubicBezTo>
                <a:cubicBezTo>
                  <a:pt x="185388" y="441144"/>
                  <a:pt x="185388" y="442065"/>
                  <a:pt x="186310" y="442985"/>
                </a:cubicBezTo>
                <a:cubicBezTo>
                  <a:pt x="191844" y="442065"/>
                  <a:pt x="197377" y="444825"/>
                  <a:pt x="201988" y="452188"/>
                </a:cubicBezTo>
                <a:cubicBezTo>
                  <a:pt x="203832" y="454948"/>
                  <a:pt x="204755" y="456789"/>
                  <a:pt x="204755" y="458629"/>
                </a:cubicBezTo>
                <a:cubicBezTo>
                  <a:pt x="229654" y="454028"/>
                  <a:pt x="249943" y="460470"/>
                  <a:pt x="274843" y="460470"/>
                </a:cubicBezTo>
                <a:cubicBezTo>
                  <a:pt x="287754" y="460470"/>
                  <a:pt x="287754" y="480716"/>
                  <a:pt x="274843" y="480716"/>
                </a:cubicBezTo>
                <a:cubicBezTo>
                  <a:pt x="253632" y="480716"/>
                  <a:pt x="226888" y="468752"/>
                  <a:pt x="206599" y="478875"/>
                </a:cubicBezTo>
                <a:cubicBezTo>
                  <a:pt x="202910" y="480716"/>
                  <a:pt x="198299" y="483477"/>
                  <a:pt x="194610" y="481636"/>
                </a:cubicBezTo>
                <a:cubicBezTo>
                  <a:pt x="189999" y="479796"/>
                  <a:pt x="184466" y="478875"/>
                  <a:pt x="183544" y="473354"/>
                </a:cubicBezTo>
                <a:cubicBezTo>
                  <a:pt x="183544" y="470593"/>
                  <a:pt x="183544" y="468752"/>
                  <a:pt x="183544" y="466912"/>
                </a:cubicBezTo>
                <a:cubicBezTo>
                  <a:pt x="181699" y="469673"/>
                  <a:pt x="180777" y="471513"/>
                  <a:pt x="178933" y="474274"/>
                </a:cubicBezTo>
                <a:cubicBezTo>
                  <a:pt x="173399" y="482556"/>
                  <a:pt x="156799" y="477035"/>
                  <a:pt x="161410" y="465992"/>
                </a:cubicBezTo>
                <a:cubicBezTo>
                  <a:pt x="161410" y="465992"/>
                  <a:pt x="161410" y="465071"/>
                  <a:pt x="162333" y="464151"/>
                </a:cubicBezTo>
                <a:cubicBezTo>
                  <a:pt x="162333" y="462311"/>
                  <a:pt x="163255" y="461390"/>
                  <a:pt x="163255" y="460470"/>
                </a:cubicBezTo>
                <a:cubicBezTo>
                  <a:pt x="161410" y="462311"/>
                  <a:pt x="158644" y="464151"/>
                  <a:pt x="156799" y="466912"/>
                </a:cubicBezTo>
                <a:cubicBezTo>
                  <a:pt x="150344" y="477035"/>
                  <a:pt x="132822" y="467832"/>
                  <a:pt x="140200" y="456789"/>
                </a:cubicBezTo>
                <a:cubicBezTo>
                  <a:pt x="144811" y="449427"/>
                  <a:pt x="149422" y="442985"/>
                  <a:pt x="154033" y="435623"/>
                </a:cubicBezTo>
                <a:cubicBezTo>
                  <a:pt x="135588" y="454028"/>
                  <a:pt x="118989" y="474274"/>
                  <a:pt x="103311" y="495440"/>
                </a:cubicBezTo>
                <a:cubicBezTo>
                  <a:pt x="95011" y="504643"/>
                  <a:pt x="78411" y="495440"/>
                  <a:pt x="85789" y="485317"/>
                </a:cubicBezTo>
                <a:cubicBezTo>
                  <a:pt x="104233" y="462311"/>
                  <a:pt x="122677" y="438383"/>
                  <a:pt x="143888" y="417217"/>
                </a:cubicBezTo>
                <a:cubicBezTo>
                  <a:pt x="152188" y="408935"/>
                  <a:pt x="163255" y="396051"/>
                  <a:pt x="177088" y="396051"/>
                </a:cubicBezTo>
                <a:close/>
                <a:moveTo>
                  <a:pt x="326592" y="382185"/>
                </a:moveTo>
                <a:lnTo>
                  <a:pt x="324748" y="412581"/>
                </a:lnTo>
                <a:cubicBezTo>
                  <a:pt x="329358" y="414424"/>
                  <a:pt x="334891" y="417187"/>
                  <a:pt x="340423" y="420871"/>
                </a:cubicBezTo>
                <a:cubicBezTo>
                  <a:pt x="345956" y="423634"/>
                  <a:pt x="350566" y="427319"/>
                  <a:pt x="355177" y="430082"/>
                </a:cubicBezTo>
                <a:lnTo>
                  <a:pt x="380995" y="413502"/>
                </a:lnTo>
                <a:cubicBezTo>
                  <a:pt x="376385" y="407976"/>
                  <a:pt x="369008" y="400607"/>
                  <a:pt x="356099" y="393238"/>
                </a:cubicBezTo>
                <a:cubicBezTo>
                  <a:pt x="343190" y="385870"/>
                  <a:pt x="333047" y="383106"/>
                  <a:pt x="326592" y="382185"/>
                </a:cubicBezTo>
                <a:close/>
                <a:moveTo>
                  <a:pt x="125443" y="299294"/>
                </a:moveTo>
                <a:lnTo>
                  <a:pt x="224189" y="299294"/>
                </a:lnTo>
                <a:cubicBezTo>
                  <a:pt x="238032" y="299294"/>
                  <a:pt x="250029" y="311272"/>
                  <a:pt x="250029" y="326015"/>
                </a:cubicBezTo>
                <a:cubicBezTo>
                  <a:pt x="250029" y="339837"/>
                  <a:pt x="238032" y="351815"/>
                  <a:pt x="224189" y="351815"/>
                </a:cubicBezTo>
                <a:lnTo>
                  <a:pt x="125443" y="351815"/>
                </a:lnTo>
                <a:cubicBezTo>
                  <a:pt x="110677" y="351815"/>
                  <a:pt x="98680" y="339837"/>
                  <a:pt x="98680" y="326015"/>
                </a:cubicBezTo>
                <a:cubicBezTo>
                  <a:pt x="98680" y="311272"/>
                  <a:pt x="110677" y="299294"/>
                  <a:pt x="125443" y="299294"/>
                </a:cubicBezTo>
                <a:close/>
                <a:moveTo>
                  <a:pt x="125436" y="200762"/>
                </a:moveTo>
                <a:lnTo>
                  <a:pt x="321952" y="200762"/>
                </a:lnTo>
                <a:cubicBezTo>
                  <a:pt x="336714" y="200762"/>
                  <a:pt x="348708" y="212740"/>
                  <a:pt x="348708" y="227483"/>
                </a:cubicBezTo>
                <a:cubicBezTo>
                  <a:pt x="348708" y="242226"/>
                  <a:pt x="336714" y="253283"/>
                  <a:pt x="321952" y="253283"/>
                </a:cubicBezTo>
                <a:lnTo>
                  <a:pt x="125436" y="253283"/>
                </a:lnTo>
                <a:cubicBezTo>
                  <a:pt x="110674" y="253283"/>
                  <a:pt x="98680" y="242226"/>
                  <a:pt x="98680" y="227483"/>
                </a:cubicBezTo>
                <a:cubicBezTo>
                  <a:pt x="98680" y="212740"/>
                  <a:pt x="110674" y="200762"/>
                  <a:pt x="125436" y="200762"/>
                </a:cubicBezTo>
                <a:close/>
                <a:moveTo>
                  <a:pt x="125436" y="103118"/>
                </a:moveTo>
                <a:lnTo>
                  <a:pt x="321952" y="103118"/>
                </a:lnTo>
                <a:cubicBezTo>
                  <a:pt x="336714" y="103118"/>
                  <a:pt x="348708" y="114175"/>
                  <a:pt x="348708" y="128918"/>
                </a:cubicBezTo>
                <a:cubicBezTo>
                  <a:pt x="348708" y="143661"/>
                  <a:pt x="336714" y="155639"/>
                  <a:pt x="321952" y="155639"/>
                </a:cubicBezTo>
                <a:lnTo>
                  <a:pt x="125436" y="155639"/>
                </a:lnTo>
                <a:cubicBezTo>
                  <a:pt x="110674" y="155639"/>
                  <a:pt x="98680" y="143661"/>
                  <a:pt x="98680" y="128918"/>
                </a:cubicBezTo>
                <a:cubicBezTo>
                  <a:pt x="98680" y="114175"/>
                  <a:pt x="110674" y="103118"/>
                  <a:pt x="125436" y="103118"/>
                </a:cubicBezTo>
                <a:close/>
                <a:moveTo>
                  <a:pt x="497753" y="64639"/>
                </a:moveTo>
                <a:cubicBezTo>
                  <a:pt x="507550" y="65330"/>
                  <a:pt x="521151" y="68554"/>
                  <a:pt x="537749" y="78225"/>
                </a:cubicBezTo>
                <a:cubicBezTo>
                  <a:pt x="570943" y="97568"/>
                  <a:pt x="576476" y="118753"/>
                  <a:pt x="577398" y="121516"/>
                </a:cubicBezTo>
                <a:cubicBezTo>
                  <a:pt x="578320" y="124280"/>
                  <a:pt x="577398" y="127964"/>
                  <a:pt x="575554" y="130727"/>
                </a:cubicBezTo>
                <a:lnTo>
                  <a:pt x="411424" y="415345"/>
                </a:lnTo>
                <a:cubicBezTo>
                  <a:pt x="410502" y="416266"/>
                  <a:pt x="409579" y="418108"/>
                  <a:pt x="407735" y="419029"/>
                </a:cubicBezTo>
                <a:lnTo>
                  <a:pt x="321982" y="476137"/>
                </a:lnTo>
                <a:cubicBezTo>
                  <a:pt x="317371" y="478900"/>
                  <a:pt x="312761" y="478900"/>
                  <a:pt x="308151" y="476137"/>
                </a:cubicBezTo>
                <a:cubicBezTo>
                  <a:pt x="303540" y="473373"/>
                  <a:pt x="300774" y="468768"/>
                  <a:pt x="301696" y="464163"/>
                </a:cubicBezTo>
                <a:lnTo>
                  <a:pt x="307229" y="361921"/>
                </a:lnTo>
                <a:cubicBezTo>
                  <a:pt x="308151" y="359158"/>
                  <a:pt x="308151" y="357316"/>
                  <a:pt x="309073" y="355474"/>
                </a:cubicBezTo>
                <a:lnTo>
                  <a:pt x="473203" y="71777"/>
                </a:lnTo>
                <a:cubicBezTo>
                  <a:pt x="475047" y="69014"/>
                  <a:pt x="477813" y="67172"/>
                  <a:pt x="480580" y="66251"/>
                </a:cubicBezTo>
                <a:cubicBezTo>
                  <a:pt x="481963" y="65791"/>
                  <a:pt x="487956" y="63948"/>
                  <a:pt x="497753" y="64639"/>
                </a:cubicBezTo>
                <a:close/>
                <a:moveTo>
                  <a:pt x="26751" y="0"/>
                </a:moveTo>
                <a:lnTo>
                  <a:pt x="420637" y="0"/>
                </a:lnTo>
                <a:cubicBezTo>
                  <a:pt x="435396" y="0"/>
                  <a:pt x="447388" y="11972"/>
                  <a:pt x="447388" y="25786"/>
                </a:cubicBezTo>
                <a:lnTo>
                  <a:pt x="447388" y="65387"/>
                </a:lnTo>
                <a:lnTo>
                  <a:pt x="394808" y="156561"/>
                </a:lnTo>
                <a:lnTo>
                  <a:pt x="394808" y="52494"/>
                </a:lnTo>
                <a:lnTo>
                  <a:pt x="52580" y="52494"/>
                </a:lnTo>
                <a:lnTo>
                  <a:pt x="52580" y="524938"/>
                </a:lnTo>
                <a:lnTo>
                  <a:pt x="394808" y="524938"/>
                </a:lnTo>
                <a:lnTo>
                  <a:pt x="394808" y="459551"/>
                </a:lnTo>
                <a:lnTo>
                  <a:pt x="422482" y="441132"/>
                </a:lnTo>
                <a:cubicBezTo>
                  <a:pt x="427094" y="437449"/>
                  <a:pt x="431706" y="432844"/>
                  <a:pt x="434474" y="428239"/>
                </a:cubicBezTo>
                <a:lnTo>
                  <a:pt x="447388" y="406136"/>
                </a:lnTo>
                <a:lnTo>
                  <a:pt x="447388" y="550725"/>
                </a:lnTo>
                <a:cubicBezTo>
                  <a:pt x="447388" y="565460"/>
                  <a:pt x="435396" y="577432"/>
                  <a:pt x="420637" y="577432"/>
                </a:cubicBezTo>
                <a:lnTo>
                  <a:pt x="26751" y="577432"/>
                </a:lnTo>
                <a:cubicBezTo>
                  <a:pt x="11992" y="577432"/>
                  <a:pt x="0" y="565460"/>
                  <a:pt x="0" y="550725"/>
                </a:cubicBezTo>
                <a:lnTo>
                  <a:pt x="0" y="25786"/>
                </a:lnTo>
                <a:cubicBezTo>
                  <a:pt x="0" y="11972"/>
                  <a:pt x="11992" y="0"/>
                  <a:pt x="26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TW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Freeform 58">
            <a:extLst>
              <a:ext uri="{FF2B5EF4-FFF2-40B4-BE49-F238E27FC236}">
                <a16:creationId xmlns:a16="http://schemas.microsoft.com/office/drawing/2014/main" id="{E7AE4935-0642-D9DD-E3E5-A22D771E29A3}"/>
              </a:ext>
            </a:extLst>
          </p:cNvPr>
          <p:cNvSpPr/>
          <p:nvPr/>
        </p:nvSpPr>
        <p:spPr bwMode="auto">
          <a:xfrm>
            <a:off x="6099210" y="4389882"/>
            <a:ext cx="24247" cy="23349"/>
          </a:xfrm>
          <a:custGeom>
            <a:avLst/>
            <a:gdLst>
              <a:gd name="connsiteX0" fmla="*/ 177088 w 577759"/>
              <a:gd name="connsiteY0" fmla="*/ 396051 h 577432"/>
              <a:gd name="connsiteX1" fmla="*/ 185388 w 577759"/>
              <a:gd name="connsiteY1" fmla="*/ 400652 h 577432"/>
              <a:gd name="connsiteX2" fmla="*/ 178010 w 577759"/>
              <a:gd name="connsiteY2" fmla="*/ 436543 h 577432"/>
              <a:gd name="connsiteX3" fmla="*/ 184466 w 577759"/>
              <a:gd name="connsiteY3" fmla="*/ 440224 h 577432"/>
              <a:gd name="connsiteX4" fmla="*/ 186310 w 577759"/>
              <a:gd name="connsiteY4" fmla="*/ 442985 h 577432"/>
              <a:gd name="connsiteX5" fmla="*/ 201988 w 577759"/>
              <a:gd name="connsiteY5" fmla="*/ 452188 h 577432"/>
              <a:gd name="connsiteX6" fmla="*/ 204755 w 577759"/>
              <a:gd name="connsiteY6" fmla="*/ 458629 h 577432"/>
              <a:gd name="connsiteX7" fmla="*/ 274843 w 577759"/>
              <a:gd name="connsiteY7" fmla="*/ 460470 h 577432"/>
              <a:gd name="connsiteX8" fmla="*/ 274843 w 577759"/>
              <a:gd name="connsiteY8" fmla="*/ 480716 h 577432"/>
              <a:gd name="connsiteX9" fmla="*/ 206599 w 577759"/>
              <a:gd name="connsiteY9" fmla="*/ 478875 h 577432"/>
              <a:gd name="connsiteX10" fmla="*/ 194610 w 577759"/>
              <a:gd name="connsiteY10" fmla="*/ 481636 h 577432"/>
              <a:gd name="connsiteX11" fmla="*/ 183544 w 577759"/>
              <a:gd name="connsiteY11" fmla="*/ 473354 h 577432"/>
              <a:gd name="connsiteX12" fmla="*/ 183544 w 577759"/>
              <a:gd name="connsiteY12" fmla="*/ 466912 h 577432"/>
              <a:gd name="connsiteX13" fmla="*/ 178933 w 577759"/>
              <a:gd name="connsiteY13" fmla="*/ 474274 h 577432"/>
              <a:gd name="connsiteX14" fmla="*/ 161410 w 577759"/>
              <a:gd name="connsiteY14" fmla="*/ 465992 h 577432"/>
              <a:gd name="connsiteX15" fmla="*/ 162333 w 577759"/>
              <a:gd name="connsiteY15" fmla="*/ 464151 h 577432"/>
              <a:gd name="connsiteX16" fmla="*/ 163255 w 577759"/>
              <a:gd name="connsiteY16" fmla="*/ 460470 h 577432"/>
              <a:gd name="connsiteX17" fmla="*/ 156799 w 577759"/>
              <a:gd name="connsiteY17" fmla="*/ 466912 h 577432"/>
              <a:gd name="connsiteX18" fmla="*/ 140200 w 577759"/>
              <a:gd name="connsiteY18" fmla="*/ 456789 h 577432"/>
              <a:gd name="connsiteX19" fmla="*/ 154033 w 577759"/>
              <a:gd name="connsiteY19" fmla="*/ 435623 h 577432"/>
              <a:gd name="connsiteX20" fmla="*/ 103311 w 577759"/>
              <a:gd name="connsiteY20" fmla="*/ 495440 h 577432"/>
              <a:gd name="connsiteX21" fmla="*/ 85789 w 577759"/>
              <a:gd name="connsiteY21" fmla="*/ 485317 h 577432"/>
              <a:gd name="connsiteX22" fmla="*/ 143888 w 577759"/>
              <a:gd name="connsiteY22" fmla="*/ 417217 h 577432"/>
              <a:gd name="connsiteX23" fmla="*/ 177088 w 577759"/>
              <a:gd name="connsiteY23" fmla="*/ 396051 h 577432"/>
              <a:gd name="connsiteX24" fmla="*/ 326592 w 577759"/>
              <a:gd name="connsiteY24" fmla="*/ 382185 h 577432"/>
              <a:gd name="connsiteX25" fmla="*/ 324748 w 577759"/>
              <a:gd name="connsiteY25" fmla="*/ 412581 h 577432"/>
              <a:gd name="connsiteX26" fmla="*/ 340423 w 577759"/>
              <a:gd name="connsiteY26" fmla="*/ 420871 h 577432"/>
              <a:gd name="connsiteX27" fmla="*/ 355177 w 577759"/>
              <a:gd name="connsiteY27" fmla="*/ 430082 h 577432"/>
              <a:gd name="connsiteX28" fmla="*/ 380995 w 577759"/>
              <a:gd name="connsiteY28" fmla="*/ 413502 h 577432"/>
              <a:gd name="connsiteX29" fmla="*/ 356099 w 577759"/>
              <a:gd name="connsiteY29" fmla="*/ 393238 h 577432"/>
              <a:gd name="connsiteX30" fmla="*/ 326592 w 577759"/>
              <a:gd name="connsiteY30" fmla="*/ 382185 h 577432"/>
              <a:gd name="connsiteX31" fmla="*/ 125443 w 577759"/>
              <a:gd name="connsiteY31" fmla="*/ 299294 h 577432"/>
              <a:gd name="connsiteX32" fmla="*/ 224189 w 577759"/>
              <a:gd name="connsiteY32" fmla="*/ 299294 h 577432"/>
              <a:gd name="connsiteX33" fmla="*/ 250029 w 577759"/>
              <a:gd name="connsiteY33" fmla="*/ 326015 h 577432"/>
              <a:gd name="connsiteX34" fmla="*/ 224189 w 577759"/>
              <a:gd name="connsiteY34" fmla="*/ 351815 h 577432"/>
              <a:gd name="connsiteX35" fmla="*/ 125443 w 577759"/>
              <a:gd name="connsiteY35" fmla="*/ 351815 h 577432"/>
              <a:gd name="connsiteX36" fmla="*/ 98680 w 577759"/>
              <a:gd name="connsiteY36" fmla="*/ 326015 h 577432"/>
              <a:gd name="connsiteX37" fmla="*/ 125443 w 577759"/>
              <a:gd name="connsiteY37" fmla="*/ 299294 h 577432"/>
              <a:gd name="connsiteX38" fmla="*/ 125436 w 577759"/>
              <a:gd name="connsiteY38" fmla="*/ 200762 h 577432"/>
              <a:gd name="connsiteX39" fmla="*/ 321952 w 577759"/>
              <a:gd name="connsiteY39" fmla="*/ 200762 h 577432"/>
              <a:gd name="connsiteX40" fmla="*/ 348708 w 577759"/>
              <a:gd name="connsiteY40" fmla="*/ 227483 h 577432"/>
              <a:gd name="connsiteX41" fmla="*/ 321952 w 577759"/>
              <a:gd name="connsiteY41" fmla="*/ 253283 h 577432"/>
              <a:gd name="connsiteX42" fmla="*/ 125436 w 577759"/>
              <a:gd name="connsiteY42" fmla="*/ 253283 h 577432"/>
              <a:gd name="connsiteX43" fmla="*/ 98680 w 577759"/>
              <a:gd name="connsiteY43" fmla="*/ 227483 h 577432"/>
              <a:gd name="connsiteX44" fmla="*/ 125436 w 577759"/>
              <a:gd name="connsiteY44" fmla="*/ 200762 h 577432"/>
              <a:gd name="connsiteX45" fmla="*/ 125436 w 577759"/>
              <a:gd name="connsiteY45" fmla="*/ 103118 h 577432"/>
              <a:gd name="connsiteX46" fmla="*/ 321952 w 577759"/>
              <a:gd name="connsiteY46" fmla="*/ 103118 h 577432"/>
              <a:gd name="connsiteX47" fmla="*/ 348708 w 577759"/>
              <a:gd name="connsiteY47" fmla="*/ 128918 h 577432"/>
              <a:gd name="connsiteX48" fmla="*/ 321952 w 577759"/>
              <a:gd name="connsiteY48" fmla="*/ 155639 h 577432"/>
              <a:gd name="connsiteX49" fmla="*/ 125436 w 577759"/>
              <a:gd name="connsiteY49" fmla="*/ 155639 h 577432"/>
              <a:gd name="connsiteX50" fmla="*/ 98680 w 577759"/>
              <a:gd name="connsiteY50" fmla="*/ 128918 h 577432"/>
              <a:gd name="connsiteX51" fmla="*/ 125436 w 577759"/>
              <a:gd name="connsiteY51" fmla="*/ 103118 h 577432"/>
              <a:gd name="connsiteX52" fmla="*/ 497753 w 577759"/>
              <a:gd name="connsiteY52" fmla="*/ 64639 h 577432"/>
              <a:gd name="connsiteX53" fmla="*/ 537749 w 577759"/>
              <a:gd name="connsiteY53" fmla="*/ 78225 h 577432"/>
              <a:gd name="connsiteX54" fmla="*/ 577398 w 577759"/>
              <a:gd name="connsiteY54" fmla="*/ 121516 h 577432"/>
              <a:gd name="connsiteX55" fmla="*/ 575554 w 577759"/>
              <a:gd name="connsiteY55" fmla="*/ 130727 h 577432"/>
              <a:gd name="connsiteX56" fmla="*/ 411424 w 577759"/>
              <a:gd name="connsiteY56" fmla="*/ 415345 h 577432"/>
              <a:gd name="connsiteX57" fmla="*/ 407735 w 577759"/>
              <a:gd name="connsiteY57" fmla="*/ 419029 h 577432"/>
              <a:gd name="connsiteX58" fmla="*/ 321982 w 577759"/>
              <a:gd name="connsiteY58" fmla="*/ 476137 h 577432"/>
              <a:gd name="connsiteX59" fmla="*/ 308151 w 577759"/>
              <a:gd name="connsiteY59" fmla="*/ 476137 h 577432"/>
              <a:gd name="connsiteX60" fmla="*/ 301696 w 577759"/>
              <a:gd name="connsiteY60" fmla="*/ 464163 h 577432"/>
              <a:gd name="connsiteX61" fmla="*/ 307229 w 577759"/>
              <a:gd name="connsiteY61" fmla="*/ 361921 h 577432"/>
              <a:gd name="connsiteX62" fmla="*/ 309073 w 577759"/>
              <a:gd name="connsiteY62" fmla="*/ 355474 h 577432"/>
              <a:gd name="connsiteX63" fmla="*/ 473203 w 577759"/>
              <a:gd name="connsiteY63" fmla="*/ 71777 h 577432"/>
              <a:gd name="connsiteX64" fmla="*/ 480580 w 577759"/>
              <a:gd name="connsiteY64" fmla="*/ 66251 h 577432"/>
              <a:gd name="connsiteX65" fmla="*/ 497753 w 577759"/>
              <a:gd name="connsiteY65" fmla="*/ 64639 h 577432"/>
              <a:gd name="connsiteX66" fmla="*/ 26751 w 577759"/>
              <a:gd name="connsiteY66" fmla="*/ 0 h 577432"/>
              <a:gd name="connsiteX67" fmla="*/ 420637 w 577759"/>
              <a:gd name="connsiteY67" fmla="*/ 0 h 577432"/>
              <a:gd name="connsiteX68" fmla="*/ 447388 w 577759"/>
              <a:gd name="connsiteY68" fmla="*/ 25786 h 577432"/>
              <a:gd name="connsiteX69" fmla="*/ 447388 w 577759"/>
              <a:gd name="connsiteY69" fmla="*/ 65387 h 577432"/>
              <a:gd name="connsiteX70" fmla="*/ 394808 w 577759"/>
              <a:gd name="connsiteY70" fmla="*/ 156561 h 577432"/>
              <a:gd name="connsiteX71" fmla="*/ 394808 w 577759"/>
              <a:gd name="connsiteY71" fmla="*/ 52494 h 577432"/>
              <a:gd name="connsiteX72" fmla="*/ 52580 w 577759"/>
              <a:gd name="connsiteY72" fmla="*/ 52494 h 577432"/>
              <a:gd name="connsiteX73" fmla="*/ 52580 w 577759"/>
              <a:gd name="connsiteY73" fmla="*/ 524938 h 577432"/>
              <a:gd name="connsiteX74" fmla="*/ 394808 w 577759"/>
              <a:gd name="connsiteY74" fmla="*/ 524938 h 577432"/>
              <a:gd name="connsiteX75" fmla="*/ 394808 w 577759"/>
              <a:gd name="connsiteY75" fmla="*/ 459551 h 577432"/>
              <a:gd name="connsiteX76" fmla="*/ 422482 w 577759"/>
              <a:gd name="connsiteY76" fmla="*/ 441132 h 577432"/>
              <a:gd name="connsiteX77" fmla="*/ 434474 w 577759"/>
              <a:gd name="connsiteY77" fmla="*/ 428239 h 577432"/>
              <a:gd name="connsiteX78" fmla="*/ 447388 w 577759"/>
              <a:gd name="connsiteY78" fmla="*/ 406136 h 577432"/>
              <a:gd name="connsiteX79" fmla="*/ 447388 w 577759"/>
              <a:gd name="connsiteY79" fmla="*/ 550725 h 577432"/>
              <a:gd name="connsiteX80" fmla="*/ 420637 w 577759"/>
              <a:gd name="connsiteY80" fmla="*/ 577432 h 577432"/>
              <a:gd name="connsiteX81" fmla="*/ 26751 w 577759"/>
              <a:gd name="connsiteY81" fmla="*/ 577432 h 577432"/>
              <a:gd name="connsiteX82" fmla="*/ 0 w 577759"/>
              <a:gd name="connsiteY82" fmla="*/ 550725 h 577432"/>
              <a:gd name="connsiteX83" fmla="*/ 0 w 577759"/>
              <a:gd name="connsiteY83" fmla="*/ 25786 h 577432"/>
              <a:gd name="connsiteX84" fmla="*/ 26751 w 577759"/>
              <a:gd name="connsiteY84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577759" h="577432">
                <a:moveTo>
                  <a:pt x="177088" y="396051"/>
                </a:moveTo>
                <a:cubicBezTo>
                  <a:pt x="179855" y="396051"/>
                  <a:pt x="183544" y="397892"/>
                  <a:pt x="185388" y="400652"/>
                </a:cubicBezTo>
                <a:cubicBezTo>
                  <a:pt x="189999" y="411696"/>
                  <a:pt x="185388" y="423659"/>
                  <a:pt x="178010" y="436543"/>
                </a:cubicBezTo>
                <a:cubicBezTo>
                  <a:pt x="180777" y="436543"/>
                  <a:pt x="182621" y="438383"/>
                  <a:pt x="184466" y="440224"/>
                </a:cubicBezTo>
                <a:cubicBezTo>
                  <a:pt x="185388" y="441144"/>
                  <a:pt x="185388" y="442065"/>
                  <a:pt x="186310" y="442985"/>
                </a:cubicBezTo>
                <a:cubicBezTo>
                  <a:pt x="191844" y="442065"/>
                  <a:pt x="197377" y="444825"/>
                  <a:pt x="201988" y="452188"/>
                </a:cubicBezTo>
                <a:cubicBezTo>
                  <a:pt x="203832" y="454948"/>
                  <a:pt x="204755" y="456789"/>
                  <a:pt x="204755" y="458629"/>
                </a:cubicBezTo>
                <a:cubicBezTo>
                  <a:pt x="229654" y="454028"/>
                  <a:pt x="249943" y="460470"/>
                  <a:pt x="274843" y="460470"/>
                </a:cubicBezTo>
                <a:cubicBezTo>
                  <a:pt x="287754" y="460470"/>
                  <a:pt x="287754" y="480716"/>
                  <a:pt x="274843" y="480716"/>
                </a:cubicBezTo>
                <a:cubicBezTo>
                  <a:pt x="253632" y="480716"/>
                  <a:pt x="226888" y="468752"/>
                  <a:pt x="206599" y="478875"/>
                </a:cubicBezTo>
                <a:cubicBezTo>
                  <a:pt x="202910" y="480716"/>
                  <a:pt x="198299" y="483477"/>
                  <a:pt x="194610" y="481636"/>
                </a:cubicBezTo>
                <a:cubicBezTo>
                  <a:pt x="189999" y="479796"/>
                  <a:pt x="184466" y="478875"/>
                  <a:pt x="183544" y="473354"/>
                </a:cubicBezTo>
                <a:cubicBezTo>
                  <a:pt x="183544" y="470593"/>
                  <a:pt x="183544" y="468752"/>
                  <a:pt x="183544" y="466912"/>
                </a:cubicBezTo>
                <a:cubicBezTo>
                  <a:pt x="181699" y="469673"/>
                  <a:pt x="180777" y="471513"/>
                  <a:pt x="178933" y="474274"/>
                </a:cubicBezTo>
                <a:cubicBezTo>
                  <a:pt x="173399" y="482556"/>
                  <a:pt x="156799" y="477035"/>
                  <a:pt x="161410" y="465992"/>
                </a:cubicBezTo>
                <a:cubicBezTo>
                  <a:pt x="161410" y="465992"/>
                  <a:pt x="161410" y="465071"/>
                  <a:pt x="162333" y="464151"/>
                </a:cubicBezTo>
                <a:cubicBezTo>
                  <a:pt x="162333" y="462311"/>
                  <a:pt x="163255" y="461390"/>
                  <a:pt x="163255" y="460470"/>
                </a:cubicBezTo>
                <a:cubicBezTo>
                  <a:pt x="161410" y="462311"/>
                  <a:pt x="158644" y="464151"/>
                  <a:pt x="156799" y="466912"/>
                </a:cubicBezTo>
                <a:cubicBezTo>
                  <a:pt x="150344" y="477035"/>
                  <a:pt x="132822" y="467832"/>
                  <a:pt x="140200" y="456789"/>
                </a:cubicBezTo>
                <a:cubicBezTo>
                  <a:pt x="144811" y="449427"/>
                  <a:pt x="149422" y="442985"/>
                  <a:pt x="154033" y="435623"/>
                </a:cubicBezTo>
                <a:cubicBezTo>
                  <a:pt x="135588" y="454028"/>
                  <a:pt x="118989" y="474274"/>
                  <a:pt x="103311" y="495440"/>
                </a:cubicBezTo>
                <a:cubicBezTo>
                  <a:pt x="95011" y="504643"/>
                  <a:pt x="78411" y="495440"/>
                  <a:pt x="85789" y="485317"/>
                </a:cubicBezTo>
                <a:cubicBezTo>
                  <a:pt x="104233" y="462311"/>
                  <a:pt x="122677" y="438383"/>
                  <a:pt x="143888" y="417217"/>
                </a:cubicBezTo>
                <a:cubicBezTo>
                  <a:pt x="152188" y="408935"/>
                  <a:pt x="163255" y="396051"/>
                  <a:pt x="177088" y="396051"/>
                </a:cubicBezTo>
                <a:close/>
                <a:moveTo>
                  <a:pt x="326592" y="382185"/>
                </a:moveTo>
                <a:lnTo>
                  <a:pt x="324748" y="412581"/>
                </a:lnTo>
                <a:cubicBezTo>
                  <a:pt x="329358" y="414424"/>
                  <a:pt x="334891" y="417187"/>
                  <a:pt x="340423" y="420871"/>
                </a:cubicBezTo>
                <a:cubicBezTo>
                  <a:pt x="345956" y="423634"/>
                  <a:pt x="350566" y="427319"/>
                  <a:pt x="355177" y="430082"/>
                </a:cubicBezTo>
                <a:lnTo>
                  <a:pt x="380995" y="413502"/>
                </a:lnTo>
                <a:cubicBezTo>
                  <a:pt x="376385" y="407976"/>
                  <a:pt x="369008" y="400607"/>
                  <a:pt x="356099" y="393238"/>
                </a:cubicBezTo>
                <a:cubicBezTo>
                  <a:pt x="343190" y="385870"/>
                  <a:pt x="333047" y="383106"/>
                  <a:pt x="326592" y="382185"/>
                </a:cubicBezTo>
                <a:close/>
                <a:moveTo>
                  <a:pt x="125443" y="299294"/>
                </a:moveTo>
                <a:lnTo>
                  <a:pt x="224189" y="299294"/>
                </a:lnTo>
                <a:cubicBezTo>
                  <a:pt x="238032" y="299294"/>
                  <a:pt x="250029" y="311272"/>
                  <a:pt x="250029" y="326015"/>
                </a:cubicBezTo>
                <a:cubicBezTo>
                  <a:pt x="250029" y="339837"/>
                  <a:pt x="238032" y="351815"/>
                  <a:pt x="224189" y="351815"/>
                </a:cubicBezTo>
                <a:lnTo>
                  <a:pt x="125443" y="351815"/>
                </a:lnTo>
                <a:cubicBezTo>
                  <a:pt x="110677" y="351815"/>
                  <a:pt x="98680" y="339837"/>
                  <a:pt x="98680" y="326015"/>
                </a:cubicBezTo>
                <a:cubicBezTo>
                  <a:pt x="98680" y="311272"/>
                  <a:pt x="110677" y="299294"/>
                  <a:pt x="125443" y="299294"/>
                </a:cubicBezTo>
                <a:close/>
                <a:moveTo>
                  <a:pt x="125436" y="200762"/>
                </a:moveTo>
                <a:lnTo>
                  <a:pt x="321952" y="200762"/>
                </a:lnTo>
                <a:cubicBezTo>
                  <a:pt x="336714" y="200762"/>
                  <a:pt x="348708" y="212740"/>
                  <a:pt x="348708" y="227483"/>
                </a:cubicBezTo>
                <a:cubicBezTo>
                  <a:pt x="348708" y="242226"/>
                  <a:pt x="336714" y="253283"/>
                  <a:pt x="321952" y="253283"/>
                </a:cubicBezTo>
                <a:lnTo>
                  <a:pt x="125436" y="253283"/>
                </a:lnTo>
                <a:cubicBezTo>
                  <a:pt x="110674" y="253283"/>
                  <a:pt x="98680" y="242226"/>
                  <a:pt x="98680" y="227483"/>
                </a:cubicBezTo>
                <a:cubicBezTo>
                  <a:pt x="98680" y="212740"/>
                  <a:pt x="110674" y="200762"/>
                  <a:pt x="125436" y="200762"/>
                </a:cubicBezTo>
                <a:close/>
                <a:moveTo>
                  <a:pt x="125436" y="103118"/>
                </a:moveTo>
                <a:lnTo>
                  <a:pt x="321952" y="103118"/>
                </a:lnTo>
                <a:cubicBezTo>
                  <a:pt x="336714" y="103118"/>
                  <a:pt x="348708" y="114175"/>
                  <a:pt x="348708" y="128918"/>
                </a:cubicBezTo>
                <a:cubicBezTo>
                  <a:pt x="348708" y="143661"/>
                  <a:pt x="336714" y="155639"/>
                  <a:pt x="321952" y="155639"/>
                </a:cubicBezTo>
                <a:lnTo>
                  <a:pt x="125436" y="155639"/>
                </a:lnTo>
                <a:cubicBezTo>
                  <a:pt x="110674" y="155639"/>
                  <a:pt x="98680" y="143661"/>
                  <a:pt x="98680" y="128918"/>
                </a:cubicBezTo>
                <a:cubicBezTo>
                  <a:pt x="98680" y="114175"/>
                  <a:pt x="110674" y="103118"/>
                  <a:pt x="125436" y="103118"/>
                </a:cubicBezTo>
                <a:close/>
                <a:moveTo>
                  <a:pt x="497753" y="64639"/>
                </a:moveTo>
                <a:cubicBezTo>
                  <a:pt x="507550" y="65330"/>
                  <a:pt x="521151" y="68554"/>
                  <a:pt x="537749" y="78225"/>
                </a:cubicBezTo>
                <a:cubicBezTo>
                  <a:pt x="570943" y="97568"/>
                  <a:pt x="576476" y="118753"/>
                  <a:pt x="577398" y="121516"/>
                </a:cubicBezTo>
                <a:cubicBezTo>
                  <a:pt x="578320" y="124280"/>
                  <a:pt x="577398" y="127964"/>
                  <a:pt x="575554" y="130727"/>
                </a:cubicBezTo>
                <a:lnTo>
                  <a:pt x="411424" y="415345"/>
                </a:lnTo>
                <a:cubicBezTo>
                  <a:pt x="410502" y="416266"/>
                  <a:pt x="409579" y="418108"/>
                  <a:pt x="407735" y="419029"/>
                </a:cubicBezTo>
                <a:lnTo>
                  <a:pt x="321982" y="476137"/>
                </a:lnTo>
                <a:cubicBezTo>
                  <a:pt x="317371" y="478900"/>
                  <a:pt x="312761" y="478900"/>
                  <a:pt x="308151" y="476137"/>
                </a:cubicBezTo>
                <a:cubicBezTo>
                  <a:pt x="303540" y="473373"/>
                  <a:pt x="300774" y="468768"/>
                  <a:pt x="301696" y="464163"/>
                </a:cubicBezTo>
                <a:lnTo>
                  <a:pt x="307229" y="361921"/>
                </a:lnTo>
                <a:cubicBezTo>
                  <a:pt x="308151" y="359158"/>
                  <a:pt x="308151" y="357316"/>
                  <a:pt x="309073" y="355474"/>
                </a:cubicBezTo>
                <a:lnTo>
                  <a:pt x="473203" y="71777"/>
                </a:lnTo>
                <a:cubicBezTo>
                  <a:pt x="475047" y="69014"/>
                  <a:pt x="477813" y="67172"/>
                  <a:pt x="480580" y="66251"/>
                </a:cubicBezTo>
                <a:cubicBezTo>
                  <a:pt x="481963" y="65791"/>
                  <a:pt x="487956" y="63948"/>
                  <a:pt x="497753" y="64639"/>
                </a:cubicBezTo>
                <a:close/>
                <a:moveTo>
                  <a:pt x="26751" y="0"/>
                </a:moveTo>
                <a:lnTo>
                  <a:pt x="420637" y="0"/>
                </a:lnTo>
                <a:cubicBezTo>
                  <a:pt x="435396" y="0"/>
                  <a:pt x="447388" y="11972"/>
                  <a:pt x="447388" y="25786"/>
                </a:cubicBezTo>
                <a:lnTo>
                  <a:pt x="447388" y="65387"/>
                </a:lnTo>
                <a:lnTo>
                  <a:pt x="394808" y="156561"/>
                </a:lnTo>
                <a:lnTo>
                  <a:pt x="394808" y="52494"/>
                </a:lnTo>
                <a:lnTo>
                  <a:pt x="52580" y="52494"/>
                </a:lnTo>
                <a:lnTo>
                  <a:pt x="52580" y="524938"/>
                </a:lnTo>
                <a:lnTo>
                  <a:pt x="394808" y="524938"/>
                </a:lnTo>
                <a:lnTo>
                  <a:pt x="394808" y="459551"/>
                </a:lnTo>
                <a:lnTo>
                  <a:pt x="422482" y="441132"/>
                </a:lnTo>
                <a:cubicBezTo>
                  <a:pt x="427094" y="437449"/>
                  <a:pt x="431706" y="432844"/>
                  <a:pt x="434474" y="428239"/>
                </a:cubicBezTo>
                <a:lnTo>
                  <a:pt x="447388" y="406136"/>
                </a:lnTo>
                <a:lnTo>
                  <a:pt x="447388" y="550725"/>
                </a:lnTo>
                <a:cubicBezTo>
                  <a:pt x="447388" y="565460"/>
                  <a:pt x="435396" y="577432"/>
                  <a:pt x="420637" y="577432"/>
                </a:cubicBezTo>
                <a:lnTo>
                  <a:pt x="26751" y="577432"/>
                </a:lnTo>
                <a:cubicBezTo>
                  <a:pt x="11992" y="577432"/>
                  <a:pt x="0" y="565460"/>
                  <a:pt x="0" y="550725"/>
                </a:cubicBezTo>
                <a:lnTo>
                  <a:pt x="0" y="25786"/>
                </a:lnTo>
                <a:cubicBezTo>
                  <a:pt x="0" y="11972"/>
                  <a:pt x="11992" y="0"/>
                  <a:pt x="26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TW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BFA9B4AE-7275-1029-9AAE-483B31D659EF}"/>
              </a:ext>
            </a:extLst>
          </p:cNvPr>
          <p:cNvSpPr/>
          <p:nvPr/>
        </p:nvSpPr>
        <p:spPr>
          <a:xfrm>
            <a:off x="8724220" y="2030413"/>
            <a:ext cx="914400" cy="914400"/>
          </a:xfrm>
          <a:prstGeom prst="ellipse">
            <a:avLst/>
          </a:pr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59" name="Freeform 68">
            <a:extLst>
              <a:ext uri="{FF2B5EF4-FFF2-40B4-BE49-F238E27FC236}">
                <a16:creationId xmlns:a16="http://schemas.microsoft.com/office/drawing/2014/main" id="{CD3189CF-34CB-2576-FB6F-B2794719F119}"/>
              </a:ext>
            </a:extLst>
          </p:cNvPr>
          <p:cNvSpPr>
            <a:spLocks noEditPoints="1"/>
          </p:cNvSpPr>
          <p:nvPr/>
        </p:nvSpPr>
        <p:spPr bwMode="auto">
          <a:xfrm>
            <a:off x="9000408" y="2292548"/>
            <a:ext cx="358850" cy="389269"/>
          </a:xfrm>
          <a:custGeom>
            <a:avLst/>
            <a:gdLst>
              <a:gd name="connsiteX0" fmla="*/ 16665 w 559377"/>
              <a:gd name="connsiteY0" fmla="*/ 234701 h 606792"/>
              <a:gd name="connsiteX1" fmla="*/ 118505 w 559377"/>
              <a:gd name="connsiteY1" fmla="*/ 234701 h 606792"/>
              <a:gd name="connsiteX2" fmla="*/ 199317 w 559377"/>
              <a:gd name="connsiteY2" fmla="*/ 234701 h 606792"/>
              <a:gd name="connsiteX3" fmla="*/ 360107 w 559377"/>
              <a:gd name="connsiteY3" fmla="*/ 234701 h 606792"/>
              <a:gd name="connsiteX4" fmla="*/ 440920 w 559377"/>
              <a:gd name="connsiteY4" fmla="*/ 234701 h 606792"/>
              <a:gd name="connsiteX5" fmla="*/ 542759 w 559377"/>
              <a:gd name="connsiteY5" fmla="*/ 234701 h 606792"/>
              <a:gd name="connsiteX6" fmla="*/ 559330 w 559377"/>
              <a:gd name="connsiteY6" fmla="*/ 567854 h 606792"/>
              <a:gd name="connsiteX7" fmla="*/ 522243 w 559377"/>
              <a:gd name="connsiteY7" fmla="*/ 606792 h 606792"/>
              <a:gd name="connsiteX8" fmla="*/ 37089 w 559377"/>
              <a:gd name="connsiteY8" fmla="*/ 606792 h 606792"/>
              <a:gd name="connsiteX9" fmla="*/ 48 w 559377"/>
              <a:gd name="connsiteY9" fmla="*/ 567854 h 606792"/>
              <a:gd name="connsiteX10" fmla="*/ 279735 w 559377"/>
              <a:gd name="connsiteY10" fmla="*/ 49373 h 606792"/>
              <a:gd name="connsiteX11" fmla="*/ 175102 w 559377"/>
              <a:gd name="connsiteY11" fmla="*/ 81407 h 606792"/>
              <a:gd name="connsiteX12" fmla="*/ 157137 w 559377"/>
              <a:gd name="connsiteY12" fmla="*/ 97772 h 606792"/>
              <a:gd name="connsiteX13" fmla="*/ 402379 w 559377"/>
              <a:gd name="connsiteY13" fmla="*/ 97772 h 606792"/>
              <a:gd name="connsiteX14" fmla="*/ 384414 w 559377"/>
              <a:gd name="connsiteY14" fmla="*/ 81407 h 606792"/>
              <a:gd name="connsiteX15" fmla="*/ 279735 w 559377"/>
              <a:gd name="connsiteY15" fmla="*/ 49373 h 606792"/>
              <a:gd name="connsiteX16" fmla="*/ 279689 w 559377"/>
              <a:gd name="connsiteY16" fmla="*/ 0 h 606792"/>
              <a:gd name="connsiteX17" fmla="*/ 413984 w 559377"/>
              <a:gd name="connsiteY17" fmla="*/ 41863 h 606792"/>
              <a:gd name="connsiteX18" fmla="*/ 456877 w 559377"/>
              <a:gd name="connsiteY18" fmla="*/ 89520 h 606792"/>
              <a:gd name="connsiteX19" fmla="*/ 461241 w 559377"/>
              <a:gd name="connsiteY19" fmla="*/ 97772 h 606792"/>
              <a:gd name="connsiteX20" fmla="*/ 505619 w 559377"/>
              <a:gd name="connsiteY20" fmla="*/ 97772 h 606792"/>
              <a:gd name="connsiteX21" fmla="*/ 542756 w 559377"/>
              <a:gd name="connsiteY21" fmla="*/ 134860 h 606792"/>
              <a:gd name="connsiteX22" fmla="*/ 542756 w 559377"/>
              <a:gd name="connsiteY22" fmla="*/ 197724 h 606792"/>
              <a:gd name="connsiteX23" fmla="*/ 464026 w 559377"/>
              <a:gd name="connsiteY23" fmla="*/ 197724 h 606792"/>
              <a:gd name="connsiteX24" fmla="*/ 407300 w 559377"/>
              <a:gd name="connsiteY24" fmla="*/ 197724 h 606792"/>
              <a:gd name="connsiteX25" fmla="*/ 152124 w 559377"/>
              <a:gd name="connsiteY25" fmla="*/ 197724 h 606792"/>
              <a:gd name="connsiteX26" fmla="*/ 95444 w 559377"/>
              <a:gd name="connsiteY26" fmla="*/ 197724 h 606792"/>
              <a:gd name="connsiteX27" fmla="*/ 16621 w 559377"/>
              <a:gd name="connsiteY27" fmla="*/ 197724 h 606792"/>
              <a:gd name="connsiteX28" fmla="*/ 16621 w 559377"/>
              <a:gd name="connsiteY28" fmla="*/ 134953 h 606792"/>
              <a:gd name="connsiteX29" fmla="*/ 53758 w 559377"/>
              <a:gd name="connsiteY29" fmla="*/ 97865 h 606792"/>
              <a:gd name="connsiteX30" fmla="*/ 98090 w 559377"/>
              <a:gd name="connsiteY30" fmla="*/ 97865 h 606792"/>
              <a:gd name="connsiteX31" fmla="*/ 102407 w 559377"/>
              <a:gd name="connsiteY31" fmla="*/ 89567 h 606792"/>
              <a:gd name="connsiteX32" fmla="*/ 145393 w 559377"/>
              <a:gd name="connsiteY32" fmla="*/ 41863 h 606792"/>
              <a:gd name="connsiteX33" fmla="*/ 279689 w 559377"/>
              <a:gd name="connsiteY33" fmla="*/ 0 h 60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59377" h="606792">
                <a:moveTo>
                  <a:pt x="16665" y="234701"/>
                </a:moveTo>
                <a:lnTo>
                  <a:pt x="118505" y="234701"/>
                </a:lnTo>
                <a:lnTo>
                  <a:pt x="199317" y="234701"/>
                </a:lnTo>
                <a:lnTo>
                  <a:pt x="360107" y="234701"/>
                </a:lnTo>
                <a:lnTo>
                  <a:pt x="440920" y="234701"/>
                </a:lnTo>
                <a:lnTo>
                  <a:pt x="542759" y="234701"/>
                </a:lnTo>
                <a:lnTo>
                  <a:pt x="559330" y="567854"/>
                </a:lnTo>
                <a:cubicBezTo>
                  <a:pt x="560398" y="589038"/>
                  <a:pt x="543502" y="606792"/>
                  <a:pt x="522243" y="606792"/>
                </a:cubicBezTo>
                <a:lnTo>
                  <a:pt x="37089" y="606792"/>
                </a:lnTo>
                <a:cubicBezTo>
                  <a:pt x="15876" y="606792"/>
                  <a:pt x="-1020" y="589038"/>
                  <a:pt x="48" y="567854"/>
                </a:cubicBezTo>
                <a:close/>
                <a:moveTo>
                  <a:pt x="279735" y="49373"/>
                </a:moveTo>
                <a:cubicBezTo>
                  <a:pt x="239906" y="49373"/>
                  <a:pt x="202769" y="60777"/>
                  <a:pt x="175102" y="81407"/>
                </a:cubicBezTo>
                <a:cubicBezTo>
                  <a:pt x="168232" y="86553"/>
                  <a:pt x="162290" y="91977"/>
                  <a:pt x="157137" y="97772"/>
                </a:cubicBezTo>
                <a:lnTo>
                  <a:pt x="402379" y="97772"/>
                </a:lnTo>
                <a:cubicBezTo>
                  <a:pt x="397226" y="91977"/>
                  <a:pt x="391238" y="86461"/>
                  <a:pt x="384414" y="81407"/>
                </a:cubicBezTo>
                <a:cubicBezTo>
                  <a:pt x="356747" y="60777"/>
                  <a:pt x="319564" y="49373"/>
                  <a:pt x="279735" y="49373"/>
                </a:cubicBezTo>
                <a:close/>
                <a:moveTo>
                  <a:pt x="279689" y="0"/>
                </a:moveTo>
                <a:cubicBezTo>
                  <a:pt x="330148" y="0"/>
                  <a:pt x="377869" y="14835"/>
                  <a:pt x="413984" y="41863"/>
                </a:cubicBezTo>
                <a:cubicBezTo>
                  <a:pt x="432274" y="55446"/>
                  <a:pt x="446758" y="71533"/>
                  <a:pt x="456877" y="89520"/>
                </a:cubicBezTo>
                <a:cubicBezTo>
                  <a:pt x="458456" y="92209"/>
                  <a:pt x="459941" y="94991"/>
                  <a:pt x="461241" y="97772"/>
                </a:cubicBezTo>
                <a:lnTo>
                  <a:pt x="505619" y="97772"/>
                </a:lnTo>
                <a:cubicBezTo>
                  <a:pt x="526091" y="97772"/>
                  <a:pt x="542756" y="114415"/>
                  <a:pt x="542756" y="134860"/>
                </a:cubicBezTo>
                <a:lnTo>
                  <a:pt x="542756" y="197724"/>
                </a:lnTo>
                <a:lnTo>
                  <a:pt x="464026" y="197724"/>
                </a:lnTo>
                <a:lnTo>
                  <a:pt x="407300" y="197724"/>
                </a:lnTo>
                <a:lnTo>
                  <a:pt x="152124" y="197724"/>
                </a:lnTo>
                <a:lnTo>
                  <a:pt x="95444" y="197724"/>
                </a:lnTo>
                <a:lnTo>
                  <a:pt x="16621" y="197724"/>
                </a:lnTo>
                <a:lnTo>
                  <a:pt x="16621" y="134953"/>
                </a:lnTo>
                <a:cubicBezTo>
                  <a:pt x="16621" y="114462"/>
                  <a:pt x="33286" y="97865"/>
                  <a:pt x="53758" y="97865"/>
                </a:cubicBezTo>
                <a:lnTo>
                  <a:pt x="98090" y="97865"/>
                </a:lnTo>
                <a:cubicBezTo>
                  <a:pt x="99436" y="95083"/>
                  <a:pt x="100875" y="92302"/>
                  <a:pt x="102407" y="89567"/>
                </a:cubicBezTo>
                <a:cubicBezTo>
                  <a:pt x="112620" y="71533"/>
                  <a:pt x="127103" y="55492"/>
                  <a:pt x="145393" y="41863"/>
                </a:cubicBezTo>
                <a:cubicBezTo>
                  <a:pt x="181508" y="14835"/>
                  <a:pt x="229229" y="0"/>
                  <a:pt x="279689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TW" altLang="en-US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D4801B62-F350-215D-D3D5-5CB0B522AAE2}"/>
              </a:ext>
            </a:extLst>
          </p:cNvPr>
          <p:cNvSpPr/>
          <p:nvPr/>
        </p:nvSpPr>
        <p:spPr>
          <a:xfrm>
            <a:off x="7928883" y="3116263"/>
            <a:ext cx="914400" cy="914400"/>
          </a:xfrm>
          <a:prstGeom prst="ellipse">
            <a:avLst/>
          </a:pr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55" name="Freeform 85">
            <a:extLst>
              <a:ext uri="{FF2B5EF4-FFF2-40B4-BE49-F238E27FC236}">
                <a16:creationId xmlns:a16="http://schemas.microsoft.com/office/drawing/2014/main" id="{685C942B-D5FA-A83E-1FB5-26E3A87F141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205108" y="3401879"/>
            <a:ext cx="361950" cy="341580"/>
          </a:xfrm>
          <a:custGeom>
            <a:avLst/>
            <a:gdLst>
              <a:gd name="T0" fmla="*/ 4827 w 5339"/>
              <a:gd name="T1" fmla="*/ 1263 h 5046"/>
              <a:gd name="T2" fmla="*/ 4827 w 5339"/>
              <a:gd name="T3" fmla="*/ 172 h 5046"/>
              <a:gd name="T4" fmla="*/ 4742 w 5339"/>
              <a:gd name="T5" fmla="*/ 29 h 5046"/>
              <a:gd name="T6" fmla="*/ 4576 w 5339"/>
              <a:gd name="T7" fmla="*/ 34 h 5046"/>
              <a:gd name="T8" fmla="*/ 2794 w 5339"/>
              <a:gd name="T9" fmla="*/ 1156 h 5046"/>
              <a:gd name="T10" fmla="*/ 1094 w 5339"/>
              <a:gd name="T11" fmla="*/ 1156 h 5046"/>
              <a:gd name="T12" fmla="*/ 0 w 5339"/>
              <a:gd name="T13" fmla="*/ 2250 h 5046"/>
              <a:gd name="T14" fmla="*/ 0 w 5339"/>
              <a:gd name="T15" fmla="*/ 2331 h 5046"/>
              <a:gd name="T16" fmla="*/ 720 w 5339"/>
              <a:gd name="T17" fmla="*/ 3358 h 5046"/>
              <a:gd name="T18" fmla="*/ 803 w 5339"/>
              <a:gd name="T19" fmla="*/ 3654 h 5046"/>
              <a:gd name="T20" fmla="*/ 1426 w 5339"/>
              <a:gd name="T21" fmla="*/ 4732 h 5046"/>
              <a:gd name="T22" fmla="*/ 1971 w 5339"/>
              <a:gd name="T23" fmla="*/ 5046 h 5046"/>
              <a:gd name="T24" fmla="*/ 2285 w 5339"/>
              <a:gd name="T25" fmla="*/ 4962 h 5046"/>
              <a:gd name="T26" fmla="*/ 2500 w 5339"/>
              <a:gd name="T27" fmla="*/ 4838 h 5046"/>
              <a:gd name="T28" fmla="*/ 2730 w 5339"/>
              <a:gd name="T29" fmla="*/ 3979 h 5046"/>
              <a:gd name="T30" fmla="*/ 2410 w 5339"/>
              <a:gd name="T31" fmla="*/ 3424 h 5046"/>
              <a:gd name="T32" fmla="*/ 2794 w 5339"/>
              <a:gd name="T33" fmla="*/ 3424 h 5046"/>
              <a:gd name="T34" fmla="*/ 4576 w 5339"/>
              <a:gd name="T35" fmla="*/ 4547 h 5046"/>
              <a:gd name="T36" fmla="*/ 4742 w 5339"/>
              <a:gd name="T37" fmla="*/ 4552 h 5046"/>
              <a:gd name="T38" fmla="*/ 4827 w 5339"/>
              <a:gd name="T39" fmla="*/ 4408 h 5046"/>
              <a:gd name="T40" fmla="*/ 4827 w 5339"/>
              <a:gd name="T41" fmla="*/ 3454 h 5046"/>
              <a:gd name="T42" fmla="*/ 5339 w 5339"/>
              <a:gd name="T43" fmla="*/ 2837 h 5046"/>
              <a:gd name="T44" fmla="*/ 5339 w 5339"/>
              <a:gd name="T45" fmla="*/ 1880 h 5046"/>
              <a:gd name="T46" fmla="*/ 4827 w 5339"/>
              <a:gd name="T47" fmla="*/ 1263 h 5046"/>
              <a:gd name="T48" fmla="*/ 2724 w 5339"/>
              <a:gd name="T49" fmla="*/ 1984 h 5046"/>
              <a:gd name="T50" fmla="*/ 1281 w 5339"/>
              <a:gd name="T51" fmla="*/ 1984 h 5046"/>
              <a:gd name="T52" fmla="*/ 1117 w 5339"/>
              <a:gd name="T53" fmla="*/ 1820 h 5046"/>
              <a:gd name="T54" fmla="*/ 1281 w 5339"/>
              <a:gd name="T55" fmla="*/ 1656 h 5046"/>
              <a:gd name="T56" fmla="*/ 2724 w 5339"/>
              <a:gd name="T57" fmla="*/ 1656 h 5046"/>
              <a:gd name="T58" fmla="*/ 2888 w 5339"/>
              <a:gd name="T59" fmla="*/ 1820 h 5046"/>
              <a:gd name="T60" fmla="*/ 2724 w 5339"/>
              <a:gd name="T61" fmla="*/ 1984 h 5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339" h="5046">
                <a:moveTo>
                  <a:pt x="4827" y="1263"/>
                </a:moveTo>
                <a:lnTo>
                  <a:pt x="4827" y="172"/>
                </a:lnTo>
                <a:cubicBezTo>
                  <a:pt x="4827" y="113"/>
                  <a:pt x="4795" y="58"/>
                  <a:pt x="4742" y="29"/>
                </a:cubicBezTo>
                <a:cubicBezTo>
                  <a:pt x="4690" y="0"/>
                  <a:pt x="4626" y="2"/>
                  <a:pt x="4576" y="34"/>
                </a:cubicBezTo>
                <a:lnTo>
                  <a:pt x="2794" y="1156"/>
                </a:lnTo>
                <a:lnTo>
                  <a:pt x="1094" y="1156"/>
                </a:lnTo>
                <a:cubicBezTo>
                  <a:pt x="491" y="1156"/>
                  <a:pt x="0" y="1647"/>
                  <a:pt x="0" y="2250"/>
                </a:cubicBezTo>
                <a:lnTo>
                  <a:pt x="0" y="2331"/>
                </a:lnTo>
                <a:cubicBezTo>
                  <a:pt x="0" y="2792"/>
                  <a:pt x="295" y="3203"/>
                  <a:pt x="720" y="3358"/>
                </a:cubicBezTo>
                <a:cubicBezTo>
                  <a:pt x="722" y="3461"/>
                  <a:pt x="751" y="3563"/>
                  <a:pt x="803" y="3654"/>
                </a:cubicBezTo>
                <a:lnTo>
                  <a:pt x="1426" y="4732"/>
                </a:lnTo>
                <a:cubicBezTo>
                  <a:pt x="1538" y="4926"/>
                  <a:pt x="1747" y="5046"/>
                  <a:pt x="1971" y="5046"/>
                </a:cubicBezTo>
                <a:cubicBezTo>
                  <a:pt x="2081" y="5046"/>
                  <a:pt x="2189" y="5017"/>
                  <a:pt x="2285" y="4962"/>
                </a:cubicBezTo>
                <a:lnTo>
                  <a:pt x="2500" y="4838"/>
                </a:lnTo>
                <a:cubicBezTo>
                  <a:pt x="2800" y="4665"/>
                  <a:pt x="2903" y="4279"/>
                  <a:pt x="2730" y="3979"/>
                </a:cubicBezTo>
                <a:lnTo>
                  <a:pt x="2410" y="3424"/>
                </a:lnTo>
                <a:lnTo>
                  <a:pt x="2794" y="3424"/>
                </a:lnTo>
                <a:lnTo>
                  <a:pt x="4576" y="4547"/>
                </a:lnTo>
                <a:cubicBezTo>
                  <a:pt x="4626" y="4579"/>
                  <a:pt x="4690" y="4580"/>
                  <a:pt x="4742" y="4552"/>
                </a:cubicBezTo>
                <a:cubicBezTo>
                  <a:pt x="4795" y="4523"/>
                  <a:pt x="4827" y="4468"/>
                  <a:pt x="4827" y="4408"/>
                </a:cubicBezTo>
                <a:lnTo>
                  <a:pt x="4827" y="3454"/>
                </a:lnTo>
                <a:cubicBezTo>
                  <a:pt x="5118" y="3399"/>
                  <a:pt x="5339" y="3143"/>
                  <a:pt x="5339" y="2837"/>
                </a:cubicBezTo>
                <a:lnTo>
                  <a:pt x="5339" y="1880"/>
                </a:lnTo>
                <a:cubicBezTo>
                  <a:pt x="5339" y="1574"/>
                  <a:pt x="5118" y="1318"/>
                  <a:pt x="4827" y="1263"/>
                </a:cubicBezTo>
                <a:close/>
                <a:moveTo>
                  <a:pt x="2724" y="1984"/>
                </a:moveTo>
                <a:lnTo>
                  <a:pt x="1281" y="1984"/>
                </a:lnTo>
                <a:cubicBezTo>
                  <a:pt x="1191" y="1984"/>
                  <a:pt x="1117" y="1911"/>
                  <a:pt x="1117" y="1820"/>
                </a:cubicBezTo>
                <a:cubicBezTo>
                  <a:pt x="1117" y="1730"/>
                  <a:pt x="1191" y="1656"/>
                  <a:pt x="1281" y="1656"/>
                </a:cubicBezTo>
                <a:lnTo>
                  <a:pt x="2724" y="1656"/>
                </a:lnTo>
                <a:cubicBezTo>
                  <a:pt x="2814" y="1656"/>
                  <a:pt x="2888" y="1730"/>
                  <a:pt x="2888" y="1820"/>
                </a:cubicBezTo>
                <a:cubicBezTo>
                  <a:pt x="2888" y="1911"/>
                  <a:pt x="2814" y="1984"/>
                  <a:pt x="2724" y="1984"/>
                </a:cubicBezTo>
                <a:close/>
              </a:path>
            </a:pathLst>
          </a:custGeom>
          <a:solidFill>
            <a:srgbClr val="42505B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文本框 22">
            <a:extLst>
              <a:ext uri="{FF2B5EF4-FFF2-40B4-BE49-F238E27FC236}">
                <a16:creationId xmlns:a16="http://schemas.microsoft.com/office/drawing/2014/main" id="{6680B29A-D64D-411C-9568-A9ED4BB427F6}"/>
              </a:ext>
            </a:extLst>
          </p:cNvPr>
          <p:cNvSpPr txBox="1"/>
          <p:nvPr/>
        </p:nvSpPr>
        <p:spPr>
          <a:xfrm>
            <a:off x="1019175" y="1759290"/>
            <a:ext cx="3690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7B38D20-E6CB-7DB3-9333-8689CE218122}"/>
              </a:ext>
            </a:extLst>
          </p:cNvPr>
          <p:cNvSpPr txBox="1"/>
          <p:nvPr/>
        </p:nvSpPr>
        <p:spPr>
          <a:xfrm>
            <a:off x="1031875" y="2099871"/>
            <a:ext cx="4496708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</a:rPr>
              <a:t>200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</a:rPr>
              <a:t>5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A9B71F9F-7D1D-92C4-7642-A20FF831F5AA}"/>
              </a:ext>
            </a:extLst>
          </p:cNvPr>
          <p:cNvSpPr txBox="1"/>
          <p:nvPr/>
        </p:nvSpPr>
        <p:spPr>
          <a:xfrm>
            <a:off x="732307" y="3348159"/>
            <a:ext cx="4496708" cy="2307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200000"/>
              </a:lnSpc>
              <a:buFont typeface="+mj-lt"/>
              <a:buAutoNum type="alphaLcPeriod"/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</a:rPr>
              <a:t>……</a:t>
            </a:r>
          </a:p>
          <a:p>
            <a:pPr marL="228600" indent="-228600">
              <a:lnSpc>
                <a:spcPct val="200000"/>
              </a:lnSpc>
              <a:buFont typeface="+mj-lt"/>
              <a:buAutoNum type="alphaLcPeriod"/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</a:rPr>
              <a:t>……</a:t>
            </a:r>
          </a:p>
          <a:p>
            <a:pPr marL="228600" indent="-228600">
              <a:lnSpc>
                <a:spcPct val="200000"/>
              </a:lnSpc>
              <a:buFont typeface="+mj-lt"/>
              <a:buAutoNum type="alphaLcPeriod"/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</a:rPr>
              <a:t>……</a:t>
            </a:r>
          </a:p>
          <a:p>
            <a:pPr marL="228600" indent="-228600">
              <a:lnSpc>
                <a:spcPct val="200000"/>
              </a:lnSpc>
              <a:buFont typeface="+mj-lt"/>
              <a:buAutoNum type="alphaLcPeriod"/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</a:rPr>
              <a:t>……</a:t>
            </a:r>
          </a:p>
          <a:p>
            <a:pPr marL="228600" indent="-228600">
              <a:lnSpc>
                <a:spcPct val="200000"/>
              </a:lnSpc>
              <a:buFont typeface="+mj-lt"/>
              <a:buAutoNum type="alphaLcPeriod"/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</a:rPr>
              <a:t>……</a:t>
            </a:r>
          </a:p>
          <a:p>
            <a:pPr marL="228600" indent="-228600">
              <a:lnSpc>
                <a:spcPct val="200000"/>
              </a:lnSpc>
              <a:buFont typeface="+mj-lt"/>
              <a:buAutoNum type="alphaLcPeriod"/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</a:rPr>
              <a:t>……</a:t>
            </a:r>
          </a:p>
          <a:p>
            <a:pPr marL="228600" indent="-228600">
              <a:lnSpc>
                <a:spcPct val="200000"/>
              </a:lnSpc>
              <a:buFont typeface="+mj-lt"/>
              <a:buAutoNum type="alphaLcPeriod"/>
            </a:pPr>
            <a:endParaRPr lang="en-US" altLang="zh-CN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05414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EDD1B5F-D80E-A43E-4033-B7635575B12B}"/>
              </a:ext>
            </a:extLst>
          </p:cNvPr>
          <p:cNvSpPr/>
          <p:nvPr/>
        </p:nvSpPr>
        <p:spPr>
          <a:xfrm>
            <a:off x="0" y="336518"/>
            <a:ext cx="4118939" cy="692081"/>
          </a:xfrm>
          <a:custGeom>
            <a:avLst/>
            <a:gdLst>
              <a:gd name="connsiteX0" fmla="*/ 0 w 4118939"/>
              <a:gd name="connsiteY0" fmla="*/ 0 h 692081"/>
              <a:gd name="connsiteX1" fmla="*/ 4118939 w 4118939"/>
              <a:gd name="connsiteY1" fmla="*/ 0 h 692081"/>
              <a:gd name="connsiteX2" fmla="*/ 4067078 w 4118939"/>
              <a:gd name="connsiteY2" fmla="*/ 95546 h 692081"/>
              <a:gd name="connsiteX3" fmla="*/ 4013575 w 4118939"/>
              <a:gd name="connsiteY3" fmla="*/ 360554 h 692081"/>
              <a:gd name="connsiteX4" fmla="*/ 4067078 w 4118939"/>
              <a:gd name="connsiteY4" fmla="*/ 625562 h 692081"/>
              <a:gd name="connsiteX5" fmla="*/ 4103183 w 4118939"/>
              <a:gd name="connsiteY5" fmla="*/ 692081 h 692081"/>
              <a:gd name="connsiteX6" fmla="*/ 0 w 4118939"/>
              <a:gd name="connsiteY6" fmla="*/ 692081 h 692081"/>
              <a:gd name="connsiteX7" fmla="*/ 0 w 4118939"/>
              <a:gd name="connsiteY7" fmla="*/ 0 h 69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8939" h="692081">
                <a:moveTo>
                  <a:pt x="0" y="0"/>
                </a:moveTo>
                <a:lnTo>
                  <a:pt x="4118939" y="0"/>
                </a:lnTo>
                <a:lnTo>
                  <a:pt x="4067078" y="95546"/>
                </a:lnTo>
                <a:cubicBezTo>
                  <a:pt x="4032626" y="176999"/>
                  <a:pt x="4013575" y="266552"/>
                  <a:pt x="4013575" y="360554"/>
                </a:cubicBezTo>
                <a:cubicBezTo>
                  <a:pt x="4013575" y="454557"/>
                  <a:pt x="4032626" y="544109"/>
                  <a:pt x="4067078" y="625562"/>
                </a:cubicBezTo>
                <a:lnTo>
                  <a:pt x="4103183" y="692081"/>
                </a:lnTo>
                <a:lnTo>
                  <a:pt x="0" y="692081"/>
                </a:lnTo>
                <a:lnTo>
                  <a:pt x="0" y="0"/>
                </a:lnTo>
                <a:close/>
              </a:path>
            </a:pathLst>
          </a:cu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6929271-9EB5-3486-2271-AE287240F04D}"/>
              </a:ext>
            </a:extLst>
          </p:cNvPr>
          <p:cNvSpPr txBox="1"/>
          <p:nvPr/>
        </p:nvSpPr>
        <p:spPr>
          <a:xfrm>
            <a:off x="1061978" y="497016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447E7E7-9415-16C0-E35B-E981C354B4F1}"/>
              </a:ext>
            </a:extLst>
          </p:cNvPr>
          <p:cNvSpPr txBox="1"/>
          <p:nvPr/>
        </p:nvSpPr>
        <p:spPr>
          <a:xfrm>
            <a:off x="277957" y="382267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DC6E60A-94DC-FE88-8508-268C2663017C}"/>
              </a:ext>
            </a:extLst>
          </p:cNvPr>
          <p:cNvGrpSpPr/>
          <p:nvPr/>
        </p:nvGrpSpPr>
        <p:grpSpPr>
          <a:xfrm>
            <a:off x="4387624" y="1949224"/>
            <a:ext cx="1657350" cy="2332037"/>
            <a:chOff x="4402138" y="2065338"/>
            <a:chExt cx="1657350" cy="2332037"/>
          </a:xfrm>
        </p:grpSpPr>
        <p:sp>
          <p:nvSpPr>
            <p:cNvPr id="3" name="Freeform 7">
              <a:extLst>
                <a:ext uri="{FF2B5EF4-FFF2-40B4-BE49-F238E27FC236}">
                  <a16:creationId xmlns:a16="http://schemas.microsoft.com/office/drawing/2014/main" id="{131D13F1-535F-B72E-72CC-73F57476665F}"/>
                </a:ext>
              </a:extLst>
            </p:cNvPr>
            <p:cNvSpPr/>
            <p:nvPr/>
          </p:nvSpPr>
          <p:spPr bwMode="auto">
            <a:xfrm>
              <a:off x="4402138" y="2065338"/>
              <a:ext cx="1657350" cy="2332037"/>
            </a:xfrm>
            <a:custGeom>
              <a:avLst/>
              <a:gdLst>
                <a:gd name="T0" fmla="*/ 0 w 1467"/>
                <a:gd name="T1" fmla="*/ 2147483647 h 2068"/>
                <a:gd name="T2" fmla="*/ 0 w 1467"/>
                <a:gd name="T3" fmla="*/ 2147483647 h 2068"/>
                <a:gd name="T4" fmla="*/ 2147483647 w 1467"/>
                <a:gd name="T5" fmla="*/ 0 h 2068"/>
                <a:gd name="T6" fmla="*/ 2147483647 w 1467"/>
                <a:gd name="T7" fmla="*/ 0 h 2068"/>
                <a:gd name="T8" fmla="*/ 2147483647 w 1467"/>
                <a:gd name="T9" fmla="*/ 2147483647 h 2068"/>
                <a:gd name="T10" fmla="*/ 2147483647 w 1467"/>
                <a:gd name="T11" fmla="*/ 2147483647 h 2068"/>
                <a:gd name="T12" fmla="*/ 2147483647 w 1467"/>
                <a:gd name="T13" fmla="*/ 2147483647 h 2068"/>
                <a:gd name="T14" fmla="*/ 2147483647 w 1467"/>
                <a:gd name="T15" fmla="*/ 2147483647 h 2068"/>
                <a:gd name="T16" fmla="*/ 2147483647 w 1467"/>
                <a:gd name="T17" fmla="*/ 2147483647 h 2068"/>
                <a:gd name="T18" fmla="*/ 2147483647 w 1467"/>
                <a:gd name="T19" fmla="*/ 2147483647 h 2068"/>
                <a:gd name="T20" fmla="*/ 0 w 1467"/>
                <a:gd name="T21" fmla="*/ 2147483647 h 20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67" h="2068">
                  <a:moveTo>
                    <a:pt x="0" y="1497"/>
                  </a:moveTo>
                  <a:cubicBezTo>
                    <a:pt x="0" y="159"/>
                    <a:pt x="0" y="159"/>
                    <a:pt x="0" y="159"/>
                  </a:cubicBezTo>
                  <a:cubicBezTo>
                    <a:pt x="0" y="72"/>
                    <a:pt x="71" y="0"/>
                    <a:pt x="158" y="0"/>
                  </a:cubicBezTo>
                  <a:cubicBezTo>
                    <a:pt x="743" y="0"/>
                    <a:pt x="743" y="0"/>
                    <a:pt x="743" y="0"/>
                  </a:cubicBezTo>
                  <a:cubicBezTo>
                    <a:pt x="830" y="0"/>
                    <a:pt x="901" y="72"/>
                    <a:pt x="901" y="159"/>
                  </a:cubicBezTo>
                  <a:cubicBezTo>
                    <a:pt x="901" y="1497"/>
                    <a:pt x="901" y="1497"/>
                    <a:pt x="901" y="1497"/>
                  </a:cubicBezTo>
                  <a:cubicBezTo>
                    <a:pt x="901" y="1500"/>
                    <a:pt x="901" y="1503"/>
                    <a:pt x="902" y="1506"/>
                  </a:cubicBezTo>
                  <a:cubicBezTo>
                    <a:pt x="911" y="1806"/>
                    <a:pt x="1156" y="2049"/>
                    <a:pt x="1464" y="2067"/>
                  </a:cubicBezTo>
                  <a:cubicBezTo>
                    <a:pt x="1465" y="2067"/>
                    <a:pt x="1466" y="2068"/>
                    <a:pt x="1467" y="2068"/>
                  </a:cubicBezTo>
                  <a:cubicBezTo>
                    <a:pt x="571" y="2068"/>
                    <a:pt x="571" y="2068"/>
                    <a:pt x="571" y="2068"/>
                  </a:cubicBezTo>
                  <a:cubicBezTo>
                    <a:pt x="256" y="2068"/>
                    <a:pt x="0" y="1812"/>
                    <a:pt x="0" y="1497"/>
                  </a:cubicBezTo>
                  <a:close/>
                </a:path>
              </a:pathLst>
            </a:custGeom>
            <a:solidFill>
              <a:srgbClr val="E9E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42505B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" name="矩形 28">
              <a:extLst>
                <a:ext uri="{FF2B5EF4-FFF2-40B4-BE49-F238E27FC236}">
                  <a16:creationId xmlns:a16="http://schemas.microsoft.com/office/drawing/2014/main" id="{B19E6C23-7757-9C2C-235D-A21EE68D4E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5663" y="2387600"/>
              <a:ext cx="58541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dirty="0">
                  <a:solidFill>
                    <a:srgbClr val="42505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dobe Naskh Medium" panose="01010101010101010101"/>
                  <a:sym typeface="Arial" panose="020B0604020202020204" pitchFamily="34" charset="0"/>
                </a:rPr>
                <a:t>01</a:t>
              </a:r>
              <a:endParaRPr lang="zh-CN" altLang="en-US" sz="2800" dirty="0">
                <a:solidFill>
                  <a:srgbClr val="42505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Naskh Medium" panose="01010101010101010101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768D6E4-5720-3239-B250-7E2C695DC620}"/>
              </a:ext>
            </a:extLst>
          </p:cNvPr>
          <p:cNvGrpSpPr/>
          <p:nvPr/>
        </p:nvGrpSpPr>
        <p:grpSpPr>
          <a:xfrm>
            <a:off x="5429024" y="1934936"/>
            <a:ext cx="2332037" cy="1655763"/>
            <a:chOff x="5443538" y="2051050"/>
            <a:chExt cx="2332037" cy="1655763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9FF74CFA-5B74-A631-4FC8-D3E60B14B4C7}"/>
                </a:ext>
              </a:extLst>
            </p:cNvPr>
            <p:cNvSpPr/>
            <p:nvPr/>
          </p:nvSpPr>
          <p:spPr bwMode="auto">
            <a:xfrm>
              <a:off x="5443538" y="2051050"/>
              <a:ext cx="2332037" cy="1655763"/>
            </a:xfrm>
            <a:custGeom>
              <a:avLst/>
              <a:gdLst>
                <a:gd name="T0" fmla="*/ 2147483647 w 2067"/>
                <a:gd name="T1" fmla="*/ 0 h 1468"/>
                <a:gd name="T2" fmla="*/ 2147483647 w 2067"/>
                <a:gd name="T3" fmla="*/ 0 h 1468"/>
                <a:gd name="T4" fmla="*/ 2147483647 w 2067"/>
                <a:gd name="T5" fmla="*/ 2147483647 h 1468"/>
                <a:gd name="T6" fmla="*/ 2147483647 w 2067"/>
                <a:gd name="T7" fmla="*/ 2147483647 h 1468"/>
                <a:gd name="T8" fmla="*/ 2147483647 w 2067"/>
                <a:gd name="T9" fmla="*/ 2147483647 h 1468"/>
                <a:gd name="T10" fmla="*/ 2147483647 w 2067"/>
                <a:gd name="T11" fmla="*/ 2147483647 h 1468"/>
                <a:gd name="T12" fmla="*/ 2147483647 w 2067"/>
                <a:gd name="T13" fmla="*/ 2147483647 h 1468"/>
                <a:gd name="T14" fmla="*/ 2147483647 w 2067"/>
                <a:gd name="T15" fmla="*/ 2147483647 h 1468"/>
                <a:gd name="T16" fmla="*/ 0 w 2067"/>
                <a:gd name="T17" fmla="*/ 2147483647 h 1468"/>
                <a:gd name="T18" fmla="*/ 0 w 2067"/>
                <a:gd name="T19" fmla="*/ 2147483647 h 1468"/>
                <a:gd name="T20" fmla="*/ 2147483647 w 2067"/>
                <a:gd name="T21" fmla="*/ 0 h 14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67" h="1468">
                  <a:moveTo>
                    <a:pt x="571" y="0"/>
                  </a:moveTo>
                  <a:cubicBezTo>
                    <a:pt x="1909" y="0"/>
                    <a:pt x="1909" y="0"/>
                    <a:pt x="1909" y="0"/>
                  </a:cubicBezTo>
                  <a:cubicBezTo>
                    <a:pt x="1996" y="0"/>
                    <a:pt x="2067" y="71"/>
                    <a:pt x="2067" y="159"/>
                  </a:cubicBezTo>
                  <a:cubicBezTo>
                    <a:pt x="2067" y="743"/>
                    <a:pt x="2067" y="743"/>
                    <a:pt x="2067" y="743"/>
                  </a:cubicBezTo>
                  <a:cubicBezTo>
                    <a:pt x="2067" y="831"/>
                    <a:pt x="1996" y="902"/>
                    <a:pt x="1909" y="902"/>
                  </a:cubicBezTo>
                  <a:cubicBezTo>
                    <a:pt x="571" y="902"/>
                    <a:pt x="571" y="902"/>
                    <a:pt x="571" y="902"/>
                  </a:cubicBezTo>
                  <a:cubicBezTo>
                    <a:pt x="568" y="902"/>
                    <a:pt x="565" y="902"/>
                    <a:pt x="562" y="902"/>
                  </a:cubicBezTo>
                  <a:cubicBezTo>
                    <a:pt x="261" y="911"/>
                    <a:pt x="19" y="1156"/>
                    <a:pt x="1" y="1464"/>
                  </a:cubicBezTo>
                  <a:cubicBezTo>
                    <a:pt x="0" y="1465"/>
                    <a:pt x="0" y="1467"/>
                    <a:pt x="0" y="1468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256"/>
                    <a:pt x="256" y="0"/>
                    <a:pt x="571" y="0"/>
                  </a:cubicBezTo>
                  <a:close/>
                </a:path>
              </a:pathLst>
            </a:custGeom>
            <a:solidFill>
              <a:srgbClr val="425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矩形 29">
              <a:extLst>
                <a:ext uri="{FF2B5EF4-FFF2-40B4-BE49-F238E27FC236}">
                  <a16:creationId xmlns:a16="http://schemas.microsoft.com/office/drawing/2014/main" id="{4093CAA3-D9EC-A2F0-0234-27D306FA6F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9300" y="2305050"/>
              <a:ext cx="58541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dobe Naskh Medium" panose="01010101010101010101"/>
                  <a:sym typeface="Arial" panose="020B0604020202020204" pitchFamily="34" charset="0"/>
                </a:rPr>
                <a:t>02</a:t>
              </a:r>
              <a:endPara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Naskh Medium" panose="01010101010101010101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6904C4A-5B01-5712-756E-41FEF91099EB}"/>
              </a:ext>
            </a:extLst>
          </p:cNvPr>
          <p:cNvGrpSpPr/>
          <p:nvPr/>
        </p:nvGrpSpPr>
        <p:grpSpPr>
          <a:xfrm>
            <a:off x="6117999" y="2973161"/>
            <a:ext cx="1657350" cy="2333625"/>
            <a:chOff x="6132513" y="3089275"/>
            <a:chExt cx="1657350" cy="233362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5CD8D570-4740-423C-80CA-6B269E19B8A5}"/>
                </a:ext>
              </a:extLst>
            </p:cNvPr>
            <p:cNvSpPr/>
            <p:nvPr/>
          </p:nvSpPr>
          <p:spPr bwMode="auto">
            <a:xfrm>
              <a:off x="6132513" y="3089275"/>
              <a:ext cx="1657350" cy="2333625"/>
            </a:xfrm>
            <a:custGeom>
              <a:avLst/>
              <a:gdLst>
                <a:gd name="T0" fmla="*/ 2147483647 w 1467"/>
                <a:gd name="T1" fmla="*/ 2147483647 h 2068"/>
                <a:gd name="T2" fmla="*/ 2147483647 w 1467"/>
                <a:gd name="T3" fmla="*/ 2147483647 h 2068"/>
                <a:gd name="T4" fmla="*/ 2147483647 w 1467"/>
                <a:gd name="T5" fmla="*/ 2147483647 h 2068"/>
                <a:gd name="T6" fmla="*/ 2147483647 w 1467"/>
                <a:gd name="T7" fmla="*/ 2147483647 h 2068"/>
                <a:gd name="T8" fmla="*/ 2147483647 w 1467"/>
                <a:gd name="T9" fmla="*/ 2147483647 h 2068"/>
                <a:gd name="T10" fmla="*/ 2147483647 w 1467"/>
                <a:gd name="T11" fmla="*/ 2147483647 h 2068"/>
                <a:gd name="T12" fmla="*/ 2147483647 w 1467"/>
                <a:gd name="T13" fmla="*/ 2147483647 h 2068"/>
                <a:gd name="T14" fmla="*/ 2147483647 w 1467"/>
                <a:gd name="T15" fmla="*/ 2147483647 h 2068"/>
                <a:gd name="T16" fmla="*/ 0 w 1467"/>
                <a:gd name="T17" fmla="*/ 0 h 2068"/>
                <a:gd name="T18" fmla="*/ 2147483647 w 1467"/>
                <a:gd name="T19" fmla="*/ 0 h 2068"/>
                <a:gd name="T20" fmla="*/ 2147483647 w 1467"/>
                <a:gd name="T21" fmla="*/ 2147483647 h 20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67" h="2068">
                  <a:moveTo>
                    <a:pt x="1467" y="571"/>
                  </a:moveTo>
                  <a:cubicBezTo>
                    <a:pt x="1467" y="1909"/>
                    <a:pt x="1467" y="1909"/>
                    <a:pt x="1467" y="1909"/>
                  </a:cubicBezTo>
                  <a:cubicBezTo>
                    <a:pt x="1467" y="1996"/>
                    <a:pt x="1396" y="2068"/>
                    <a:pt x="1309" y="2068"/>
                  </a:cubicBezTo>
                  <a:cubicBezTo>
                    <a:pt x="724" y="2068"/>
                    <a:pt x="724" y="2068"/>
                    <a:pt x="724" y="2068"/>
                  </a:cubicBezTo>
                  <a:cubicBezTo>
                    <a:pt x="637" y="2068"/>
                    <a:pt x="566" y="1996"/>
                    <a:pt x="566" y="1909"/>
                  </a:cubicBezTo>
                  <a:cubicBezTo>
                    <a:pt x="566" y="571"/>
                    <a:pt x="566" y="571"/>
                    <a:pt x="566" y="571"/>
                  </a:cubicBezTo>
                  <a:cubicBezTo>
                    <a:pt x="566" y="568"/>
                    <a:pt x="566" y="565"/>
                    <a:pt x="566" y="562"/>
                  </a:cubicBezTo>
                  <a:cubicBezTo>
                    <a:pt x="556" y="262"/>
                    <a:pt x="311" y="19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896" y="0"/>
                    <a:pt x="896" y="0"/>
                    <a:pt x="896" y="0"/>
                  </a:cubicBezTo>
                  <a:cubicBezTo>
                    <a:pt x="1211" y="0"/>
                    <a:pt x="1467" y="256"/>
                    <a:pt x="1467" y="571"/>
                  </a:cubicBezTo>
                  <a:close/>
                </a:path>
              </a:pathLst>
            </a:custGeom>
            <a:solidFill>
              <a:srgbClr val="E9E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42505B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0" name="矩形 30">
              <a:extLst>
                <a:ext uri="{FF2B5EF4-FFF2-40B4-BE49-F238E27FC236}">
                  <a16:creationId xmlns:a16="http://schemas.microsoft.com/office/drawing/2014/main" id="{9FBF26EB-E438-0DD4-6A21-43AD7054A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9450" y="4745038"/>
              <a:ext cx="58541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rgbClr val="42505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dobe Naskh Medium" panose="01010101010101010101"/>
                  <a:sym typeface="Arial" panose="020B0604020202020204" pitchFamily="34" charset="0"/>
                </a:rPr>
                <a:t>03</a:t>
              </a:r>
              <a:endParaRPr lang="zh-CN" altLang="en-US" sz="2800">
                <a:solidFill>
                  <a:srgbClr val="42505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Naskh Medium" panose="01010101010101010101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F4A020B-F25C-C4D9-48E4-61244393AD88}"/>
              </a:ext>
            </a:extLst>
          </p:cNvPr>
          <p:cNvGrpSpPr/>
          <p:nvPr/>
        </p:nvGrpSpPr>
        <p:grpSpPr>
          <a:xfrm>
            <a:off x="4403499" y="3665311"/>
            <a:ext cx="2333625" cy="1655763"/>
            <a:chOff x="4418013" y="3781425"/>
            <a:chExt cx="2333625" cy="1655763"/>
          </a:xfrm>
        </p:grpSpPr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22A78D6F-653D-9379-E58B-833A4D3C696D}"/>
                </a:ext>
              </a:extLst>
            </p:cNvPr>
            <p:cNvSpPr/>
            <p:nvPr/>
          </p:nvSpPr>
          <p:spPr bwMode="auto">
            <a:xfrm>
              <a:off x="4418013" y="3781425"/>
              <a:ext cx="2333625" cy="1655763"/>
            </a:xfrm>
            <a:custGeom>
              <a:avLst/>
              <a:gdLst>
                <a:gd name="T0" fmla="*/ 2147483647 w 2068"/>
                <a:gd name="T1" fmla="*/ 2147483647 h 1468"/>
                <a:gd name="T2" fmla="*/ 2147483647 w 2068"/>
                <a:gd name="T3" fmla="*/ 2147483647 h 1468"/>
                <a:gd name="T4" fmla="*/ 0 w 2068"/>
                <a:gd name="T5" fmla="*/ 2147483647 h 1468"/>
                <a:gd name="T6" fmla="*/ 0 w 2068"/>
                <a:gd name="T7" fmla="*/ 2147483647 h 1468"/>
                <a:gd name="T8" fmla="*/ 2147483647 w 2068"/>
                <a:gd name="T9" fmla="*/ 2147483647 h 1468"/>
                <a:gd name="T10" fmla="*/ 2147483647 w 2068"/>
                <a:gd name="T11" fmla="*/ 2147483647 h 1468"/>
                <a:gd name="T12" fmla="*/ 2147483647 w 2068"/>
                <a:gd name="T13" fmla="*/ 2147483647 h 1468"/>
                <a:gd name="T14" fmla="*/ 2147483647 w 2068"/>
                <a:gd name="T15" fmla="*/ 2147483647 h 1468"/>
                <a:gd name="T16" fmla="*/ 2147483647 w 2068"/>
                <a:gd name="T17" fmla="*/ 0 h 1468"/>
                <a:gd name="T18" fmla="*/ 2147483647 w 2068"/>
                <a:gd name="T19" fmla="*/ 2147483647 h 1468"/>
                <a:gd name="T20" fmla="*/ 2147483647 w 2068"/>
                <a:gd name="T21" fmla="*/ 2147483647 h 14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68" h="1468">
                  <a:moveTo>
                    <a:pt x="1497" y="1468"/>
                  </a:moveTo>
                  <a:cubicBezTo>
                    <a:pt x="158" y="1468"/>
                    <a:pt x="158" y="1468"/>
                    <a:pt x="158" y="1468"/>
                  </a:cubicBezTo>
                  <a:cubicBezTo>
                    <a:pt x="71" y="1468"/>
                    <a:pt x="0" y="1397"/>
                    <a:pt x="0" y="1309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637"/>
                    <a:pt x="71" y="566"/>
                    <a:pt x="158" y="566"/>
                  </a:cubicBezTo>
                  <a:cubicBezTo>
                    <a:pt x="1497" y="566"/>
                    <a:pt x="1497" y="566"/>
                    <a:pt x="1497" y="566"/>
                  </a:cubicBezTo>
                  <a:cubicBezTo>
                    <a:pt x="1500" y="566"/>
                    <a:pt x="1503" y="566"/>
                    <a:pt x="1506" y="566"/>
                  </a:cubicBezTo>
                  <a:cubicBezTo>
                    <a:pt x="1806" y="557"/>
                    <a:pt x="2049" y="312"/>
                    <a:pt x="2067" y="4"/>
                  </a:cubicBezTo>
                  <a:cubicBezTo>
                    <a:pt x="2067" y="3"/>
                    <a:pt x="2067" y="1"/>
                    <a:pt x="2068" y="0"/>
                  </a:cubicBezTo>
                  <a:cubicBezTo>
                    <a:pt x="2068" y="897"/>
                    <a:pt x="2068" y="897"/>
                    <a:pt x="2068" y="897"/>
                  </a:cubicBezTo>
                  <a:cubicBezTo>
                    <a:pt x="2068" y="1212"/>
                    <a:pt x="1811" y="1468"/>
                    <a:pt x="1497" y="1468"/>
                  </a:cubicBezTo>
                  <a:close/>
                </a:path>
              </a:pathLst>
            </a:custGeom>
            <a:solidFill>
              <a:srgbClr val="425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矩形 31">
              <a:extLst>
                <a:ext uri="{FF2B5EF4-FFF2-40B4-BE49-F238E27FC236}">
                  <a16:creationId xmlns:a16="http://schemas.microsoft.com/office/drawing/2014/main" id="{EE3D4A60-AFE4-F554-7C9E-2C9FF2A404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2800" y="4665663"/>
              <a:ext cx="58541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dobe Naskh Medium" panose="01010101010101010101"/>
                  <a:sym typeface="Arial" panose="020B0604020202020204" pitchFamily="34" charset="0"/>
                </a:rPr>
                <a:t>04</a:t>
              </a:r>
              <a:endPara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Naskh Medium" panose="01010101010101010101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C211DE5-65BA-AA66-F3EA-E403C4E0D3FA}"/>
              </a:ext>
            </a:extLst>
          </p:cNvPr>
          <p:cNvGrpSpPr/>
          <p:nvPr/>
        </p:nvGrpSpPr>
        <p:grpSpPr>
          <a:xfrm>
            <a:off x="7943164" y="1953986"/>
            <a:ext cx="3690259" cy="1133042"/>
            <a:chOff x="1461280" y="1967197"/>
            <a:chExt cx="3690259" cy="1133042"/>
          </a:xfrm>
        </p:grpSpPr>
        <p:sp>
          <p:nvSpPr>
            <p:cNvPr id="14" name="文本框 22">
              <a:extLst>
                <a:ext uri="{FF2B5EF4-FFF2-40B4-BE49-F238E27FC236}">
                  <a16:creationId xmlns:a16="http://schemas.microsoft.com/office/drawing/2014/main" id="{083806DD-CA91-6A0A-3956-893EF36F98AA}"/>
                </a:ext>
              </a:extLst>
            </p:cNvPr>
            <p:cNvSpPr txBox="1"/>
            <p:nvPr/>
          </p:nvSpPr>
          <p:spPr>
            <a:xfrm>
              <a:off x="1461280" y="1967197"/>
              <a:ext cx="36902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4B52DDF-3AE3-4BAA-BDEC-CF3FF4A6AEA8}"/>
                </a:ext>
              </a:extLst>
            </p:cNvPr>
            <p:cNvSpPr txBox="1"/>
            <p:nvPr/>
          </p:nvSpPr>
          <p:spPr>
            <a:xfrm>
              <a:off x="1473980" y="2307778"/>
              <a:ext cx="3216961" cy="7924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模 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51PPT </a:t>
              </a: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模板网 唯一访问网址：</a:t>
              </a: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www.51pptmoban.com</a:t>
              </a:r>
              <a:endParaRPr lang="zh-CN" altLang="en-US" sz="105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75C807F-AD80-FBE7-6E86-9A6C1327A8FB}"/>
              </a:ext>
            </a:extLst>
          </p:cNvPr>
          <p:cNvGrpSpPr/>
          <p:nvPr/>
        </p:nvGrpSpPr>
        <p:grpSpPr>
          <a:xfrm>
            <a:off x="7943164" y="4411822"/>
            <a:ext cx="3690259" cy="894964"/>
            <a:chOff x="1461280" y="1967197"/>
            <a:chExt cx="3690259" cy="894964"/>
          </a:xfrm>
        </p:grpSpPr>
        <p:sp>
          <p:nvSpPr>
            <p:cNvPr id="18" name="文本框 22">
              <a:extLst>
                <a:ext uri="{FF2B5EF4-FFF2-40B4-BE49-F238E27FC236}">
                  <a16:creationId xmlns:a16="http://schemas.microsoft.com/office/drawing/2014/main" id="{8BB20B2F-A913-E648-F78B-69C86C728BEF}"/>
                </a:ext>
              </a:extLst>
            </p:cNvPr>
            <p:cNvSpPr txBox="1"/>
            <p:nvPr/>
          </p:nvSpPr>
          <p:spPr>
            <a:xfrm>
              <a:off x="1461280" y="1967197"/>
              <a:ext cx="36902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CF991D7-CCC7-C131-9680-18A35A3798B1}"/>
                </a:ext>
              </a:extLst>
            </p:cNvPr>
            <p:cNvSpPr txBox="1"/>
            <p:nvPr/>
          </p:nvSpPr>
          <p:spPr>
            <a:xfrm>
              <a:off x="1473980" y="2307778"/>
              <a:ext cx="333625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3FE8F0B-2867-B4EA-BE00-0FD2CC21D3A3}"/>
              </a:ext>
            </a:extLst>
          </p:cNvPr>
          <p:cNvGrpSpPr/>
          <p:nvPr/>
        </p:nvGrpSpPr>
        <p:grpSpPr>
          <a:xfrm>
            <a:off x="515262" y="1953986"/>
            <a:ext cx="3690259" cy="894964"/>
            <a:chOff x="1461280" y="1967197"/>
            <a:chExt cx="3690259" cy="894964"/>
          </a:xfrm>
        </p:grpSpPr>
        <p:sp>
          <p:nvSpPr>
            <p:cNvPr id="21" name="文本框 22">
              <a:extLst>
                <a:ext uri="{FF2B5EF4-FFF2-40B4-BE49-F238E27FC236}">
                  <a16:creationId xmlns:a16="http://schemas.microsoft.com/office/drawing/2014/main" id="{8A0746BA-DAA1-9E96-3AC6-DABABC8A3D95}"/>
                </a:ext>
              </a:extLst>
            </p:cNvPr>
            <p:cNvSpPr txBox="1"/>
            <p:nvPr/>
          </p:nvSpPr>
          <p:spPr>
            <a:xfrm>
              <a:off x="1461280" y="1967197"/>
              <a:ext cx="36902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363EADF-CE26-1065-7E39-6816B41E7253}"/>
                </a:ext>
              </a:extLst>
            </p:cNvPr>
            <p:cNvSpPr txBox="1"/>
            <p:nvPr/>
          </p:nvSpPr>
          <p:spPr>
            <a:xfrm>
              <a:off x="1729788" y="2307778"/>
              <a:ext cx="329711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6460057-BC88-F9D0-15CF-0A6A2DB18C0C}"/>
              </a:ext>
            </a:extLst>
          </p:cNvPr>
          <p:cNvGrpSpPr/>
          <p:nvPr/>
        </p:nvGrpSpPr>
        <p:grpSpPr>
          <a:xfrm>
            <a:off x="515262" y="4411822"/>
            <a:ext cx="3690259" cy="894964"/>
            <a:chOff x="1461280" y="1967197"/>
            <a:chExt cx="3690259" cy="894964"/>
          </a:xfrm>
        </p:grpSpPr>
        <p:sp>
          <p:nvSpPr>
            <p:cNvPr id="27" name="文本框 22">
              <a:extLst>
                <a:ext uri="{FF2B5EF4-FFF2-40B4-BE49-F238E27FC236}">
                  <a16:creationId xmlns:a16="http://schemas.microsoft.com/office/drawing/2014/main" id="{978581FD-347D-A00D-C6B0-F8BF8964CC95}"/>
                </a:ext>
              </a:extLst>
            </p:cNvPr>
            <p:cNvSpPr txBox="1"/>
            <p:nvPr/>
          </p:nvSpPr>
          <p:spPr>
            <a:xfrm>
              <a:off x="1461280" y="1967197"/>
              <a:ext cx="36902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501FF2D-0EC9-99B1-FD14-7C68125A02CA}"/>
                </a:ext>
              </a:extLst>
            </p:cNvPr>
            <p:cNvSpPr txBox="1"/>
            <p:nvPr/>
          </p:nvSpPr>
          <p:spPr>
            <a:xfrm>
              <a:off x="1729788" y="2307778"/>
              <a:ext cx="329711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12451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42D6B557-4654-4D5D-8B18-618879A1864D}"/>
              </a:ext>
            </a:extLst>
          </p:cNvPr>
          <p:cNvSpPr/>
          <p:nvPr/>
        </p:nvSpPr>
        <p:spPr>
          <a:xfrm>
            <a:off x="791780" y="504007"/>
            <a:ext cx="2467521" cy="2467521"/>
          </a:xfrm>
          <a:prstGeom prst="ellipse">
            <a:avLst/>
          </a:prstGeom>
          <a:solidFill>
            <a:srgbClr val="42505B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3" name="任意多边形: 形状 202">
            <a:extLst>
              <a:ext uri="{FF2B5EF4-FFF2-40B4-BE49-F238E27FC236}">
                <a16:creationId xmlns:a16="http://schemas.microsoft.com/office/drawing/2014/main" id="{77528672-D87A-69B1-4DFF-C86458369664}"/>
              </a:ext>
            </a:extLst>
          </p:cNvPr>
          <p:cNvSpPr/>
          <p:nvPr/>
        </p:nvSpPr>
        <p:spPr>
          <a:xfrm>
            <a:off x="8158826" y="625075"/>
            <a:ext cx="4033174" cy="6009334"/>
          </a:xfrm>
          <a:custGeom>
            <a:avLst/>
            <a:gdLst>
              <a:gd name="connsiteX0" fmla="*/ 3004667 w 4033174"/>
              <a:gd name="connsiteY0" fmla="*/ 0 h 6009334"/>
              <a:gd name="connsiteX1" fmla="*/ 3898163 w 4033174"/>
              <a:gd name="connsiteY1" fmla="*/ 135084 h 6009334"/>
              <a:gd name="connsiteX2" fmla="*/ 4033174 w 4033174"/>
              <a:gd name="connsiteY2" fmla="*/ 184499 h 6009334"/>
              <a:gd name="connsiteX3" fmla="*/ 4033174 w 4033174"/>
              <a:gd name="connsiteY3" fmla="*/ 5824836 h 6009334"/>
              <a:gd name="connsiteX4" fmla="*/ 3898163 w 4033174"/>
              <a:gd name="connsiteY4" fmla="*/ 5874251 h 6009334"/>
              <a:gd name="connsiteX5" fmla="*/ 3004667 w 4033174"/>
              <a:gd name="connsiteY5" fmla="*/ 6009334 h 6009334"/>
              <a:gd name="connsiteX6" fmla="*/ 0 w 4033174"/>
              <a:gd name="connsiteY6" fmla="*/ 3004667 h 6009334"/>
              <a:gd name="connsiteX7" fmla="*/ 3004667 w 4033174"/>
              <a:gd name="connsiteY7" fmla="*/ 0 h 6009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33174" h="6009334">
                <a:moveTo>
                  <a:pt x="3004667" y="0"/>
                </a:moveTo>
                <a:cubicBezTo>
                  <a:pt x="3315811" y="0"/>
                  <a:pt x="3615908" y="47293"/>
                  <a:pt x="3898163" y="135084"/>
                </a:cubicBezTo>
                <a:lnTo>
                  <a:pt x="4033174" y="184499"/>
                </a:lnTo>
                <a:lnTo>
                  <a:pt x="4033174" y="5824836"/>
                </a:lnTo>
                <a:lnTo>
                  <a:pt x="3898163" y="5874251"/>
                </a:lnTo>
                <a:cubicBezTo>
                  <a:pt x="3615908" y="5962041"/>
                  <a:pt x="3315811" y="6009334"/>
                  <a:pt x="3004667" y="6009334"/>
                </a:cubicBezTo>
                <a:cubicBezTo>
                  <a:pt x="1345235" y="6009334"/>
                  <a:pt x="0" y="4664099"/>
                  <a:pt x="0" y="3004667"/>
                </a:cubicBezTo>
                <a:cubicBezTo>
                  <a:pt x="0" y="1345235"/>
                  <a:pt x="1345235" y="0"/>
                  <a:pt x="3004667" y="0"/>
                </a:cubicBezTo>
                <a:close/>
              </a:path>
            </a:pathLst>
          </a:custGeom>
          <a:solidFill>
            <a:srgbClr val="42505B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7" name="图形 2">
            <a:extLst>
              <a:ext uri="{FF2B5EF4-FFF2-40B4-BE49-F238E27FC236}">
                <a16:creationId xmlns:a16="http://schemas.microsoft.com/office/drawing/2014/main" id="{FC6F154E-0DAC-6C69-670D-915549301D08}"/>
              </a:ext>
            </a:extLst>
          </p:cNvPr>
          <p:cNvGrpSpPr/>
          <p:nvPr/>
        </p:nvGrpSpPr>
        <p:grpSpPr>
          <a:xfrm rot="578932">
            <a:off x="6942116" y="1563139"/>
            <a:ext cx="5874375" cy="4207243"/>
            <a:chOff x="4701082" y="2673303"/>
            <a:chExt cx="3385725" cy="2424865"/>
          </a:xfrm>
        </p:grpSpPr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AA4A133E-6F4D-2A8D-8002-1402E8916A6A}"/>
                </a:ext>
              </a:extLst>
            </p:cNvPr>
            <p:cNvSpPr/>
            <p:nvPr/>
          </p:nvSpPr>
          <p:spPr>
            <a:xfrm>
              <a:off x="7759202" y="2716248"/>
              <a:ext cx="146829" cy="2231867"/>
            </a:xfrm>
            <a:custGeom>
              <a:avLst/>
              <a:gdLst>
                <a:gd name="connsiteX0" fmla="*/ 144566 w 146829"/>
                <a:gd name="connsiteY0" fmla="*/ 144772 h 2231867"/>
                <a:gd name="connsiteX1" fmla="*/ 146830 w 146829"/>
                <a:gd name="connsiteY1" fmla="*/ 2231868 h 2231867"/>
                <a:gd name="connsiteX2" fmla="*/ 0 w 146829"/>
                <a:gd name="connsiteY2" fmla="*/ 2085038 h 2231867"/>
                <a:gd name="connsiteX3" fmla="*/ 0 w 146829"/>
                <a:gd name="connsiteY3" fmla="*/ 0 h 2231867"/>
                <a:gd name="connsiteX4" fmla="*/ 57333 w 146829"/>
                <a:gd name="connsiteY4" fmla="*/ 57401 h 223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29" h="2231867">
                  <a:moveTo>
                    <a:pt x="144566" y="144772"/>
                  </a:moveTo>
                  <a:lnTo>
                    <a:pt x="146830" y="2231868"/>
                  </a:lnTo>
                  <a:lnTo>
                    <a:pt x="0" y="2085038"/>
                  </a:lnTo>
                  <a:lnTo>
                    <a:pt x="0" y="0"/>
                  </a:lnTo>
                  <a:lnTo>
                    <a:pt x="57333" y="57401"/>
                  </a:lnTo>
                  <a:close/>
                </a:path>
              </a:pathLst>
            </a:custGeom>
            <a:solidFill>
              <a:srgbClr val="E5BD8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B1AFA4EA-CA2F-CCF9-3D57-0829A8289B63}"/>
                </a:ext>
              </a:extLst>
            </p:cNvPr>
            <p:cNvSpPr/>
            <p:nvPr/>
          </p:nvSpPr>
          <p:spPr>
            <a:xfrm>
              <a:off x="4879733" y="4747810"/>
              <a:ext cx="3026298" cy="245705"/>
            </a:xfrm>
            <a:custGeom>
              <a:avLst/>
              <a:gdLst>
                <a:gd name="connsiteX0" fmla="*/ 2879469 w 3026298"/>
                <a:gd name="connsiteY0" fmla="*/ 53476 h 245705"/>
                <a:gd name="connsiteX1" fmla="*/ 3026298 w 3026298"/>
                <a:gd name="connsiteY1" fmla="*/ 200306 h 245705"/>
                <a:gd name="connsiteX2" fmla="*/ 1650721 w 3026298"/>
                <a:gd name="connsiteY2" fmla="*/ 245706 h 245705"/>
                <a:gd name="connsiteX3" fmla="*/ 1355895 w 3026298"/>
                <a:gd name="connsiteY3" fmla="*/ 245706 h 245705"/>
                <a:gd name="connsiteX4" fmla="*/ 0 w 3026298"/>
                <a:gd name="connsiteY4" fmla="*/ 202432 h 245705"/>
                <a:gd name="connsiteX5" fmla="*/ 148956 w 3026298"/>
                <a:gd name="connsiteY5" fmla="*/ 53476 h 245705"/>
                <a:gd name="connsiteX6" fmla="*/ 1514247 w 3026298"/>
                <a:gd name="connsiteY6" fmla="*/ 113072 h 245705"/>
                <a:gd name="connsiteX7" fmla="*/ 2879469 w 3026298"/>
                <a:gd name="connsiteY7" fmla="*/ 53476 h 245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26298" h="245705">
                  <a:moveTo>
                    <a:pt x="2879469" y="53476"/>
                  </a:moveTo>
                  <a:lnTo>
                    <a:pt x="3026298" y="200306"/>
                  </a:lnTo>
                  <a:cubicBezTo>
                    <a:pt x="2266706" y="73021"/>
                    <a:pt x="1650721" y="245706"/>
                    <a:pt x="1650721" y="245706"/>
                  </a:cubicBezTo>
                  <a:lnTo>
                    <a:pt x="1355895" y="245706"/>
                  </a:lnTo>
                  <a:cubicBezTo>
                    <a:pt x="918904" y="49087"/>
                    <a:pt x="0" y="202432"/>
                    <a:pt x="0" y="202432"/>
                  </a:cubicBezTo>
                  <a:lnTo>
                    <a:pt x="148956" y="53476"/>
                  </a:lnTo>
                  <a:cubicBezTo>
                    <a:pt x="148956" y="53476"/>
                    <a:pt x="1066419" y="-100006"/>
                    <a:pt x="1514247" y="113072"/>
                  </a:cubicBezTo>
                  <a:cubicBezTo>
                    <a:pt x="1962005" y="-100006"/>
                    <a:pt x="2879469" y="53476"/>
                    <a:pt x="2879469" y="53476"/>
                  </a:cubicBezTo>
                  <a:close/>
                </a:path>
              </a:pathLst>
            </a:custGeom>
            <a:solidFill>
              <a:srgbClr val="C9A16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7A4752F0-0336-FF13-99BB-FEE1620700D9}"/>
                </a:ext>
              </a:extLst>
            </p:cNvPr>
            <p:cNvSpPr/>
            <p:nvPr/>
          </p:nvSpPr>
          <p:spPr>
            <a:xfrm>
              <a:off x="6393911" y="2673303"/>
              <a:ext cx="1365290" cy="2187578"/>
            </a:xfrm>
            <a:custGeom>
              <a:avLst/>
              <a:gdLst>
                <a:gd name="connsiteX0" fmla="*/ 1365291 w 1365290"/>
                <a:gd name="connsiteY0" fmla="*/ 42945 h 2187578"/>
                <a:gd name="connsiteX1" fmla="*/ 1365291 w 1365290"/>
                <a:gd name="connsiteY1" fmla="*/ 2127983 h 2187578"/>
                <a:gd name="connsiteX2" fmla="*/ 0 w 1365290"/>
                <a:gd name="connsiteY2" fmla="*/ 2187579 h 2187578"/>
                <a:gd name="connsiteX3" fmla="*/ 0 w 1365290"/>
                <a:gd name="connsiteY3" fmla="*/ 283181 h 2187578"/>
                <a:gd name="connsiteX4" fmla="*/ 1365291 w 1365290"/>
                <a:gd name="connsiteY4" fmla="*/ 42945 h 218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290" h="2187578">
                  <a:moveTo>
                    <a:pt x="1365291" y="42945"/>
                  </a:moveTo>
                  <a:lnTo>
                    <a:pt x="1365291" y="2127983"/>
                  </a:lnTo>
                  <a:cubicBezTo>
                    <a:pt x="1365291" y="2127983"/>
                    <a:pt x="447827" y="1974501"/>
                    <a:pt x="0" y="2187579"/>
                  </a:cubicBezTo>
                  <a:lnTo>
                    <a:pt x="0" y="283181"/>
                  </a:lnTo>
                  <a:cubicBezTo>
                    <a:pt x="0" y="283181"/>
                    <a:pt x="535198" y="-131797"/>
                    <a:pt x="1365291" y="42945"/>
                  </a:cubicBez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EBCF1942-963C-B150-9B91-A2CBE22A8D14}"/>
                </a:ext>
              </a:extLst>
            </p:cNvPr>
            <p:cNvSpPr/>
            <p:nvPr/>
          </p:nvSpPr>
          <p:spPr>
            <a:xfrm>
              <a:off x="5028620" y="2673303"/>
              <a:ext cx="1365290" cy="2187510"/>
            </a:xfrm>
            <a:custGeom>
              <a:avLst/>
              <a:gdLst>
                <a:gd name="connsiteX0" fmla="*/ 1365291 w 1365290"/>
                <a:gd name="connsiteY0" fmla="*/ 283181 h 2187510"/>
                <a:gd name="connsiteX1" fmla="*/ 1365291 w 1365290"/>
                <a:gd name="connsiteY1" fmla="*/ 2187510 h 2187510"/>
                <a:gd name="connsiteX2" fmla="*/ 0 w 1365290"/>
                <a:gd name="connsiteY2" fmla="*/ 2127914 h 2187510"/>
                <a:gd name="connsiteX3" fmla="*/ 0 w 1365290"/>
                <a:gd name="connsiteY3" fmla="*/ 42945 h 2187510"/>
                <a:gd name="connsiteX4" fmla="*/ 1365291 w 1365290"/>
                <a:gd name="connsiteY4" fmla="*/ 283181 h 2187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290" h="2187510">
                  <a:moveTo>
                    <a:pt x="1365291" y="283181"/>
                  </a:moveTo>
                  <a:lnTo>
                    <a:pt x="1365291" y="2187510"/>
                  </a:lnTo>
                  <a:cubicBezTo>
                    <a:pt x="917463" y="1974432"/>
                    <a:pt x="0" y="2127914"/>
                    <a:pt x="0" y="2127914"/>
                  </a:cubicBezTo>
                  <a:lnTo>
                    <a:pt x="0" y="42945"/>
                  </a:lnTo>
                  <a:cubicBezTo>
                    <a:pt x="830092" y="-131797"/>
                    <a:pt x="1365291" y="283181"/>
                    <a:pt x="1365291" y="283181"/>
                  </a:cubicBez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4C9C0DAE-0432-FECA-3FD6-1418E0BFEEA1}"/>
                </a:ext>
              </a:extLst>
            </p:cNvPr>
            <p:cNvSpPr/>
            <p:nvPr/>
          </p:nvSpPr>
          <p:spPr>
            <a:xfrm>
              <a:off x="4701082" y="2773580"/>
              <a:ext cx="3385725" cy="2296332"/>
            </a:xfrm>
            <a:custGeom>
              <a:avLst/>
              <a:gdLst>
                <a:gd name="connsiteX0" fmla="*/ 3385726 w 3385725"/>
                <a:gd name="connsiteY0" fmla="*/ 69 h 2296332"/>
                <a:gd name="connsiteX1" fmla="*/ 3385726 w 3385725"/>
                <a:gd name="connsiteY1" fmla="*/ 2296333 h 2296332"/>
                <a:gd name="connsiteX2" fmla="*/ 1829371 w 3385725"/>
                <a:gd name="connsiteY2" fmla="*/ 2296333 h 2296332"/>
                <a:gd name="connsiteX3" fmla="*/ 1512600 w 3385725"/>
                <a:gd name="connsiteY3" fmla="*/ 2296333 h 2296332"/>
                <a:gd name="connsiteX4" fmla="*/ 0 w 3385725"/>
                <a:gd name="connsiteY4" fmla="*/ 2296333 h 2296332"/>
                <a:gd name="connsiteX5" fmla="*/ 0 w 3385725"/>
                <a:gd name="connsiteY5" fmla="*/ 69 h 2296332"/>
                <a:gd name="connsiteX6" fmla="*/ 270205 w 3385725"/>
                <a:gd name="connsiteY6" fmla="*/ 69 h 2296332"/>
                <a:gd name="connsiteX7" fmla="*/ 169255 w 3385725"/>
                <a:gd name="connsiteY7" fmla="*/ 101018 h 2296332"/>
                <a:gd name="connsiteX8" fmla="*/ 178651 w 3385725"/>
                <a:gd name="connsiteY8" fmla="*/ 2176592 h 2296332"/>
                <a:gd name="connsiteX9" fmla="*/ 1534546 w 3385725"/>
                <a:gd name="connsiteY9" fmla="*/ 2219866 h 2296332"/>
                <a:gd name="connsiteX10" fmla="*/ 1829371 w 3385725"/>
                <a:gd name="connsiteY10" fmla="*/ 2219866 h 2296332"/>
                <a:gd name="connsiteX11" fmla="*/ 3204949 w 3385725"/>
                <a:gd name="connsiteY11" fmla="*/ 2174466 h 2296332"/>
                <a:gd name="connsiteX12" fmla="*/ 3202686 w 3385725"/>
                <a:gd name="connsiteY12" fmla="*/ 87371 h 2296332"/>
                <a:gd name="connsiteX13" fmla="*/ 3115452 w 3385725"/>
                <a:gd name="connsiteY13" fmla="*/ 0 h 2296332"/>
                <a:gd name="connsiteX14" fmla="*/ 3385726 w 3385725"/>
                <a:gd name="connsiteY14" fmla="*/ 0 h 229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85725" h="2296332">
                  <a:moveTo>
                    <a:pt x="3385726" y="69"/>
                  </a:moveTo>
                  <a:lnTo>
                    <a:pt x="3385726" y="2296333"/>
                  </a:lnTo>
                  <a:cubicBezTo>
                    <a:pt x="3385726" y="2296333"/>
                    <a:pt x="2446935" y="2132358"/>
                    <a:pt x="1829371" y="2296333"/>
                  </a:cubicBezTo>
                  <a:lnTo>
                    <a:pt x="1512600" y="2296333"/>
                  </a:lnTo>
                  <a:cubicBezTo>
                    <a:pt x="868360" y="2099714"/>
                    <a:pt x="0" y="2296333"/>
                    <a:pt x="0" y="2296333"/>
                  </a:cubicBezTo>
                  <a:lnTo>
                    <a:pt x="0" y="69"/>
                  </a:lnTo>
                  <a:lnTo>
                    <a:pt x="270205" y="69"/>
                  </a:lnTo>
                  <a:lnTo>
                    <a:pt x="169255" y="101018"/>
                  </a:lnTo>
                  <a:lnTo>
                    <a:pt x="178651" y="2176592"/>
                  </a:lnTo>
                  <a:cubicBezTo>
                    <a:pt x="178651" y="2176592"/>
                    <a:pt x="1097554" y="2023247"/>
                    <a:pt x="1534546" y="2219866"/>
                  </a:cubicBezTo>
                  <a:lnTo>
                    <a:pt x="1829371" y="2219866"/>
                  </a:lnTo>
                  <a:cubicBezTo>
                    <a:pt x="1829371" y="2219866"/>
                    <a:pt x="2445357" y="2047182"/>
                    <a:pt x="3204949" y="2174466"/>
                  </a:cubicBezTo>
                  <a:lnTo>
                    <a:pt x="3202686" y="87371"/>
                  </a:lnTo>
                  <a:lnTo>
                    <a:pt x="3115452" y="0"/>
                  </a:lnTo>
                  <a:lnTo>
                    <a:pt x="3385726" y="0"/>
                  </a:lnTo>
                  <a:close/>
                </a:path>
              </a:pathLst>
            </a:custGeom>
            <a:solidFill>
              <a:srgbClr val="42505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74E1DBDD-46DE-B7F5-5558-1BE6EB4C399F}"/>
                </a:ext>
              </a:extLst>
            </p:cNvPr>
            <p:cNvSpPr/>
            <p:nvPr/>
          </p:nvSpPr>
          <p:spPr>
            <a:xfrm>
              <a:off x="4870338" y="2716248"/>
              <a:ext cx="158351" cy="2233993"/>
            </a:xfrm>
            <a:custGeom>
              <a:avLst/>
              <a:gdLst>
                <a:gd name="connsiteX0" fmla="*/ 158351 w 158351"/>
                <a:gd name="connsiteY0" fmla="*/ 0 h 2233993"/>
                <a:gd name="connsiteX1" fmla="*/ 158351 w 158351"/>
                <a:gd name="connsiteY1" fmla="*/ 2085038 h 2233993"/>
                <a:gd name="connsiteX2" fmla="*/ 9395 w 158351"/>
                <a:gd name="connsiteY2" fmla="*/ 2233994 h 2233993"/>
                <a:gd name="connsiteX3" fmla="*/ 0 w 158351"/>
                <a:gd name="connsiteY3" fmla="*/ 158351 h 2233993"/>
                <a:gd name="connsiteX4" fmla="*/ 100950 w 158351"/>
                <a:gd name="connsiteY4" fmla="*/ 57401 h 2233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351" h="2233993">
                  <a:moveTo>
                    <a:pt x="158351" y="0"/>
                  </a:moveTo>
                  <a:lnTo>
                    <a:pt x="158351" y="2085038"/>
                  </a:lnTo>
                  <a:lnTo>
                    <a:pt x="9395" y="2233994"/>
                  </a:lnTo>
                  <a:lnTo>
                    <a:pt x="0" y="158351"/>
                  </a:lnTo>
                  <a:lnTo>
                    <a:pt x="100950" y="57401"/>
                  </a:lnTo>
                  <a:close/>
                </a:path>
              </a:pathLst>
            </a:custGeom>
            <a:solidFill>
              <a:srgbClr val="E5BD8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4" name="图形 2">
              <a:extLst>
                <a:ext uri="{FF2B5EF4-FFF2-40B4-BE49-F238E27FC236}">
                  <a16:creationId xmlns:a16="http://schemas.microsoft.com/office/drawing/2014/main" id="{6C8AF811-76F7-C584-F509-BA8D2026E40B}"/>
                </a:ext>
              </a:extLst>
            </p:cNvPr>
            <p:cNvGrpSpPr/>
            <p:nvPr/>
          </p:nvGrpSpPr>
          <p:grpSpPr>
            <a:xfrm>
              <a:off x="4979517" y="4780979"/>
              <a:ext cx="2853064" cy="193402"/>
              <a:chOff x="4979517" y="4780979"/>
              <a:chExt cx="2853064" cy="193402"/>
            </a:xfrm>
            <a:solidFill>
              <a:srgbClr val="B28856"/>
            </a:solidFill>
          </p:grpSpPr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542AC33F-5B71-19E3-926B-37C9387A46A7}"/>
                  </a:ext>
                </a:extLst>
              </p:cNvPr>
              <p:cNvSpPr/>
              <p:nvPr/>
            </p:nvSpPr>
            <p:spPr>
              <a:xfrm>
                <a:off x="5432077" y="4822357"/>
                <a:ext cx="624626" cy="57794"/>
              </a:xfrm>
              <a:custGeom>
                <a:avLst/>
                <a:gdLst>
                  <a:gd name="connsiteX0" fmla="*/ 0 w 624626"/>
                  <a:gd name="connsiteY0" fmla="*/ 14658 h 57794"/>
                  <a:gd name="connsiteX1" fmla="*/ 156911 w 624626"/>
                  <a:gd name="connsiteY1" fmla="*/ 873 h 57794"/>
                  <a:gd name="connsiteX2" fmla="*/ 314576 w 624626"/>
                  <a:gd name="connsiteY2" fmla="*/ 3754 h 57794"/>
                  <a:gd name="connsiteX3" fmla="*/ 393169 w 624626"/>
                  <a:gd name="connsiteY3" fmla="*/ 10749 h 57794"/>
                  <a:gd name="connsiteX4" fmla="*/ 471213 w 624626"/>
                  <a:gd name="connsiteY4" fmla="*/ 22202 h 57794"/>
                  <a:gd name="connsiteX5" fmla="*/ 624627 w 624626"/>
                  <a:gd name="connsiteY5" fmla="*/ 57795 h 57794"/>
                  <a:gd name="connsiteX6" fmla="*/ 547063 w 624626"/>
                  <a:gd name="connsiteY6" fmla="*/ 45245 h 57794"/>
                  <a:gd name="connsiteX7" fmla="*/ 469430 w 624626"/>
                  <a:gd name="connsiteY7" fmla="*/ 34409 h 57794"/>
                  <a:gd name="connsiteX8" fmla="*/ 313548 w 624626"/>
                  <a:gd name="connsiteY8" fmla="*/ 19802 h 57794"/>
                  <a:gd name="connsiteX9" fmla="*/ 157048 w 624626"/>
                  <a:gd name="connsiteY9" fmla="*/ 13218 h 57794"/>
                  <a:gd name="connsiteX10" fmla="*/ 0 w 624626"/>
                  <a:gd name="connsiteY10" fmla="*/ 14658 h 57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4626" h="57794">
                    <a:moveTo>
                      <a:pt x="0" y="14658"/>
                    </a:moveTo>
                    <a:cubicBezTo>
                      <a:pt x="51846" y="6154"/>
                      <a:pt x="104379" y="2588"/>
                      <a:pt x="156911" y="873"/>
                    </a:cubicBezTo>
                    <a:cubicBezTo>
                      <a:pt x="209443" y="-1047"/>
                      <a:pt x="262113" y="325"/>
                      <a:pt x="314576" y="3754"/>
                    </a:cubicBezTo>
                    <a:cubicBezTo>
                      <a:pt x="340843" y="5263"/>
                      <a:pt x="366972" y="8212"/>
                      <a:pt x="393169" y="10749"/>
                    </a:cubicBezTo>
                    <a:cubicBezTo>
                      <a:pt x="419230" y="14521"/>
                      <a:pt x="445427" y="16990"/>
                      <a:pt x="471213" y="22202"/>
                    </a:cubicBezTo>
                    <a:cubicBezTo>
                      <a:pt x="523128" y="30569"/>
                      <a:pt x="574358" y="42982"/>
                      <a:pt x="624627" y="57795"/>
                    </a:cubicBezTo>
                    <a:cubicBezTo>
                      <a:pt x="598566" y="54160"/>
                      <a:pt x="573054" y="48399"/>
                      <a:pt x="547063" y="45245"/>
                    </a:cubicBezTo>
                    <a:cubicBezTo>
                      <a:pt x="521208" y="41130"/>
                      <a:pt x="495422" y="37221"/>
                      <a:pt x="469430" y="34409"/>
                    </a:cubicBezTo>
                    <a:cubicBezTo>
                      <a:pt x="417584" y="28100"/>
                      <a:pt x="365669" y="22956"/>
                      <a:pt x="313548" y="19802"/>
                    </a:cubicBezTo>
                    <a:cubicBezTo>
                      <a:pt x="261496" y="16030"/>
                      <a:pt x="209306" y="14247"/>
                      <a:pt x="157048" y="13218"/>
                    </a:cubicBezTo>
                    <a:cubicBezTo>
                      <a:pt x="104790" y="12395"/>
                      <a:pt x="52464" y="12875"/>
                      <a:pt x="0" y="14658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D82A55B6-B154-A8E6-10B0-782C877BEC49}"/>
                  </a:ext>
                </a:extLst>
              </p:cNvPr>
              <p:cNvSpPr/>
              <p:nvPr/>
            </p:nvSpPr>
            <p:spPr>
              <a:xfrm>
                <a:off x="5876544" y="4802314"/>
                <a:ext cx="516270" cy="114734"/>
              </a:xfrm>
              <a:custGeom>
                <a:avLst/>
                <a:gdLst>
                  <a:gd name="connsiteX0" fmla="*/ 516270 w 516270"/>
                  <a:gd name="connsiteY0" fmla="*/ 114734 h 114734"/>
                  <a:gd name="connsiteX1" fmla="*/ 453245 w 516270"/>
                  <a:gd name="connsiteY1" fmla="*/ 93955 h 114734"/>
                  <a:gd name="connsiteX2" fmla="*/ 389672 w 516270"/>
                  <a:gd name="connsiteY2" fmla="*/ 75712 h 114734"/>
                  <a:gd name="connsiteX3" fmla="*/ 261015 w 516270"/>
                  <a:gd name="connsiteY3" fmla="*/ 45331 h 114734"/>
                  <a:gd name="connsiteX4" fmla="*/ 131056 w 516270"/>
                  <a:gd name="connsiteY4" fmla="*/ 20780 h 114734"/>
                  <a:gd name="connsiteX5" fmla="*/ 0 w 516270"/>
                  <a:gd name="connsiteY5" fmla="*/ 0 h 114734"/>
                  <a:gd name="connsiteX6" fmla="*/ 66523 w 516270"/>
                  <a:gd name="connsiteY6" fmla="*/ 2400 h 114734"/>
                  <a:gd name="connsiteX7" fmla="*/ 132839 w 516270"/>
                  <a:gd name="connsiteY7" fmla="*/ 8504 h 114734"/>
                  <a:gd name="connsiteX8" fmla="*/ 264444 w 516270"/>
                  <a:gd name="connsiteY8" fmla="*/ 29558 h 114734"/>
                  <a:gd name="connsiteX9" fmla="*/ 393306 w 516270"/>
                  <a:gd name="connsiteY9" fmla="*/ 63917 h 114734"/>
                  <a:gd name="connsiteX10" fmla="*/ 516270 w 516270"/>
                  <a:gd name="connsiteY10" fmla="*/ 114734 h 114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6270" h="114734">
                    <a:moveTo>
                      <a:pt x="516270" y="114734"/>
                    </a:moveTo>
                    <a:cubicBezTo>
                      <a:pt x="495422" y="107191"/>
                      <a:pt x="474505" y="100127"/>
                      <a:pt x="453245" y="93955"/>
                    </a:cubicBezTo>
                    <a:cubicBezTo>
                      <a:pt x="432191" y="87302"/>
                      <a:pt x="411000" y="81336"/>
                      <a:pt x="389672" y="75712"/>
                    </a:cubicBezTo>
                    <a:cubicBezTo>
                      <a:pt x="347015" y="64602"/>
                      <a:pt x="304152" y="54315"/>
                      <a:pt x="261015" y="45331"/>
                    </a:cubicBezTo>
                    <a:cubicBezTo>
                      <a:pt x="217879" y="36210"/>
                      <a:pt x="174536" y="28324"/>
                      <a:pt x="131056" y="20780"/>
                    </a:cubicBezTo>
                    <a:cubicBezTo>
                      <a:pt x="87577" y="13236"/>
                      <a:pt x="43754" y="7201"/>
                      <a:pt x="0" y="0"/>
                    </a:cubicBezTo>
                    <a:cubicBezTo>
                      <a:pt x="22151" y="274"/>
                      <a:pt x="44303" y="1372"/>
                      <a:pt x="66523" y="2400"/>
                    </a:cubicBezTo>
                    <a:cubicBezTo>
                      <a:pt x="88605" y="4389"/>
                      <a:pt x="110757" y="5829"/>
                      <a:pt x="132839" y="8504"/>
                    </a:cubicBezTo>
                    <a:cubicBezTo>
                      <a:pt x="177005" y="13167"/>
                      <a:pt x="220828" y="20711"/>
                      <a:pt x="264444" y="29558"/>
                    </a:cubicBezTo>
                    <a:cubicBezTo>
                      <a:pt x="307856" y="39091"/>
                      <a:pt x="351061" y="49858"/>
                      <a:pt x="393306" y="63917"/>
                    </a:cubicBezTo>
                    <a:cubicBezTo>
                      <a:pt x="435346" y="77907"/>
                      <a:pt x="477180" y="93475"/>
                      <a:pt x="516270" y="114734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83B6737B-B50D-1F21-A281-1D1D4786C100}"/>
                  </a:ext>
                </a:extLst>
              </p:cNvPr>
              <p:cNvSpPr/>
              <p:nvPr/>
            </p:nvSpPr>
            <p:spPr>
              <a:xfrm>
                <a:off x="7286480" y="4833861"/>
                <a:ext cx="546102" cy="49583"/>
              </a:xfrm>
              <a:custGeom>
                <a:avLst/>
                <a:gdLst>
                  <a:gd name="connsiteX0" fmla="*/ 546102 w 546102"/>
                  <a:gd name="connsiteY0" fmla="*/ 49584 h 49583"/>
                  <a:gd name="connsiteX1" fmla="*/ 409560 w 546102"/>
                  <a:gd name="connsiteY1" fmla="*/ 36896 h 49583"/>
                  <a:gd name="connsiteX2" fmla="*/ 273154 w 546102"/>
                  <a:gd name="connsiteY2" fmla="*/ 24758 h 49583"/>
                  <a:gd name="connsiteX3" fmla="*/ 0 w 546102"/>
                  <a:gd name="connsiteY3" fmla="*/ 1989 h 49583"/>
                  <a:gd name="connsiteX4" fmla="*/ 68717 w 546102"/>
                  <a:gd name="connsiteY4" fmla="*/ 0 h 49583"/>
                  <a:gd name="connsiteX5" fmla="*/ 137434 w 546102"/>
                  <a:gd name="connsiteY5" fmla="*/ 892 h 49583"/>
                  <a:gd name="connsiteX6" fmla="*/ 274594 w 546102"/>
                  <a:gd name="connsiteY6" fmla="*/ 8710 h 49583"/>
                  <a:gd name="connsiteX7" fmla="*/ 411069 w 546102"/>
                  <a:gd name="connsiteY7" fmla="*/ 24620 h 49583"/>
                  <a:gd name="connsiteX8" fmla="*/ 546102 w 546102"/>
                  <a:gd name="connsiteY8" fmla="*/ 49584 h 49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102" h="49583">
                    <a:moveTo>
                      <a:pt x="546102" y="49584"/>
                    </a:moveTo>
                    <a:lnTo>
                      <a:pt x="409560" y="36896"/>
                    </a:lnTo>
                    <a:lnTo>
                      <a:pt x="273154" y="24758"/>
                    </a:lnTo>
                    <a:lnTo>
                      <a:pt x="0" y="1989"/>
                    </a:lnTo>
                    <a:cubicBezTo>
                      <a:pt x="22905" y="823"/>
                      <a:pt x="45811" y="343"/>
                      <a:pt x="68717" y="0"/>
                    </a:cubicBezTo>
                    <a:cubicBezTo>
                      <a:pt x="91623" y="69"/>
                      <a:pt x="114528" y="275"/>
                      <a:pt x="137434" y="892"/>
                    </a:cubicBezTo>
                    <a:cubicBezTo>
                      <a:pt x="183246" y="1783"/>
                      <a:pt x="228920" y="4938"/>
                      <a:pt x="274594" y="8710"/>
                    </a:cubicBezTo>
                    <a:cubicBezTo>
                      <a:pt x="320200" y="12824"/>
                      <a:pt x="365737" y="17762"/>
                      <a:pt x="411069" y="24620"/>
                    </a:cubicBezTo>
                    <a:cubicBezTo>
                      <a:pt x="456263" y="31341"/>
                      <a:pt x="501457" y="38954"/>
                      <a:pt x="546102" y="49584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CC90DD08-B062-C412-83EB-F3FDA1A88F86}"/>
                  </a:ext>
                </a:extLst>
              </p:cNvPr>
              <p:cNvSpPr/>
              <p:nvPr/>
            </p:nvSpPr>
            <p:spPr>
              <a:xfrm>
                <a:off x="6683730" y="4780979"/>
                <a:ext cx="624558" cy="57751"/>
              </a:xfrm>
              <a:custGeom>
                <a:avLst/>
                <a:gdLst>
                  <a:gd name="connsiteX0" fmla="*/ 624558 w 624558"/>
                  <a:gd name="connsiteY0" fmla="*/ 14614 h 57751"/>
                  <a:gd name="connsiteX1" fmla="*/ 467578 w 624558"/>
                  <a:gd name="connsiteY1" fmla="*/ 13174 h 57751"/>
                  <a:gd name="connsiteX2" fmla="*/ 311079 w 624558"/>
                  <a:gd name="connsiteY2" fmla="*/ 19758 h 57751"/>
                  <a:gd name="connsiteX3" fmla="*/ 155197 w 624558"/>
                  <a:gd name="connsiteY3" fmla="*/ 34366 h 57751"/>
                  <a:gd name="connsiteX4" fmla="*/ 77564 w 624558"/>
                  <a:gd name="connsiteY4" fmla="*/ 45201 h 57751"/>
                  <a:gd name="connsiteX5" fmla="*/ 0 w 624558"/>
                  <a:gd name="connsiteY5" fmla="*/ 57751 h 57751"/>
                  <a:gd name="connsiteX6" fmla="*/ 153413 w 624558"/>
                  <a:gd name="connsiteY6" fmla="*/ 22158 h 57751"/>
                  <a:gd name="connsiteX7" fmla="*/ 231458 w 624558"/>
                  <a:gd name="connsiteY7" fmla="*/ 10705 h 57751"/>
                  <a:gd name="connsiteX8" fmla="*/ 310050 w 624558"/>
                  <a:gd name="connsiteY8" fmla="*/ 3710 h 57751"/>
                  <a:gd name="connsiteX9" fmla="*/ 467716 w 624558"/>
                  <a:gd name="connsiteY9" fmla="*/ 830 h 57751"/>
                  <a:gd name="connsiteX10" fmla="*/ 624558 w 624558"/>
                  <a:gd name="connsiteY10" fmla="*/ 14614 h 57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4558" h="57751">
                    <a:moveTo>
                      <a:pt x="624558" y="14614"/>
                    </a:moveTo>
                    <a:cubicBezTo>
                      <a:pt x="572094" y="12763"/>
                      <a:pt x="519836" y="12283"/>
                      <a:pt x="467578" y="13174"/>
                    </a:cubicBezTo>
                    <a:cubicBezTo>
                      <a:pt x="415320" y="14203"/>
                      <a:pt x="363131" y="15986"/>
                      <a:pt x="311079" y="19758"/>
                    </a:cubicBezTo>
                    <a:cubicBezTo>
                      <a:pt x="258958" y="22912"/>
                      <a:pt x="207043" y="28056"/>
                      <a:pt x="155197" y="34366"/>
                    </a:cubicBezTo>
                    <a:cubicBezTo>
                      <a:pt x="129204" y="37177"/>
                      <a:pt x="103350" y="41018"/>
                      <a:pt x="77564" y="45201"/>
                    </a:cubicBezTo>
                    <a:cubicBezTo>
                      <a:pt x="51572" y="48356"/>
                      <a:pt x="26060" y="54117"/>
                      <a:pt x="0" y="57751"/>
                    </a:cubicBezTo>
                    <a:cubicBezTo>
                      <a:pt x="50337" y="42869"/>
                      <a:pt x="101498" y="30525"/>
                      <a:pt x="153413" y="22158"/>
                    </a:cubicBezTo>
                    <a:cubicBezTo>
                      <a:pt x="179200" y="17015"/>
                      <a:pt x="205397" y="14477"/>
                      <a:pt x="231458" y="10705"/>
                    </a:cubicBezTo>
                    <a:cubicBezTo>
                      <a:pt x="257655" y="8168"/>
                      <a:pt x="283784" y="5219"/>
                      <a:pt x="310050" y="3710"/>
                    </a:cubicBezTo>
                    <a:cubicBezTo>
                      <a:pt x="362514" y="350"/>
                      <a:pt x="415183" y="-1022"/>
                      <a:pt x="467716" y="830"/>
                    </a:cubicBezTo>
                    <a:cubicBezTo>
                      <a:pt x="520179" y="2476"/>
                      <a:pt x="572712" y="6111"/>
                      <a:pt x="624558" y="14614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77B521F4-FA6F-2D3C-13EF-42DBC50A5302}"/>
                  </a:ext>
                </a:extLst>
              </p:cNvPr>
              <p:cNvSpPr/>
              <p:nvPr/>
            </p:nvSpPr>
            <p:spPr>
              <a:xfrm>
                <a:off x="6382252" y="4859647"/>
                <a:ext cx="516407" cy="114734"/>
              </a:xfrm>
              <a:custGeom>
                <a:avLst/>
                <a:gdLst>
                  <a:gd name="connsiteX0" fmla="*/ 0 w 516407"/>
                  <a:gd name="connsiteY0" fmla="*/ 114735 h 114734"/>
                  <a:gd name="connsiteX1" fmla="*/ 123101 w 516407"/>
                  <a:gd name="connsiteY1" fmla="*/ 63917 h 114734"/>
                  <a:gd name="connsiteX2" fmla="*/ 251963 w 516407"/>
                  <a:gd name="connsiteY2" fmla="*/ 29558 h 114734"/>
                  <a:gd name="connsiteX3" fmla="*/ 383568 w 516407"/>
                  <a:gd name="connsiteY3" fmla="*/ 8504 h 114734"/>
                  <a:gd name="connsiteX4" fmla="*/ 449885 w 516407"/>
                  <a:gd name="connsiteY4" fmla="*/ 2401 h 114734"/>
                  <a:gd name="connsiteX5" fmla="*/ 516407 w 516407"/>
                  <a:gd name="connsiteY5" fmla="*/ 0 h 114734"/>
                  <a:gd name="connsiteX6" fmla="*/ 385351 w 516407"/>
                  <a:gd name="connsiteY6" fmla="*/ 20780 h 114734"/>
                  <a:gd name="connsiteX7" fmla="*/ 255392 w 516407"/>
                  <a:gd name="connsiteY7" fmla="*/ 45331 h 114734"/>
                  <a:gd name="connsiteX8" fmla="*/ 126736 w 516407"/>
                  <a:gd name="connsiteY8" fmla="*/ 75713 h 114734"/>
                  <a:gd name="connsiteX9" fmla="*/ 63162 w 516407"/>
                  <a:gd name="connsiteY9" fmla="*/ 93955 h 114734"/>
                  <a:gd name="connsiteX10" fmla="*/ 0 w 516407"/>
                  <a:gd name="connsiteY10" fmla="*/ 114735 h 114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6407" h="114734">
                    <a:moveTo>
                      <a:pt x="0" y="114735"/>
                    </a:moveTo>
                    <a:cubicBezTo>
                      <a:pt x="39091" y="93475"/>
                      <a:pt x="80924" y="77907"/>
                      <a:pt x="123101" y="63917"/>
                    </a:cubicBezTo>
                    <a:cubicBezTo>
                      <a:pt x="165346" y="49858"/>
                      <a:pt x="208483" y="39091"/>
                      <a:pt x="251963" y="29558"/>
                    </a:cubicBezTo>
                    <a:cubicBezTo>
                      <a:pt x="295511" y="20711"/>
                      <a:pt x="339334" y="13168"/>
                      <a:pt x="383568" y="8504"/>
                    </a:cubicBezTo>
                    <a:cubicBezTo>
                      <a:pt x="405582" y="5830"/>
                      <a:pt x="427802" y="4458"/>
                      <a:pt x="449885" y="2401"/>
                    </a:cubicBezTo>
                    <a:cubicBezTo>
                      <a:pt x="472036" y="1372"/>
                      <a:pt x="494256" y="343"/>
                      <a:pt x="516407" y="0"/>
                    </a:cubicBezTo>
                    <a:cubicBezTo>
                      <a:pt x="472585" y="7201"/>
                      <a:pt x="428831" y="13236"/>
                      <a:pt x="385351" y="20780"/>
                    </a:cubicBezTo>
                    <a:cubicBezTo>
                      <a:pt x="341872" y="28324"/>
                      <a:pt x="298460" y="36210"/>
                      <a:pt x="255392" y="45331"/>
                    </a:cubicBezTo>
                    <a:cubicBezTo>
                      <a:pt x="212255" y="54384"/>
                      <a:pt x="169393" y="64671"/>
                      <a:pt x="126736" y="75713"/>
                    </a:cubicBezTo>
                    <a:cubicBezTo>
                      <a:pt x="105407" y="81268"/>
                      <a:pt x="84148" y="87234"/>
                      <a:pt x="63162" y="93955"/>
                    </a:cubicBezTo>
                    <a:cubicBezTo>
                      <a:pt x="41834" y="100058"/>
                      <a:pt x="20917" y="107122"/>
                      <a:pt x="0" y="114735"/>
                    </a:cubicBez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3D36FFEE-B8CB-1F0B-A585-044EDD5B441B}"/>
                  </a:ext>
                </a:extLst>
              </p:cNvPr>
              <p:cNvSpPr/>
              <p:nvPr/>
            </p:nvSpPr>
            <p:spPr>
              <a:xfrm>
                <a:off x="4979517" y="4811229"/>
                <a:ext cx="546171" cy="49583"/>
              </a:xfrm>
              <a:custGeom>
                <a:avLst/>
                <a:gdLst>
                  <a:gd name="connsiteX0" fmla="*/ 0 w 546171"/>
                  <a:gd name="connsiteY0" fmla="*/ 49584 h 49583"/>
                  <a:gd name="connsiteX1" fmla="*/ 135102 w 546171"/>
                  <a:gd name="connsiteY1" fmla="*/ 24620 h 49583"/>
                  <a:gd name="connsiteX2" fmla="*/ 271577 w 546171"/>
                  <a:gd name="connsiteY2" fmla="*/ 8710 h 49583"/>
                  <a:gd name="connsiteX3" fmla="*/ 408737 w 546171"/>
                  <a:gd name="connsiteY3" fmla="*/ 892 h 49583"/>
                  <a:gd name="connsiteX4" fmla="*/ 477454 w 546171"/>
                  <a:gd name="connsiteY4" fmla="*/ 0 h 49583"/>
                  <a:gd name="connsiteX5" fmla="*/ 546171 w 546171"/>
                  <a:gd name="connsiteY5" fmla="*/ 1989 h 49583"/>
                  <a:gd name="connsiteX6" fmla="*/ 272948 w 546171"/>
                  <a:gd name="connsiteY6" fmla="*/ 24757 h 49583"/>
                  <a:gd name="connsiteX7" fmla="*/ 136543 w 546171"/>
                  <a:gd name="connsiteY7" fmla="*/ 36896 h 49583"/>
                  <a:gd name="connsiteX8" fmla="*/ 0 w 546171"/>
                  <a:gd name="connsiteY8" fmla="*/ 49584 h 49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171" h="49583">
                    <a:moveTo>
                      <a:pt x="0" y="49584"/>
                    </a:moveTo>
                    <a:cubicBezTo>
                      <a:pt x="44577" y="38885"/>
                      <a:pt x="89771" y="31341"/>
                      <a:pt x="135102" y="24620"/>
                    </a:cubicBezTo>
                    <a:cubicBezTo>
                      <a:pt x="180365" y="17762"/>
                      <a:pt x="225971" y="12756"/>
                      <a:pt x="271577" y="8710"/>
                    </a:cubicBezTo>
                    <a:cubicBezTo>
                      <a:pt x="317251" y="4938"/>
                      <a:pt x="362925" y="1852"/>
                      <a:pt x="408737" y="892"/>
                    </a:cubicBezTo>
                    <a:cubicBezTo>
                      <a:pt x="431643" y="275"/>
                      <a:pt x="454548" y="137"/>
                      <a:pt x="477454" y="0"/>
                    </a:cubicBezTo>
                    <a:cubicBezTo>
                      <a:pt x="500360" y="343"/>
                      <a:pt x="523265" y="823"/>
                      <a:pt x="546171" y="1989"/>
                    </a:cubicBezTo>
                    <a:lnTo>
                      <a:pt x="272948" y="24757"/>
                    </a:lnTo>
                    <a:lnTo>
                      <a:pt x="136543" y="36896"/>
                    </a:lnTo>
                    <a:lnTo>
                      <a:pt x="0" y="49584"/>
                    </a:lnTo>
                    <a:close/>
                  </a:path>
                </a:pathLst>
              </a:custGeom>
              <a:solidFill>
                <a:srgbClr val="B28856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476B8575-7591-28F0-A080-B5DD9AEE11AD}"/>
                </a:ext>
              </a:extLst>
            </p:cNvPr>
            <p:cNvSpPr/>
            <p:nvPr/>
          </p:nvSpPr>
          <p:spPr>
            <a:xfrm>
              <a:off x="5621837" y="4824808"/>
              <a:ext cx="241911" cy="273359"/>
            </a:xfrm>
            <a:custGeom>
              <a:avLst/>
              <a:gdLst>
                <a:gd name="connsiteX0" fmla="*/ 0 w 241911"/>
                <a:gd name="connsiteY0" fmla="*/ 263004 h 273359"/>
                <a:gd name="connsiteX1" fmla="*/ 13099 w 241911"/>
                <a:gd name="connsiteY1" fmla="*/ 0 h 273359"/>
                <a:gd name="connsiteX2" fmla="*/ 220553 w 241911"/>
                <a:gd name="connsiteY2" fmla="*/ 10355 h 273359"/>
                <a:gd name="connsiteX3" fmla="*/ 207455 w 241911"/>
                <a:gd name="connsiteY3" fmla="*/ 273360 h 273359"/>
                <a:gd name="connsiteX4" fmla="*/ 128999 w 241911"/>
                <a:gd name="connsiteY4" fmla="*/ 199156 h 273359"/>
                <a:gd name="connsiteX5" fmla="*/ 0 w 241911"/>
                <a:gd name="connsiteY5" fmla="*/ 263004 h 27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911" h="273359">
                  <a:moveTo>
                    <a:pt x="0" y="263004"/>
                  </a:moveTo>
                  <a:cubicBezTo>
                    <a:pt x="40805" y="182560"/>
                    <a:pt x="45674" y="84079"/>
                    <a:pt x="13099" y="0"/>
                  </a:cubicBezTo>
                  <a:cubicBezTo>
                    <a:pt x="82228" y="3429"/>
                    <a:pt x="151425" y="6926"/>
                    <a:pt x="220553" y="10355"/>
                  </a:cubicBezTo>
                  <a:cubicBezTo>
                    <a:pt x="253129" y="94434"/>
                    <a:pt x="248191" y="192915"/>
                    <a:pt x="207455" y="273360"/>
                  </a:cubicBezTo>
                  <a:cubicBezTo>
                    <a:pt x="184000" y="249768"/>
                    <a:pt x="157803" y="224805"/>
                    <a:pt x="128999" y="199156"/>
                  </a:cubicBezTo>
                  <a:cubicBezTo>
                    <a:pt x="88674" y="221307"/>
                    <a:pt x="45674" y="242842"/>
                    <a:pt x="0" y="263004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5E458068-7000-B29B-9ECC-555F07FD9A15}"/>
                </a:ext>
              </a:extLst>
            </p:cNvPr>
            <p:cNvSpPr/>
            <p:nvPr/>
          </p:nvSpPr>
          <p:spPr>
            <a:xfrm>
              <a:off x="6235628" y="4993515"/>
              <a:ext cx="294825" cy="76398"/>
            </a:xfrm>
            <a:custGeom>
              <a:avLst/>
              <a:gdLst>
                <a:gd name="connsiteX0" fmla="*/ 0 w 294825"/>
                <a:gd name="connsiteY0" fmla="*/ 0 h 76398"/>
                <a:gd name="connsiteX1" fmla="*/ 294825 w 294825"/>
                <a:gd name="connsiteY1" fmla="*/ 0 h 76398"/>
                <a:gd name="connsiteX2" fmla="*/ 294825 w 294825"/>
                <a:gd name="connsiteY2" fmla="*/ 76398 h 76398"/>
                <a:gd name="connsiteX3" fmla="*/ 0 w 294825"/>
                <a:gd name="connsiteY3" fmla="*/ 76398 h 7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825" h="76398">
                  <a:moveTo>
                    <a:pt x="0" y="0"/>
                  </a:moveTo>
                  <a:lnTo>
                    <a:pt x="294825" y="0"/>
                  </a:lnTo>
                  <a:lnTo>
                    <a:pt x="294825" y="76398"/>
                  </a:lnTo>
                  <a:lnTo>
                    <a:pt x="0" y="76398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12DFE319-92B2-CC7B-AB24-99B9B886C075}"/>
                </a:ext>
              </a:extLst>
            </p:cNvPr>
            <p:cNvSpPr/>
            <p:nvPr/>
          </p:nvSpPr>
          <p:spPr>
            <a:xfrm>
              <a:off x="6369634" y="2956483"/>
              <a:ext cx="48554" cy="1904329"/>
            </a:xfrm>
            <a:custGeom>
              <a:avLst/>
              <a:gdLst>
                <a:gd name="connsiteX0" fmla="*/ 24277 w 48554"/>
                <a:gd name="connsiteY0" fmla="*/ 0 h 1904329"/>
                <a:gd name="connsiteX1" fmla="*/ 43137 w 48554"/>
                <a:gd name="connsiteY1" fmla="*/ 476082 h 1904329"/>
                <a:gd name="connsiteX2" fmla="*/ 47183 w 48554"/>
                <a:gd name="connsiteY2" fmla="*/ 714123 h 1904329"/>
                <a:gd name="connsiteX3" fmla="*/ 48554 w 48554"/>
                <a:gd name="connsiteY3" fmla="*/ 952165 h 1904329"/>
                <a:gd name="connsiteX4" fmla="*/ 47251 w 48554"/>
                <a:gd name="connsiteY4" fmla="*/ 1190206 h 1904329"/>
                <a:gd name="connsiteX5" fmla="*/ 43205 w 48554"/>
                <a:gd name="connsiteY5" fmla="*/ 1428247 h 1904329"/>
                <a:gd name="connsiteX6" fmla="*/ 24277 w 48554"/>
                <a:gd name="connsiteY6" fmla="*/ 1904330 h 1904329"/>
                <a:gd name="connsiteX7" fmla="*/ 5349 w 48554"/>
                <a:gd name="connsiteY7" fmla="*/ 1428247 h 1904329"/>
                <a:gd name="connsiteX8" fmla="*/ 1303 w 48554"/>
                <a:gd name="connsiteY8" fmla="*/ 1190206 h 1904329"/>
                <a:gd name="connsiteX9" fmla="*/ 0 w 48554"/>
                <a:gd name="connsiteY9" fmla="*/ 952165 h 1904329"/>
                <a:gd name="connsiteX10" fmla="*/ 1371 w 48554"/>
                <a:gd name="connsiteY10" fmla="*/ 714123 h 1904329"/>
                <a:gd name="connsiteX11" fmla="*/ 5418 w 48554"/>
                <a:gd name="connsiteY11" fmla="*/ 476082 h 1904329"/>
                <a:gd name="connsiteX12" fmla="*/ 24277 w 48554"/>
                <a:gd name="connsiteY12" fmla="*/ 0 h 190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554" h="1904329">
                  <a:moveTo>
                    <a:pt x="24277" y="0"/>
                  </a:moveTo>
                  <a:cubicBezTo>
                    <a:pt x="34290" y="158694"/>
                    <a:pt x="39570" y="317388"/>
                    <a:pt x="43137" y="476082"/>
                  </a:cubicBezTo>
                  <a:cubicBezTo>
                    <a:pt x="45400" y="555430"/>
                    <a:pt x="45880" y="634776"/>
                    <a:pt x="47183" y="714123"/>
                  </a:cubicBezTo>
                  <a:lnTo>
                    <a:pt x="48554" y="952165"/>
                  </a:lnTo>
                  <a:lnTo>
                    <a:pt x="47251" y="1190206"/>
                  </a:lnTo>
                  <a:cubicBezTo>
                    <a:pt x="45880" y="1269553"/>
                    <a:pt x="45469" y="1348900"/>
                    <a:pt x="43205" y="1428247"/>
                  </a:cubicBezTo>
                  <a:cubicBezTo>
                    <a:pt x="39639" y="1586941"/>
                    <a:pt x="34358" y="1745635"/>
                    <a:pt x="24277" y="1904330"/>
                  </a:cubicBezTo>
                  <a:cubicBezTo>
                    <a:pt x="14196" y="1745635"/>
                    <a:pt x="8915" y="1586941"/>
                    <a:pt x="5349" y="1428247"/>
                  </a:cubicBezTo>
                  <a:cubicBezTo>
                    <a:pt x="3086" y="1348900"/>
                    <a:pt x="2674" y="1269553"/>
                    <a:pt x="1303" y="1190206"/>
                  </a:cubicBezTo>
                  <a:lnTo>
                    <a:pt x="0" y="952165"/>
                  </a:lnTo>
                  <a:lnTo>
                    <a:pt x="1371" y="714123"/>
                  </a:lnTo>
                  <a:cubicBezTo>
                    <a:pt x="2674" y="634776"/>
                    <a:pt x="3154" y="555430"/>
                    <a:pt x="5418" y="476082"/>
                  </a:cubicBezTo>
                  <a:cubicBezTo>
                    <a:pt x="8984" y="317388"/>
                    <a:pt x="14264" y="158694"/>
                    <a:pt x="24277" y="0"/>
                  </a:cubicBezTo>
                  <a:close/>
                </a:path>
              </a:pathLst>
            </a:custGeom>
            <a:solidFill>
              <a:srgbClr val="F7CC7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406A36B-E9D9-A9F8-F358-A963E289F132}"/>
              </a:ext>
            </a:extLst>
          </p:cNvPr>
          <p:cNvSpPr/>
          <p:nvPr/>
        </p:nvSpPr>
        <p:spPr>
          <a:xfrm>
            <a:off x="8435933" y="0"/>
            <a:ext cx="1513586" cy="720062"/>
          </a:xfrm>
          <a:custGeom>
            <a:avLst/>
            <a:gdLst>
              <a:gd name="connsiteX0" fmla="*/ 0 w 1513586"/>
              <a:gd name="connsiteY0" fmla="*/ 0 h 720062"/>
              <a:gd name="connsiteX1" fmla="*/ 1513586 w 1513586"/>
              <a:gd name="connsiteY1" fmla="*/ 0 h 720062"/>
              <a:gd name="connsiteX2" fmla="*/ 1502245 w 1513586"/>
              <a:gd name="connsiteY2" fmla="*/ 112501 h 720062"/>
              <a:gd name="connsiteX3" fmla="*/ 756793 w 1513586"/>
              <a:gd name="connsiteY3" fmla="*/ 720062 h 720062"/>
              <a:gd name="connsiteX4" fmla="*/ 11341 w 1513586"/>
              <a:gd name="connsiteY4" fmla="*/ 112501 h 72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3586" h="720062">
                <a:moveTo>
                  <a:pt x="0" y="0"/>
                </a:moveTo>
                <a:lnTo>
                  <a:pt x="1513586" y="0"/>
                </a:lnTo>
                <a:lnTo>
                  <a:pt x="1502245" y="112501"/>
                </a:lnTo>
                <a:cubicBezTo>
                  <a:pt x="1431293" y="459236"/>
                  <a:pt x="1124503" y="720062"/>
                  <a:pt x="756793" y="720062"/>
                </a:cubicBezTo>
                <a:cubicBezTo>
                  <a:pt x="389083" y="720062"/>
                  <a:pt x="82293" y="459236"/>
                  <a:pt x="11341" y="112501"/>
                </a:cubicBezTo>
                <a:close/>
              </a:path>
            </a:pathLst>
          </a:custGeom>
          <a:solidFill>
            <a:srgbClr val="42505B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6BDFFE5-4C19-618D-F2C8-20594B5AEF42}"/>
              </a:ext>
            </a:extLst>
          </p:cNvPr>
          <p:cNvSpPr/>
          <p:nvPr/>
        </p:nvSpPr>
        <p:spPr>
          <a:xfrm>
            <a:off x="6880105" y="5514636"/>
            <a:ext cx="829487" cy="829487"/>
          </a:xfrm>
          <a:prstGeom prst="ellipse">
            <a:avLst/>
          </a:prstGeom>
          <a:solidFill>
            <a:srgbClr val="42505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D833251-EFAD-CF8E-A2FE-EA52ED8075C0}"/>
              </a:ext>
            </a:extLst>
          </p:cNvPr>
          <p:cNvSpPr/>
          <p:nvPr/>
        </p:nvSpPr>
        <p:spPr>
          <a:xfrm>
            <a:off x="2835266" y="5914836"/>
            <a:ext cx="2395817" cy="943164"/>
          </a:xfrm>
          <a:custGeom>
            <a:avLst/>
            <a:gdLst>
              <a:gd name="connsiteX0" fmla="*/ 1197908 w 2395817"/>
              <a:gd name="connsiteY0" fmla="*/ 0 h 943164"/>
              <a:gd name="connsiteX1" fmla="*/ 2376202 w 2395817"/>
              <a:gd name="connsiteY1" fmla="*/ 866879 h 943164"/>
              <a:gd name="connsiteX2" fmla="*/ 2395817 w 2395817"/>
              <a:gd name="connsiteY2" fmla="*/ 943164 h 943164"/>
              <a:gd name="connsiteX3" fmla="*/ 0 w 2395817"/>
              <a:gd name="connsiteY3" fmla="*/ 943164 h 943164"/>
              <a:gd name="connsiteX4" fmla="*/ 19615 w 2395817"/>
              <a:gd name="connsiteY4" fmla="*/ 866879 h 943164"/>
              <a:gd name="connsiteX5" fmla="*/ 1197908 w 2395817"/>
              <a:gd name="connsiteY5" fmla="*/ 0 h 94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5817" h="943164">
                <a:moveTo>
                  <a:pt x="1197908" y="0"/>
                </a:moveTo>
                <a:cubicBezTo>
                  <a:pt x="1751535" y="0"/>
                  <a:pt x="2219994" y="364653"/>
                  <a:pt x="2376202" y="866879"/>
                </a:cubicBezTo>
                <a:lnTo>
                  <a:pt x="2395817" y="943164"/>
                </a:lnTo>
                <a:lnTo>
                  <a:pt x="0" y="943164"/>
                </a:lnTo>
                <a:lnTo>
                  <a:pt x="19615" y="866879"/>
                </a:lnTo>
                <a:cubicBezTo>
                  <a:pt x="175823" y="364653"/>
                  <a:pt x="644281" y="0"/>
                  <a:pt x="1197908" y="0"/>
                </a:cubicBezTo>
                <a:close/>
              </a:path>
            </a:pathLst>
          </a:custGeom>
          <a:solidFill>
            <a:srgbClr val="42505B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38BB612-9C67-8A23-0964-80EDA9079C3F}"/>
              </a:ext>
            </a:extLst>
          </p:cNvPr>
          <p:cNvGrpSpPr/>
          <p:nvPr/>
        </p:nvGrpSpPr>
        <p:grpSpPr>
          <a:xfrm>
            <a:off x="1685956" y="872480"/>
            <a:ext cx="4422133" cy="4414717"/>
            <a:chOff x="1685956" y="165914"/>
            <a:chExt cx="4422133" cy="4414717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264F4BA4-B880-CDDF-1608-5295C8848E5C}"/>
                </a:ext>
              </a:extLst>
            </p:cNvPr>
            <p:cNvGrpSpPr/>
            <p:nvPr/>
          </p:nvGrpSpPr>
          <p:grpSpPr>
            <a:xfrm>
              <a:off x="1685956" y="2416225"/>
              <a:ext cx="4422133" cy="1131206"/>
              <a:chOff x="939664" y="2302343"/>
              <a:chExt cx="3411408" cy="872657"/>
            </a:xfrm>
          </p:grpSpPr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E2DF082E-D080-1710-4A04-BF33300515DE}"/>
                  </a:ext>
                </a:extLst>
              </p:cNvPr>
              <p:cNvSpPr/>
              <p:nvPr/>
            </p:nvSpPr>
            <p:spPr>
              <a:xfrm>
                <a:off x="1154312" y="2419356"/>
                <a:ext cx="3196760" cy="755644"/>
              </a:xfrm>
              <a:prstGeom prst="roundRect">
                <a:avLst>
                  <a:gd name="adj" fmla="val 0"/>
                </a:avLst>
              </a:prstGeom>
              <a:solidFill>
                <a:srgbClr val="42505B">
                  <a:alpha val="1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A20263E9-82AA-21E2-7A68-3EF4B1543FA9}"/>
                  </a:ext>
                </a:extLst>
              </p:cNvPr>
              <p:cNvSpPr/>
              <p:nvPr/>
            </p:nvSpPr>
            <p:spPr>
              <a:xfrm>
                <a:off x="939664" y="2302343"/>
                <a:ext cx="3199502" cy="533899"/>
              </a:xfrm>
              <a:prstGeom prst="roundRect">
                <a:avLst>
                  <a:gd name="adj" fmla="val 0"/>
                </a:avLst>
              </a:prstGeom>
              <a:solidFill>
                <a:srgbClr val="42505B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0C470229-FFC0-1406-95FA-1B66BC82DD1C}"/>
                  </a:ext>
                </a:extLst>
              </p:cNvPr>
              <p:cNvSpPr txBox="1"/>
              <p:nvPr/>
            </p:nvSpPr>
            <p:spPr>
              <a:xfrm>
                <a:off x="1497439" y="2424074"/>
                <a:ext cx="2083952" cy="3086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</a:rPr>
                  <a:t>单击此处添加标题文本</a:t>
                </a:r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461D05B-1275-31C6-B241-A8573FAFCF71}"/>
                </a:ext>
              </a:extLst>
            </p:cNvPr>
            <p:cNvSpPr txBox="1"/>
            <p:nvPr/>
          </p:nvSpPr>
          <p:spPr>
            <a:xfrm>
              <a:off x="2463047" y="3178577"/>
              <a:ext cx="3234032" cy="3594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200" dirty="0">
                  <a:solidFill>
                    <a:srgbClr val="42505B"/>
                  </a:solidFill>
                </a:rPr>
                <a:t>Click here to add title text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0162098-5195-89FE-E137-04DBFCAF10EA}"/>
                </a:ext>
              </a:extLst>
            </p:cNvPr>
            <p:cNvSpPr txBox="1"/>
            <p:nvPr/>
          </p:nvSpPr>
          <p:spPr>
            <a:xfrm>
              <a:off x="1851205" y="3683206"/>
              <a:ext cx="4143890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42505B"/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42505B"/>
                  </a:solidFill>
                </a:rPr>
                <a:t>200</a:t>
              </a:r>
              <a:r>
                <a:rPr lang="zh-CN" altLang="en-US" sz="1200" dirty="0">
                  <a:solidFill>
                    <a:srgbClr val="42505B"/>
                  </a:solidFill>
                </a:rPr>
                <a:t>字以内，据统计每页幻灯片的最好控制在</a:t>
              </a:r>
              <a:r>
                <a:rPr lang="en-US" altLang="zh-CN" sz="1200" dirty="0">
                  <a:solidFill>
                    <a:srgbClr val="42505B"/>
                  </a:solidFill>
                </a:rPr>
                <a:t>5</a:t>
              </a:r>
              <a:r>
                <a:rPr lang="zh-CN" altLang="en-US" sz="1200" dirty="0">
                  <a:solidFill>
                    <a:srgbClr val="42505B"/>
                  </a:solidFill>
                </a:rPr>
                <a:t>分钟之内。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3C8FE40-A089-BCCA-AE73-7A70A9D6579B}"/>
                </a:ext>
              </a:extLst>
            </p:cNvPr>
            <p:cNvSpPr txBox="1"/>
            <p:nvPr/>
          </p:nvSpPr>
          <p:spPr>
            <a:xfrm>
              <a:off x="2250671" y="165914"/>
              <a:ext cx="3009157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b="1" dirty="0">
                  <a:solidFill>
                    <a:srgbClr val="42505B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16600" b="1" dirty="0">
                <a:solidFill>
                  <a:srgbClr val="42505B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12431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EDD1B5F-D80E-A43E-4033-B7635575B12B}"/>
              </a:ext>
            </a:extLst>
          </p:cNvPr>
          <p:cNvSpPr/>
          <p:nvPr/>
        </p:nvSpPr>
        <p:spPr>
          <a:xfrm>
            <a:off x="0" y="336518"/>
            <a:ext cx="4118939" cy="692081"/>
          </a:xfrm>
          <a:custGeom>
            <a:avLst/>
            <a:gdLst>
              <a:gd name="connsiteX0" fmla="*/ 0 w 4118939"/>
              <a:gd name="connsiteY0" fmla="*/ 0 h 692081"/>
              <a:gd name="connsiteX1" fmla="*/ 4118939 w 4118939"/>
              <a:gd name="connsiteY1" fmla="*/ 0 h 692081"/>
              <a:gd name="connsiteX2" fmla="*/ 4067078 w 4118939"/>
              <a:gd name="connsiteY2" fmla="*/ 95546 h 692081"/>
              <a:gd name="connsiteX3" fmla="*/ 4013575 w 4118939"/>
              <a:gd name="connsiteY3" fmla="*/ 360554 h 692081"/>
              <a:gd name="connsiteX4" fmla="*/ 4067078 w 4118939"/>
              <a:gd name="connsiteY4" fmla="*/ 625562 h 692081"/>
              <a:gd name="connsiteX5" fmla="*/ 4103183 w 4118939"/>
              <a:gd name="connsiteY5" fmla="*/ 692081 h 692081"/>
              <a:gd name="connsiteX6" fmla="*/ 0 w 4118939"/>
              <a:gd name="connsiteY6" fmla="*/ 692081 h 692081"/>
              <a:gd name="connsiteX7" fmla="*/ 0 w 4118939"/>
              <a:gd name="connsiteY7" fmla="*/ 0 h 69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8939" h="692081">
                <a:moveTo>
                  <a:pt x="0" y="0"/>
                </a:moveTo>
                <a:lnTo>
                  <a:pt x="4118939" y="0"/>
                </a:lnTo>
                <a:lnTo>
                  <a:pt x="4067078" y="95546"/>
                </a:lnTo>
                <a:cubicBezTo>
                  <a:pt x="4032626" y="176999"/>
                  <a:pt x="4013575" y="266552"/>
                  <a:pt x="4013575" y="360554"/>
                </a:cubicBezTo>
                <a:cubicBezTo>
                  <a:pt x="4013575" y="454557"/>
                  <a:pt x="4032626" y="544109"/>
                  <a:pt x="4067078" y="625562"/>
                </a:cubicBezTo>
                <a:lnTo>
                  <a:pt x="4103183" y="692081"/>
                </a:lnTo>
                <a:lnTo>
                  <a:pt x="0" y="692081"/>
                </a:lnTo>
                <a:lnTo>
                  <a:pt x="0" y="0"/>
                </a:lnTo>
                <a:close/>
              </a:path>
            </a:pathLst>
          </a:cu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6929271-9EB5-3486-2271-AE287240F04D}"/>
              </a:ext>
            </a:extLst>
          </p:cNvPr>
          <p:cNvSpPr txBox="1"/>
          <p:nvPr/>
        </p:nvSpPr>
        <p:spPr>
          <a:xfrm>
            <a:off x="1061978" y="497016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447E7E7-9415-16C0-E35B-E981C354B4F1}"/>
              </a:ext>
            </a:extLst>
          </p:cNvPr>
          <p:cNvSpPr txBox="1"/>
          <p:nvPr/>
        </p:nvSpPr>
        <p:spPr>
          <a:xfrm>
            <a:off x="277957" y="382267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椭圆 2">
            <a:extLst>
              <a:ext uri="{FF2B5EF4-FFF2-40B4-BE49-F238E27FC236}">
                <a16:creationId xmlns:a16="http://schemas.microsoft.com/office/drawing/2014/main" id="{78CF7EF1-519F-279F-45C2-798C22146BC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172729" y="2375926"/>
            <a:ext cx="528619" cy="530487"/>
          </a:xfrm>
          <a:prstGeom prst="ellipse">
            <a:avLst/>
          </a:pr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>
                <a:solidFill>
                  <a:srgbClr val="42505B"/>
                </a:solidFill>
                <a:cs typeface="+mn-ea"/>
                <a:sym typeface="Adobe 黑体 Std R" panose="020B0400000000000000" pitchFamily="34" charset="-122"/>
              </a:rPr>
              <a:t>1</a:t>
            </a:r>
          </a:p>
        </p:txBody>
      </p:sp>
      <p:sp>
        <p:nvSpPr>
          <p:cNvPr id="3" name="椭圆 3">
            <a:extLst>
              <a:ext uri="{FF2B5EF4-FFF2-40B4-BE49-F238E27FC236}">
                <a16:creationId xmlns:a16="http://schemas.microsoft.com/office/drawing/2014/main" id="{2575202F-2081-6B80-CF8A-9EA3839547C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172729" y="3504144"/>
            <a:ext cx="528619" cy="528619"/>
          </a:xfrm>
          <a:prstGeom prst="ellipse">
            <a:avLst/>
          </a:pr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>
                <a:cs typeface="+mn-ea"/>
                <a:sym typeface="Adobe 黑体 Std R" panose="020B0400000000000000" pitchFamily="34" charset="-122"/>
              </a:rPr>
              <a:t>2</a:t>
            </a:r>
          </a:p>
        </p:txBody>
      </p:sp>
      <p:sp>
        <p:nvSpPr>
          <p:cNvPr id="4" name="椭圆 4">
            <a:extLst>
              <a:ext uri="{FF2B5EF4-FFF2-40B4-BE49-F238E27FC236}">
                <a16:creationId xmlns:a16="http://schemas.microsoft.com/office/drawing/2014/main" id="{99F1B7F8-F211-50E2-ADD1-0A7618741F1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172729" y="4630494"/>
            <a:ext cx="528619" cy="530487"/>
          </a:xfrm>
          <a:prstGeom prst="ellipse">
            <a:avLst/>
          </a:pr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>
                <a:solidFill>
                  <a:srgbClr val="42505B"/>
                </a:solidFill>
                <a:cs typeface="+mn-ea"/>
                <a:sym typeface="Adobe 黑体 Std R" panose="020B0400000000000000" pitchFamily="34" charset="-122"/>
              </a:rPr>
              <a:t>3</a:t>
            </a:r>
          </a:p>
        </p:txBody>
      </p:sp>
      <p:sp>
        <p:nvSpPr>
          <p:cNvPr id="12" name="直接连接符 15">
            <a:extLst>
              <a:ext uri="{FF2B5EF4-FFF2-40B4-BE49-F238E27FC236}">
                <a16:creationId xmlns:a16="http://schemas.microsoft.com/office/drawing/2014/main" id="{F7CA0B32-7A88-5233-60A0-06AF950ECB40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0" y="4516552"/>
            <a:ext cx="5076825" cy="0"/>
          </a:xfrm>
          <a:prstGeom prst="line">
            <a:avLst/>
          </a:prstGeom>
          <a:noFill/>
          <a:ln w="1270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任意多边形 19">
            <a:extLst>
              <a:ext uri="{FF2B5EF4-FFF2-40B4-BE49-F238E27FC236}">
                <a16:creationId xmlns:a16="http://schemas.microsoft.com/office/drawing/2014/main" id="{BB90EFE7-7E9A-FE0A-7A17-E10A04CAA5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9175" y="1824895"/>
            <a:ext cx="1283255" cy="3864705"/>
          </a:xfrm>
          <a:custGeom>
            <a:avLst/>
            <a:gdLst>
              <a:gd name="T0" fmla="*/ 0 w 10000"/>
              <a:gd name="T1" fmla="*/ 0 h 10000"/>
              <a:gd name="T2" fmla="*/ 10000 w 10000"/>
              <a:gd name="T3" fmla="*/ 0 h 10000"/>
              <a:gd name="T4" fmla="*/ 8000 w 10000"/>
              <a:gd name="T5" fmla="*/ 10000 h 10000"/>
              <a:gd name="T6" fmla="*/ 2000 w 10000"/>
              <a:gd name="T7" fmla="*/ 10000 h 10000"/>
              <a:gd name="T8" fmla="*/ 0 w 10000"/>
              <a:gd name="T9" fmla="*/ 0 h 1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00"/>
              <a:gd name="T16" fmla="*/ 0 h 10000"/>
              <a:gd name="T17" fmla="*/ 10000 w 10000"/>
              <a:gd name="T18" fmla="*/ 10000 h 1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cs typeface="+mn-ea"/>
            </a:endParaRPr>
          </a:p>
        </p:txBody>
      </p:sp>
      <p:sp>
        <p:nvSpPr>
          <p:cNvPr id="14" name="任意多边形 20">
            <a:extLst>
              <a:ext uri="{FF2B5EF4-FFF2-40B4-BE49-F238E27FC236}">
                <a16:creationId xmlns:a16="http://schemas.microsoft.com/office/drawing/2014/main" id="{AA6D406C-EA24-A252-9EA6-7EA0746E7A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7692" y="1824895"/>
            <a:ext cx="1285122" cy="3864705"/>
          </a:xfrm>
          <a:custGeom>
            <a:avLst/>
            <a:gdLst>
              <a:gd name="T0" fmla="*/ 0 w 10000"/>
              <a:gd name="T1" fmla="*/ 0 h 10000"/>
              <a:gd name="T2" fmla="*/ 10000 w 10000"/>
              <a:gd name="T3" fmla="*/ 0 h 10000"/>
              <a:gd name="T4" fmla="*/ 8000 w 10000"/>
              <a:gd name="T5" fmla="*/ 10000 h 10000"/>
              <a:gd name="T6" fmla="*/ 2000 w 10000"/>
              <a:gd name="T7" fmla="*/ 10000 h 10000"/>
              <a:gd name="T8" fmla="*/ 0 w 10000"/>
              <a:gd name="T9" fmla="*/ 0 h 1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00"/>
              <a:gd name="T16" fmla="*/ 0 h 10000"/>
              <a:gd name="T17" fmla="*/ 10000 w 10000"/>
              <a:gd name="T18" fmla="*/ 10000 h 1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42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cs typeface="+mn-ea"/>
            </a:endParaRPr>
          </a:p>
        </p:txBody>
      </p:sp>
      <p:sp>
        <p:nvSpPr>
          <p:cNvPr id="15" name="任意多边形 21">
            <a:extLst>
              <a:ext uri="{FF2B5EF4-FFF2-40B4-BE49-F238E27FC236}">
                <a16:creationId xmlns:a16="http://schemas.microsoft.com/office/drawing/2014/main" id="{D64C108C-E92D-4DE2-43AC-79A181A513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8077" y="1824895"/>
            <a:ext cx="1283253" cy="3864705"/>
          </a:xfrm>
          <a:custGeom>
            <a:avLst/>
            <a:gdLst>
              <a:gd name="T0" fmla="*/ 0 w 10000"/>
              <a:gd name="T1" fmla="*/ 0 h 10000"/>
              <a:gd name="T2" fmla="*/ 10000 w 10000"/>
              <a:gd name="T3" fmla="*/ 0 h 10000"/>
              <a:gd name="T4" fmla="*/ 8000 w 10000"/>
              <a:gd name="T5" fmla="*/ 10000 h 10000"/>
              <a:gd name="T6" fmla="*/ 2000 w 10000"/>
              <a:gd name="T7" fmla="*/ 10000 h 10000"/>
              <a:gd name="T8" fmla="*/ 0 w 10000"/>
              <a:gd name="T9" fmla="*/ 0 h 1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00"/>
              <a:gd name="T16" fmla="*/ 0 h 10000"/>
              <a:gd name="T17" fmla="*/ 10000 w 10000"/>
              <a:gd name="T18" fmla="*/ 10000 h 1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E9E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cs typeface="+mn-ea"/>
            </a:endParaRPr>
          </a:p>
        </p:txBody>
      </p:sp>
      <p:sp>
        <p:nvSpPr>
          <p:cNvPr id="16" name="TextBox 692">
            <a:extLst>
              <a:ext uri="{FF2B5EF4-FFF2-40B4-BE49-F238E27FC236}">
                <a16:creationId xmlns:a16="http://schemas.microsoft.com/office/drawing/2014/main" id="{C2A583F7-848A-B752-6213-5BA1EB7733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1705" y="2760622"/>
            <a:ext cx="559769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500" dirty="0">
                <a:solidFill>
                  <a:srgbClr val="42505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2500" dirty="0">
              <a:solidFill>
                <a:srgbClr val="42505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692">
            <a:extLst>
              <a:ext uri="{FF2B5EF4-FFF2-40B4-BE49-F238E27FC236}">
                <a16:creationId xmlns:a16="http://schemas.microsoft.com/office/drawing/2014/main" id="{F36A5969-B0BC-A25C-3228-E685FADCB0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3102" y="2760622"/>
            <a:ext cx="559769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2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692">
            <a:extLst>
              <a:ext uri="{FF2B5EF4-FFF2-40B4-BE49-F238E27FC236}">
                <a16:creationId xmlns:a16="http://schemas.microsoft.com/office/drawing/2014/main" id="{C55FA229-B723-EA76-F620-2593BAE6E8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1789" y="2760622"/>
            <a:ext cx="559769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500" dirty="0">
                <a:solidFill>
                  <a:srgbClr val="42505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2500" dirty="0">
              <a:solidFill>
                <a:srgbClr val="42505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AF144BF-F246-70E6-7F1F-E2D3DE33D31C}"/>
              </a:ext>
            </a:extLst>
          </p:cNvPr>
          <p:cNvGrpSpPr/>
          <p:nvPr/>
        </p:nvGrpSpPr>
        <p:grpSpPr>
          <a:xfrm>
            <a:off x="4118939" y="3821079"/>
            <a:ext cx="554813" cy="609600"/>
            <a:chOff x="4102412" y="3678352"/>
            <a:chExt cx="693515" cy="761999"/>
          </a:xfrm>
          <a:solidFill>
            <a:srgbClr val="42505B"/>
          </a:solidFill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0E2BC6C3-127F-643C-0A84-0ABC2D25E29D}"/>
                </a:ext>
              </a:extLst>
            </p:cNvPr>
            <p:cNvSpPr/>
            <p:nvPr/>
          </p:nvSpPr>
          <p:spPr>
            <a:xfrm>
              <a:off x="4571804" y="4066495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F061C5D-1AAC-5611-0B2C-D3E61F2D5535}"/>
                </a:ext>
              </a:extLst>
            </p:cNvPr>
            <p:cNvSpPr/>
            <p:nvPr/>
          </p:nvSpPr>
          <p:spPr>
            <a:xfrm>
              <a:off x="4176612" y="4066495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44A227E-6B93-EDF3-3321-8A5CF73CBFEA}"/>
                </a:ext>
              </a:extLst>
            </p:cNvPr>
            <p:cNvSpPr/>
            <p:nvPr/>
          </p:nvSpPr>
          <p:spPr>
            <a:xfrm>
              <a:off x="4525798" y="4234801"/>
              <a:ext cx="268332" cy="148400"/>
            </a:xfrm>
            <a:custGeom>
              <a:avLst/>
              <a:gdLst>
                <a:gd name="connsiteX0" fmla="*/ 253556 w 268332"/>
                <a:gd name="connsiteY0" fmla="*/ 44101 h 148400"/>
                <a:gd name="connsiteX1" fmla="*/ 181070 w 268332"/>
                <a:gd name="connsiteY1" fmla="*/ 9526 h 148400"/>
                <a:gd name="connsiteX2" fmla="*/ 120110 w 268332"/>
                <a:gd name="connsiteY2" fmla="*/ 1 h 148400"/>
                <a:gd name="connsiteX3" fmla="*/ 59246 w 268332"/>
                <a:gd name="connsiteY3" fmla="*/ 9526 h 148400"/>
                <a:gd name="connsiteX4" fmla="*/ 3429 w 268332"/>
                <a:gd name="connsiteY4" fmla="*/ 33529 h 148400"/>
                <a:gd name="connsiteX5" fmla="*/ 0 w 268332"/>
                <a:gd name="connsiteY5" fmla="*/ 37434 h 148400"/>
                <a:gd name="connsiteX6" fmla="*/ 76200 w 268332"/>
                <a:gd name="connsiteY6" fmla="*/ 75534 h 148400"/>
                <a:gd name="connsiteX7" fmla="*/ 104013 w 268332"/>
                <a:gd name="connsiteY7" fmla="*/ 131446 h 148400"/>
                <a:gd name="connsiteX8" fmla="*/ 104013 w 268332"/>
                <a:gd name="connsiteY8" fmla="*/ 148400 h 148400"/>
                <a:gd name="connsiteX9" fmla="*/ 268319 w 268332"/>
                <a:gd name="connsiteY9" fmla="*/ 148400 h 148400"/>
                <a:gd name="connsiteX10" fmla="*/ 268319 w 268332"/>
                <a:gd name="connsiteY10" fmla="*/ 73819 h 148400"/>
                <a:gd name="connsiteX11" fmla="*/ 253556 w 268332"/>
                <a:gd name="connsiteY11" fmla="*/ 44101 h 14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8332" h="148400">
                  <a:moveTo>
                    <a:pt x="253556" y="44101"/>
                  </a:moveTo>
                  <a:cubicBezTo>
                    <a:pt x="232176" y="27474"/>
                    <a:pt x="207446" y="15679"/>
                    <a:pt x="181070" y="9526"/>
                  </a:cubicBezTo>
                  <a:cubicBezTo>
                    <a:pt x="161246" y="3734"/>
                    <a:pt x="140756" y="532"/>
                    <a:pt x="120110" y="1"/>
                  </a:cubicBezTo>
                  <a:cubicBezTo>
                    <a:pt x="99448" y="-46"/>
                    <a:pt x="78906" y="3169"/>
                    <a:pt x="59246" y="9526"/>
                  </a:cubicBezTo>
                  <a:cubicBezTo>
                    <a:pt x="39570" y="14764"/>
                    <a:pt x="20765" y="22851"/>
                    <a:pt x="3429" y="33529"/>
                  </a:cubicBezTo>
                  <a:lnTo>
                    <a:pt x="0" y="37434"/>
                  </a:lnTo>
                  <a:cubicBezTo>
                    <a:pt x="27693" y="44909"/>
                    <a:pt x="53604" y="57865"/>
                    <a:pt x="76200" y="75534"/>
                  </a:cubicBezTo>
                  <a:cubicBezTo>
                    <a:pt x="93960" y="88582"/>
                    <a:pt x="104321" y="109409"/>
                    <a:pt x="104013" y="131446"/>
                  </a:cubicBezTo>
                  <a:lnTo>
                    <a:pt x="104013" y="148400"/>
                  </a:lnTo>
                  <a:lnTo>
                    <a:pt x="268319" y="148400"/>
                  </a:lnTo>
                  <a:lnTo>
                    <a:pt x="268319" y="73819"/>
                  </a:lnTo>
                  <a:cubicBezTo>
                    <a:pt x="268644" y="62075"/>
                    <a:pt x="263111" y="50937"/>
                    <a:pt x="253556" y="44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77EFE5D8-0686-CAEF-0C9E-8999F6D123AE}"/>
                </a:ext>
              </a:extLst>
            </p:cNvPr>
            <p:cNvSpPr/>
            <p:nvPr/>
          </p:nvSpPr>
          <p:spPr>
            <a:xfrm>
              <a:off x="4102412" y="4234801"/>
              <a:ext cx="268700" cy="148400"/>
            </a:xfrm>
            <a:custGeom>
              <a:avLst/>
              <a:gdLst>
                <a:gd name="connsiteX0" fmla="*/ 164687 w 268700"/>
                <a:gd name="connsiteY0" fmla="*/ 131446 h 148400"/>
                <a:gd name="connsiteX1" fmla="*/ 191453 w 268700"/>
                <a:gd name="connsiteY1" fmla="*/ 76486 h 148400"/>
                <a:gd name="connsiteX2" fmla="*/ 192500 w 268700"/>
                <a:gd name="connsiteY2" fmla="*/ 75534 h 148400"/>
                <a:gd name="connsiteX3" fmla="*/ 193739 w 268700"/>
                <a:gd name="connsiteY3" fmla="*/ 74677 h 148400"/>
                <a:gd name="connsiteX4" fmla="*/ 268700 w 268700"/>
                <a:gd name="connsiteY4" fmla="*/ 37529 h 148400"/>
                <a:gd name="connsiteX5" fmla="*/ 263271 w 268700"/>
                <a:gd name="connsiteY5" fmla="*/ 31338 h 148400"/>
                <a:gd name="connsiteX6" fmla="*/ 209169 w 268700"/>
                <a:gd name="connsiteY6" fmla="*/ 9526 h 148400"/>
                <a:gd name="connsiteX7" fmla="*/ 148304 w 268700"/>
                <a:gd name="connsiteY7" fmla="*/ 1 h 148400"/>
                <a:gd name="connsiteX8" fmla="*/ 87344 w 268700"/>
                <a:gd name="connsiteY8" fmla="*/ 9526 h 148400"/>
                <a:gd name="connsiteX9" fmla="*/ 14859 w 268700"/>
                <a:gd name="connsiteY9" fmla="*/ 44101 h 148400"/>
                <a:gd name="connsiteX10" fmla="*/ 0 w 268700"/>
                <a:gd name="connsiteY10" fmla="*/ 73819 h 148400"/>
                <a:gd name="connsiteX11" fmla="*/ 0 w 268700"/>
                <a:gd name="connsiteY11" fmla="*/ 148400 h 148400"/>
                <a:gd name="connsiteX12" fmla="*/ 164687 w 268700"/>
                <a:gd name="connsiteY12" fmla="*/ 148400 h 14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700" h="148400">
                  <a:moveTo>
                    <a:pt x="164687" y="131446"/>
                  </a:moveTo>
                  <a:cubicBezTo>
                    <a:pt x="164702" y="109990"/>
                    <a:pt x="174570" y="89728"/>
                    <a:pt x="191453" y="76486"/>
                  </a:cubicBezTo>
                  <a:lnTo>
                    <a:pt x="192500" y="75534"/>
                  </a:lnTo>
                  <a:lnTo>
                    <a:pt x="193739" y="74677"/>
                  </a:lnTo>
                  <a:cubicBezTo>
                    <a:pt x="216602" y="58406"/>
                    <a:pt x="241905" y="45867"/>
                    <a:pt x="268700" y="37529"/>
                  </a:cubicBezTo>
                  <a:cubicBezTo>
                    <a:pt x="266795" y="35529"/>
                    <a:pt x="264986" y="33433"/>
                    <a:pt x="263271" y="31338"/>
                  </a:cubicBezTo>
                  <a:cubicBezTo>
                    <a:pt x="246372" y="21520"/>
                    <a:pt x="228152" y="14175"/>
                    <a:pt x="209169" y="9526"/>
                  </a:cubicBezTo>
                  <a:cubicBezTo>
                    <a:pt x="189376" y="3742"/>
                    <a:pt x="168918" y="541"/>
                    <a:pt x="148304" y="1"/>
                  </a:cubicBezTo>
                  <a:cubicBezTo>
                    <a:pt x="127609" y="-53"/>
                    <a:pt x="107036" y="3162"/>
                    <a:pt x="87344" y="9526"/>
                  </a:cubicBezTo>
                  <a:cubicBezTo>
                    <a:pt x="61338" y="16700"/>
                    <a:pt x="36801" y="28404"/>
                    <a:pt x="14859" y="44101"/>
                  </a:cubicBezTo>
                  <a:cubicBezTo>
                    <a:pt x="5620" y="51212"/>
                    <a:pt x="146" y="62162"/>
                    <a:pt x="0" y="73819"/>
                  </a:cubicBezTo>
                  <a:lnTo>
                    <a:pt x="0" y="148400"/>
                  </a:lnTo>
                  <a:lnTo>
                    <a:pt x="164687" y="148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33BA351-D9C7-4F88-E339-78FEA5F2671B}"/>
                </a:ext>
              </a:extLst>
            </p:cNvPr>
            <p:cNvSpPr/>
            <p:nvPr/>
          </p:nvSpPr>
          <p:spPr>
            <a:xfrm>
              <a:off x="4300056" y="4292522"/>
              <a:ext cx="296525" cy="147829"/>
            </a:xfrm>
            <a:custGeom>
              <a:avLst/>
              <a:gdLst>
                <a:gd name="connsiteX0" fmla="*/ 0 w 296525"/>
                <a:gd name="connsiteY0" fmla="*/ 147830 h 147829"/>
                <a:gd name="connsiteX1" fmla="*/ 0 w 296525"/>
                <a:gd name="connsiteY1" fmla="*/ 73725 h 147829"/>
                <a:gd name="connsiteX2" fmla="*/ 14859 w 296525"/>
                <a:gd name="connsiteY2" fmla="*/ 44103 h 147829"/>
                <a:gd name="connsiteX3" fmla="*/ 87344 w 296525"/>
                <a:gd name="connsiteY3" fmla="*/ 9527 h 147829"/>
                <a:gd name="connsiteX4" fmla="*/ 148209 w 296525"/>
                <a:gd name="connsiteY4" fmla="*/ 2 h 147829"/>
                <a:gd name="connsiteX5" fmla="*/ 209169 w 296525"/>
                <a:gd name="connsiteY5" fmla="*/ 9527 h 147829"/>
                <a:gd name="connsiteX6" fmla="*/ 281654 w 296525"/>
                <a:gd name="connsiteY6" fmla="*/ 44103 h 147829"/>
                <a:gd name="connsiteX7" fmla="*/ 296513 w 296525"/>
                <a:gd name="connsiteY7" fmla="*/ 73725 h 147829"/>
                <a:gd name="connsiteX8" fmla="*/ 296513 w 296525"/>
                <a:gd name="connsiteY8" fmla="*/ 147830 h 14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6525" h="147829">
                  <a:moveTo>
                    <a:pt x="0" y="147830"/>
                  </a:moveTo>
                  <a:lnTo>
                    <a:pt x="0" y="73725"/>
                  </a:lnTo>
                  <a:cubicBezTo>
                    <a:pt x="45" y="62070"/>
                    <a:pt x="5544" y="51107"/>
                    <a:pt x="14859" y="44103"/>
                  </a:cubicBezTo>
                  <a:cubicBezTo>
                    <a:pt x="36757" y="28332"/>
                    <a:pt x="61308" y="16621"/>
                    <a:pt x="87344" y="9527"/>
                  </a:cubicBezTo>
                  <a:cubicBezTo>
                    <a:pt x="106995" y="3128"/>
                    <a:pt x="127543" y="-88"/>
                    <a:pt x="148209" y="2"/>
                  </a:cubicBezTo>
                  <a:cubicBezTo>
                    <a:pt x="168859" y="487"/>
                    <a:pt x="189355" y="3690"/>
                    <a:pt x="209169" y="9527"/>
                  </a:cubicBezTo>
                  <a:cubicBezTo>
                    <a:pt x="235573" y="15599"/>
                    <a:pt x="260319" y="27402"/>
                    <a:pt x="281654" y="44103"/>
                  </a:cubicBezTo>
                  <a:cubicBezTo>
                    <a:pt x="291244" y="50876"/>
                    <a:pt x="296819" y="61990"/>
                    <a:pt x="296513" y="73725"/>
                  </a:cubicBezTo>
                  <a:lnTo>
                    <a:pt x="296513" y="147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BB7BA71-0428-1C9F-ED7F-4D8ACEF4E862}"/>
                </a:ext>
              </a:extLst>
            </p:cNvPr>
            <p:cNvSpPr/>
            <p:nvPr/>
          </p:nvSpPr>
          <p:spPr>
            <a:xfrm>
              <a:off x="4374161" y="4124122"/>
              <a:ext cx="148209" cy="148209"/>
            </a:xfrm>
            <a:custGeom>
              <a:avLst/>
              <a:gdLst>
                <a:gd name="connsiteX0" fmla="*/ 148209 w 148209"/>
                <a:gd name="connsiteY0" fmla="*/ 74105 h 148209"/>
                <a:gd name="connsiteX1" fmla="*/ 74105 w 148209"/>
                <a:gd name="connsiteY1" fmla="*/ 148209 h 148209"/>
                <a:gd name="connsiteX2" fmla="*/ 0 w 148209"/>
                <a:gd name="connsiteY2" fmla="*/ 74105 h 148209"/>
                <a:gd name="connsiteX3" fmla="*/ 74105 w 148209"/>
                <a:gd name="connsiteY3" fmla="*/ 0 h 148209"/>
                <a:gd name="connsiteX4" fmla="*/ 148209 w 148209"/>
                <a:gd name="connsiteY4" fmla="*/ 74105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5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5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EF75C26-80C0-E10E-AF10-D0D64B2600B8}"/>
                </a:ext>
              </a:extLst>
            </p:cNvPr>
            <p:cNvSpPr/>
            <p:nvPr/>
          </p:nvSpPr>
          <p:spPr>
            <a:xfrm>
              <a:off x="4102984" y="3678352"/>
              <a:ext cx="692943" cy="342900"/>
            </a:xfrm>
            <a:custGeom>
              <a:avLst/>
              <a:gdLst>
                <a:gd name="connsiteX0" fmla="*/ 654844 w 692943"/>
                <a:gd name="connsiteY0" fmla="*/ 0 h 342900"/>
                <a:gd name="connsiteX1" fmla="*/ 38100 w 692943"/>
                <a:gd name="connsiteY1" fmla="*/ 0 h 342900"/>
                <a:gd name="connsiteX2" fmla="*/ 0 w 692943"/>
                <a:gd name="connsiteY2" fmla="*/ 38100 h 342900"/>
                <a:gd name="connsiteX3" fmla="*/ 0 w 692943"/>
                <a:gd name="connsiteY3" fmla="*/ 247650 h 342900"/>
                <a:gd name="connsiteX4" fmla="*/ 38100 w 692943"/>
                <a:gd name="connsiteY4" fmla="*/ 285750 h 342900"/>
                <a:gd name="connsiteX5" fmla="*/ 178594 w 692943"/>
                <a:gd name="connsiteY5" fmla="*/ 285750 h 342900"/>
                <a:gd name="connsiteX6" fmla="*/ 178594 w 692943"/>
                <a:gd name="connsiteY6" fmla="*/ 342900 h 342900"/>
                <a:gd name="connsiteX7" fmla="*/ 238601 w 692943"/>
                <a:gd name="connsiteY7" fmla="*/ 285750 h 342900"/>
                <a:gd name="connsiteX8" fmla="*/ 303371 w 692943"/>
                <a:gd name="connsiteY8" fmla="*/ 285750 h 342900"/>
                <a:gd name="connsiteX9" fmla="*/ 340519 w 692943"/>
                <a:gd name="connsiteY9" fmla="*/ 342900 h 342900"/>
                <a:gd name="connsiteX10" fmla="*/ 374809 w 692943"/>
                <a:gd name="connsiteY10" fmla="*/ 285750 h 342900"/>
                <a:gd name="connsiteX11" fmla="*/ 442436 w 692943"/>
                <a:gd name="connsiteY11" fmla="*/ 285750 h 342900"/>
                <a:gd name="connsiteX12" fmla="*/ 502444 w 692943"/>
                <a:gd name="connsiteY12" fmla="*/ 342900 h 342900"/>
                <a:gd name="connsiteX13" fmla="*/ 502444 w 692943"/>
                <a:gd name="connsiteY13" fmla="*/ 285750 h 342900"/>
                <a:gd name="connsiteX14" fmla="*/ 654844 w 692943"/>
                <a:gd name="connsiteY14" fmla="*/ 285750 h 342900"/>
                <a:gd name="connsiteX15" fmla="*/ 692944 w 692943"/>
                <a:gd name="connsiteY15" fmla="*/ 247650 h 342900"/>
                <a:gd name="connsiteX16" fmla="*/ 692944 w 692943"/>
                <a:gd name="connsiteY16" fmla="*/ 38100 h 342900"/>
                <a:gd name="connsiteX17" fmla="*/ 654844 w 692943"/>
                <a:gd name="connsiteY17" fmla="*/ 0 h 342900"/>
                <a:gd name="connsiteX18" fmla="*/ 95250 w 692943"/>
                <a:gd name="connsiteY18" fmla="*/ 85725 h 342900"/>
                <a:gd name="connsiteX19" fmla="*/ 540544 w 692943"/>
                <a:gd name="connsiteY19" fmla="*/ 85725 h 342900"/>
                <a:gd name="connsiteX20" fmla="*/ 540544 w 692943"/>
                <a:gd name="connsiteY20" fmla="*/ 104775 h 342900"/>
                <a:gd name="connsiteX21" fmla="*/ 95250 w 692943"/>
                <a:gd name="connsiteY21" fmla="*/ 104775 h 342900"/>
                <a:gd name="connsiteX22" fmla="*/ 445294 w 692943"/>
                <a:gd name="connsiteY22" fmla="*/ 200025 h 342900"/>
                <a:gd name="connsiteX23" fmla="*/ 95250 w 692943"/>
                <a:gd name="connsiteY23" fmla="*/ 200025 h 342900"/>
                <a:gd name="connsiteX24" fmla="*/ 95250 w 692943"/>
                <a:gd name="connsiteY24" fmla="*/ 180975 h 342900"/>
                <a:gd name="connsiteX25" fmla="*/ 445294 w 692943"/>
                <a:gd name="connsiteY25" fmla="*/ 180975 h 342900"/>
                <a:gd name="connsiteX26" fmla="*/ 597694 w 692943"/>
                <a:gd name="connsiteY26" fmla="*/ 152400 h 342900"/>
                <a:gd name="connsiteX27" fmla="*/ 95250 w 692943"/>
                <a:gd name="connsiteY27" fmla="*/ 152400 h 342900"/>
                <a:gd name="connsiteX28" fmla="*/ 95250 w 692943"/>
                <a:gd name="connsiteY28" fmla="*/ 133350 h 342900"/>
                <a:gd name="connsiteX29" fmla="*/ 597694 w 692943"/>
                <a:gd name="connsiteY29" fmla="*/ 13335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92943" h="342900">
                  <a:moveTo>
                    <a:pt x="654844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247650"/>
                  </a:lnTo>
                  <a:cubicBezTo>
                    <a:pt x="0" y="268692"/>
                    <a:pt x="17058" y="285750"/>
                    <a:pt x="38100" y="285750"/>
                  </a:cubicBezTo>
                  <a:lnTo>
                    <a:pt x="178594" y="285750"/>
                  </a:lnTo>
                  <a:lnTo>
                    <a:pt x="178594" y="342900"/>
                  </a:lnTo>
                  <a:lnTo>
                    <a:pt x="238601" y="285750"/>
                  </a:lnTo>
                  <a:lnTo>
                    <a:pt x="303371" y="285750"/>
                  </a:lnTo>
                  <a:lnTo>
                    <a:pt x="340519" y="342900"/>
                  </a:lnTo>
                  <a:lnTo>
                    <a:pt x="374809" y="285750"/>
                  </a:lnTo>
                  <a:lnTo>
                    <a:pt x="442436" y="285750"/>
                  </a:lnTo>
                  <a:lnTo>
                    <a:pt x="502444" y="342900"/>
                  </a:lnTo>
                  <a:lnTo>
                    <a:pt x="502444" y="285750"/>
                  </a:lnTo>
                  <a:lnTo>
                    <a:pt x="654844" y="285750"/>
                  </a:lnTo>
                  <a:cubicBezTo>
                    <a:pt x="675885" y="285750"/>
                    <a:pt x="692944" y="268692"/>
                    <a:pt x="692944" y="247650"/>
                  </a:cubicBezTo>
                  <a:lnTo>
                    <a:pt x="692944" y="38100"/>
                  </a:lnTo>
                  <a:cubicBezTo>
                    <a:pt x="692944" y="17058"/>
                    <a:pt x="675885" y="0"/>
                    <a:pt x="654844" y="0"/>
                  </a:cubicBezTo>
                  <a:close/>
                  <a:moveTo>
                    <a:pt x="95250" y="85725"/>
                  </a:moveTo>
                  <a:lnTo>
                    <a:pt x="540544" y="85725"/>
                  </a:lnTo>
                  <a:lnTo>
                    <a:pt x="540544" y="104775"/>
                  </a:lnTo>
                  <a:lnTo>
                    <a:pt x="95250" y="104775"/>
                  </a:lnTo>
                  <a:close/>
                  <a:moveTo>
                    <a:pt x="445294" y="200025"/>
                  </a:moveTo>
                  <a:lnTo>
                    <a:pt x="95250" y="200025"/>
                  </a:lnTo>
                  <a:lnTo>
                    <a:pt x="95250" y="180975"/>
                  </a:lnTo>
                  <a:lnTo>
                    <a:pt x="445294" y="180975"/>
                  </a:lnTo>
                  <a:close/>
                  <a:moveTo>
                    <a:pt x="597694" y="152400"/>
                  </a:moveTo>
                  <a:lnTo>
                    <a:pt x="95250" y="152400"/>
                  </a:lnTo>
                  <a:lnTo>
                    <a:pt x="95250" y="133350"/>
                  </a:lnTo>
                  <a:lnTo>
                    <a:pt x="597694" y="133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" name="图形 29" descr="文凭卷筒 纯色填充">
            <a:extLst>
              <a:ext uri="{FF2B5EF4-FFF2-40B4-BE49-F238E27FC236}">
                <a16:creationId xmlns:a16="http://schemas.microsoft.com/office/drawing/2014/main" id="{70500223-8E8D-B279-DB7C-6988101564F1}"/>
              </a:ext>
            </a:extLst>
          </p:cNvPr>
          <p:cNvSpPr/>
          <p:nvPr/>
        </p:nvSpPr>
        <p:spPr>
          <a:xfrm>
            <a:off x="2643346" y="3884168"/>
            <a:ext cx="793813" cy="495682"/>
          </a:xfrm>
          <a:custGeom>
            <a:avLst/>
            <a:gdLst>
              <a:gd name="connsiteX0" fmla="*/ 793813 w 793813"/>
              <a:gd name="connsiteY0" fmla="*/ 193359 h 495682"/>
              <a:gd name="connsiteX1" fmla="*/ 676275 w 793813"/>
              <a:gd name="connsiteY1" fmla="*/ 28957 h 495682"/>
              <a:gd name="connsiteX2" fmla="*/ 504825 w 793813"/>
              <a:gd name="connsiteY2" fmla="*/ 28957 h 495682"/>
              <a:gd name="connsiteX3" fmla="*/ 484251 w 793813"/>
              <a:gd name="connsiteY3" fmla="*/ 10479 h 495682"/>
              <a:gd name="connsiteX4" fmla="*/ 455676 w 793813"/>
              <a:gd name="connsiteY4" fmla="*/ 10479 h 495682"/>
              <a:gd name="connsiteX5" fmla="*/ 429006 w 793813"/>
              <a:gd name="connsiteY5" fmla="*/ 1 h 495682"/>
              <a:gd name="connsiteX6" fmla="*/ 399669 w 793813"/>
              <a:gd name="connsiteY6" fmla="*/ 12574 h 495682"/>
              <a:gd name="connsiteX7" fmla="*/ 367665 w 793813"/>
              <a:gd name="connsiteY7" fmla="*/ 12574 h 495682"/>
              <a:gd name="connsiteX8" fmla="*/ 349663 w 793813"/>
              <a:gd name="connsiteY8" fmla="*/ 28957 h 495682"/>
              <a:gd name="connsiteX9" fmla="*/ 96679 w 793813"/>
              <a:gd name="connsiteY9" fmla="*/ 29529 h 495682"/>
              <a:gd name="connsiteX10" fmla="*/ 0 w 793813"/>
              <a:gd name="connsiteY10" fmla="*/ 190882 h 495682"/>
              <a:gd name="connsiteX11" fmla="*/ 104775 w 793813"/>
              <a:gd name="connsiteY11" fmla="*/ 352807 h 495682"/>
              <a:gd name="connsiteX12" fmla="*/ 328613 w 793813"/>
              <a:gd name="connsiteY12" fmla="*/ 352807 h 495682"/>
              <a:gd name="connsiteX13" fmla="*/ 328613 w 793813"/>
              <a:gd name="connsiteY13" fmla="*/ 495682 h 495682"/>
              <a:gd name="connsiteX14" fmla="*/ 423863 w 793813"/>
              <a:gd name="connsiteY14" fmla="*/ 421864 h 495682"/>
              <a:gd name="connsiteX15" fmla="*/ 519113 w 793813"/>
              <a:gd name="connsiteY15" fmla="*/ 495682 h 495682"/>
              <a:gd name="connsiteX16" fmla="*/ 519113 w 793813"/>
              <a:gd name="connsiteY16" fmla="*/ 352807 h 495682"/>
              <a:gd name="connsiteX17" fmla="*/ 742950 w 793813"/>
              <a:gd name="connsiteY17" fmla="*/ 352807 h 495682"/>
              <a:gd name="connsiteX18" fmla="*/ 762000 w 793813"/>
              <a:gd name="connsiteY18" fmla="*/ 333757 h 495682"/>
              <a:gd name="connsiteX19" fmla="*/ 742950 w 793813"/>
              <a:gd name="connsiteY19" fmla="*/ 314707 h 495682"/>
              <a:gd name="connsiteX20" fmla="*/ 690563 w 793813"/>
              <a:gd name="connsiteY20" fmla="*/ 267082 h 495682"/>
              <a:gd name="connsiteX21" fmla="*/ 747713 w 793813"/>
              <a:gd name="connsiteY21" fmla="*/ 267082 h 495682"/>
              <a:gd name="connsiteX22" fmla="*/ 793813 w 793813"/>
              <a:gd name="connsiteY22" fmla="*/ 193359 h 495682"/>
              <a:gd name="connsiteX23" fmla="*/ 427101 w 793813"/>
              <a:gd name="connsiteY23" fmla="*/ 68772 h 495682"/>
              <a:gd name="connsiteX24" fmla="*/ 510730 w 793813"/>
              <a:gd name="connsiteY24" fmla="*/ 152402 h 495682"/>
              <a:gd name="connsiteX25" fmla="*/ 427099 w 793813"/>
              <a:gd name="connsiteY25" fmla="*/ 236031 h 495682"/>
              <a:gd name="connsiteX26" fmla="*/ 343472 w 793813"/>
              <a:gd name="connsiteY26" fmla="*/ 152782 h 495682"/>
              <a:gd name="connsiteX27" fmla="*/ 426719 w 793813"/>
              <a:gd name="connsiteY27" fmla="*/ 68773 h 495682"/>
              <a:gd name="connsiteX28" fmla="*/ 427101 w 793813"/>
              <a:gd name="connsiteY28" fmla="*/ 68772 h 495682"/>
              <a:gd name="connsiteX29" fmla="*/ 310134 w 793813"/>
              <a:gd name="connsiteY29" fmla="*/ 67057 h 495682"/>
              <a:gd name="connsiteX30" fmla="*/ 310134 w 793813"/>
              <a:gd name="connsiteY30" fmla="*/ 74296 h 495682"/>
              <a:gd name="connsiteX31" fmla="*/ 287655 w 793813"/>
              <a:gd name="connsiteY31" fmla="*/ 125636 h 495682"/>
              <a:gd name="connsiteX32" fmla="*/ 276797 w 793813"/>
              <a:gd name="connsiteY32" fmla="*/ 152782 h 495682"/>
              <a:gd name="connsiteX33" fmla="*/ 289370 w 793813"/>
              <a:gd name="connsiteY33" fmla="*/ 181357 h 495682"/>
              <a:gd name="connsiteX34" fmla="*/ 289370 w 793813"/>
              <a:gd name="connsiteY34" fmla="*/ 213266 h 495682"/>
              <a:gd name="connsiteX35" fmla="*/ 301371 w 793813"/>
              <a:gd name="connsiteY35" fmla="*/ 228982 h 495682"/>
              <a:gd name="connsiteX36" fmla="*/ 194501 w 793813"/>
              <a:gd name="connsiteY36" fmla="*/ 228982 h 495682"/>
              <a:gd name="connsiteX37" fmla="*/ 204788 w 793813"/>
              <a:gd name="connsiteY37" fmla="*/ 181357 h 495682"/>
              <a:gd name="connsiteX38" fmla="*/ 173641 w 793813"/>
              <a:gd name="connsiteY38" fmla="*/ 67057 h 495682"/>
              <a:gd name="connsiteX39" fmla="*/ 104775 w 793813"/>
              <a:gd name="connsiteY39" fmla="*/ 314707 h 495682"/>
              <a:gd name="connsiteX40" fmla="*/ 38100 w 793813"/>
              <a:gd name="connsiteY40" fmla="*/ 190882 h 495682"/>
              <a:gd name="connsiteX41" fmla="*/ 104775 w 793813"/>
              <a:gd name="connsiteY41" fmla="*/ 67057 h 495682"/>
              <a:gd name="connsiteX42" fmla="*/ 166688 w 793813"/>
              <a:gd name="connsiteY42" fmla="*/ 181357 h 495682"/>
              <a:gd name="connsiteX43" fmla="*/ 138113 w 793813"/>
              <a:gd name="connsiteY43" fmla="*/ 228982 h 495682"/>
              <a:gd name="connsiteX44" fmla="*/ 109538 w 793813"/>
              <a:gd name="connsiteY44" fmla="*/ 176595 h 495682"/>
              <a:gd name="connsiteX45" fmla="*/ 111538 w 793813"/>
              <a:gd name="connsiteY45" fmla="*/ 157545 h 495682"/>
              <a:gd name="connsiteX46" fmla="*/ 97060 w 793813"/>
              <a:gd name="connsiteY46" fmla="*/ 134780 h 495682"/>
              <a:gd name="connsiteX47" fmla="*/ 74295 w 793813"/>
              <a:gd name="connsiteY47" fmla="*/ 149258 h 495682"/>
              <a:gd name="connsiteX48" fmla="*/ 71438 w 793813"/>
              <a:gd name="connsiteY48" fmla="*/ 176595 h 495682"/>
              <a:gd name="connsiteX49" fmla="*/ 138113 w 793813"/>
              <a:gd name="connsiteY49" fmla="*/ 267082 h 495682"/>
              <a:gd name="connsiteX50" fmla="*/ 328613 w 793813"/>
              <a:gd name="connsiteY50" fmla="*/ 267082 h 495682"/>
              <a:gd name="connsiteX51" fmla="*/ 328613 w 793813"/>
              <a:gd name="connsiteY51" fmla="*/ 314707 h 495682"/>
              <a:gd name="connsiteX52" fmla="*/ 423863 w 793813"/>
              <a:gd name="connsiteY52" fmla="*/ 373667 h 495682"/>
              <a:gd name="connsiteX53" fmla="*/ 366713 w 793813"/>
              <a:gd name="connsiteY53" fmla="*/ 417958 h 495682"/>
              <a:gd name="connsiteX54" fmla="*/ 366713 w 793813"/>
              <a:gd name="connsiteY54" fmla="*/ 290800 h 495682"/>
              <a:gd name="connsiteX55" fmla="*/ 373666 w 793813"/>
              <a:gd name="connsiteY55" fmla="*/ 294324 h 495682"/>
              <a:gd name="connsiteX56" fmla="*/ 402241 w 793813"/>
              <a:gd name="connsiteY56" fmla="*/ 294324 h 495682"/>
              <a:gd name="connsiteX57" fmla="*/ 429197 w 793813"/>
              <a:gd name="connsiteY57" fmla="*/ 305182 h 495682"/>
              <a:gd name="connsiteX58" fmla="*/ 458534 w 793813"/>
              <a:gd name="connsiteY58" fmla="*/ 292609 h 495682"/>
              <a:gd name="connsiteX59" fmla="*/ 481013 w 793813"/>
              <a:gd name="connsiteY59" fmla="*/ 295276 h 495682"/>
              <a:gd name="connsiteX60" fmla="*/ 481013 w 793813"/>
              <a:gd name="connsiteY60" fmla="*/ 417958 h 495682"/>
              <a:gd name="connsiteX61" fmla="*/ 519113 w 793813"/>
              <a:gd name="connsiteY61" fmla="*/ 314707 h 495682"/>
              <a:gd name="connsiteX62" fmla="*/ 519113 w 793813"/>
              <a:gd name="connsiteY62" fmla="*/ 270416 h 495682"/>
              <a:gd name="connsiteX63" fmla="*/ 527495 w 793813"/>
              <a:gd name="connsiteY63" fmla="*/ 267082 h 495682"/>
              <a:gd name="connsiteX64" fmla="*/ 652463 w 793813"/>
              <a:gd name="connsiteY64" fmla="*/ 267082 h 495682"/>
              <a:gd name="connsiteX65" fmla="*/ 667798 w 793813"/>
              <a:gd name="connsiteY65" fmla="*/ 314707 h 495682"/>
              <a:gd name="connsiteX66" fmla="*/ 551498 w 793813"/>
              <a:gd name="connsiteY66" fmla="*/ 228982 h 495682"/>
              <a:gd name="connsiteX67" fmla="*/ 571119 w 793813"/>
              <a:gd name="connsiteY67" fmla="*/ 207932 h 495682"/>
              <a:gd name="connsiteX68" fmla="*/ 571119 w 793813"/>
              <a:gd name="connsiteY68" fmla="*/ 179357 h 495682"/>
              <a:gd name="connsiteX69" fmla="*/ 581597 w 793813"/>
              <a:gd name="connsiteY69" fmla="*/ 152687 h 495682"/>
              <a:gd name="connsiteX70" fmla="*/ 569024 w 793813"/>
              <a:gd name="connsiteY70" fmla="*/ 123350 h 495682"/>
              <a:gd name="connsiteX71" fmla="*/ 569024 w 793813"/>
              <a:gd name="connsiteY71" fmla="*/ 91346 h 495682"/>
              <a:gd name="connsiteX72" fmla="*/ 548545 w 793813"/>
              <a:gd name="connsiteY72" fmla="*/ 70963 h 495682"/>
              <a:gd name="connsiteX73" fmla="*/ 547688 w 793813"/>
              <a:gd name="connsiteY73" fmla="*/ 67057 h 495682"/>
              <a:gd name="connsiteX74" fmla="*/ 676275 w 793813"/>
              <a:gd name="connsiteY74" fmla="*/ 67057 h 495682"/>
              <a:gd name="connsiteX75" fmla="*/ 749332 w 793813"/>
              <a:gd name="connsiteY75" fmla="*/ 147258 h 495682"/>
              <a:gd name="connsiteX76" fmla="*/ 747713 w 793813"/>
              <a:gd name="connsiteY76" fmla="*/ 228982 h 49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793813" h="495682">
                <a:moveTo>
                  <a:pt x="793813" y="193359"/>
                </a:moveTo>
                <a:cubicBezTo>
                  <a:pt x="793813" y="126684"/>
                  <a:pt x="756476" y="28957"/>
                  <a:pt x="676275" y="28957"/>
                </a:cubicBezTo>
                <a:lnTo>
                  <a:pt x="504825" y="28957"/>
                </a:lnTo>
                <a:cubicBezTo>
                  <a:pt x="500569" y="20404"/>
                  <a:pt x="493211" y="13795"/>
                  <a:pt x="484251" y="10479"/>
                </a:cubicBezTo>
                <a:cubicBezTo>
                  <a:pt x="475087" y="6772"/>
                  <a:pt x="464840" y="6772"/>
                  <a:pt x="455676" y="10479"/>
                </a:cubicBezTo>
                <a:cubicBezTo>
                  <a:pt x="448366" y="3844"/>
                  <a:pt x="438878" y="117"/>
                  <a:pt x="429006" y="1"/>
                </a:cubicBezTo>
                <a:cubicBezTo>
                  <a:pt x="417899" y="-94"/>
                  <a:pt x="407259" y="4466"/>
                  <a:pt x="399669" y="12574"/>
                </a:cubicBezTo>
                <a:cubicBezTo>
                  <a:pt x="389471" y="8098"/>
                  <a:pt x="377863" y="8098"/>
                  <a:pt x="367665" y="12574"/>
                </a:cubicBezTo>
                <a:cubicBezTo>
                  <a:pt x="360075" y="15983"/>
                  <a:pt x="353770" y="21722"/>
                  <a:pt x="349663" y="28957"/>
                </a:cubicBezTo>
                <a:cubicBezTo>
                  <a:pt x="349663" y="28957"/>
                  <a:pt x="97441" y="28957"/>
                  <a:pt x="96679" y="29529"/>
                </a:cubicBezTo>
                <a:cubicBezTo>
                  <a:pt x="41910" y="35720"/>
                  <a:pt x="0" y="104300"/>
                  <a:pt x="0" y="190882"/>
                </a:cubicBezTo>
                <a:cubicBezTo>
                  <a:pt x="0" y="281656"/>
                  <a:pt x="46006" y="352807"/>
                  <a:pt x="104775" y="352807"/>
                </a:cubicBezTo>
                <a:lnTo>
                  <a:pt x="328613" y="352807"/>
                </a:lnTo>
                <a:lnTo>
                  <a:pt x="328613" y="495682"/>
                </a:lnTo>
                <a:lnTo>
                  <a:pt x="423863" y="421864"/>
                </a:lnTo>
                <a:lnTo>
                  <a:pt x="519113" y="495682"/>
                </a:lnTo>
                <a:lnTo>
                  <a:pt x="519113" y="352807"/>
                </a:lnTo>
                <a:lnTo>
                  <a:pt x="742950" y="352807"/>
                </a:lnTo>
                <a:cubicBezTo>
                  <a:pt x="753471" y="352807"/>
                  <a:pt x="762000" y="344279"/>
                  <a:pt x="762000" y="333757"/>
                </a:cubicBezTo>
                <a:cubicBezTo>
                  <a:pt x="762000" y="323236"/>
                  <a:pt x="753471" y="314707"/>
                  <a:pt x="742950" y="314707"/>
                </a:cubicBezTo>
                <a:cubicBezTo>
                  <a:pt x="715359" y="315948"/>
                  <a:pt x="691949" y="294666"/>
                  <a:pt x="690563" y="267082"/>
                </a:cubicBezTo>
                <a:lnTo>
                  <a:pt x="747713" y="267082"/>
                </a:lnTo>
                <a:cubicBezTo>
                  <a:pt x="770001" y="267082"/>
                  <a:pt x="793813" y="248032"/>
                  <a:pt x="793813" y="193359"/>
                </a:cubicBezTo>
                <a:close/>
                <a:moveTo>
                  <a:pt x="427101" y="68772"/>
                </a:moveTo>
                <a:cubicBezTo>
                  <a:pt x="473289" y="68772"/>
                  <a:pt x="510731" y="106215"/>
                  <a:pt x="510730" y="152402"/>
                </a:cubicBezTo>
                <a:cubicBezTo>
                  <a:pt x="510730" y="198590"/>
                  <a:pt x="473287" y="236032"/>
                  <a:pt x="427099" y="236031"/>
                </a:cubicBezTo>
                <a:cubicBezTo>
                  <a:pt x="381061" y="236030"/>
                  <a:pt x="343681" y="198821"/>
                  <a:pt x="343472" y="152782"/>
                </a:cubicBezTo>
                <a:cubicBezTo>
                  <a:pt x="343261" y="106596"/>
                  <a:pt x="380532" y="68983"/>
                  <a:pt x="426719" y="68773"/>
                </a:cubicBezTo>
                <a:cubicBezTo>
                  <a:pt x="426847" y="68772"/>
                  <a:pt x="426973" y="68772"/>
                  <a:pt x="427101" y="68772"/>
                </a:cubicBezTo>
                <a:close/>
                <a:moveTo>
                  <a:pt x="310134" y="67057"/>
                </a:moveTo>
                <a:cubicBezTo>
                  <a:pt x="309944" y="69466"/>
                  <a:pt x="309944" y="71888"/>
                  <a:pt x="310134" y="74296"/>
                </a:cubicBezTo>
                <a:cubicBezTo>
                  <a:pt x="289787" y="82304"/>
                  <a:pt x="279739" y="105253"/>
                  <a:pt x="287655" y="125636"/>
                </a:cubicBezTo>
                <a:cubicBezTo>
                  <a:pt x="280796" y="133027"/>
                  <a:pt x="276926" y="142700"/>
                  <a:pt x="276797" y="152782"/>
                </a:cubicBezTo>
                <a:cubicBezTo>
                  <a:pt x="276912" y="163624"/>
                  <a:pt x="281454" y="173948"/>
                  <a:pt x="289370" y="181357"/>
                </a:cubicBezTo>
                <a:cubicBezTo>
                  <a:pt x="284898" y="191524"/>
                  <a:pt x="284898" y="203100"/>
                  <a:pt x="289370" y="213266"/>
                </a:cubicBezTo>
                <a:cubicBezTo>
                  <a:pt x="291992" y="219427"/>
                  <a:pt x="296118" y="224831"/>
                  <a:pt x="301371" y="228982"/>
                </a:cubicBezTo>
                <a:lnTo>
                  <a:pt x="194501" y="228982"/>
                </a:lnTo>
                <a:cubicBezTo>
                  <a:pt x="201171" y="213984"/>
                  <a:pt x="204672" y="197771"/>
                  <a:pt x="204788" y="181357"/>
                </a:cubicBezTo>
                <a:cubicBezTo>
                  <a:pt x="204788" y="133732"/>
                  <a:pt x="193167" y="94108"/>
                  <a:pt x="173641" y="67057"/>
                </a:cubicBezTo>
                <a:close/>
                <a:moveTo>
                  <a:pt x="104775" y="314707"/>
                </a:moveTo>
                <a:cubicBezTo>
                  <a:pt x="72581" y="314707"/>
                  <a:pt x="38100" y="264987"/>
                  <a:pt x="38100" y="190882"/>
                </a:cubicBezTo>
                <a:cubicBezTo>
                  <a:pt x="38100" y="116778"/>
                  <a:pt x="72581" y="67057"/>
                  <a:pt x="104775" y="67057"/>
                </a:cubicBezTo>
                <a:cubicBezTo>
                  <a:pt x="140684" y="67057"/>
                  <a:pt x="166688" y="114682"/>
                  <a:pt x="166688" y="181357"/>
                </a:cubicBezTo>
                <a:cubicBezTo>
                  <a:pt x="166688" y="181357"/>
                  <a:pt x="166021" y="228982"/>
                  <a:pt x="138113" y="228982"/>
                </a:cubicBezTo>
                <a:cubicBezTo>
                  <a:pt x="124587" y="228982"/>
                  <a:pt x="109538" y="206599"/>
                  <a:pt x="109538" y="176595"/>
                </a:cubicBezTo>
                <a:cubicBezTo>
                  <a:pt x="109491" y="170190"/>
                  <a:pt x="110161" y="163800"/>
                  <a:pt x="111538" y="157545"/>
                </a:cubicBezTo>
                <a:cubicBezTo>
                  <a:pt x="113826" y="147261"/>
                  <a:pt x="107344" y="137068"/>
                  <a:pt x="97060" y="134780"/>
                </a:cubicBezTo>
                <a:cubicBezTo>
                  <a:pt x="86776" y="132492"/>
                  <a:pt x="76583" y="138974"/>
                  <a:pt x="74295" y="149258"/>
                </a:cubicBezTo>
                <a:cubicBezTo>
                  <a:pt x="72344" y="158238"/>
                  <a:pt x="71386" y="167405"/>
                  <a:pt x="71438" y="176595"/>
                </a:cubicBezTo>
                <a:cubicBezTo>
                  <a:pt x="71438" y="227363"/>
                  <a:pt x="100775" y="267082"/>
                  <a:pt x="138113" y="267082"/>
                </a:cubicBezTo>
                <a:lnTo>
                  <a:pt x="328613" y="267082"/>
                </a:lnTo>
                <a:lnTo>
                  <a:pt x="328613" y="314707"/>
                </a:lnTo>
                <a:close/>
                <a:moveTo>
                  <a:pt x="423863" y="373667"/>
                </a:moveTo>
                <a:lnTo>
                  <a:pt x="366713" y="417958"/>
                </a:lnTo>
                <a:lnTo>
                  <a:pt x="366713" y="290800"/>
                </a:lnTo>
                <a:cubicBezTo>
                  <a:pt x="368919" y="292182"/>
                  <a:pt x="371246" y="293361"/>
                  <a:pt x="373666" y="294324"/>
                </a:cubicBezTo>
                <a:cubicBezTo>
                  <a:pt x="382855" y="297897"/>
                  <a:pt x="393051" y="297897"/>
                  <a:pt x="402241" y="294324"/>
                </a:cubicBezTo>
                <a:cubicBezTo>
                  <a:pt x="409583" y="301139"/>
                  <a:pt x="419181" y="305006"/>
                  <a:pt x="429197" y="305182"/>
                </a:cubicBezTo>
                <a:cubicBezTo>
                  <a:pt x="440294" y="305231"/>
                  <a:pt x="450915" y="300679"/>
                  <a:pt x="458534" y="292609"/>
                </a:cubicBezTo>
                <a:cubicBezTo>
                  <a:pt x="465627" y="295593"/>
                  <a:pt x="473418" y="296517"/>
                  <a:pt x="481013" y="295276"/>
                </a:cubicBezTo>
                <a:lnTo>
                  <a:pt x="481013" y="417958"/>
                </a:lnTo>
                <a:close/>
                <a:moveTo>
                  <a:pt x="519113" y="314707"/>
                </a:moveTo>
                <a:lnTo>
                  <a:pt x="519113" y="270416"/>
                </a:lnTo>
                <a:cubicBezTo>
                  <a:pt x="522011" y="269587"/>
                  <a:pt x="524819" y="268470"/>
                  <a:pt x="527495" y="267082"/>
                </a:cubicBezTo>
                <a:lnTo>
                  <a:pt x="652463" y="267082"/>
                </a:lnTo>
                <a:cubicBezTo>
                  <a:pt x="652463" y="284171"/>
                  <a:pt x="657827" y="300829"/>
                  <a:pt x="667798" y="314707"/>
                </a:cubicBezTo>
                <a:close/>
                <a:moveTo>
                  <a:pt x="551498" y="228982"/>
                </a:moveTo>
                <a:cubicBezTo>
                  <a:pt x="560539" y="224800"/>
                  <a:pt x="567581" y="217244"/>
                  <a:pt x="571119" y="207932"/>
                </a:cubicBezTo>
                <a:cubicBezTo>
                  <a:pt x="574664" y="198737"/>
                  <a:pt x="574664" y="188553"/>
                  <a:pt x="571119" y="179357"/>
                </a:cubicBezTo>
                <a:cubicBezTo>
                  <a:pt x="577848" y="172106"/>
                  <a:pt x="581591" y="162580"/>
                  <a:pt x="581597" y="152687"/>
                </a:cubicBezTo>
                <a:cubicBezTo>
                  <a:pt x="581645" y="141590"/>
                  <a:pt x="577093" y="130968"/>
                  <a:pt x="569024" y="123350"/>
                </a:cubicBezTo>
                <a:cubicBezTo>
                  <a:pt x="573454" y="113142"/>
                  <a:pt x="573454" y="101554"/>
                  <a:pt x="569024" y="91346"/>
                </a:cubicBezTo>
                <a:cubicBezTo>
                  <a:pt x="565095" y="82156"/>
                  <a:pt x="557754" y="74848"/>
                  <a:pt x="548545" y="70963"/>
                </a:cubicBezTo>
                <a:cubicBezTo>
                  <a:pt x="548370" y="69639"/>
                  <a:pt x="548084" y="68333"/>
                  <a:pt x="547688" y="67057"/>
                </a:cubicBezTo>
                <a:lnTo>
                  <a:pt x="676275" y="67057"/>
                </a:lnTo>
                <a:cubicBezTo>
                  <a:pt x="714375" y="67057"/>
                  <a:pt x="738950" y="108491"/>
                  <a:pt x="749332" y="147258"/>
                </a:cubicBezTo>
                <a:cubicBezTo>
                  <a:pt x="761429" y="192787"/>
                  <a:pt x="753428" y="225649"/>
                  <a:pt x="747713" y="228982"/>
                </a:cubicBezTo>
                <a:close/>
              </a:path>
            </a:pathLst>
          </a:custGeom>
          <a:solidFill>
            <a:srgbClr val="E9EEF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3FE6C22-89C6-1BFF-CD37-D29A1F7769CF}"/>
              </a:ext>
            </a:extLst>
          </p:cNvPr>
          <p:cNvGrpSpPr/>
          <p:nvPr/>
        </p:nvGrpSpPr>
        <p:grpSpPr>
          <a:xfrm>
            <a:off x="1221600" y="3830752"/>
            <a:ext cx="761442" cy="457200"/>
            <a:chOff x="1221600" y="3830752"/>
            <a:chExt cx="761442" cy="457200"/>
          </a:xfrm>
          <a:solidFill>
            <a:srgbClr val="42505B"/>
          </a:solidFill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06837FC-B8E1-E892-F157-E778CCBA493F}"/>
                </a:ext>
              </a:extLst>
            </p:cNvPr>
            <p:cNvSpPr/>
            <p:nvPr/>
          </p:nvSpPr>
          <p:spPr>
            <a:xfrm>
              <a:off x="1221600" y="3830752"/>
              <a:ext cx="761442" cy="457200"/>
            </a:xfrm>
            <a:custGeom>
              <a:avLst/>
              <a:gdLst>
                <a:gd name="connsiteX0" fmla="*/ 513066 w 761442"/>
                <a:gd name="connsiteY0" fmla="*/ 365760 h 457200"/>
                <a:gd name="connsiteX1" fmla="*/ 520686 w 761442"/>
                <a:gd name="connsiteY1" fmla="*/ 100013 h 457200"/>
                <a:gd name="connsiteX2" fmla="*/ 694041 w 761442"/>
                <a:gd name="connsiteY2" fmla="*/ 239077 h 457200"/>
                <a:gd name="connsiteX3" fmla="*/ 513066 w 761442"/>
                <a:gd name="connsiteY3" fmla="*/ 365760 h 457200"/>
                <a:gd name="connsiteX4" fmla="*/ 138734 w 761442"/>
                <a:gd name="connsiteY4" fmla="*/ 169545 h 457200"/>
                <a:gd name="connsiteX5" fmla="*/ 239699 w 761442"/>
                <a:gd name="connsiteY5" fmla="*/ 100965 h 457200"/>
                <a:gd name="connsiteX6" fmla="*/ 248271 w 761442"/>
                <a:gd name="connsiteY6" fmla="*/ 365760 h 457200"/>
                <a:gd name="connsiteX7" fmla="*/ 67296 w 761442"/>
                <a:gd name="connsiteY7" fmla="*/ 239077 h 457200"/>
                <a:gd name="connsiteX8" fmla="*/ 138734 w 761442"/>
                <a:gd name="connsiteY8" fmla="*/ 169545 h 457200"/>
                <a:gd name="connsiteX9" fmla="*/ 138734 w 761442"/>
                <a:gd name="connsiteY9" fmla="*/ 169545 h 457200"/>
                <a:gd name="connsiteX10" fmla="*/ 380669 w 761442"/>
                <a:gd name="connsiteY10" fmla="*/ 381000 h 457200"/>
                <a:gd name="connsiteX11" fmla="*/ 228269 w 761442"/>
                <a:gd name="connsiteY11" fmla="*/ 228600 h 457200"/>
                <a:gd name="connsiteX12" fmla="*/ 380669 w 761442"/>
                <a:gd name="connsiteY12" fmla="*/ 76200 h 457200"/>
                <a:gd name="connsiteX13" fmla="*/ 533069 w 761442"/>
                <a:gd name="connsiteY13" fmla="*/ 228600 h 457200"/>
                <a:gd name="connsiteX14" fmla="*/ 380669 w 761442"/>
                <a:gd name="connsiteY14" fmla="*/ 381000 h 457200"/>
                <a:gd name="connsiteX15" fmla="*/ 751191 w 761442"/>
                <a:gd name="connsiteY15" fmla="*/ 212408 h 457200"/>
                <a:gd name="connsiteX16" fmla="*/ 380669 w 761442"/>
                <a:gd name="connsiteY16" fmla="*/ 0 h 457200"/>
                <a:gd name="connsiteX17" fmla="*/ 10146 w 761442"/>
                <a:gd name="connsiteY17" fmla="*/ 212408 h 457200"/>
                <a:gd name="connsiteX18" fmla="*/ 12051 w 761442"/>
                <a:gd name="connsiteY18" fmla="*/ 269558 h 457200"/>
                <a:gd name="connsiteX19" fmla="*/ 380669 w 761442"/>
                <a:gd name="connsiteY19" fmla="*/ 457200 h 457200"/>
                <a:gd name="connsiteX20" fmla="*/ 750239 w 761442"/>
                <a:gd name="connsiteY20" fmla="*/ 269558 h 457200"/>
                <a:gd name="connsiteX21" fmla="*/ 751191 w 761442"/>
                <a:gd name="connsiteY21" fmla="*/ 212408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61442" h="457200">
                  <a:moveTo>
                    <a:pt x="513066" y="365760"/>
                  </a:moveTo>
                  <a:cubicBezTo>
                    <a:pt x="587361" y="294323"/>
                    <a:pt x="591171" y="176213"/>
                    <a:pt x="520686" y="100013"/>
                  </a:cubicBezTo>
                  <a:cubicBezTo>
                    <a:pt x="595934" y="139065"/>
                    <a:pt x="657846" y="199073"/>
                    <a:pt x="694041" y="239077"/>
                  </a:cubicBezTo>
                  <a:cubicBezTo>
                    <a:pt x="655941" y="276225"/>
                    <a:pt x="591171" y="331470"/>
                    <a:pt x="513066" y="365760"/>
                  </a:cubicBezTo>
                  <a:close/>
                  <a:moveTo>
                    <a:pt x="138734" y="169545"/>
                  </a:moveTo>
                  <a:cubicBezTo>
                    <a:pt x="170166" y="142875"/>
                    <a:pt x="203504" y="120015"/>
                    <a:pt x="239699" y="100965"/>
                  </a:cubicBezTo>
                  <a:cubicBezTo>
                    <a:pt x="170166" y="177165"/>
                    <a:pt x="173976" y="294323"/>
                    <a:pt x="248271" y="365760"/>
                  </a:cubicBezTo>
                  <a:cubicBezTo>
                    <a:pt x="170166" y="331470"/>
                    <a:pt x="104444" y="276225"/>
                    <a:pt x="67296" y="239077"/>
                  </a:cubicBezTo>
                  <a:cubicBezTo>
                    <a:pt x="89204" y="214313"/>
                    <a:pt x="113016" y="191452"/>
                    <a:pt x="138734" y="169545"/>
                  </a:cubicBezTo>
                  <a:lnTo>
                    <a:pt x="138734" y="169545"/>
                  </a:lnTo>
                  <a:close/>
                  <a:moveTo>
                    <a:pt x="380669" y="381000"/>
                  </a:moveTo>
                  <a:cubicBezTo>
                    <a:pt x="296849" y="381000"/>
                    <a:pt x="228269" y="312420"/>
                    <a:pt x="228269" y="228600"/>
                  </a:cubicBezTo>
                  <a:cubicBezTo>
                    <a:pt x="228269" y="144780"/>
                    <a:pt x="296849" y="76200"/>
                    <a:pt x="380669" y="76200"/>
                  </a:cubicBezTo>
                  <a:cubicBezTo>
                    <a:pt x="464489" y="76200"/>
                    <a:pt x="533069" y="144780"/>
                    <a:pt x="533069" y="228600"/>
                  </a:cubicBezTo>
                  <a:cubicBezTo>
                    <a:pt x="533069" y="312420"/>
                    <a:pt x="464489" y="381000"/>
                    <a:pt x="380669" y="381000"/>
                  </a:cubicBezTo>
                  <a:close/>
                  <a:moveTo>
                    <a:pt x="751191" y="212408"/>
                  </a:moveTo>
                  <a:cubicBezTo>
                    <a:pt x="695946" y="147638"/>
                    <a:pt x="551166" y="0"/>
                    <a:pt x="380669" y="0"/>
                  </a:cubicBezTo>
                  <a:cubicBezTo>
                    <a:pt x="210171" y="0"/>
                    <a:pt x="65391" y="147638"/>
                    <a:pt x="10146" y="212408"/>
                  </a:cubicBezTo>
                  <a:cubicBezTo>
                    <a:pt x="-4141" y="229552"/>
                    <a:pt x="-3189" y="253365"/>
                    <a:pt x="12051" y="269558"/>
                  </a:cubicBezTo>
                  <a:cubicBezTo>
                    <a:pt x="68249" y="328613"/>
                    <a:pt x="212076" y="457200"/>
                    <a:pt x="380669" y="457200"/>
                  </a:cubicBezTo>
                  <a:cubicBezTo>
                    <a:pt x="549261" y="457200"/>
                    <a:pt x="693089" y="328613"/>
                    <a:pt x="750239" y="269558"/>
                  </a:cubicBezTo>
                  <a:cubicBezTo>
                    <a:pt x="764526" y="254318"/>
                    <a:pt x="765479" y="229552"/>
                    <a:pt x="751191" y="2124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A81203F-D876-504A-D064-F3ACD5240D89}"/>
                </a:ext>
              </a:extLst>
            </p:cNvPr>
            <p:cNvSpPr/>
            <p:nvPr/>
          </p:nvSpPr>
          <p:spPr>
            <a:xfrm>
              <a:off x="1507019" y="3964102"/>
              <a:ext cx="190500" cy="190500"/>
            </a:xfrm>
            <a:custGeom>
              <a:avLst/>
              <a:gdLst>
                <a:gd name="connsiteX0" fmla="*/ 190500 w 190500"/>
                <a:gd name="connsiteY0" fmla="*/ 95250 h 190500"/>
                <a:gd name="connsiteX1" fmla="*/ 95250 w 190500"/>
                <a:gd name="connsiteY1" fmla="*/ 190500 h 190500"/>
                <a:gd name="connsiteX2" fmla="*/ 0 w 190500"/>
                <a:gd name="connsiteY2" fmla="*/ 95250 h 190500"/>
                <a:gd name="connsiteX3" fmla="*/ 95250 w 190500"/>
                <a:gd name="connsiteY3" fmla="*/ 0 h 190500"/>
                <a:gd name="connsiteX4" fmla="*/ 190500 w 190500"/>
                <a:gd name="connsiteY4" fmla="*/ 9525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190500">
                  <a:moveTo>
                    <a:pt x="190500" y="95250"/>
                  </a:moveTo>
                  <a:cubicBezTo>
                    <a:pt x="190500" y="147855"/>
                    <a:pt x="147855" y="190500"/>
                    <a:pt x="95250" y="190500"/>
                  </a:cubicBezTo>
                  <a:cubicBezTo>
                    <a:pt x="42645" y="190500"/>
                    <a:pt x="0" y="147855"/>
                    <a:pt x="0" y="95250"/>
                  </a:cubicBezTo>
                  <a:cubicBezTo>
                    <a:pt x="0" y="42645"/>
                    <a:pt x="42645" y="0"/>
                    <a:pt x="95250" y="0"/>
                  </a:cubicBezTo>
                  <a:cubicBezTo>
                    <a:pt x="147855" y="0"/>
                    <a:pt x="190500" y="42645"/>
                    <a:pt x="190500" y="95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2233644-1F63-55C7-AFF6-967C8EA43BFE}"/>
              </a:ext>
            </a:extLst>
          </p:cNvPr>
          <p:cNvGrpSpPr/>
          <p:nvPr/>
        </p:nvGrpSpPr>
        <p:grpSpPr>
          <a:xfrm>
            <a:off x="6883621" y="2238401"/>
            <a:ext cx="3887046" cy="894964"/>
            <a:chOff x="1461280" y="1967197"/>
            <a:chExt cx="3887046" cy="894964"/>
          </a:xfrm>
        </p:grpSpPr>
        <p:sp>
          <p:nvSpPr>
            <p:cNvPr id="48" name="文本框 22">
              <a:extLst>
                <a:ext uri="{FF2B5EF4-FFF2-40B4-BE49-F238E27FC236}">
                  <a16:creationId xmlns:a16="http://schemas.microsoft.com/office/drawing/2014/main" id="{BFFCB2E9-443F-F015-B4A6-B98699916B09}"/>
                </a:ext>
              </a:extLst>
            </p:cNvPr>
            <p:cNvSpPr txBox="1"/>
            <p:nvPr/>
          </p:nvSpPr>
          <p:spPr>
            <a:xfrm>
              <a:off x="1461280" y="1967197"/>
              <a:ext cx="36902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03EBC2A-F696-37C5-6640-DB50A4B0C136}"/>
                </a:ext>
              </a:extLst>
            </p:cNvPr>
            <p:cNvSpPr txBox="1"/>
            <p:nvPr/>
          </p:nvSpPr>
          <p:spPr>
            <a:xfrm>
              <a:off x="1473980" y="2307778"/>
              <a:ext cx="3874346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A6450563-A1C4-60B5-12FB-4677D142D8F7}"/>
              </a:ext>
            </a:extLst>
          </p:cNvPr>
          <p:cNvGrpSpPr/>
          <p:nvPr/>
        </p:nvGrpSpPr>
        <p:grpSpPr>
          <a:xfrm>
            <a:off x="6883621" y="3504144"/>
            <a:ext cx="3887046" cy="894964"/>
            <a:chOff x="1461280" y="1967197"/>
            <a:chExt cx="3887046" cy="894964"/>
          </a:xfrm>
        </p:grpSpPr>
        <p:sp>
          <p:nvSpPr>
            <p:cNvPr id="51" name="文本框 22">
              <a:extLst>
                <a:ext uri="{FF2B5EF4-FFF2-40B4-BE49-F238E27FC236}">
                  <a16:creationId xmlns:a16="http://schemas.microsoft.com/office/drawing/2014/main" id="{0B95F88D-E4C1-8FD0-24D9-6D722AEB4F41}"/>
                </a:ext>
              </a:extLst>
            </p:cNvPr>
            <p:cNvSpPr txBox="1"/>
            <p:nvPr/>
          </p:nvSpPr>
          <p:spPr>
            <a:xfrm>
              <a:off x="1461280" y="1967197"/>
              <a:ext cx="36902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5335BFC-9B5B-A927-7359-43E0102AA987}"/>
                </a:ext>
              </a:extLst>
            </p:cNvPr>
            <p:cNvSpPr txBox="1"/>
            <p:nvPr/>
          </p:nvSpPr>
          <p:spPr>
            <a:xfrm>
              <a:off x="1473980" y="2307778"/>
              <a:ext cx="3874346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51 PPT</a:t>
              </a: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模板网 唯一访问网址：</a:t>
              </a: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www.51pptmoban.com</a:t>
              </a:r>
              <a:endParaRPr lang="zh-CN" altLang="en-US" sz="105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30126DB-4978-0B31-6AFB-B8B14EBFBB87}"/>
              </a:ext>
            </a:extLst>
          </p:cNvPr>
          <p:cNvGrpSpPr/>
          <p:nvPr/>
        </p:nvGrpSpPr>
        <p:grpSpPr>
          <a:xfrm>
            <a:off x="6883621" y="4769887"/>
            <a:ext cx="3887046" cy="894964"/>
            <a:chOff x="1461280" y="1967197"/>
            <a:chExt cx="3887046" cy="894964"/>
          </a:xfrm>
        </p:grpSpPr>
        <p:sp>
          <p:nvSpPr>
            <p:cNvPr id="54" name="文本框 22">
              <a:extLst>
                <a:ext uri="{FF2B5EF4-FFF2-40B4-BE49-F238E27FC236}">
                  <a16:creationId xmlns:a16="http://schemas.microsoft.com/office/drawing/2014/main" id="{EED44D30-702D-3D92-A425-5718BCCBE371}"/>
                </a:ext>
              </a:extLst>
            </p:cNvPr>
            <p:cNvSpPr txBox="1"/>
            <p:nvPr/>
          </p:nvSpPr>
          <p:spPr>
            <a:xfrm>
              <a:off x="1461280" y="1967197"/>
              <a:ext cx="36902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82E2DC1-003F-8621-67D4-06C3D2625B8F}"/>
                </a:ext>
              </a:extLst>
            </p:cNvPr>
            <p:cNvSpPr txBox="1"/>
            <p:nvPr/>
          </p:nvSpPr>
          <p:spPr>
            <a:xfrm>
              <a:off x="1473980" y="2307778"/>
              <a:ext cx="3874346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56" name="直接连接符 15">
            <a:extLst>
              <a:ext uri="{FF2B5EF4-FFF2-40B4-BE49-F238E27FC236}">
                <a16:creationId xmlns:a16="http://schemas.microsoft.com/office/drawing/2014/main" id="{70C8E186-04BD-0E76-CE4C-F236BEB3FE70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0" y="3226295"/>
            <a:ext cx="5076825" cy="0"/>
          </a:xfrm>
          <a:prstGeom prst="line">
            <a:avLst/>
          </a:prstGeom>
          <a:noFill/>
          <a:ln w="1270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8224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3959;#164777;#11802;#12058;#12641;#33357;#181757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4426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2499;"/>
</p:tagLst>
</file>

<file path=ppt/theme/theme1.xml><?xml version="1.0" encoding="utf-8"?>
<a:theme xmlns:a="http://schemas.openxmlformats.org/drawingml/2006/main" name="51PPT模板网，www.51pptmoban.com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cmbbq1xr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42505B"/>
        </a:solidFill>
        <a:ln>
          <a:noFill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42505B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2718</TotalTime>
  <Words>2873</Words>
  <Application>Microsoft Office PowerPoint</Application>
  <PresentationFormat>宽屏</PresentationFormat>
  <Paragraphs>295</Paragraphs>
  <Slides>24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 Light</vt:lpstr>
      <vt:lpstr>MiSans Heavy</vt:lpstr>
      <vt:lpstr>阿里巴巴普惠体 2.0 55 Regular</vt:lpstr>
      <vt:lpstr>阿里巴巴普惠体 2.0 65 Medium</vt:lpstr>
      <vt:lpstr>思源宋体 CN Heavy</vt:lpstr>
      <vt:lpstr>微软雅黑</vt:lpstr>
      <vt:lpstr>Arial</vt:lpstr>
      <vt:lpstr>Calibri</vt:lpstr>
      <vt:lpstr>Wingdings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简约扁平通用毕业论文答辩ppt模板</dc:title>
  <dc:subject>论文答辩</dc:subject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267</cp:revision>
  <dcterms:created xsi:type="dcterms:W3CDTF">2013-10-25T14:41:09Z</dcterms:created>
  <dcterms:modified xsi:type="dcterms:W3CDTF">2023-04-12T14:28:23Z</dcterms:modified>
  <cp:category>论文答辩</cp:category>
  <cp:contentStatus>12sc.taobao.com</cp:contentStatus>
</cp:coreProperties>
</file>